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0" r:id="rId2"/>
    <p:sldId id="258" r:id="rId3"/>
    <p:sldId id="259" r:id="rId4"/>
    <p:sldId id="270" r:id="rId5"/>
    <p:sldId id="269" r:id="rId6"/>
    <p:sldId id="266" r:id="rId7"/>
    <p:sldId id="264" r:id="rId8"/>
    <p:sldId id="267" r:id="rId9"/>
    <p:sldId id="268" r:id="rId10"/>
    <p:sldId id="261" r:id="rId11"/>
    <p:sldId id="271" r:id="rId12"/>
    <p:sldId id="265" r:id="rId13"/>
    <p:sldId id="273" r:id="rId14"/>
    <p:sldId id="272" r:id="rId15"/>
    <p:sldId id="274" r:id="rId16"/>
    <p:sldId id="262" r:id="rId17"/>
    <p:sldId id="276" r:id="rId18"/>
    <p:sldId id="275" r:id="rId19"/>
    <p:sldId id="263" r:id="rId20"/>
    <p:sldId id="277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2395C3"/>
    <a:srgbClr val="FCC725"/>
    <a:srgbClr val="90496D"/>
    <a:srgbClr val="FDFDFD"/>
    <a:srgbClr val="FEE361"/>
    <a:srgbClr val="934A6E"/>
    <a:srgbClr val="FCF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84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77FA5-4287-480D-82E9-A71B83D07F9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A6A6-ADB5-440C-9F39-0EED9086DA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40F3-94E0-48BD-86A4-2CE065054CC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2F40E-21DB-48E4-8295-75F27E4EC7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6699-FBC3-4D83-B2FE-0D10A36B17D2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E746E-BF58-4359-8D44-F5C658283D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7146-957D-4555-A091-CB5665E3370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6D8ED-C671-4C9C-AF73-5EC811B70A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3E83-9A49-44F8-B6ED-C0BF9FD4EA5B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A5D34-8A3B-41D3-B8EA-966D4A34D3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B464F-0ABF-4D88-9D65-B391F4888BED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19508-9DAB-4F70-82D2-A90093F27C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4A8A-FF78-4B50-BACF-B03C6D85333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7DE16-E9B7-401D-BE72-CC71A87C6E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80562-8647-4EE1-B4CF-693AA7131EE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CAD67-C84B-4531-B20F-A37D0ED253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F4BA-1232-4B21-AD77-F6A705D69FE1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3D15A-36F2-4FB0-AD2A-56FC06F2AC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39C3-288F-4E31-8CD9-9A8808117CE8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6EF79-21BC-4B4C-B1C2-E7C32CCFFC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D1B5-9BDD-4DB8-9140-64E7BA7CB104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8550-F68C-416F-86B7-3AE3997083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F1A9-0ABA-41F0-B57F-187A8537E8F1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F33C0-E224-493F-A8D1-2C987845EB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C5338F-241B-4FEE-884F-258271468E94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F2DAF6E-1301-4BD4-9351-0DA64A98D4A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5" y="0"/>
            <a:ext cx="7991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92"/>
          <p:cNvSpPr txBox="1">
            <a:spLocks noChangeArrowheads="1"/>
          </p:cNvSpPr>
          <p:nvPr/>
        </p:nvSpPr>
        <p:spPr bwMode="auto">
          <a:xfrm>
            <a:off x="6096000" y="1639888"/>
            <a:ext cx="5808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36"/>
          <p:cNvSpPr txBox="1">
            <a:spLocks noChangeArrowheads="1"/>
          </p:cNvSpPr>
          <p:nvPr/>
        </p:nvSpPr>
        <p:spPr bwMode="auto">
          <a:xfrm>
            <a:off x="7435850" y="2374900"/>
            <a:ext cx="439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PROFESSIONNAL BUSINESS TEMPALTE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78"/>
          <p:cNvSpPr txBox="1">
            <a:spLocks noChangeArrowheads="1"/>
          </p:cNvSpPr>
          <p:nvPr/>
        </p:nvSpPr>
        <p:spPr bwMode="auto">
          <a:xfrm>
            <a:off x="511175" y="342900"/>
            <a:ext cx="5156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过渡页</a:t>
            </a:r>
          </a:p>
        </p:txBody>
      </p:sp>
      <p:pic>
        <p:nvPicPr>
          <p:cNvPr id="13315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500188"/>
            <a:ext cx="32019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8"/>
          <p:cNvSpPr>
            <a:spLocks noChangeArrowheads="1"/>
          </p:cNvSpPr>
          <p:nvPr/>
        </p:nvSpPr>
        <p:spPr bwMode="auto">
          <a:xfrm>
            <a:off x="1338263" y="3352800"/>
            <a:ext cx="5003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7" name="文本框 78"/>
          <p:cNvSpPr txBox="1">
            <a:spLocks noChangeArrowheads="1"/>
          </p:cNvSpPr>
          <p:nvPr/>
        </p:nvSpPr>
        <p:spPr bwMode="auto">
          <a:xfrm>
            <a:off x="1292225" y="2746375"/>
            <a:ext cx="515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</a:p>
        </p:txBody>
      </p:sp>
      <p:pic>
        <p:nvPicPr>
          <p:cNvPr id="13318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463800"/>
            <a:ext cx="258603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3"/>
          <p:cNvSpPr txBox="1">
            <a:spLocks noChangeArrowheads="1"/>
          </p:cNvSpPr>
          <p:nvPr/>
        </p:nvSpPr>
        <p:spPr bwMode="auto">
          <a:xfrm>
            <a:off x="798513" y="43021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33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90500"/>
            <a:ext cx="9429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41"/>
          <p:cNvGrpSpPr/>
          <p:nvPr/>
        </p:nvGrpSpPr>
        <p:grpSpPr>
          <a:xfrm>
            <a:off x="1055089" y="2284925"/>
            <a:ext cx="2261781" cy="2553311"/>
            <a:chOff x="12075" y="-1"/>
            <a:chExt cx="3077165" cy="3473795"/>
          </a:xfrm>
          <a:solidFill>
            <a:srgbClr val="90496D"/>
          </a:solidFill>
        </p:grpSpPr>
        <p:sp>
          <p:nvSpPr>
            <p:cNvPr id="7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66"/>
          <p:cNvSpPr txBox="1"/>
          <p:nvPr/>
        </p:nvSpPr>
        <p:spPr>
          <a:xfrm>
            <a:off x="1617663" y="2638425"/>
            <a:ext cx="119221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13" name="Group 141"/>
          <p:cNvGrpSpPr/>
          <p:nvPr/>
        </p:nvGrpSpPr>
        <p:grpSpPr>
          <a:xfrm>
            <a:off x="3635722" y="2284925"/>
            <a:ext cx="2261781" cy="2553311"/>
            <a:chOff x="12075" y="-1"/>
            <a:chExt cx="3077165" cy="3473795"/>
          </a:xfrm>
          <a:solidFill>
            <a:srgbClr val="FCC725"/>
          </a:solidFill>
        </p:grpSpPr>
        <p:sp>
          <p:nvSpPr>
            <p:cNvPr id="14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165"/>
          <p:cNvSpPr txBox="1"/>
          <p:nvPr/>
        </p:nvSpPr>
        <p:spPr>
          <a:xfrm>
            <a:off x="4197350" y="2638425"/>
            <a:ext cx="11922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20" name="Group 141"/>
          <p:cNvGrpSpPr/>
          <p:nvPr/>
        </p:nvGrpSpPr>
        <p:grpSpPr>
          <a:xfrm>
            <a:off x="6216354" y="2284925"/>
            <a:ext cx="2261781" cy="2553311"/>
            <a:chOff x="12075" y="-1"/>
            <a:chExt cx="3077165" cy="3473795"/>
          </a:xfrm>
          <a:solidFill>
            <a:srgbClr val="2395C3"/>
          </a:solidFill>
        </p:grpSpPr>
        <p:sp>
          <p:nvSpPr>
            <p:cNvPr id="21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TextBox 176"/>
          <p:cNvSpPr txBox="1"/>
          <p:nvPr/>
        </p:nvSpPr>
        <p:spPr>
          <a:xfrm>
            <a:off x="6778625" y="2638425"/>
            <a:ext cx="11922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03</a:t>
            </a:r>
          </a:p>
        </p:txBody>
      </p:sp>
      <p:grpSp>
        <p:nvGrpSpPr>
          <p:cNvPr id="27" name="Group 141"/>
          <p:cNvGrpSpPr/>
          <p:nvPr/>
        </p:nvGrpSpPr>
        <p:grpSpPr>
          <a:xfrm>
            <a:off x="8796988" y="2284925"/>
            <a:ext cx="2261781" cy="2553311"/>
            <a:chOff x="12075" y="-1"/>
            <a:chExt cx="3077165" cy="3473795"/>
          </a:xfrm>
          <a:solidFill>
            <a:srgbClr val="404040"/>
          </a:solidFill>
        </p:grpSpPr>
        <p:sp>
          <p:nvSpPr>
            <p:cNvPr id="28" name="Shape 136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Shape 137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38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>
                  <a:solidFill>
                    <a:srgbClr val="FFFFFF"/>
                  </a:solidFill>
                </a:defRPr>
              </a:pPr>
              <a:endParaRPr sz="24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Shape 139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Shape 140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kern="0">
                <a:solidFill>
                  <a:srgbClr val="07070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187"/>
          <p:cNvSpPr txBox="1"/>
          <p:nvPr/>
        </p:nvSpPr>
        <p:spPr>
          <a:xfrm>
            <a:off x="9358313" y="2638425"/>
            <a:ext cx="1193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1793875" y="5032375"/>
            <a:ext cx="80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1055688" y="5334000"/>
            <a:ext cx="226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0" name="TextBox 13"/>
          <p:cNvSpPr txBox="1">
            <a:spLocks noChangeArrowheads="1"/>
          </p:cNvSpPr>
          <p:nvPr/>
        </p:nvSpPr>
        <p:spPr bwMode="auto">
          <a:xfrm>
            <a:off x="4337050" y="5032375"/>
            <a:ext cx="80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1" name="TextBox 13"/>
          <p:cNvSpPr txBox="1">
            <a:spLocks noChangeArrowheads="1"/>
          </p:cNvSpPr>
          <p:nvPr/>
        </p:nvSpPr>
        <p:spPr bwMode="auto">
          <a:xfrm>
            <a:off x="3597275" y="53340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2" name="TextBox 13"/>
          <p:cNvSpPr txBox="1">
            <a:spLocks noChangeArrowheads="1"/>
          </p:cNvSpPr>
          <p:nvPr/>
        </p:nvSpPr>
        <p:spPr bwMode="auto">
          <a:xfrm>
            <a:off x="7035800" y="5032375"/>
            <a:ext cx="80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3" name="TextBox 13"/>
          <p:cNvSpPr txBox="1">
            <a:spLocks noChangeArrowheads="1"/>
          </p:cNvSpPr>
          <p:nvPr/>
        </p:nvSpPr>
        <p:spPr bwMode="auto">
          <a:xfrm>
            <a:off x="6297613" y="5334000"/>
            <a:ext cx="226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4" name="TextBox 13"/>
          <p:cNvSpPr txBox="1">
            <a:spLocks noChangeArrowheads="1"/>
          </p:cNvSpPr>
          <p:nvPr/>
        </p:nvSpPr>
        <p:spPr bwMode="auto">
          <a:xfrm>
            <a:off x="9609138" y="5032375"/>
            <a:ext cx="80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5" name="TextBox 13"/>
          <p:cNvSpPr txBox="1">
            <a:spLocks noChangeArrowheads="1"/>
          </p:cNvSpPr>
          <p:nvPr/>
        </p:nvSpPr>
        <p:spPr bwMode="auto">
          <a:xfrm>
            <a:off x="8869363" y="5334000"/>
            <a:ext cx="2262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8" b="12450"/>
          <a:stretch>
            <a:fillRect/>
          </a:stretch>
        </p:blipFill>
        <p:spPr bwMode="auto">
          <a:xfrm>
            <a:off x="1573213" y="1981200"/>
            <a:ext cx="27955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3"/>
          <p:cNvSpPr txBox="1">
            <a:spLocks noChangeArrowheads="1"/>
          </p:cNvSpPr>
          <p:nvPr/>
        </p:nvSpPr>
        <p:spPr bwMode="auto">
          <a:xfrm>
            <a:off x="798513" y="43021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36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90500"/>
            <a:ext cx="9429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23"/>
          <p:cNvSpPr/>
          <p:nvPr/>
        </p:nvSpPr>
        <p:spPr>
          <a:xfrm>
            <a:off x="6443663" y="2387600"/>
            <a:ext cx="711200" cy="711200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6627813" y="2489200"/>
            <a:ext cx="3429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88" tIns="60944" rIns="121888" bIns="6094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6627813" y="2484438"/>
            <a:ext cx="342900" cy="495300"/>
          </a:xfrm>
          <a:custGeom>
            <a:avLst/>
            <a:gdLst/>
            <a:ahLst/>
            <a:cxnLst>
              <a:cxn ang="0">
                <a:pos x="14" y="30"/>
              </a:cxn>
              <a:cxn ang="0">
                <a:pos x="33" y="11"/>
              </a:cxn>
              <a:cxn ang="0">
                <a:pos x="52" y="30"/>
              </a:cxn>
              <a:cxn ang="0">
                <a:pos x="33" y="49"/>
              </a:cxn>
              <a:cxn ang="0">
                <a:pos x="14" y="30"/>
              </a:cxn>
              <a:cxn ang="0">
                <a:pos x="0" y="33"/>
              </a:cxn>
              <a:cxn ang="0">
                <a:pos x="10" y="58"/>
              </a:cxn>
              <a:cxn ang="0">
                <a:pos x="33" y="96"/>
              </a:cxn>
              <a:cxn ang="0">
                <a:pos x="55" y="58"/>
              </a:cxn>
              <a:cxn ang="0">
                <a:pos x="66" y="33"/>
              </a:cxn>
              <a:cxn ang="0">
                <a:pos x="33" y="0"/>
              </a:cxn>
              <a:cxn ang="0">
                <a:pos x="0" y="33"/>
              </a:cxn>
            </a:cxnLst>
            <a:rect l="0" t="0" r="r" b="b"/>
            <a:pathLst>
              <a:path w="66" h="96">
                <a:moveTo>
                  <a:pt x="14" y="30"/>
                </a:moveTo>
                <a:cubicBezTo>
                  <a:pt x="14" y="20"/>
                  <a:pt x="22" y="11"/>
                  <a:pt x="33" y="11"/>
                </a:cubicBezTo>
                <a:cubicBezTo>
                  <a:pt x="44" y="11"/>
                  <a:pt x="52" y="20"/>
                  <a:pt x="52" y="30"/>
                </a:cubicBezTo>
                <a:cubicBezTo>
                  <a:pt x="52" y="41"/>
                  <a:pt x="44" y="49"/>
                  <a:pt x="33" y="49"/>
                </a:cubicBezTo>
                <a:cubicBezTo>
                  <a:pt x="22" y="49"/>
                  <a:pt x="14" y="41"/>
                  <a:pt x="14" y="30"/>
                </a:cubicBezTo>
                <a:close/>
                <a:moveTo>
                  <a:pt x="0" y="33"/>
                </a:moveTo>
                <a:cubicBezTo>
                  <a:pt x="0" y="41"/>
                  <a:pt x="10" y="58"/>
                  <a:pt x="10" y="58"/>
                </a:cubicBezTo>
                <a:cubicBezTo>
                  <a:pt x="33" y="96"/>
                  <a:pt x="33" y="96"/>
                  <a:pt x="33" y="96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66" y="40"/>
                  <a:pt x="66" y="33"/>
                </a:cubicBezTo>
                <a:cubicBezTo>
                  <a:pt x="66" y="14"/>
                  <a:pt x="51" y="0"/>
                  <a:pt x="33" y="0"/>
                </a:cubicBezTo>
                <a:cubicBezTo>
                  <a:pt x="15" y="0"/>
                  <a:pt x="0" y="14"/>
                  <a:pt x="0" y="3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121888" tIns="60944" rIns="121888" bIns="6094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9" name="Oval 28"/>
          <p:cNvSpPr/>
          <p:nvPr/>
        </p:nvSpPr>
        <p:spPr>
          <a:xfrm>
            <a:off x="6443663" y="4325938"/>
            <a:ext cx="711200" cy="711200"/>
          </a:xfrm>
          <a:prstGeom prst="ellipse">
            <a:avLst/>
          </a:prstGeom>
          <a:solidFill>
            <a:srgbClr val="239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6627813" y="4437063"/>
            <a:ext cx="3429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88" tIns="60944" rIns="121888" bIns="6094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6627813" y="4432300"/>
            <a:ext cx="342900" cy="495300"/>
          </a:xfrm>
          <a:custGeom>
            <a:avLst/>
            <a:gdLst/>
            <a:ahLst/>
            <a:cxnLst>
              <a:cxn ang="0">
                <a:pos x="14" y="30"/>
              </a:cxn>
              <a:cxn ang="0">
                <a:pos x="33" y="11"/>
              </a:cxn>
              <a:cxn ang="0">
                <a:pos x="52" y="30"/>
              </a:cxn>
              <a:cxn ang="0">
                <a:pos x="33" y="49"/>
              </a:cxn>
              <a:cxn ang="0">
                <a:pos x="14" y="30"/>
              </a:cxn>
              <a:cxn ang="0">
                <a:pos x="0" y="33"/>
              </a:cxn>
              <a:cxn ang="0">
                <a:pos x="10" y="58"/>
              </a:cxn>
              <a:cxn ang="0">
                <a:pos x="33" y="96"/>
              </a:cxn>
              <a:cxn ang="0">
                <a:pos x="55" y="58"/>
              </a:cxn>
              <a:cxn ang="0">
                <a:pos x="66" y="33"/>
              </a:cxn>
              <a:cxn ang="0">
                <a:pos x="33" y="0"/>
              </a:cxn>
              <a:cxn ang="0">
                <a:pos x="0" y="33"/>
              </a:cxn>
            </a:cxnLst>
            <a:rect l="0" t="0" r="r" b="b"/>
            <a:pathLst>
              <a:path w="66" h="96">
                <a:moveTo>
                  <a:pt x="14" y="30"/>
                </a:moveTo>
                <a:cubicBezTo>
                  <a:pt x="14" y="20"/>
                  <a:pt x="22" y="11"/>
                  <a:pt x="33" y="11"/>
                </a:cubicBezTo>
                <a:cubicBezTo>
                  <a:pt x="44" y="11"/>
                  <a:pt x="52" y="20"/>
                  <a:pt x="52" y="30"/>
                </a:cubicBezTo>
                <a:cubicBezTo>
                  <a:pt x="52" y="41"/>
                  <a:pt x="44" y="49"/>
                  <a:pt x="33" y="49"/>
                </a:cubicBezTo>
                <a:cubicBezTo>
                  <a:pt x="22" y="49"/>
                  <a:pt x="14" y="41"/>
                  <a:pt x="14" y="30"/>
                </a:cubicBezTo>
                <a:close/>
                <a:moveTo>
                  <a:pt x="0" y="33"/>
                </a:moveTo>
                <a:cubicBezTo>
                  <a:pt x="0" y="41"/>
                  <a:pt x="10" y="58"/>
                  <a:pt x="10" y="58"/>
                </a:cubicBezTo>
                <a:cubicBezTo>
                  <a:pt x="33" y="96"/>
                  <a:pt x="33" y="96"/>
                  <a:pt x="33" y="96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66" y="40"/>
                  <a:pt x="66" y="33"/>
                </a:cubicBezTo>
                <a:cubicBezTo>
                  <a:pt x="66" y="14"/>
                  <a:pt x="51" y="0"/>
                  <a:pt x="33" y="0"/>
                </a:cubicBezTo>
                <a:cubicBezTo>
                  <a:pt x="15" y="0"/>
                  <a:pt x="0" y="14"/>
                  <a:pt x="0" y="3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121888" tIns="60944" rIns="121888" bIns="6094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lt"/>
              <a:ea typeface="+mn-ea"/>
            </a:endParaRPr>
          </a:p>
        </p:txBody>
      </p:sp>
      <p:pic>
        <p:nvPicPr>
          <p:cNvPr id="15371" name="Picture 1" descr="Tablet mask 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609725"/>
            <a:ext cx="31496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形状 13"/>
          <p:cNvSpPr/>
          <p:nvPr/>
        </p:nvSpPr>
        <p:spPr>
          <a:xfrm>
            <a:off x="2913063" y="2076450"/>
            <a:ext cx="3290887" cy="2055813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445469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373" name="矩形 14"/>
          <p:cNvSpPr>
            <a:spLocks noChangeArrowheads="1"/>
          </p:cNvSpPr>
          <p:nvPr/>
        </p:nvSpPr>
        <p:spPr bwMode="auto">
          <a:xfrm>
            <a:off x="7527925" y="2747963"/>
            <a:ext cx="41878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8453438" y="2413000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5" name="矩形 16"/>
          <p:cNvSpPr>
            <a:spLocks noChangeArrowheads="1"/>
          </p:cNvSpPr>
          <p:nvPr/>
        </p:nvSpPr>
        <p:spPr bwMode="auto">
          <a:xfrm>
            <a:off x="7527925" y="4594225"/>
            <a:ext cx="41878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6" name="TextBox 13"/>
          <p:cNvSpPr txBox="1">
            <a:spLocks noChangeArrowheads="1"/>
          </p:cNvSpPr>
          <p:nvPr/>
        </p:nvSpPr>
        <p:spPr bwMode="auto">
          <a:xfrm>
            <a:off x="8453438" y="4259263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3"/>
          <p:cNvSpPr txBox="1">
            <a:spLocks noChangeArrowheads="1"/>
          </p:cNvSpPr>
          <p:nvPr/>
        </p:nvSpPr>
        <p:spPr bwMode="auto">
          <a:xfrm>
            <a:off x="798513" y="43021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387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90500"/>
            <a:ext cx="9429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7"/>
          <p:cNvSpPr>
            <a:spLocks noChangeAspect="1"/>
          </p:cNvSpPr>
          <p:nvPr/>
        </p:nvSpPr>
        <p:spPr bwMode="auto">
          <a:xfrm>
            <a:off x="6529388" y="2806700"/>
            <a:ext cx="1938337" cy="190817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90496D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7"/>
          <p:cNvSpPr/>
          <p:nvPr/>
        </p:nvSpPr>
        <p:spPr bwMode="auto">
          <a:xfrm>
            <a:off x="5530850" y="3046413"/>
            <a:ext cx="1481138" cy="1458912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FCC72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18"/>
          <p:cNvSpPr/>
          <p:nvPr/>
        </p:nvSpPr>
        <p:spPr bwMode="auto">
          <a:xfrm>
            <a:off x="4611688" y="3165475"/>
            <a:ext cx="1295400" cy="1265238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2395C3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9"/>
          <p:cNvSpPr/>
          <p:nvPr/>
        </p:nvSpPr>
        <p:spPr bwMode="auto">
          <a:xfrm>
            <a:off x="3889375" y="3292475"/>
            <a:ext cx="1028700" cy="1041400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40404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任意多边形 100"/>
          <p:cNvSpPr/>
          <p:nvPr/>
        </p:nvSpPr>
        <p:spPr bwMode="auto">
          <a:xfrm>
            <a:off x="7864475" y="3209925"/>
            <a:ext cx="2549525" cy="287338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任意多边形 108"/>
          <p:cNvSpPr/>
          <p:nvPr/>
        </p:nvSpPr>
        <p:spPr bwMode="auto">
          <a:xfrm flipH="1">
            <a:off x="1617663" y="3517900"/>
            <a:ext cx="2551112" cy="287338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12"/>
          <p:cNvSpPr/>
          <p:nvPr/>
        </p:nvSpPr>
        <p:spPr>
          <a:xfrm>
            <a:off x="6272213" y="2509838"/>
            <a:ext cx="673100" cy="10017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 113"/>
          <p:cNvSpPr/>
          <p:nvPr/>
        </p:nvSpPr>
        <p:spPr>
          <a:xfrm flipH="1">
            <a:off x="4559300" y="2501900"/>
            <a:ext cx="673100" cy="1003300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6"/>
          <p:cNvSpPr>
            <a:spLocks noChangeAspect="1" noEditPoints="1"/>
          </p:cNvSpPr>
          <p:nvPr/>
        </p:nvSpPr>
        <p:spPr bwMode="auto">
          <a:xfrm>
            <a:off x="4333875" y="3675063"/>
            <a:ext cx="225425" cy="24130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26"/>
          <p:cNvSpPr>
            <a:spLocks noChangeAspect="1"/>
          </p:cNvSpPr>
          <p:nvPr/>
        </p:nvSpPr>
        <p:spPr bwMode="auto">
          <a:xfrm>
            <a:off x="7526338" y="3676650"/>
            <a:ext cx="242887" cy="250825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442"/>
          <p:cNvSpPr>
            <a:spLocks noEditPoints="1"/>
          </p:cNvSpPr>
          <p:nvPr/>
        </p:nvSpPr>
        <p:spPr bwMode="auto">
          <a:xfrm>
            <a:off x="5181600" y="3694113"/>
            <a:ext cx="258763" cy="222250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443"/>
          <p:cNvSpPr>
            <a:spLocks noChangeArrowheads="1"/>
          </p:cNvSpPr>
          <p:nvPr/>
        </p:nvSpPr>
        <p:spPr bwMode="auto">
          <a:xfrm>
            <a:off x="5254625" y="3730625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ectangle 444"/>
          <p:cNvSpPr>
            <a:spLocks noChangeArrowheads="1"/>
          </p:cNvSpPr>
          <p:nvPr/>
        </p:nvSpPr>
        <p:spPr bwMode="auto">
          <a:xfrm>
            <a:off x="5345113" y="3740150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ectangle 445"/>
          <p:cNvSpPr>
            <a:spLocks noChangeArrowheads="1"/>
          </p:cNvSpPr>
          <p:nvPr/>
        </p:nvSpPr>
        <p:spPr bwMode="auto">
          <a:xfrm>
            <a:off x="5345113" y="3775075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446"/>
          <p:cNvSpPr>
            <a:spLocks noChangeArrowheads="1"/>
          </p:cNvSpPr>
          <p:nvPr/>
        </p:nvSpPr>
        <p:spPr bwMode="auto">
          <a:xfrm>
            <a:off x="5254625" y="3822700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447"/>
          <p:cNvSpPr>
            <a:spLocks noChangeArrowheads="1"/>
          </p:cNvSpPr>
          <p:nvPr/>
        </p:nvSpPr>
        <p:spPr bwMode="auto">
          <a:xfrm>
            <a:off x="5254625" y="3859213"/>
            <a:ext cx="147638" cy="11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56"/>
          <p:cNvSpPr>
            <a:spLocks noChangeArrowheads="1"/>
          </p:cNvSpPr>
          <p:nvPr/>
        </p:nvSpPr>
        <p:spPr bwMode="auto">
          <a:xfrm>
            <a:off x="6272213" y="3654425"/>
            <a:ext cx="301625" cy="300038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57"/>
          <p:cNvSpPr/>
          <p:nvPr/>
        </p:nvSpPr>
        <p:spPr bwMode="auto">
          <a:xfrm>
            <a:off x="6318250" y="3694113"/>
            <a:ext cx="155575" cy="141287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58"/>
          <p:cNvSpPr/>
          <p:nvPr/>
        </p:nvSpPr>
        <p:spPr bwMode="auto">
          <a:xfrm>
            <a:off x="6402388" y="3803650"/>
            <a:ext cx="117475" cy="138113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59"/>
          <p:cNvSpPr/>
          <p:nvPr/>
        </p:nvSpPr>
        <p:spPr bwMode="auto">
          <a:xfrm>
            <a:off x="6465888" y="3660775"/>
            <a:ext cx="103187" cy="193675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751263" y="1830388"/>
            <a:ext cx="1473200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3756025" y="2116138"/>
            <a:ext cx="156686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391275" y="1830388"/>
            <a:ext cx="1473200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396038" y="2116138"/>
            <a:ext cx="1566862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9091613" y="3449638"/>
            <a:ext cx="1473200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096375" y="3735388"/>
            <a:ext cx="156686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58825" y="3651250"/>
            <a:ext cx="1473200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63588" y="3937000"/>
            <a:ext cx="1566862" cy="1857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16038" y="5440363"/>
            <a:ext cx="9529762" cy="565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660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3"/>
          <p:cNvSpPr txBox="1">
            <a:spLocks noChangeArrowheads="1"/>
          </p:cNvSpPr>
          <p:nvPr/>
        </p:nvSpPr>
        <p:spPr bwMode="auto">
          <a:xfrm>
            <a:off x="798513" y="43021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411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90500"/>
            <a:ext cx="9429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任意多边形 5"/>
          <p:cNvSpPr/>
          <p:nvPr/>
        </p:nvSpPr>
        <p:spPr>
          <a:xfrm>
            <a:off x="3065463" y="3792538"/>
            <a:ext cx="2198687" cy="2198687"/>
          </a:xfrm>
          <a:custGeom>
            <a:avLst/>
            <a:gdLst>
              <a:gd name="connsiteX0" fmla="*/ 1560915 w 2199078"/>
              <a:gd name="connsiteY0" fmla="*/ 350618 h 2199078"/>
              <a:gd name="connsiteX1" fmla="*/ 1731968 w 2199078"/>
              <a:gd name="connsiteY1" fmla="*/ 207079 h 2199078"/>
              <a:gd name="connsiteX2" fmla="*/ 1868620 w 2199078"/>
              <a:gd name="connsiteY2" fmla="*/ 321744 h 2199078"/>
              <a:gd name="connsiteX3" fmla="*/ 1756965 w 2199078"/>
              <a:gd name="connsiteY3" fmla="*/ 515124 h 2199078"/>
              <a:gd name="connsiteX4" fmla="*/ 1934370 w 2199078"/>
              <a:gd name="connsiteY4" fmla="*/ 822399 h 2199078"/>
              <a:gd name="connsiteX5" fmla="*/ 2157670 w 2199078"/>
              <a:gd name="connsiteY5" fmla="*/ 822393 h 2199078"/>
              <a:gd name="connsiteX6" fmla="*/ 2188647 w 2199078"/>
              <a:gd name="connsiteY6" fmla="*/ 998069 h 2199078"/>
              <a:gd name="connsiteX7" fmla="*/ 1978812 w 2199078"/>
              <a:gd name="connsiteY7" fmla="*/ 1074436 h 2199078"/>
              <a:gd name="connsiteX8" fmla="*/ 1917200 w 2199078"/>
              <a:gd name="connsiteY8" fmla="*/ 1423856 h 2199078"/>
              <a:gd name="connsiteX9" fmla="*/ 2088261 w 2199078"/>
              <a:gd name="connsiteY9" fmla="*/ 1567386 h 2199078"/>
              <a:gd name="connsiteX10" fmla="*/ 1999067 w 2199078"/>
              <a:gd name="connsiteY10" fmla="*/ 1721873 h 2199078"/>
              <a:gd name="connsiteX11" fmla="*/ 1789237 w 2199078"/>
              <a:gd name="connsiteY11" fmla="*/ 1645495 h 2199078"/>
              <a:gd name="connsiteX12" fmla="*/ 1517436 w 2199078"/>
              <a:gd name="connsiteY12" fmla="*/ 1873563 h 2199078"/>
              <a:gd name="connsiteX13" fmla="*/ 1556217 w 2199078"/>
              <a:gd name="connsiteY13" fmla="*/ 2093469 h 2199078"/>
              <a:gd name="connsiteX14" fmla="*/ 1388589 w 2199078"/>
              <a:gd name="connsiteY14" fmla="*/ 2154480 h 2199078"/>
              <a:gd name="connsiteX15" fmla="*/ 1276944 w 2199078"/>
              <a:gd name="connsiteY15" fmla="*/ 1961095 h 2199078"/>
              <a:gd name="connsiteX16" fmla="*/ 922133 w 2199078"/>
              <a:gd name="connsiteY16" fmla="*/ 1961095 h 2199078"/>
              <a:gd name="connsiteX17" fmla="*/ 810489 w 2199078"/>
              <a:gd name="connsiteY17" fmla="*/ 2154480 h 2199078"/>
              <a:gd name="connsiteX18" fmla="*/ 642861 w 2199078"/>
              <a:gd name="connsiteY18" fmla="*/ 2093469 h 2199078"/>
              <a:gd name="connsiteX19" fmla="*/ 681642 w 2199078"/>
              <a:gd name="connsiteY19" fmla="*/ 1873563 h 2199078"/>
              <a:gd name="connsiteX20" fmla="*/ 409841 w 2199078"/>
              <a:gd name="connsiteY20" fmla="*/ 1645495 h 2199078"/>
              <a:gd name="connsiteX21" fmla="*/ 200011 w 2199078"/>
              <a:gd name="connsiteY21" fmla="*/ 1721873 h 2199078"/>
              <a:gd name="connsiteX22" fmla="*/ 110817 w 2199078"/>
              <a:gd name="connsiteY22" fmla="*/ 1567386 h 2199078"/>
              <a:gd name="connsiteX23" fmla="*/ 281878 w 2199078"/>
              <a:gd name="connsiteY23" fmla="*/ 1423857 h 2199078"/>
              <a:gd name="connsiteX24" fmla="*/ 220266 w 2199078"/>
              <a:gd name="connsiteY24" fmla="*/ 1074437 h 2199078"/>
              <a:gd name="connsiteX25" fmla="*/ 10431 w 2199078"/>
              <a:gd name="connsiteY25" fmla="*/ 998069 h 2199078"/>
              <a:gd name="connsiteX26" fmla="*/ 41408 w 2199078"/>
              <a:gd name="connsiteY26" fmla="*/ 822393 h 2199078"/>
              <a:gd name="connsiteX27" fmla="*/ 264707 w 2199078"/>
              <a:gd name="connsiteY27" fmla="*/ 822399 h 2199078"/>
              <a:gd name="connsiteX28" fmla="*/ 442112 w 2199078"/>
              <a:gd name="connsiteY28" fmla="*/ 515124 h 2199078"/>
              <a:gd name="connsiteX29" fmla="*/ 330458 w 2199078"/>
              <a:gd name="connsiteY29" fmla="*/ 321744 h 2199078"/>
              <a:gd name="connsiteX30" fmla="*/ 467110 w 2199078"/>
              <a:gd name="connsiteY30" fmla="*/ 207079 h 2199078"/>
              <a:gd name="connsiteX31" fmla="*/ 638163 w 2199078"/>
              <a:gd name="connsiteY31" fmla="*/ 350618 h 2199078"/>
              <a:gd name="connsiteX32" fmla="*/ 971576 w 2199078"/>
              <a:gd name="connsiteY32" fmla="*/ 229266 h 2199078"/>
              <a:gd name="connsiteX33" fmla="*/ 1010346 w 2199078"/>
              <a:gd name="connsiteY33" fmla="*/ 9357 h 2199078"/>
              <a:gd name="connsiteX34" fmla="*/ 1188732 w 2199078"/>
              <a:gd name="connsiteY34" fmla="*/ 9357 h 2199078"/>
              <a:gd name="connsiteX35" fmla="*/ 1227502 w 2199078"/>
              <a:gd name="connsiteY35" fmla="*/ 229265 h 2199078"/>
              <a:gd name="connsiteX36" fmla="*/ 1560915 w 2199078"/>
              <a:gd name="connsiteY36" fmla="*/ 350617 h 2199078"/>
              <a:gd name="connsiteX37" fmla="*/ 1560915 w 2199078"/>
              <a:gd name="connsiteY37" fmla="*/ 350618 h 219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199078" h="2199078">
                <a:moveTo>
                  <a:pt x="1560915" y="350618"/>
                </a:moveTo>
                <a:lnTo>
                  <a:pt x="1731968" y="207079"/>
                </a:lnTo>
                <a:lnTo>
                  <a:pt x="1868620" y="321744"/>
                </a:lnTo>
                <a:lnTo>
                  <a:pt x="1756965" y="515124"/>
                </a:lnTo>
                <a:cubicBezTo>
                  <a:pt x="1836358" y="604435"/>
                  <a:pt x="1896721" y="708987"/>
                  <a:pt x="1934370" y="822399"/>
                </a:cubicBezTo>
                <a:lnTo>
                  <a:pt x="2157670" y="822393"/>
                </a:lnTo>
                <a:lnTo>
                  <a:pt x="2188647" y="998069"/>
                </a:lnTo>
                <a:lnTo>
                  <a:pt x="1978812" y="1074436"/>
                </a:lnTo>
                <a:cubicBezTo>
                  <a:pt x="1982222" y="1193885"/>
                  <a:pt x="1961258" y="1312777"/>
                  <a:pt x="1917200" y="1423856"/>
                </a:cubicBezTo>
                <a:lnTo>
                  <a:pt x="2088261" y="1567386"/>
                </a:lnTo>
                <a:lnTo>
                  <a:pt x="1999067" y="1721873"/>
                </a:lnTo>
                <a:lnTo>
                  <a:pt x="1789237" y="1645495"/>
                </a:lnTo>
                <a:cubicBezTo>
                  <a:pt x="1715069" y="1739191"/>
                  <a:pt x="1622588" y="1816792"/>
                  <a:pt x="1517436" y="1873563"/>
                </a:cubicBezTo>
                <a:lnTo>
                  <a:pt x="1556217" y="2093469"/>
                </a:lnTo>
                <a:lnTo>
                  <a:pt x="1388589" y="2154480"/>
                </a:lnTo>
                <a:lnTo>
                  <a:pt x="1276944" y="1961095"/>
                </a:lnTo>
                <a:cubicBezTo>
                  <a:pt x="1159902" y="1985196"/>
                  <a:pt x="1039176" y="1985196"/>
                  <a:pt x="922133" y="1961095"/>
                </a:cubicBezTo>
                <a:lnTo>
                  <a:pt x="810489" y="2154480"/>
                </a:lnTo>
                <a:lnTo>
                  <a:pt x="642861" y="2093469"/>
                </a:lnTo>
                <a:lnTo>
                  <a:pt x="681642" y="1873563"/>
                </a:lnTo>
                <a:cubicBezTo>
                  <a:pt x="576491" y="1816792"/>
                  <a:pt x="484009" y="1739191"/>
                  <a:pt x="409841" y="1645495"/>
                </a:cubicBezTo>
                <a:lnTo>
                  <a:pt x="200011" y="1721873"/>
                </a:lnTo>
                <a:lnTo>
                  <a:pt x="110817" y="1567386"/>
                </a:lnTo>
                <a:lnTo>
                  <a:pt x="281878" y="1423857"/>
                </a:lnTo>
                <a:cubicBezTo>
                  <a:pt x="237819" y="1312778"/>
                  <a:pt x="216856" y="1193886"/>
                  <a:pt x="220266" y="1074437"/>
                </a:cubicBezTo>
                <a:lnTo>
                  <a:pt x="10431" y="998069"/>
                </a:lnTo>
                <a:lnTo>
                  <a:pt x="41408" y="822393"/>
                </a:lnTo>
                <a:lnTo>
                  <a:pt x="264707" y="822399"/>
                </a:lnTo>
                <a:cubicBezTo>
                  <a:pt x="302357" y="708987"/>
                  <a:pt x="362719" y="604435"/>
                  <a:pt x="442112" y="515124"/>
                </a:cubicBezTo>
                <a:lnTo>
                  <a:pt x="330458" y="321744"/>
                </a:lnTo>
                <a:lnTo>
                  <a:pt x="467110" y="207079"/>
                </a:lnTo>
                <a:lnTo>
                  <a:pt x="638163" y="350618"/>
                </a:lnTo>
                <a:cubicBezTo>
                  <a:pt x="739904" y="287940"/>
                  <a:pt x="853349" y="246649"/>
                  <a:pt x="971576" y="229266"/>
                </a:cubicBezTo>
                <a:lnTo>
                  <a:pt x="1010346" y="9357"/>
                </a:lnTo>
                <a:lnTo>
                  <a:pt x="1188732" y="9357"/>
                </a:lnTo>
                <a:lnTo>
                  <a:pt x="1227502" y="229265"/>
                </a:lnTo>
                <a:cubicBezTo>
                  <a:pt x="1345729" y="246649"/>
                  <a:pt x="1459174" y="287939"/>
                  <a:pt x="1560915" y="350617"/>
                </a:cubicBezTo>
                <a:lnTo>
                  <a:pt x="1560915" y="35061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760538" y="3271838"/>
            <a:ext cx="1598612" cy="1600200"/>
          </a:xfrm>
          <a:custGeom>
            <a:avLst/>
            <a:gdLst>
              <a:gd name="connsiteX0" fmla="*/ 1196693 w 1599329"/>
              <a:gd name="connsiteY0" fmla="*/ 405069 h 1599329"/>
              <a:gd name="connsiteX1" fmla="*/ 1432648 w 1599329"/>
              <a:gd name="connsiteY1" fmla="*/ 333957 h 1599329"/>
              <a:gd name="connsiteX2" fmla="*/ 1519471 w 1599329"/>
              <a:gd name="connsiteY2" fmla="*/ 484338 h 1599329"/>
              <a:gd name="connsiteX3" fmla="*/ 1339908 w 1599329"/>
              <a:gd name="connsiteY3" fmla="*/ 653125 h 1599329"/>
              <a:gd name="connsiteX4" fmla="*/ 1339908 w 1599329"/>
              <a:gd name="connsiteY4" fmla="*/ 946204 h 1599329"/>
              <a:gd name="connsiteX5" fmla="*/ 1519471 w 1599329"/>
              <a:gd name="connsiteY5" fmla="*/ 1114991 h 1599329"/>
              <a:gd name="connsiteX6" fmla="*/ 1432648 w 1599329"/>
              <a:gd name="connsiteY6" fmla="*/ 1265372 h 1599329"/>
              <a:gd name="connsiteX7" fmla="*/ 1196693 w 1599329"/>
              <a:gd name="connsiteY7" fmla="*/ 1194260 h 1599329"/>
              <a:gd name="connsiteX8" fmla="*/ 942879 w 1599329"/>
              <a:gd name="connsiteY8" fmla="*/ 1340799 h 1599329"/>
              <a:gd name="connsiteX9" fmla="*/ 886487 w 1599329"/>
              <a:gd name="connsiteY9" fmla="*/ 1580698 h 1599329"/>
              <a:gd name="connsiteX10" fmla="*/ 712842 w 1599329"/>
              <a:gd name="connsiteY10" fmla="*/ 1580698 h 1599329"/>
              <a:gd name="connsiteX11" fmla="*/ 656449 w 1599329"/>
              <a:gd name="connsiteY11" fmla="*/ 1340799 h 1599329"/>
              <a:gd name="connsiteX12" fmla="*/ 402635 w 1599329"/>
              <a:gd name="connsiteY12" fmla="*/ 1194260 h 1599329"/>
              <a:gd name="connsiteX13" fmla="*/ 166681 w 1599329"/>
              <a:gd name="connsiteY13" fmla="*/ 1265372 h 1599329"/>
              <a:gd name="connsiteX14" fmla="*/ 79858 w 1599329"/>
              <a:gd name="connsiteY14" fmla="*/ 1114991 h 1599329"/>
              <a:gd name="connsiteX15" fmla="*/ 259421 w 1599329"/>
              <a:gd name="connsiteY15" fmla="*/ 946204 h 1599329"/>
              <a:gd name="connsiteX16" fmla="*/ 259421 w 1599329"/>
              <a:gd name="connsiteY16" fmla="*/ 653125 h 1599329"/>
              <a:gd name="connsiteX17" fmla="*/ 79858 w 1599329"/>
              <a:gd name="connsiteY17" fmla="*/ 484338 h 1599329"/>
              <a:gd name="connsiteX18" fmla="*/ 166681 w 1599329"/>
              <a:gd name="connsiteY18" fmla="*/ 333957 h 1599329"/>
              <a:gd name="connsiteX19" fmla="*/ 402636 w 1599329"/>
              <a:gd name="connsiteY19" fmla="*/ 405069 h 1599329"/>
              <a:gd name="connsiteX20" fmla="*/ 656450 w 1599329"/>
              <a:gd name="connsiteY20" fmla="*/ 258530 h 1599329"/>
              <a:gd name="connsiteX21" fmla="*/ 712842 w 1599329"/>
              <a:gd name="connsiteY21" fmla="*/ 18631 h 1599329"/>
              <a:gd name="connsiteX22" fmla="*/ 886487 w 1599329"/>
              <a:gd name="connsiteY22" fmla="*/ 18631 h 1599329"/>
              <a:gd name="connsiteX23" fmla="*/ 942880 w 1599329"/>
              <a:gd name="connsiteY23" fmla="*/ 258530 h 1599329"/>
              <a:gd name="connsiteX24" fmla="*/ 1196694 w 1599329"/>
              <a:gd name="connsiteY24" fmla="*/ 405069 h 1599329"/>
              <a:gd name="connsiteX25" fmla="*/ 1196693 w 1599329"/>
              <a:gd name="connsiteY25" fmla="*/ 405069 h 1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99329" h="1599329">
                <a:moveTo>
                  <a:pt x="1196693" y="405069"/>
                </a:moveTo>
                <a:lnTo>
                  <a:pt x="1432648" y="333957"/>
                </a:lnTo>
                <a:lnTo>
                  <a:pt x="1519471" y="484338"/>
                </a:lnTo>
                <a:lnTo>
                  <a:pt x="1339908" y="653125"/>
                </a:lnTo>
                <a:cubicBezTo>
                  <a:pt x="1365937" y="749084"/>
                  <a:pt x="1365937" y="850244"/>
                  <a:pt x="1339908" y="946204"/>
                </a:cubicBezTo>
                <a:lnTo>
                  <a:pt x="1519471" y="1114991"/>
                </a:lnTo>
                <a:lnTo>
                  <a:pt x="1432648" y="1265372"/>
                </a:lnTo>
                <a:lnTo>
                  <a:pt x="1196693" y="1194260"/>
                </a:lnTo>
                <a:cubicBezTo>
                  <a:pt x="1126604" y="1264781"/>
                  <a:pt x="1038997" y="1315361"/>
                  <a:pt x="942879" y="1340799"/>
                </a:cubicBezTo>
                <a:lnTo>
                  <a:pt x="886487" y="1580698"/>
                </a:lnTo>
                <a:lnTo>
                  <a:pt x="712842" y="1580698"/>
                </a:lnTo>
                <a:lnTo>
                  <a:pt x="656449" y="1340799"/>
                </a:lnTo>
                <a:cubicBezTo>
                  <a:pt x="560332" y="1315361"/>
                  <a:pt x="472724" y="1264781"/>
                  <a:pt x="402635" y="1194260"/>
                </a:cubicBezTo>
                <a:lnTo>
                  <a:pt x="166681" y="1265372"/>
                </a:lnTo>
                <a:lnTo>
                  <a:pt x="79858" y="1114991"/>
                </a:lnTo>
                <a:lnTo>
                  <a:pt x="259421" y="946204"/>
                </a:lnTo>
                <a:cubicBezTo>
                  <a:pt x="233392" y="850245"/>
                  <a:pt x="233392" y="749085"/>
                  <a:pt x="259421" y="653125"/>
                </a:cubicBezTo>
                <a:lnTo>
                  <a:pt x="79858" y="484338"/>
                </a:lnTo>
                <a:lnTo>
                  <a:pt x="166681" y="333957"/>
                </a:lnTo>
                <a:lnTo>
                  <a:pt x="402636" y="405069"/>
                </a:lnTo>
                <a:cubicBezTo>
                  <a:pt x="472725" y="334548"/>
                  <a:pt x="560332" y="283968"/>
                  <a:pt x="656450" y="258530"/>
                </a:cubicBezTo>
                <a:lnTo>
                  <a:pt x="712842" y="18631"/>
                </a:lnTo>
                <a:lnTo>
                  <a:pt x="886487" y="18631"/>
                </a:lnTo>
                <a:lnTo>
                  <a:pt x="942880" y="258530"/>
                </a:lnTo>
                <a:cubicBezTo>
                  <a:pt x="1038997" y="283968"/>
                  <a:pt x="1126605" y="334548"/>
                  <a:pt x="1196694" y="405069"/>
                </a:cubicBezTo>
                <a:lnTo>
                  <a:pt x="1196693" y="405069"/>
                </a:lnTo>
                <a:close/>
              </a:path>
            </a:pathLst>
          </a:custGeom>
          <a:solidFill>
            <a:srgbClr val="239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479675" y="1992313"/>
            <a:ext cx="1919288" cy="1919287"/>
          </a:xfrm>
          <a:custGeom>
            <a:avLst/>
            <a:gdLst>
              <a:gd name="connsiteX0" fmla="*/ 1172515 w 1567016"/>
              <a:gd name="connsiteY0" fmla="*/ 396885 h 1567016"/>
              <a:gd name="connsiteX1" fmla="*/ 1403703 w 1567016"/>
              <a:gd name="connsiteY1" fmla="*/ 327210 h 1567016"/>
              <a:gd name="connsiteX2" fmla="*/ 1488771 w 1567016"/>
              <a:gd name="connsiteY2" fmla="*/ 474553 h 1567016"/>
              <a:gd name="connsiteX3" fmla="*/ 1312837 w 1567016"/>
              <a:gd name="connsiteY3" fmla="*/ 639929 h 1567016"/>
              <a:gd name="connsiteX4" fmla="*/ 1312837 w 1567016"/>
              <a:gd name="connsiteY4" fmla="*/ 927086 h 1567016"/>
              <a:gd name="connsiteX5" fmla="*/ 1488771 w 1567016"/>
              <a:gd name="connsiteY5" fmla="*/ 1092463 h 1567016"/>
              <a:gd name="connsiteX6" fmla="*/ 1403703 w 1567016"/>
              <a:gd name="connsiteY6" fmla="*/ 1239806 h 1567016"/>
              <a:gd name="connsiteX7" fmla="*/ 1172515 w 1567016"/>
              <a:gd name="connsiteY7" fmla="*/ 1170131 h 1567016"/>
              <a:gd name="connsiteX8" fmla="*/ 923829 w 1567016"/>
              <a:gd name="connsiteY8" fmla="*/ 1313710 h 1567016"/>
              <a:gd name="connsiteX9" fmla="*/ 868577 w 1567016"/>
              <a:gd name="connsiteY9" fmla="*/ 1548762 h 1567016"/>
              <a:gd name="connsiteX10" fmla="*/ 698439 w 1567016"/>
              <a:gd name="connsiteY10" fmla="*/ 1548762 h 1567016"/>
              <a:gd name="connsiteX11" fmla="*/ 643186 w 1567016"/>
              <a:gd name="connsiteY11" fmla="*/ 1313709 h 1567016"/>
              <a:gd name="connsiteX12" fmla="*/ 394500 w 1567016"/>
              <a:gd name="connsiteY12" fmla="*/ 1170130 h 1567016"/>
              <a:gd name="connsiteX13" fmla="*/ 163313 w 1567016"/>
              <a:gd name="connsiteY13" fmla="*/ 1239806 h 1567016"/>
              <a:gd name="connsiteX14" fmla="*/ 78245 w 1567016"/>
              <a:gd name="connsiteY14" fmla="*/ 1092463 h 1567016"/>
              <a:gd name="connsiteX15" fmla="*/ 254179 w 1567016"/>
              <a:gd name="connsiteY15" fmla="*/ 927087 h 1567016"/>
              <a:gd name="connsiteX16" fmla="*/ 254179 w 1567016"/>
              <a:gd name="connsiteY16" fmla="*/ 639930 h 1567016"/>
              <a:gd name="connsiteX17" fmla="*/ 78245 w 1567016"/>
              <a:gd name="connsiteY17" fmla="*/ 474553 h 1567016"/>
              <a:gd name="connsiteX18" fmla="*/ 163313 w 1567016"/>
              <a:gd name="connsiteY18" fmla="*/ 327210 h 1567016"/>
              <a:gd name="connsiteX19" fmla="*/ 394501 w 1567016"/>
              <a:gd name="connsiteY19" fmla="*/ 396885 h 1567016"/>
              <a:gd name="connsiteX20" fmla="*/ 643187 w 1567016"/>
              <a:gd name="connsiteY20" fmla="*/ 253306 h 1567016"/>
              <a:gd name="connsiteX21" fmla="*/ 698439 w 1567016"/>
              <a:gd name="connsiteY21" fmla="*/ 18254 h 1567016"/>
              <a:gd name="connsiteX22" fmla="*/ 868577 w 1567016"/>
              <a:gd name="connsiteY22" fmla="*/ 18254 h 1567016"/>
              <a:gd name="connsiteX23" fmla="*/ 923830 w 1567016"/>
              <a:gd name="connsiteY23" fmla="*/ 253307 h 1567016"/>
              <a:gd name="connsiteX24" fmla="*/ 1172516 w 1567016"/>
              <a:gd name="connsiteY24" fmla="*/ 396886 h 1567016"/>
              <a:gd name="connsiteX25" fmla="*/ 1172515 w 1567016"/>
              <a:gd name="connsiteY25" fmla="*/ 396885 h 156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67016" h="1567016">
                <a:moveTo>
                  <a:pt x="1008605" y="396381"/>
                </a:moveTo>
                <a:lnTo>
                  <a:pt x="1176213" y="292575"/>
                </a:lnTo>
                <a:lnTo>
                  <a:pt x="1274441" y="390804"/>
                </a:lnTo>
                <a:lnTo>
                  <a:pt x="1170635" y="558411"/>
                </a:lnTo>
                <a:cubicBezTo>
                  <a:pt x="1210617" y="627172"/>
                  <a:pt x="1231563" y="705343"/>
                  <a:pt x="1231318" y="784884"/>
                </a:cubicBezTo>
                <a:lnTo>
                  <a:pt x="1405021" y="878133"/>
                </a:lnTo>
                <a:lnTo>
                  <a:pt x="1369067" y="1012316"/>
                </a:lnTo>
                <a:lnTo>
                  <a:pt x="1172011" y="1006221"/>
                </a:lnTo>
                <a:cubicBezTo>
                  <a:pt x="1132452" y="1075228"/>
                  <a:pt x="1075228" y="1132453"/>
                  <a:pt x="1006220" y="1172012"/>
                </a:cubicBezTo>
                <a:lnTo>
                  <a:pt x="1012317" y="1369067"/>
                </a:lnTo>
                <a:lnTo>
                  <a:pt x="878133" y="1405022"/>
                </a:lnTo>
                <a:lnTo>
                  <a:pt x="784884" y="1231318"/>
                </a:lnTo>
                <a:cubicBezTo>
                  <a:pt x="705344" y="1231562"/>
                  <a:pt x="627173" y="1210617"/>
                  <a:pt x="558410" y="1170634"/>
                </a:cubicBezTo>
                <a:lnTo>
                  <a:pt x="390803" y="1274441"/>
                </a:lnTo>
                <a:lnTo>
                  <a:pt x="292575" y="1176212"/>
                </a:lnTo>
                <a:lnTo>
                  <a:pt x="396381" y="1008605"/>
                </a:lnTo>
                <a:cubicBezTo>
                  <a:pt x="356399" y="939844"/>
                  <a:pt x="335453" y="861673"/>
                  <a:pt x="335698" y="782132"/>
                </a:cubicBezTo>
                <a:lnTo>
                  <a:pt x="161995" y="688883"/>
                </a:lnTo>
                <a:lnTo>
                  <a:pt x="197949" y="554700"/>
                </a:lnTo>
                <a:lnTo>
                  <a:pt x="395005" y="560795"/>
                </a:lnTo>
                <a:cubicBezTo>
                  <a:pt x="434564" y="491788"/>
                  <a:pt x="491788" y="434563"/>
                  <a:pt x="560796" y="395004"/>
                </a:cubicBezTo>
                <a:lnTo>
                  <a:pt x="554699" y="197949"/>
                </a:lnTo>
                <a:lnTo>
                  <a:pt x="688883" y="161994"/>
                </a:lnTo>
                <a:lnTo>
                  <a:pt x="782132" y="335698"/>
                </a:lnTo>
                <a:cubicBezTo>
                  <a:pt x="861672" y="335454"/>
                  <a:pt x="939843" y="356399"/>
                  <a:pt x="1008606" y="396382"/>
                </a:cubicBezTo>
                <a:lnTo>
                  <a:pt x="1008605" y="396381"/>
                </a:lnTo>
                <a:close/>
              </a:path>
            </a:pathLst>
          </a:cu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环形箭头 8"/>
          <p:cNvSpPr/>
          <p:nvPr/>
        </p:nvSpPr>
        <p:spPr>
          <a:xfrm>
            <a:off x="2784475" y="3481388"/>
            <a:ext cx="2814638" cy="2814637"/>
          </a:xfrm>
          <a:prstGeom prst="circularArrow">
            <a:avLst>
              <a:gd name="adj1" fmla="val 4688"/>
              <a:gd name="adj2" fmla="val 299029"/>
              <a:gd name="adj3" fmla="val 2511421"/>
              <a:gd name="adj4" fmla="val 15871535"/>
              <a:gd name="adj5" fmla="val 5469"/>
            </a:avLst>
          </a:prstGeom>
          <a:solidFill>
            <a:srgbClr val="AD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形状 9"/>
          <p:cNvSpPr/>
          <p:nvPr/>
        </p:nvSpPr>
        <p:spPr>
          <a:xfrm>
            <a:off x="1476375" y="2919413"/>
            <a:ext cx="2046288" cy="204470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AD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环形箭头 10"/>
          <p:cNvSpPr/>
          <p:nvPr/>
        </p:nvSpPr>
        <p:spPr>
          <a:xfrm>
            <a:off x="2293938" y="1827213"/>
            <a:ext cx="2205037" cy="2205037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AD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8" name="Rectangle 1436"/>
          <p:cNvSpPr>
            <a:spLocks noChangeArrowheads="1"/>
          </p:cNvSpPr>
          <p:nvPr/>
        </p:nvSpPr>
        <p:spPr bwMode="auto">
          <a:xfrm>
            <a:off x="3128963" y="2830513"/>
            <a:ext cx="615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Rectangle 1436"/>
          <p:cNvSpPr>
            <a:spLocks noChangeArrowheads="1"/>
          </p:cNvSpPr>
          <p:nvPr/>
        </p:nvSpPr>
        <p:spPr bwMode="auto">
          <a:xfrm>
            <a:off x="2254250" y="3981450"/>
            <a:ext cx="615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0" name="Rectangle 1436"/>
          <p:cNvSpPr>
            <a:spLocks noChangeArrowheads="1"/>
          </p:cNvSpPr>
          <p:nvPr/>
        </p:nvSpPr>
        <p:spPr bwMode="auto">
          <a:xfrm>
            <a:off x="3825875" y="4765675"/>
            <a:ext cx="614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29"/>
          <p:cNvSpPr>
            <a:spLocks noChangeAspect="1"/>
          </p:cNvSpPr>
          <p:nvPr/>
        </p:nvSpPr>
        <p:spPr>
          <a:xfrm>
            <a:off x="6642100" y="2725738"/>
            <a:ext cx="552450" cy="552450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30"/>
          <p:cNvSpPr>
            <a:spLocks noChangeAspect="1"/>
          </p:cNvSpPr>
          <p:nvPr/>
        </p:nvSpPr>
        <p:spPr>
          <a:xfrm>
            <a:off x="6642100" y="3808413"/>
            <a:ext cx="552450" cy="552450"/>
          </a:xfrm>
          <a:prstGeom prst="ellipse">
            <a:avLst/>
          </a:prstGeom>
          <a:solidFill>
            <a:srgbClr val="239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38"/>
          <p:cNvSpPr>
            <a:spLocks noChangeAspect="1"/>
          </p:cNvSpPr>
          <p:nvPr/>
        </p:nvSpPr>
        <p:spPr>
          <a:xfrm>
            <a:off x="6642100" y="4891088"/>
            <a:ext cx="552450" cy="55245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AU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4" name="TextBox 13"/>
          <p:cNvSpPr txBox="1">
            <a:spLocks noChangeArrowheads="1"/>
          </p:cNvSpPr>
          <p:nvPr/>
        </p:nvSpPr>
        <p:spPr bwMode="auto">
          <a:xfrm>
            <a:off x="7366000" y="2657475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5" name="TextBox 13"/>
          <p:cNvSpPr txBox="1">
            <a:spLocks noChangeArrowheads="1"/>
          </p:cNvSpPr>
          <p:nvPr/>
        </p:nvSpPr>
        <p:spPr bwMode="auto">
          <a:xfrm>
            <a:off x="7370763" y="2978150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6" name="TextBox 13"/>
          <p:cNvSpPr txBox="1">
            <a:spLocks noChangeArrowheads="1"/>
          </p:cNvSpPr>
          <p:nvPr/>
        </p:nvSpPr>
        <p:spPr bwMode="auto">
          <a:xfrm>
            <a:off x="7366000" y="3709988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7" name="TextBox 13"/>
          <p:cNvSpPr txBox="1">
            <a:spLocks noChangeArrowheads="1"/>
          </p:cNvSpPr>
          <p:nvPr/>
        </p:nvSpPr>
        <p:spPr bwMode="auto">
          <a:xfrm>
            <a:off x="7370763" y="4032250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8" name="TextBox 13"/>
          <p:cNvSpPr txBox="1">
            <a:spLocks noChangeArrowheads="1"/>
          </p:cNvSpPr>
          <p:nvPr/>
        </p:nvSpPr>
        <p:spPr bwMode="auto">
          <a:xfrm>
            <a:off x="7366000" y="4814888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9" name="TextBox 13"/>
          <p:cNvSpPr txBox="1">
            <a:spLocks noChangeArrowheads="1"/>
          </p:cNvSpPr>
          <p:nvPr/>
        </p:nvSpPr>
        <p:spPr bwMode="auto">
          <a:xfrm>
            <a:off x="7370763" y="5137150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3"/>
          <p:cNvSpPr txBox="1">
            <a:spLocks noChangeArrowheads="1"/>
          </p:cNvSpPr>
          <p:nvPr/>
        </p:nvSpPr>
        <p:spPr bwMode="auto">
          <a:xfrm>
            <a:off x="798513" y="43021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843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90500"/>
            <a:ext cx="9429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263"/>
          <p:cNvSpPr/>
          <p:nvPr/>
        </p:nvSpPr>
        <p:spPr>
          <a:xfrm>
            <a:off x="7900988" y="3062288"/>
            <a:ext cx="469900" cy="471487"/>
          </a:xfrm>
          <a:prstGeom prst="ellipse">
            <a:avLst/>
          </a:prstGeom>
          <a:solidFill>
            <a:srgbClr val="2395C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7" name="Rounded Rectangle 14"/>
          <p:cNvSpPr/>
          <p:nvPr/>
        </p:nvSpPr>
        <p:spPr>
          <a:xfrm>
            <a:off x="7816850" y="3006725"/>
            <a:ext cx="3409950" cy="587375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38" name="Oval 299"/>
          <p:cNvSpPr>
            <a:spLocks noChangeArrowheads="1"/>
          </p:cNvSpPr>
          <p:nvPr/>
        </p:nvSpPr>
        <p:spPr bwMode="auto">
          <a:xfrm>
            <a:off x="7904163" y="3833813"/>
            <a:ext cx="469900" cy="471487"/>
          </a:xfrm>
          <a:prstGeom prst="ellipse">
            <a:avLst/>
          </a:prstGeom>
          <a:solidFill>
            <a:srgbClr val="FCC72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455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9" name="Rounded Rectangle 301"/>
          <p:cNvSpPr/>
          <p:nvPr/>
        </p:nvSpPr>
        <p:spPr>
          <a:xfrm>
            <a:off x="7820025" y="3779838"/>
            <a:ext cx="3409950" cy="585787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305"/>
          <p:cNvSpPr/>
          <p:nvPr/>
        </p:nvSpPr>
        <p:spPr>
          <a:xfrm>
            <a:off x="7905750" y="4606925"/>
            <a:ext cx="471488" cy="469900"/>
          </a:xfrm>
          <a:prstGeom prst="ellipse">
            <a:avLst/>
          </a:prstGeom>
          <a:solidFill>
            <a:srgbClr val="90496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1" name="Rounded Rectangle 307"/>
          <p:cNvSpPr/>
          <p:nvPr/>
        </p:nvSpPr>
        <p:spPr>
          <a:xfrm>
            <a:off x="7823200" y="4551363"/>
            <a:ext cx="3409950" cy="585787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526088" y="4819650"/>
            <a:ext cx="884237" cy="773113"/>
          </a:xfrm>
          <a:custGeom>
            <a:avLst/>
            <a:gdLst>
              <a:gd name="connsiteX0" fmla="*/ 0 w 884859"/>
              <a:gd name="connsiteY0" fmla="*/ 0 h 772826"/>
              <a:gd name="connsiteX1" fmla="*/ 884859 w 884859"/>
              <a:gd name="connsiteY1" fmla="*/ 2086 h 772826"/>
              <a:gd name="connsiteX2" fmla="*/ 826187 w 884859"/>
              <a:gd name="connsiteY2" fmla="*/ 646670 h 772826"/>
              <a:gd name="connsiteX3" fmla="*/ 828165 w 884859"/>
              <a:gd name="connsiteY3" fmla="*/ 652998 h 772826"/>
              <a:gd name="connsiteX4" fmla="*/ 713759 w 884859"/>
              <a:gd name="connsiteY4" fmla="*/ 737724 h 772826"/>
              <a:gd name="connsiteX5" fmla="*/ 161467 w 884859"/>
              <a:gd name="connsiteY5" fmla="*/ 737724 h 772826"/>
              <a:gd name="connsiteX6" fmla="*/ 54212 w 884859"/>
              <a:gd name="connsiteY6" fmla="*/ 675884 h 772826"/>
              <a:gd name="connsiteX7" fmla="*/ 48979 w 884859"/>
              <a:gd name="connsiteY7" fmla="*/ 659136 h 772826"/>
              <a:gd name="connsiteX8" fmla="*/ 47028 w 884859"/>
              <a:gd name="connsiteY8" fmla="*/ 658334 h 77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859" h="772826">
                <a:moveTo>
                  <a:pt x="0" y="0"/>
                </a:moveTo>
                <a:lnTo>
                  <a:pt x="884859" y="2086"/>
                </a:lnTo>
                <a:lnTo>
                  <a:pt x="826187" y="646670"/>
                </a:lnTo>
                <a:lnTo>
                  <a:pt x="828165" y="652998"/>
                </a:lnTo>
                <a:cubicBezTo>
                  <a:pt x="828164" y="683664"/>
                  <a:pt x="790029" y="714329"/>
                  <a:pt x="713759" y="737724"/>
                </a:cubicBezTo>
                <a:cubicBezTo>
                  <a:pt x="561257" y="784527"/>
                  <a:pt x="313968" y="784527"/>
                  <a:pt x="161467" y="737724"/>
                </a:cubicBezTo>
                <a:cubicBezTo>
                  <a:pt x="104264" y="720178"/>
                  <a:pt x="68513" y="698542"/>
                  <a:pt x="54212" y="675884"/>
                </a:cubicBezTo>
                <a:lnTo>
                  <a:pt x="48979" y="659136"/>
                </a:lnTo>
                <a:lnTo>
                  <a:pt x="47028" y="658334"/>
                </a:lnTo>
                <a:close/>
              </a:path>
            </a:pathLst>
          </a:custGeom>
          <a:solidFill>
            <a:srgbClr val="8893A5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796"/>
          <p:cNvSpPr/>
          <p:nvPr/>
        </p:nvSpPr>
        <p:spPr>
          <a:xfrm>
            <a:off x="5407025" y="4627563"/>
            <a:ext cx="1122363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797"/>
          <p:cNvSpPr/>
          <p:nvPr/>
        </p:nvSpPr>
        <p:spPr>
          <a:xfrm>
            <a:off x="5407025" y="4672013"/>
            <a:ext cx="1122363" cy="73025"/>
          </a:xfrm>
          <a:prstGeom prst="rect">
            <a:avLst/>
          </a:pr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798"/>
          <p:cNvSpPr/>
          <p:nvPr/>
        </p:nvSpPr>
        <p:spPr>
          <a:xfrm>
            <a:off x="5407025" y="4549775"/>
            <a:ext cx="1122363" cy="238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1C7D0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799"/>
          <p:cNvSpPr/>
          <p:nvPr/>
        </p:nvSpPr>
        <p:spPr>
          <a:xfrm>
            <a:off x="5505450" y="4570413"/>
            <a:ext cx="923925" cy="196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800"/>
          <p:cNvSpPr/>
          <p:nvPr/>
        </p:nvSpPr>
        <p:spPr>
          <a:xfrm>
            <a:off x="4783138" y="2092325"/>
            <a:ext cx="2155825" cy="267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9" extrusionOk="0">
                <a:moveTo>
                  <a:pt x="10757" y="21467"/>
                </a:moveTo>
                <a:lnTo>
                  <a:pt x="11826" y="19116"/>
                </a:lnTo>
                <a:cubicBezTo>
                  <a:pt x="12087" y="18607"/>
                  <a:pt x="12190" y="18055"/>
                  <a:pt x="12127" y="17507"/>
                </a:cubicBezTo>
                <a:cubicBezTo>
                  <a:pt x="12066" y="16967"/>
                  <a:pt x="11844" y="16447"/>
                  <a:pt x="11481" y="15989"/>
                </a:cubicBezTo>
                <a:cubicBezTo>
                  <a:pt x="10958" y="15432"/>
                  <a:pt x="10650" y="14765"/>
                  <a:pt x="10593" y="14069"/>
                </a:cubicBezTo>
                <a:cubicBezTo>
                  <a:pt x="10543" y="13451"/>
                  <a:pt x="10694" y="12833"/>
                  <a:pt x="11032" y="12276"/>
                </a:cubicBezTo>
                <a:cubicBezTo>
                  <a:pt x="11247" y="11900"/>
                  <a:pt x="11398" y="11502"/>
                  <a:pt x="11480" y="11093"/>
                </a:cubicBezTo>
                <a:cubicBezTo>
                  <a:pt x="11739" y="9816"/>
                  <a:pt x="11333" y="8509"/>
                  <a:pt x="10359" y="7478"/>
                </a:cubicBezTo>
                <a:cubicBezTo>
                  <a:pt x="9315" y="7680"/>
                  <a:pt x="8234" y="7623"/>
                  <a:pt x="7252" y="7330"/>
                </a:cubicBezTo>
                <a:cubicBezTo>
                  <a:pt x="6258" y="7034"/>
                  <a:pt x="5388" y="6505"/>
                  <a:pt x="4707" y="5826"/>
                </a:cubicBezTo>
                <a:cubicBezTo>
                  <a:pt x="3547" y="4668"/>
                  <a:pt x="3056" y="3186"/>
                  <a:pt x="2010" y="1975"/>
                </a:cubicBezTo>
                <a:cubicBezTo>
                  <a:pt x="1468" y="1348"/>
                  <a:pt x="787" y="803"/>
                  <a:pt x="0" y="370"/>
                </a:cubicBezTo>
                <a:cubicBezTo>
                  <a:pt x="1660" y="-78"/>
                  <a:pt x="3449" y="-120"/>
                  <a:pt x="5139" y="248"/>
                </a:cubicBezTo>
                <a:cubicBezTo>
                  <a:pt x="6349" y="512"/>
                  <a:pt x="7473" y="980"/>
                  <a:pt x="8438" y="1621"/>
                </a:cubicBezTo>
                <a:cubicBezTo>
                  <a:pt x="9203" y="2075"/>
                  <a:pt x="9799" y="2687"/>
                  <a:pt x="10163" y="3392"/>
                </a:cubicBezTo>
                <a:cubicBezTo>
                  <a:pt x="10372" y="3796"/>
                  <a:pt x="10499" y="4221"/>
                  <a:pt x="10600" y="4648"/>
                </a:cubicBezTo>
                <a:cubicBezTo>
                  <a:pt x="10712" y="5119"/>
                  <a:pt x="10794" y="5597"/>
                  <a:pt x="10843" y="6078"/>
                </a:cubicBezTo>
                <a:cubicBezTo>
                  <a:pt x="10783" y="5109"/>
                  <a:pt x="11193" y="4158"/>
                  <a:pt x="11988" y="3427"/>
                </a:cubicBezTo>
                <a:cubicBezTo>
                  <a:pt x="12845" y="2638"/>
                  <a:pt x="14073" y="2171"/>
                  <a:pt x="15377" y="2138"/>
                </a:cubicBezTo>
                <a:cubicBezTo>
                  <a:pt x="15817" y="2132"/>
                  <a:pt x="16257" y="2143"/>
                  <a:pt x="16695" y="2170"/>
                </a:cubicBezTo>
                <a:cubicBezTo>
                  <a:pt x="17653" y="2229"/>
                  <a:pt x="18610" y="2366"/>
                  <a:pt x="19564" y="2270"/>
                </a:cubicBezTo>
                <a:cubicBezTo>
                  <a:pt x="20292" y="2196"/>
                  <a:pt x="20988" y="1990"/>
                  <a:pt x="21600" y="1665"/>
                </a:cubicBezTo>
                <a:cubicBezTo>
                  <a:pt x="21494" y="2265"/>
                  <a:pt x="21291" y="2848"/>
                  <a:pt x="20996" y="3400"/>
                </a:cubicBezTo>
                <a:cubicBezTo>
                  <a:pt x="20283" y="4737"/>
                  <a:pt x="19059" y="5869"/>
                  <a:pt x="17479" y="6621"/>
                </a:cubicBezTo>
                <a:cubicBezTo>
                  <a:pt x="15712" y="7462"/>
                  <a:pt x="13624" y="7760"/>
                  <a:pt x="11603" y="7460"/>
                </a:cubicBezTo>
                <a:cubicBezTo>
                  <a:pt x="12335" y="8506"/>
                  <a:pt x="12685" y="9696"/>
                  <a:pt x="12611" y="10894"/>
                </a:cubicBezTo>
                <a:cubicBezTo>
                  <a:pt x="12581" y="11375"/>
                  <a:pt x="12483" y="11852"/>
                  <a:pt x="12318" y="12315"/>
                </a:cubicBezTo>
                <a:cubicBezTo>
                  <a:pt x="12083" y="12932"/>
                  <a:pt x="12052" y="13588"/>
                  <a:pt x="12228" y="14218"/>
                </a:cubicBezTo>
                <a:cubicBezTo>
                  <a:pt x="12399" y="14829"/>
                  <a:pt x="12759" y="15396"/>
                  <a:pt x="13275" y="15866"/>
                </a:cubicBezTo>
                <a:cubicBezTo>
                  <a:pt x="13683" y="16262"/>
                  <a:pt x="13946" y="16741"/>
                  <a:pt x="14038" y="17249"/>
                </a:cubicBezTo>
                <a:cubicBezTo>
                  <a:pt x="14095" y="17569"/>
                  <a:pt x="14083" y="17892"/>
                  <a:pt x="14040" y="18210"/>
                </a:cubicBezTo>
                <a:cubicBezTo>
                  <a:pt x="13995" y="18536"/>
                  <a:pt x="13919" y="18860"/>
                  <a:pt x="13809" y="19179"/>
                </a:cubicBezTo>
                <a:lnTo>
                  <a:pt x="13048" y="21457"/>
                </a:lnTo>
                <a:cubicBezTo>
                  <a:pt x="12637" y="21471"/>
                  <a:pt x="12227" y="21478"/>
                  <a:pt x="11816" y="21479"/>
                </a:cubicBezTo>
                <a:cubicBezTo>
                  <a:pt x="11463" y="21480"/>
                  <a:pt x="11110" y="21476"/>
                  <a:pt x="10757" y="21467"/>
                </a:cubicBezTo>
                <a:close/>
              </a:path>
            </a:pathLst>
          </a:custGeom>
          <a:solidFill>
            <a:srgbClr val="90496D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rgbClr val="07070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179513" y="4819650"/>
            <a:ext cx="884237" cy="773113"/>
          </a:xfrm>
          <a:custGeom>
            <a:avLst/>
            <a:gdLst>
              <a:gd name="connsiteX0" fmla="*/ 0 w 884860"/>
              <a:gd name="connsiteY0" fmla="*/ 0 h 772825"/>
              <a:gd name="connsiteX1" fmla="*/ 884860 w 884860"/>
              <a:gd name="connsiteY1" fmla="*/ 2086 h 772825"/>
              <a:gd name="connsiteX2" fmla="*/ 826189 w 884860"/>
              <a:gd name="connsiteY2" fmla="*/ 646665 h 772825"/>
              <a:gd name="connsiteX3" fmla="*/ 828167 w 884860"/>
              <a:gd name="connsiteY3" fmla="*/ 652997 h 772825"/>
              <a:gd name="connsiteX4" fmla="*/ 713761 w 884860"/>
              <a:gd name="connsiteY4" fmla="*/ 737723 h 772825"/>
              <a:gd name="connsiteX5" fmla="*/ 161468 w 884860"/>
              <a:gd name="connsiteY5" fmla="*/ 737723 h 772825"/>
              <a:gd name="connsiteX6" fmla="*/ 54213 w 884860"/>
              <a:gd name="connsiteY6" fmla="*/ 675883 h 772825"/>
              <a:gd name="connsiteX7" fmla="*/ 48981 w 884860"/>
              <a:gd name="connsiteY7" fmla="*/ 659138 h 772825"/>
              <a:gd name="connsiteX8" fmla="*/ 47029 w 884860"/>
              <a:gd name="connsiteY8" fmla="*/ 658335 h 77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860" h="772825">
                <a:moveTo>
                  <a:pt x="0" y="0"/>
                </a:moveTo>
                <a:lnTo>
                  <a:pt x="884860" y="2086"/>
                </a:lnTo>
                <a:lnTo>
                  <a:pt x="826189" y="646665"/>
                </a:lnTo>
                <a:lnTo>
                  <a:pt x="828167" y="652997"/>
                </a:lnTo>
                <a:cubicBezTo>
                  <a:pt x="828167" y="683663"/>
                  <a:pt x="790032" y="714328"/>
                  <a:pt x="713761" y="737723"/>
                </a:cubicBezTo>
                <a:cubicBezTo>
                  <a:pt x="561259" y="784526"/>
                  <a:pt x="313970" y="784526"/>
                  <a:pt x="161468" y="737723"/>
                </a:cubicBezTo>
                <a:cubicBezTo>
                  <a:pt x="104265" y="720177"/>
                  <a:pt x="68513" y="698541"/>
                  <a:pt x="54213" y="675883"/>
                </a:cubicBezTo>
                <a:lnTo>
                  <a:pt x="48981" y="659138"/>
                </a:lnTo>
                <a:lnTo>
                  <a:pt x="47029" y="658335"/>
                </a:lnTo>
                <a:close/>
              </a:path>
            </a:pathLst>
          </a:custGeom>
          <a:solidFill>
            <a:srgbClr val="8893A5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Shape 778"/>
          <p:cNvSpPr/>
          <p:nvPr/>
        </p:nvSpPr>
        <p:spPr>
          <a:xfrm>
            <a:off x="1060450" y="4627563"/>
            <a:ext cx="1122363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Shape 779"/>
          <p:cNvSpPr/>
          <p:nvPr/>
        </p:nvSpPr>
        <p:spPr>
          <a:xfrm>
            <a:off x="1060450" y="4672013"/>
            <a:ext cx="1122363" cy="73025"/>
          </a:xfrm>
          <a:prstGeom prst="rect">
            <a:avLst/>
          </a:pr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Shape 780"/>
          <p:cNvSpPr/>
          <p:nvPr/>
        </p:nvSpPr>
        <p:spPr>
          <a:xfrm>
            <a:off x="1060450" y="4549775"/>
            <a:ext cx="1122363" cy="238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1C7D0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Shape 781"/>
          <p:cNvSpPr/>
          <p:nvPr/>
        </p:nvSpPr>
        <p:spPr>
          <a:xfrm>
            <a:off x="1158875" y="4570413"/>
            <a:ext cx="923925" cy="196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Shape 782"/>
          <p:cNvSpPr/>
          <p:nvPr/>
        </p:nvSpPr>
        <p:spPr>
          <a:xfrm>
            <a:off x="1047750" y="3365500"/>
            <a:ext cx="1577975" cy="1401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294" extrusionOk="0">
                <a:moveTo>
                  <a:pt x="6799" y="21285"/>
                </a:moveTo>
                <a:lnTo>
                  <a:pt x="6819" y="18455"/>
                </a:lnTo>
                <a:cubicBezTo>
                  <a:pt x="6863" y="17887"/>
                  <a:pt x="6774" y="17316"/>
                  <a:pt x="6561" y="16798"/>
                </a:cubicBezTo>
                <a:cubicBezTo>
                  <a:pt x="6351" y="16286"/>
                  <a:pt x="6027" y="15843"/>
                  <a:pt x="5620" y="15510"/>
                </a:cubicBezTo>
                <a:lnTo>
                  <a:pt x="1759" y="11676"/>
                </a:lnTo>
                <a:cubicBezTo>
                  <a:pt x="907" y="10760"/>
                  <a:pt x="330" y="9573"/>
                  <a:pt x="105" y="8278"/>
                </a:cubicBezTo>
                <a:cubicBezTo>
                  <a:pt x="-109" y="7048"/>
                  <a:pt x="5" y="5775"/>
                  <a:pt x="433" y="4616"/>
                </a:cubicBezTo>
                <a:cubicBezTo>
                  <a:pt x="1260" y="2489"/>
                  <a:pt x="2907" y="893"/>
                  <a:pt x="4912" y="276"/>
                </a:cubicBezTo>
                <a:cubicBezTo>
                  <a:pt x="6800" y="-305"/>
                  <a:pt x="8820" y="42"/>
                  <a:pt x="10463" y="1230"/>
                </a:cubicBezTo>
                <a:cubicBezTo>
                  <a:pt x="12349" y="1490"/>
                  <a:pt x="14127" y="2356"/>
                  <a:pt x="15581" y="3721"/>
                </a:cubicBezTo>
                <a:cubicBezTo>
                  <a:pt x="17090" y="5139"/>
                  <a:pt x="18160" y="6987"/>
                  <a:pt x="19073" y="8883"/>
                </a:cubicBezTo>
                <a:cubicBezTo>
                  <a:pt x="20033" y="10875"/>
                  <a:pt x="20845" y="12975"/>
                  <a:pt x="21491" y="15165"/>
                </a:cubicBezTo>
                <a:cubicBezTo>
                  <a:pt x="20216" y="14732"/>
                  <a:pt x="18976" y="14219"/>
                  <a:pt x="17776" y="13631"/>
                </a:cubicBezTo>
                <a:cubicBezTo>
                  <a:pt x="14917" y="12232"/>
                  <a:pt x="12126" y="10307"/>
                  <a:pt x="10640" y="7135"/>
                </a:cubicBezTo>
                <a:cubicBezTo>
                  <a:pt x="9891" y="5537"/>
                  <a:pt x="9566" y="3734"/>
                  <a:pt x="9706" y="1938"/>
                </a:cubicBezTo>
                <a:cubicBezTo>
                  <a:pt x="8299" y="1023"/>
                  <a:pt x="6615" y="800"/>
                  <a:pt x="5055" y="1321"/>
                </a:cubicBezTo>
                <a:cubicBezTo>
                  <a:pt x="3429" y="1864"/>
                  <a:pt x="2093" y="3163"/>
                  <a:pt x="1387" y="4884"/>
                </a:cubicBezTo>
                <a:cubicBezTo>
                  <a:pt x="1036" y="5805"/>
                  <a:pt x="943" y="6823"/>
                  <a:pt x="1121" y="7804"/>
                </a:cubicBezTo>
                <a:cubicBezTo>
                  <a:pt x="1323" y="8924"/>
                  <a:pt x="1864" y="9933"/>
                  <a:pt x="2654" y="10661"/>
                </a:cubicBezTo>
                <a:lnTo>
                  <a:pt x="7427" y="15295"/>
                </a:lnTo>
                <a:cubicBezTo>
                  <a:pt x="7905" y="15696"/>
                  <a:pt x="8277" y="16233"/>
                  <a:pt x="8505" y="16850"/>
                </a:cubicBezTo>
                <a:cubicBezTo>
                  <a:pt x="8687" y="17343"/>
                  <a:pt x="8772" y="17874"/>
                  <a:pt x="8754" y="18406"/>
                </a:cubicBezTo>
                <a:lnTo>
                  <a:pt x="8754" y="21283"/>
                </a:lnTo>
                <a:cubicBezTo>
                  <a:pt x="8460" y="21289"/>
                  <a:pt x="8166" y="21293"/>
                  <a:pt x="7872" y="21294"/>
                </a:cubicBezTo>
                <a:cubicBezTo>
                  <a:pt x="7515" y="21295"/>
                  <a:pt x="7157" y="21292"/>
                  <a:pt x="6799" y="21285"/>
                </a:cubicBezTo>
                <a:close/>
              </a:path>
            </a:pathLst>
          </a:custGeom>
          <a:solidFill>
            <a:srgbClr val="2395C3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rgbClr val="07070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Shape 783"/>
          <p:cNvSpPr/>
          <p:nvPr/>
        </p:nvSpPr>
        <p:spPr>
          <a:xfrm>
            <a:off x="2081213" y="3503613"/>
            <a:ext cx="658812" cy="6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2305" y="1139"/>
                  <a:pt x="4410" y="2706"/>
                  <a:pt x="6217" y="4632"/>
                </a:cubicBezTo>
                <a:cubicBezTo>
                  <a:pt x="8148" y="6689"/>
                  <a:pt x="9693" y="9097"/>
                  <a:pt x="11065" y="11593"/>
                </a:cubicBezTo>
                <a:cubicBezTo>
                  <a:pt x="12553" y="14299"/>
                  <a:pt x="13852" y="17138"/>
                  <a:pt x="14946" y="20090"/>
                </a:cubicBezTo>
                <a:cubicBezTo>
                  <a:pt x="16026" y="20395"/>
                  <a:pt x="17112" y="20671"/>
                  <a:pt x="18204" y="20920"/>
                </a:cubicBezTo>
                <a:cubicBezTo>
                  <a:pt x="19331" y="21177"/>
                  <a:pt x="20463" y="21403"/>
                  <a:pt x="21600" y="21600"/>
                </a:cubicBezTo>
                <a:cubicBezTo>
                  <a:pt x="20240" y="18708"/>
                  <a:pt x="18769" y="15898"/>
                  <a:pt x="17192" y="13175"/>
                </a:cubicBezTo>
                <a:cubicBezTo>
                  <a:pt x="15764" y="10708"/>
                  <a:pt x="14232" y="8277"/>
                  <a:pt x="12286" y="6224"/>
                </a:cubicBezTo>
                <a:cubicBezTo>
                  <a:pt x="8951" y="2707"/>
                  <a:pt x="4624" y="511"/>
                  <a:pt x="0" y="0"/>
                </a:cubicBezTo>
                <a:close/>
              </a:path>
            </a:pathLst>
          </a:custGeom>
          <a:solidFill>
            <a:srgbClr val="1C8EE4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rgbClr val="07070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3352800" y="4819650"/>
            <a:ext cx="885825" cy="773113"/>
          </a:xfrm>
          <a:custGeom>
            <a:avLst/>
            <a:gdLst>
              <a:gd name="connsiteX0" fmla="*/ 0 w 884860"/>
              <a:gd name="connsiteY0" fmla="*/ 0 h 772826"/>
              <a:gd name="connsiteX1" fmla="*/ 884860 w 884860"/>
              <a:gd name="connsiteY1" fmla="*/ 2086 h 772826"/>
              <a:gd name="connsiteX2" fmla="*/ 826188 w 884860"/>
              <a:gd name="connsiteY2" fmla="*/ 646675 h 772826"/>
              <a:gd name="connsiteX3" fmla="*/ 828163 w 884860"/>
              <a:gd name="connsiteY3" fmla="*/ 652998 h 772826"/>
              <a:gd name="connsiteX4" fmla="*/ 713758 w 884860"/>
              <a:gd name="connsiteY4" fmla="*/ 737724 h 772826"/>
              <a:gd name="connsiteX5" fmla="*/ 161466 w 884860"/>
              <a:gd name="connsiteY5" fmla="*/ 737724 h 772826"/>
              <a:gd name="connsiteX6" fmla="*/ 54211 w 884860"/>
              <a:gd name="connsiteY6" fmla="*/ 675884 h 772826"/>
              <a:gd name="connsiteX7" fmla="*/ 48978 w 884860"/>
              <a:gd name="connsiteY7" fmla="*/ 659138 h 772826"/>
              <a:gd name="connsiteX8" fmla="*/ 47029 w 884860"/>
              <a:gd name="connsiteY8" fmla="*/ 658336 h 77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860" h="772826">
                <a:moveTo>
                  <a:pt x="0" y="0"/>
                </a:moveTo>
                <a:lnTo>
                  <a:pt x="884860" y="2086"/>
                </a:lnTo>
                <a:lnTo>
                  <a:pt x="826188" y="646675"/>
                </a:lnTo>
                <a:lnTo>
                  <a:pt x="828163" y="652998"/>
                </a:lnTo>
                <a:cubicBezTo>
                  <a:pt x="828163" y="683664"/>
                  <a:pt x="790028" y="714329"/>
                  <a:pt x="713758" y="737724"/>
                </a:cubicBezTo>
                <a:cubicBezTo>
                  <a:pt x="561256" y="784527"/>
                  <a:pt x="313967" y="784527"/>
                  <a:pt x="161466" y="737724"/>
                </a:cubicBezTo>
                <a:cubicBezTo>
                  <a:pt x="104263" y="720178"/>
                  <a:pt x="68511" y="698542"/>
                  <a:pt x="54211" y="675884"/>
                </a:cubicBezTo>
                <a:lnTo>
                  <a:pt x="48978" y="659138"/>
                </a:lnTo>
                <a:lnTo>
                  <a:pt x="47029" y="658336"/>
                </a:lnTo>
                <a:close/>
              </a:path>
            </a:pathLst>
          </a:custGeom>
          <a:solidFill>
            <a:srgbClr val="8893A5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787"/>
          <p:cNvSpPr/>
          <p:nvPr/>
        </p:nvSpPr>
        <p:spPr>
          <a:xfrm>
            <a:off x="3233738" y="4627563"/>
            <a:ext cx="1123950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Shape 788"/>
          <p:cNvSpPr/>
          <p:nvPr/>
        </p:nvSpPr>
        <p:spPr>
          <a:xfrm>
            <a:off x="3233738" y="4672013"/>
            <a:ext cx="1123950" cy="73025"/>
          </a:xfrm>
          <a:prstGeom prst="rect">
            <a:avLst/>
          </a:pr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789"/>
          <p:cNvSpPr/>
          <p:nvPr/>
        </p:nvSpPr>
        <p:spPr>
          <a:xfrm>
            <a:off x="3233738" y="4549775"/>
            <a:ext cx="1123950" cy="238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1C7D0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790"/>
          <p:cNvSpPr/>
          <p:nvPr/>
        </p:nvSpPr>
        <p:spPr>
          <a:xfrm>
            <a:off x="3333750" y="4570413"/>
            <a:ext cx="923925" cy="196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Shape 791"/>
          <p:cNvSpPr/>
          <p:nvPr/>
        </p:nvSpPr>
        <p:spPr>
          <a:xfrm>
            <a:off x="3117850" y="3136900"/>
            <a:ext cx="2439988" cy="1630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0" h="21370" extrusionOk="0">
                <a:moveTo>
                  <a:pt x="5308" y="21363"/>
                </a:moveTo>
                <a:lnTo>
                  <a:pt x="5321" y="18920"/>
                </a:lnTo>
                <a:cubicBezTo>
                  <a:pt x="5349" y="18430"/>
                  <a:pt x="5292" y="17937"/>
                  <a:pt x="5154" y="17490"/>
                </a:cubicBezTo>
                <a:cubicBezTo>
                  <a:pt x="5018" y="17048"/>
                  <a:pt x="4809" y="16665"/>
                  <a:pt x="4545" y="16378"/>
                </a:cubicBezTo>
                <a:lnTo>
                  <a:pt x="2048" y="13069"/>
                </a:lnTo>
                <a:cubicBezTo>
                  <a:pt x="1361" y="12303"/>
                  <a:pt x="815" y="11291"/>
                  <a:pt x="460" y="10128"/>
                </a:cubicBezTo>
                <a:cubicBezTo>
                  <a:pt x="-2" y="8614"/>
                  <a:pt x="-120" y="6917"/>
                  <a:pt x="124" y="5294"/>
                </a:cubicBezTo>
                <a:cubicBezTo>
                  <a:pt x="583" y="3182"/>
                  <a:pt x="1666" y="1498"/>
                  <a:pt x="3063" y="720"/>
                </a:cubicBezTo>
                <a:cubicBezTo>
                  <a:pt x="4601" y="-135"/>
                  <a:pt x="6325" y="207"/>
                  <a:pt x="7659" y="1633"/>
                </a:cubicBezTo>
                <a:cubicBezTo>
                  <a:pt x="8840" y="327"/>
                  <a:pt x="10321" y="-229"/>
                  <a:pt x="11777" y="86"/>
                </a:cubicBezTo>
                <a:cubicBezTo>
                  <a:pt x="13418" y="441"/>
                  <a:pt x="14830" y="1854"/>
                  <a:pt x="16314" y="2935"/>
                </a:cubicBezTo>
                <a:cubicBezTo>
                  <a:pt x="17942" y="4119"/>
                  <a:pt x="19686" y="4913"/>
                  <a:pt x="21480" y="5288"/>
                </a:cubicBezTo>
                <a:cubicBezTo>
                  <a:pt x="19585" y="7762"/>
                  <a:pt x="17051" y="8862"/>
                  <a:pt x="14559" y="8293"/>
                </a:cubicBezTo>
                <a:cubicBezTo>
                  <a:pt x="13326" y="8012"/>
                  <a:pt x="12157" y="7325"/>
                  <a:pt x="11063" y="6437"/>
                </a:cubicBezTo>
                <a:cubicBezTo>
                  <a:pt x="9783" y="5400"/>
                  <a:pt x="8610" y="4095"/>
                  <a:pt x="7580" y="2562"/>
                </a:cubicBezTo>
                <a:cubicBezTo>
                  <a:pt x="6353" y="1098"/>
                  <a:pt x="4680" y="774"/>
                  <a:pt x="3243" y="1720"/>
                </a:cubicBezTo>
                <a:cubicBezTo>
                  <a:pt x="2097" y="2475"/>
                  <a:pt x="1242" y="3962"/>
                  <a:pt x="919" y="5763"/>
                </a:cubicBezTo>
                <a:cubicBezTo>
                  <a:pt x="784" y="6993"/>
                  <a:pt x="881" y="8255"/>
                  <a:pt x="1199" y="9408"/>
                </a:cubicBezTo>
                <a:cubicBezTo>
                  <a:pt x="1502" y="10507"/>
                  <a:pt x="1994" y="11468"/>
                  <a:pt x="2627" y="12193"/>
                </a:cubicBezTo>
                <a:lnTo>
                  <a:pt x="5714" y="16192"/>
                </a:lnTo>
                <a:cubicBezTo>
                  <a:pt x="6023" y="16539"/>
                  <a:pt x="6264" y="17002"/>
                  <a:pt x="6412" y="17535"/>
                </a:cubicBezTo>
                <a:cubicBezTo>
                  <a:pt x="6529" y="17960"/>
                  <a:pt x="6584" y="18418"/>
                  <a:pt x="6572" y="18878"/>
                </a:cubicBezTo>
                <a:lnTo>
                  <a:pt x="6572" y="21361"/>
                </a:lnTo>
                <a:cubicBezTo>
                  <a:pt x="6382" y="21366"/>
                  <a:pt x="6192" y="21369"/>
                  <a:pt x="6002" y="21370"/>
                </a:cubicBezTo>
                <a:cubicBezTo>
                  <a:pt x="5771" y="21371"/>
                  <a:pt x="5540" y="21368"/>
                  <a:pt x="5308" y="21363"/>
                </a:cubicBezTo>
                <a:close/>
              </a:path>
            </a:pathLst>
          </a:custGeom>
          <a:solidFill>
            <a:srgbClr val="FCC725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rgbClr val="07070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Shape 792"/>
          <p:cNvSpPr/>
          <p:nvPr/>
        </p:nvSpPr>
        <p:spPr>
          <a:xfrm>
            <a:off x="4311650" y="3089275"/>
            <a:ext cx="1136650" cy="282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66" extrusionOk="0">
                <a:moveTo>
                  <a:pt x="0" y="2232"/>
                </a:moveTo>
                <a:cubicBezTo>
                  <a:pt x="1443" y="1752"/>
                  <a:pt x="2897" y="2128"/>
                  <a:pt x="4310" y="3349"/>
                </a:cubicBezTo>
                <a:cubicBezTo>
                  <a:pt x="6961" y="5638"/>
                  <a:pt x="9359" y="10766"/>
                  <a:pt x="11765" y="15591"/>
                </a:cubicBezTo>
                <a:cubicBezTo>
                  <a:pt x="12626" y="17317"/>
                  <a:pt x="13491" y="19008"/>
                  <a:pt x="14360" y="20666"/>
                </a:cubicBezTo>
                <a:cubicBezTo>
                  <a:pt x="16184" y="20155"/>
                  <a:pt x="17931" y="17634"/>
                  <a:pt x="19392" y="13406"/>
                </a:cubicBezTo>
                <a:cubicBezTo>
                  <a:pt x="20257" y="10901"/>
                  <a:pt x="21004" y="7841"/>
                  <a:pt x="21600" y="4361"/>
                </a:cubicBezTo>
                <a:cubicBezTo>
                  <a:pt x="20036" y="6496"/>
                  <a:pt x="18369" y="7270"/>
                  <a:pt x="16718" y="6629"/>
                </a:cubicBezTo>
                <a:cubicBezTo>
                  <a:pt x="15165" y="6026"/>
                  <a:pt x="13669" y="4184"/>
                  <a:pt x="12150" y="2829"/>
                </a:cubicBezTo>
                <a:cubicBezTo>
                  <a:pt x="8158" y="-730"/>
                  <a:pt x="4014" y="-934"/>
                  <a:pt x="0" y="2232"/>
                </a:cubicBezTo>
                <a:close/>
              </a:path>
            </a:pathLst>
          </a:custGeom>
          <a:solidFill>
            <a:srgbClr val="FCC725"/>
          </a:solidFill>
          <a:ln w="6350" cap="flat">
            <a:noFill/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400" kern="0">
              <a:solidFill>
                <a:srgbClr val="07070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itle 1"/>
          <p:cNvSpPr txBox="1"/>
          <p:nvPr/>
        </p:nvSpPr>
        <p:spPr>
          <a:xfrm>
            <a:off x="10185400" y="3151188"/>
            <a:ext cx="869950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¥</a:t>
            </a:r>
            <a:r>
              <a:rPr lang="en-US" sz="20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1234</a:t>
            </a:r>
          </a:p>
        </p:txBody>
      </p:sp>
      <p:sp>
        <p:nvSpPr>
          <p:cNvPr id="33" name="Title 1"/>
          <p:cNvSpPr txBox="1"/>
          <p:nvPr/>
        </p:nvSpPr>
        <p:spPr>
          <a:xfrm>
            <a:off x="10193338" y="3941763"/>
            <a:ext cx="871537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¥</a:t>
            </a:r>
            <a:r>
              <a:rPr lang="en-US" sz="2000" dirty="0">
                <a:solidFill>
                  <a:srgbClr val="445469"/>
                </a:solidFill>
                <a:cs typeface="+mn-ea"/>
                <a:sym typeface="Arial" panose="020B0604020202020204" pitchFamily="34" charset="0"/>
              </a:rPr>
              <a:t>3545</a:t>
            </a:r>
          </a:p>
        </p:txBody>
      </p:sp>
      <p:sp>
        <p:nvSpPr>
          <p:cNvPr id="18464" name="Title 1"/>
          <p:cNvSpPr txBox="1"/>
          <p:nvPr/>
        </p:nvSpPr>
        <p:spPr bwMode="auto">
          <a:xfrm>
            <a:off x="10194925" y="4705350"/>
            <a:ext cx="871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20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¥4567</a:t>
            </a:r>
          </a:p>
        </p:txBody>
      </p:sp>
      <p:sp>
        <p:nvSpPr>
          <p:cNvPr id="35" name="TextBox 13"/>
          <p:cNvSpPr txBox="1"/>
          <p:nvPr/>
        </p:nvSpPr>
        <p:spPr>
          <a:xfrm>
            <a:off x="8435975" y="3187700"/>
            <a:ext cx="1377950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435975" y="3986213"/>
            <a:ext cx="1377950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435975" y="4743450"/>
            <a:ext cx="1377950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666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Oval 263"/>
          <p:cNvSpPr/>
          <p:nvPr/>
        </p:nvSpPr>
        <p:spPr>
          <a:xfrm>
            <a:off x="1365250" y="4953000"/>
            <a:ext cx="471488" cy="469900"/>
          </a:xfrm>
          <a:prstGeom prst="ellipse">
            <a:avLst/>
          </a:prstGeom>
          <a:solidFill>
            <a:srgbClr val="2395C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39" name="Oval 263"/>
          <p:cNvSpPr/>
          <p:nvPr/>
        </p:nvSpPr>
        <p:spPr>
          <a:xfrm>
            <a:off x="3556000" y="4962525"/>
            <a:ext cx="469900" cy="471488"/>
          </a:xfrm>
          <a:prstGeom prst="ellipse">
            <a:avLst/>
          </a:prstGeom>
          <a:solidFill>
            <a:srgbClr val="FCC72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40" name="Oval 263"/>
          <p:cNvSpPr/>
          <p:nvPr/>
        </p:nvSpPr>
        <p:spPr>
          <a:xfrm>
            <a:off x="5745163" y="4962525"/>
            <a:ext cx="471487" cy="471488"/>
          </a:xfrm>
          <a:prstGeom prst="ellipse">
            <a:avLst/>
          </a:prstGeom>
          <a:solidFill>
            <a:srgbClr val="90496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8"/>
          <p:cNvSpPr txBox="1">
            <a:spLocks noChangeArrowheads="1"/>
          </p:cNvSpPr>
          <p:nvPr/>
        </p:nvSpPr>
        <p:spPr bwMode="auto">
          <a:xfrm>
            <a:off x="511175" y="342900"/>
            <a:ext cx="5156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过渡页</a:t>
            </a:r>
          </a:p>
        </p:txBody>
      </p:sp>
      <p:pic>
        <p:nvPicPr>
          <p:cNvPr id="19459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500188"/>
            <a:ext cx="32019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8"/>
          <p:cNvSpPr>
            <a:spLocks noChangeArrowheads="1"/>
          </p:cNvSpPr>
          <p:nvPr/>
        </p:nvSpPr>
        <p:spPr bwMode="auto">
          <a:xfrm>
            <a:off x="5472113" y="3352800"/>
            <a:ext cx="5003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1" name="文本框 78"/>
          <p:cNvSpPr txBox="1">
            <a:spLocks noChangeArrowheads="1"/>
          </p:cNvSpPr>
          <p:nvPr/>
        </p:nvSpPr>
        <p:spPr bwMode="auto">
          <a:xfrm>
            <a:off x="5426075" y="2746375"/>
            <a:ext cx="515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</a:p>
        </p:txBody>
      </p:sp>
      <p:pic>
        <p:nvPicPr>
          <p:cNvPr id="19462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2271713"/>
            <a:ext cx="16732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798513" y="43021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483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7175"/>
            <a:ext cx="5175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5"/>
          <p:cNvSpPr/>
          <p:nvPr/>
        </p:nvSpPr>
        <p:spPr bwMode="auto">
          <a:xfrm>
            <a:off x="7043738" y="2517775"/>
            <a:ext cx="1836737" cy="868363"/>
          </a:xfrm>
          <a:custGeom>
            <a:avLst/>
            <a:gdLst>
              <a:gd name="T0" fmla="*/ 180 w 662"/>
              <a:gd name="T1" fmla="*/ 303 h 312"/>
              <a:gd name="T2" fmla="*/ 229 w 662"/>
              <a:gd name="T3" fmla="*/ 273 h 312"/>
              <a:gd name="T4" fmla="*/ 444 w 662"/>
              <a:gd name="T5" fmla="*/ 286 h 312"/>
              <a:gd name="T6" fmla="*/ 478 w 662"/>
              <a:gd name="T7" fmla="*/ 312 h 312"/>
              <a:gd name="T8" fmla="*/ 662 w 662"/>
              <a:gd name="T9" fmla="*/ 128 h 312"/>
              <a:gd name="T10" fmla="*/ 423 w 662"/>
              <a:gd name="T11" fmla="*/ 9 h 312"/>
              <a:gd name="T12" fmla="*/ 364 w 662"/>
              <a:gd name="T13" fmla="*/ 2 h 312"/>
              <a:gd name="T14" fmla="*/ 360 w 662"/>
              <a:gd name="T15" fmla="*/ 1 h 312"/>
              <a:gd name="T16" fmla="*/ 329 w 662"/>
              <a:gd name="T17" fmla="*/ 0 h 312"/>
              <a:gd name="T18" fmla="*/ 281 w 662"/>
              <a:gd name="T19" fmla="*/ 3 h 312"/>
              <a:gd name="T20" fmla="*/ 261 w 662"/>
              <a:gd name="T21" fmla="*/ 5 h 312"/>
              <a:gd name="T22" fmla="*/ 16 w 662"/>
              <a:gd name="T23" fmla="*/ 110 h 312"/>
              <a:gd name="T24" fmla="*/ 0 w 662"/>
              <a:gd name="T25" fmla="*/ 124 h 312"/>
              <a:gd name="T26" fmla="*/ 180 w 662"/>
              <a:gd name="T27" fmla="*/ 30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2" h="312">
                <a:moveTo>
                  <a:pt x="180" y="303"/>
                </a:moveTo>
                <a:cubicBezTo>
                  <a:pt x="194" y="292"/>
                  <a:pt x="211" y="281"/>
                  <a:pt x="229" y="273"/>
                </a:cubicBezTo>
                <a:cubicBezTo>
                  <a:pt x="302" y="238"/>
                  <a:pt x="375" y="244"/>
                  <a:pt x="444" y="286"/>
                </a:cubicBezTo>
                <a:cubicBezTo>
                  <a:pt x="456" y="294"/>
                  <a:pt x="467" y="303"/>
                  <a:pt x="478" y="312"/>
                </a:cubicBezTo>
                <a:cubicBezTo>
                  <a:pt x="662" y="128"/>
                  <a:pt x="662" y="128"/>
                  <a:pt x="662" y="128"/>
                </a:cubicBezTo>
                <a:cubicBezTo>
                  <a:pt x="595" y="67"/>
                  <a:pt x="515" y="28"/>
                  <a:pt x="423" y="9"/>
                </a:cubicBezTo>
                <a:cubicBezTo>
                  <a:pt x="404" y="6"/>
                  <a:pt x="384" y="4"/>
                  <a:pt x="364" y="2"/>
                </a:cubicBezTo>
                <a:cubicBezTo>
                  <a:pt x="363" y="2"/>
                  <a:pt x="361" y="1"/>
                  <a:pt x="360" y="1"/>
                </a:cubicBezTo>
                <a:cubicBezTo>
                  <a:pt x="358" y="1"/>
                  <a:pt x="343" y="0"/>
                  <a:pt x="329" y="0"/>
                </a:cubicBezTo>
                <a:cubicBezTo>
                  <a:pt x="313" y="1"/>
                  <a:pt x="292" y="1"/>
                  <a:pt x="281" y="3"/>
                </a:cubicBezTo>
                <a:cubicBezTo>
                  <a:pt x="274" y="3"/>
                  <a:pt x="267" y="4"/>
                  <a:pt x="261" y="5"/>
                </a:cubicBezTo>
                <a:cubicBezTo>
                  <a:pt x="169" y="17"/>
                  <a:pt x="88" y="52"/>
                  <a:pt x="16" y="110"/>
                </a:cubicBezTo>
                <a:cubicBezTo>
                  <a:pt x="11" y="114"/>
                  <a:pt x="5" y="119"/>
                  <a:pt x="0" y="124"/>
                </a:cubicBezTo>
                <a:lnTo>
                  <a:pt x="180" y="303"/>
                </a:lnTo>
                <a:close/>
              </a:path>
            </a:pathLst>
          </a:custGeom>
          <a:solidFill>
            <a:srgbClr val="90496D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1325563" y="2876550"/>
            <a:ext cx="6215062" cy="2019300"/>
          </a:xfrm>
          <a:custGeom>
            <a:avLst/>
            <a:gdLst>
              <a:gd name="T0" fmla="*/ 1927 w 2239"/>
              <a:gd name="T1" fmla="*/ 472 h 726"/>
              <a:gd name="T2" fmla="*/ 1939 w 2239"/>
              <a:gd name="T3" fmla="*/ 503 h 726"/>
              <a:gd name="T4" fmla="*/ 2054 w 2239"/>
              <a:gd name="T5" fmla="*/ 667 h 726"/>
              <a:gd name="T6" fmla="*/ 2239 w 2239"/>
              <a:gd name="T7" fmla="*/ 482 h 726"/>
              <a:gd name="T8" fmla="*/ 2206 w 2239"/>
              <a:gd name="T9" fmla="*/ 445 h 726"/>
              <a:gd name="T10" fmla="*/ 2169 w 2239"/>
              <a:gd name="T11" fmla="*/ 316 h 726"/>
              <a:gd name="T12" fmla="*/ 2234 w 2239"/>
              <a:gd name="T13" fmla="*/ 180 h 726"/>
              <a:gd name="T14" fmla="*/ 2054 w 2239"/>
              <a:gd name="T15" fmla="*/ 0 h 726"/>
              <a:gd name="T16" fmla="*/ 1933 w 2239"/>
              <a:gd name="T17" fmla="*/ 177 h 726"/>
              <a:gd name="T18" fmla="*/ 1874 w 2239"/>
              <a:gd name="T19" fmla="*/ 208 h 726"/>
              <a:gd name="T20" fmla="*/ 87 w 2239"/>
              <a:gd name="T21" fmla="*/ 208 h 726"/>
              <a:gd name="T22" fmla="*/ 26 w 2239"/>
              <a:gd name="T23" fmla="*/ 234 h 726"/>
              <a:gd name="T24" fmla="*/ 0 w 2239"/>
              <a:gd name="T25" fmla="*/ 295 h 726"/>
              <a:gd name="T26" fmla="*/ 0 w 2239"/>
              <a:gd name="T27" fmla="*/ 355 h 726"/>
              <a:gd name="T28" fmla="*/ 26 w 2239"/>
              <a:gd name="T29" fmla="*/ 417 h 726"/>
              <a:gd name="T30" fmla="*/ 87 w 2239"/>
              <a:gd name="T31" fmla="*/ 442 h 726"/>
              <a:gd name="T32" fmla="*/ 127 w 2239"/>
              <a:gd name="T33" fmla="*/ 442 h 726"/>
              <a:gd name="T34" fmla="*/ 161 w 2239"/>
              <a:gd name="T35" fmla="*/ 456 h 726"/>
              <a:gd name="T36" fmla="*/ 176 w 2239"/>
              <a:gd name="T37" fmla="*/ 491 h 726"/>
              <a:gd name="T38" fmla="*/ 176 w 2239"/>
              <a:gd name="T39" fmla="*/ 569 h 726"/>
              <a:gd name="T40" fmla="*/ 224 w 2239"/>
              <a:gd name="T41" fmla="*/ 618 h 726"/>
              <a:gd name="T42" fmla="*/ 242 w 2239"/>
              <a:gd name="T43" fmla="*/ 618 h 726"/>
              <a:gd name="T44" fmla="*/ 291 w 2239"/>
              <a:gd name="T45" fmla="*/ 667 h 726"/>
              <a:gd name="T46" fmla="*/ 291 w 2239"/>
              <a:gd name="T47" fmla="*/ 678 h 726"/>
              <a:gd name="T48" fmla="*/ 305 w 2239"/>
              <a:gd name="T49" fmla="*/ 712 h 726"/>
              <a:gd name="T50" fmla="*/ 340 w 2239"/>
              <a:gd name="T51" fmla="*/ 726 h 726"/>
              <a:gd name="T52" fmla="*/ 455 w 2239"/>
              <a:gd name="T53" fmla="*/ 726 h 726"/>
              <a:gd name="T54" fmla="*/ 504 w 2239"/>
              <a:gd name="T55" fmla="*/ 677 h 726"/>
              <a:gd name="T56" fmla="*/ 504 w 2239"/>
              <a:gd name="T57" fmla="*/ 667 h 726"/>
              <a:gd name="T58" fmla="*/ 553 w 2239"/>
              <a:gd name="T59" fmla="*/ 618 h 726"/>
              <a:gd name="T60" fmla="*/ 570 w 2239"/>
              <a:gd name="T61" fmla="*/ 618 h 726"/>
              <a:gd name="T62" fmla="*/ 605 w 2239"/>
              <a:gd name="T63" fmla="*/ 603 h 726"/>
              <a:gd name="T64" fmla="*/ 619 w 2239"/>
              <a:gd name="T65" fmla="*/ 569 h 726"/>
              <a:gd name="T66" fmla="*/ 619 w 2239"/>
              <a:gd name="T67" fmla="*/ 491 h 726"/>
              <a:gd name="T68" fmla="*/ 668 w 2239"/>
              <a:gd name="T69" fmla="*/ 442 h 726"/>
              <a:gd name="T70" fmla="*/ 1797 w 2239"/>
              <a:gd name="T71" fmla="*/ 441 h 726"/>
              <a:gd name="T72" fmla="*/ 1927 w 2239"/>
              <a:gd name="T73" fmla="*/ 472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39" h="726">
                <a:moveTo>
                  <a:pt x="1927" y="472"/>
                </a:moveTo>
                <a:cubicBezTo>
                  <a:pt x="1931" y="483"/>
                  <a:pt x="1935" y="493"/>
                  <a:pt x="1939" y="503"/>
                </a:cubicBezTo>
                <a:cubicBezTo>
                  <a:pt x="1966" y="568"/>
                  <a:pt x="2005" y="622"/>
                  <a:pt x="2054" y="667"/>
                </a:cubicBezTo>
                <a:cubicBezTo>
                  <a:pt x="2239" y="482"/>
                  <a:pt x="2239" y="482"/>
                  <a:pt x="2239" y="482"/>
                </a:cubicBezTo>
                <a:cubicBezTo>
                  <a:pt x="2227" y="471"/>
                  <a:pt x="2216" y="459"/>
                  <a:pt x="2206" y="445"/>
                </a:cubicBezTo>
                <a:cubicBezTo>
                  <a:pt x="2177" y="407"/>
                  <a:pt x="2165" y="363"/>
                  <a:pt x="2169" y="316"/>
                </a:cubicBezTo>
                <a:cubicBezTo>
                  <a:pt x="2173" y="259"/>
                  <a:pt x="2196" y="213"/>
                  <a:pt x="2234" y="180"/>
                </a:cubicBezTo>
                <a:cubicBezTo>
                  <a:pt x="2054" y="0"/>
                  <a:pt x="2054" y="0"/>
                  <a:pt x="2054" y="0"/>
                </a:cubicBezTo>
                <a:cubicBezTo>
                  <a:pt x="1991" y="59"/>
                  <a:pt x="1941" y="140"/>
                  <a:pt x="1933" y="177"/>
                </a:cubicBezTo>
                <a:cubicBezTo>
                  <a:pt x="1933" y="178"/>
                  <a:pt x="1932" y="207"/>
                  <a:pt x="1874" y="208"/>
                </a:cubicBezTo>
                <a:cubicBezTo>
                  <a:pt x="1491" y="211"/>
                  <a:pt x="544" y="208"/>
                  <a:pt x="87" y="208"/>
                </a:cubicBezTo>
                <a:cubicBezTo>
                  <a:pt x="64" y="208"/>
                  <a:pt x="42" y="217"/>
                  <a:pt x="26" y="234"/>
                </a:cubicBezTo>
                <a:cubicBezTo>
                  <a:pt x="9" y="250"/>
                  <a:pt x="0" y="272"/>
                  <a:pt x="0" y="295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378"/>
                  <a:pt x="9" y="400"/>
                  <a:pt x="26" y="417"/>
                </a:cubicBezTo>
                <a:cubicBezTo>
                  <a:pt x="42" y="433"/>
                  <a:pt x="64" y="442"/>
                  <a:pt x="87" y="442"/>
                </a:cubicBezTo>
                <a:cubicBezTo>
                  <a:pt x="100" y="442"/>
                  <a:pt x="113" y="442"/>
                  <a:pt x="127" y="442"/>
                </a:cubicBezTo>
                <a:cubicBezTo>
                  <a:pt x="140" y="442"/>
                  <a:pt x="152" y="447"/>
                  <a:pt x="161" y="456"/>
                </a:cubicBezTo>
                <a:cubicBezTo>
                  <a:pt x="171" y="465"/>
                  <a:pt x="176" y="478"/>
                  <a:pt x="176" y="491"/>
                </a:cubicBezTo>
                <a:cubicBezTo>
                  <a:pt x="176" y="569"/>
                  <a:pt x="176" y="569"/>
                  <a:pt x="176" y="569"/>
                </a:cubicBezTo>
                <a:cubicBezTo>
                  <a:pt x="176" y="596"/>
                  <a:pt x="198" y="618"/>
                  <a:pt x="224" y="618"/>
                </a:cubicBezTo>
                <a:cubicBezTo>
                  <a:pt x="242" y="618"/>
                  <a:pt x="242" y="618"/>
                  <a:pt x="242" y="618"/>
                </a:cubicBezTo>
                <a:cubicBezTo>
                  <a:pt x="269" y="618"/>
                  <a:pt x="291" y="640"/>
                  <a:pt x="291" y="667"/>
                </a:cubicBezTo>
                <a:cubicBezTo>
                  <a:pt x="291" y="678"/>
                  <a:pt x="291" y="678"/>
                  <a:pt x="291" y="678"/>
                </a:cubicBezTo>
                <a:cubicBezTo>
                  <a:pt x="291" y="691"/>
                  <a:pt x="296" y="703"/>
                  <a:pt x="305" y="712"/>
                </a:cubicBezTo>
                <a:cubicBezTo>
                  <a:pt x="314" y="721"/>
                  <a:pt x="327" y="726"/>
                  <a:pt x="340" y="726"/>
                </a:cubicBezTo>
                <a:cubicBezTo>
                  <a:pt x="455" y="726"/>
                  <a:pt x="455" y="726"/>
                  <a:pt x="455" y="726"/>
                </a:cubicBezTo>
                <a:cubicBezTo>
                  <a:pt x="482" y="726"/>
                  <a:pt x="504" y="704"/>
                  <a:pt x="504" y="677"/>
                </a:cubicBezTo>
                <a:cubicBezTo>
                  <a:pt x="504" y="667"/>
                  <a:pt x="504" y="667"/>
                  <a:pt x="504" y="667"/>
                </a:cubicBezTo>
                <a:cubicBezTo>
                  <a:pt x="504" y="640"/>
                  <a:pt x="526" y="618"/>
                  <a:pt x="553" y="618"/>
                </a:cubicBezTo>
                <a:cubicBezTo>
                  <a:pt x="570" y="618"/>
                  <a:pt x="570" y="618"/>
                  <a:pt x="570" y="618"/>
                </a:cubicBezTo>
                <a:cubicBezTo>
                  <a:pt x="583" y="618"/>
                  <a:pt x="596" y="613"/>
                  <a:pt x="605" y="603"/>
                </a:cubicBezTo>
                <a:cubicBezTo>
                  <a:pt x="614" y="594"/>
                  <a:pt x="619" y="582"/>
                  <a:pt x="619" y="569"/>
                </a:cubicBezTo>
                <a:cubicBezTo>
                  <a:pt x="619" y="491"/>
                  <a:pt x="619" y="491"/>
                  <a:pt x="619" y="491"/>
                </a:cubicBezTo>
                <a:cubicBezTo>
                  <a:pt x="619" y="464"/>
                  <a:pt x="641" y="442"/>
                  <a:pt x="668" y="442"/>
                </a:cubicBezTo>
                <a:cubicBezTo>
                  <a:pt x="1092" y="442"/>
                  <a:pt x="1570" y="441"/>
                  <a:pt x="1797" y="441"/>
                </a:cubicBezTo>
                <a:cubicBezTo>
                  <a:pt x="1863" y="441"/>
                  <a:pt x="1922" y="455"/>
                  <a:pt x="1927" y="47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7043738" y="4206875"/>
            <a:ext cx="1836737" cy="884238"/>
          </a:xfrm>
          <a:custGeom>
            <a:avLst/>
            <a:gdLst>
              <a:gd name="T0" fmla="*/ 472 w 662"/>
              <a:gd name="T1" fmla="*/ 0 h 318"/>
              <a:gd name="T2" fmla="*/ 454 w 662"/>
              <a:gd name="T3" fmla="*/ 15 h 318"/>
              <a:gd name="T4" fmla="*/ 318 w 662"/>
              <a:gd name="T5" fmla="*/ 58 h 318"/>
              <a:gd name="T6" fmla="*/ 185 w 662"/>
              <a:gd name="T7" fmla="*/ 9 h 318"/>
              <a:gd name="T8" fmla="*/ 0 w 662"/>
              <a:gd name="T9" fmla="*/ 194 h 318"/>
              <a:gd name="T10" fmla="*/ 103 w 662"/>
              <a:gd name="T11" fmla="*/ 264 h 318"/>
              <a:gd name="T12" fmla="*/ 294 w 662"/>
              <a:gd name="T13" fmla="*/ 316 h 318"/>
              <a:gd name="T14" fmla="*/ 297 w 662"/>
              <a:gd name="T15" fmla="*/ 317 h 318"/>
              <a:gd name="T16" fmla="*/ 329 w 662"/>
              <a:gd name="T17" fmla="*/ 317 h 318"/>
              <a:gd name="T18" fmla="*/ 376 w 662"/>
              <a:gd name="T19" fmla="*/ 315 h 318"/>
              <a:gd name="T20" fmla="*/ 396 w 662"/>
              <a:gd name="T21" fmla="*/ 313 h 318"/>
              <a:gd name="T22" fmla="*/ 662 w 662"/>
              <a:gd name="T23" fmla="*/ 190 h 318"/>
              <a:gd name="T24" fmla="*/ 472 w 662"/>
              <a:gd name="T25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2" h="318">
                <a:moveTo>
                  <a:pt x="472" y="0"/>
                </a:moveTo>
                <a:cubicBezTo>
                  <a:pt x="467" y="6"/>
                  <a:pt x="461" y="11"/>
                  <a:pt x="454" y="15"/>
                </a:cubicBezTo>
                <a:cubicBezTo>
                  <a:pt x="416" y="44"/>
                  <a:pt x="372" y="57"/>
                  <a:pt x="318" y="58"/>
                </a:cubicBezTo>
                <a:cubicBezTo>
                  <a:pt x="269" y="56"/>
                  <a:pt x="223" y="41"/>
                  <a:pt x="185" y="9"/>
                </a:cubicBezTo>
                <a:cubicBezTo>
                  <a:pt x="0" y="194"/>
                  <a:pt x="0" y="194"/>
                  <a:pt x="0" y="194"/>
                </a:cubicBezTo>
                <a:cubicBezTo>
                  <a:pt x="30" y="221"/>
                  <a:pt x="65" y="244"/>
                  <a:pt x="103" y="264"/>
                </a:cubicBezTo>
                <a:cubicBezTo>
                  <a:pt x="163" y="295"/>
                  <a:pt x="226" y="312"/>
                  <a:pt x="294" y="316"/>
                </a:cubicBezTo>
                <a:cubicBezTo>
                  <a:pt x="295" y="316"/>
                  <a:pt x="296" y="316"/>
                  <a:pt x="297" y="317"/>
                </a:cubicBezTo>
                <a:cubicBezTo>
                  <a:pt x="299" y="317"/>
                  <a:pt x="313" y="317"/>
                  <a:pt x="329" y="317"/>
                </a:cubicBezTo>
                <a:cubicBezTo>
                  <a:pt x="344" y="318"/>
                  <a:pt x="365" y="316"/>
                  <a:pt x="376" y="315"/>
                </a:cubicBezTo>
                <a:cubicBezTo>
                  <a:pt x="383" y="314"/>
                  <a:pt x="390" y="314"/>
                  <a:pt x="396" y="313"/>
                </a:cubicBezTo>
                <a:cubicBezTo>
                  <a:pt x="498" y="299"/>
                  <a:pt x="587" y="258"/>
                  <a:pt x="662" y="190"/>
                </a:cubicBezTo>
                <a:lnTo>
                  <a:pt x="472" y="0"/>
                </a:lnTo>
                <a:close/>
              </a:path>
            </a:pathLst>
          </a:custGeom>
          <a:solidFill>
            <a:srgbClr val="2395C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8370888" y="2887663"/>
            <a:ext cx="927100" cy="1830387"/>
          </a:xfrm>
          <a:custGeom>
            <a:avLst/>
            <a:gdLst>
              <a:gd name="T0" fmla="*/ 332 w 334"/>
              <a:gd name="T1" fmla="*/ 286 h 658"/>
              <a:gd name="T2" fmla="*/ 329 w 334"/>
              <a:gd name="T3" fmla="*/ 267 h 658"/>
              <a:gd name="T4" fmla="*/ 232 w 334"/>
              <a:gd name="T5" fmla="*/ 46 h 658"/>
              <a:gd name="T6" fmla="*/ 190 w 334"/>
              <a:gd name="T7" fmla="*/ 0 h 658"/>
              <a:gd name="T8" fmla="*/ 5 w 334"/>
              <a:gd name="T9" fmla="*/ 185 h 658"/>
              <a:gd name="T10" fmla="*/ 58 w 334"/>
              <a:gd name="T11" fmla="*/ 287 h 658"/>
              <a:gd name="T12" fmla="*/ 0 w 334"/>
              <a:gd name="T13" fmla="*/ 469 h 658"/>
              <a:gd name="T14" fmla="*/ 190 w 334"/>
              <a:gd name="T15" fmla="*/ 658 h 658"/>
              <a:gd name="T16" fmla="*/ 193 w 334"/>
              <a:gd name="T17" fmla="*/ 655 h 658"/>
              <a:gd name="T18" fmla="*/ 325 w 334"/>
              <a:gd name="T19" fmla="*/ 419 h 658"/>
              <a:gd name="T20" fmla="*/ 333 w 334"/>
              <a:gd name="T21" fmla="*/ 364 h 658"/>
              <a:gd name="T22" fmla="*/ 333 w 334"/>
              <a:gd name="T23" fmla="*/ 360 h 658"/>
              <a:gd name="T24" fmla="*/ 334 w 334"/>
              <a:gd name="T25" fmla="*/ 330 h 658"/>
              <a:gd name="T26" fmla="*/ 332 w 334"/>
              <a:gd name="T27" fmla="*/ 286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4" h="658">
                <a:moveTo>
                  <a:pt x="332" y="286"/>
                </a:moveTo>
                <a:cubicBezTo>
                  <a:pt x="331" y="279"/>
                  <a:pt x="330" y="274"/>
                  <a:pt x="329" y="267"/>
                </a:cubicBezTo>
                <a:cubicBezTo>
                  <a:pt x="318" y="185"/>
                  <a:pt x="285" y="111"/>
                  <a:pt x="232" y="46"/>
                </a:cubicBezTo>
                <a:cubicBezTo>
                  <a:pt x="218" y="30"/>
                  <a:pt x="204" y="15"/>
                  <a:pt x="190" y="0"/>
                </a:cubicBezTo>
                <a:cubicBezTo>
                  <a:pt x="5" y="185"/>
                  <a:pt x="5" y="185"/>
                  <a:pt x="5" y="185"/>
                </a:cubicBezTo>
                <a:cubicBezTo>
                  <a:pt x="33" y="212"/>
                  <a:pt x="51" y="246"/>
                  <a:pt x="58" y="287"/>
                </a:cubicBezTo>
                <a:cubicBezTo>
                  <a:pt x="71" y="360"/>
                  <a:pt x="50" y="421"/>
                  <a:pt x="0" y="469"/>
                </a:cubicBezTo>
                <a:cubicBezTo>
                  <a:pt x="190" y="658"/>
                  <a:pt x="190" y="658"/>
                  <a:pt x="190" y="658"/>
                </a:cubicBezTo>
                <a:cubicBezTo>
                  <a:pt x="191" y="657"/>
                  <a:pt x="192" y="656"/>
                  <a:pt x="193" y="655"/>
                </a:cubicBezTo>
                <a:cubicBezTo>
                  <a:pt x="261" y="590"/>
                  <a:pt x="306" y="512"/>
                  <a:pt x="325" y="419"/>
                </a:cubicBezTo>
                <a:cubicBezTo>
                  <a:pt x="329" y="401"/>
                  <a:pt x="330" y="382"/>
                  <a:pt x="333" y="364"/>
                </a:cubicBezTo>
                <a:cubicBezTo>
                  <a:pt x="333" y="363"/>
                  <a:pt x="333" y="362"/>
                  <a:pt x="333" y="360"/>
                </a:cubicBezTo>
                <a:cubicBezTo>
                  <a:pt x="334" y="359"/>
                  <a:pt x="334" y="345"/>
                  <a:pt x="334" y="330"/>
                </a:cubicBezTo>
                <a:cubicBezTo>
                  <a:pt x="334" y="316"/>
                  <a:pt x="333" y="296"/>
                  <a:pt x="332" y="286"/>
                </a:cubicBezTo>
                <a:close/>
              </a:path>
            </a:pathLst>
          </a:custGeom>
          <a:solidFill>
            <a:srgbClr val="FCC725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424"/>
          <p:cNvSpPr/>
          <p:nvPr/>
        </p:nvSpPr>
        <p:spPr bwMode="auto">
          <a:xfrm>
            <a:off x="7829550" y="2689225"/>
            <a:ext cx="49213" cy="49213"/>
          </a:xfrm>
          <a:custGeom>
            <a:avLst/>
            <a:gdLst>
              <a:gd name="T0" fmla="*/ 6 w 7"/>
              <a:gd name="T1" fmla="*/ 4 h 7"/>
              <a:gd name="T2" fmla="*/ 4 w 7"/>
              <a:gd name="T3" fmla="*/ 1 h 7"/>
              <a:gd name="T4" fmla="*/ 1 w 7"/>
              <a:gd name="T5" fmla="*/ 1 h 7"/>
              <a:gd name="T6" fmla="*/ 1 w 7"/>
              <a:gd name="T7" fmla="*/ 4 h 7"/>
              <a:gd name="T8" fmla="*/ 4 w 7"/>
              <a:gd name="T9" fmla="*/ 7 h 7"/>
              <a:gd name="T10" fmla="*/ 6 w 7"/>
              <a:gd name="T11" fmla="*/ 7 h 7"/>
              <a:gd name="T12" fmla="*/ 6 w 7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6" y="7"/>
                  <a:pt x="6" y="7"/>
                </a:cubicBezTo>
                <a:cubicBezTo>
                  <a:pt x="7" y="6"/>
                  <a:pt x="7" y="5"/>
                  <a:pt x="6" y="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425"/>
          <p:cNvSpPr/>
          <p:nvPr/>
        </p:nvSpPr>
        <p:spPr bwMode="auto">
          <a:xfrm>
            <a:off x="7762875" y="2833688"/>
            <a:ext cx="52388" cy="25400"/>
          </a:xfrm>
          <a:custGeom>
            <a:avLst/>
            <a:gdLst>
              <a:gd name="T0" fmla="*/ 6 w 8"/>
              <a:gd name="T1" fmla="*/ 0 h 4"/>
              <a:gd name="T2" fmla="*/ 2 w 8"/>
              <a:gd name="T3" fmla="*/ 0 h 4"/>
              <a:gd name="T4" fmla="*/ 0 w 8"/>
              <a:gd name="T5" fmla="*/ 2 h 4"/>
              <a:gd name="T6" fmla="*/ 2 w 8"/>
              <a:gd name="T7" fmla="*/ 4 h 4"/>
              <a:gd name="T8" fmla="*/ 6 w 8"/>
              <a:gd name="T9" fmla="*/ 4 h 4"/>
              <a:gd name="T10" fmla="*/ 8 w 8"/>
              <a:gd name="T11" fmla="*/ 2 h 4"/>
              <a:gd name="T12" fmla="*/ 6 w 8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4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426"/>
          <p:cNvSpPr/>
          <p:nvPr/>
        </p:nvSpPr>
        <p:spPr bwMode="auto">
          <a:xfrm>
            <a:off x="8143875" y="2859088"/>
            <a:ext cx="55563" cy="28575"/>
          </a:xfrm>
          <a:custGeom>
            <a:avLst/>
            <a:gdLst>
              <a:gd name="T0" fmla="*/ 6 w 8"/>
              <a:gd name="T1" fmla="*/ 0 h 4"/>
              <a:gd name="T2" fmla="*/ 2 w 8"/>
              <a:gd name="T3" fmla="*/ 0 h 4"/>
              <a:gd name="T4" fmla="*/ 0 w 8"/>
              <a:gd name="T5" fmla="*/ 2 h 4"/>
              <a:gd name="T6" fmla="*/ 2 w 8"/>
              <a:gd name="T7" fmla="*/ 4 h 4"/>
              <a:gd name="T8" fmla="*/ 6 w 8"/>
              <a:gd name="T9" fmla="*/ 4 h 4"/>
              <a:gd name="T10" fmla="*/ 8 w 8"/>
              <a:gd name="T11" fmla="*/ 2 h 4"/>
              <a:gd name="T12" fmla="*/ 6 w 8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4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427"/>
          <p:cNvSpPr/>
          <p:nvPr/>
        </p:nvSpPr>
        <p:spPr bwMode="auto">
          <a:xfrm>
            <a:off x="8104188" y="2708275"/>
            <a:ext cx="46037" cy="49213"/>
          </a:xfrm>
          <a:custGeom>
            <a:avLst/>
            <a:gdLst>
              <a:gd name="T0" fmla="*/ 6 w 7"/>
              <a:gd name="T1" fmla="*/ 1 h 7"/>
              <a:gd name="T2" fmla="*/ 3 w 7"/>
              <a:gd name="T3" fmla="*/ 1 h 7"/>
              <a:gd name="T4" fmla="*/ 0 w 7"/>
              <a:gd name="T5" fmla="*/ 4 h 7"/>
              <a:gd name="T6" fmla="*/ 0 w 7"/>
              <a:gd name="T7" fmla="*/ 6 h 7"/>
              <a:gd name="T8" fmla="*/ 3 w 7"/>
              <a:gd name="T9" fmla="*/ 6 h 7"/>
              <a:gd name="T10" fmla="*/ 6 w 7"/>
              <a:gd name="T11" fmla="*/ 4 h 7"/>
              <a:gd name="T12" fmla="*/ 6 w 7"/>
              <a:gd name="T1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7">
                <a:moveTo>
                  <a:pt x="6" y="1"/>
                </a:moveTo>
                <a:cubicBezTo>
                  <a:pt x="5" y="0"/>
                  <a:pt x="4" y="0"/>
                  <a:pt x="3" y="1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6"/>
                  <a:pt x="0" y="6"/>
                </a:cubicBezTo>
                <a:cubicBezTo>
                  <a:pt x="1" y="7"/>
                  <a:pt x="2" y="7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7" y="3"/>
                  <a:pt x="7" y="2"/>
                  <a:pt x="6" y="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428"/>
          <p:cNvSpPr/>
          <p:nvPr/>
        </p:nvSpPr>
        <p:spPr bwMode="auto">
          <a:xfrm>
            <a:off x="7980363" y="2641600"/>
            <a:ext cx="28575" cy="52388"/>
          </a:xfrm>
          <a:custGeom>
            <a:avLst/>
            <a:gdLst>
              <a:gd name="T0" fmla="*/ 2 w 4"/>
              <a:gd name="T1" fmla="*/ 8 h 8"/>
              <a:gd name="T2" fmla="*/ 3 w 4"/>
              <a:gd name="T3" fmla="*/ 7 h 8"/>
              <a:gd name="T4" fmla="*/ 4 w 4"/>
              <a:gd name="T5" fmla="*/ 6 h 8"/>
              <a:gd name="T6" fmla="*/ 4 w 4"/>
              <a:gd name="T7" fmla="*/ 2 h 8"/>
              <a:gd name="T8" fmla="*/ 2 w 4"/>
              <a:gd name="T9" fmla="*/ 0 h 8"/>
              <a:gd name="T10" fmla="*/ 0 w 4"/>
              <a:gd name="T11" fmla="*/ 1 h 8"/>
              <a:gd name="T12" fmla="*/ 0 w 4"/>
              <a:gd name="T13" fmla="*/ 2 h 8"/>
              <a:gd name="T14" fmla="*/ 0 w 4"/>
              <a:gd name="T15" fmla="*/ 6 h 8"/>
              <a:gd name="T16" fmla="*/ 2 w 4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8">
                <a:moveTo>
                  <a:pt x="2" y="8"/>
                </a:moveTo>
                <a:cubicBezTo>
                  <a:pt x="3" y="8"/>
                  <a:pt x="3" y="8"/>
                  <a:pt x="3" y="7"/>
                </a:cubicBezTo>
                <a:cubicBezTo>
                  <a:pt x="4" y="7"/>
                  <a:pt x="4" y="7"/>
                  <a:pt x="4" y="6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6"/>
                  <a:pt x="0" y="6"/>
                  <a:pt x="0" y="6"/>
                </a:cubicBezTo>
                <a:cubicBezTo>
                  <a:pt x="0" y="7"/>
                  <a:pt x="1" y="8"/>
                  <a:pt x="2" y="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429"/>
          <p:cNvSpPr>
            <a:spLocks noEditPoints="1"/>
          </p:cNvSpPr>
          <p:nvPr/>
        </p:nvSpPr>
        <p:spPr bwMode="auto">
          <a:xfrm>
            <a:off x="7869238" y="2749550"/>
            <a:ext cx="220662" cy="247650"/>
          </a:xfrm>
          <a:custGeom>
            <a:avLst/>
            <a:gdLst>
              <a:gd name="T0" fmla="*/ 16 w 32"/>
              <a:gd name="T1" fmla="*/ 0 h 36"/>
              <a:gd name="T2" fmla="*/ 0 w 32"/>
              <a:gd name="T3" fmla="*/ 16 h 36"/>
              <a:gd name="T4" fmla="*/ 8 w 32"/>
              <a:gd name="T5" fmla="*/ 30 h 36"/>
              <a:gd name="T6" fmla="*/ 8 w 32"/>
              <a:gd name="T7" fmla="*/ 36 h 36"/>
              <a:gd name="T8" fmla="*/ 24 w 32"/>
              <a:gd name="T9" fmla="*/ 36 h 36"/>
              <a:gd name="T10" fmla="*/ 24 w 32"/>
              <a:gd name="T11" fmla="*/ 30 h 36"/>
              <a:gd name="T12" fmla="*/ 32 w 32"/>
              <a:gd name="T13" fmla="*/ 16 h 36"/>
              <a:gd name="T14" fmla="*/ 16 w 32"/>
              <a:gd name="T15" fmla="*/ 0 h 36"/>
              <a:gd name="T16" fmla="*/ 22 w 32"/>
              <a:gd name="T17" fmla="*/ 26 h 36"/>
              <a:gd name="T18" fmla="*/ 20 w 32"/>
              <a:gd name="T19" fmla="*/ 27 h 36"/>
              <a:gd name="T20" fmla="*/ 20 w 32"/>
              <a:gd name="T21" fmla="*/ 30 h 36"/>
              <a:gd name="T22" fmla="*/ 20 w 32"/>
              <a:gd name="T23" fmla="*/ 32 h 36"/>
              <a:gd name="T24" fmla="*/ 12 w 32"/>
              <a:gd name="T25" fmla="*/ 32 h 36"/>
              <a:gd name="T26" fmla="*/ 12 w 32"/>
              <a:gd name="T27" fmla="*/ 30 h 36"/>
              <a:gd name="T28" fmla="*/ 12 w 32"/>
              <a:gd name="T29" fmla="*/ 27 h 36"/>
              <a:gd name="T30" fmla="*/ 10 w 32"/>
              <a:gd name="T31" fmla="*/ 26 h 36"/>
              <a:gd name="T32" fmla="*/ 4 w 32"/>
              <a:gd name="T33" fmla="*/ 16 h 36"/>
              <a:gd name="T34" fmla="*/ 16 w 32"/>
              <a:gd name="T35" fmla="*/ 4 h 36"/>
              <a:gd name="T36" fmla="*/ 28 w 32"/>
              <a:gd name="T37" fmla="*/ 16 h 36"/>
              <a:gd name="T38" fmla="*/ 22 w 32"/>
              <a:gd name="T39" fmla="*/ 2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" h="3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22"/>
                  <a:pt x="3" y="27"/>
                  <a:pt x="8" y="30"/>
                </a:cubicBezTo>
                <a:cubicBezTo>
                  <a:pt x="8" y="36"/>
                  <a:pt x="8" y="36"/>
                  <a:pt x="8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0"/>
                  <a:pt x="24" y="30"/>
                  <a:pt x="24" y="30"/>
                </a:cubicBezTo>
                <a:cubicBezTo>
                  <a:pt x="29" y="27"/>
                  <a:pt x="32" y="22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  <a:moveTo>
                  <a:pt x="22" y="26"/>
                </a:moveTo>
                <a:cubicBezTo>
                  <a:pt x="20" y="27"/>
                  <a:pt x="20" y="27"/>
                  <a:pt x="20" y="27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27"/>
                  <a:pt x="12" y="27"/>
                  <a:pt x="12" y="27"/>
                </a:cubicBezTo>
                <a:cubicBezTo>
                  <a:pt x="10" y="26"/>
                  <a:pt x="10" y="26"/>
                  <a:pt x="10" y="26"/>
                </a:cubicBezTo>
                <a:cubicBezTo>
                  <a:pt x="6" y="24"/>
                  <a:pt x="4" y="20"/>
                  <a:pt x="4" y="16"/>
                </a:cubicBezTo>
                <a:cubicBezTo>
                  <a:pt x="4" y="9"/>
                  <a:pt x="9" y="4"/>
                  <a:pt x="16" y="4"/>
                </a:cubicBezTo>
                <a:cubicBezTo>
                  <a:pt x="23" y="4"/>
                  <a:pt x="28" y="9"/>
                  <a:pt x="28" y="16"/>
                </a:cubicBezTo>
                <a:cubicBezTo>
                  <a:pt x="28" y="20"/>
                  <a:pt x="26" y="24"/>
                  <a:pt x="22" y="2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430"/>
          <p:cNvSpPr/>
          <p:nvPr/>
        </p:nvSpPr>
        <p:spPr bwMode="auto">
          <a:xfrm>
            <a:off x="7924800" y="3024188"/>
            <a:ext cx="109538" cy="53975"/>
          </a:xfrm>
          <a:custGeom>
            <a:avLst/>
            <a:gdLst>
              <a:gd name="T0" fmla="*/ 0 w 16"/>
              <a:gd name="T1" fmla="*/ 4 h 8"/>
              <a:gd name="T2" fmla="*/ 4 w 16"/>
              <a:gd name="T3" fmla="*/ 4 h 8"/>
              <a:gd name="T4" fmla="*/ 4 w 16"/>
              <a:gd name="T5" fmla="*/ 4 h 8"/>
              <a:gd name="T6" fmla="*/ 8 w 16"/>
              <a:gd name="T7" fmla="*/ 8 h 8"/>
              <a:gd name="T8" fmla="*/ 12 w 16"/>
              <a:gd name="T9" fmla="*/ 4 h 8"/>
              <a:gd name="T10" fmla="*/ 12 w 16"/>
              <a:gd name="T11" fmla="*/ 4 h 8"/>
              <a:gd name="T12" fmla="*/ 16 w 16"/>
              <a:gd name="T13" fmla="*/ 4 h 8"/>
              <a:gd name="T14" fmla="*/ 16 w 16"/>
              <a:gd name="T15" fmla="*/ 0 h 8"/>
              <a:gd name="T16" fmla="*/ 0 w 16"/>
              <a:gd name="T17" fmla="*/ 0 h 8"/>
              <a:gd name="T18" fmla="*/ 0 w 16"/>
              <a:gd name="T1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8">
                <a:moveTo>
                  <a:pt x="0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6"/>
                  <a:pt x="6" y="8"/>
                  <a:pt x="8" y="8"/>
                </a:cubicBezTo>
                <a:cubicBezTo>
                  <a:pt x="10" y="8"/>
                  <a:pt x="12" y="6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0"/>
                  <a:pt x="16" y="0"/>
                  <a:pt x="16" y="0"/>
                </a:cubicBezTo>
                <a:cubicBezTo>
                  <a:pt x="0" y="0"/>
                  <a:pt x="0" y="0"/>
                  <a:pt x="0" y="0"/>
                </a:cubicBezTo>
                <a:lnTo>
                  <a:pt x="0" y="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30"/>
          <p:cNvSpPr>
            <a:spLocks noEditPoints="1"/>
          </p:cNvSpPr>
          <p:nvPr/>
        </p:nvSpPr>
        <p:spPr bwMode="auto">
          <a:xfrm rot="2700000">
            <a:off x="7844632" y="4506119"/>
            <a:ext cx="287337" cy="479425"/>
          </a:xfrm>
          <a:custGeom>
            <a:avLst/>
            <a:gdLst>
              <a:gd name="T0" fmla="*/ 50 w 184"/>
              <a:gd name="T1" fmla="*/ 310 h 310"/>
              <a:gd name="T2" fmla="*/ 32 w 184"/>
              <a:gd name="T3" fmla="*/ 282 h 310"/>
              <a:gd name="T4" fmla="*/ 10 w 184"/>
              <a:gd name="T5" fmla="*/ 199 h 310"/>
              <a:gd name="T6" fmla="*/ 39 w 184"/>
              <a:gd name="T7" fmla="*/ 171 h 310"/>
              <a:gd name="T8" fmla="*/ 30 w 184"/>
              <a:gd name="T9" fmla="*/ 116 h 310"/>
              <a:gd name="T10" fmla="*/ 36 w 184"/>
              <a:gd name="T11" fmla="*/ 73 h 310"/>
              <a:gd name="T12" fmla="*/ 36 w 184"/>
              <a:gd name="T13" fmla="*/ 72 h 310"/>
              <a:gd name="T14" fmla="*/ 92 w 184"/>
              <a:gd name="T15" fmla="*/ 0 h 310"/>
              <a:gd name="T16" fmla="*/ 148 w 184"/>
              <a:gd name="T17" fmla="*/ 72 h 310"/>
              <a:gd name="T18" fmla="*/ 148 w 184"/>
              <a:gd name="T19" fmla="*/ 73 h 310"/>
              <a:gd name="T20" fmla="*/ 155 w 184"/>
              <a:gd name="T21" fmla="*/ 116 h 310"/>
              <a:gd name="T22" fmla="*/ 145 w 184"/>
              <a:gd name="T23" fmla="*/ 171 h 310"/>
              <a:gd name="T24" fmla="*/ 174 w 184"/>
              <a:gd name="T25" fmla="*/ 199 h 310"/>
              <a:gd name="T26" fmla="*/ 153 w 184"/>
              <a:gd name="T27" fmla="*/ 282 h 310"/>
              <a:gd name="T28" fmla="*/ 134 w 184"/>
              <a:gd name="T29" fmla="*/ 310 h 310"/>
              <a:gd name="T30" fmla="*/ 134 w 184"/>
              <a:gd name="T31" fmla="*/ 276 h 310"/>
              <a:gd name="T32" fmla="*/ 118 w 184"/>
              <a:gd name="T33" fmla="*/ 239 h 310"/>
              <a:gd name="T34" fmla="*/ 118 w 184"/>
              <a:gd name="T35" fmla="*/ 240 h 310"/>
              <a:gd name="T36" fmla="*/ 115 w 184"/>
              <a:gd name="T37" fmla="*/ 246 h 310"/>
              <a:gd name="T38" fmla="*/ 108 w 184"/>
              <a:gd name="T39" fmla="*/ 245 h 310"/>
              <a:gd name="T40" fmla="*/ 76 w 184"/>
              <a:gd name="T41" fmla="*/ 245 h 310"/>
              <a:gd name="T42" fmla="*/ 69 w 184"/>
              <a:gd name="T43" fmla="*/ 246 h 310"/>
              <a:gd name="T44" fmla="*/ 66 w 184"/>
              <a:gd name="T45" fmla="*/ 240 h 310"/>
              <a:gd name="T46" fmla="*/ 66 w 184"/>
              <a:gd name="T47" fmla="*/ 239 h 310"/>
              <a:gd name="T48" fmla="*/ 50 w 184"/>
              <a:gd name="T49" fmla="*/ 276 h 310"/>
              <a:gd name="T50" fmla="*/ 50 w 184"/>
              <a:gd name="T51" fmla="*/ 310 h 310"/>
              <a:gd name="T52" fmla="*/ 55 w 184"/>
              <a:gd name="T53" fmla="*/ 79 h 310"/>
              <a:gd name="T54" fmla="*/ 50 w 184"/>
              <a:gd name="T55" fmla="*/ 116 h 310"/>
              <a:gd name="T56" fmla="*/ 61 w 184"/>
              <a:gd name="T57" fmla="*/ 174 h 310"/>
              <a:gd name="T58" fmla="*/ 64 w 184"/>
              <a:gd name="T59" fmla="*/ 184 h 310"/>
              <a:gd name="T60" fmla="*/ 54 w 184"/>
              <a:gd name="T61" fmla="*/ 187 h 310"/>
              <a:gd name="T62" fmla="*/ 29 w 184"/>
              <a:gd name="T63" fmla="*/ 205 h 310"/>
              <a:gd name="T64" fmla="*/ 36 w 184"/>
              <a:gd name="T65" fmla="*/ 247 h 310"/>
              <a:gd name="T66" fmla="*/ 65 w 184"/>
              <a:gd name="T67" fmla="*/ 215 h 310"/>
              <a:gd name="T68" fmla="*/ 74 w 184"/>
              <a:gd name="T69" fmla="*/ 209 h 310"/>
              <a:gd name="T70" fmla="*/ 79 w 184"/>
              <a:gd name="T71" fmla="*/ 219 h 310"/>
              <a:gd name="T72" fmla="*/ 82 w 184"/>
              <a:gd name="T73" fmla="*/ 225 h 310"/>
              <a:gd name="T74" fmla="*/ 103 w 184"/>
              <a:gd name="T75" fmla="*/ 225 h 310"/>
              <a:gd name="T76" fmla="*/ 105 w 184"/>
              <a:gd name="T77" fmla="*/ 219 h 310"/>
              <a:gd name="T78" fmla="*/ 110 w 184"/>
              <a:gd name="T79" fmla="*/ 209 h 310"/>
              <a:gd name="T80" fmla="*/ 120 w 184"/>
              <a:gd name="T81" fmla="*/ 215 h 310"/>
              <a:gd name="T82" fmla="*/ 148 w 184"/>
              <a:gd name="T83" fmla="*/ 247 h 310"/>
              <a:gd name="T84" fmla="*/ 155 w 184"/>
              <a:gd name="T85" fmla="*/ 205 h 310"/>
              <a:gd name="T86" fmla="*/ 130 w 184"/>
              <a:gd name="T87" fmla="*/ 187 h 310"/>
              <a:gd name="T88" fmla="*/ 120 w 184"/>
              <a:gd name="T89" fmla="*/ 184 h 310"/>
              <a:gd name="T90" fmla="*/ 123 w 184"/>
              <a:gd name="T91" fmla="*/ 174 h 310"/>
              <a:gd name="T92" fmla="*/ 135 w 184"/>
              <a:gd name="T93" fmla="*/ 116 h 310"/>
              <a:gd name="T94" fmla="*/ 129 w 184"/>
              <a:gd name="T95" fmla="*/ 79 h 310"/>
              <a:gd name="T96" fmla="*/ 92 w 184"/>
              <a:gd name="T97" fmla="*/ 21 h 310"/>
              <a:gd name="T98" fmla="*/ 55 w 184"/>
              <a:gd name="T99" fmla="*/ 79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4" h="310">
                <a:moveTo>
                  <a:pt x="50" y="310"/>
                </a:moveTo>
                <a:cubicBezTo>
                  <a:pt x="32" y="282"/>
                  <a:pt x="32" y="282"/>
                  <a:pt x="32" y="282"/>
                </a:cubicBezTo>
                <a:cubicBezTo>
                  <a:pt x="28" y="276"/>
                  <a:pt x="0" y="230"/>
                  <a:pt x="10" y="199"/>
                </a:cubicBezTo>
                <a:cubicBezTo>
                  <a:pt x="14" y="187"/>
                  <a:pt x="24" y="178"/>
                  <a:pt x="39" y="171"/>
                </a:cubicBezTo>
                <a:cubicBezTo>
                  <a:pt x="33" y="151"/>
                  <a:pt x="30" y="132"/>
                  <a:pt x="30" y="116"/>
                </a:cubicBezTo>
                <a:cubicBezTo>
                  <a:pt x="30" y="102"/>
                  <a:pt x="32" y="87"/>
                  <a:pt x="36" y="73"/>
                </a:cubicBezTo>
                <a:cubicBezTo>
                  <a:pt x="36" y="72"/>
                  <a:pt x="36" y="72"/>
                  <a:pt x="36" y="72"/>
                </a:cubicBezTo>
                <a:cubicBezTo>
                  <a:pt x="50" y="35"/>
                  <a:pt x="77" y="0"/>
                  <a:pt x="92" y="0"/>
                </a:cubicBezTo>
                <a:cubicBezTo>
                  <a:pt x="107" y="0"/>
                  <a:pt x="134" y="35"/>
                  <a:pt x="148" y="72"/>
                </a:cubicBezTo>
                <a:cubicBezTo>
                  <a:pt x="148" y="73"/>
                  <a:pt x="148" y="73"/>
                  <a:pt x="148" y="73"/>
                </a:cubicBezTo>
                <a:cubicBezTo>
                  <a:pt x="152" y="87"/>
                  <a:pt x="155" y="102"/>
                  <a:pt x="155" y="116"/>
                </a:cubicBezTo>
                <a:cubicBezTo>
                  <a:pt x="155" y="132"/>
                  <a:pt x="152" y="151"/>
                  <a:pt x="145" y="171"/>
                </a:cubicBezTo>
                <a:cubicBezTo>
                  <a:pt x="160" y="178"/>
                  <a:pt x="170" y="187"/>
                  <a:pt x="174" y="199"/>
                </a:cubicBezTo>
                <a:cubicBezTo>
                  <a:pt x="184" y="230"/>
                  <a:pt x="156" y="276"/>
                  <a:pt x="153" y="282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76"/>
                  <a:pt x="134" y="276"/>
                  <a:pt x="134" y="276"/>
                </a:cubicBezTo>
                <a:cubicBezTo>
                  <a:pt x="134" y="262"/>
                  <a:pt x="128" y="248"/>
                  <a:pt x="118" y="239"/>
                </a:cubicBezTo>
                <a:cubicBezTo>
                  <a:pt x="118" y="239"/>
                  <a:pt x="118" y="239"/>
                  <a:pt x="118" y="240"/>
                </a:cubicBezTo>
                <a:cubicBezTo>
                  <a:pt x="115" y="246"/>
                  <a:pt x="115" y="246"/>
                  <a:pt x="115" y="246"/>
                </a:cubicBezTo>
                <a:cubicBezTo>
                  <a:pt x="108" y="245"/>
                  <a:pt x="108" y="245"/>
                  <a:pt x="108" y="245"/>
                </a:cubicBezTo>
                <a:cubicBezTo>
                  <a:pt x="98" y="245"/>
                  <a:pt x="87" y="245"/>
                  <a:pt x="76" y="245"/>
                </a:cubicBezTo>
                <a:cubicBezTo>
                  <a:pt x="69" y="246"/>
                  <a:pt x="69" y="246"/>
                  <a:pt x="69" y="246"/>
                </a:cubicBezTo>
                <a:cubicBezTo>
                  <a:pt x="66" y="240"/>
                  <a:pt x="66" y="240"/>
                  <a:pt x="66" y="240"/>
                </a:cubicBezTo>
                <a:cubicBezTo>
                  <a:pt x="66" y="239"/>
                  <a:pt x="66" y="239"/>
                  <a:pt x="66" y="239"/>
                </a:cubicBezTo>
                <a:cubicBezTo>
                  <a:pt x="56" y="249"/>
                  <a:pt x="50" y="262"/>
                  <a:pt x="50" y="276"/>
                </a:cubicBezTo>
                <a:lnTo>
                  <a:pt x="50" y="310"/>
                </a:lnTo>
                <a:close/>
                <a:moveTo>
                  <a:pt x="55" y="79"/>
                </a:moveTo>
                <a:cubicBezTo>
                  <a:pt x="52" y="91"/>
                  <a:pt x="50" y="104"/>
                  <a:pt x="50" y="116"/>
                </a:cubicBezTo>
                <a:cubicBezTo>
                  <a:pt x="50" y="132"/>
                  <a:pt x="53" y="152"/>
                  <a:pt x="61" y="174"/>
                </a:cubicBezTo>
                <a:cubicBezTo>
                  <a:pt x="64" y="184"/>
                  <a:pt x="64" y="184"/>
                  <a:pt x="64" y="184"/>
                </a:cubicBezTo>
                <a:cubicBezTo>
                  <a:pt x="54" y="187"/>
                  <a:pt x="54" y="187"/>
                  <a:pt x="54" y="187"/>
                </a:cubicBezTo>
                <a:cubicBezTo>
                  <a:pt x="45" y="190"/>
                  <a:pt x="33" y="196"/>
                  <a:pt x="29" y="205"/>
                </a:cubicBezTo>
                <a:cubicBezTo>
                  <a:pt x="26" y="216"/>
                  <a:pt x="30" y="233"/>
                  <a:pt x="36" y="247"/>
                </a:cubicBezTo>
                <a:cubicBezTo>
                  <a:pt x="42" y="234"/>
                  <a:pt x="52" y="223"/>
                  <a:pt x="65" y="215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79" y="219"/>
                  <a:pt x="79" y="219"/>
                  <a:pt x="79" y="219"/>
                </a:cubicBezTo>
                <a:cubicBezTo>
                  <a:pt x="80" y="221"/>
                  <a:pt x="81" y="223"/>
                  <a:pt x="82" y="225"/>
                </a:cubicBezTo>
                <a:cubicBezTo>
                  <a:pt x="89" y="225"/>
                  <a:pt x="96" y="225"/>
                  <a:pt x="103" y="225"/>
                </a:cubicBezTo>
                <a:cubicBezTo>
                  <a:pt x="104" y="223"/>
                  <a:pt x="105" y="221"/>
                  <a:pt x="105" y="219"/>
                </a:cubicBezTo>
                <a:cubicBezTo>
                  <a:pt x="110" y="209"/>
                  <a:pt x="110" y="209"/>
                  <a:pt x="110" y="209"/>
                </a:cubicBezTo>
                <a:cubicBezTo>
                  <a:pt x="120" y="215"/>
                  <a:pt x="120" y="215"/>
                  <a:pt x="120" y="215"/>
                </a:cubicBezTo>
                <a:cubicBezTo>
                  <a:pt x="133" y="223"/>
                  <a:pt x="142" y="234"/>
                  <a:pt x="148" y="247"/>
                </a:cubicBezTo>
                <a:cubicBezTo>
                  <a:pt x="154" y="233"/>
                  <a:pt x="159" y="216"/>
                  <a:pt x="155" y="205"/>
                </a:cubicBezTo>
                <a:cubicBezTo>
                  <a:pt x="152" y="196"/>
                  <a:pt x="140" y="190"/>
                  <a:pt x="130" y="187"/>
                </a:cubicBezTo>
                <a:cubicBezTo>
                  <a:pt x="120" y="184"/>
                  <a:pt x="120" y="184"/>
                  <a:pt x="120" y="18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31" y="152"/>
                  <a:pt x="135" y="132"/>
                  <a:pt x="135" y="116"/>
                </a:cubicBezTo>
                <a:cubicBezTo>
                  <a:pt x="135" y="104"/>
                  <a:pt x="133" y="91"/>
                  <a:pt x="129" y="79"/>
                </a:cubicBezTo>
                <a:cubicBezTo>
                  <a:pt x="117" y="47"/>
                  <a:pt x="99" y="26"/>
                  <a:pt x="92" y="21"/>
                </a:cubicBezTo>
                <a:cubicBezTo>
                  <a:pt x="85" y="26"/>
                  <a:pt x="67" y="47"/>
                  <a:pt x="55" y="7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31"/>
          <p:cNvSpPr>
            <a:spLocks noEditPoints="1"/>
          </p:cNvSpPr>
          <p:nvPr/>
        </p:nvSpPr>
        <p:spPr bwMode="auto">
          <a:xfrm rot="2700000">
            <a:off x="7973219" y="4661694"/>
            <a:ext cx="100013" cy="98425"/>
          </a:xfrm>
          <a:custGeom>
            <a:avLst/>
            <a:gdLst>
              <a:gd name="T0" fmla="*/ 32 w 64"/>
              <a:gd name="T1" fmla="*/ 64 h 64"/>
              <a:gd name="T2" fmla="*/ 0 w 64"/>
              <a:gd name="T3" fmla="*/ 32 h 64"/>
              <a:gd name="T4" fmla="*/ 32 w 64"/>
              <a:gd name="T5" fmla="*/ 0 h 64"/>
              <a:gd name="T6" fmla="*/ 64 w 64"/>
              <a:gd name="T7" fmla="*/ 32 h 64"/>
              <a:gd name="T8" fmla="*/ 32 w 64"/>
              <a:gd name="T9" fmla="*/ 64 h 64"/>
              <a:gd name="T10" fmla="*/ 32 w 64"/>
              <a:gd name="T11" fmla="*/ 12 h 64"/>
              <a:gd name="T12" fmla="*/ 12 w 64"/>
              <a:gd name="T13" fmla="*/ 32 h 64"/>
              <a:gd name="T14" fmla="*/ 32 w 64"/>
              <a:gd name="T15" fmla="*/ 52 h 64"/>
              <a:gd name="T16" fmla="*/ 52 w 64"/>
              <a:gd name="T17" fmla="*/ 32 h 64"/>
              <a:gd name="T18" fmla="*/ 32 w 64"/>
              <a:gd name="T19" fmla="*/ 1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64">
                <a:moveTo>
                  <a:pt x="32" y="64"/>
                </a:moveTo>
                <a:cubicBezTo>
                  <a:pt x="14" y="64"/>
                  <a:pt x="0" y="50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50" y="0"/>
                  <a:pt x="64" y="14"/>
                  <a:pt x="64" y="32"/>
                </a:cubicBezTo>
                <a:cubicBezTo>
                  <a:pt x="64" y="50"/>
                  <a:pt x="50" y="64"/>
                  <a:pt x="32" y="64"/>
                </a:cubicBezTo>
                <a:close/>
                <a:moveTo>
                  <a:pt x="32" y="12"/>
                </a:moveTo>
                <a:cubicBezTo>
                  <a:pt x="21" y="12"/>
                  <a:pt x="12" y="21"/>
                  <a:pt x="12" y="32"/>
                </a:cubicBezTo>
                <a:cubicBezTo>
                  <a:pt x="12" y="43"/>
                  <a:pt x="21" y="52"/>
                  <a:pt x="32" y="52"/>
                </a:cubicBezTo>
                <a:cubicBezTo>
                  <a:pt x="43" y="52"/>
                  <a:pt x="52" y="43"/>
                  <a:pt x="52" y="32"/>
                </a:cubicBezTo>
                <a:cubicBezTo>
                  <a:pt x="52" y="21"/>
                  <a:pt x="43" y="12"/>
                  <a:pt x="32" y="1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32"/>
          <p:cNvSpPr>
            <a:spLocks noEditPoints="1"/>
          </p:cNvSpPr>
          <p:nvPr/>
        </p:nvSpPr>
        <p:spPr bwMode="auto">
          <a:xfrm rot="2700000">
            <a:off x="7810500" y="4806951"/>
            <a:ext cx="92075" cy="146050"/>
          </a:xfrm>
          <a:custGeom>
            <a:avLst/>
            <a:gdLst>
              <a:gd name="T0" fmla="*/ 29 w 59"/>
              <a:gd name="T1" fmla="*/ 95 h 95"/>
              <a:gd name="T2" fmla="*/ 24 w 59"/>
              <a:gd name="T3" fmla="*/ 85 h 95"/>
              <a:gd name="T4" fmla="*/ 0 w 59"/>
              <a:gd name="T5" fmla="*/ 26 h 95"/>
              <a:gd name="T6" fmla="*/ 29 w 59"/>
              <a:gd name="T7" fmla="*/ 0 h 95"/>
              <a:gd name="T8" fmla="*/ 59 w 59"/>
              <a:gd name="T9" fmla="*/ 26 h 95"/>
              <a:gd name="T10" fmla="*/ 34 w 59"/>
              <a:gd name="T11" fmla="*/ 85 h 95"/>
              <a:gd name="T12" fmla="*/ 29 w 59"/>
              <a:gd name="T13" fmla="*/ 95 h 95"/>
              <a:gd name="T14" fmla="*/ 29 w 59"/>
              <a:gd name="T15" fmla="*/ 12 h 95"/>
              <a:gd name="T16" fmla="*/ 12 w 59"/>
              <a:gd name="T17" fmla="*/ 26 h 95"/>
              <a:gd name="T18" fmla="*/ 29 w 59"/>
              <a:gd name="T19" fmla="*/ 69 h 95"/>
              <a:gd name="T20" fmla="*/ 47 w 59"/>
              <a:gd name="T21" fmla="*/ 26 h 95"/>
              <a:gd name="T22" fmla="*/ 29 w 59"/>
              <a:gd name="T23" fmla="*/ 1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9" h="95">
                <a:moveTo>
                  <a:pt x="29" y="95"/>
                </a:moveTo>
                <a:cubicBezTo>
                  <a:pt x="24" y="85"/>
                  <a:pt x="24" y="85"/>
                  <a:pt x="24" y="85"/>
                </a:cubicBezTo>
                <a:cubicBezTo>
                  <a:pt x="20" y="77"/>
                  <a:pt x="0" y="38"/>
                  <a:pt x="0" y="26"/>
                </a:cubicBezTo>
                <a:cubicBezTo>
                  <a:pt x="0" y="12"/>
                  <a:pt x="13" y="0"/>
                  <a:pt x="29" y="0"/>
                </a:cubicBezTo>
                <a:cubicBezTo>
                  <a:pt x="45" y="0"/>
                  <a:pt x="59" y="12"/>
                  <a:pt x="59" y="26"/>
                </a:cubicBezTo>
                <a:cubicBezTo>
                  <a:pt x="59" y="38"/>
                  <a:pt x="39" y="77"/>
                  <a:pt x="34" y="85"/>
                </a:cubicBezTo>
                <a:lnTo>
                  <a:pt x="29" y="95"/>
                </a:lnTo>
                <a:close/>
                <a:moveTo>
                  <a:pt x="29" y="12"/>
                </a:moveTo>
                <a:cubicBezTo>
                  <a:pt x="19" y="12"/>
                  <a:pt x="12" y="18"/>
                  <a:pt x="12" y="26"/>
                </a:cubicBezTo>
                <a:cubicBezTo>
                  <a:pt x="12" y="31"/>
                  <a:pt x="20" y="50"/>
                  <a:pt x="29" y="69"/>
                </a:cubicBezTo>
                <a:cubicBezTo>
                  <a:pt x="38" y="50"/>
                  <a:pt x="47" y="31"/>
                  <a:pt x="47" y="26"/>
                </a:cubicBezTo>
                <a:cubicBezTo>
                  <a:pt x="47" y="18"/>
                  <a:pt x="39" y="12"/>
                  <a:pt x="29" y="1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8702675" y="3519488"/>
            <a:ext cx="415925" cy="474662"/>
          </a:xfrm>
          <a:custGeom>
            <a:avLst/>
            <a:gdLst>
              <a:gd name="T0" fmla="*/ 578 w 786"/>
              <a:gd name="T1" fmla="*/ 28 h 896"/>
              <a:gd name="T2" fmla="*/ 205 w 786"/>
              <a:gd name="T3" fmla="*/ 59 h 896"/>
              <a:gd name="T4" fmla="*/ 67 w 786"/>
              <a:gd name="T5" fmla="*/ 236 h 896"/>
              <a:gd name="T6" fmla="*/ 68 w 786"/>
              <a:gd name="T7" fmla="*/ 346 h 896"/>
              <a:gd name="T8" fmla="*/ 70 w 786"/>
              <a:gd name="T9" fmla="*/ 356 h 896"/>
              <a:gd name="T10" fmla="*/ 39 w 786"/>
              <a:gd name="T11" fmla="*/ 406 h 896"/>
              <a:gd name="T12" fmla="*/ 14 w 786"/>
              <a:gd name="T13" fmla="*/ 441 h 896"/>
              <a:gd name="T14" fmla="*/ 14 w 786"/>
              <a:gd name="T15" fmla="*/ 442 h 896"/>
              <a:gd name="T16" fmla="*/ 36 w 786"/>
              <a:gd name="T17" fmla="*/ 540 h 896"/>
              <a:gd name="T18" fmla="*/ 50 w 786"/>
              <a:gd name="T19" fmla="*/ 587 h 896"/>
              <a:gd name="T20" fmla="*/ 75 w 786"/>
              <a:gd name="T21" fmla="*/ 649 h 896"/>
              <a:gd name="T22" fmla="*/ 74 w 786"/>
              <a:gd name="T23" fmla="*/ 694 h 896"/>
              <a:gd name="T24" fmla="*/ 169 w 786"/>
              <a:gd name="T25" fmla="*/ 773 h 896"/>
              <a:gd name="T26" fmla="*/ 244 w 786"/>
              <a:gd name="T27" fmla="*/ 830 h 896"/>
              <a:gd name="T28" fmla="*/ 618 w 786"/>
              <a:gd name="T29" fmla="*/ 896 h 896"/>
              <a:gd name="T30" fmla="*/ 686 w 786"/>
              <a:gd name="T31" fmla="*/ 814 h 896"/>
              <a:gd name="T32" fmla="*/ 664 w 786"/>
              <a:gd name="T33" fmla="*/ 637 h 896"/>
              <a:gd name="T34" fmla="*/ 777 w 786"/>
              <a:gd name="T35" fmla="*/ 417 h 896"/>
              <a:gd name="T36" fmla="*/ 706 w 786"/>
              <a:gd name="T37" fmla="*/ 118 h 896"/>
              <a:gd name="T38" fmla="*/ 627 w 786"/>
              <a:gd name="T39" fmla="*/ 606 h 896"/>
              <a:gd name="T40" fmla="*/ 639 w 786"/>
              <a:gd name="T41" fmla="*/ 823 h 896"/>
              <a:gd name="T42" fmla="*/ 618 w 786"/>
              <a:gd name="T43" fmla="*/ 847 h 896"/>
              <a:gd name="T44" fmla="*/ 292 w 786"/>
              <a:gd name="T45" fmla="*/ 827 h 896"/>
              <a:gd name="T46" fmla="*/ 260 w 786"/>
              <a:gd name="T47" fmla="*/ 706 h 896"/>
              <a:gd name="T48" fmla="*/ 169 w 786"/>
              <a:gd name="T49" fmla="*/ 725 h 896"/>
              <a:gd name="T50" fmla="*/ 101 w 786"/>
              <a:gd name="T51" fmla="*/ 604 h 896"/>
              <a:gd name="T52" fmla="*/ 110 w 786"/>
              <a:gd name="T53" fmla="*/ 568 h 896"/>
              <a:gd name="T54" fmla="*/ 86 w 786"/>
              <a:gd name="T55" fmla="*/ 555 h 896"/>
              <a:gd name="T56" fmla="*/ 94 w 786"/>
              <a:gd name="T57" fmla="*/ 519 h 896"/>
              <a:gd name="T58" fmla="*/ 65 w 786"/>
              <a:gd name="T59" fmla="*/ 501 h 896"/>
              <a:gd name="T60" fmla="*/ 55 w 786"/>
              <a:gd name="T61" fmla="*/ 467 h 896"/>
              <a:gd name="T62" fmla="*/ 112 w 786"/>
              <a:gd name="T63" fmla="*/ 381 h 896"/>
              <a:gd name="T64" fmla="*/ 115 w 786"/>
              <a:gd name="T65" fmla="*/ 335 h 896"/>
              <a:gd name="T66" fmla="*/ 114 w 786"/>
              <a:gd name="T67" fmla="*/ 248 h 896"/>
              <a:gd name="T68" fmla="*/ 729 w 786"/>
              <a:gd name="T69" fmla="*/ 41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6" h="896">
                <a:moveTo>
                  <a:pt x="706" y="118"/>
                </a:moveTo>
                <a:cubicBezTo>
                  <a:pt x="672" y="79"/>
                  <a:pt x="629" y="49"/>
                  <a:pt x="578" y="28"/>
                </a:cubicBezTo>
                <a:cubicBezTo>
                  <a:pt x="531" y="10"/>
                  <a:pt x="478" y="0"/>
                  <a:pt x="425" y="0"/>
                </a:cubicBezTo>
                <a:cubicBezTo>
                  <a:pt x="346" y="0"/>
                  <a:pt x="268" y="21"/>
                  <a:pt x="205" y="59"/>
                </a:cubicBezTo>
                <a:cubicBezTo>
                  <a:pt x="171" y="79"/>
                  <a:pt x="142" y="104"/>
                  <a:pt x="119" y="133"/>
                </a:cubicBezTo>
                <a:cubicBezTo>
                  <a:pt x="94" y="164"/>
                  <a:pt x="77" y="198"/>
                  <a:pt x="67" y="236"/>
                </a:cubicBezTo>
                <a:cubicBezTo>
                  <a:pt x="59" y="268"/>
                  <a:pt x="58" y="305"/>
                  <a:pt x="65" y="335"/>
                </a:cubicBezTo>
                <a:cubicBezTo>
                  <a:pt x="68" y="346"/>
                  <a:pt x="68" y="346"/>
                  <a:pt x="68" y="346"/>
                </a:cubicBezTo>
                <a:cubicBezTo>
                  <a:pt x="68" y="349"/>
                  <a:pt x="69" y="352"/>
                  <a:pt x="70" y="354"/>
                </a:cubicBezTo>
                <a:cubicBezTo>
                  <a:pt x="70" y="355"/>
                  <a:pt x="70" y="356"/>
                  <a:pt x="70" y="356"/>
                </a:cubicBezTo>
                <a:cubicBezTo>
                  <a:pt x="68" y="360"/>
                  <a:pt x="68" y="360"/>
                  <a:pt x="68" y="360"/>
                </a:cubicBezTo>
                <a:cubicBezTo>
                  <a:pt x="61" y="375"/>
                  <a:pt x="50" y="390"/>
                  <a:pt x="39" y="406"/>
                </a:cubicBezTo>
                <a:cubicBezTo>
                  <a:pt x="31" y="417"/>
                  <a:pt x="22" y="428"/>
                  <a:pt x="14" y="441"/>
                </a:cubicBezTo>
                <a:cubicBezTo>
                  <a:pt x="14" y="441"/>
                  <a:pt x="14" y="441"/>
                  <a:pt x="14" y="441"/>
                </a:cubicBezTo>
                <a:cubicBezTo>
                  <a:pt x="14" y="441"/>
                  <a:pt x="14" y="441"/>
                  <a:pt x="14" y="441"/>
                </a:cubicBezTo>
                <a:cubicBezTo>
                  <a:pt x="14" y="442"/>
                  <a:pt x="14" y="442"/>
                  <a:pt x="14" y="442"/>
                </a:cubicBezTo>
                <a:cubicBezTo>
                  <a:pt x="3" y="459"/>
                  <a:pt x="0" y="481"/>
                  <a:pt x="6" y="501"/>
                </a:cubicBezTo>
                <a:cubicBezTo>
                  <a:pt x="11" y="517"/>
                  <a:pt x="22" y="531"/>
                  <a:pt x="36" y="540"/>
                </a:cubicBezTo>
                <a:cubicBezTo>
                  <a:pt x="35" y="553"/>
                  <a:pt x="37" y="565"/>
                  <a:pt x="43" y="576"/>
                </a:cubicBezTo>
                <a:cubicBezTo>
                  <a:pt x="45" y="580"/>
                  <a:pt x="47" y="584"/>
                  <a:pt x="50" y="587"/>
                </a:cubicBezTo>
                <a:cubicBezTo>
                  <a:pt x="48" y="603"/>
                  <a:pt x="52" y="619"/>
                  <a:pt x="62" y="632"/>
                </a:cubicBezTo>
                <a:cubicBezTo>
                  <a:pt x="75" y="649"/>
                  <a:pt x="75" y="649"/>
                  <a:pt x="75" y="649"/>
                </a:cubicBezTo>
                <a:cubicBezTo>
                  <a:pt x="75" y="652"/>
                  <a:pt x="75" y="654"/>
                  <a:pt x="74" y="657"/>
                </a:cubicBezTo>
                <a:cubicBezTo>
                  <a:pt x="74" y="667"/>
                  <a:pt x="73" y="680"/>
                  <a:pt x="74" y="694"/>
                </a:cubicBezTo>
                <a:cubicBezTo>
                  <a:pt x="77" y="715"/>
                  <a:pt x="85" y="732"/>
                  <a:pt x="97" y="746"/>
                </a:cubicBezTo>
                <a:cubicBezTo>
                  <a:pt x="114" y="764"/>
                  <a:pt x="139" y="773"/>
                  <a:pt x="169" y="773"/>
                </a:cubicBezTo>
                <a:cubicBezTo>
                  <a:pt x="189" y="773"/>
                  <a:pt x="212" y="769"/>
                  <a:pt x="240" y="761"/>
                </a:cubicBezTo>
                <a:cubicBezTo>
                  <a:pt x="241" y="779"/>
                  <a:pt x="243" y="801"/>
                  <a:pt x="244" y="830"/>
                </a:cubicBezTo>
                <a:cubicBezTo>
                  <a:pt x="246" y="867"/>
                  <a:pt x="276" y="896"/>
                  <a:pt x="313" y="896"/>
                </a:cubicBezTo>
                <a:cubicBezTo>
                  <a:pt x="618" y="896"/>
                  <a:pt x="618" y="896"/>
                  <a:pt x="618" y="896"/>
                </a:cubicBezTo>
                <a:cubicBezTo>
                  <a:pt x="638" y="896"/>
                  <a:pt x="658" y="887"/>
                  <a:pt x="671" y="871"/>
                </a:cubicBezTo>
                <a:cubicBezTo>
                  <a:pt x="684" y="855"/>
                  <a:pt x="690" y="834"/>
                  <a:pt x="686" y="814"/>
                </a:cubicBezTo>
                <a:cubicBezTo>
                  <a:pt x="658" y="658"/>
                  <a:pt x="658" y="658"/>
                  <a:pt x="658" y="658"/>
                </a:cubicBezTo>
                <a:cubicBezTo>
                  <a:pt x="657" y="650"/>
                  <a:pt x="659" y="643"/>
                  <a:pt x="664" y="637"/>
                </a:cubicBezTo>
                <a:cubicBezTo>
                  <a:pt x="686" y="610"/>
                  <a:pt x="712" y="578"/>
                  <a:pt x="733" y="541"/>
                </a:cubicBezTo>
                <a:cubicBezTo>
                  <a:pt x="756" y="501"/>
                  <a:pt x="770" y="460"/>
                  <a:pt x="777" y="417"/>
                </a:cubicBezTo>
                <a:cubicBezTo>
                  <a:pt x="786" y="355"/>
                  <a:pt x="784" y="298"/>
                  <a:pt x="772" y="247"/>
                </a:cubicBezTo>
                <a:cubicBezTo>
                  <a:pt x="759" y="198"/>
                  <a:pt x="737" y="154"/>
                  <a:pt x="706" y="118"/>
                </a:cubicBezTo>
                <a:close/>
                <a:moveTo>
                  <a:pt x="729" y="410"/>
                </a:moveTo>
                <a:cubicBezTo>
                  <a:pt x="717" y="491"/>
                  <a:pt x="674" y="550"/>
                  <a:pt x="627" y="606"/>
                </a:cubicBezTo>
                <a:cubicBezTo>
                  <a:pt x="613" y="622"/>
                  <a:pt x="607" y="645"/>
                  <a:pt x="611" y="666"/>
                </a:cubicBezTo>
                <a:cubicBezTo>
                  <a:pt x="639" y="823"/>
                  <a:pt x="639" y="823"/>
                  <a:pt x="639" y="823"/>
                </a:cubicBezTo>
                <a:cubicBezTo>
                  <a:pt x="640" y="829"/>
                  <a:pt x="638" y="835"/>
                  <a:pt x="634" y="840"/>
                </a:cubicBezTo>
                <a:cubicBezTo>
                  <a:pt x="630" y="845"/>
                  <a:pt x="624" y="847"/>
                  <a:pt x="618" y="847"/>
                </a:cubicBezTo>
                <a:cubicBezTo>
                  <a:pt x="313" y="847"/>
                  <a:pt x="313" y="847"/>
                  <a:pt x="313" y="847"/>
                </a:cubicBezTo>
                <a:cubicBezTo>
                  <a:pt x="302" y="847"/>
                  <a:pt x="293" y="839"/>
                  <a:pt x="292" y="827"/>
                </a:cubicBezTo>
                <a:cubicBezTo>
                  <a:pt x="290" y="774"/>
                  <a:pt x="286" y="742"/>
                  <a:pt x="284" y="724"/>
                </a:cubicBezTo>
                <a:cubicBezTo>
                  <a:pt x="284" y="715"/>
                  <a:pt x="272" y="706"/>
                  <a:pt x="260" y="706"/>
                </a:cubicBezTo>
                <a:cubicBezTo>
                  <a:pt x="258" y="706"/>
                  <a:pt x="256" y="706"/>
                  <a:pt x="254" y="707"/>
                </a:cubicBezTo>
                <a:cubicBezTo>
                  <a:pt x="216" y="720"/>
                  <a:pt x="189" y="725"/>
                  <a:pt x="169" y="725"/>
                </a:cubicBezTo>
                <a:cubicBezTo>
                  <a:pt x="95" y="725"/>
                  <a:pt x="134" y="648"/>
                  <a:pt x="120" y="629"/>
                </a:cubicBezTo>
                <a:cubicBezTo>
                  <a:pt x="101" y="604"/>
                  <a:pt x="101" y="604"/>
                  <a:pt x="101" y="604"/>
                </a:cubicBezTo>
                <a:cubicBezTo>
                  <a:pt x="96" y="597"/>
                  <a:pt x="96" y="589"/>
                  <a:pt x="100" y="583"/>
                </a:cubicBezTo>
                <a:cubicBezTo>
                  <a:pt x="110" y="568"/>
                  <a:pt x="110" y="568"/>
                  <a:pt x="110" y="568"/>
                </a:cubicBezTo>
                <a:cubicBezTo>
                  <a:pt x="98" y="565"/>
                  <a:pt x="98" y="565"/>
                  <a:pt x="98" y="565"/>
                </a:cubicBezTo>
                <a:cubicBezTo>
                  <a:pt x="93" y="563"/>
                  <a:pt x="89" y="560"/>
                  <a:pt x="86" y="555"/>
                </a:cubicBezTo>
                <a:cubicBezTo>
                  <a:pt x="84" y="550"/>
                  <a:pt x="84" y="545"/>
                  <a:pt x="86" y="540"/>
                </a:cubicBezTo>
                <a:cubicBezTo>
                  <a:pt x="94" y="519"/>
                  <a:pt x="94" y="519"/>
                  <a:pt x="94" y="519"/>
                </a:cubicBezTo>
                <a:cubicBezTo>
                  <a:pt x="95" y="517"/>
                  <a:pt x="94" y="514"/>
                  <a:pt x="92" y="513"/>
                </a:cubicBezTo>
                <a:cubicBezTo>
                  <a:pt x="65" y="501"/>
                  <a:pt x="65" y="501"/>
                  <a:pt x="65" y="501"/>
                </a:cubicBezTo>
                <a:cubicBezTo>
                  <a:pt x="59" y="499"/>
                  <a:pt x="54" y="493"/>
                  <a:pt x="52" y="487"/>
                </a:cubicBezTo>
                <a:cubicBezTo>
                  <a:pt x="50" y="480"/>
                  <a:pt x="51" y="473"/>
                  <a:pt x="55" y="467"/>
                </a:cubicBezTo>
                <a:cubicBezTo>
                  <a:pt x="55" y="466"/>
                  <a:pt x="55" y="466"/>
                  <a:pt x="55" y="466"/>
                </a:cubicBezTo>
                <a:cubicBezTo>
                  <a:pt x="73" y="438"/>
                  <a:pt x="97" y="412"/>
                  <a:pt x="112" y="381"/>
                </a:cubicBezTo>
                <a:cubicBezTo>
                  <a:pt x="118" y="368"/>
                  <a:pt x="118" y="368"/>
                  <a:pt x="118" y="368"/>
                </a:cubicBezTo>
                <a:cubicBezTo>
                  <a:pt x="122" y="359"/>
                  <a:pt x="117" y="345"/>
                  <a:pt x="115" y="335"/>
                </a:cubicBezTo>
                <a:cubicBezTo>
                  <a:pt x="112" y="325"/>
                  <a:pt x="112" y="325"/>
                  <a:pt x="112" y="325"/>
                </a:cubicBezTo>
                <a:cubicBezTo>
                  <a:pt x="107" y="301"/>
                  <a:pt x="108" y="271"/>
                  <a:pt x="114" y="248"/>
                </a:cubicBezTo>
                <a:cubicBezTo>
                  <a:pt x="146" y="120"/>
                  <a:pt x="286" y="48"/>
                  <a:pt x="425" y="48"/>
                </a:cubicBezTo>
                <a:cubicBezTo>
                  <a:pt x="597" y="48"/>
                  <a:pt x="767" y="158"/>
                  <a:pt x="729" y="41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6"/>
          <p:cNvSpPr/>
          <p:nvPr/>
        </p:nvSpPr>
        <p:spPr bwMode="auto">
          <a:xfrm>
            <a:off x="8782050" y="3563938"/>
            <a:ext cx="293688" cy="239712"/>
          </a:xfrm>
          <a:custGeom>
            <a:avLst/>
            <a:gdLst>
              <a:gd name="T0" fmla="*/ 367 w 554"/>
              <a:gd name="T1" fmla="*/ 21 h 452"/>
              <a:gd name="T2" fmla="*/ 325 w 554"/>
              <a:gd name="T3" fmla="*/ 5 h 452"/>
              <a:gd name="T4" fmla="*/ 298 w 554"/>
              <a:gd name="T5" fmla="*/ 11 h 452"/>
              <a:gd name="T6" fmla="*/ 267 w 554"/>
              <a:gd name="T7" fmla="*/ 0 h 452"/>
              <a:gd name="T8" fmla="*/ 243 w 554"/>
              <a:gd name="T9" fmla="*/ 7 h 452"/>
              <a:gd name="T10" fmla="*/ 223 w 554"/>
              <a:gd name="T11" fmla="*/ 5 h 452"/>
              <a:gd name="T12" fmla="*/ 168 w 554"/>
              <a:gd name="T13" fmla="*/ 24 h 452"/>
              <a:gd name="T14" fmla="*/ 163 w 554"/>
              <a:gd name="T15" fmla="*/ 24 h 452"/>
              <a:gd name="T16" fmla="*/ 96 w 554"/>
              <a:gd name="T17" fmla="*/ 54 h 452"/>
              <a:gd name="T18" fmla="*/ 38 w 554"/>
              <a:gd name="T19" fmla="*/ 123 h 452"/>
              <a:gd name="T20" fmla="*/ 15 w 554"/>
              <a:gd name="T21" fmla="*/ 156 h 452"/>
              <a:gd name="T22" fmla="*/ 15 w 554"/>
              <a:gd name="T23" fmla="*/ 161 h 452"/>
              <a:gd name="T24" fmla="*/ 0 w 554"/>
              <a:gd name="T25" fmla="*/ 210 h 452"/>
              <a:gd name="T26" fmla="*/ 39 w 554"/>
              <a:gd name="T27" fmla="*/ 282 h 452"/>
              <a:gd name="T28" fmla="*/ 103 w 554"/>
              <a:gd name="T29" fmla="*/ 327 h 452"/>
              <a:gd name="T30" fmla="*/ 135 w 554"/>
              <a:gd name="T31" fmla="*/ 319 h 452"/>
              <a:gd name="T32" fmla="*/ 177 w 554"/>
              <a:gd name="T33" fmla="*/ 344 h 452"/>
              <a:gd name="T34" fmla="*/ 260 w 554"/>
              <a:gd name="T35" fmla="*/ 403 h 452"/>
              <a:gd name="T36" fmla="*/ 296 w 554"/>
              <a:gd name="T37" fmla="*/ 395 h 452"/>
              <a:gd name="T38" fmla="*/ 391 w 554"/>
              <a:gd name="T39" fmla="*/ 452 h 452"/>
              <a:gd name="T40" fmla="*/ 492 w 554"/>
              <a:gd name="T41" fmla="*/ 382 h 452"/>
              <a:gd name="T42" fmla="*/ 549 w 554"/>
              <a:gd name="T43" fmla="*/ 287 h 452"/>
              <a:gd name="T44" fmla="*/ 547 w 554"/>
              <a:gd name="T45" fmla="*/ 267 h 452"/>
              <a:gd name="T46" fmla="*/ 554 w 554"/>
              <a:gd name="T47" fmla="*/ 235 h 452"/>
              <a:gd name="T48" fmla="*/ 536 w 554"/>
              <a:gd name="T49" fmla="*/ 185 h 452"/>
              <a:gd name="T50" fmla="*/ 537 w 554"/>
              <a:gd name="T51" fmla="*/ 174 h 452"/>
              <a:gd name="T52" fmla="*/ 493 w 554"/>
              <a:gd name="T53" fmla="*/ 106 h 452"/>
              <a:gd name="T54" fmla="*/ 367 w 554"/>
              <a:gd name="T55" fmla="*/ 2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54" h="452">
                <a:moveTo>
                  <a:pt x="367" y="21"/>
                </a:moveTo>
                <a:cubicBezTo>
                  <a:pt x="356" y="11"/>
                  <a:pt x="341" y="5"/>
                  <a:pt x="325" y="5"/>
                </a:cubicBezTo>
                <a:cubicBezTo>
                  <a:pt x="315" y="5"/>
                  <a:pt x="306" y="7"/>
                  <a:pt x="298" y="11"/>
                </a:cubicBezTo>
                <a:cubicBezTo>
                  <a:pt x="289" y="4"/>
                  <a:pt x="279" y="0"/>
                  <a:pt x="267" y="0"/>
                </a:cubicBezTo>
                <a:cubicBezTo>
                  <a:pt x="258" y="0"/>
                  <a:pt x="250" y="3"/>
                  <a:pt x="243" y="7"/>
                </a:cubicBezTo>
                <a:cubicBezTo>
                  <a:pt x="237" y="5"/>
                  <a:pt x="230" y="5"/>
                  <a:pt x="223" y="5"/>
                </a:cubicBezTo>
                <a:cubicBezTo>
                  <a:pt x="203" y="5"/>
                  <a:pt x="183" y="12"/>
                  <a:pt x="168" y="24"/>
                </a:cubicBezTo>
                <a:cubicBezTo>
                  <a:pt x="166" y="24"/>
                  <a:pt x="165" y="24"/>
                  <a:pt x="163" y="24"/>
                </a:cubicBezTo>
                <a:cubicBezTo>
                  <a:pt x="136" y="24"/>
                  <a:pt x="112" y="36"/>
                  <a:pt x="96" y="54"/>
                </a:cubicBezTo>
                <a:cubicBezTo>
                  <a:pt x="63" y="60"/>
                  <a:pt x="38" y="89"/>
                  <a:pt x="38" y="123"/>
                </a:cubicBezTo>
                <a:cubicBezTo>
                  <a:pt x="24" y="128"/>
                  <a:pt x="15" y="141"/>
                  <a:pt x="15" y="156"/>
                </a:cubicBezTo>
                <a:cubicBezTo>
                  <a:pt x="15" y="158"/>
                  <a:pt x="15" y="159"/>
                  <a:pt x="15" y="161"/>
                </a:cubicBezTo>
                <a:cubicBezTo>
                  <a:pt x="6" y="175"/>
                  <a:pt x="0" y="192"/>
                  <a:pt x="0" y="210"/>
                </a:cubicBezTo>
                <a:cubicBezTo>
                  <a:pt x="0" y="240"/>
                  <a:pt x="16" y="266"/>
                  <a:pt x="39" y="282"/>
                </a:cubicBezTo>
                <a:cubicBezTo>
                  <a:pt x="48" y="308"/>
                  <a:pt x="74" y="327"/>
                  <a:pt x="103" y="327"/>
                </a:cubicBezTo>
                <a:cubicBezTo>
                  <a:pt x="115" y="327"/>
                  <a:pt x="126" y="324"/>
                  <a:pt x="135" y="319"/>
                </a:cubicBezTo>
                <a:cubicBezTo>
                  <a:pt x="145" y="332"/>
                  <a:pt x="160" y="341"/>
                  <a:pt x="177" y="344"/>
                </a:cubicBezTo>
                <a:cubicBezTo>
                  <a:pt x="189" y="378"/>
                  <a:pt x="222" y="403"/>
                  <a:pt x="260" y="403"/>
                </a:cubicBezTo>
                <a:cubicBezTo>
                  <a:pt x="273" y="403"/>
                  <a:pt x="285" y="400"/>
                  <a:pt x="296" y="395"/>
                </a:cubicBezTo>
                <a:cubicBezTo>
                  <a:pt x="314" y="429"/>
                  <a:pt x="350" y="452"/>
                  <a:pt x="391" y="452"/>
                </a:cubicBezTo>
                <a:cubicBezTo>
                  <a:pt x="437" y="452"/>
                  <a:pt x="477" y="423"/>
                  <a:pt x="492" y="382"/>
                </a:cubicBezTo>
                <a:cubicBezTo>
                  <a:pt x="526" y="364"/>
                  <a:pt x="549" y="328"/>
                  <a:pt x="549" y="287"/>
                </a:cubicBezTo>
                <a:cubicBezTo>
                  <a:pt x="549" y="280"/>
                  <a:pt x="548" y="274"/>
                  <a:pt x="547" y="267"/>
                </a:cubicBezTo>
                <a:cubicBezTo>
                  <a:pt x="552" y="257"/>
                  <a:pt x="554" y="246"/>
                  <a:pt x="554" y="235"/>
                </a:cubicBezTo>
                <a:cubicBezTo>
                  <a:pt x="554" y="216"/>
                  <a:pt x="547" y="199"/>
                  <a:pt x="536" y="185"/>
                </a:cubicBezTo>
                <a:cubicBezTo>
                  <a:pt x="536" y="182"/>
                  <a:pt x="537" y="178"/>
                  <a:pt x="537" y="174"/>
                </a:cubicBezTo>
                <a:cubicBezTo>
                  <a:pt x="537" y="144"/>
                  <a:pt x="519" y="118"/>
                  <a:pt x="493" y="106"/>
                </a:cubicBezTo>
                <a:cubicBezTo>
                  <a:pt x="472" y="57"/>
                  <a:pt x="423" y="22"/>
                  <a:pt x="367" y="2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0" name="TextBox 13"/>
          <p:cNvSpPr txBox="1">
            <a:spLocks noChangeArrowheads="1"/>
          </p:cNvSpPr>
          <p:nvPr/>
        </p:nvSpPr>
        <p:spPr bwMode="auto">
          <a:xfrm>
            <a:off x="7375525" y="5265738"/>
            <a:ext cx="12652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1" name="TextBox 13"/>
          <p:cNvSpPr txBox="1">
            <a:spLocks noChangeArrowheads="1"/>
          </p:cNvSpPr>
          <p:nvPr/>
        </p:nvSpPr>
        <p:spPr bwMode="auto">
          <a:xfrm>
            <a:off x="7234238" y="5551488"/>
            <a:ext cx="1549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2" name="TextBox 13"/>
          <p:cNvSpPr txBox="1">
            <a:spLocks noChangeArrowheads="1"/>
          </p:cNvSpPr>
          <p:nvPr/>
        </p:nvSpPr>
        <p:spPr bwMode="auto">
          <a:xfrm>
            <a:off x="9626600" y="3390900"/>
            <a:ext cx="1263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3" name="TextBox 13"/>
          <p:cNvSpPr txBox="1">
            <a:spLocks noChangeArrowheads="1"/>
          </p:cNvSpPr>
          <p:nvPr/>
        </p:nvSpPr>
        <p:spPr bwMode="auto">
          <a:xfrm>
            <a:off x="9483725" y="3676650"/>
            <a:ext cx="1549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4" name="TextBox 13"/>
          <p:cNvSpPr txBox="1">
            <a:spLocks noChangeArrowheads="1"/>
          </p:cNvSpPr>
          <p:nvPr/>
        </p:nvSpPr>
        <p:spPr bwMode="auto">
          <a:xfrm>
            <a:off x="7329488" y="1416050"/>
            <a:ext cx="12652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5" name="TextBox 13"/>
          <p:cNvSpPr txBox="1">
            <a:spLocks noChangeArrowheads="1"/>
          </p:cNvSpPr>
          <p:nvPr/>
        </p:nvSpPr>
        <p:spPr bwMode="auto">
          <a:xfrm>
            <a:off x="7186613" y="1701800"/>
            <a:ext cx="1549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6" name="TextBox 13"/>
          <p:cNvSpPr txBox="1">
            <a:spLocks noChangeArrowheads="1"/>
          </p:cNvSpPr>
          <p:nvPr/>
        </p:nvSpPr>
        <p:spPr bwMode="auto">
          <a:xfrm>
            <a:off x="3646488" y="3640138"/>
            <a:ext cx="12652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3"/>
          <p:cNvSpPr txBox="1">
            <a:spLocks noChangeArrowheads="1"/>
          </p:cNvSpPr>
          <p:nvPr/>
        </p:nvSpPr>
        <p:spPr bwMode="auto">
          <a:xfrm>
            <a:off x="798513" y="43021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507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7175"/>
            <a:ext cx="5175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1404938"/>
            <a:ext cx="12192000" cy="4800600"/>
          </a:xfrm>
          <a:prstGeom prst="rect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509" name="组合 4"/>
          <p:cNvGrpSpPr/>
          <p:nvPr/>
        </p:nvGrpSpPr>
        <p:grpSpPr bwMode="auto">
          <a:xfrm>
            <a:off x="5837238" y="2330450"/>
            <a:ext cx="647700" cy="649288"/>
            <a:chOff x="6912864" y="3136392"/>
            <a:chExt cx="649224" cy="649224"/>
          </a:xfrm>
        </p:grpSpPr>
        <p:sp>
          <p:nvSpPr>
            <p:cNvPr id="21524" name="Freeform 620"/>
            <p:cNvSpPr/>
            <p:nvPr/>
          </p:nvSpPr>
          <p:spPr bwMode="auto">
            <a:xfrm>
              <a:off x="7070852" y="3296983"/>
              <a:ext cx="333248" cy="328041"/>
            </a:xfrm>
            <a:custGeom>
              <a:avLst/>
              <a:gdLst>
                <a:gd name="T0" fmla="*/ 377510766 w 287"/>
                <a:gd name="T1" fmla="*/ 4030384 h 283"/>
                <a:gd name="T2" fmla="*/ 280436901 w 287"/>
                <a:gd name="T3" fmla="*/ 18810775 h 283"/>
                <a:gd name="T4" fmla="*/ 192799643 w 287"/>
                <a:gd name="T5" fmla="*/ 0 h 283"/>
                <a:gd name="T6" fmla="*/ 106511634 w 287"/>
                <a:gd name="T7" fmla="*/ 18810775 h 283"/>
                <a:gd name="T8" fmla="*/ 9437769 w 287"/>
                <a:gd name="T9" fmla="*/ 4030384 h 283"/>
                <a:gd name="T10" fmla="*/ 0 w 287"/>
                <a:gd name="T11" fmla="*/ 80618104 h 283"/>
                <a:gd name="T12" fmla="*/ 90333431 w 287"/>
                <a:gd name="T13" fmla="*/ 318443193 h 283"/>
                <a:gd name="T14" fmla="*/ 192799643 w 287"/>
                <a:gd name="T15" fmla="*/ 380250522 h 283"/>
                <a:gd name="T16" fmla="*/ 296615104 w 287"/>
                <a:gd name="T17" fmla="*/ 318443193 h 283"/>
                <a:gd name="T18" fmla="*/ 386948535 w 287"/>
                <a:gd name="T19" fmla="*/ 80618104 h 283"/>
                <a:gd name="T20" fmla="*/ 377510766 w 287"/>
                <a:gd name="T21" fmla="*/ 4030384 h 2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7" h="283">
                  <a:moveTo>
                    <a:pt x="280" y="3"/>
                  </a:moveTo>
                  <a:cubicBezTo>
                    <a:pt x="280" y="3"/>
                    <a:pt x="240" y="14"/>
                    <a:pt x="208" y="14"/>
                  </a:cubicBezTo>
                  <a:cubicBezTo>
                    <a:pt x="176" y="14"/>
                    <a:pt x="143" y="0"/>
                    <a:pt x="143" y="0"/>
                  </a:cubicBezTo>
                  <a:cubicBezTo>
                    <a:pt x="143" y="0"/>
                    <a:pt x="111" y="14"/>
                    <a:pt x="79" y="14"/>
                  </a:cubicBezTo>
                  <a:cubicBezTo>
                    <a:pt x="46" y="14"/>
                    <a:pt x="7" y="3"/>
                    <a:pt x="7" y="3"/>
                  </a:cubicBezTo>
                  <a:cubicBezTo>
                    <a:pt x="7" y="3"/>
                    <a:pt x="0" y="26"/>
                    <a:pt x="0" y="60"/>
                  </a:cubicBezTo>
                  <a:cubicBezTo>
                    <a:pt x="0" y="149"/>
                    <a:pt x="28" y="206"/>
                    <a:pt x="67" y="237"/>
                  </a:cubicBezTo>
                  <a:cubicBezTo>
                    <a:pt x="90" y="256"/>
                    <a:pt x="128" y="283"/>
                    <a:pt x="143" y="283"/>
                  </a:cubicBezTo>
                  <a:cubicBezTo>
                    <a:pt x="159" y="283"/>
                    <a:pt x="196" y="256"/>
                    <a:pt x="220" y="237"/>
                  </a:cubicBezTo>
                  <a:cubicBezTo>
                    <a:pt x="258" y="205"/>
                    <a:pt x="287" y="149"/>
                    <a:pt x="287" y="60"/>
                  </a:cubicBezTo>
                  <a:cubicBezTo>
                    <a:pt x="287" y="26"/>
                    <a:pt x="280" y="3"/>
                    <a:pt x="28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912864" y="3136392"/>
              <a:ext cx="649224" cy="64922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510" name="组合 9"/>
          <p:cNvGrpSpPr/>
          <p:nvPr/>
        </p:nvGrpSpPr>
        <p:grpSpPr bwMode="auto">
          <a:xfrm>
            <a:off x="5837238" y="3417888"/>
            <a:ext cx="647700" cy="649287"/>
            <a:chOff x="6450504" y="4654296"/>
            <a:chExt cx="649224" cy="649224"/>
          </a:xfrm>
        </p:grpSpPr>
        <p:sp>
          <p:nvSpPr>
            <p:cNvPr id="21522" name="Freeform 112"/>
            <p:cNvSpPr>
              <a:spLocks noEditPoints="1"/>
            </p:cNvSpPr>
            <p:nvPr/>
          </p:nvSpPr>
          <p:spPr bwMode="auto">
            <a:xfrm>
              <a:off x="6648847" y="4812284"/>
              <a:ext cx="252539" cy="333248"/>
            </a:xfrm>
            <a:custGeom>
              <a:avLst/>
              <a:gdLst>
                <a:gd name="T0" fmla="*/ 256984154 w 216"/>
                <a:gd name="T1" fmla="*/ 168702172 h 288"/>
                <a:gd name="T2" fmla="*/ 256984154 w 216"/>
                <a:gd name="T3" fmla="*/ 105773841 h 288"/>
                <a:gd name="T4" fmla="*/ 148996841 w 216"/>
                <a:gd name="T5" fmla="*/ 0 h 288"/>
                <a:gd name="T6" fmla="*/ 147628921 w 216"/>
                <a:gd name="T7" fmla="*/ 0 h 288"/>
                <a:gd name="T8" fmla="*/ 144895420 w 216"/>
                <a:gd name="T9" fmla="*/ 0 h 288"/>
                <a:gd name="T10" fmla="*/ 38274858 w 216"/>
                <a:gd name="T11" fmla="*/ 105773841 h 288"/>
                <a:gd name="T12" fmla="*/ 38274858 w 216"/>
                <a:gd name="T13" fmla="*/ 168702172 h 288"/>
                <a:gd name="T14" fmla="*/ 0 w 216"/>
                <a:gd name="T15" fmla="*/ 168702172 h 288"/>
                <a:gd name="T16" fmla="*/ 0 w 216"/>
                <a:gd name="T17" fmla="*/ 385604964 h 288"/>
                <a:gd name="T18" fmla="*/ 295259012 w 216"/>
                <a:gd name="T19" fmla="*/ 385604964 h 288"/>
                <a:gd name="T20" fmla="*/ 295259012 w 216"/>
                <a:gd name="T21" fmla="*/ 168702172 h 288"/>
                <a:gd name="T22" fmla="*/ 256984154 w 216"/>
                <a:gd name="T23" fmla="*/ 168702172 h 288"/>
                <a:gd name="T24" fmla="*/ 91585139 w 216"/>
                <a:gd name="T25" fmla="*/ 105773841 h 288"/>
                <a:gd name="T26" fmla="*/ 144895420 w 216"/>
                <a:gd name="T27" fmla="*/ 52216953 h 288"/>
                <a:gd name="T28" fmla="*/ 147628921 w 216"/>
                <a:gd name="T29" fmla="*/ 52216953 h 288"/>
                <a:gd name="T30" fmla="*/ 148996841 w 216"/>
                <a:gd name="T31" fmla="*/ 52216953 h 288"/>
                <a:gd name="T32" fmla="*/ 202307122 w 216"/>
                <a:gd name="T33" fmla="*/ 105773841 h 288"/>
                <a:gd name="T34" fmla="*/ 202307122 w 216"/>
                <a:gd name="T35" fmla="*/ 168702172 h 288"/>
                <a:gd name="T36" fmla="*/ 91585139 w 216"/>
                <a:gd name="T37" fmla="*/ 168702172 h 288"/>
                <a:gd name="T38" fmla="*/ 91585139 w 216"/>
                <a:gd name="T39" fmla="*/ 105773841 h 2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5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5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67" y="79"/>
                  </a:moveTo>
                  <a:cubicBezTo>
                    <a:pt x="67" y="57"/>
                    <a:pt x="85" y="39"/>
                    <a:pt x="106" y="39"/>
                  </a:cubicBezTo>
                  <a:cubicBezTo>
                    <a:pt x="107" y="39"/>
                    <a:pt x="108" y="39"/>
                    <a:pt x="108" y="39"/>
                  </a:cubicBezTo>
                  <a:cubicBezTo>
                    <a:pt x="108" y="39"/>
                    <a:pt x="109" y="39"/>
                    <a:pt x="109" y="39"/>
                  </a:cubicBezTo>
                  <a:cubicBezTo>
                    <a:pt x="131" y="39"/>
                    <a:pt x="148" y="57"/>
                    <a:pt x="148" y="79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67" y="126"/>
                    <a:pt x="67" y="126"/>
                    <a:pt x="67" y="126"/>
                  </a:cubicBezTo>
                  <a:lnTo>
                    <a:pt x="67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6450504" y="4654296"/>
              <a:ext cx="649224" cy="64922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511" name="组合 12"/>
          <p:cNvGrpSpPr/>
          <p:nvPr/>
        </p:nvGrpSpPr>
        <p:grpSpPr bwMode="auto">
          <a:xfrm>
            <a:off x="5838825" y="4503738"/>
            <a:ext cx="649288" cy="649287"/>
            <a:chOff x="7243572" y="4654296"/>
            <a:chExt cx="649224" cy="649224"/>
          </a:xfrm>
        </p:grpSpPr>
        <p:sp>
          <p:nvSpPr>
            <p:cNvPr id="21520" name="Freeform 240"/>
            <p:cNvSpPr/>
            <p:nvPr/>
          </p:nvSpPr>
          <p:spPr bwMode="auto">
            <a:xfrm>
              <a:off x="7416960" y="4809744"/>
              <a:ext cx="333248" cy="312420"/>
            </a:xfrm>
            <a:custGeom>
              <a:avLst/>
              <a:gdLst>
                <a:gd name="T0" fmla="*/ 287864945 w 288"/>
                <a:gd name="T1" fmla="*/ 0 h 270"/>
                <a:gd name="T2" fmla="*/ 285187390 w 288"/>
                <a:gd name="T3" fmla="*/ 0 h 270"/>
                <a:gd name="T4" fmla="*/ 283848612 w 288"/>
                <a:gd name="T5" fmla="*/ 0 h 270"/>
                <a:gd name="T6" fmla="*/ 186107437 w 288"/>
                <a:gd name="T7" fmla="*/ 99078796 h 270"/>
                <a:gd name="T8" fmla="*/ 186107437 w 288"/>
                <a:gd name="T9" fmla="*/ 157990794 h 270"/>
                <a:gd name="T10" fmla="*/ 0 w 288"/>
                <a:gd name="T11" fmla="*/ 157990794 h 270"/>
                <a:gd name="T12" fmla="*/ 0 w 288"/>
                <a:gd name="T13" fmla="*/ 361504653 h 270"/>
                <a:gd name="T14" fmla="*/ 270458523 w 288"/>
                <a:gd name="T15" fmla="*/ 361504653 h 270"/>
                <a:gd name="T16" fmla="*/ 270458523 w 288"/>
                <a:gd name="T17" fmla="*/ 157990794 h 270"/>
                <a:gd name="T18" fmla="*/ 234308057 w 288"/>
                <a:gd name="T19" fmla="*/ 157990794 h 270"/>
                <a:gd name="T20" fmla="*/ 234308057 w 288"/>
                <a:gd name="T21" fmla="*/ 99078796 h 270"/>
                <a:gd name="T22" fmla="*/ 283848612 w 288"/>
                <a:gd name="T23" fmla="*/ 49539398 h 270"/>
                <a:gd name="T24" fmla="*/ 286526168 w 288"/>
                <a:gd name="T25" fmla="*/ 49539398 h 270"/>
                <a:gd name="T26" fmla="*/ 287864945 w 288"/>
                <a:gd name="T27" fmla="*/ 49539398 h 270"/>
                <a:gd name="T28" fmla="*/ 336065566 w 288"/>
                <a:gd name="T29" fmla="*/ 99078796 h 270"/>
                <a:gd name="T30" fmla="*/ 336065566 w 288"/>
                <a:gd name="T31" fmla="*/ 121840329 h 270"/>
                <a:gd name="T32" fmla="*/ 353470831 w 288"/>
                <a:gd name="T33" fmla="*/ 121840329 h 270"/>
                <a:gd name="T34" fmla="*/ 353470831 w 288"/>
                <a:gd name="T35" fmla="*/ 128535374 h 270"/>
                <a:gd name="T36" fmla="*/ 336065566 w 288"/>
                <a:gd name="T37" fmla="*/ 144601861 h 270"/>
                <a:gd name="T38" fmla="*/ 336065566 w 288"/>
                <a:gd name="T39" fmla="*/ 157990794 h 270"/>
                <a:gd name="T40" fmla="*/ 385604964 w 288"/>
                <a:gd name="T41" fmla="*/ 157990794 h 270"/>
                <a:gd name="T42" fmla="*/ 385604964 w 288"/>
                <a:gd name="T43" fmla="*/ 99078796 h 270"/>
                <a:gd name="T44" fmla="*/ 287864945 w 288"/>
                <a:gd name="T45" fmla="*/ 0 h 2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8" h="270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4"/>
                  </a:cubicBezTo>
                  <a:cubicBezTo>
                    <a:pt x="139" y="74"/>
                    <a:pt x="139" y="99"/>
                    <a:pt x="13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175" y="118"/>
                    <a:pt x="175" y="118"/>
                    <a:pt x="175" y="118"/>
                  </a:cubicBezTo>
                  <a:cubicBezTo>
                    <a:pt x="175" y="99"/>
                    <a:pt x="175" y="74"/>
                    <a:pt x="175" y="74"/>
                  </a:cubicBezTo>
                  <a:cubicBezTo>
                    <a:pt x="175" y="54"/>
                    <a:pt x="192" y="37"/>
                    <a:pt x="212" y="37"/>
                  </a:cubicBezTo>
                  <a:cubicBezTo>
                    <a:pt x="213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5" y="37"/>
                  </a:cubicBezTo>
                  <a:cubicBezTo>
                    <a:pt x="235" y="37"/>
                    <a:pt x="251" y="54"/>
                    <a:pt x="251" y="74"/>
                  </a:cubicBezTo>
                  <a:cubicBezTo>
                    <a:pt x="251" y="74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51" y="108"/>
                    <a:pt x="251" y="108"/>
                    <a:pt x="251" y="108"/>
                  </a:cubicBezTo>
                  <a:cubicBezTo>
                    <a:pt x="251" y="111"/>
                    <a:pt x="251" y="115"/>
                    <a:pt x="251" y="118"/>
                  </a:cubicBezTo>
                  <a:cubicBezTo>
                    <a:pt x="288" y="118"/>
                    <a:pt x="288" y="118"/>
                    <a:pt x="288" y="118"/>
                  </a:cubicBezTo>
                  <a:cubicBezTo>
                    <a:pt x="288" y="99"/>
                    <a:pt x="288" y="74"/>
                    <a:pt x="288" y="74"/>
                  </a:cubicBezTo>
                  <a:cubicBezTo>
                    <a:pt x="288" y="33"/>
                    <a:pt x="255" y="0"/>
                    <a:pt x="2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243572" y="4654296"/>
              <a:ext cx="649224" cy="64922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1512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182813"/>
            <a:ext cx="4538663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6383338" y="245903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4" name="TextBox 13"/>
          <p:cNvSpPr txBox="1">
            <a:spLocks noChangeArrowheads="1"/>
          </p:cNvSpPr>
          <p:nvPr/>
        </p:nvSpPr>
        <p:spPr bwMode="auto">
          <a:xfrm>
            <a:off x="6792913" y="2746375"/>
            <a:ext cx="4079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5" name="TextBox 13"/>
          <p:cNvSpPr txBox="1">
            <a:spLocks noChangeArrowheads="1"/>
          </p:cNvSpPr>
          <p:nvPr/>
        </p:nvSpPr>
        <p:spPr bwMode="auto">
          <a:xfrm>
            <a:off x="6353175" y="350520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6762750" y="3792538"/>
            <a:ext cx="40798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7" name="TextBox 13"/>
          <p:cNvSpPr txBox="1">
            <a:spLocks noChangeArrowheads="1"/>
          </p:cNvSpPr>
          <p:nvPr/>
        </p:nvSpPr>
        <p:spPr bwMode="auto">
          <a:xfrm>
            <a:off x="6383338" y="4643438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8" name="TextBox 13"/>
          <p:cNvSpPr txBox="1">
            <a:spLocks noChangeArrowheads="1"/>
          </p:cNvSpPr>
          <p:nvPr/>
        </p:nvSpPr>
        <p:spPr bwMode="auto">
          <a:xfrm>
            <a:off x="6792913" y="4930775"/>
            <a:ext cx="4079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519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9" t="-1572" r="12749" b="1572"/>
          <a:stretch>
            <a:fillRect/>
          </a:stretch>
        </p:blipFill>
        <p:spPr bwMode="auto">
          <a:xfrm>
            <a:off x="1047750" y="2317750"/>
            <a:ext cx="38290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3"/>
          <p:cNvSpPr txBox="1">
            <a:spLocks noChangeArrowheads="1"/>
          </p:cNvSpPr>
          <p:nvPr/>
        </p:nvSpPr>
        <p:spPr bwMode="auto">
          <a:xfrm>
            <a:off x="798513" y="43021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2531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7175"/>
            <a:ext cx="5175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101"/>
          <p:cNvSpPr/>
          <p:nvPr/>
        </p:nvSpPr>
        <p:spPr bwMode="auto">
          <a:xfrm>
            <a:off x="3192463" y="4630738"/>
            <a:ext cx="174625" cy="495300"/>
          </a:xfrm>
          <a:custGeom>
            <a:avLst/>
            <a:gdLst>
              <a:gd name="T0" fmla="*/ 34 w 110"/>
              <a:gd name="T1" fmla="*/ 267 h 327"/>
              <a:gd name="T2" fmla="*/ 67 w 110"/>
              <a:gd name="T3" fmla="*/ 327 h 327"/>
              <a:gd name="T4" fmla="*/ 95 w 110"/>
              <a:gd name="T5" fmla="*/ 323 h 327"/>
              <a:gd name="T6" fmla="*/ 110 w 110"/>
              <a:gd name="T7" fmla="*/ 256 h 327"/>
              <a:gd name="T8" fmla="*/ 76 w 110"/>
              <a:gd name="T9" fmla="*/ 0 h 327"/>
              <a:gd name="T10" fmla="*/ 0 w 110"/>
              <a:gd name="T11" fmla="*/ 10 h 327"/>
              <a:gd name="T12" fmla="*/ 34 w 110"/>
              <a:gd name="T13" fmla="*/ 26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" h="327">
                <a:moveTo>
                  <a:pt x="34" y="267"/>
                </a:moveTo>
                <a:lnTo>
                  <a:pt x="67" y="327"/>
                </a:lnTo>
                <a:lnTo>
                  <a:pt x="95" y="323"/>
                </a:lnTo>
                <a:lnTo>
                  <a:pt x="110" y="256"/>
                </a:lnTo>
                <a:lnTo>
                  <a:pt x="76" y="0"/>
                </a:lnTo>
                <a:lnTo>
                  <a:pt x="0" y="10"/>
                </a:lnTo>
                <a:lnTo>
                  <a:pt x="34" y="267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102"/>
          <p:cNvSpPr/>
          <p:nvPr/>
        </p:nvSpPr>
        <p:spPr bwMode="auto">
          <a:xfrm>
            <a:off x="3184525" y="4551363"/>
            <a:ext cx="128588" cy="139700"/>
          </a:xfrm>
          <a:custGeom>
            <a:avLst/>
            <a:gdLst>
              <a:gd name="T0" fmla="*/ 5 w 81"/>
              <a:gd name="T1" fmla="*/ 58 h 92"/>
              <a:gd name="T2" fmla="*/ 5 w 81"/>
              <a:gd name="T3" fmla="*/ 58 h 92"/>
              <a:gd name="T4" fmla="*/ 7 w 81"/>
              <a:gd name="T5" fmla="*/ 66 h 92"/>
              <a:gd name="T6" fmla="*/ 10 w 81"/>
              <a:gd name="T7" fmla="*/ 73 h 92"/>
              <a:gd name="T8" fmla="*/ 15 w 81"/>
              <a:gd name="T9" fmla="*/ 78 h 92"/>
              <a:gd name="T10" fmla="*/ 20 w 81"/>
              <a:gd name="T11" fmla="*/ 84 h 92"/>
              <a:gd name="T12" fmla="*/ 26 w 81"/>
              <a:gd name="T13" fmla="*/ 88 h 92"/>
              <a:gd name="T14" fmla="*/ 33 w 81"/>
              <a:gd name="T15" fmla="*/ 90 h 92"/>
              <a:gd name="T16" fmla="*/ 39 w 81"/>
              <a:gd name="T17" fmla="*/ 92 h 92"/>
              <a:gd name="T18" fmla="*/ 47 w 81"/>
              <a:gd name="T19" fmla="*/ 90 h 92"/>
              <a:gd name="T20" fmla="*/ 49 w 81"/>
              <a:gd name="T21" fmla="*/ 90 h 92"/>
              <a:gd name="T22" fmla="*/ 49 w 81"/>
              <a:gd name="T23" fmla="*/ 90 h 92"/>
              <a:gd name="T24" fmla="*/ 56 w 81"/>
              <a:gd name="T25" fmla="*/ 89 h 92"/>
              <a:gd name="T26" fmla="*/ 62 w 81"/>
              <a:gd name="T27" fmla="*/ 86 h 92"/>
              <a:gd name="T28" fmla="*/ 69 w 81"/>
              <a:gd name="T29" fmla="*/ 81 h 92"/>
              <a:gd name="T30" fmla="*/ 73 w 81"/>
              <a:gd name="T31" fmla="*/ 77 h 92"/>
              <a:gd name="T32" fmla="*/ 77 w 81"/>
              <a:gd name="T33" fmla="*/ 70 h 92"/>
              <a:gd name="T34" fmla="*/ 80 w 81"/>
              <a:gd name="T35" fmla="*/ 63 h 92"/>
              <a:gd name="T36" fmla="*/ 81 w 81"/>
              <a:gd name="T37" fmla="*/ 56 h 92"/>
              <a:gd name="T38" fmla="*/ 81 w 81"/>
              <a:gd name="T39" fmla="*/ 48 h 92"/>
              <a:gd name="T40" fmla="*/ 76 w 81"/>
              <a:gd name="T41" fmla="*/ 13 h 92"/>
              <a:gd name="T42" fmla="*/ 76 w 81"/>
              <a:gd name="T43" fmla="*/ 13 h 92"/>
              <a:gd name="T44" fmla="*/ 75 w 81"/>
              <a:gd name="T45" fmla="*/ 8 h 92"/>
              <a:gd name="T46" fmla="*/ 72 w 81"/>
              <a:gd name="T47" fmla="*/ 2 h 92"/>
              <a:gd name="T48" fmla="*/ 68 w 81"/>
              <a:gd name="T49" fmla="*/ 1 h 92"/>
              <a:gd name="T50" fmla="*/ 64 w 81"/>
              <a:gd name="T51" fmla="*/ 0 h 92"/>
              <a:gd name="T52" fmla="*/ 51 w 81"/>
              <a:gd name="T53" fmla="*/ 0 h 92"/>
              <a:gd name="T54" fmla="*/ 37 w 81"/>
              <a:gd name="T55" fmla="*/ 2 h 92"/>
              <a:gd name="T56" fmla="*/ 35 w 81"/>
              <a:gd name="T57" fmla="*/ 2 h 92"/>
              <a:gd name="T58" fmla="*/ 35 w 81"/>
              <a:gd name="T59" fmla="*/ 2 h 92"/>
              <a:gd name="T60" fmla="*/ 22 w 81"/>
              <a:gd name="T61" fmla="*/ 4 h 92"/>
              <a:gd name="T62" fmla="*/ 10 w 81"/>
              <a:gd name="T63" fmla="*/ 6 h 92"/>
              <a:gd name="T64" fmla="*/ 5 w 81"/>
              <a:gd name="T65" fmla="*/ 9 h 92"/>
              <a:gd name="T66" fmla="*/ 3 w 81"/>
              <a:gd name="T67" fmla="*/ 12 h 92"/>
              <a:gd name="T68" fmla="*/ 0 w 81"/>
              <a:gd name="T69" fmla="*/ 17 h 92"/>
              <a:gd name="T70" fmla="*/ 0 w 81"/>
              <a:gd name="T71" fmla="*/ 24 h 92"/>
              <a:gd name="T72" fmla="*/ 5 w 81"/>
              <a:gd name="T73" fmla="*/ 5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1" h="92">
                <a:moveTo>
                  <a:pt x="5" y="58"/>
                </a:moveTo>
                <a:lnTo>
                  <a:pt x="5" y="58"/>
                </a:lnTo>
                <a:lnTo>
                  <a:pt x="7" y="66"/>
                </a:lnTo>
                <a:lnTo>
                  <a:pt x="10" y="73"/>
                </a:lnTo>
                <a:lnTo>
                  <a:pt x="15" y="78"/>
                </a:lnTo>
                <a:lnTo>
                  <a:pt x="20" y="84"/>
                </a:lnTo>
                <a:lnTo>
                  <a:pt x="26" y="88"/>
                </a:lnTo>
                <a:lnTo>
                  <a:pt x="33" y="90"/>
                </a:lnTo>
                <a:lnTo>
                  <a:pt x="39" y="92"/>
                </a:lnTo>
                <a:lnTo>
                  <a:pt x="47" y="90"/>
                </a:lnTo>
                <a:lnTo>
                  <a:pt x="49" y="90"/>
                </a:lnTo>
                <a:lnTo>
                  <a:pt x="49" y="90"/>
                </a:lnTo>
                <a:lnTo>
                  <a:pt x="56" y="89"/>
                </a:lnTo>
                <a:lnTo>
                  <a:pt x="62" y="86"/>
                </a:lnTo>
                <a:lnTo>
                  <a:pt x="69" y="81"/>
                </a:lnTo>
                <a:lnTo>
                  <a:pt x="73" y="77"/>
                </a:lnTo>
                <a:lnTo>
                  <a:pt x="77" y="70"/>
                </a:lnTo>
                <a:lnTo>
                  <a:pt x="80" y="63"/>
                </a:lnTo>
                <a:lnTo>
                  <a:pt x="81" y="56"/>
                </a:lnTo>
                <a:lnTo>
                  <a:pt x="81" y="48"/>
                </a:lnTo>
                <a:lnTo>
                  <a:pt x="76" y="13"/>
                </a:lnTo>
                <a:lnTo>
                  <a:pt x="76" y="13"/>
                </a:lnTo>
                <a:lnTo>
                  <a:pt x="75" y="8"/>
                </a:lnTo>
                <a:lnTo>
                  <a:pt x="72" y="2"/>
                </a:lnTo>
                <a:lnTo>
                  <a:pt x="68" y="1"/>
                </a:lnTo>
                <a:lnTo>
                  <a:pt x="64" y="0"/>
                </a:lnTo>
                <a:lnTo>
                  <a:pt x="51" y="0"/>
                </a:lnTo>
                <a:lnTo>
                  <a:pt x="37" y="2"/>
                </a:lnTo>
                <a:lnTo>
                  <a:pt x="35" y="2"/>
                </a:lnTo>
                <a:lnTo>
                  <a:pt x="35" y="2"/>
                </a:lnTo>
                <a:lnTo>
                  <a:pt x="22" y="4"/>
                </a:lnTo>
                <a:lnTo>
                  <a:pt x="10" y="6"/>
                </a:lnTo>
                <a:lnTo>
                  <a:pt x="5" y="9"/>
                </a:lnTo>
                <a:lnTo>
                  <a:pt x="3" y="12"/>
                </a:lnTo>
                <a:lnTo>
                  <a:pt x="0" y="17"/>
                </a:lnTo>
                <a:lnTo>
                  <a:pt x="0" y="24"/>
                </a:lnTo>
                <a:lnTo>
                  <a:pt x="5" y="58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103"/>
          <p:cNvSpPr/>
          <p:nvPr/>
        </p:nvSpPr>
        <p:spPr bwMode="auto">
          <a:xfrm>
            <a:off x="3182938" y="4597400"/>
            <a:ext cx="149225" cy="136525"/>
          </a:xfrm>
          <a:custGeom>
            <a:avLst/>
            <a:gdLst>
              <a:gd name="T0" fmla="*/ 11 w 94"/>
              <a:gd name="T1" fmla="*/ 90 h 90"/>
              <a:gd name="T2" fmla="*/ 94 w 94"/>
              <a:gd name="T3" fmla="*/ 80 h 90"/>
              <a:gd name="T4" fmla="*/ 84 w 94"/>
              <a:gd name="T5" fmla="*/ 0 h 90"/>
              <a:gd name="T6" fmla="*/ 0 w 94"/>
              <a:gd name="T7" fmla="*/ 11 h 90"/>
              <a:gd name="T8" fmla="*/ 11 w 94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0">
                <a:moveTo>
                  <a:pt x="11" y="90"/>
                </a:moveTo>
                <a:lnTo>
                  <a:pt x="94" y="80"/>
                </a:lnTo>
                <a:lnTo>
                  <a:pt x="84" y="0"/>
                </a:lnTo>
                <a:lnTo>
                  <a:pt x="0" y="11"/>
                </a:lnTo>
                <a:lnTo>
                  <a:pt x="11" y="90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04"/>
          <p:cNvSpPr/>
          <p:nvPr/>
        </p:nvSpPr>
        <p:spPr bwMode="auto">
          <a:xfrm>
            <a:off x="3298825" y="5113338"/>
            <a:ext cx="44450" cy="52387"/>
          </a:xfrm>
          <a:custGeom>
            <a:avLst/>
            <a:gdLst>
              <a:gd name="T0" fmla="*/ 28 w 28"/>
              <a:gd name="T1" fmla="*/ 2 h 35"/>
              <a:gd name="T2" fmla="*/ 28 w 28"/>
              <a:gd name="T3" fmla="*/ 2 h 35"/>
              <a:gd name="T4" fmla="*/ 27 w 28"/>
              <a:gd name="T5" fmla="*/ 14 h 35"/>
              <a:gd name="T6" fmla="*/ 21 w 28"/>
              <a:gd name="T7" fmla="*/ 31 h 35"/>
              <a:gd name="T8" fmla="*/ 21 w 28"/>
              <a:gd name="T9" fmla="*/ 31 h 35"/>
              <a:gd name="T10" fmla="*/ 20 w 28"/>
              <a:gd name="T11" fmla="*/ 35 h 35"/>
              <a:gd name="T12" fmla="*/ 19 w 28"/>
              <a:gd name="T13" fmla="*/ 35 h 35"/>
              <a:gd name="T14" fmla="*/ 16 w 28"/>
              <a:gd name="T15" fmla="*/ 35 h 35"/>
              <a:gd name="T16" fmla="*/ 13 w 28"/>
              <a:gd name="T17" fmla="*/ 32 h 35"/>
              <a:gd name="T18" fmla="*/ 11 w 28"/>
              <a:gd name="T19" fmla="*/ 27 h 35"/>
              <a:gd name="T20" fmla="*/ 0 w 28"/>
              <a:gd name="T21" fmla="*/ 8 h 35"/>
              <a:gd name="T22" fmla="*/ 0 w 28"/>
              <a:gd name="T23" fmla="*/ 8 h 35"/>
              <a:gd name="T24" fmla="*/ 3 w 28"/>
              <a:gd name="T25" fmla="*/ 5 h 35"/>
              <a:gd name="T26" fmla="*/ 8 w 28"/>
              <a:gd name="T27" fmla="*/ 2 h 35"/>
              <a:gd name="T28" fmla="*/ 12 w 28"/>
              <a:gd name="T29" fmla="*/ 1 h 35"/>
              <a:gd name="T30" fmla="*/ 16 w 28"/>
              <a:gd name="T31" fmla="*/ 0 h 35"/>
              <a:gd name="T32" fmla="*/ 23 w 28"/>
              <a:gd name="T33" fmla="*/ 0 h 35"/>
              <a:gd name="T34" fmla="*/ 28 w 28"/>
              <a:gd name="T35" fmla="*/ 2 h 35"/>
              <a:gd name="T36" fmla="*/ 28 w 28"/>
              <a:gd name="T37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" h="35">
                <a:moveTo>
                  <a:pt x="28" y="2"/>
                </a:moveTo>
                <a:lnTo>
                  <a:pt x="28" y="2"/>
                </a:lnTo>
                <a:lnTo>
                  <a:pt x="27" y="14"/>
                </a:lnTo>
                <a:lnTo>
                  <a:pt x="21" y="31"/>
                </a:lnTo>
                <a:lnTo>
                  <a:pt x="21" y="31"/>
                </a:lnTo>
                <a:lnTo>
                  <a:pt x="20" y="35"/>
                </a:lnTo>
                <a:lnTo>
                  <a:pt x="19" y="35"/>
                </a:lnTo>
                <a:lnTo>
                  <a:pt x="16" y="35"/>
                </a:lnTo>
                <a:lnTo>
                  <a:pt x="13" y="32"/>
                </a:lnTo>
                <a:lnTo>
                  <a:pt x="11" y="27"/>
                </a:lnTo>
                <a:lnTo>
                  <a:pt x="0" y="8"/>
                </a:lnTo>
                <a:lnTo>
                  <a:pt x="0" y="8"/>
                </a:lnTo>
                <a:lnTo>
                  <a:pt x="3" y="5"/>
                </a:lnTo>
                <a:lnTo>
                  <a:pt x="8" y="2"/>
                </a:lnTo>
                <a:lnTo>
                  <a:pt x="12" y="1"/>
                </a:lnTo>
                <a:lnTo>
                  <a:pt x="16" y="0"/>
                </a:lnTo>
                <a:lnTo>
                  <a:pt x="23" y="0"/>
                </a:lnTo>
                <a:lnTo>
                  <a:pt x="28" y="2"/>
                </a:lnTo>
                <a:lnTo>
                  <a:pt x="28" y="2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08"/>
          <p:cNvSpPr/>
          <p:nvPr/>
        </p:nvSpPr>
        <p:spPr bwMode="auto">
          <a:xfrm>
            <a:off x="3117850" y="5110163"/>
            <a:ext cx="47625" cy="52387"/>
          </a:xfrm>
          <a:custGeom>
            <a:avLst/>
            <a:gdLst>
              <a:gd name="T0" fmla="*/ 30 w 30"/>
              <a:gd name="T1" fmla="*/ 2 h 35"/>
              <a:gd name="T2" fmla="*/ 30 w 30"/>
              <a:gd name="T3" fmla="*/ 2 h 35"/>
              <a:gd name="T4" fmla="*/ 27 w 30"/>
              <a:gd name="T5" fmla="*/ 14 h 35"/>
              <a:gd name="T6" fmla="*/ 23 w 30"/>
              <a:gd name="T7" fmla="*/ 30 h 35"/>
              <a:gd name="T8" fmla="*/ 23 w 30"/>
              <a:gd name="T9" fmla="*/ 30 h 35"/>
              <a:gd name="T10" fmla="*/ 20 w 30"/>
              <a:gd name="T11" fmla="*/ 34 h 35"/>
              <a:gd name="T12" fmla="*/ 19 w 30"/>
              <a:gd name="T13" fmla="*/ 35 h 35"/>
              <a:gd name="T14" fmla="*/ 16 w 30"/>
              <a:gd name="T15" fmla="*/ 34 h 35"/>
              <a:gd name="T16" fmla="*/ 14 w 30"/>
              <a:gd name="T17" fmla="*/ 31 h 35"/>
              <a:gd name="T18" fmla="*/ 11 w 30"/>
              <a:gd name="T19" fmla="*/ 26 h 35"/>
              <a:gd name="T20" fmla="*/ 0 w 30"/>
              <a:gd name="T21" fmla="*/ 7 h 35"/>
              <a:gd name="T22" fmla="*/ 0 w 30"/>
              <a:gd name="T23" fmla="*/ 7 h 35"/>
              <a:gd name="T24" fmla="*/ 3 w 30"/>
              <a:gd name="T25" fmla="*/ 6 h 35"/>
              <a:gd name="T26" fmla="*/ 8 w 30"/>
              <a:gd name="T27" fmla="*/ 2 h 35"/>
              <a:gd name="T28" fmla="*/ 12 w 30"/>
              <a:gd name="T29" fmla="*/ 0 h 35"/>
              <a:gd name="T30" fmla="*/ 18 w 30"/>
              <a:gd name="T31" fmla="*/ 0 h 35"/>
              <a:gd name="T32" fmla="*/ 23 w 30"/>
              <a:gd name="T33" fmla="*/ 0 h 35"/>
              <a:gd name="T34" fmla="*/ 30 w 30"/>
              <a:gd name="T35" fmla="*/ 2 h 35"/>
              <a:gd name="T36" fmla="*/ 30 w 30"/>
              <a:gd name="T37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" h="35">
                <a:moveTo>
                  <a:pt x="30" y="2"/>
                </a:moveTo>
                <a:lnTo>
                  <a:pt x="30" y="2"/>
                </a:lnTo>
                <a:lnTo>
                  <a:pt x="27" y="14"/>
                </a:lnTo>
                <a:lnTo>
                  <a:pt x="23" y="30"/>
                </a:lnTo>
                <a:lnTo>
                  <a:pt x="23" y="30"/>
                </a:lnTo>
                <a:lnTo>
                  <a:pt x="20" y="34"/>
                </a:lnTo>
                <a:lnTo>
                  <a:pt x="19" y="35"/>
                </a:lnTo>
                <a:lnTo>
                  <a:pt x="16" y="34"/>
                </a:lnTo>
                <a:lnTo>
                  <a:pt x="14" y="31"/>
                </a:lnTo>
                <a:lnTo>
                  <a:pt x="11" y="26"/>
                </a:lnTo>
                <a:lnTo>
                  <a:pt x="0" y="7"/>
                </a:lnTo>
                <a:lnTo>
                  <a:pt x="0" y="7"/>
                </a:lnTo>
                <a:lnTo>
                  <a:pt x="3" y="6"/>
                </a:lnTo>
                <a:lnTo>
                  <a:pt x="8" y="2"/>
                </a:lnTo>
                <a:lnTo>
                  <a:pt x="12" y="0"/>
                </a:lnTo>
                <a:lnTo>
                  <a:pt x="18" y="0"/>
                </a:lnTo>
                <a:lnTo>
                  <a:pt x="23" y="0"/>
                </a:lnTo>
                <a:lnTo>
                  <a:pt x="30" y="2"/>
                </a:lnTo>
                <a:lnTo>
                  <a:pt x="30" y="2"/>
                </a:lnTo>
                <a:close/>
              </a:path>
            </a:pathLst>
          </a:custGeom>
          <a:solidFill>
            <a:srgbClr val="F24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05"/>
          <p:cNvSpPr/>
          <p:nvPr/>
        </p:nvSpPr>
        <p:spPr bwMode="auto">
          <a:xfrm>
            <a:off x="3013075" y="4627563"/>
            <a:ext cx="176213" cy="493712"/>
          </a:xfrm>
          <a:custGeom>
            <a:avLst/>
            <a:gdLst>
              <a:gd name="T0" fmla="*/ 35 w 111"/>
              <a:gd name="T1" fmla="*/ 266 h 326"/>
              <a:gd name="T2" fmla="*/ 66 w 111"/>
              <a:gd name="T3" fmla="*/ 326 h 326"/>
              <a:gd name="T4" fmla="*/ 94 w 111"/>
              <a:gd name="T5" fmla="*/ 322 h 326"/>
              <a:gd name="T6" fmla="*/ 111 w 111"/>
              <a:gd name="T7" fmla="*/ 256 h 326"/>
              <a:gd name="T8" fmla="*/ 76 w 111"/>
              <a:gd name="T9" fmla="*/ 0 h 326"/>
              <a:gd name="T10" fmla="*/ 0 w 111"/>
              <a:gd name="T11" fmla="*/ 11 h 326"/>
              <a:gd name="T12" fmla="*/ 35 w 111"/>
              <a:gd name="T13" fmla="*/ 26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26">
                <a:moveTo>
                  <a:pt x="35" y="266"/>
                </a:moveTo>
                <a:lnTo>
                  <a:pt x="66" y="326"/>
                </a:lnTo>
                <a:lnTo>
                  <a:pt x="94" y="322"/>
                </a:lnTo>
                <a:lnTo>
                  <a:pt x="111" y="256"/>
                </a:lnTo>
                <a:lnTo>
                  <a:pt x="76" y="0"/>
                </a:lnTo>
                <a:lnTo>
                  <a:pt x="0" y="11"/>
                </a:lnTo>
                <a:lnTo>
                  <a:pt x="35" y="26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06"/>
          <p:cNvSpPr/>
          <p:nvPr/>
        </p:nvSpPr>
        <p:spPr bwMode="auto">
          <a:xfrm>
            <a:off x="3006725" y="4546600"/>
            <a:ext cx="127000" cy="139700"/>
          </a:xfrm>
          <a:custGeom>
            <a:avLst/>
            <a:gdLst>
              <a:gd name="T0" fmla="*/ 4 w 80"/>
              <a:gd name="T1" fmla="*/ 59 h 92"/>
              <a:gd name="T2" fmla="*/ 4 w 80"/>
              <a:gd name="T3" fmla="*/ 59 h 92"/>
              <a:gd name="T4" fmla="*/ 5 w 80"/>
              <a:gd name="T5" fmla="*/ 66 h 92"/>
              <a:gd name="T6" fmla="*/ 9 w 80"/>
              <a:gd name="T7" fmla="*/ 73 h 92"/>
              <a:gd name="T8" fmla="*/ 13 w 80"/>
              <a:gd name="T9" fmla="*/ 80 h 92"/>
              <a:gd name="T10" fmla="*/ 19 w 80"/>
              <a:gd name="T11" fmla="*/ 84 h 92"/>
              <a:gd name="T12" fmla="*/ 24 w 80"/>
              <a:gd name="T13" fmla="*/ 88 h 92"/>
              <a:gd name="T14" fmla="*/ 31 w 80"/>
              <a:gd name="T15" fmla="*/ 91 h 92"/>
              <a:gd name="T16" fmla="*/ 39 w 80"/>
              <a:gd name="T17" fmla="*/ 92 h 92"/>
              <a:gd name="T18" fmla="*/ 46 w 80"/>
              <a:gd name="T19" fmla="*/ 92 h 92"/>
              <a:gd name="T20" fmla="*/ 47 w 80"/>
              <a:gd name="T21" fmla="*/ 92 h 92"/>
              <a:gd name="T22" fmla="*/ 47 w 80"/>
              <a:gd name="T23" fmla="*/ 92 h 92"/>
              <a:gd name="T24" fmla="*/ 55 w 80"/>
              <a:gd name="T25" fmla="*/ 89 h 92"/>
              <a:gd name="T26" fmla="*/ 62 w 80"/>
              <a:gd name="T27" fmla="*/ 87 h 92"/>
              <a:gd name="T28" fmla="*/ 67 w 80"/>
              <a:gd name="T29" fmla="*/ 82 h 92"/>
              <a:gd name="T30" fmla="*/ 71 w 80"/>
              <a:gd name="T31" fmla="*/ 77 h 92"/>
              <a:gd name="T32" fmla="*/ 75 w 80"/>
              <a:gd name="T33" fmla="*/ 70 h 92"/>
              <a:gd name="T34" fmla="*/ 78 w 80"/>
              <a:gd name="T35" fmla="*/ 64 h 92"/>
              <a:gd name="T36" fmla="*/ 80 w 80"/>
              <a:gd name="T37" fmla="*/ 57 h 92"/>
              <a:gd name="T38" fmla="*/ 80 w 80"/>
              <a:gd name="T39" fmla="*/ 49 h 92"/>
              <a:gd name="T40" fmla="*/ 75 w 80"/>
              <a:gd name="T41" fmla="*/ 15 h 92"/>
              <a:gd name="T42" fmla="*/ 75 w 80"/>
              <a:gd name="T43" fmla="*/ 15 h 92"/>
              <a:gd name="T44" fmla="*/ 73 w 80"/>
              <a:gd name="T45" fmla="*/ 8 h 92"/>
              <a:gd name="T46" fmla="*/ 70 w 80"/>
              <a:gd name="T47" fmla="*/ 4 h 92"/>
              <a:gd name="T48" fmla="*/ 66 w 80"/>
              <a:gd name="T49" fmla="*/ 1 h 92"/>
              <a:gd name="T50" fmla="*/ 62 w 80"/>
              <a:gd name="T51" fmla="*/ 0 h 92"/>
              <a:gd name="T52" fmla="*/ 50 w 80"/>
              <a:gd name="T53" fmla="*/ 1 h 92"/>
              <a:gd name="T54" fmla="*/ 35 w 80"/>
              <a:gd name="T55" fmla="*/ 3 h 92"/>
              <a:gd name="T56" fmla="*/ 35 w 80"/>
              <a:gd name="T57" fmla="*/ 3 h 92"/>
              <a:gd name="T58" fmla="*/ 35 w 80"/>
              <a:gd name="T59" fmla="*/ 3 h 92"/>
              <a:gd name="T60" fmla="*/ 20 w 80"/>
              <a:gd name="T61" fmla="*/ 5 h 92"/>
              <a:gd name="T62" fmla="*/ 8 w 80"/>
              <a:gd name="T63" fmla="*/ 7 h 92"/>
              <a:gd name="T64" fmla="*/ 4 w 80"/>
              <a:gd name="T65" fmla="*/ 9 h 92"/>
              <a:gd name="T66" fmla="*/ 1 w 80"/>
              <a:gd name="T67" fmla="*/ 13 h 92"/>
              <a:gd name="T68" fmla="*/ 0 w 80"/>
              <a:gd name="T69" fmla="*/ 17 h 92"/>
              <a:gd name="T70" fmla="*/ 0 w 80"/>
              <a:gd name="T71" fmla="*/ 24 h 92"/>
              <a:gd name="T72" fmla="*/ 4 w 80"/>
              <a:gd name="T73" fmla="*/ 5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0" h="92">
                <a:moveTo>
                  <a:pt x="4" y="59"/>
                </a:moveTo>
                <a:lnTo>
                  <a:pt x="4" y="59"/>
                </a:lnTo>
                <a:lnTo>
                  <a:pt x="5" y="66"/>
                </a:lnTo>
                <a:lnTo>
                  <a:pt x="9" y="73"/>
                </a:lnTo>
                <a:lnTo>
                  <a:pt x="13" y="80"/>
                </a:lnTo>
                <a:lnTo>
                  <a:pt x="19" y="84"/>
                </a:lnTo>
                <a:lnTo>
                  <a:pt x="24" y="88"/>
                </a:lnTo>
                <a:lnTo>
                  <a:pt x="31" y="91"/>
                </a:lnTo>
                <a:lnTo>
                  <a:pt x="39" y="92"/>
                </a:lnTo>
                <a:lnTo>
                  <a:pt x="46" y="92"/>
                </a:lnTo>
                <a:lnTo>
                  <a:pt x="47" y="92"/>
                </a:lnTo>
                <a:lnTo>
                  <a:pt x="47" y="92"/>
                </a:lnTo>
                <a:lnTo>
                  <a:pt x="55" y="89"/>
                </a:lnTo>
                <a:lnTo>
                  <a:pt x="62" y="87"/>
                </a:lnTo>
                <a:lnTo>
                  <a:pt x="67" y="82"/>
                </a:lnTo>
                <a:lnTo>
                  <a:pt x="71" y="77"/>
                </a:lnTo>
                <a:lnTo>
                  <a:pt x="75" y="70"/>
                </a:lnTo>
                <a:lnTo>
                  <a:pt x="78" y="64"/>
                </a:lnTo>
                <a:lnTo>
                  <a:pt x="80" y="57"/>
                </a:lnTo>
                <a:lnTo>
                  <a:pt x="80" y="49"/>
                </a:lnTo>
                <a:lnTo>
                  <a:pt x="75" y="15"/>
                </a:lnTo>
                <a:lnTo>
                  <a:pt x="75" y="15"/>
                </a:lnTo>
                <a:lnTo>
                  <a:pt x="73" y="8"/>
                </a:lnTo>
                <a:lnTo>
                  <a:pt x="70" y="4"/>
                </a:lnTo>
                <a:lnTo>
                  <a:pt x="66" y="1"/>
                </a:lnTo>
                <a:lnTo>
                  <a:pt x="62" y="0"/>
                </a:lnTo>
                <a:lnTo>
                  <a:pt x="50" y="1"/>
                </a:lnTo>
                <a:lnTo>
                  <a:pt x="35" y="3"/>
                </a:lnTo>
                <a:lnTo>
                  <a:pt x="35" y="3"/>
                </a:lnTo>
                <a:lnTo>
                  <a:pt x="35" y="3"/>
                </a:lnTo>
                <a:lnTo>
                  <a:pt x="20" y="5"/>
                </a:lnTo>
                <a:lnTo>
                  <a:pt x="8" y="7"/>
                </a:lnTo>
                <a:lnTo>
                  <a:pt x="4" y="9"/>
                </a:lnTo>
                <a:lnTo>
                  <a:pt x="1" y="13"/>
                </a:lnTo>
                <a:lnTo>
                  <a:pt x="0" y="17"/>
                </a:lnTo>
                <a:lnTo>
                  <a:pt x="0" y="24"/>
                </a:lnTo>
                <a:lnTo>
                  <a:pt x="4" y="5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07"/>
          <p:cNvSpPr/>
          <p:nvPr/>
        </p:nvSpPr>
        <p:spPr bwMode="auto">
          <a:xfrm>
            <a:off x="3001963" y="4594225"/>
            <a:ext cx="150812" cy="136525"/>
          </a:xfrm>
          <a:custGeom>
            <a:avLst/>
            <a:gdLst>
              <a:gd name="T0" fmla="*/ 11 w 95"/>
              <a:gd name="T1" fmla="*/ 91 h 91"/>
              <a:gd name="T2" fmla="*/ 95 w 95"/>
              <a:gd name="T3" fmla="*/ 80 h 91"/>
              <a:gd name="T4" fmla="*/ 84 w 95"/>
              <a:gd name="T5" fmla="*/ 0 h 91"/>
              <a:gd name="T6" fmla="*/ 0 w 95"/>
              <a:gd name="T7" fmla="*/ 11 h 91"/>
              <a:gd name="T8" fmla="*/ 11 w 95"/>
              <a:gd name="T9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1">
                <a:moveTo>
                  <a:pt x="11" y="91"/>
                </a:moveTo>
                <a:lnTo>
                  <a:pt x="95" y="80"/>
                </a:lnTo>
                <a:lnTo>
                  <a:pt x="84" y="0"/>
                </a:lnTo>
                <a:lnTo>
                  <a:pt x="0" y="11"/>
                </a:lnTo>
                <a:lnTo>
                  <a:pt x="11" y="9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10"/>
          <p:cNvSpPr/>
          <p:nvPr/>
        </p:nvSpPr>
        <p:spPr bwMode="auto">
          <a:xfrm>
            <a:off x="2986088" y="4632325"/>
            <a:ext cx="44450" cy="249238"/>
          </a:xfrm>
          <a:custGeom>
            <a:avLst/>
            <a:gdLst>
              <a:gd name="T0" fmla="*/ 21 w 28"/>
              <a:gd name="T1" fmla="*/ 0 h 164"/>
              <a:gd name="T2" fmla="*/ 21 w 28"/>
              <a:gd name="T3" fmla="*/ 0 h 164"/>
              <a:gd name="T4" fmla="*/ 11 w 28"/>
              <a:gd name="T5" fmla="*/ 7 h 164"/>
              <a:gd name="T6" fmla="*/ 5 w 28"/>
              <a:gd name="T7" fmla="*/ 13 h 164"/>
              <a:gd name="T8" fmla="*/ 2 w 28"/>
              <a:gd name="T9" fmla="*/ 17 h 164"/>
              <a:gd name="T10" fmla="*/ 0 w 28"/>
              <a:gd name="T11" fmla="*/ 20 h 164"/>
              <a:gd name="T12" fmla="*/ 0 w 28"/>
              <a:gd name="T13" fmla="*/ 20 h 164"/>
              <a:gd name="T14" fmla="*/ 3 w 28"/>
              <a:gd name="T15" fmla="*/ 44 h 164"/>
              <a:gd name="T16" fmla="*/ 9 w 28"/>
              <a:gd name="T17" fmla="*/ 90 h 164"/>
              <a:gd name="T18" fmla="*/ 18 w 28"/>
              <a:gd name="T19" fmla="*/ 154 h 164"/>
              <a:gd name="T20" fmla="*/ 18 w 28"/>
              <a:gd name="T21" fmla="*/ 154 h 164"/>
              <a:gd name="T22" fmla="*/ 17 w 28"/>
              <a:gd name="T23" fmla="*/ 155 h 164"/>
              <a:gd name="T24" fmla="*/ 18 w 28"/>
              <a:gd name="T25" fmla="*/ 160 h 164"/>
              <a:gd name="T26" fmla="*/ 19 w 28"/>
              <a:gd name="T27" fmla="*/ 161 h 164"/>
              <a:gd name="T28" fmla="*/ 21 w 28"/>
              <a:gd name="T29" fmla="*/ 162 h 164"/>
              <a:gd name="T30" fmla="*/ 23 w 28"/>
              <a:gd name="T31" fmla="*/ 164 h 164"/>
              <a:gd name="T32" fmla="*/ 28 w 28"/>
              <a:gd name="T33" fmla="*/ 164 h 164"/>
              <a:gd name="T34" fmla="*/ 13 w 28"/>
              <a:gd name="T35" fmla="*/ 58 h 164"/>
              <a:gd name="T36" fmla="*/ 19 w 28"/>
              <a:gd name="T37" fmla="*/ 44 h 164"/>
              <a:gd name="T38" fmla="*/ 21 w 28"/>
              <a:gd name="T39" fmla="*/ 0 h 164"/>
              <a:gd name="T40" fmla="*/ 21 w 28"/>
              <a:gd name="T41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164">
                <a:moveTo>
                  <a:pt x="21" y="0"/>
                </a:moveTo>
                <a:lnTo>
                  <a:pt x="21" y="0"/>
                </a:lnTo>
                <a:lnTo>
                  <a:pt x="11" y="7"/>
                </a:lnTo>
                <a:lnTo>
                  <a:pt x="5" y="13"/>
                </a:lnTo>
                <a:lnTo>
                  <a:pt x="2" y="17"/>
                </a:lnTo>
                <a:lnTo>
                  <a:pt x="0" y="20"/>
                </a:lnTo>
                <a:lnTo>
                  <a:pt x="0" y="20"/>
                </a:lnTo>
                <a:lnTo>
                  <a:pt x="3" y="44"/>
                </a:lnTo>
                <a:lnTo>
                  <a:pt x="9" y="90"/>
                </a:lnTo>
                <a:lnTo>
                  <a:pt x="18" y="154"/>
                </a:lnTo>
                <a:lnTo>
                  <a:pt x="18" y="154"/>
                </a:lnTo>
                <a:lnTo>
                  <a:pt x="17" y="155"/>
                </a:lnTo>
                <a:lnTo>
                  <a:pt x="18" y="160"/>
                </a:lnTo>
                <a:lnTo>
                  <a:pt x="19" y="161"/>
                </a:lnTo>
                <a:lnTo>
                  <a:pt x="21" y="162"/>
                </a:lnTo>
                <a:lnTo>
                  <a:pt x="23" y="164"/>
                </a:lnTo>
                <a:lnTo>
                  <a:pt x="28" y="164"/>
                </a:lnTo>
                <a:lnTo>
                  <a:pt x="13" y="58"/>
                </a:lnTo>
                <a:lnTo>
                  <a:pt x="19" y="44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10"/>
          <p:cNvSpPr/>
          <p:nvPr/>
        </p:nvSpPr>
        <p:spPr bwMode="auto">
          <a:xfrm>
            <a:off x="3470275" y="4552950"/>
            <a:ext cx="776288" cy="331788"/>
          </a:xfrm>
          <a:custGeom>
            <a:avLst/>
            <a:gdLst>
              <a:gd name="T0" fmla="*/ 247 w 489"/>
              <a:gd name="T1" fmla="*/ 219 h 219"/>
              <a:gd name="T2" fmla="*/ 489 w 489"/>
              <a:gd name="T3" fmla="*/ 110 h 219"/>
              <a:gd name="T4" fmla="*/ 240 w 489"/>
              <a:gd name="T5" fmla="*/ 0 h 219"/>
              <a:gd name="T6" fmla="*/ 0 w 489"/>
              <a:gd name="T7" fmla="*/ 107 h 219"/>
              <a:gd name="T8" fmla="*/ 247 w 489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9" h="219">
                <a:moveTo>
                  <a:pt x="247" y="219"/>
                </a:moveTo>
                <a:lnTo>
                  <a:pt x="489" y="110"/>
                </a:lnTo>
                <a:lnTo>
                  <a:pt x="240" y="0"/>
                </a:lnTo>
                <a:lnTo>
                  <a:pt x="0" y="107"/>
                </a:lnTo>
                <a:lnTo>
                  <a:pt x="247" y="219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111"/>
          <p:cNvSpPr>
            <a:spLocks noChangeArrowheads="1"/>
          </p:cNvSpPr>
          <p:nvPr/>
        </p:nvSpPr>
        <p:spPr bwMode="auto">
          <a:xfrm>
            <a:off x="3479800" y="4708525"/>
            <a:ext cx="22225" cy="244475"/>
          </a:xfrm>
          <a:prstGeom prst="rect">
            <a:avLst/>
          </a:pr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2"/>
          <p:cNvSpPr/>
          <p:nvPr/>
        </p:nvSpPr>
        <p:spPr bwMode="auto">
          <a:xfrm>
            <a:off x="3452813" y="4924425"/>
            <a:ext cx="76200" cy="73025"/>
          </a:xfrm>
          <a:custGeom>
            <a:avLst/>
            <a:gdLst>
              <a:gd name="T0" fmla="*/ 0 w 48"/>
              <a:gd name="T1" fmla="*/ 24 h 49"/>
              <a:gd name="T2" fmla="*/ 0 w 48"/>
              <a:gd name="T3" fmla="*/ 24 h 49"/>
              <a:gd name="T4" fmla="*/ 0 w 48"/>
              <a:gd name="T5" fmla="*/ 20 h 49"/>
              <a:gd name="T6" fmla="*/ 2 w 48"/>
              <a:gd name="T7" fmla="*/ 15 h 49"/>
              <a:gd name="T8" fmla="*/ 4 w 48"/>
              <a:gd name="T9" fmla="*/ 11 h 49"/>
              <a:gd name="T10" fmla="*/ 7 w 48"/>
              <a:gd name="T11" fmla="*/ 8 h 49"/>
              <a:gd name="T12" fmla="*/ 11 w 48"/>
              <a:gd name="T13" fmla="*/ 4 h 49"/>
              <a:gd name="T14" fmla="*/ 15 w 48"/>
              <a:gd name="T15" fmla="*/ 3 h 49"/>
              <a:gd name="T16" fmla="*/ 19 w 48"/>
              <a:gd name="T17" fmla="*/ 1 h 49"/>
              <a:gd name="T18" fmla="*/ 25 w 48"/>
              <a:gd name="T19" fmla="*/ 0 h 49"/>
              <a:gd name="T20" fmla="*/ 25 w 48"/>
              <a:gd name="T21" fmla="*/ 0 h 49"/>
              <a:gd name="T22" fmla="*/ 29 w 48"/>
              <a:gd name="T23" fmla="*/ 1 h 49"/>
              <a:gd name="T24" fmla="*/ 34 w 48"/>
              <a:gd name="T25" fmla="*/ 3 h 49"/>
              <a:gd name="T26" fmla="*/ 38 w 48"/>
              <a:gd name="T27" fmla="*/ 4 h 49"/>
              <a:gd name="T28" fmla="*/ 41 w 48"/>
              <a:gd name="T29" fmla="*/ 8 h 49"/>
              <a:gd name="T30" fmla="*/ 44 w 48"/>
              <a:gd name="T31" fmla="*/ 11 h 49"/>
              <a:gd name="T32" fmla="*/ 46 w 48"/>
              <a:gd name="T33" fmla="*/ 15 h 49"/>
              <a:gd name="T34" fmla="*/ 48 w 48"/>
              <a:gd name="T35" fmla="*/ 20 h 49"/>
              <a:gd name="T36" fmla="*/ 48 w 48"/>
              <a:gd name="T37" fmla="*/ 24 h 49"/>
              <a:gd name="T38" fmla="*/ 48 w 48"/>
              <a:gd name="T39" fmla="*/ 24 h 49"/>
              <a:gd name="T40" fmla="*/ 48 w 48"/>
              <a:gd name="T41" fmla="*/ 30 h 49"/>
              <a:gd name="T42" fmla="*/ 46 w 48"/>
              <a:gd name="T43" fmla="*/ 34 h 49"/>
              <a:gd name="T44" fmla="*/ 44 w 48"/>
              <a:gd name="T45" fmla="*/ 38 h 49"/>
              <a:gd name="T46" fmla="*/ 41 w 48"/>
              <a:gd name="T47" fmla="*/ 42 h 49"/>
              <a:gd name="T48" fmla="*/ 38 w 48"/>
              <a:gd name="T49" fmla="*/ 45 h 49"/>
              <a:gd name="T50" fmla="*/ 34 w 48"/>
              <a:gd name="T51" fmla="*/ 47 h 49"/>
              <a:gd name="T52" fmla="*/ 29 w 48"/>
              <a:gd name="T53" fmla="*/ 49 h 49"/>
              <a:gd name="T54" fmla="*/ 25 w 48"/>
              <a:gd name="T55" fmla="*/ 49 h 49"/>
              <a:gd name="T56" fmla="*/ 25 w 48"/>
              <a:gd name="T57" fmla="*/ 49 h 49"/>
              <a:gd name="T58" fmla="*/ 19 w 48"/>
              <a:gd name="T59" fmla="*/ 49 h 49"/>
              <a:gd name="T60" fmla="*/ 15 w 48"/>
              <a:gd name="T61" fmla="*/ 47 h 49"/>
              <a:gd name="T62" fmla="*/ 11 w 48"/>
              <a:gd name="T63" fmla="*/ 45 h 49"/>
              <a:gd name="T64" fmla="*/ 7 w 48"/>
              <a:gd name="T65" fmla="*/ 42 h 49"/>
              <a:gd name="T66" fmla="*/ 4 w 48"/>
              <a:gd name="T67" fmla="*/ 38 h 49"/>
              <a:gd name="T68" fmla="*/ 2 w 48"/>
              <a:gd name="T69" fmla="*/ 34 h 49"/>
              <a:gd name="T70" fmla="*/ 0 w 48"/>
              <a:gd name="T71" fmla="*/ 30 h 49"/>
              <a:gd name="T72" fmla="*/ 0 w 48"/>
              <a:gd name="T73" fmla="*/ 24 h 49"/>
              <a:gd name="T74" fmla="*/ 0 w 48"/>
              <a:gd name="T75" fmla="*/ 2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" h="49">
                <a:moveTo>
                  <a:pt x="0" y="24"/>
                </a:moveTo>
                <a:lnTo>
                  <a:pt x="0" y="24"/>
                </a:lnTo>
                <a:lnTo>
                  <a:pt x="0" y="20"/>
                </a:lnTo>
                <a:lnTo>
                  <a:pt x="2" y="15"/>
                </a:lnTo>
                <a:lnTo>
                  <a:pt x="4" y="11"/>
                </a:lnTo>
                <a:lnTo>
                  <a:pt x="7" y="8"/>
                </a:lnTo>
                <a:lnTo>
                  <a:pt x="11" y="4"/>
                </a:lnTo>
                <a:lnTo>
                  <a:pt x="15" y="3"/>
                </a:lnTo>
                <a:lnTo>
                  <a:pt x="19" y="1"/>
                </a:lnTo>
                <a:lnTo>
                  <a:pt x="25" y="0"/>
                </a:lnTo>
                <a:lnTo>
                  <a:pt x="25" y="0"/>
                </a:lnTo>
                <a:lnTo>
                  <a:pt x="29" y="1"/>
                </a:lnTo>
                <a:lnTo>
                  <a:pt x="34" y="3"/>
                </a:lnTo>
                <a:lnTo>
                  <a:pt x="38" y="4"/>
                </a:lnTo>
                <a:lnTo>
                  <a:pt x="41" y="8"/>
                </a:lnTo>
                <a:lnTo>
                  <a:pt x="44" y="11"/>
                </a:lnTo>
                <a:lnTo>
                  <a:pt x="46" y="15"/>
                </a:lnTo>
                <a:lnTo>
                  <a:pt x="48" y="20"/>
                </a:lnTo>
                <a:lnTo>
                  <a:pt x="48" y="24"/>
                </a:lnTo>
                <a:lnTo>
                  <a:pt x="48" y="24"/>
                </a:lnTo>
                <a:lnTo>
                  <a:pt x="48" y="30"/>
                </a:lnTo>
                <a:lnTo>
                  <a:pt x="46" y="34"/>
                </a:lnTo>
                <a:lnTo>
                  <a:pt x="44" y="38"/>
                </a:lnTo>
                <a:lnTo>
                  <a:pt x="41" y="42"/>
                </a:lnTo>
                <a:lnTo>
                  <a:pt x="38" y="45"/>
                </a:lnTo>
                <a:lnTo>
                  <a:pt x="34" y="47"/>
                </a:lnTo>
                <a:lnTo>
                  <a:pt x="29" y="49"/>
                </a:lnTo>
                <a:lnTo>
                  <a:pt x="25" y="49"/>
                </a:lnTo>
                <a:lnTo>
                  <a:pt x="25" y="49"/>
                </a:lnTo>
                <a:lnTo>
                  <a:pt x="19" y="49"/>
                </a:lnTo>
                <a:lnTo>
                  <a:pt x="15" y="47"/>
                </a:lnTo>
                <a:lnTo>
                  <a:pt x="11" y="45"/>
                </a:lnTo>
                <a:lnTo>
                  <a:pt x="7" y="42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13"/>
          <p:cNvSpPr/>
          <p:nvPr/>
        </p:nvSpPr>
        <p:spPr bwMode="auto">
          <a:xfrm>
            <a:off x="3482975" y="4964113"/>
            <a:ext cx="46038" cy="163512"/>
          </a:xfrm>
          <a:custGeom>
            <a:avLst/>
            <a:gdLst>
              <a:gd name="T0" fmla="*/ 17 w 29"/>
              <a:gd name="T1" fmla="*/ 5 h 107"/>
              <a:gd name="T2" fmla="*/ 17 w 29"/>
              <a:gd name="T3" fmla="*/ 5 h 107"/>
              <a:gd name="T4" fmla="*/ 19 w 29"/>
              <a:gd name="T5" fmla="*/ 12 h 107"/>
              <a:gd name="T6" fmla="*/ 22 w 29"/>
              <a:gd name="T7" fmla="*/ 22 h 107"/>
              <a:gd name="T8" fmla="*/ 25 w 29"/>
              <a:gd name="T9" fmla="*/ 33 h 107"/>
              <a:gd name="T10" fmla="*/ 27 w 29"/>
              <a:gd name="T11" fmla="*/ 47 h 107"/>
              <a:gd name="T12" fmla="*/ 29 w 29"/>
              <a:gd name="T13" fmla="*/ 65 h 107"/>
              <a:gd name="T14" fmla="*/ 29 w 29"/>
              <a:gd name="T15" fmla="*/ 84 h 107"/>
              <a:gd name="T16" fmla="*/ 27 w 29"/>
              <a:gd name="T17" fmla="*/ 107 h 107"/>
              <a:gd name="T18" fmla="*/ 0 w 29"/>
              <a:gd name="T19" fmla="*/ 107 h 107"/>
              <a:gd name="T20" fmla="*/ 0 w 29"/>
              <a:gd name="T21" fmla="*/ 0 h 107"/>
              <a:gd name="T22" fmla="*/ 0 w 29"/>
              <a:gd name="T23" fmla="*/ 0 h 107"/>
              <a:gd name="T24" fmla="*/ 8 w 29"/>
              <a:gd name="T25" fmla="*/ 4 h 107"/>
              <a:gd name="T26" fmla="*/ 14 w 29"/>
              <a:gd name="T27" fmla="*/ 5 h 107"/>
              <a:gd name="T28" fmla="*/ 15 w 29"/>
              <a:gd name="T29" fmla="*/ 5 h 107"/>
              <a:gd name="T30" fmla="*/ 17 w 29"/>
              <a:gd name="T31" fmla="*/ 5 h 107"/>
              <a:gd name="T32" fmla="*/ 17 w 29"/>
              <a:gd name="T33" fmla="*/ 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" h="107">
                <a:moveTo>
                  <a:pt x="17" y="5"/>
                </a:moveTo>
                <a:lnTo>
                  <a:pt x="17" y="5"/>
                </a:lnTo>
                <a:lnTo>
                  <a:pt x="19" y="12"/>
                </a:lnTo>
                <a:lnTo>
                  <a:pt x="22" y="22"/>
                </a:lnTo>
                <a:lnTo>
                  <a:pt x="25" y="33"/>
                </a:lnTo>
                <a:lnTo>
                  <a:pt x="27" y="47"/>
                </a:lnTo>
                <a:lnTo>
                  <a:pt x="29" y="65"/>
                </a:lnTo>
                <a:lnTo>
                  <a:pt x="29" y="84"/>
                </a:lnTo>
                <a:lnTo>
                  <a:pt x="27" y="107"/>
                </a:lnTo>
                <a:lnTo>
                  <a:pt x="0" y="107"/>
                </a:lnTo>
                <a:lnTo>
                  <a:pt x="0" y="0"/>
                </a:lnTo>
                <a:lnTo>
                  <a:pt x="0" y="0"/>
                </a:lnTo>
                <a:lnTo>
                  <a:pt x="8" y="4"/>
                </a:lnTo>
                <a:lnTo>
                  <a:pt x="14" y="5"/>
                </a:lnTo>
                <a:lnTo>
                  <a:pt x="15" y="5"/>
                </a:lnTo>
                <a:lnTo>
                  <a:pt x="17" y="5"/>
                </a:lnTo>
                <a:lnTo>
                  <a:pt x="17" y="5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14"/>
          <p:cNvSpPr/>
          <p:nvPr/>
        </p:nvSpPr>
        <p:spPr bwMode="auto">
          <a:xfrm>
            <a:off x="3449638" y="4964113"/>
            <a:ext cx="46037" cy="163512"/>
          </a:xfrm>
          <a:custGeom>
            <a:avLst/>
            <a:gdLst>
              <a:gd name="T0" fmla="*/ 13 w 29"/>
              <a:gd name="T1" fmla="*/ 5 h 107"/>
              <a:gd name="T2" fmla="*/ 13 w 29"/>
              <a:gd name="T3" fmla="*/ 5 h 107"/>
              <a:gd name="T4" fmla="*/ 10 w 29"/>
              <a:gd name="T5" fmla="*/ 12 h 107"/>
              <a:gd name="T6" fmla="*/ 4 w 29"/>
              <a:gd name="T7" fmla="*/ 33 h 107"/>
              <a:gd name="T8" fmla="*/ 2 w 29"/>
              <a:gd name="T9" fmla="*/ 47 h 107"/>
              <a:gd name="T10" fmla="*/ 0 w 29"/>
              <a:gd name="T11" fmla="*/ 65 h 107"/>
              <a:gd name="T12" fmla="*/ 0 w 29"/>
              <a:gd name="T13" fmla="*/ 84 h 107"/>
              <a:gd name="T14" fmla="*/ 1 w 29"/>
              <a:gd name="T15" fmla="*/ 107 h 107"/>
              <a:gd name="T16" fmla="*/ 29 w 29"/>
              <a:gd name="T17" fmla="*/ 107 h 107"/>
              <a:gd name="T18" fmla="*/ 29 w 29"/>
              <a:gd name="T19" fmla="*/ 0 h 107"/>
              <a:gd name="T20" fmla="*/ 29 w 29"/>
              <a:gd name="T21" fmla="*/ 0 h 107"/>
              <a:gd name="T22" fmla="*/ 21 w 29"/>
              <a:gd name="T23" fmla="*/ 4 h 107"/>
              <a:gd name="T24" fmla="*/ 16 w 29"/>
              <a:gd name="T25" fmla="*/ 5 h 107"/>
              <a:gd name="T26" fmla="*/ 13 w 29"/>
              <a:gd name="T27" fmla="*/ 5 h 107"/>
              <a:gd name="T28" fmla="*/ 13 w 29"/>
              <a:gd name="T29" fmla="*/ 5 h 107"/>
              <a:gd name="T30" fmla="*/ 13 w 29"/>
              <a:gd name="T31" fmla="*/ 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107">
                <a:moveTo>
                  <a:pt x="13" y="5"/>
                </a:moveTo>
                <a:lnTo>
                  <a:pt x="13" y="5"/>
                </a:lnTo>
                <a:lnTo>
                  <a:pt x="10" y="12"/>
                </a:lnTo>
                <a:lnTo>
                  <a:pt x="4" y="33"/>
                </a:lnTo>
                <a:lnTo>
                  <a:pt x="2" y="47"/>
                </a:lnTo>
                <a:lnTo>
                  <a:pt x="0" y="65"/>
                </a:lnTo>
                <a:lnTo>
                  <a:pt x="0" y="84"/>
                </a:lnTo>
                <a:lnTo>
                  <a:pt x="1" y="107"/>
                </a:lnTo>
                <a:lnTo>
                  <a:pt x="29" y="107"/>
                </a:lnTo>
                <a:lnTo>
                  <a:pt x="29" y="0"/>
                </a:lnTo>
                <a:lnTo>
                  <a:pt x="29" y="0"/>
                </a:lnTo>
                <a:lnTo>
                  <a:pt x="21" y="4"/>
                </a:lnTo>
                <a:lnTo>
                  <a:pt x="16" y="5"/>
                </a:lnTo>
                <a:lnTo>
                  <a:pt x="13" y="5"/>
                </a:lnTo>
                <a:lnTo>
                  <a:pt x="13" y="5"/>
                </a:lnTo>
                <a:lnTo>
                  <a:pt x="13" y="5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15"/>
          <p:cNvSpPr/>
          <p:nvPr/>
        </p:nvSpPr>
        <p:spPr bwMode="auto">
          <a:xfrm>
            <a:off x="3641725" y="4818063"/>
            <a:ext cx="449263" cy="319087"/>
          </a:xfrm>
          <a:custGeom>
            <a:avLst/>
            <a:gdLst>
              <a:gd name="T0" fmla="*/ 0 w 283"/>
              <a:gd name="T1" fmla="*/ 0 h 211"/>
              <a:gd name="T2" fmla="*/ 0 w 283"/>
              <a:gd name="T3" fmla="*/ 0 h 211"/>
              <a:gd name="T4" fmla="*/ 63 w 283"/>
              <a:gd name="T5" fmla="*/ 29 h 211"/>
              <a:gd name="T6" fmla="*/ 143 w 283"/>
              <a:gd name="T7" fmla="*/ 67 h 211"/>
              <a:gd name="T8" fmla="*/ 143 w 283"/>
              <a:gd name="T9" fmla="*/ 67 h 211"/>
              <a:gd name="T10" fmla="*/ 221 w 283"/>
              <a:gd name="T11" fmla="*/ 29 h 211"/>
              <a:gd name="T12" fmla="*/ 283 w 283"/>
              <a:gd name="T13" fmla="*/ 0 h 211"/>
              <a:gd name="T14" fmla="*/ 283 w 283"/>
              <a:gd name="T15" fmla="*/ 163 h 211"/>
              <a:gd name="T16" fmla="*/ 283 w 283"/>
              <a:gd name="T17" fmla="*/ 163 h 211"/>
              <a:gd name="T18" fmla="*/ 277 w 283"/>
              <a:gd name="T19" fmla="*/ 170 h 211"/>
              <a:gd name="T20" fmla="*/ 267 w 283"/>
              <a:gd name="T21" fmla="*/ 177 h 211"/>
              <a:gd name="T22" fmla="*/ 259 w 283"/>
              <a:gd name="T23" fmla="*/ 182 h 211"/>
              <a:gd name="T24" fmla="*/ 250 w 283"/>
              <a:gd name="T25" fmla="*/ 188 h 211"/>
              <a:gd name="T26" fmla="*/ 229 w 283"/>
              <a:gd name="T27" fmla="*/ 196 h 211"/>
              <a:gd name="T28" fmla="*/ 209 w 283"/>
              <a:gd name="T29" fmla="*/ 201 h 211"/>
              <a:gd name="T30" fmla="*/ 190 w 283"/>
              <a:gd name="T31" fmla="*/ 205 h 211"/>
              <a:gd name="T32" fmla="*/ 172 w 283"/>
              <a:gd name="T33" fmla="*/ 208 h 211"/>
              <a:gd name="T34" fmla="*/ 147 w 283"/>
              <a:gd name="T35" fmla="*/ 211 h 211"/>
              <a:gd name="T36" fmla="*/ 147 w 283"/>
              <a:gd name="T37" fmla="*/ 211 h 211"/>
              <a:gd name="T38" fmla="*/ 147 w 283"/>
              <a:gd name="T39" fmla="*/ 211 h 211"/>
              <a:gd name="T40" fmla="*/ 143 w 283"/>
              <a:gd name="T41" fmla="*/ 211 h 211"/>
              <a:gd name="T42" fmla="*/ 143 w 283"/>
              <a:gd name="T43" fmla="*/ 211 h 211"/>
              <a:gd name="T44" fmla="*/ 139 w 283"/>
              <a:gd name="T45" fmla="*/ 211 h 211"/>
              <a:gd name="T46" fmla="*/ 139 w 283"/>
              <a:gd name="T47" fmla="*/ 211 h 211"/>
              <a:gd name="T48" fmla="*/ 139 w 283"/>
              <a:gd name="T49" fmla="*/ 211 h 211"/>
              <a:gd name="T50" fmla="*/ 113 w 283"/>
              <a:gd name="T51" fmla="*/ 208 h 211"/>
              <a:gd name="T52" fmla="*/ 94 w 283"/>
              <a:gd name="T53" fmla="*/ 205 h 211"/>
              <a:gd name="T54" fmla="*/ 75 w 283"/>
              <a:gd name="T55" fmla="*/ 201 h 211"/>
              <a:gd name="T56" fmla="*/ 55 w 283"/>
              <a:gd name="T57" fmla="*/ 196 h 211"/>
              <a:gd name="T58" fmla="*/ 36 w 283"/>
              <a:gd name="T59" fmla="*/ 188 h 211"/>
              <a:gd name="T60" fmla="*/ 26 w 283"/>
              <a:gd name="T61" fmla="*/ 182 h 211"/>
              <a:gd name="T62" fmla="*/ 17 w 283"/>
              <a:gd name="T63" fmla="*/ 177 h 211"/>
              <a:gd name="T64" fmla="*/ 9 w 283"/>
              <a:gd name="T65" fmla="*/ 170 h 211"/>
              <a:gd name="T66" fmla="*/ 0 w 283"/>
              <a:gd name="T67" fmla="*/ 163 h 211"/>
              <a:gd name="T68" fmla="*/ 0 w 283"/>
              <a:gd name="T6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3" h="211">
                <a:moveTo>
                  <a:pt x="0" y="0"/>
                </a:moveTo>
                <a:lnTo>
                  <a:pt x="0" y="0"/>
                </a:lnTo>
                <a:lnTo>
                  <a:pt x="63" y="29"/>
                </a:lnTo>
                <a:lnTo>
                  <a:pt x="143" y="67"/>
                </a:lnTo>
                <a:lnTo>
                  <a:pt x="143" y="67"/>
                </a:lnTo>
                <a:lnTo>
                  <a:pt x="221" y="29"/>
                </a:lnTo>
                <a:lnTo>
                  <a:pt x="283" y="0"/>
                </a:lnTo>
                <a:lnTo>
                  <a:pt x="283" y="163"/>
                </a:lnTo>
                <a:lnTo>
                  <a:pt x="283" y="163"/>
                </a:lnTo>
                <a:lnTo>
                  <a:pt x="277" y="170"/>
                </a:lnTo>
                <a:lnTo>
                  <a:pt x="267" y="177"/>
                </a:lnTo>
                <a:lnTo>
                  <a:pt x="259" y="182"/>
                </a:lnTo>
                <a:lnTo>
                  <a:pt x="250" y="188"/>
                </a:lnTo>
                <a:lnTo>
                  <a:pt x="229" y="196"/>
                </a:lnTo>
                <a:lnTo>
                  <a:pt x="209" y="201"/>
                </a:lnTo>
                <a:lnTo>
                  <a:pt x="190" y="205"/>
                </a:lnTo>
                <a:lnTo>
                  <a:pt x="172" y="208"/>
                </a:lnTo>
                <a:lnTo>
                  <a:pt x="147" y="211"/>
                </a:lnTo>
                <a:lnTo>
                  <a:pt x="147" y="211"/>
                </a:lnTo>
                <a:lnTo>
                  <a:pt x="147" y="211"/>
                </a:lnTo>
                <a:lnTo>
                  <a:pt x="143" y="211"/>
                </a:lnTo>
                <a:lnTo>
                  <a:pt x="143" y="211"/>
                </a:lnTo>
                <a:lnTo>
                  <a:pt x="139" y="211"/>
                </a:lnTo>
                <a:lnTo>
                  <a:pt x="139" y="211"/>
                </a:lnTo>
                <a:lnTo>
                  <a:pt x="139" y="211"/>
                </a:lnTo>
                <a:lnTo>
                  <a:pt x="113" y="208"/>
                </a:lnTo>
                <a:lnTo>
                  <a:pt x="94" y="205"/>
                </a:lnTo>
                <a:lnTo>
                  <a:pt x="75" y="201"/>
                </a:lnTo>
                <a:lnTo>
                  <a:pt x="55" y="196"/>
                </a:lnTo>
                <a:lnTo>
                  <a:pt x="36" y="188"/>
                </a:lnTo>
                <a:lnTo>
                  <a:pt x="26" y="182"/>
                </a:lnTo>
                <a:lnTo>
                  <a:pt x="17" y="177"/>
                </a:lnTo>
                <a:lnTo>
                  <a:pt x="9" y="170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16"/>
          <p:cNvSpPr>
            <a:spLocks noEditPoints="1"/>
          </p:cNvSpPr>
          <p:nvPr/>
        </p:nvSpPr>
        <p:spPr bwMode="auto">
          <a:xfrm>
            <a:off x="4460875" y="2522538"/>
            <a:ext cx="392113" cy="469900"/>
          </a:xfrm>
          <a:custGeom>
            <a:avLst/>
            <a:gdLst>
              <a:gd name="T0" fmla="*/ 82 w 247"/>
              <a:gd name="T1" fmla="*/ 150 h 310"/>
              <a:gd name="T2" fmla="*/ 87 w 247"/>
              <a:gd name="T3" fmla="*/ 132 h 310"/>
              <a:gd name="T4" fmla="*/ 87 w 247"/>
              <a:gd name="T5" fmla="*/ 59 h 310"/>
              <a:gd name="T6" fmla="*/ 79 w 247"/>
              <a:gd name="T7" fmla="*/ 50 h 310"/>
              <a:gd name="T8" fmla="*/ 80 w 247"/>
              <a:gd name="T9" fmla="*/ 17 h 310"/>
              <a:gd name="T10" fmla="*/ 80 w 247"/>
              <a:gd name="T11" fmla="*/ 13 h 310"/>
              <a:gd name="T12" fmla="*/ 92 w 247"/>
              <a:gd name="T13" fmla="*/ 5 h 310"/>
              <a:gd name="T14" fmla="*/ 125 w 247"/>
              <a:gd name="T15" fmla="*/ 0 h 310"/>
              <a:gd name="T16" fmla="*/ 162 w 247"/>
              <a:gd name="T17" fmla="*/ 6 h 310"/>
              <a:gd name="T18" fmla="*/ 168 w 247"/>
              <a:gd name="T19" fmla="*/ 16 h 310"/>
              <a:gd name="T20" fmla="*/ 170 w 247"/>
              <a:gd name="T21" fmla="*/ 17 h 310"/>
              <a:gd name="T22" fmla="*/ 168 w 247"/>
              <a:gd name="T23" fmla="*/ 50 h 310"/>
              <a:gd name="T24" fmla="*/ 162 w 247"/>
              <a:gd name="T25" fmla="*/ 58 h 310"/>
              <a:gd name="T26" fmla="*/ 156 w 247"/>
              <a:gd name="T27" fmla="*/ 132 h 310"/>
              <a:gd name="T28" fmla="*/ 157 w 247"/>
              <a:gd name="T29" fmla="*/ 140 h 310"/>
              <a:gd name="T30" fmla="*/ 166 w 247"/>
              <a:gd name="T31" fmla="*/ 150 h 310"/>
              <a:gd name="T32" fmla="*/ 190 w 247"/>
              <a:gd name="T33" fmla="*/ 171 h 310"/>
              <a:gd name="T34" fmla="*/ 231 w 247"/>
              <a:gd name="T35" fmla="*/ 222 h 310"/>
              <a:gd name="T36" fmla="*/ 246 w 247"/>
              <a:gd name="T37" fmla="*/ 253 h 310"/>
              <a:gd name="T38" fmla="*/ 243 w 247"/>
              <a:gd name="T39" fmla="*/ 278 h 310"/>
              <a:gd name="T40" fmla="*/ 236 w 247"/>
              <a:gd name="T41" fmla="*/ 285 h 310"/>
              <a:gd name="T42" fmla="*/ 187 w 247"/>
              <a:gd name="T43" fmla="*/ 304 h 310"/>
              <a:gd name="T44" fmla="*/ 141 w 247"/>
              <a:gd name="T45" fmla="*/ 310 h 310"/>
              <a:gd name="T46" fmla="*/ 113 w 247"/>
              <a:gd name="T47" fmla="*/ 310 h 310"/>
              <a:gd name="T48" fmla="*/ 51 w 247"/>
              <a:gd name="T49" fmla="*/ 303 h 310"/>
              <a:gd name="T50" fmla="*/ 63 w 247"/>
              <a:gd name="T51" fmla="*/ 285 h 310"/>
              <a:gd name="T52" fmla="*/ 83 w 247"/>
              <a:gd name="T53" fmla="*/ 287 h 310"/>
              <a:gd name="T54" fmla="*/ 61 w 247"/>
              <a:gd name="T55" fmla="*/ 280 h 310"/>
              <a:gd name="T56" fmla="*/ 51 w 247"/>
              <a:gd name="T57" fmla="*/ 211 h 310"/>
              <a:gd name="T58" fmla="*/ 76 w 247"/>
              <a:gd name="T59" fmla="*/ 180 h 310"/>
              <a:gd name="T60" fmla="*/ 51 w 247"/>
              <a:gd name="T61" fmla="*/ 203 h 310"/>
              <a:gd name="T62" fmla="*/ 68 w 247"/>
              <a:gd name="T63" fmla="*/ 159 h 310"/>
              <a:gd name="T64" fmla="*/ 51 w 247"/>
              <a:gd name="T65" fmla="*/ 303 h 310"/>
              <a:gd name="T66" fmla="*/ 30 w 247"/>
              <a:gd name="T67" fmla="*/ 296 h 310"/>
              <a:gd name="T68" fmla="*/ 11 w 247"/>
              <a:gd name="T69" fmla="*/ 285 h 310"/>
              <a:gd name="T70" fmla="*/ 2 w 247"/>
              <a:gd name="T71" fmla="*/ 270 h 310"/>
              <a:gd name="T72" fmla="*/ 3 w 247"/>
              <a:gd name="T73" fmla="*/ 251 h 310"/>
              <a:gd name="T74" fmla="*/ 27 w 247"/>
              <a:gd name="T75" fmla="*/ 205 h 310"/>
              <a:gd name="T76" fmla="*/ 51 w 247"/>
              <a:gd name="T77" fmla="*/ 203 h 310"/>
              <a:gd name="T78" fmla="*/ 27 w 247"/>
              <a:gd name="T79" fmla="*/ 228 h 310"/>
              <a:gd name="T80" fmla="*/ 18 w 247"/>
              <a:gd name="T81" fmla="*/ 249 h 310"/>
              <a:gd name="T82" fmla="*/ 18 w 247"/>
              <a:gd name="T83" fmla="*/ 261 h 310"/>
              <a:gd name="T84" fmla="*/ 27 w 247"/>
              <a:gd name="T85" fmla="*/ 273 h 310"/>
              <a:gd name="T86" fmla="*/ 51 w 247"/>
              <a:gd name="T87" fmla="*/ 303 h 310"/>
              <a:gd name="T88" fmla="*/ 51 w 247"/>
              <a:gd name="T89" fmla="*/ 211 h 310"/>
              <a:gd name="T90" fmla="*/ 34 w 247"/>
              <a:gd name="T91" fmla="*/ 243 h 310"/>
              <a:gd name="T92" fmla="*/ 36 w 247"/>
              <a:gd name="T93" fmla="*/ 259 h 310"/>
              <a:gd name="T94" fmla="*/ 51 w 247"/>
              <a:gd name="T95" fmla="*/ 27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7" h="310">
                <a:moveTo>
                  <a:pt x="80" y="150"/>
                </a:moveTo>
                <a:lnTo>
                  <a:pt x="80" y="150"/>
                </a:lnTo>
                <a:lnTo>
                  <a:pt x="82" y="150"/>
                </a:lnTo>
                <a:lnTo>
                  <a:pt x="84" y="146"/>
                </a:lnTo>
                <a:lnTo>
                  <a:pt x="86" y="140"/>
                </a:lnTo>
                <a:lnTo>
                  <a:pt x="87" y="132"/>
                </a:lnTo>
                <a:lnTo>
                  <a:pt x="87" y="132"/>
                </a:lnTo>
                <a:lnTo>
                  <a:pt x="87" y="59"/>
                </a:lnTo>
                <a:lnTo>
                  <a:pt x="87" y="59"/>
                </a:lnTo>
                <a:lnTo>
                  <a:pt x="82" y="55"/>
                </a:lnTo>
                <a:lnTo>
                  <a:pt x="80" y="50"/>
                </a:lnTo>
                <a:lnTo>
                  <a:pt x="79" y="50"/>
                </a:lnTo>
                <a:lnTo>
                  <a:pt x="79" y="17"/>
                </a:lnTo>
                <a:lnTo>
                  <a:pt x="80" y="17"/>
                </a:lnTo>
                <a:lnTo>
                  <a:pt x="80" y="17"/>
                </a:lnTo>
                <a:lnTo>
                  <a:pt x="80" y="16"/>
                </a:lnTo>
                <a:lnTo>
                  <a:pt x="80" y="16"/>
                </a:lnTo>
                <a:lnTo>
                  <a:pt x="80" y="13"/>
                </a:lnTo>
                <a:lnTo>
                  <a:pt x="83" y="10"/>
                </a:lnTo>
                <a:lnTo>
                  <a:pt x="87" y="6"/>
                </a:lnTo>
                <a:lnTo>
                  <a:pt x="92" y="5"/>
                </a:lnTo>
                <a:lnTo>
                  <a:pt x="107" y="1"/>
                </a:lnTo>
                <a:lnTo>
                  <a:pt x="125" y="0"/>
                </a:lnTo>
                <a:lnTo>
                  <a:pt x="125" y="0"/>
                </a:lnTo>
                <a:lnTo>
                  <a:pt x="141" y="1"/>
                </a:lnTo>
                <a:lnTo>
                  <a:pt x="156" y="5"/>
                </a:lnTo>
                <a:lnTo>
                  <a:pt x="162" y="6"/>
                </a:lnTo>
                <a:lnTo>
                  <a:pt x="166" y="10"/>
                </a:lnTo>
                <a:lnTo>
                  <a:pt x="168" y="13"/>
                </a:lnTo>
                <a:lnTo>
                  <a:pt x="168" y="16"/>
                </a:lnTo>
                <a:lnTo>
                  <a:pt x="168" y="16"/>
                </a:lnTo>
                <a:lnTo>
                  <a:pt x="168" y="17"/>
                </a:lnTo>
                <a:lnTo>
                  <a:pt x="170" y="17"/>
                </a:lnTo>
                <a:lnTo>
                  <a:pt x="170" y="50"/>
                </a:lnTo>
                <a:lnTo>
                  <a:pt x="168" y="50"/>
                </a:lnTo>
                <a:lnTo>
                  <a:pt x="168" y="50"/>
                </a:lnTo>
                <a:lnTo>
                  <a:pt x="168" y="52"/>
                </a:lnTo>
                <a:lnTo>
                  <a:pt x="166" y="55"/>
                </a:lnTo>
                <a:lnTo>
                  <a:pt x="162" y="58"/>
                </a:lnTo>
                <a:lnTo>
                  <a:pt x="156" y="59"/>
                </a:lnTo>
                <a:lnTo>
                  <a:pt x="156" y="59"/>
                </a:lnTo>
                <a:lnTo>
                  <a:pt x="156" y="132"/>
                </a:lnTo>
                <a:lnTo>
                  <a:pt x="156" y="132"/>
                </a:lnTo>
                <a:lnTo>
                  <a:pt x="156" y="136"/>
                </a:lnTo>
                <a:lnTo>
                  <a:pt x="157" y="140"/>
                </a:lnTo>
                <a:lnTo>
                  <a:pt x="160" y="146"/>
                </a:lnTo>
                <a:lnTo>
                  <a:pt x="164" y="150"/>
                </a:lnTo>
                <a:lnTo>
                  <a:pt x="166" y="150"/>
                </a:lnTo>
                <a:lnTo>
                  <a:pt x="166" y="150"/>
                </a:lnTo>
                <a:lnTo>
                  <a:pt x="175" y="158"/>
                </a:lnTo>
                <a:lnTo>
                  <a:pt x="190" y="171"/>
                </a:lnTo>
                <a:lnTo>
                  <a:pt x="206" y="189"/>
                </a:lnTo>
                <a:lnTo>
                  <a:pt x="222" y="211"/>
                </a:lnTo>
                <a:lnTo>
                  <a:pt x="231" y="222"/>
                </a:lnTo>
                <a:lnTo>
                  <a:pt x="236" y="232"/>
                </a:lnTo>
                <a:lnTo>
                  <a:pt x="241" y="243"/>
                </a:lnTo>
                <a:lnTo>
                  <a:pt x="246" y="253"/>
                </a:lnTo>
                <a:lnTo>
                  <a:pt x="247" y="262"/>
                </a:lnTo>
                <a:lnTo>
                  <a:pt x="246" y="272"/>
                </a:lnTo>
                <a:lnTo>
                  <a:pt x="243" y="278"/>
                </a:lnTo>
                <a:lnTo>
                  <a:pt x="240" y="282"/>
                </a:lnTo>
                <a:lnTo>
                  <a:pt x="236" y="285"/>
                </a:lnTo>
                <a:lnTo>
                  <a:pt x="236" y="285"/>
                </a:lnTo>
                <a:lnTo>
                  <a:pt x="221" y="293"/>
                </a:lnTo>
                <a:lnTo>
                  <a:pt x="205" y="300"/>
                </a:lnTo>
                <a:lnTo>
                  <a:pt x="187" y="304"/>
                </a:lnTo>
                <a:lnTo>
                  <a:pt x="171" y="307"/>
                </a:lnTo>
                <a:lnTo>
                  <a:pt x="155" y="310"/>
                </a:lnTo>
                <a:lnTo>
                  <a:pt x="141" y="310"/>
                </a:lnTo>
                <a:lnTo>
                  <a:pt x="124" y="310"/>
                </a:lnTo>
                <a:lnTo>
                  <a:pt x="124" y="310"/>
                </a:lnTo>
                <a:lnTo>
                  <a:pt x="113" y="310"/>
                </a:lnTo>
                <a:lnTo>
                  <a:pt x="95" y="310"/>
                </a:lnTo>
                <a:lnTo>
                  <a:pt x="74" y="307"/>
                </a:lnTo>
                <a:lnTo>
                  <a:pt x="51" y="303"/>
                </a:lnTo>
                <a:lnTo>
                  <a:pt x="51" y="282"/>
                </a:lnTo>
                <a:lnTo>
                  <a:pt x="51" y="282"/>
                </a:lnTo>
                <a:lnTo>
                  <a:pt x="63" y="285"/>
                </a:lnTo>
                <a:lnTo>
                  <a:pt x="72" y="287"/>
                </a:lnTo>
                <a:lnTo>
                  <a:pt x="83" y="287"/>
                </a:lnTo>
                <a:lnTo>
                  <a:pt x="83" y="287"/>
                </a:lnTo>
                <a:lnTo>
                  <a:pt x="83" y="287"/>
                </a:lnTo>
                <a:lnTo>
                  <a:pt x="72" y="284"/>
                </a:lnTo>
                <a:lnTo>
                  <a:pt x="61" y="280"/>
                </a:lnTo>
                <a:lnTo>
                  <a:pt x="51" y="274"/>
                </a:lnTo>
                <a:lnTo>
                  <a:pt x="51" y="211"/>
                </a:lnTo>
                <a:lnTo>
                  <a:pt x="51" y="211"/>
                </a:lnTo>
                <a:lnTo>
                  <a:pt x="60" y="199"/>
                </a:lnTo>
                <a:lnTo>
                  <a:pt x="68" y="189"/>
                </a:lnTo>
                <a:lnTo>
                  <a:pt x="76" y="180"/>
                </a:lnTo>
                <a:lnTo>
                  <a:pt x="76" y="180"/>
                </a:lnTo>
                <a:lnTo>
                  <a:pt x="68" y="186"/>
                </a:lnTo>
                <a:lnTo>
                  <a:pt x="51" y="203"/>
                </a:lnTo>
                <a:lnTo>
                  <a:pt x="51" y="178"/>
                </a:lnTo>
                <a:lnTo>
                  <a:pt x="51" y="178"/>
                </a:lnTo>
                <a:lnTo>
                  <a:pt x="68" y="159"/>
                </a:lnTo>
                <a:lnTo>
                  <a:pt x="80" y="150"/>
                </a:lnTo>
                <a:lnTo>
                  <a:pt x="80" y="150"/>
                </a:lnTo>
                <a:close/>
                <a:moveTo>
                  <a:pt x="51" y="303"/>
                </a:moveTo>
                <a:lnTo>
                  <a:pt x="51" y="303"/>
                </a:lnTo>
                <a:lnTo>
                  <a:pt x="40" y="299"/>
                </a:lnTo>
                <a:lnTo>
                  <a:pt x="30" y="296"/>
                </a:lnTo>
                <a:lnTo>
                  <a:pt x="21" y="291"/>
                </a:lnTo>
                <a:lnTo>
                  <a:pt x="11" y="285"/>
                </a:lnTo>
                <a:lnTo>
                  <a:pt x="11" y="285"/>
                </a:lnTo>
                <a:lnTo>
                  <a:pt x="6" y="281"/>
                </a:lnTo>
                <a:lnTo>
                  <a:pt x="3" y="276"/>
                </a:lnTo>
                <a:lnTo>
                  <a:pt x="2" y="270"/>
                </a:lnTo>
                <a:lnTo>
                  <a:pt x="0" y="265"/>
                </a:lnTo>
                <a:lnTo>
                  <a:pt x="0" y="258"/>
                </a:lnTo>
                <a:lnTo>
                  <a:pt x="3" y="251"/>
                </a:lnTo>
                <a:lnTo>
                  <a:pt x="9" y="236"/>
                </a:lnTo>
                <a:lnTo>
                  <a:pt x="17" y="222"/>
                </a:lnTo>
                <a:lnTo>
                  <a:pt x="27" y="205"/>
                </a:lnTo>
                <a:lnTo>
                  <a:pt x="38" y="192"/>
                </a:lnTo>
                <a:lnTo>
                  <a:pt x="51" y="178"/>
                </a:lnTo>
                <a:lnTo>
                  <a:pt x="51" y="203"/>
                </a:lnTo>
                <a:lnTo>
                  <a:pt x="51" y="203"/>
                </a:lnTo>
                <a:lnTo>
                  <a:pt x="38" y="215"/>
                </a:lnTo>
                <a:lnTo>
                  <a:pt x="27" y="228"/>
                </a:lnTo>
                <a:lnTo>
                  <a:pt x="23" y="235"/>
                </a:lnTo>
                <a:lnTo>
                  <a:pt x="21" y="242"/>
                </a:lnTo>
                <a:lnTo>
                  <a:pt x="18" y="249"/>
                </a:lnTo>
                <a:lnTo>
                  <a:pt x="18" y="255"/>
                </a:lnTo>
                <a:lnTo>
                  <a:pt x="18" y="255"/>
                </a:lnTo>
                <a:lnTo>
                  <a:pt x="18" y="261"/>
                </a:lnTo>
                <a:lnTo>
                  <a:pt x="21" y="266"/>
                </a:lnTo>
                <a:lnTo>
                  <a:pt x="23" y="270"/>
                </a:lnTo>
                <a:lnTo>
                  <a:pt x="27" y="273"/>
                </a:lnTo>
                <a:lnTo>
                  <a:pt x="38" y="278"/>
                </a:lnTo>
                <a:lnTo>
                  <a:pt x="51" y="282"/>
                </a:lnTo>
                <a:lnTo>
                  <a:pt x="51" y="303"/>
                </a:lnTo>
                <a:lnTo>
                  <a:pt x="51" y="303"/>
                </a:lnTo>
                <a:close/>
                <a:moveTo>
                  <a:pt x="51" y="211"/>
                </a:moveTo>
                <a:lnTo>
                  <a:pt x="51" y="211"/>
                </a:lnTo>
                <a:lnTo>
                  <a:pt x="44" y="222"/>
                </a:lnTo>
                <a:lnTo>
                  <a:pt x="38" y="232"/>
                </a:lnTo>
                <a:lnTo>
                  <a:pt x="34" y="243"/>
                </a:lnTo>
                <a:lnTo>
                  <a:pt x="33" y="253"/>
                </a:lnTo>
                <a:lnTo>
                  <a:pt x="33" y="253"/>
                </a:lnTo>
                <a:lnTo>
                  <a:pt x="36" y="259"/>
                </a:lnTo>
                <a:lnTo>
                  <a:pt x="38" y="265"/>
                </a:lnTo>
                <a:lnTo>
                  <a:pt x="44" y="270"/>
                </a:lnTo>
                <a:lnTo>
                  <a:pt x="51" y="274"/>
                </a:lnTo>
                <a:lnTo>
                  <a:pt x="51" y="211"/>
                </a:lnTo>
                <a:close/>
              </a:path>
            </a:pathLst>
          </a:custGeom>
          <a:solidFill>
            <a:srgbClr val="00AC65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17"/>
          <p:cNvSpPr/>
          <p:nvPr/>
        </p:nvSpPr>
        <p:spPr bwMode="auto">
          <a:xfrm>
            <a:off x="1755775" y="2409825"/>
            <a:ext cx="139700" cy="133350"/>
          </a:xfrm>
          <a:custGeom>
            <a:avLst/>
            <a:gdLst>
              <a:gd name="T0" fmla="*/ 88 w 88"/>
              <a:gd name="T1" fmla="*/ 44 h 88"/>
              <a:gd name="T2" fmla="*/ 88 w 88"/>
              <a:gd name="T3" fmla="*/ 44 h 88"/>
              <a:gd name="T4" fmla="*/ 86 w 88"/>
              <a:gd name="T5" fmla="*/ 36 h 88"/>
              <a:gd name="T6" fmla="*/ 83 w 88"/>
              <a:gd name="T7" fmla="*/ 27 h 88"/>
              <a:gd name="T8" fmla="*/ 79 w 88"/>
              <a:gd name="T9" fmla="*/ 19 h 88"/>
              <a:gd name="T10" fmla="*/ 74 w 88"/>
              <a:gd name="T11" fmla="*/ 13 h 88"/>
              <a:gd name="T12" fmla="*/ 67 w 88"/>
              <a:gd name="T13" fmla="*/ 7 h 88"/>
              <a:gd name="T14" fmla="*/ 60 w 88"/>
              <a:gd name="T15" fmla="*/ 3 h 88"/>
              <a:gd name="T16" fmla="*/ 52 w 88"/>
              <a:gd name="T17" fmla="*/ 0 h 88"/>
              <a:gd name="T18" fmla="*/ 43 w 88"/>
              <a:gd name="T19" fmla="*/ 0 h 88"/>
              <a:gd name="T20" fmla="*/ 43 w 88"/>
              <a:gd name="T21" fmla="*/ 0 h 88"/>
              <a:gd name="T22" fmla="*/ 35 w 88"/>
              <a:gd name="T23" fmla="*/ 0 h 88"/>
              <a:gd name="T24" fmla="*/ 27 w 88"/>
              <a:gd name="T25" fmla="*/ 3 h 88"/>
              <a:gd name="T26" fmla="*/ 18 w 88"/>
              <a:gd name="T27" fmla="*/ 7 h 88"/>
              <a:gd name="T28" fmla="*/ 12 w 88"/>
              <a:gd name="T29" fmla="*/ 13 h 88"/>
              <a:gd name="T30" fmla="*/ 6 w 88"/>
              <a:gd name="T31" fmla="*/ 19 h 88"/>
              <a:gd name="T32" fmla="*/ 2 w 88"/>
              <a:gd name="T33" fmla="*/ 27 h 88"/>
              <a:gd name="T34" fmla="*/ 0 w 88"/>
              <a:gd name="T35" fmla="*/ 36 h 88"/>
              <a:gd name="T36" fmla="*/ 0 w 88"/>
              <a:gd name="T37" fmla="*/ 44 h 88"/>
              <a:gd name="T38" fmla="*/ 0 w 88"/>
              <a:gd name="T39" fmla="*/ 44 h 88"/>
              <a:gd name="T40" fmla="*/ 0 w 88"/>
              <a:gd name="T41" fmla="*/ 53 h 88"/>
              <a:gd name="T42" fmla="*/ 2 w 88"/>
              <a:gd name="T43" fmla="*/ 61 h 88"/>
              <a:gd name="T44" fmla="*/ 6 w 88"/>
              <a:gd name="T45" fmla="*/ 68 h 88"/>
              <a:gd name="T46" fmla="*/ 12 w 88"/>
              <a:gd name="T47" fmla="*/ 75 h 88"/>
              <a:gd name="T48" fmla="*/ 18 w 88"/>
              <a:gd name="T49" fmla="*/ 80 h 88"/>
              <a:gd name="T50" fmla="*/ 27 w 88"/>
              <a:gd name="T51" fmla="*/ 84 h 88"/>
              <a:gd name="T52" fmla="*/ 35 w 88"/>
              <a:gd name="T53" fmla="*/ 87 h 88"/>
              <a:gd name="T54" fmla="*/ 43 w 88"/>
              <a:gd name="T55" fmla="*/ 88 h 88"/>
              <a:gd name="T56" fmla="*/ 43 w 88"/>
              <a:gd name="T57" fmla="*/ 88 h 88"/>
              <a:gd name="T58" fmla="*/ 52 w 88"/>
              <a:gd name="T59" fmla="*/ 87 h 88"/>
              <a:gd name="T60" fmla="*/ 60 w 88"/>
              <a:gd name="T61" fmla="*/ 84 h 88"/>
              <a:gd name="T62" fmla="*/ 67 w 88"/>
              <a:gd name="T63" fmla="*/ 80 h 88"/>
              <a:gd name="T64" fmla="*/ 74 w 88"/>
              <a:gd name="T65" fmla="*/ 75 h 88"/>
              <a:gd name="T66" fmla="*/ 79 w 88"/>
              <a:gd name="T67" fmla="*/ 68 h 88"/>
              <a:gd name="T68" fmla="*/ 83 w 88"/>
              <a:gd name="T69" fmla="*/ 61 h 88"/>
              <a:gd name="T70" fmla="*/ 86 w 88"/>
              <a:gd name="T71" fmla="*/ 53 h 88"/>
              <a:gd name="T72" fmla="*/ 88 w 88"/>
              <a:gd name="T73" fmla="*/ 44 h 88"/>
              <a:gd name="T74" fmla="*/ 88 w 88"/>
              <a:gd name="T75" fmla="*/ 4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" h="88">
                <a:moveTo>
                  <a:pt x="88" y="44"/>
                </a:moveTo>
                <a:lnTo>
                  <a:pt x="88" y="44"/>
                </a:lnTo>
                <a:lnTo>
                  <a:pt x="86" y="36"/>
                </a:lnTo>
                <a:lnTo>
                  <a:pt x="83" y="27"/>
                </a:lnTo>
                <a:lnTo>
                  <a:pt x="79" y="19"/>
                </a:lnTo>
                <a:lnTo>
                  <a:pt x="74" y="13"/>
                </a:lnTo>
                <a:lnTo>
                  <a:pt x="67" y="7"/>
                </a:lnTo>
                <a:lnTo>
                  <a:pt x="60" y="3"/>
                </a:lnTo>
                <a:lnTo>
                  <a:pt x="52" y="0"/>
                </a:lnTo>
                <a:lnTo>
                  <a:pt x="43" y="0"/>
                </a:lnTo>
                <a:lnTo>
                  <a:pt x="43" y="0"/>
                </a:lnTo>
                <a:lnTo>
                  <a:pt x="35" y="0"/>
                </a:lnTo>
                <a:lnTo>
                  <a:pt x="27" y="3"/>
                </a:lnTo>
                <a:lnTo>
                  <a:pt x="18" y="7"/>
                </a:lnTo>
                <a:lnTo>
                  <a:pt x="12" y="13"/>
                </a:lnTo>
                <a:lnTo>
                  <a:pt x="6" y="19"/>
                </a:lnTo>
                <a:lnTo>
                  <a:pt x="2" y="27"/>
                </a:lnTo>
                <a:lnTo>
                  <a:pt x="0" y="36"/>
                </a:lnTo>
                <a:lnTo>
                  <a:pt x="0" y="44"/>
                </a:lnTo>
                <a:lnTo>
                  <a:pt x="0" y="44"/>
                </a:lnTo>
                <a:lnTo>
                  <a:pt x="0" y="53"/>
                </a:lnTo>
                <a:lnTo>
                  <a:pt x="2" y="61"/>
                </a:lnTo>
                <a:lnTo>
                  <a:pt x="6" y="68"/>
                </a:lnTo>
                <a:lnTo>
                  <a:pt x="12" y="75"/>
                </a:lnTo>
                <a:lnTo>
                  <a:pt x="18" y="80"/>
                </a:lnTo>
                <a:lnTo>
                  <a:pt x="27" y="84"/>
                </a:lnTo>
                <a:lnTo>
                  <a:pt x="35" y="87"/>
                </a:lnTo>
                <a:lnTo>
                  <a:pt x="43" y="88"/>
                </a:lnTo>
                <a:lnTo>
                  <a:pt x="43" y="88"/>
                </a:lnTo>
                <a:lnTo>
                  <a:pt x="52" y="87"/>
                </a:lnTo>
                <a:lnTo>
                  <a:pt x="60" y="84"/>
                </a:lnTo>
                <a:lnTo>
                  <a:pt x="67" y="80"/>
                </a:lnTo>
                <a:lnTo>
                  <a:pt x="74" y="75"/>
                </a:lnTo>
                <a:lnTo>
                  <a:pt x="79" y="68"/>
                </a:lnTo>
                <a:lnTo>
                  <a:pt x="83" y="61"/>
                </a:lnTo>
                <a:lnTo>
                  <a:pt x="86" y="53"/>
                </a:lnTo>
                <a:lnTo>
                  <a:pt x="88" y="44"/>
                </a:lnTo>
                <a:lnTo>
                  <a:pt x="88" y="44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118"/>
          <p:cNvSpPr/>
          <p:nvPr/>
        </p:nvSpPr>
        <p:spPr bwMode="auto">
          <a:xfrm>
            <a:off x="1631950" y="2508250"/>
            <a:ext cx="212725" cy="438150"/>
          </a:xfrm>
          <a:custGeom>
            <a:avLst/>
            <a:gdLst>
              <a:gd name="T0" fmla="*/ 134 w 134"/>
              <a:gd name="T1" fmla="*/ 7 h 289"/>
              <a:gd name="T2" fmla="*/ 134 w 134"/>
              <a:gd name="T3" fmla="*/ 7 h 289"/>
              <a:gd name="T4" fmla="*/ 88 w 134"/>
              <a:gd name="T5" fmla="*/ 129 h 289"/>
              <a:gd name="T6" fmla="*/ 42 w 134"/>
              <a:gd name="T7" fmla="*/ 248 h 289"/>
              <a:gd name="T8" fmla="*/ 42 w 134"/>
              <a:gd name="T9" fmla="*/ 248 h 289"/>
              <a:gd name="T10" fmla="*/ 22 w 134"/>
              <a:gd name="T11" fmla="*/ 268 h 289"/>
              <a:gd name="T12" fmla="*/ 8 w 134"/>
              <a:gd name="T13" fmla="*/ 282 h 289"/>
              <a:gd name="T14" fmla="*/ 3 w 134"/>
              <a:gd name="T15" fmla="*/ 286 h 289"/>
              <a:gd name="T16" fmla="*/ 0 w 134"/>
              <a:gd name="T17" fmla="*/ 289 h 289"/>
              <a:gd name="T18" fmla="*/ 0 w 134"/>
              <a:gd name="T19" fmla="*/ 289 h 289"/>
              <a:gd name="T20" fmla="*/ 3 w 134"/>
              <a:gd name="T21" fmla="*/ 275 h 289"/>
              <a:gd name="T22" fmla="*/ 15 w 134"/>
              <a:gd name="T23" fmla="*/ 243 h 289"/>
              <a:gd name="T24" fmla="*/ 50 w 134"/>
              <a:gd name="T25" fmla="*/ 144 h 289"/>
              <a:gd name="T26" fmla="*/ 105 w 134"/>
              <a:gd name="T27" fmla="*/ 0 h 289"/>
              <a:gd name="T28" fmla="*/ 134 w 134"/>
              <a:gd name="T29" fmla="*/ 7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4" h="289">
                <a:moveTo>
                  <a:pt x="134" y="7"/>
                </a:moveTo>
                <a:lnTo>
                  <a:pt x="134" y="7"/>
                </a:lnTo>
                <a:lnTo>
                  <a:pt x="88" y="129"/>
                </a:lnTo>
                <a:lnTo>
                  <a:pt x="42" y="248"/>
                </a:lnTo>
                <a:lnTo>
                  <a:pt x="42" y="248"/>
                </a:lnTo>
                <a:lnTo>
                  <a:pt x="22" y="268"/>
                </a:lnTo>
                <a:lnTo>
                  <a:pt x="8" y="282"/>
                </a:lnTo>
                <a:lnTo>
                  <a:pt x="3" y="286"/>
                </a:lnTo>
                <a:lnTo>
                  <a:pt x="0" y="289"/>
                </a:lnTo>
                <a:lnTo>
                  <a:pt x="0" y="289"/>
                </a:lnTo>
                <a:lnTo>
                  <a:pt x="3" y="275"/>
                </a:lnTo>
                <a:lnTo>
                  <a:pt x="15" y="243"/>
                </a:lnTo>
                <a:lnTo>
                  <a:pt x="50" y="144"/>
                </a:lnTo>
                <a:lnTo>
                  <a:pt x="105" y="0"/>
                </a:lnTo>
                <a:lnTo>
                  <a:pt x="134" y="7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119"/>
          <p:cNvSpPr/>
          <p:nvPr/>
        </p:nvSpPr>
        <p:spPr bwMode="auto">
          <a:xfrm>
            <a:off x="1801813" y="2508250"/>
            <a:ext cx="234950" cy="430213"/>
          </a:xfrm>
          <a:custGeom>
            <a:avLst/>
            <a:gdLst>
              <a:gd name="T0" fmla="*/ 2 w 148"/>
              <a:gd name="T1" fmla="*/ 13 h 283"/>
              <a:gd name="T2" fmla="*/ 109 w 148"/>
              <a:gd name="T3" fmla="*/ 244 h 283"/>
              <a:gd name="T4" fmla="*/ 148 w 148"/>
              <a:gd name="T5" fmla="*/ 283 h 283"/>
              <a:gd name="T6" fmla="*/ 137 w 148"/>
              <a:gd name="T7" fmla="*/ 229 h 283"/>
              <a:gd name="T8" fmla="*/ 33 w 148"/>
              <a:gd name="T9" fmla="*/ 0 h 283"/>
              <a:gd name="T10" fmla="*/ 0 w 148"/>
              <a:gd name="T11" fmla="*/ 10 h 283"/>
              <a:gd name="T12" fmla="*/ 2 w 148"/>
              <a:gd name="T13" fmla="*/ 1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" h="283">
                <a:moveTo>
                  <a:pt x="2" y="13"/>
                </a:moveTo>
                <a:lnTo>
                  <a:pt x="109" y="244"/>
                </a:lnTo>
                <a:lnTo>
                  <a:pt x="148" y="283"/>
                </a:lnTo>
                <a:lnTo>
                  <a:pt x="137" y="229"/>
                </a:lnTo>
                <a:lnTo>
                  <a:pt x="33" y="0"/>
                </a:lnTo>
                <a:lnTo>
                  <a:pt x="0" y="10"/>
                </a:lnTo>
                <a:lnTo>
                  <a:pt x="2" y="13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20"/>
          <p:cNvSpPr/>
          <p:nvPr/>
        </p:nvSpPr>
        <p:spPr bwMode="auto">
          <a:xfrm>
            <a:off x="1806575" y="2363788"/>
            <a:ext cx="25400" cy="74612"/>
          </a:xfrm>
          <a:custGeom>
            <a:avLst/>
            <a:gdLst>
              <a:gd name="T0" fmla="*/ 0 w 16"/>
              <a:gd name="T1" fmla="*/ 41 h 49"/>
              <a:gd name="T2" fmla="*/ 0 w 16"/>
              <a:gd name="T3" fmla="*/ 41 h 49"/>
              <a:gd name="T4" fmla="*/ 0 w 16"/>
              <a:gd name="T5" fmla="*/ 44 h 49"/>
              <a:gd name="T6" fmla="*/ 3 w 16"/>
              <a:gd name="T7" fmla="*/ 46 h 49"/>
              <a:gd name="T8" fmla="*/ 4 w 16"/>
              <a:gd name="T9" fmla="*/ 48 h 49"/>
              <a:gd name="T10" fmla="*/ 8 w 16"/>
              <a:gd name="T11" fmla="*/ 49 h 49"/>
              <a:gd name="T12" fmla="*/ 8 w 16"/>
              <a:gd name="T13" fmla="*/ 49 h 49"/>
              <a:gd name="T14" fmla="*/ 11 w 16"/>
              <a:gd name="T15" fmla="*/ 48 h 49"/>
              <a:gd name="T16" fmla="*/ 14 w 16"/>
              <a:gd name="T17" fmla="*/ 46 h 49"/>
              <a:gd name="T18" fmla="*/ 15 w 16"/>
              <a:gd name="T19" fmla="*/ 44 h 49"/>
              <a:gd name="T20" fmla="*/ 16 w 16"/>
              <a:gd name="T21" fmla="*/ 41 h 49"/>
              <a:gd name="T22" fmla="*/ 16 w 16"/>
              <a:gd name="T23" fmla="*/ 8 h 49"/>
              <a:gd name="T24" fmla="*/ 16 w 16"/>
              <a:gd name="T25" fmla="*/ 8 h 49"/>
              <a:gd name="T26" fmla="*/ 15 w 16"/>
              <a:gd name="T27" fmla="*/ 6 h 49"/>
              <a:gd name="T28" fmla="*/ 14 w 16"/>
              <a:gd name="T29" fmla="*/ 3 h 49"/>
              <a:gd name="T30" fmla="*/ 11 w 16"/>
              <a:gd name="T31" fmla="*/ 0 h 49"/>
              <a:gd name="T32" fmla="*/ 8 w 16"/>
              <a:gd name="T33" fmla="*/ 0 h 49"/>
              <a:gd name="T34" fmla="*/ 8 w 16"/>
              <a:gd name="T35" fmla="*/ 0 h 49"/>
              <a:gd name="T36" fmla="*/ 4 w 16"/>
              <a:gd name="T37" fmla="*/ 0 h 49"/>
              <a:gd name="T38" fmla="*/ 3 w 16"/>
              <a:gd name="T39" fmla="*/ 3 h 49"/>
              <a:gd name="T40" fmla="*/ 0 w 16"/>
              <a:gd name="T41" fmla="*/ 6 h 49"/>
              <a:gd name="T42" fmla="*/ 0 w 16"/>
              <a:gd name="T43" fmla="*/ 8 h 49"/>
              <a:gd name="T44" fmla="*/ 0 w 16"/>
              <a:gd name="T45" fmla="*/ 4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" h="49">
                <a:moveTo>
                  <a:pt x="0" y="41"/>
                </a:moveTo>
                <a:lnTo>
                  <a:pt x="0" y="41"/>
                </a:lnTo>
                <a:lnTo>
                  <a:pt x="0" y="44"/>
                </a:lnTo>
                <a:lnTo>
                  <a:pt x="3" y="46"/>
                </a:lnTo>
                <a:lnTo>
                  <a:pt x="4" y="48"/>
                </a:lnTo>
                <a:lnTo>
                  <a:pt x="8" y="49"/>
                </a:lnTo>
                <a:lnTo>
                  <a:pt x="8" y="49"/>
                </a:lnTo>
                <a:lnTo>
                  <a:pt x="11" y="48"/>
                </a:lnTo>
                <a:lnTo>
                  <a:pt x="14" y="46"/>
                </a:lnTo>
                <a:lnTo>
                  <a:pt x="15" y="44"/>
                </a:lnTo>
                <a:lnTo>
                  <a:pt x="16" y="41"/>
                </a:lnTo>
                <a:lnTo>
                  <a:pt x="16" y="8"/>
                </a:lnTo>
                <a:lnTo>
                  <a:pt x="16" y="8"/>
                </a:lnTo>
                <a:lnTo>
                  <a:pt x="15" y="6"/>
                </a:lnTo>
                <a:lnTo>
                  <a:pt x="14" y="3"/>
                </a:lnTo>
                <a:lnTo>
                  <a:pt x="11" y="0"/>
                </a:lnTo>
                <a:lnTo>
                  <a:pt x="8" y="0"/>
                </a:lnTo>
                <a:lnTo>
                  <a:pt x="8" y="0"/>
                </a:lnTo>
                <a:lnTo>
                  <a:pt x="4" y="0"/>
                </a:lnTo>
                <a:lnTo>
                  <a:pt x="3" y="3"/>
                </a:lnTo>
                <a:lnTo>
                  <a:pt x="0" y="6"/>
                </a:lnTo>
                <a:lnTo>
                  <a:pt x="0" y="8"/>
                </a:lnTo>
                <a:lnTo>
                  <a:pt x="0" y="41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21"/>
          <p:cNvSpPr>
            <a:spLocks noEditPoints="1"/>
          </p:cNvSpPr>
          <p:nvPr/>
        </p:nvSpPr>
        <p:spPr bwMode="auto">
          <a:xfrm>
            <a:off x="2730500" y="2039938"/>
            <a:ext cx="223838" cy="573087"/>
          </a:xfrm>
          <a:custGeom>
            <a:avLst/>
            <a:gdLst>
              <a:gd name="T0" fmla="*/ 71 w 141"/>
              <a:gd name="T1" fmla="*/ 0 h 379"/>
              <a:gd name="T2" fmla="*/ 84 w 141"/>
              <a:gd name="T3" fmla="*/ 4 h 379"/>
              <a:gd name="T4" fmla="*/ 98 w 141"/>
              <a:gd name="T5" fmla="*/ 15 h 379"/>
              <a:gd name="T6" fmla="*/ 110 w 141"/>
              <a:gd name="T7" fmla="*/ 33 h 379"/>
              <a:gd name="T8" fmla="*/ 119 w 141"/>
              <a:gd name="T9" fmla="*/ 56 h 379"/>
              <a:gd name="T10" fmla="*/ 136 w 141"/>
              <a:gd name="T11" fmla="*/ 117 h 379"/>
              <a:gd name="T12" fmla="*/ 141 w 141"/>
              <a:gd name="T13" fmla="*/ 190 h 379"/>
              <a:gd name="T14" fmla="*/ 140 w 141"/>
              <a:gd name="T15" fmla="*/ 228 h 379"/>
              <a:gd name="T16" fmla="*/ 129 w 141"/>
              <a:gd name="T17" fmla="*/ 295 h 379"/>
              <a:gd name="T18" fmla="*/ 115 w 141"/>
              <a:gd name="T19" fmla="*/ 336 h 379"/>
              <a:gd name="T20" fmla="*/ 105 w 141"/>
              <a:gd name="T21" fmla="*/ 356 h 379"/>
              <a:gd name="T22" fmla="*/ 91 w 141"/>
              <a:gd name="T23" fmla="*/ 371 h 379"/>
              <a:gd name="T24" fmla="*/ 77 w 141"/>
              <a:gd name="T25" fmla="*/ 378 h 379"/>
              <a:gd name="T26" fmla="*/ 71 w 141"/>
              <a:gd name="T27" fmla="*/ 379 h 379"/>
              <a:gd name="T28" fmla="*/ 71 w 141"/>
              <a:gd name="T29" fmla="*/ 348 h 379"/>
              <a:gd name="T30" fmla="*/ 71 w 141"/>
              <a:gd name="T31" fmla="*/ 348 h 379"/>
              <a:gd name="T32" fmla="*/ 83 w 141"/>
              <a:gd name="T33" fmla="*/ 346 h 379"/>
              <a:gd name="T34" fmla="*/ 94 w 141"/>
              <a:gd name="T35" fmla="*/ 336 h 379"/>
              <a:gd name="T36" fmla="*/ 103 w 141"/>
              <a:gd name="T37" fmla="*/ 321 h 379"/>
              <a:gd name="T38" fmla="*/ 119 w 141"/>
              <a:gd name="T39" fmla="*/ 279 h 379"/>
              <a:gd name="T40" fmla="*/ 128 w 141"/>
              <a:gd name="T41" fmla="*/ 222 h 379"/>
              <a:gd name="T42" fmla="*/ 129 w 141"/>
              <a:gd name="T43" fmla="*/ 190 h 379"/>
              <a:gd name="T44" fmla="*/ 125 w 141"/>
              <a:gd name="T45" fmla="*/ 128 h 379"/>
              <a:gd name="T46" fmla="*/ 113 w 141"/>
              <a:gd name="T47" fmla="*/ 77 h 379"/>
              <a:gd name="T48" fmla="*/ 99 w 141"/>
              <a:gd name="T49" fmla="*/ 50 h 379"/>
              <a:gd name="T50" fmla="*/ 88 w 141"/>
              <a:gd name="T51" fmla="*/ 38 h 379"/>
              <a:gd name="T52" fmla="*/ 76 w 141"/>
              <a:gd name="T53" fmla="*/ 31 h 379"/>
              <a:gd name="T54" fmla="*/ 71 w 141"/>
              <a:gd name="T55" fmla="*/ 31 h 379"/>
              <a:gd name="T56" fmla="*/ 71 w 141"/>
              <a:gd name="T57" fmla="*/ 0 h 379"/>
              <a:gd name="T58" fmla="*/ 71 w 141"/>
              <a:gd name="T59" fmla="*/ 379 h 379"/>
              <a:gd name="T60" fmla="*/ 57 w 141"/>
              <a:gd name="T61" fmla="*/ 375 h 379"/>
              <a:gd name="T62" fmla="*/ 44 w 141"/>
              <a:gd name="T63" fmla="*/ 365 h 379"/>
              <a:gd name="T64" fmla="*/ 31 w 141"/>
              <a:gd name="T65" fmla="*/ 347 h 379"/>
              <a:gd name="T66" fmla="*/ 22 w 141"/>
              <a:gd name="T67" fmla="*/ 324 h 379"/>
              <a:gd name="T68" fmla="*/ 7 w 141"/>
              <a:gd name="T69" fmla="*/ 264 h 379"/>
              <a:gd name="T70" fmla="*/ 0 w 141"/>
              <a:gd name="T71" fmla="*/ 190 h 379"/>
              <a:gd name="T72" fmla="*/ 3 w 141"/>
              <a:gd name="T73" fmla="*/ 152 h 379"/>
              <a:gd name="T74" fmla="*/ 12 w 141"/>
              <a:gd name="T75" fmla="*/ 84 h 379"/>
              <a:gd name="T76" fmla="*/ 26 w 141"/>
              <a:gd name="T77" fmla="*/ 44 h 379"/>
              <a:gd name="T78" fmla="*/ 37 w 141"/>
              <a:gd name="T79" fmla="*/ 23 h 379"/>
              <a:gd name="T80" fmla="*/ 50 w 141"/>
              <a:gd name="T81" fmla="*/ 8 h 379"/>
              <a:gd name="T82" fmla="*/ 64 w 141"/>
              <a:gd name="T83" fmla="*/ 2 h 379"/>
              <a:gd name="T84" fmla="*/ 71 w 141"/>
              <a:gd name="T85" fmla="*/ 31 h 379"/>
              <a:gd name="T86" fmla="*/ 65 w 141"/>
              <a:gd name="T87" fmla="*/ 31 h 379"/>
              <a:gd name="T88" fmla="*/ 53 w 141"/>
              <a:gd name="T89" fmla="*/ 38 h 379"/>
              <a:gd name="T90" fmla="*/ 42 w 141"/>
              <a:gd name="T91" fmla="*/ 50 h 379"/>
              <a:gd name="T92" fmla="*/ 29 w 141"/>
              <a:gd name="T93" fmla="*/ 77 h 379"/>
              <a:gd name="T94" fmla="*/ 17 w 141"/>
              <a:gd name="T95" fmla="*/ 128 h 379"/>
              <a:gd name="T96" fmla="*/ 12 w 141"/>
              <a:gd name="T97" fmla="*/ 190 h 379"/>
              <a:gd name="T98" fmla="*/ 14 w 141"/>
              <a:gd name="T99" fmla="*/ 222 h 379"/>
              <a:gd name="T100" fmla="*/ 22 w 141"/>
              <a:gd name="T101" fmla="*/ 279 h 379"/>
              <a:gd name="T102" fmla="*/ 38 w 141"/>
              <a:gd name="T103" fmla="*/ 321 h 379"/>
              <a:gd name="T104" fmla="*/ 48 w 141"/>
              <a:gd name="T105" fmla="*/ 336 h 379"/>
              <a:gd name="T106" fmla="*/ 59 w 141"/>
              <a:gd name="T107" fmla="*/ 346 h 379"/>
              <a:gd name="T108" fmla="*/ 71 w 141"/>
              <a:gd name="T109" fmla="*/ 348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1" h="379">
                <a:moveTo>
                  <a:pt x="71" y="0"/>
                </a:moveTo>
                <a:lnTo>
                  <a:pt x="71" y="0"/>
                </a:lnTo>
                <a:lnTo>
                  <a:pt x="77" y="2"/>
                </a:lnTo>
                <a:lnTo>
                  <a:pt x="84" y="4"/>
                </a:lnTo>
                <a:lnTo>
                  <a:pt x="91" y="8"/>
                </a:lnTo>
                <a:lnTo>
                  <a:pt x="98" y="15"/>
                </a:lnTo>
                <a:lnTo>
                  <a:pt x="105" y="23"/>
                </a:lnTo>
                <a:lnTo>
                  <a:pt x="110" y="33"/>
                </a:lnTo>
                <a:lnTo>
                  <a:pt x="115" y="44"/>
                </a:lnTo>
                <a:lnTo>
                  <a:pt x="119" y="56"/>
                </a:lnTo>
                <a:lnTo>
                  <a:pt x="129" y="84"/>
                </a:lnTo>
                <a:lnTo>
                  <a:pt x="136" y="117"/>
                </a:lnTo>
                <a:lnTo>
                  <a:pt x="140" y="152"/>
                </a:lnTo>
                <a:lnTo>
                  <a:pt x="141" y="190"/>
                </a:lnTo>
                <a:lnTo>
                  <a:pt x="141" y="190"/>
                </a:lnTo>
                <a:lnTo>
                  <a:pt x="140" y="228"/>
                </a:lnTo>
                <a:lnTo>
                  <a:pt x="136" y="264"/>
                </a:lnTo>
                <a:lnTo>
                  <a:pt x="129" y="295"/>
                </a:lnTo>
                <a:lnTo>
                  <a:pt x="119" y="324"/>
                </a:lnTo>
                <a:lnTo>
                  <a:pt x="115" y="336"/>
                </a:lnTo>
                <a:lnTo>
                  <a:pt x="110" y="347"/>
                </a:lnTo>
                <a:lnTo>
                  <a:pt x="105" y="356"/>
                </a:lnTo>
                <a:lnTo>
                  <a:pt x="98" y="365"/>
                </a:lnTo>
                <a:lnTo>
                  <a:pt x="91" y="371"/>
                </a:lnTo>
                <a:lnTo>
                  <a:pt x="84" y="375"/>
                </a:lnTo>
                <a:lnTo>
                  <a:pt x="77" y="378"/>
                </a:lnTo>
                <a:lnTo>
                  <a:pt x="71" y="379"/>
                </a:lnTo>
                <a:lnTo>
                  <a:pt x="71" y="379"/>
                </a:lnTo>
                <a:lnTo>
                  <a:pt x="71" y="348"/>
                </a:lnTo>
                <a:lnTo>
                  <a:pt x="71" y="348"/>
                </a:lnTo>
                <a:lnTo>
                  <a:pt x="71" y="348"/>
                </a:lnTo>
                <a:lnTo>
                  <a:pt x="71" y="348"/>
                </a:lnTo>
                <a:lnTo>
                  <a:pt x="76" y="348"/>
                </a:lnTo>
                <a:lnTo>
                  <a:pt x="83" y="346"/>
                </a:lnTo>
                <a:lnTo>
                  <a:pt x="88" y="342"/>
                </a:lnTo>
                <a:lnTo>
                  <a:pt x="94" y="336"/>
                </a:lnTo>
                <a:lnTo>
                  <a:pt x="99" y="329"/>
                </a:lnTo>
                <a:lnTo>
                  <a:pt x="103" y="321"/>
                </a:lnTo>
                <a:lnTo>
                  <a:pt x="113" y="302"/>
                </a:lnTo>
                <a:lnTo>
                  <a:pt x="119" y="279"/>
                </a:lnTo>
                <a:lnTo>
                  <a:pt x="125" y="252"/>
                </a:lnTo>
                <a:lnTo>
                  <a:pt x="128" y="222"/>
                </a:lnTo>
                <a:lnTo>
                  <a:pt x="129" y="190"/>
                </a:lnTo>
                <a:lnTo>
                  <a:pt x="129" y="190"/>
                </a:lnTo>
                <a:lnTo>
                  <a:pt x="128" y="157"/>
                </a:lnTo>
                <a:lnTo>
                  <a:pt x="125" y="128"/>
                </a:lnTo>
                <a:lnTo>
                  <a:pt x="119" y="102"/>
                </a:lnTo>
                <a:lnTo>
                  <a:pt x="113" y="77"/>
                </a:lnTo>
                <a:lnTo>
                  <a:pt x="103" y="59"/>
                </a:lnTo>
                <a:lnTo>
                  <a:pt x="99" y="50"/>
                </a:lnTo>
                <a:lnTo>
                  <a:pt x="94" y="44"/>
                </a:lnTo>
                <a:lnTo>
                  <a:pt x="88" y="38"/>
                </a:lnTo>
                <a:lnTo>
                  <a:pt x="83" y="34"/>
                </a:lnTo>
                <a:lnTo>
                  <a:pt x="76" y="31"/>
                </a:lnTo>
                <a:lnTo>
                  <a:pt x="71" y="31"/>
                </a:lnTo>
                <a:lnTo>
                  <a:pt x="71" y="31"/>
                </a:lnTo>
                <a:lnTo>
                  <a:pt x="71" y="0"/>
                </a:lnTo>
                <a:lnTo>
                  <a:pt x="71" y="0"/>
                </a:lnTo>
                <a:close/>
                <a:moveTo>
                  <a:pt x="71" y="379"/>
                </a:moveTo>
                <a:lnTo>
                  <a:pt x="71" y="379"/>
                </a:lnTo>
                <a:lnTo>
                  <a:pt x="64" y="378"/>
                </a:lnTo>
                <a:lnTo>
                  <a:pt x="57" y="375"/>
                </a:lnTo>
                <a:lnTo>
                  <a:pt x="50" y="371"/>
                </a:lnTo>
                <a:lnTo>
                  <a:pt x="44" y="365"/>
                </a:lnTo>
                <a:lnTo>
                  <a:pt x="37" y="356"/>
                </a:lnTo>
                <a:lnTo>
                  <a:pt x="31" y="347"/>
                </a:lnTo>
                <a:lnTo>
                  <a:pt x="26" y="336"/>
                </a:lnTo>
                <a:lnTo>
                  <a:pt x="22" y="324"/>
                </a:lnTo>
                <a:lnTo>
                  <a:pt x="12" y="295"/>
                </a:lnTo>
                <a:lnTo>
                  <a:pt x="7" y="264"/>
                </a:lnTo>
                <a:lnTo>
                  <a:pt x="3" y="228"/>
                </a:lnTo>
                <a:lnTo>
                  <a:pt x="0" y="190"/>
                </a:lnTo>
                <a:lnTo>
                  <a:pt x="0" y="190"/>
                </a:lnTo>
                <a:lnTo>
                  <a:pt x="3" y="152"/>
                </a:lnTo>
                <a:lnTo>
                  <a:pt x="7" y="117"/>
                </a:lnTo>
                <a:lnTo>
                  <a:pt x="12" y="84"/>
                </a:lnTo>
                <a:lnTo>
                  <a:pt x="22" y="56"/>
                </a:lnTo>
                <a:lnTo>
                  <a:pt x="26" y="44"/>
                </a:lnTo>
                <a:lnTo>
                  <a:pt x="31" y="33"/>
                </a:lnTo>
                <a:lnTo>
                  <a:pt x="37" y="23"/>
                </a:lnTo>
                <a:lnTo>
                  <a:pt x="44" y="15"/>
                </a:lnTo>
                <a:lnTo>
                  <a:pt x="50" y="8"/>
                </a:lnTo>
                <a:lnTo>
                  <a:pt x="57" y="4"/>
                </a:lnTo>
                <a:lnTo>
                  <a:pt x="64" y="2"/>
                </a:lnTo>
                <a:lnTo>
                  <a:pt x="71" y="0"/>
                </a:lnTo>
                <a:lnTo>
                  <a:pt x="71" y="31"/>
                </a:lnTo>
                <a:lnTo>
                  <a:pt x="71" y="31"/>
                </a:lnTo>
                <a:lnTo>
                  <a:pt x="65" y="31"/>
                </a:lnTo>
                <a:lnTo>
                  <a:pt x="59" y="34"/>
                </a:lnTo>
                <a:lnTo>
                  <a:pt x="53" y="38"/>
                </a:lnTo>
                <a:lnTo>
                  <a:pt x="48" y="44"/>
                </a:lnTo>
                <a:lnTo>
                  <a:pt x="42" y="50"/>
                </a:lnTo>
                <a:lnTo>
                  <a:pt x="38" y="59"/>
                </a:lnTo>
                <a:lnTo>
                  <a:pt x="29" y="77"/>
                </a:lnTo>
                <a:lnTo>
                  <a:pt x="22" y="102"/>
                </a:lnTo>
                <a:lnTo>
                  <a:pt x="17" y="128"/>
                </a:lnTo>
                <a:lnTo>
                  <a:pt x="14" y="157"/>
                </a:lnTo>
                <a:lnTo>
                  <a:pt x="12" y="190"/>
                </a:lnTo>
                <a:lnTo>
                  <a:pt x="12" y="190"/>
                </a:lnTo>
                <a:lnTo>
                  <a:pt x="14" y="222"/>
                </a:lnTo>
                <a:lnTo>
                  <a:pt x="17" y="252"/>
                </a:lnTo>
                <a:lnTo>
                  <a:pt x="22" y="279"/>
                </a:lnTo>
                <a:lnTo>
                  <a:pt x="29" y="302"/>
                </a:lnTo>
                <a:lnTo>
                  <a:pt x="38" y="321"/>
                </a:lnTo>
                <a:lnTo>
                  <a:pt x="42" y="329"/>
                </a:lnTo>
                <a:lnTo>
                  <a:pt x="48" y="336"/>
                </a:lnTo>
                <a:lnTo>
                  <a:pt x="53" y="342"/>
                </a:lnTo>
                <a:lnTo>
                  <a:pt x="59" y="346"/>
                </a:lnTo>
                <a:lnTo>
                  <a:pt x="65" y="348"/>
                </a:lnTo>
                <a:lnTo>
                  <a:pt x="71" y="348"/>
                </a:lnTo>
                <a:lnTo>
                  <a:pt x="71" y="379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22"/>
          <p:cNvSpPr>
            <a:spLocks noEditPoints="1"/>
          </p:cNvSpPr>
          <p:nvPr/>
        </p:nvSpPr>
        <p:spPr bwMode="auto">
          <a:xfrm>
            <a:off x="2541588" y="2222500"/>
            <a:ext cx="601662" cy="211138"/>
          </a:xfrm>
          <a:custGeom>
            <a:avLst/>
            <a:gdLst>
              <a:gd name="T0" fmla="*/ 190 w 379"/>
              <a:gd name="T1" fmla="*/ 0 h 139"/>
              <a:gd name="T2" fmla="*/ 228 w 379"/>
              <a:gd name="T3" fmla="*/ 1 h 139"/>
              <a:gd name="T4" fmla="*/ 295 w 379"/>
              <a:gd name="T5" fmla="*/ 11 h 139"/>
              <a:gd name="T6" fmla="*/ 336 w 379"/>
              <a:gd name="T7" fmla="*/ 24 h 139"/>
              <a:gd name="T8" fmla="*/ 356 w 379"/>
              <a:gd name="T9" fmla="*/ 35 h 139"/>
              <a:gd name="T10" fmla="*/ 371 w 379"/>
              <a:gd name="T11" fmla="*/ 49 h 139"/>
              <a:gd name="T12" fmla="*/ 378 w 379"/>
              <a:gd name="T13" fmla="*/ 62 h 139"/>
              <a:gd name="T14" fmla="*/ 379 w 379"/>
              <a:gd name="T15" fmla="*/ 69 h 139"/>
              <a:gd name="T16" fmla="*/ 375 w 379"/>
              <a:gd name="T17" fmla="*/ 82 h 139"/>
              <a:gd name="T18" fmla="*/ 364 w 379"/>
              <a:gd name="T19" fmla="*/ 96 h 139"/>
              <a:gd name="T20" fmla="*/ 347 w 379"/>
              <a:gd name="T21" fmla="*/ 108 h 139"/>
              <a:gd name="T22" fmla="*/ 324 w 379"/>
              <a:gd name="T23" fmla="*/ 119 h 139"/>
              <a:gd name="T24" fmla="*/ 264 w 379"/>
              <a:gd name="T25" fmla="*/ 134 h 139"/>
              <a:gd name="T26" fmla="*/ 190 w 379"/>
              <a:gd name="T27" fmla="*/ 139 h 139"/>
              <a:gd name="T28" fmla="*/ 190 w 379"/>
              <a:gd name="T29" fmla="*/ 127 h 139"/>
              <a:gd name="T30" fmla="*/ 190 w 379"/>
              <a:gd name="T31" fmla="*/ 127 h 139"/>
              <a:gd name="T32" fmla="*/ 252 w 379"/>
              <a:gd name="T33" fmla="*/ 123 h 139"/>
              <a:gd name="T34" fmla="*/ 302 w 379"/>
              <a:gd name="T35" fmla="*/ 111 h 139"/>
              <a:gd name="T36" fmla="*/ 329 w 379"/>
              <a:gd name="T37" fmla="*/ 97 h 139"/>
              <a:gd name="T38" fmla="*/ 341 w 379"/>
              <a:gd name="T39" fmla="*/ 86 h 139"/>
              <a:gd name="T40" fmla="*/ 348 w 379"/>
              <a:gd name="T41" fmla="*/ 74 h 139"/>
              <a:gd name="T42" fmla="*/ 348 w 379"/>
              <a:gd name="T43" fmla="*/ 69 h 139"/>
              <a:gd name="T44" fmla="*/ 348 w 379"/>
              <a:gd name="T45" fmla="*/ 63 h 139"/>
              <a:gd name="T46" fmla="*/ 341 w 379"/>
              <a:gd name="T47" fmla="*/ 51 h 139"/>
              <a:gd name="T48" fmla="*/ 329 w 379"/>
              <a:gd name="T49" fmla="*/ 40 h 139"/>
              <a:gd name="T50" fmla="*/ 302 w 379"/>
              <a:gd name="T51" fmla="*/ 28 h 139"/>
              <a:gd name="T52" fmla="*/ 252 w 379"/>
              <a:gd name="T53" fmla="*/ 15 h 139"/>
              <a:gd name="T54" fmla="*/ 190 w 379"/>
              <a:gd name="T55" fmla="*/ 11 h 139"/>
              <a:gd name="T56" fmla="*/ 190 w 379"/>
              <a:gd name="T57" fmla="*/ 0 h 139"/>
              <a:gd name="T58" fmla="*/ 0 w 379"/>
              <a:gd name="T59" fmla="*/ 69 h 139"/>
              <a:gd name="T60" fmla="*/ 4 w 379"/>
              <a:gd name="T61" fmla="*/ 55 h 139"/>
              <a:gd name="T62" fmla="*/ 15 w 379"/>
              <a:gd name="T63" fmla="*/ 42 h 139"/>
              <a:gd name="T64" fmla="*/ 33 w 379"/>
              <a:gd name="T65" fmla="*/ 30 h 139"/>
              <a:gd name="T66" fmla="*/ 56 w 379"/>
              <a:gd name="T67" fmla="*/ 20 h 139"/>
              <a:gd name="T68" fmla="*/ 117 w 379"/>
              <a:gd name="T69" fmla="*/ 5 h 139"/>
              <a:gd name="T70" fmla="*/ 190 w 379"/>
              <a:gd name="T71" fmla="*/ 0 h 139"/>
              <a:gd name="T72" fmla="*/ 190 w 379"/>
              <a:gd name="T73" fmla="*/ 11 h 139"/>
              <a:gd name="T74" fmla="*/ 127 w 379"/>
              <a:gd name="T75" fmla="*/ 15 h 139"/>
              <a:gd name="T76" fmla="*/ 77 w 379"/>
              <a:gd name="T77" fmla="*/ 28 h 139"/>
              <a:gd name="T78" fmla="*/ 50 w 379"/>
              <a:gd name="T79" fmla="*/ 40 h 139"/>
              <a:gd name="T80" fmla="*/ 38 w 379"/>
              <a:gd name="T81" fmla="*/ 51 h 139"/>
              <a:gd name="T82" fmla="*/ 31 w 379"/>
              <a:gd name="T83" fmla="*/ 63 h 139"/>
              <a:gd name="T84" fmla="*/ 31 w 379"/>
              <a:gd name="T85" fmla="*/ 69 h 139"/>
              <a:gd name="T86" fmla="*/ 34 w 379"/>
              <a:gd name="T87" fmla="*/ 81 h 139"/>
              <a:gd name="T88" fmla="*/ 43 w 379"/>
              <a:gd name="T89" fmla="*/ 92 h 139"/>
              <a:gd name="T90" fmla="*/ 58 w 379"/>
              <a:gd name="T91" fmla="*/ 101 h 139"/>
              <a:gd name="T92" fmla="*/ 102 w 379"/>
              <a:gd name="T93" fmla="*/ 118 h 139"/>
              <a:gd name="T94" fmla="*/ 157 w 379"/>
              <a:gd name="T95" fmla="*/ 126 h 139"/>
              <a:gd name="T96" fmla="*/ 190 w 379"/>
              <a:gd name="T97" fmla="*/ 139 h 139"/>
              <a:gd name="T98" fmla="*/ 152 w 379"/>
              <a:gd name="T99" fmla="*/ 138 h 139"/>
              <a:gd name="T100" fmla="*/ 84 w 379"/>
              <a:gd name="T101" fmla="*/ 127 h 139"/>
              <a:gd name="T102" fmla="*/ 43 w 379"/>
              <a:gd name="T103" fmla="*/ 114 h 139"/>
              <a:gd name="T104" fmla="*/ 23 w 379"/>
              <a:gd name="T105" fmla="*/ 103 h 139"/>
              <a:gd name="T106" fmla="*/ 8 w 379"/>
              <a:gd name="T107" fmla="*/ 89 h 139"/>
              <a:gd name="T108" fmla="*/ 1 w 379"/>
              <a:gd name="T109" fmla="*/ 76 h 139"/>
              <a:gd name="T110" fmla="*/ 0 w 379"/>
              <a:gd name="T111" fmla="*/ 6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9" h="139">
                <a:moveTo>
                  <a:pt x="190" y="0"/>
                </a:moveTo>
                <a:lnTo>
                  <a:pt x="190" y="0"/>
                </a:lnTo>
                <a:lnTo>
                  <a:pt x="190" y="0"/>
                </a:lnTo>
                <a:lnTo>
                  <a:pt x="228" y="1"/>
                </a:lnTo>
                <a:lnTo>
                  <a:pt x="264" y="5"/>
                </a:lnTo>
                <a:lnTo>
                  <a:pt x="295" y="11"/>
                </a:lnTo>
                <a:lnTo>
                  <a:pt x="324" y="20"/>
                </a:lnTo>
                <a:lnTo>
                  <a:pt x="336" y="24"/>
                </a:lnTo>
                <a:lnTo>
                  <a:pt x="347" y="30"/>
                </a:lnTo>
                <a:lnTo>
                  <a:pt x="356" y="35"/>
                </a:lnTo>
                <a:lnTo>
                  <a:pt x="364" y="42"/>
                </a:lnTo>
                <a:lnTo>
                  <a:pt x="371" y="49"/>
                </a:lnTo>
                <a:lnTo>
                  <a:pt x="375" y="55"/>
                </a:lnTo>
                <a:lnTo>
                  <a:pt x="378" y="62"/>
                </a:lnTo>
                <a:lnTo>
                  <a:pt x="379" y="69"/>
                </a:lnTo>
                <a:lnTo>
                  <a:pt x="379" y="69"/>
                </a:lnTo>
                <a:lnTo>
                  <a:pt x="378" y="76"/>
                </a:lnTo>
                <a:lnTo>
                  <a:pt x="375" y="82"/>
                </a:lnTo>
                <a:lnTo>
                  <a:pt x="371" y="89"/>
                </a:lnTo>
                <a:lnTo>
                  <a:pt x="364" y="96"/>
                </a:lnTo>
                <a:lnTo>
                  <a:pt x="356" y="103"/>
                </a:lnTo>
                <a:lnTo>
                  <a:pt x="347" y="108"/>
                </a:lnTo>
                <a:lnTo>
                  <a:pt x="336" y="114"/>
                </a:lnTo>
                <a:lnTo>
                  <a:pt x="324" y="119"/>
                </a:lnTo>
                <a:lnTo>
                  <a:pt x="295" y="127"/>
                </a:lnTo>
                <a:lnTo>
                  <a:pt x="264" y="134"/>
                </a:lnTo>
                <a:lnTo>
                  <a:pt x="228" y="138"/>
                </a:lnTo>
                <a:lnTo>
                  <a:pt x="190" y="139"/>
                </a:lnTo>
                <a:lnTo>
                  <a:pt x="190" y="139"/>
                </a:lnTo>
                <a:lnTo>
                  <a:pt x="190" y="127"/>
                </a:lnTo>
                <a:lnTo>
                  <a:pt x="190" y="127"/>
                </a:lnTo>
                <a:lnTo>
                  <a:pt x="190" y="127"/>
                </a:lnTo>
                <a:lnTo>
                  <a:pt x="222" y="126"/>
                </a:lnTo>
                <a:lnTo>
                  <a:pt x="252" y="123"/>
                </a:lnTo>
                <a:lnTo>
                  <a:pt x="279" y="118"/>
                </a:lnTo>
                <a:lnTo>
                  <a:pt x="302" y="111"/>
                </a:lnTo>
                <a:lnTo>
                  <a:pt x="321" y="101"/>
                </a:lnTo>
                <a:lnTo>
                  <a:pt x="329" y="97"/>
                </a:lnTo>
                <a:lnTo>
                  <a:pt x="336" y="92"/>
                </a:lnTo>
                <a:lnTo>
                  <a:pt x="341" y="86"/>
                </a:lnTo>
                <a:lnTo>
                  <a:pt x="345" y="81"/>
                </a:lnTo>
                <a:lnTo>
                  <a:pt x="348" y="74"/>
                </a:lnTo>
                <a:lnTo>
                  <a:pt x="348" y="69"/>
                </a:lnTo>
                <a:lnTo>
                  <a:pt x="348" y="69"/>
                </a:lnTo>
                <a:lnTo>
                  <a:pt x="348" y="69"/>
                </a:lnTo>
                <a:lnTo>
                  <a:pt x="348" y="63"/>
                </a:lnTo>
                <a:lnTo>
                  <a:pt x="345" y="57"/>
                </a:lnTo>
                <a:lnTo>
                  <a:pt x="341" y="51"/>
                </a:lnTo>
                <a:lnTo>
                  <a:pt x="336" y="46"/>
                </a:lnTo>
                <a:lnTo>
                  <a:pt x="329" y="40"/>
                </a:lnTo>
                <a:lnTo>
                  <a:pt x="321" y="36"/>
                </a:lnTo>
                <a:lnTo>
                  <a:pt x="302" y="28"/>
                </a:lnTo>
                <a:lnTo>
                  <a:pt x="279" y="20"/>
                </a:lnTo>
                <a:lnTo>
                  <a:pt x="252" y="15"/>
                </a:lnTo>
                <a:lnTo>
                  <a:pt x="222" y="12"/>
                </a:lnTo>
                <a:lnTo>
                  <a:pt x="190" y="11"/>
                </a:lnTo>
                <a:lnTo>
                  <a:pt x="190" y="11"/>
                </a:lnTo>
                <a:lnTo>
                  <a:pt x="190" y="0"/>
                </a:lnTo>
                <a:close/>
                <a:moveTo>
                  <a:pt x="0" y="69"/>
                </a:moveTo>
                <a:lnTo>
                  <a:pt x="0" y="69"/>
                </a:lnTo>
                <a:lnTo>
                  <a:pt x="1" y="62"/>
                </a:lnTo>
                <a:lnTo>
                  <a:pt x="4" y="55"/>
                </a:lnTo>
                <a:lnTo>
                  <a:pt x="8" y="49"/>
                </a:lnTo>
                <a:lnTo>
                  <a:pt x="15" y="42"/>
                </a:lnTo>
                <a:lnTo>
                  <a:pt x="23" y="36"/>
                </a:lnTo>
                <a:lnTo>
                  <a:pt x="33" y="30"/>
                </a:lnTo>
                <a:lnTo>
                  <a:pt x="43" y="24"/>
                </a:lnTo>
                <a:lnTo>
                  <a:pt x="56" y="20"/>
                </a:lnTo>
                <a:lnTo>
                  <a:pt x="84" y="11"/>
                </a:lnTo>
                <a:lnTo>
                  <a:pt x="117" y="5"/>
                </a:lnTo>
                <a:lnTo>
                  <a:pt x="152" y="1"/>
                </a:lnTo>
                <a:lnTo>
                  <a:pt x="190" y="0"/>
                </a:lnTo>
                <a:lnTo>
                  <a:pt x="190" y="11"/>
                </a:lnTo>
                <a:lnTo>
                  <a:pt x="190" y="11"/>
                </a:lnTo>
                <a:lnTo>
                  <a:pt x="157" y="12"/>
                </a:lnTo>
                <a:lnTo>
                  <a:pt x="127" y="15"/>
                </a:lnTo>
                <a:lnTo>
                  <a:pt x="102" y="20"/>
                </a:lnTo>
                <a:lnTo>
                  <a:pt x="77" y="28"/>
                </a:lnTo>
                <a:lnTo>
                  <a:pt x="58" y="36"/>
                </a:lnTo>
                <a:lnTo>
                  <a:pt x="50" y="40"/>
                </a:lnTo>
                <a:lnTo>
                  <a:pt x="43" y="46"/>
                </a:lnTo>
                <a:lnTo>
                  <a:pt x="38" y="51"/>
                </a:lnTo>
                <a:lnTo>
                  <a:pt x="34" y="57"/>
                </a:lnTo>
                <a:lnTo>
                  <a:pt x="31" y="63"/>
                </a:lnTo>
                <a:lnTo>
                  <a:pt x="31" y="69"/>
                </a:lnTo>
                <a:lnTo>
                  <a:pt x="31" y="69"/>
                </a:lnTo>
                <a:lnTo>
                  <a:pt x="31" y="74"/>
                </a:lnTo>
                <a:lnTo>
                  <a:pt x="34" y="81"/>
                </a:lnTo>
                <a:lnTo>
                  <a:pt x="38" y="86"/>
                </a:lnTo>
                <a:lnTo>
                  <a:pt x="43" y="92"/>
                </a:lnTo>
                <a:lnTo>
                  <a:pt x="50" y="97"/>
                </a:lnTo>
                <a:lnTo>
                  <a:pt x="58" y="101"/>
                </a:lnTo>
                <a:lnTo>
                  <a:pt x="77" y="111"/>
                </a:lnTo>
                <a:lnTo>
                  <a:pt x="102" y="118"/>
                </a:lnTo>
                <a:lnTo>
                  <a:pt x="127" y="123"/>
                </a:lnTo>
                <a:lnTo>
                  <a:pt x="157" y="126"/>
                </a:lnTo>
                <a:lnTo>
                  <a:pt x="190" y="127"/>
                </a:lnTo>
                <a:lnTo>
                  <a:pt x="190" y="139"/>
                </a:lnTo>
                <a:lnTo>
                  <a:pt x="190" y="139"/>
                </a:lnTo>
                <a:lnTo>
                  <a:pt x="152" y="138"/>
                </a:lnTo>
                <a:lnTo>
                  <a:pt x="117" y="134"/>
                </a:lnTo>
                <a:lnTo>
                  <a:pt x="84" y="127"/>
                </a:lnTo>
                <a:lnTo>
                  <a:pt x="56" y="119"/>
                </a:lnTo>
                <a:lnTo>
                  <a:pt x="43" y="114"/>
                </a:lnTo>
                <a:lnTo>
                  <a:pt x="33" y="108"/>
                </a:lnTo>
                <a:lnTo>
                  <a:pt x="23" y="103"/>
                </a:lnTo>
                <a:lnTo>
                  <a:pt x="15" y="96"/>
                </a:lnTo>
                <a:lnTo>
                  <a:pt x="8" y="89"/>
                </a:lnTo>
                <a:lnTo>
                  <a:pt x="4" y="82"/>
                </a:lnTo>
                <a:lnTo>
                  <a:pt x="1" y="76"/>
                </a:lnTo>
                <a:lnTo>
                  <a:pt x="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23"/>
          <p:cNvSpPr>
            <a:spLocks noEditPoints="1"/>
          </p:cNvSpPr>
          <p:nvPr/>
        </p:nvSpPr>
        <p:spPr bwMode="auto">
          <a:xfrm>
            <a:off x="2617788" y="2111375"/>
            <a:ext cx="450850" cy="431800"/>
          </a:xfrm>
          <a:custGeom>
            <a:avLst/>
            <a:gdLst>
              <a:gd name="T0" fmla="*/ 142 w 284"/>
              <a:gd name="T1" fmla="*/ 50 h 285"/>
              <a:gd name="T2" fmla="*/ 190 w 284"/>
              <a:gd name="T3" fmla="*/ 93 h 285"/>
              <a:gd name="T4" fmla="*/ 218 w 284"/>
              <a:gd name="T5" fmla="*/ 120 h 285"/>
              <a:gd name="T6" fmla="*/ 258 w 284"/>
              <a:gd name="T7" fmla="*/ 176 h 285"/>
              <a:gd name="T8" fmla="*/ 277 w 284"/>
              <a:gd name="T9" fmla="*/ 214 h 285"/>
              <a:gd name="T10" fmla="*/ 283 w 284"/>
              <a:gd name="T11" fmla="*/ 237 h 285"/>
              <a:gd name="T12" fmla="*/ 284 w 284"/>
              <a:gd name="T13" fmla="*/ 256 h 285"/>
              <a:gd name="T14" fmla="*/ 280 w 284"/>
              <a:gd name="T15" fmla="*/ 271 h 285"/>
              <a:gd name="T16" fmla="*/ 276 w 284"/>
              <a:gd name="T17" fmla="*/ 276 h 285"/>
              <a:gd name="T18" fmla="*/ 266 w 284"/>
              <a:gd name="T19" fmla="*/ 283 h 285"/>
              <a:gd name="T20" fmla="*/ 254 w 284"/>
              <a:gd name="T21" fmla="*/ 285 h 285"/>
              <a:gd name="T22" fmla="*/ 223 w 284"/>
              <a:gd name="T23" fmla="*/ 280 h 285"/>
              <a:gd name="T24" fmla="*/ 184 w 284"/>
              <a:gd name="T25" fmla="*/ 262 h 285"/>
              <a:gd name="T26" fmla="*/ 142 w 284"/>
              <a:gd name="T27" fmla="*/ 235 h 285"/>
              <a:gd name="T28" fmla="*/ 142 w 284"/>
              <a:gd name="T29" fmla="*/ 219 h 285"/>
              <a:gd name="T30" fmla="*/ 177 w 284"/>
              <a:gd name="T31" fmla="*/ 243 h 285"/>
              <a:gd name="T32" fmla="*/ 209 w 284"/>
              <a:gd name="T33" fmla="*/ 257 h 285"/>
              <a:gd name="T34" fmla="*/ 235 w 284"/>
              <a:gd name="T35" fmla="*/ 261 h 285"/>
              <a:gd name="T36" fmla="*/ 246 w 284"/>
              <a:gd name="T37" fmla="*/ 260 h 285"/>
              <a:gd name="T38" fmla="*/ 254 w 284"/>
              <a:gd name="T39" fmla="*/ 254 h 285"/>
              <a:gd name="T40" fmla="*/ 254 w 284"/>
              <a:gd name="T41" fmla="*/ 254 h 285"/>
              <a:gd name="T42" fmla="*/ 260 w 284"/>
              <a:gd name="T43" fmla="*/ 243 h 285"/>
              <a:gd name="T44" fmla="*/ 261 w 284"/>
              <a:gd name="T45" fmla="*/ 230 h 285"/>
              <a:gd name="T46" fmla="*/ 258 w 284"/>
              <a:gd name="T47" fmla="*/ 212 h 285"/>
              <a:gd name="T48" fmla="*/ 239 w 284"/>
              <a:gd name="T49" fmla="*/ 170 h 285"/>
              <a:gd name="T50" fmla="*/ 205 w 284"/>
              <a:gd name="T51" fmla="*/ 124 h 285"/>
              <a:gd name="T52" fmla="*/ 184 w 284"/>
              <a:gd name="T53" fmla="*/ 101 h 285"/>
              <a:gd name="T54" fmla="*/ 142 w 284"/>
              <a:gd name="T55" fmla="*/ 65 h 285"/>
              <a:gd name="T56" fmla="*/ 8 w 284"/>
              <a:gd name="T57" fmla="*/ 8 h 285"/>
              <a:gd name="T58" fmla="*/ 12 w 284"/>
              <a:gd name="T59" fmla="*/ 5 h 285"/>
              <a:gd name="T60" fmla="*/ 23 w 284"/>
              <a:gd name="T61" fmla="*/ 0 h 285"/>
              <a:gd name="T62" fmla="*/ 44 w 284"/>
              <a:gd name="T63" fmla="*/ 0 h 285"/>
              <a:gd name="T64" fmla="*/ 79 w 284"/>
              <a:gd name="T65" fmla="*/ 11 h 285"/>
              <a:gd name="T66" fmla="*/ 120 w 284"/>
              <a:gd name="T67" fmla="*/ 34 h 285"/>
              <a:gd name="T68" fmla="*/ 142 w 284"/>
              <a:gd name="T69" fmla="*/ 65 h 285"/>
              <a:gd name="T70" fmla="*/ 124 w 284"/>
              <a:gd name="T71" fmla="*/ 51 h 285"/>
              <a:gd name="T72" fmla="*/ 89 w 284"/>
              <a:gd name="T73" fmla="*/ 32 h 285"/>
              <a:gd name="T74" fmla="*/ 60 w 284"/>
              <a:gd name="T75" fmla="*/ 23 h 285"/>
              <a:gd name="T76" fmla="*/ 43 w 284"/>
              <a:gd name="T77" fmla="*/ 23 h 285"/>
              <a:gd name="T78" fmla="*/ 33 w 284"/>
              <a:gd name="T79" fmla="*/ 27 h 285"/>
              <a:gd name="T80" fmla="*/ 29 w 284"/>
              <a:gd name="T81" fmla="*/ 29 h 285"/>
              <a:gd name="T82" fmla="*/ 24 w 284"/>
              <a:gd name="T83" fmla="*/ 40 h 285"/>
              <a:gd name="T84" fmla="*/ 23 w 284"/>
              <a:gd name="T85" fmla="*/ 55 h 285"/>
              <a:gd name="T86" fmla="*/ 25 w 284"/>
              <a:gd name="T87" fmla="*/ 71 h 285"/>
              <a:gd name="T88" fmla="*/ 44 w 284"/>
              <a:gd name="T89" fmla="*/ 113 h 285"/>
              <a:gd name="T90" fmla="*/ 78 w 284"/>
              <a:gd name="T91" fmla="*/ 159 h 285"/>
              <a:gd name="T92" fmla="*/ 100 w 284"/>
              <a:gd name="T93" fmla="*/ 184 h 285"/>
              <a:gd name="T94" fmla="*/ 142 w 284"/>
              <a:gd name="T95" fmla="*/ 219 h 285"/>
              <a:gd name="T96" fmla="*/ 142 w 284"/>
              <a:gd name="T97" fmla="*/ 235 h 285"/>
              <a:gd name="T98" fmla="*/ 93 w 284"/>
              <a:gd name="T99" fmla="*/ 192 h 285"/>
              <a:gd name="T100" fmla="*/ 66 w 284"/>
              <a:gd name="T101" fmla="*/ 164 h 285"/>
              <a:gd name="T102" fmla="*/ 25 w 284"/>
              <a:gd name="T103" fmla="*/ 108 h 285"/>
              <a:gd name="T104" fmla="*/ 6 w 284"/>
              <a:gd name="T105" fmla="*/ 70 h 285"/>
              <a:gd name="T106" fmla="*/ 1 w 284"/>
              <a:gd name="T107" fmla="*/ 47 h 285"/>
              <a:gd name="T108" fmla="*/ 0 w 284"/>
              <a:gd name="T109" fmla="*/ 28 h 285"/>
              <a:gd name="T110" fmla="*/ 4 w 284"/>
              <a:gd name="T111" fmla="*/ 13 h 285"/>
              <a:gd name="T112" fmla="*/ 8 w 284"/>
              <a:gd name="T113" fmla="*/ 8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4" h="285">
                <a:moveTo>
                  <a:pt x="142" y="50"/>
                </a:moveTo>
                <a:lnTo>
                  <a:pt x="142" y="50"/>
                </a:lnTo>
                <a:lnTo>
                  <a:pt x="166" y="70"/>
                </a:lnTo>
                <a:lnTo>
                  <a:pt x="190" y="93"/>
                </a:lnTo>
                <a:lnTo>
                  <a:pt x="190" y="93"/>
                </a:lnTo>
                <a:lnTo>
                  <a:pt x="218" y="120"/>
                </a:lnTo>
                <a:lnTo>
                  <a:pt x="239" y="149"/>
                </a:lnTo>
                <a:lnTo>
                  <a:pt x="258" y="176"/>
                </a:lnTo>
                <a:lnTo>
                  <a:pt x="272" y="201"/>
                </a:lnTo>
                <a:lnTo>
                  <a:pt x="277" y="214"/>
                </a:lnTo>
                <a:lnTo>
                  <a:pt x="280" y="226"/>
                </a:lnTo>
                <a:lnTo>
                  <a:pt x="283" y="237"/>
                </a:lnTo>
                <a:lnTo>
                  <a:pt x="284" y="246"/>
                </a:lnTo>
                <a:lnTo>
                  <a:pt x="284" y="256"/>
                </a:lnTo>
                <a:lnTo>
                  <a:pt x="283" y="264"/>
                </a:lnTo>
                <a:lnTo>
                  <a:pt x="280" y="271"/>
                </a:lnTo>
                <a:lnTo>
                  <a:pt x="276" y="276"/>
                </a:lnTo>
                <a:lnTo>
                  <a:pt x="276" y="276"/>
                </a:lnTo>
                <a:lnTo>
                  <a:pt x="272" y="280"/>
                </a:lnTo>
                <a:lnTo>
                  <a:pt x="266" y="283"/>
                </a:lnTo>
                <a:lnTo>
                  <a:pt x="261" y="284"/>
                </a:lnTo>
                <a:lnTo>
                  <a:pt x="254" y="285"/>
                </a:lnTo>
                <a:lnTo>
                  <a:pt x="239" y="284"/>
                </a:lnTo>
                <a:lnTo>
                  <a:pt x="223" y="280"/>
                </a:lnTo>
                <a:lnTo>
                  <a:pt x="204" y="273"/>
                </a:lnTo>
                <a:lnTo>
                  <a:pt x="184" y="262"/>
                </a:lnTo>
                <a:lnTo>
                  <a:pt x="163" y="250"/>
                </a:lnTo>
                <a:lnTo>
                  <a:pt x="142" y="235"/>
                </a:lnTo>
                <a:lnTo>
                  <a:pt x="142" y="219"/>
                </a:lnTo>
                <a:lnTo>
                  <a:pt x="142" y="219"/>
                </a:lnTo>
                <a:lnTo>
                  <a:pt x="159" y="233"/>
                </a:lnTo>
                <a:lnTo>
                  <a:pt x="177" y="243"/>
                </a:lnTo>
                <a:lnTo>
                  <a:pt x="195" y="252"/>
                </a:lnTo>
                <a:lnTo>
                  <a:pt x="209" y="257"/>
                </a:lnTo>
                <a:lnTo>
                  <a:pt x="223" y="261"/>
                </a:lnTo>
                <a:lnTo>
                  <a:pt x="235" y="261"/>
                </a:lnTo>
                <a:lnTo>
                  <a:pt x="241" y="261"/>
                </a:lnTo>
                <a:lnTo>
                  <a:pt x="246" y="260"/>
                </a:lnTo>
                <a:lnTo>
                  <a:pt x="250" y="257"/>
                </a:lnTo>
                <a:lnTo>
                  <a:pt x="254" y="254"/>
                </a:lnTo>
                <a:lnTo>
                  <a:pt x="254" y="254"/>
                </a:lnTo>
                <a:lnTo>
                  <a:pt x="254" y="254"/>
                </a:lnTo>
                <a:lnTo>
                  <a:pt x="258" y="249"/>
                </a:lnTo>
                <a:lnTo>
                  <a:pt x="260" y="243"/>
                </a:lnTo>
                <a:lnTo>
                  <a:pt x="261" y="237"/>
                </a:lnTo>
                <a:lnTo>
                  <a:pt x="261" y="230"/>
                </a:lnTo>
                <a:lnTo>
                  <a:pt x="260" y="220"/>
                </a:lnTo>
                <a:lnTo>
                  <a:pt x="258" y="212"/>
                </a:lnTo>
                <a:lnTo>
                  <a:pt x="250" y="192"/>
                </a:lnTo>
                <a:lnTo>
                  <a:pt x="239" y="170"/>
                </a:lnTo>
                <a:lnTo>
                  <a:pt x="223" y="147"/>
                </a:lnTo>
                <a:lnTo>
                  <a:pt x="205" y="124"/>
                </a:lnTo>
                <a:lnTo>
                  <a:pt x="184" y="101"/>
                </a:lnTo>
                <a:lnTo>
                  <a:pt x="184" y="101"/>
                </a:lnTo>
                <a:lnTo>
                  <a:pt x="162" y="81"/>
                </a:lnTo>
                <a:lnTo>
                  <a:pt x="142" y="65"/>
                </a:lnTo>
                <a:lnTo>
                  <a:pt x="142" y="50"/>
                </a:lnTo>
                <a:close/>
                <a:moveTo>
                  <a:pt x="8" y="8"/>
                </a:moveTo>
                <a:lnTo>
                  <a:pt x="8" y="8"/>
                </a:lnTo>
                <a:lnTo>
                  <a:pt x="12" y="5"/>
                </a:lnTo>
                <a:lnTo>
                  <a:pt x="17" y="2"/>
                </a:lnTo>
                <a:lnTo>
                  <a:pt x="23" y="0"/>
                </a:lnTo>
                <a:lnTo>
                  <a:pt x="29" y="0"/>
                </a:lnTo>
                <a:lnTo>
                  <a:pt x="44" y="0"/>
                </a:lnTo>
                <a:lnTo>
                  <a:pt x="60" y="4"/>
                </a:lnTo>
                <a:lnTo>
                  <a:pt x="79" y="11"/>
                </a:lnTo>
                <a:lnTo>
                  <a:pt x="100" y="21"/>
                </a:lnTo>
                <a:lnTo>
                  <a:pt x="120" y="34"/>
                </a:lnTo>
                <a:lnTo>
                  <a:pt x="142" y="50"/>
                </a:lnTo>
                <a:lnTo>
                  <a:pt x="142" y="65"/>
                </a:lnTo>
                <a:lnTo>
                  <a:pt x="142" y="65"/>
                </a:lnTo>
                <a:lnTo>
                  <a:pt x="124" y="51"/>
                </a:lnTo>
                <a:lnTo>
                  <a:pt x="107" y="40"/>
                </a:lnTo>
                <a:lnTo>
                  <a:pt x="89" y="32"/>
                </a:lnTo>
                <a:lnTo>
                  <a:pt x="74" y="27"/>
                </a:lnTo>
                <a:lnTo>
                  <a:pt x="60" y="23"/>
                </a:lnTo>
                <a:lnTo>
                  <a:pt x="48" y="23"/>
                </a:lnTo>
                <a:lnTo>
                  <a:pt x="43" y="23"/>
                </a:lnTo>
                <a:lnTo>
                  <a:pt x="37" y="24"/>
                </a:lnTo>
                <a:lnTo>
                  <a:pt x="33" y="27"/>
                </a:lnTo>
                <a:lnTo>
                  <a:pt x="29" y="29"/>
                </a:lnTo>
                <a:lnTo>
                  <a:pt x="29" y="29"/>
                </a:lnTo>
                <a:lnTo>
                  <a:pt x="25" y="35"/>
                </a:lnTo>
                <a:lnTo>
                  <a:pt x="24" y="40"/>
                </a:lnTo>
                <a:lnTo>
                  <a:pt x="23" y="47"/>
                </a:lnTo>
                <a:lnTo>
                  <a:pt x="23" y="55"/>
                </a:lnTo>
                <a:lnTo>
                  <a:pt x="24" y="63"/>
                </a:lnTo>
                <a:lnTo>
                  <a:pt x="25" y="71"/>
                </a:lnTo>
                <a:lnTo>
                  <a:pt x="33" y="92"/>
                </a:lnTo>
                <a:lnTo>
                  <a:pt x="44" y="113"/>
                </a:lnTo>
                <a:lnTo>
                  <a:pt x="60" y="136"/>
                </a:lnTo>
                <a:lnTo>
                  <a:pt x="78" y="159"/>
                </a:lnTo>
                <a:lnTo>
                  <a:pt x="100" y="184"/>
                </a:lnTo>
                <a:lnTo>
                  <a:pt x="100" y="184"/>
                </a:lnTo>
                <a:lnTo>
                  <a:pt x="121" y="203"/>
                </a:lnTo>
                <a:lnTo>
                  <a:pt x="142" y="219"/>
                </a:lnTo>
                <a:lnTo>
                  <a:pt x="142" y="235"/>
                </a:lnTo>
                <a:lnTo>
                  <a:pt x="142" y="235"/>
                </a:lnTo>
                <a:lnTo>
                  <a:pt x="117" y="215"/>
                </a:lnTo>
                <a:lnTo>
                  <a:pt x="93" y="192"/>
                </a:lnTo>
                <a:lnTo>
                  <a:pt x="93" y="192"/>
                </a:lnTo>
                <a:lnTo>
                  <a:pt x="66" y="164"/>
                </a:lnTo>
                <a:lnTo>
                  <a:pt x="44" y="135"/>
                </a:lnTo>
                <a:lnTo>
                  <a:pt x="25" y="108"/>
                </a:lnTo>
                <a:lnTo>
                  <a:pt x="12" y="82"/>
                </a:lnTo>
                <a:lnTo>
                  <a:pt x="6" y="70"/>
                </a:lnTo>
                <a:lnTo>
                  <a:pt x="4" y="58"/>
                </a:lnTo>
                <a:lnTo>
                  <a:pt x="1" y="47"/>
                </a:lnTo>
                <a:lnTo>
                  <a:pt x="0" y="38"/>
                </a:lnTo>
                <a:lnTo>
                  <a:pt x="0" y="28"/>
                </a:lnTo>
                <a:lnTo>
                  <a:pt x="1" y="20"/>
                </a:lnTo>
                <a:lnTo>
                  <a:pt x="4" y="13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24"/>
          <p:cNvSpPr>
            <a:spLocks noEditPoints="1"/>
          </p:cNvSpPr>
          <p:nvPr/>
        </p:nvSpPr>
        <p:spPr bwMode="auto">
          <a:xfrm>
            <a:off x="2617788" y="2111375"/>
            <a:ext cx="450850" cy="431800"/>
          </a:xfrm>
          <a:custGeom>
            <a:avLst/>
            <a:gdLst>
              <a:gd name="T0" fmla="*/ 142 w 284"/>
              <a:gd name="T1" fmla="*/ 50 h 285"/>
              <a:gd name="T2" fmla="*/ 184 w 284"/>
              <a:gd name="T3" fmla="*/ 21 h 285"/>
              <a:gd name="T4" fmla="*/ 223 w 284"/>
              <a:gd name="T5" fmla="*/ 4 h 285"/>
              <a:gd name="T6" fmla="*/ 254 w 284"/>
              <a:gd name="T7" fmla="*/ 0 h 285"/>
              <a:gd name="T8" fmla="*/ 266 w 284"/>
              <a:gd name="T9" fmla="*/ 2 h 285"/>
              <a:gd name="T10" fmla="*/ 276 w 284"/>
              <a:gd name="T11" fmla="*/ 8 h 285"/>
              <a:gd name="T12" fmla="*/ 280 w 284"/>
              <a:gd name="T13" fmla="*/ 13 h 285"/>
              <a:gd name="T14" fmla="*/ 284 w 284"/>
              <a:gd name="T15" fmla="*/ 28 h 285"/>
              <a:gd name="T16" fmla="*/ 283 w 284"/>
              <a:gd name="T17" fmla="*/ 47 h 285"/>
              <a:gd name="T18" fmla="*/ 277 w 284"/>
              <a:gd name="T19" fmla="*/ 70 h 285"/>
              <a:gd name="T20" fmla="*/ 258 w 284"/>
              <a:gd name="T21" fmla="*/ 108 h 285"/>
              <a:gd name="T22" fmla="*/ 218 w 284"/>
              <a:gd name="T23" fmla="*/ 164 h 285"/>
              <a:gd name="T24" fmla="*/ 190 w 284"/>
              <a:gd name="T25" fmla="*/ 192 h 285"/>
              <a:gd name="T26" fmla="*/ 142 w 284"/>
              <a:gd name="T27" fmla="*/ 235 h 285"/>
              <a:gd name="T28" fmla="*/ 142 w 284"/>
              <a:gd name="T29" fmla="*/ 219 h 285"/>
              <a:gd name="T30" fmla="*/ 184 w 284"/>
              <a:gd name="T31" fmla="*/ 184 h 285"/>
              <a:gd name="T32" fmla="*/ 205 w 284"/>
              <a:gd name="T33" fmla="*/ 159 h 285"/>
              <a:gd name="T34" fmla="*/ 239 w 284"/>
              <a:gd name="T35" fmla="*/ 113 h 285"/>
              <a:gd name="T36" fmla="*/ 258 w 284"/>
              <a:gd name="T37" fmla="*/ 71 h 285"/>
              <a:gd name="T38" fmla="*/ 261 w 284"/>
              <a:gd name="T39" fmla="*/ 55 h 285"/>
              <a:gd name="T40" fmla="*/ 260 w 284"/>
              <a:gd name="T41" fmla="*/ 40 h 285"/>
              <a:gd name="T42" fmla="*/ 254 w 284"/>
              <a:gd name="T43" fmla="*/ 29 h 285"/>
              <a:gd name="T44" fmla="*/ 254 w 284"/>
              <a:gd name="T45" fmla="*/ 29 h 285"/>
              <a:gd name="T46" fmla="*/ 246 w 284"/>
              <a:gd name="T47" fmla="*/ 24 h 285"/>
              <a:gd name="T48" fmla="*/ 235 w 284"/>
              <a:gd name="T49" fmla="*/ 23 h 285"/>
              <a:gd name="T50" fmla="*/ 209 w 284"/>
              <a:gd name="T51" fmla="*/ 27 h 285"/>
              <a:gd name="T52" fmla="*/ 177 w 284"/>
              <a:gd name="T53" fmla="*/ 40 h 285"/>
              <a:gd name="T54" fmla="*/ 142 w 284"/>
              <a:gd name="T55" fmla="*/ 65 h 285"/>
              <a:gd name="T56" fmla="*/ 8 w 284"/>
              <a:gd name="T57" fmla="*/ 276 h 285"/>
              <a:gd name="T58" fmla="*/ 4 w 284"/>
              <a:gd name="T59" fmla="*/ 271 h 285"/>
              <a:gd name="T60" fmla="*/ 0 w 284"/>
              <a:gd name="T61" fmla="*/ 256 h 285"/>
              <a:gd name="T62" fmla="*/ 1 w 284"/>
              <a:gd name="T63" fmla="*/ 237 h 285"/>
              <a:gd name="T64" fmla="*/ 6 w 284"/>
              <a:gd name="T65" fmla="*/ 214 h 285"/>
              <a:gd name="T66" fmla="*/ 25 w 284"/>
              <a:gd name="T67" fmla="*/ 176 h 285"/>
              <a:gd name="T68" fmla="*/ 66 w 284"/>
              <a:gd name="T69" fmla="*/ 120 h 285"/>
              <a:gd name="T70" fmla="*/ 93 w 284"/>
              <a:gd name="T71" fmla="*/ 93 h 285"/>
              <a:gd name="T72" fmla="*/ 142 w 284"/>
              <a:gd name="T73" fmla="*/ 50 h 285"/>
              <a:gd name="T74" fmla="*/ 142 w 284"/>
              <a:gd name="T75" fmla="*/ 65 h 285"/>
              <a:gd name="T76" fmla="*/ 100 w 284"/>
              <a:gd name="T77" fmla="*/ 101 h 285"/>
              <a:gd name="T78" fmla="*/ 78 w 284"/>
              <a:gd name="T79" fmla="*/ 124 h 285"/>
              <a:gd name="T80" fmla="*/ 44 w 284"/>
              <a:gd name="T81" fmla="*/ 170 h 285"/>
              <a:gd name="T82" fmla="*/ 25 w 284"/>
              <a:gd name="T83" fmla="*/ 212 h 285"/>
              <a:gd name="T84" fmla="*/ 23 w 284"/>
              <a:gd name="T85" fmla="*/ 230 h 285"/>
              <a:gd name="T86" fmla="*/ 24 w 284"/>
              <a:gd name="T87" fmla="*/ 243 h 285"/>
              <a:gd name="T88" fmla="*/ 29 w 284"/>
              <a:gd name="T89" fmla="*/ 254 h 285"/>
              <a:gd name="T90" fmla="*/ 33 w 284"/>
              <a:gd name="T91" fmla="*/ 257 h 285"/>
              <a:gd name="T92" fmla="*/ 43 w 284"/>
              <a:gd name="T93" fmla="*/ 261 h 285"/>
              <a:gd name="T94" fmla="*/ 60 w 284"/>
              <a:gd name="T95" fmla="*/ 261 h 285"/>
              <a:gd name="T96" fmla="*/ 89 w 284"/>
              <a:gd name="T97" fmla="*/ 252 h 285"/>
              <a:gd name="T98" fmla="*/ 124 w 284"/>
              <a:gd name="T99" fmla="*/ 233 h 285"/>
              <a:gd name="T100" fmla="*/ 142 w 284"/>
              <a:gd name="T101" fmla="*/ 235 h 285"/>
              <a:gd name="T102" fmla="*/ 120 w 284"/>
              <a:gd name="T103" fmla="*/ 250 h 285"/>
              <a:gd name="T104" fmla="*/ 79 w 284"/>
              <a:gd name="T105" fmla="*/ 273 h 285"/>
              <a:gd name="T106" fmla="*/ 44 w 284"/>
              <a:gd name="T107" fmla="*/ 284 h 285"/>
              <a:gd name="T108" fmla="*/ 23 w 284"/>
              <a:gd name="T109" fmla="*/ 284 h 285"/>
              <a:gd name="T110" fmla="*/ 12 w 284"/>
              <a:gd name="T111" fmla="*/ 280 h 285"/>
              <a:gd name="T112" fmla="*/ 8 w 284"/>
              <a:gd name="T113" fmla="*/ 276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4" h="285">
                <a:moveTo>
                  <a:pt x="142" y="50"/>
                </a:moveTo>
                <a:lnTo>
                  <a:pt x="142" y="50"/>
                </a:lnTo>
                <a:lnTo>
                  <a:pt x="163" y="34"/>
                </a:lnTo>
                <a:lnTo>
                  <a:pt x="184" y="21"/>
                </a:lnTo>
                <a:lnTo>
                  <a:pt x="204" y="11"/>
                </a:lnTo>
                <a:lnTo>
                  <a:pt x="223" y="4"/>
                </a:lnTo>
                <a:lnTo>
                  <a:pt x="239" y="0"/>
                </a:lnTo>
                <a:lnTo>
                  <a:pt x="254" y="0"/>
                </a:lnTo>
                <a:lnTo>
                  <a:pt x="261" y="0"/>
                </a:lnTo>
                <a:lnTo>
                  <a:pt x="266" y="2"/>
                </a:lnTo>
                <a:lnTo>
                  <a:pt x="272" y="4"/>
                </a:lnTo>
                <a:lnTo>
                  <a:pt x="276" y="8"/>
                </a:lnTo>
                <a:lnTo>
                  <a:pt x="276" y="8"/>
                </a:lnTo>
                <a:lnTo>
                  <a:pt x="280" y="13"/>
                </a:lnTo>
                <a:lnTo>
                  <a:pt x="283" y="20"/>
                </a:lnTo>
                <a:lnTo>
                  <a:pt x="284" y="28"/>
                </a:lnTo>
                <a:lnTo>
                  <a:pt x="284" y="38"/>
                </a:lnTo>
                <a:lnTo>
                  <a:pt x="283" y="47"/>
                </a:lnTo>
                <a:lnTo>
                  <a:pt x="280" y="58"/>
                </a:lnTo>
                <a:lnTo>
                  <a:pt x="277" y="70"/>
                </a:lnTo>
                <a:lnTo>
                  <a:pt x="272" y="82"/>
                </a:lnTo>
                <a:lnTo>
                  <a:pt x="258" y="108"/>
                </a:lnTo>
                <a:lnTo>
                  <a:pt x="239" y="135"/>
                </a:lnTo>
                <a:lnTo>
                  <a:pt x="218" y="164"/>
                </a:lnTo>
                <a:lnTo>
                  <a:pt x="190" y="192"/>
                </a:lnTo>
                <a:lnTo>
                  <a:pt x="190" y="192"/>
                </a:lnTo>
                <a:lnTo>
                  <a:pt x="166" y="215"/>
                </a:lnTo>
                <a:lnTo>
                  <a:pt x="142" y="235"/>
                </a:lnTo>
                <a:lnTo>
                  <a:pt x="142" y="219"/>
                </a:lnTo>
                <a:lnTo>
                  <a:pt x="142" y="219"/>
                </a:lnTo>
                <a:lnTo>
                  <a:pt x="162" y="203"/>
                </a:lnTo>
                <a:lnTo>
                  <a:pt x="184" y="184"/>
                </a:lnTo>
                <a:lnTo>
                  <a:pt x="184" y="184"/>
                </a:lnTo>
                <a:lnTo>
                  <a:pt x="205" y="159"/>
                </a:lnTo>
                <a:lnTo>
                  <a:pt x="223" y="136"/>
                </a:lnTo>
                <a:lnTo>
                  <a:pt x="239" y="113"/>
                </a:lnTo>
                <a:lnTo>
                  <a:pt x="250" y="92"/>
                </a:lnTo>
                <a:lnTo>
                  <a:pt x="258" y="71"/>
                </a:lnTo>
                <a:lnTo>
                  <a:pt x="260" y="63"/>
                </a:lnTo>
                <a:lnTo>
                  <a:pt x="261" y="55"/>
                </a:lnTo>
                <a:lnTo>
                  <a:pt x="261" y="47"/>
                </a:lnTo>
                <a:lnTo>
                  <a:pt x="260" y="40"/>
                </a:lnTo>
                <a:lnTo>
                  <a:pt x="258" y="35"/>
                </a:lnTo>
                <a:lnTo>
                  <a:pt x="254" y="29"/>
                </a:lnTo>
                <a:lnTo>
                  <a:pt x="254" y="29"/>
                </a:lnTo>
                <a:lnTo>
                  <a:pt x="254" y="29"/>
                </a:lnTo>
                <a:lnTo>
                  <a:pt x="250" y="27"/>
                </a:lnTo>
                <a:lnTo>
                  <a:pt x="246" y="24"/>
                </a:lnTo>
                <a:lnTo>
                  <a:pt x="241" y="23"/>
                </a:lnTo>
                <a:lnTo>
                  <a:pt x="235" y="23"/>
                </a:lnTo>
                <a:lnTo>
                  <a:pt x="223" y="23"/>
                </a:lnTo>
                <a:lnTo>
                  <a:pt x="209" y="27"/>
                </a:lnTo>
                <a:lnTo>
                  <a:pt x="195" y="32"/>
                </a:lnTo>
                <a:lnTo>
                  <a:pt x="177" y="40"/>
                </a:lnTo>
                <a:lnTo>
                  <a:pt x="159" y="51"/>
                </a:lnTo>
                <a:lnTo>
                  <a:pt x="142" y="65"/>
                </a:lnTo>
                <a:lnTo>
                  <a:pt x="142" y="50"/>
                </a:lnTo>
                <a:close/>
                <a:moveTo>
                  <a:pt x="8" y="276"/>
                </a:moveTo>
                <a:lnTo>
                  <a:pt x="8" y="276"/>
                </a:lnTo>
                <a:lnTo>
                  <a:pt x="4" y="271"/>
                </a:lnTo>
                <a:lnTo>
                  <a:pt x="1" y="264"/>
                </a:lnTo>
                <a:lnTo>
                  <a:pt x="0" y="256"/>
                </a:lnTo>
                <a:lnTo>
                  <a:pt x="0" y="246"/>
                </a:lnTo>
                <a:lnTo>
                  <a:pt x="1" y="237"/>
                </a:lnTo>
                <a:lnTo>
                  <a:pt x="4" y="226"/>
                </a:lnTo>
                <a:lnTo>
                  <a:pt x="6" y="214"/>
                </a:lnTo>
                <a:lnTo>
                  <a:pt x="12" y="201"/>
                </a:lnTo>
                <a:lnTo>
                  <a:pt x="25" y="176"/>
                </a:lnTo>
                <a:lnTo>
                  <a:pt x="44" y="149"/>
                </a:lnTo>
                <a:lnTo>
                  <a:pt x="66" y="120"/>
                </a:lnTo>
                <a:lnTo>
                  <a:pt x="93" y="93"/>
                </a:lnTo>
                <a:lnTo>
                  <a:pt x="93" y="93"/>
                </a:lnTo>
                <a:lnTo>
                  <a:pt x="117" y="70"/>
                </a:lnTo>
                <a:lnTo>
                  <a:pt x="142" y="50"/>
                </a:lnTo>
                <a:lnTo>
                  <a:pt x="142" y="65"/>
                </a:lnTo>
                <a:lnTo>
                  <a:pt x="142" y="65"/>
                </a:lnTo>
                <a:lnTo>
                  <a:pt x="121" y="81"/>
                </a:lnTo>
                <a:lnTo>
                  <a:pt x="100" y="101"/>
                </a:lnTo>
                <a:lnTo>
                  <a:pt x="100" y="101"/>
                </a:lnTo>
                <a:lnTo>
                  <a:pt x="78" y="124"/>
                </a:lnTo>
                <a:lnTo>
                  <a:pt x="60" y="147"/>
                </a:lnTo>
                <a:lnTo>
                  <a:pt x="44" y="170"/>
                </a:lnTo>
                <a:lnTo>
                  <a:pt x="33" y="192"/>
                </a:lnTo>
                <a:lnTo>
                  <a:pt x="25" y="212"/>
                </a:lnTo>
                <a:lnTo>
                  <a:pt x="24" y="220"/>
                </a:lnTo>
                <a:lnTo>
                  <a:pt x="23" y="230"/>
                </a:lnTo>
                <a:lnTo>
                  <a:pt x="23" y="237"/>
                </a:lnTo>
                <a:lnTo>
                  <a:pt x="24" y="243"/>
                </a:lnTo>
                <a:lnTo>
                  <a:pt x="25" y="249"/>
                </a:lnTo>
                <a:lnTo>
                  <a:pt x="29" y="254"/>
                </a:lnTo>
                <a:lnTo>
                  <a:pt x="29" y="254"/>
                </a:lnTo>
                <a:lnTo>
                  <a:pt x="33" y="257"/>
                </a:lnTo>
                <a:lnTo>
                  <a:pt x="37" y="260"/>
                </a:lnTo>
                <a:lnTo>
                  <a:pt x="43" y="261"/>
                </a:lnTo>
                <a:lnTo>
                  <a:pt x="48" y="261"/>
                </a:lnTo>
                <a:lnTo>
                  <a:pt x="60" y="261"/>
                </a:lnTo>
                <a:lnTo>
                  <a:pt x="74" y="257"/>
                </a:lnTo>
                <a:lnTo>
                  <a:pt x="89" y="252"/>
                </a:lnTo>
                <a:lnTo>
                  <a:pt x="107" y="243"/>
                </a:lnTo>
                <a:lnTo>
                  <a:pt x="124" y="233"/>
                </a:lnTo>
                <a:lnTo>
                  <a:pt x="142" y="219"/>
                </a:lnTo>
                <a:lnTo>
                  <a:pt x="142" y="235"/>
                </a:lnTo>
                <a:lnTo>
                  <a:pt x="142" y="235"/>
                </a:lnTo>
                <a:lnTo>
                  <a:pt x="120" y="250"/>
                </a:lnTo>
                <a:lnTo>
                  <a:pt x="100" y="262"/>
                </a:lnTo>
                <a:lnTo>
                  <a:pt x="79" y="273"/>
                </a:lnTo>
                <a:lnTo>
                  <a:pt x="60" y="280"/>
                </a:lnTo>
                <a:lnTo>
                  <a:pt x="44" y="284"/>
                </a:lnTo>
                <a:lnTo>
                  <a:pt x="29" y="285"/>
                </a:lnTo>
                <a:lnTo>
                  <a:pt x="23" y="284"/>
                </a:lnTo>
                <a:lnTo>
                  <a:pt x="17" y="283"/>
                </a:lnTo>
                <a:lnTo>
                  <a:pt x="12" y="280"/>
                </a:lnTo>
                <a:lnTo>
                  <a:pt x="8" y="276"/>
                </a:lnTo>
                <a:lnTo>
                  <a:pt x="8" y="276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125"/>
          <p:cNvSpPr/>
          <p:nvPr/>
        </p:nvSpPr>
        <p:spPr bwMode="auto">
          <a:xfrm>
            <a:off x="2795588" y="2281238"/>
            <a:ext cx="92075" cy="92075"/>
          </a:xfrm>
          <a:custGeom>
            <a:avLst/>
            <a:gdLst>
              <a:gd name="T0" fmla="*/ 0 w 58"/>
              <a:gd name="T1" fmla="*/ 30 h 60"/>
              <a:gd name="T2" fmla="*/ 0 w 58"/>
              <a:gd name="T3" fmla="*/ 30 h 60"/>
              <a:gd name="T4" fmla="*/ 1 w 58"/>
              <a:gd name="T5" fmla="*/ 24 h 60"/>
              <a:gd name="T6" fmla="*/ 3 w 58"/>
              <a:gd name="T7" fmla="*/ 19 h 60"/>
              <a:gd name="T8" fmla="*/ 5 w 58"/>
              <a:gd name="T9" fmla="*/ 14 h 60"/>
              <a:gd name="T10" fmla="*/ 9 w 58"/>
              <a:gd name="T11" fmla="*/ 10 h 60"/>
              <a:gd name="T12" fmla="*/ 13 w 58"/>
              <a:gd name="T13" fmla="*/ 6 h 60"/>
              <a:gd name="T14" fmla="*/ 18 w 58"/>
              <a:gd name="T15" fmla="*/ 3 h 60"/>
              <a:gd name="T16" fmla="*/ 24 w 58"/>
              <a:gd name="T17" fmla="*/ 1 h 60"/>
              <a:gd name="T18" fmla="*/ 30 w 58"/>
              <a:gd name="T19" fmla="*/ 0 h 60"/>
              <a:gd name="T20" fmla="*/ 30 w 58"/>
              <a:gd name="T21" fmla="*/ 0 h 60"/>
              <a:gd name="T22" fmla="*/ 35 w 58"/>
              <a:gd name="T23" fmla="*/ 1 h 60"/>
              <a:gd name="T24" fmla="*/ 41 w 58"/>
              <a:gd name="T25" fmla="*/ 3 h 60"/>
              <a:gd name="T26" fmla="*/ 46 w 58"/>
              <a:gd name="T27" fmla="*/ 6 h 60"/>
              <a:gd name="T28" fmla="*/ 50 w 58"/>
              <a:gd name="T29" fmla="*/ 10 h 60"/>
              <a:gd name="T30" fmla="*/ 54 w 58"/>
              <a:gd name="T31" fmla="*/ 14 h 60"/>
              <a:gd name="T32" fmla="*/ 57 w 58"/>
              <a:gd name="T33" fmla="*/ 19 h 60"/>
              <a:gd name="T34" fmla="*/ 58 w 58"/>
              <a:gd name="T35" fmla="*/ 24 h 60"/>
              <a:gd name="T36" fmla="*/ 58 w 58"/>
              <a:gd name="T37" fmla="*/ 30 h 60"/>
              <a:gd name="T38" fmla="*/ 58 w 58"/>
              <a:gd name="T39" fmla="*/ 30 h 60"/>
              <a:gd name="T40" fmla="*/ 58 w 58"/>
              <a:gd name="T41" fmla="*/ 35 h 60"/>
              <a:gd name="T42" fmla="*/ 57 w 58"/>
              <a:gd name="T43" fmla="*/ 41 h 60"/>
              <a:gd name="T44" fmla="*/ 54 w 58"/>
              <a:gd name="T45" fmla="*/ 46 h 60"/>
              <a:gd name="T46" fmla="*/ 50 w 58"/>
              <a:gd name="T47" fmla="*/ 50 h 60"/>
              <a:gd name="T48" fmla="*/ 46 w 58"/>
              <a:gd name="T49" fmla="*/ 54 h 60"/>
              <a:gd name="T50" fmla="*/ 41 w 58"/>
              <a:gd name="T51" fmla="*/ 57 h 60"/>
              <a:gd name="T52" fmla="*/ 35 w 58"/>
              <a:gd name="T53" fmla="*/ 58 h 60"/>
              <a:gd name="T54" fmla="*/ 30 w 58"/>
              <a:gd name="T55" fmla="*/ 60 h 60"/>
              <a:gd name="T56" fmla="*/ 30 w 58"/>
              <a:gd name="T57" fmla="*/ 60 h 60"/>
              <a:gd name="T58" fmla="*/ 24 w 58"/>
              <a:gd name="T59" fmla="*/ 58 h 60"/>
              <a:gd name="T60" fmla="*/ 18 w 58"/>
              <a:gd name="T61" fmla="*/ 57 h 60"/>
              <a:gd name="T62" fmla="*/ 13 w 58"/>
              <a:gd name="T63" fmla="*/ 54 h 60"/>
              <a:gd name="T64" fmla="*/ 9 w 58"/>
              <a:gd name="T65" fmla="*/ 50 h 60"/>
              <a:gd name="T66" fmla="*/ 5 w 58"/>
              <a:gd name="T67" fmla="*/ 46 h 60"/>
              <a:gd name="T68" fmla="*/ 3 w 58"/>
              <a:gd name="T69" fmla="*/ 41 h 60"/>
              <a:gd name="T70" fmla="*/ 1 w 58"/>
              <a:gd name="T71" fmla="*/ 35 h 60"/>
              <a:gd name="T72" fmla="*/ 0 w 58"/>
              <a:gd name="T73" fmla="*/ 30 h 60"/>
              <a:gd name="T74" fmla="*/ 0 w 58"/>
              <a:gd name="T75" fmla="*/ 3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8" h="60">
                <a:moveTo>
                  <a:pt x="0" y="30"/>
                </a:moveTo>
                <a:lnTo>
                  <a:pt x="0" y="30"/>
                </a:lnTo>
                <a:lnTo>
                  <a:pt x="1" y="24"/>
                </a:lnTo>
                <a:lnTo>
                  <a:pt x="3" y="19"/>
                </a:lnTo>
                <a:lnTo>
                  <a:pt x="5" y="14"/>
                </a:lnTo>
                <a:lnTo>
                  <a:pt x="9" y="10"/>
                </a:lnTo>
                <a:lnTo>
                  <a:pt x="13" y="6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  <a:lnTo>
                  <a:pt x="30" y="0"/>
                </a:lnTo>
                <a:lnTo>
                  <a:pt x="35" y="1"/>
                </a:lnTo>
                <a:lnTo>
                  <a:pt x="41" y="3"/>
                </a:lnTo>
                <a:lnTo>
                  <a:pt x="46" y="6"/>
                </a:lnTo>
                <a:lnTo>
                  <a:pt x="50" y="10"/>
                </a:lnTo>
                <a:lnTo>
                  <a:pt x="54" y="14"/>
                </a:lnTo>
                <a:lnTo>
                  <a:pt x="57" y="19"/>
                </a:lnTo>
                <a:lnTo>
                  <a:pt x="58" y="24"/>
                </a:lnTo>
                <a:lnTo>
                  <a:pt x="58" y="30"/>
                </a:lnTo>
                <a:lnTo>
                  <a:pt x="58" y="30"/>
                </a:lnTo>
                <a:lnTo>
                  <a:pt x="58" y="35"/>
                </a:lnTo>
                <a:lnTo>
                  <a:pt x="57" y="41"/>
                </a:lnTo>
                <a:lnTo>
                  <a:pt x="54" y="46"/>
                </a:lnTo>
                <a:lnTo>
                  <a:pt x="50" y="50"/>
                </a:lnTo>
                <a:lnTo>
                  <a:pt x="46" y="54"/>
                </a:lnTo>
                <a:lnTo>
                  <a:pt x="41" y="57"/>
                </a:lnTo>
                <a:lnTo>
                  <a:pt x="35" y="58"/>
                </a:lnTo>
                <a:lnTo>
                  <a:pt x="30" y="60"/>
                </a:lnTo>
                <a:lnTo>
                  <a:pt x="30" y="60"/>
                </a:lnTo>
                <a:lnTo>
                  <a:pt x="24" y="58"/>
                </a:lnTo>
                <a:lnTo>
                  <a:pt x="18" y="57"/>
                </a:lnTo>
                <a:lnTo>
                  <a:pt x="13" y="54"/>
                </a:lnTo>
                <a:lnTo>
                  <a:pt x="9" y="50"/>
                </a:lnTo>
                <a:lnTo>
                  <a:pt x="5" y="46"/>
                </a:lnTo>
                <a:lnTo>
                  <a:pt x="3" y="41"/>
                </a:lnTo>
                <a:lnTo>
                  <a:pt x="1" y="35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126"/>
          <p:cNvSpPr>
            <a:spLocks noEditPoints="1"/>
          </p:cNvSpPr>
          <p:nvPr/>
        </p:nvSpPr>
        <p:spPr bwMode="auto">
          <a:xfrm>
            <a:off x="1924050" y="1879600"/>
            <a:ext cx="254000" cy="458788"/>
          </a:xfrm>
          <a:custGeom>
            <a:avLst/>
            <a:gdLst>
              <a:gd name="T0" fmla="*/ 160 w 160"/>
              <a:gd name="T1" fmla="*/ 0 h 302"/>
              <a:gd name="T2" fmla="*/ 160 w 160"/>
              <a:gd name="T3" fmla="*/ 302 h 302"/>
              <a:gd name="T4" fmla="*/ 94 w 160"/>
              <a:gd name="T5" fmla="*/ 302 h 302"/>
              <a:gd name="T6" fmla="*/ 94 w 160"/>
              <a:gd name="T7" fmla="*/ 261 h 302"/>
              <a:gd name="T8" fmla="*/ 136 w 160"/>
              <a:gd name="T9" fmla="*/ 261 h 302"/>
              <a:gd name="T10" fmla="*/ 136 w 160"/>
              <a:gd name="T11" fmla="*/ 116 h 302"/>
              <a:gd name="T12" fmla="*/ 136 w 160"/>
              <a:gd name="T13" fmla="*/ 116 h 302"/>
              <a:gd name="T14" fmla="*/ 94 w 160"/>
              <a:gd name="T15" fmla="*/ 189 h 302"/>
              <a:gd name="T16" fmla="*/ 94 w 160"/>
              <a:gd name="T17" fmla="*/ 124 h 302"/>
              <a:gd name="T18" fmla="*/ 160 w 160"/>
              <a:gd name="T19" fmla="*/ 0 h 302"/>
              <a:gd name="T20" fmla="*/ 94 w 160"/>
              <a:gd name="T21" fmla="*/ 302 h 302"/>
              <a:gd name="T22" fmla="*/ 0 w 160"/>
              <a:gd name="T23" fmla="*/ 302 h 302"/>
              <a:gd name="T24" fmla="*/ 94 w 160"/>
              <a:gd name="T25" fmla="*/ 124 h 302"/>
              <a:gd name="T26" fmla="*/ 94 w 160"/>
              <a:gd name="T27" fmla="*/ 189 h 302"/>
              <a:gd name="T28" fmla="*/ 53 w 160"/>
              <a:gd name="T29" fmla="*/ 261 h 302"/>
              <a:gd name="T30" fmla="*/ 94 w 160"/>
              <a:gd name="T31" fmla="*/ 261 h 302"/>
              <a:gd name="T32" fmla="*/ 94 w 160"/>
              <a:gd name="T3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302">
                <a:moveTo>
                  <a:pt x="160" y="0"/>
                </a:moveTo>
                <a:lnTo>
                  <a:pt x="160" y="302"/>
                </a:lnTo>
                <a:lnTo>
                  <a:pt x="94" y="302"/>
                </a:lnTo>
                <a:lnTo>
                  <a:pt x="94" y="261"/>
                </a:lnTo>
                <a:lnTo>
                  <a:pt x="136" y="261"/>
                </a:lnTo>
                <a:lnTo>
                  <a:pt x="136" y="116"/>
                </a:lnTo>
                <a:lnTo>
                  <a:pt x="136" y="116"/>
                </a:lnTo>
                <a:lnTo>
                  <a:pt x="94" y="189"/>
                </a:lnTo>
                <a:lnTo>
                  <a:pt x="94" y="124"/>
                </a:lnTo>
                <a:lnTo>
                  <a:pt x="160" y="0"/>
                </a:lnTo>
                <a:close/>
                <a:moveTo>
                  <a:pt x="94" y="302"/>
                </a:moveTo>
                <a:lnTo>
                  <a:pt x="0" y="302"/>
                </a:lnTo>
                <a:lnTo>
                  <a:pt x="94" y="124"/>
                </a:lnTo>
                <a:lnTo>
                  <a:pt x="94" y="189"/>
                </a:lnTo>
                <a:lnTo>
                  <a:pt x="53" y="261"/>
                </a:lnTo>
                <a:lnTo>
                  <a:pt x="94" y="261"/>
                </a:lnTo>
                <a:lnTo>
                  <a:pt x="94" y="302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127"/>
          <p:cNvSpPr>
            <a:spLocks noChangeArrowheads="1"/>
          </p:cNvSpPr>
          <p:nvPr/>
        </p:nvSpPr>
        <p:spPr bwMode="auto">
          <a:xfrm>
            <a:off x="2241550" y="1876425"/>
            <a:ext cx="63500" cy="449263"/>
          </a:xfrm>
          <a:prstGeom prst="rect">
            <a:avLst/>
          </a:pr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128"/>
          <p:cNvSpPr>
            <a:spLocks noEditPoints="1"/>
          </p:cNvSpPr>
          <p:nvPr/>
        </p:nvSpPr>
        <p:spPr bwMode="auto">
          <a:xfrm>
            <a:off x="3840163" y="4133850"/>
            <a:ext cx="508000" cy="379413"/>
          </a:xfrm>
          <a:custGeom>
            <a:avLst/>
            <a:gdLst>
              <a:gd name="T0" fmla="*/ 298 w 320"/>
              <a:gd name="T1" fmla="*/ 57 h 250"/>
              <a:gd name="T2" fmla="*/ 320 w 320"/>
              <a:gd name="T3" fmla="*/ 138 h 250"/>
              <a:gd name="T4" fmla="*/ 303 w 320"/>
              <a:gd name="T5" fmla="*/ 212 h 250"/>
              <a:gd name="T6" fmla="*/ 271 w 320"/>
              <a:gd name="T7" fmla="*/ 245 h 250"/>
              <a:gd name="T8" fmla="*/ 263 w 320"/>
              <a:gd name="T9" fmla="*/ 233 h 250"/>
              <a:gd name="T10" fmla="*/ 279 w 320"/>
              <a:gd name="T11" fmla="*/ 214 h 250"/>
              <a:gd name="T12" fmla="*/ 276 w 320"/>
              <a:gd name="T13" fmla="*/ 191 h 250"/>
              <a:gd name="T14" fmla="*/ 261 w 320"/>
              <a:gd name="T15" fmla="*/ 165 h 250"/>
              <a:gd name="T16" fmla="*/ 287 w 320"/>
              <a:gd name="T17" fmla="*/ 165 h 250"/>
              <a:gd name="T18" fmla="*/ 299 w 320"/>
              <a:gd name="T19" fmla="*/ 153 h 250"/>
              <a:gd name="T20" fmla="*/ 299 w 320"/>
              <a:gd name="T21" fmla="*/ 126 h 250"/>
              <a:gd name="T22" fmla="*/ 283 w 320"/>
              <a:gd name="T23" fmla="*/ 112 h 250"/>
              <a:gd name="T24" fmla="*/ 261 w 320"/>
              <a:gd name="T25" fmla="*/ 100 h 250"/>
              <a:gd name="T26" fmla="*/ 278 w 320"/>
              <a:gd name="T27" fmla="*/ 96 h 250"/>
              <a:gd name="T28" fmla="*/ 287 w 320"/>
              <a:gd name="T29" fmla="*/ 74 h 250"/>
              <a:gd name="T30" fmla="*/ 280 w 320"/>
              <a:gd name="T31" fmla="*/ 58 h 250"/>
              <a:gd name="T32" fmla="*/ 238 w 320"/>
              <a:gd name="T33" fmla="*/ 8 h 250"/>
              <a:gd name="T34" fmla="*/ 261 w 320"/>
              <a:gd name="T35" fmla="*/ 50 h 250"/>
              <a:gd name="T36" fmla="*/ 242 w 320"/>
              <a:gd name="T37" fmla="*/ 59 h 250"/>
              <a:gd name="T38" fmla="*/ 238 w 320"/>
              <a:gd name="T39" fmla="*/ 34 h 250"/>
              <a:gd name="T40" fmla="*/ 261 w 320"/>
              <a:gd name="T41" fmla="*/ 247 h 250"/>
              <a:gd name="T42" fmla="*/ 244 w 320"/>
              <a:gd name="T43" fmla="*/ 235 h 250"/>
              <a:gd name="T44" fmla="*/ 261 w 320"/>
              <a:gd name="T45" fmla="*/ 247 h 250"/>
              <a:gd name="T46" fmla="*/ 261 w 320"/>
              <a:gd name="T47" fmla="*/ 113 h 250"/>
              <a:gd name="T48" fmla="*/ 245 w 320"/>
              <a:gd name="T49" fmla="*/ 135 h 250"/>
              <a:gd name="T50" fmla="*/ 252 w 320"/>
              <a:gd name="T51" fmla="*/ 155 h 250"/>
              <a:gd name="T52" fmla="*/ 256 w 320"/>
              <a:gd name="T53" fmla="*/ 174 h 250"/>
              <a:gd name="T54" fmla="*/ 238 w 320"/>
              <a:gd name="T55" fmla="*/ 82 h 250"/>
              <a:gd name="T56" fmla="*/ 255 w 320"/>
              <a:gd name="T57" fmla="*/ 100 h 250"/>
              <a:gd name="T58" fmla="*/ 238 w 320"/>
              <a:gd name="T59" fmla="*/ 8 h 250"/>
              <a:gd name="T60" fmla="*/ 234 w 320"/>
              <a:gd name="T61" fmla="*/ 20 h 250"/>
              <a:gd name="T62" fmla="*/ 219 w 320"/>
              <a:gd name="T63" fmla="*/ 2 h 250"/>
              <a:gd name="T64" fmla="*/ 219 w 320"/>
              <a:gd name="T65" fmla="*/ 215 h 250"/>
              <a:gd name="T66" fmla="*/ 229 w 320"/>
              <a:gd name="T67" fmla="*/ 227 h 250"/>
              <a:gd name="T68" fmla="*/ 238 w 320"/>
              <a:gd name="T69" fmla="*/ 39 h 250"/>
              <a:gd name="T70" fmla="*/ 238 w 320"/>
              <a:gd name="T71" fmla="*/ 174 h 250"/>
              <a:gd name="T72" fmla="*/ 226 w 320"/>
              <a:gd name="T73" fmla="*/ 184 h 250"/>
              <a:gd name="T74" fmla="*/ 225 w 320"/>
              <a:gd name="T75" fmla="*/ 51 h 250"/>
              <a:gd name="T76" fmla="*/ 238 w 320"/>
              <a:gd name="T77" fmla="*/ 39 h 250"/>
              <a:gd name="T78" fmla="*/ 134 w 320"/>
              <a:gd name="T79" fmla="*/ 8 h 250"/>
              <a:gd name="T80" fmla="*/ 219 w 320"/>
              <a:gd name="T81" fmla="*/ 2 h 250"/>
              <a:gd name="T82" fmla="*/ 211 w 320"/>
              <a:gd name="T83" fmla="*/ 16 h 250"/>
              <a:gd name="T84" fmla="*/ 203 w 320"/>
              <a:gd name="T85" fmla="*/ 42 h 250"/>
              <a:gd name="T86" fmla="*/ 219 w 320"/>
              <a:gd name="T87" fmla="*/ 53 h 250"/>
              <a:gd name="T88" fmla="*/ 218 w 320"/>
              <a:gd name="T89" fmla="*/ 210 h 250"/>
              <a:gd name="T90" fmla="*/ 194 w 320"/>
              <a:gd name="T91" fmla="*/ 230 h 250"/>
              <a:gd name="T92" fmla="*/ 125 w 320"/>
              <a:gd name="T93" fmla="*/ 192 h 250"/>
              <a:gd name="T94" fmla="*/ 68 w 320"/>
              <a:gd name="T95" fmla="*/ 164 h 250"/>
              <a:gd name="T96" fmla="*/ 84 w 320"/>
              <a:gd name="T97" fmla="*/ 159 h 250"/>
              <a:gd name="T98" fmla="*/ 104 w 320"/>
              <a:gd name="T99" fmla="*/ 131 h 250"/>
              <a:gd name="T100" fmla="*/ 95 w 320"/>
              <a:gd name="T101" fmla="*/ 100 h 250"/>
              <a:gd name="T102" fmla="*/ 0 w 320"/>
              <a:gd name="T103" fmla="*/ 136 h 250"/>
              <a:gd name="T104" fmla="*/ 5 w 320"/>
              <a:gd name="T105" fmla="*/ 96 h 250"/>
              <a:gd name="T106" fmla="*/ 45 w 320"/>
              <a:gd name="T107" fmla="*/ 44 h 250"/>
              <a:gd name="T108" fmla="*/ 68 w 320"/>
              <a:gd name="T109" fmla="*/ 88 h 250"/>
              <a:gd name="T110" fmla="*/ 38 w 320"/>
              <a:gd name="T111" fmla="*/ 101 h 250"/>
              <a:gd name="T112" fmla="*/ 31 w 320"/>
              <a:gd name="T113" fmla="*/ 135 h 250"/>
              <a:gd name="T114" fmla="*/ 57 w 320"/>
              <a:gd name="T115" fmla="*/ 162 h 250"/>
              <a:gd name="T116" fmla="*/ 42 w 320"/>
              <a:gd name="T117" fmla="*/ 189 h 250"/>
              <a:gd name="T118" fmla="*/ 3 w 320"/>
              <a:gd name="T119" fmla="*/ 1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250">
                <a:moveTo>
                  <a:pt x="261" y="19"/>
                </a:moveTo>
                <a:lnTo>
                  <a:pt x="261" y="19"/>
                </a:lnTo>
                <a:lnTo>
                  <a:pt x="276" y="30"/>
                </a:lnTo>
                <a:lnTo>
                  <a:pt x="288" y="42"/>
                </a:lnTo>
                <a:lnTo>
                  <a:pt x="298" y="57"/>
                </a:lnTo>
                <a:lnTo>
                  <a:pt x="306" y="71"/>
                </a:lnTo>
                <a:lnTo>
                  <a:pt x="312" y="88"/>
                </a:lnTo>
                <a:lnTo>
                  <a:pt x="316" y="104"/>
                </a:lnTo>
                <a:lnTo>
                  <a:pt x="318" y="120"/>
                </a:lnTo>
                <a:lnTo>
                  <a:pt x="320" y="138"/>
                </a:lnTo>
                <a:lnTo>
                  <a:pt x="320" y="154"/>
                </a:lnTo>
                <a:lnTo>
                  <a:pt x="317" y="170"/>
                </a:lnTo>
                <a:lnTo>
                  <a:pt x="314" y="185"/>
                </a:lnTo>
                <a:lnTo>
                  <a:pt x="310" y="200"/>
                </a:lnTo>
                <a:lnTo>
                  <a:pt x="303" y="212"/>
                </a:lnTo>
                <a:lnTo>
                  <a:pt x="297" y="223"/>
                </a:lnTo>
                <a:lnTo>
                  <a:pt x="290" y="233"/>
                </a:lnTo>
                <a:lnTo>
                  <a:pt x="282" y="239"/>
                </a:lnTo>
                <a:lnTo>
                  <a:pt x="282" y="239"/>
                </a:lnTo>
                <a:lnTo>
                  <a:pt x="271" y="245"/>
                </a:lnTo>
                <a:lnTo>
                  <a:pt x="261" y="247"/>
                </a:lnTo>
                <a:lnTo>
                  <a:pt x="261" y="233"/>
                </a:lnTo>
                <a:lnTo>
                  <a:pt x="261" y="233"/>
                </a:lnTo>
                <a:lnTo>
                  <a:pt x="263" y="233"/>
                </a:lnTo>
                <a:lnTo>
                  <a:pt x="263" y="233"/>
                </a:lnTo>
                <a:lnTo>
                  <a:pt x="263" y="233"/>
                </a:lnTo>
                <a:lnTo>
                  <a:pt x="268" y="229"/>
                </a:lnTo>
                <a:lnTo>
                  <a:pt x="272" y="224"/>
                </a:lnTo>
                <a:lnTo>
                  <a:pt x="276" y="219"/>
                </a:lnTo>
                <a:lnTo>
                  <a:pt x="279" y="214"/>
                </a:lnTo>
                <a:lnTo>
                  <a:pt x="280" y="208"/>
                </a:lnTo>
                <a:lnTo>
                  <a:pt x="280" y="203"/>
                </a:lnTo>
                <a:lnTo>
                  <a:pt x="279" y="196"/>
                </a:lnTo>
                <a:lnTo>
                  <a:pt x="276" y="191"/>
                </a:lnTo>
                <a:lnTo>
                  <a:pt x="276" y="191"/>
                </a:lnTo>
                <a:lnTo>
                  <a:pt x="274" y="185"/>
                </a:lnTo>
                <a:lnTo>
                  <a:pt x="271" y="181"/>
                </a:lnTo>
                <a:lnTo>
                  <a:pt x="267" y="178"/>
                </a:lnTo>
                <a:lnTo>
                  <a:pt x="261" y="176"/>
                </a:lnTo>
                <a:lnTo>
                  <a:pt x="261" y="165"/>
                </a:lnTo>
                <a:lnTo>
                  <a:pt x="261" y="165"/>
                </a:lnTo>
                <a:lnTo>
                  <a:pt x="268" y="168"/>
                </a:lnTo>
                <a:lnTo>
                  <a:pt x="275" y="168"/>
                </a:lnTo>
                <a:lnTo>
                  <a:pt x="280" y="168"/>
                </a:lnTo>
                <a:lnTo>
                  <a:pt x="287" y="165"/>
                </a:lnTo>
                <a:lnTo>
                  <a:pt x="287" y="165"/>
                </a:lnTo>
                <a:lnTo>
                  <a:pt x="287" y="165"/>
                </a:lnTo>
                <a:lnTo>
                  <a:pt x="293" y="162"/>
                </a:lnTo>
                <a:lnTo>
                  <a:pt x="297" y="158"/>
                </a:lnTo>
                <a:lnTo>
                  <a:pt x="299" y="153"/>
                </a:lnTo>
                <a:lnTo>
                  <a:pt x="302" y="149"/>
                </a:lnTo>
                <a:lnTo>
                  <a:pt x="303" y="143"/>
                </a:lnTo>
                <a:lnTo>
                  <a:pt x="303" y="136"/>
                </a:lnTo>
                <a:lnTo>
                  <a:pt x="302" y="131"/>
                </a:lnTo>
                <a:lnTo>
                  <a:pt x="299" y="126"/>
                </a:lnTo>
                <a:lnTo>
                  <a:pt x="299" y="126"/>
                </a:lnTo>
                <a:lnTo>
                  <a:pt x="297" y="122"/>
                </a:lnTo>
                <a:lnTo>
                  <a:pt x="293" y="118"/>
                </a:lnTo>
                <a:lnTo>
                  <a:pt x="288" y="113"/>
                </a:lnTo>
                <a:lnTo>
                  <a:pt x="283" y="112"/>
                </a:lnTo>
                <a:lnTo>
                  <a:pt x="279" y="111"/>
                </a:lnTo>
                <a:lnTo>
                  <a:pt x="272" y="109"/>
                </a:lnTo>
                <a:lnTo>
                  <a:pt x="267" y="111"/>
                </a:lnTo>
                <a:lnTo>
                  <a:pt x="261" y="112"/>
                </a:lnTo>
                <a:lnTo>
                  <a:pt x="261" y="100"/>
                </a:lnTo>
                <a:lnTo>
                  <a:pt x="261" y="100"/>
                </a:lnTo>
                <a:lnTo>
                  <a:pt x="268" y="100"/>
                </a:lnTo>
                <a:lnTo>
                  <a:pt x="274" y="99"/>
                </a:lnTo>
                <a:lnTo>
                  <a:pt x="274" y="99"/>
                </a:lnTo>
                <a:lnTo>
                  <a:pt x="278" y="96"/>
                </a:lnTo>
                <a:lnTo>
                  <a:pt x="282" y="92"/>
                </a:lnTo>
                <a:lnTo>
                  <a:pt x="284" y="88"/>
                </a:lnTo>
                <a:lnTo>
                  <a:pt x="286" y="84"/>
                </a:lnTo>
                <a:lnTo>
                  <a:pt x="287" y="78"/>
                </a:lnTo>
                <a:lnTo>
                  <a:pt x="287" y="74"/>
                </a:lnTo>
                <a:lnTo>
                  <a:pt x="286" y="69"/>
                </a:lnTo>
                <a:lnTo>
                  <a:pt x="284" y="63"/>
                </a:lnTo>
                <a:lnTo>
                  <a:pt x="284" y="63"/>
                </a:lnTo>
                <a:lnTo>
                  <a:pt x="284" y="63"/>
                </a:lnTo>
                <a:lnTo>
                  <a:pt x="280" y="58"/>
                </a:lnTo>
                <a:lnTo>
                  <a:pt x="275" y="54"/>
                </a:lnTo>
                <a:lnTo>
                  <a:pt x="270" y="51"/>
                </a:lnTo>
                <a:lnTo>
                  <a:pt x="261" y="50"/>
                </a:lnTo>
                <a:lnTo>
                  <a:pt x="261" y="19"/>
                </a:lnTo>
                <a:close/>
                <a:moveTo>
                  <a:pt x="238" y="8"/>
                </a:moveTo>
                <a:lnTo>
                  <a:pt x="238" y="8"/>
                </a:lnTo>
                <a:lnTo>
                  <a:pt x="251" y="12"/>
                </a:lnTo>
                <a:lnTo>
                  <a:pt x="261" y="19"/>
                </a:lnTo>
                <a:lnTo>
                  <a:pt x="261" y="50"/>
                </a:lnTo>
                <a:lnTo>
                  <a:pt x="261" y="50"/>
                </a:lnTo>
                <a:lnTo>
                  <a:pt x="256" y="50"/>
                </a:lnTo>
                <a:lnTo>
                  <a:pt x="251" y="53"/>
                </a:lnTo>
                <a:lnTo>
                  <a:pt x="251" y="53"/>
                </a:lnTo>
                <a:lnTo>
                  <a:pt x="247" y="55"/>
                </a:lnTo>
                <a:lnTo>
                  <a:pt x="242" y="59"/>
                </a:lnTo>
                <a:lnTo>
                  <a:pt x="240" y="63"/>
                </a:lnTo>
                <a:lnTo>
                  <a:pt x="238" y="67"/>
                </a:lnTo>
                <a:lnTo>
                  <a:pt x="238" y="39"/>
                </a:lnTo>
                <a:lnTo>
                  <a:pt x="238" y="39"/>
                </a:lnTo>
                <a:lnTo>
                  <a:pt x="238" y="34"/>
                </a:lnTo>
                <a:lnTo>
                  <a:pt x="238" y="27"/>
                </a:lnTo>
                <a:lnTo>
                  <a:pt x="238" y="8"/>
                </a:lnTo>
                <a:lnTo>
                  <a:pt x="238" y="8"/>
                </a:lnTo>
                <a:close/>
                <a:moveTo>
                  <a:pt x="261" y="247"/>
                </a:moveTo>
                <a:lnTo>
                  <a:pt x="261" y="247"/>
                </a:lnTo>
                <a:lnTo>
                  <a:pt x="249" y="250"/>
                </a:lnTo>
                <a:lnTo>
                  <a:pt x="238" y="250"/>
                </a:lnTo>
                <a:lnTo>
                  <a:pt x="238" y="233"/>
                </a:lnTo>
                <a:lnTo>
                  <a:pt x="238" y="233"/>
                </a:lnTo>
                <a:lnTo>
                  <a:pt x="244" y="235"/>
                </a:lnTo>
                <a:lnTo>
                  <a:pt x="249" y="235"/>
                </a:lnTo>
                <a:lnTo>
                  <a:pt x="256" y="235"/>
                </a:lnTo>
                <a:lnTo>
                  <a:pt x="261" y="233"/>
                </a:lnTo>
                <a:lnTo>
                  <a:pt x="261" y="247"/>
                </a:lnTo>
                <a:lnTo>
                  <a:pt x="261" y="247"/>
                </a:lnTo>
                <a:close/>
                <a:moveTo>
                  <a:pt x="261" y="100"/>
                </a:moveTo>
                <a:lnTo>
                  <a:pt x="261" y="112"/>
                </a:lnTo>
                <a:lnTo>
                  <a:pt x="261" y="112"/>
                </a:lnTo>
                <a:lnTo>
                  <a:pt x="261" y="113"/>
                </a:lnTo>
                <a:lnTo>
                  <a:pt x="261" y="113"/>
                </a:lnTo>
                <a:lnTo>
                  <a:pt x="256" y="116"/>
                </a:lnTo>
                <a:lnTo>
                  <a:pt x="252" y="120"/>
                </a:lnTo>
                <a:lnTo>
                  <a:pt x="249" y="124"/>
                </a:lnTo>
                <a:lnTo>
                  <a:pt x="247" y="130"/>
                </a:lnTo>
                <a:lnTo>
                  <a:pt x="245" y="135"/>
                </a:lnTo>
                <a:lnTo>
                  <a:pt x="245" y="141"/>
                </a:lnTo>
                <a:lnTo>
                  <a:pt x="247" y="146"/>
                </a:lnTo>
                <a:lnTo>
                  <a:pt x="249" y="151"/>
                </a:lnTo>
                <a:lnTo>
                  <a:pt x="249" y="151"/>
                </a:lnTo>
                <a:lnTo>
                  <a:pt x="252" y="155"/>
                </a:lnTo>
                <a:lnTo>
                  <a:pt x="255" y="159"/>
                </a:lnTo>
                <a:lnTo>
                  <a:pt x="261" y="165"/>
                </a:lnTo>
                <a:lnTo>
                  <a:pt x="261" y="176"/>
                </a:lnTo>
                <a:lnTo>
                  <a:pt x="261" y="176"/>
                </a:lnTo>
                <a:lnTo>
                  <a:pt x="256" y="174"/>
                </a:lnTo>
                <a:lnTo>
                  <a:pt x="251" y="173"/>
                </a:lnTo>
                <a:lnTo>
                  <a:pt x="244" y="173"/>
                </a:lnTo>
                <a:lnTo>
                  <a:pt x="238" y="174"/>
                </a:lnTo>
                <a:lnTo>
                  <a:pt x="238" y="82"/>
                </a:lnTo>
                <a:lnTo>
                  <a:pt x="238" y="82"/>
                </a:lnTo>
                <a:lnTo>
                  <a:pt x="240" y="86"/>
                </a:lnTo>
                <a:lnTo>
                  <a:pt x="240" y="86"/>
                </a:lnTo>
                <a:lnTo>
                  <a:pt x="244" y="92"/>
                </a:lnTo>
                <a:lnTo>
                  <a:pt x="249" y="97"/>
                </a:lnTo>
                <a:lnTo>
                  <a:pt x="255" y="100"/>
                </a:lnTo>
                <a:lnTo>
                  <a:pt x="261" y="100"/>
                </a:lnTo>
                <a:lnTo>
                  <a:pt x="261" y="100"/>
                </a:lnTo>
                <a:close/>
                <a:moveTo>
                  <a:pt x="219" y="2"/>
                </a:moveTo>
                <a:lnTo>
                  <a:pt x="219" y="2"/>
                </a:lnTo>
                <a:lnTo>
                  <a:pt x="238" y="8"/>
                </a:lnTo>
                <a:lnTo>
                  <a:pt x="238" y="27"/>
                </a:lnTo>
                <a:lnTo>
                  <a:pt x="238" y="27"/>
                </a:lnTo>
                <a:lnTo>
                  <a:pt x="237" y="24"/>
                </a:lnTo>
                <a:lnTo>
                  <a:pt x="237" y="24"/>
                </a:lnTo>
                <a:lnTo>
                  <a:pt x="234" y="20"/>
                </a:lnTo>
                <a:lnTo>
                  <a:pt x="230" y="17"/>
                </a:lnTo>
                <a:lnTo>
                  <a:pt x="225" y="15"/>
                </a:lnTo>
                <a:lnTo>
                  <a:pt x="219" y="15"/>
                </a:lnTo>
                <a:lnTo>
                  <a:pt x="219" y="2"/>
                </a:lnTo>
                <a:lnTo>
                  <a:pt x="219" y="2"/>
                </a:lnTo>
                <a:close/>
                <a:moveTo>
                  <a:pt x="238" y="250"/>
                </a:moveTo>
                <a:lnTo>
                  <a:pt x="238" y="250"/>
                </a:lnTo>
                <a:lnTo>
                  <a:pt x="229" y="247"/>
                </a:lnTo>
                <a:lnTo>
                  <a:pt x="219" y="245"/>
                </a:lnTo>
                <a:lnTo>
                  <a:pt x="219" y="215"/>
                </a:lnTo>
                <a:lnTo>
                  <a:pt x="219" y="215"/>
                </a:lnTo>
                <a:lnTo>
                  <a:pt x="221" y="218"/>
                </a:lnTo>
                <a:lnTo>
                  <a:pt x="221" y="218"/>
                </a:lnTo>
                <a:lnTo>
                  <a:pt x="225" y="223"/>
                </a:lnTo>
                <a:lnTo>
                  <a:pt x="229" y="227"/>
                </a:lnTo>
                <a:lnTo>
                  <a:pt x="233" y="231"/>
                </a:lnTo>
                <a:lnTo>
                  <a:pt x="238" y="233"/>
                </a:lnTo>
                <a:lnTo>
                  <a:pt x="238" y="250"/>
                </a:lnTo>
                <a:lnTo>
                  <a:pt x="238" y="250"/>
                </a:lnTo>
                <a:close/>
                <a:moveTo>
                  <a:pt x="238" y="39"/>
                </a:moveTo>
                <a:lnTo>
                  <a:pt x="238" y="67"/>
                </a:lnTo>
                <a:lnTo>
                  <a:pt x="238" y="67"/>
                </a:lnTo>
                <a:lnTo>
                  <a:pt x="237" y="74"/>
                </a:lnTo>
                <a:lnTo>
                  <a:pt x="238" y="82"/>
                </a:lnTo>
                <a:lnTo>
                  <a:pt x="238" y="174"/>
                </a:lnTo>
                <a:lnTo>
                  <a:pt x="238" y="174"/>
                </a:lnTo>
                <a:lnTo>
                  <a:pt x="236" y="176"/>
                </a:lnTo>
                <a:lnTo>
                  <a:pt x="236" y="176"/>
                </a:lnTo>
                <a:lnTo>
                  <a:pt x="230" y="180"/>
                </a:lnTo>
                <a:lnTo>
                  <a:pt x="226" y="184"/>
                </a:lnTo>
                <a:lnTo>
                  <a:pt x="222" y="188"/>
                </a:lnTo>
                <a:lnTo>
                  <a:pt x="219" y="193"/>
                </a:lnTo>
                <a:lnTo>
                  <a:pt x="219" y="53"/>
                </a:lnTo>
                <a:lnTo>
                  <a:pt x="219" y="53"/>
                </a:lnTo>
                <a:lnTo>
                  <a:pt x="225" y="51"/>
                </a:lnTo>
                <a:lnTo>
                  <a:pt x="229" y="50"/>
                </a:lnTo>
                <a:lnTo>
                  <a:pt x="229" y="50"/>
                </a:lnTo>
                <a:lnTo>
                  <a:pt x="234" y="46"/>
                </a:lnTo>
                <a:lnTo>
                  <a:pt x="238" y="39"/>
                </a:lnTo>
                <a:lnTo>
                  <a:pt x="238" y="39"/>
                </a:lnTo>
                <a:close/>
                <a:moveTo>
                  <a:pt x="68" y="31"/>
                </a:moveTo>
                <a:lnTo>
                  <a:pt x="68" y="31"/>
                </a:lnTo>
                <a:lnTo>
                  <a:pt x="91" y="21"/>
                </a:lnTo>
                <a:lnTo>
                  <a:pt x="112" y="13"/>
                </a:lnTo>
                <a:lnTo>
                  <a:pt x="134" y="8"/>
                </a:lnTo>
                <a:lnTo>
                  <a:pt x="153" y="4"/>
                </a:lnTo>
                <a:lnTo>
                  <a:pt x="172" y="1"/>
                </a:lnTo>
                <a:lnTo>
                  <a:pt x="190" y="0"/>
                </a:lnTo>
                <a:lnTo>
                  <a:pt x="205" y="1"/>
                </a:lnTo>
                <a:lnTo>
                  <a:pt x="219" y="2"/>
                </a:lnTo>
                <a:lnTo>
                  <a:pt x="219" y="15"/>
                </a:lnTo>
                <a:lnTo>
                  <a:pt x="219" y="15"/>
                </a:lnTo>
                <a:lnTo>
                  <a:pt x="215" y="15"/>
                </a:lnTo>
                <a:lnTo>
                  <a:pt x="211" y="16"/>
                </a:lnTo>
                <a:lnTo>
                  <a:pt x="211" y="16"/>
                </a:lnTo>
                <a:lnTo>
                  <a:pt x="211" y="16"/>
                </a:lnTo>
                <a:lnTo>
                  <a:pt x="206" y="20"/>
                </a:lnTo>
                <a:lnTo>
                  <a:pt x="202" y="27"/>
                </a:lnTo>
                <a:lnTo>
                  <a:pt x="200" y="34"/>
                </a:lnTo>
                <a:lnTo>
                  <a:pt x="203" y="42"/>
                </a:lnTo>
                <a:lnTo>
                  <a:pt x="203" y="42"/>
                </a:lnTo>
                <a:lnTo>
                  <a:pt x="206" y="46"/>
                </a:lnTo>
                <a:lnTo>
                  <a:pt x="210" y="50"/>
                </a:lnTo>
                <a:lnTo>
                  <a:pt x="215" y="51"/>
                </a:lnTo>
                <a:lnTo>
                  <a:pt x="219" y="53"/>
                </a:lnTo>
                <a:lnTo>
                  <a:pt x="219" y="193"/>
                </a:lnTo>
                <a:lnTo>
                  <a:pt x="219" y="193"/>
                </a:lnTo>
                <a:lnTo>
                  <a:pt x="218" y="199"/>
                </a:lnTo>
                <a:lnTo>
                  <a:pt x="218" y="204"/>
                </a:lnTo>
                <a:lnTo>
                  <a:pt x="218" y="210"/>
                </a:lnTo>
                <a:lnTo>
                  <a:pt x="219" y="215"/>
                </a:lnTo>
                <a:lnTo>
                  <a:pt x="219" y="245"/>
                </a:lnTo>
                <a:lnTo>
                  <a:pt x="219" y="245"/>
                </a:lnTo>
                <a:lnTo>
                  <a:pt x="207" y="238"/>
                </a:lnTo>
                <a:lnTo>
                  <a:pt x="194" y="230"/>
                </a:lnTo>
                <a:lnTo>
                  <a:pt x="169" y="212"/>
                </a:lnTo>
                <a:lnTo>
                  <a:pt x="157" y="203"/>
                </a:lnTo>
                <a:lnTo>
                  <a:pt x="145" y="196"/>
                </a:lnTo>
                <a:lnTo>
                  <a:pt x="131" y="192"/>
                </a:lnTo>
                <a:lnTo>
                  <a:pt x="125" y="192"/>
                </a:lnTo>
                <a:lnTo>
                  <a:pt x="118" y="192"/>
                </a:lnTo>
                <a:lnTo>
                  <a:pt x="118" y="192"/>
                </a:lnTo>
                <a:lnTo>
                  <a:pt x="92" y="193"/>
                </a:lnTo>
                <a:lnTo>
                  <a:pt x="68" y="193"/>
                </a:lnTo>
                <a:lnTo>
                  <a:pt x="68" y="164"/>
                </a:lnTo>
                <a:lnTo>
                  <a:pt x="68" y="164"/>
                </a:lnTo>
                <a:lnTo>
                  <a:pt x="76" y="162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91" y="155"/>
                </a:lnTo>
                <a:lnTo>
                  <a:pt x="96" y="150"/>
                </a:lnTo>
                <a:lnTo>
                  <a:pt x="100" y="145"/>
                </a:lnTo>
                <a:lnTo>
                  <a:pt x="103" y="138"/>
                </a:lnTo>
                <a:lnTo>
                  <a:pt x="104" y="131"/>
                </a:lnTo>
                <a:lnTo>
                  <a:pt x="104" y="123"/>
                </a:lnTo>
                <a:lnTo>
                  <a:pt x="103" y="116"/>
                </a:lnTo>
                <a:lnTo>
                  <a:pt x="100" y="109"/>
                </a:lnTo>
                <a:lnTo>
                  <a:pt x="100" y="109"/>
                </a:lnTo>
                <a:lnTo>
                  <a:pt x="95" y="100"/>
                </a:lnTo>
                <a:lnTo>
                  <a:pt x="87" y="93"/>
                </a:lnTo>
                <a:lnTo>
                  <a:pt x="77" y="89"/>
                </a:lnTo>
                <a:lnTo>
                  <a:pt x="68" y="88"/>
                </a:lnTo>
                <a:lnTo>
                  <a:pt x="68" y="31"/>
                </a:lnTo>
                <a:close/>
                <a:moveTo>
                  <a:pt x="0" y="136"/>
                </a:moveTo>
                <a:lnTo>
                  <a:pt x="0" y="136"/>
                </a:lnTo>
                <a:lnTo>
                  <a:pt x="0" y="124"/>
                </a:lnTo>
                <a:lnTo>
                  <a:pt x="0" y="115"/>
                </a:lnTo>
                <a:lnTo>
                  <a:pt x="3" y="104"/>
                </a:lnTo>
                <a:lnTo>
                  <a:pt x="5" y="96"/>
                </a:lnTo>
                <a:lnTo>
                  <a:pt x="10" y="86"/>
                </a:lnTo>
                <a:lnTo>
                  <a:pt x="14" y="78"/>
                </a:lnTo>
                <a:lnTo>
                  <a:pt x="24" y="65"/>
                </a:lnTo>
                <a:lnTo>
                  <a:pt x="35" y="53"/>
                </a:lnTo>
                <a:lnTo>
                  <a:pt x="45" y="44"/>
                </a:lnTo>
                <a:lnTo>
                  <a:pt x="54" y="38"/>
                </a:lnTo>
                <a:lnTo>
                  <a:pt x="54" y="38"/>
                </a:lnTo>
                <a:lnTo>
                  <a:pt x="68" y="31"/>
                </a:lnTo>
                <a:lnTo>
                  <a:pt x="68" y="88"/>
                </a:lnTo>
                <a:lnTo>
                  <a:pt x="68" y="88"/>
                </a:lnTo>
                <a:lnTo>
                  <a:pt x="58" y="89"/>
                </a:lnTo>
                <a:lnTo>
                  <a:pt x="50" y="92"/>
                </a:lnTo>
                <a:lnTo>
                  <a:pt x="50" y="92"/>
                </a:lnTo>
                <a:lnTo>
                  <a:pt x="43" y="96"/>
                </a:lnTo>
                <a:lnTo>
                  <a:pt x="38" y="101"/>
                </a:lnTo>
                <a:lnTo>
                  <a:pt x="34" y="108"/>
                </a:lnTo>
                <a:lnTo>
                  <a:pt x="31" y="113"/>
                </a:lnTo>
                <a:lnTo>
                  <a:pt x="30" y="122"/>
                </a:lnTo>
                <a:lnTo>
                  <a:pt x="30" y="128"/>
                </a:lnTo>
                <a:lnTo>
                  <a:pt x="31" y="135"/>
                </a:lnTo>
                <a:lnTo>
                  <a:pt x="34" y="143"/>
                </a:lnTo>
                <a:lnTo>
                  <a:pt x="34" y="143"/>
                </a:lnTo>
                <a:lnTo>
                  <a:pt x="39" y="151"/>
                </a:lnTo>
                <a:lnTo>
                  <a:pt x="47" y="158"/>
                </a:lnTo>
                <a:lnTo>
                  <a:pt x="57" y="162"/>
                </a:lnTo>
                <a:lnTo>
                  <a:pt x="68" y="164"/>
                </a:lnTo>
                <a:lnTo>
                  <a:pt x="68" y="193"/>
                </a:lnTo>
                <a:lnTo>
                  <a:pt x="68" y="193"/>
                </a:lnTo>
                <a:lnTo>
                  <a:pt x="54" y="192"/>
                </a:lnTo>
                <a:lnTo>
                  <a:pt x="42" y="189"/>
                </a:lnTo>
                <a:lnTo>
                  <a:pt x="31" y="185"/>
                </a:lnTo>
                <a:lnTo>
                  <a:pt x="22" y="178"/>
                </a:lnTo>
                <a:lnTo>
                  <a:pt x="14" y="172"/>
                </a:lnTo>
                <a:lnTo>
                  <a:pt x="8" y="162"/>
                </a:lnTo>
                <a:lnTo>
                  <a:pt x="3" y="150"/>
                </a:lnTo>
                <a:lnTo>
                  <a:pt x="0" y="136"/>
                </a:lnTo>
                <a:lnTo>
                  <a:pt x="0" y="136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129"/>
          <p:cNvSpPr/>
          <p:nvPr/>
        </p:nvSpPr>
        <p:spPr bwMode="auto">
          <a:xfrm>
            <a:off x="2324100" y="4513263"/>
            <a:ext cx="495300" cy="474662"/>
          </a:xfrm>
          <a:custGeom>
            <a:avLst/>
            <a:gdLst>
              <a:gd name="T0" fmla="*/ 83 w 312"/>
              <a:gd name="T1" fmla="*/ 16 h 313"/>
              <a:gd name="T2" fmla="*/ 57 w 312"/>
              <a:gd name="T3" fmla="*/ 41 h 313"/>
              <a:gd name="T4" fmla="*/ 37 w 312"/>
              <a:gd name="T5" fmla="*/ 71 h 313"/>
              <a:gd name="T6" fmla="*/ 25 w 312"/>
              <a:gd name="T7" fmla="*/ 103 h 313"/>
              <a:gd name="T8" fmla="*/ 21 w 312"/>
              <a:gd name="T9" fmla="*/ 140 h 313"/>
              <a:gd name="T10" fmla="*/ 21 w 312"/>
              <a:gd name="T11" fmla="*/ 156 h 313"/>
              <a:gd name="T12" fmla="*/ 27 w 312"/>
              <a:gd name="T13" fmla="*/ 186 h 313"/>
              <a:gd name="T14" fmla="*/ 40 w 312"/>
              <a:gd name="T15" fmla="*/ 213 h 313"/>
              <a:gd name="T16" fmla="*/ 56 w 312"/>
              <a:gd name="T17" fmla="*/ 237 h 313"/>
              <a:gd name="T18" fmla="*/ 76 w 312"/>
              <a:gd name="T19" fmla="*/ 259 h 313"/>
              <a:gd name="T20" fmla="*/ 101 w 312"/>
              <a:gd name="T21" fmla="*/ 275 h 313"/>
              <a:gd name="T22" fmla="*/ 128 w 312"/>
              <a:gd name="T23" fmla="*/ 287 h 313"/>
              <a:gd name="T24" fmla="*/ 157 w 312"/>
              <a:gd name="T25" fmla="*/ 293 h 313"/>
              <a:gd name="T26" fmla="*/ 174 w 312"/>
              <a:gd name="T27" fmla="*/ 294 h 313"/>
              <a:gd name="T28" fmla="*/ 210 w 312"/>
              <a:gd name="T29" fmla="*/ 289 h 313"/>
              <a:gd name="T30" fmla="*/ 243 w 312"/>
              <a:gd name="T31" fmla="*/ 276 h 313"/>
              <a:gd name="T32" fmla="*/ 273 w 312"/>
              <a:gd name="T33" fmla="*/ 257 h 313"/>
              <a:gd name="T34" fmla="*/ 296 w 312"/>
              <a:gd name="T35" fmla="*/ 233 h 313"/>
              <a:gd name="T36" fmla="*/ 312 w 312"/>
              <a:gd name="T37" fmla="*/ 245 h 313"/>
              <a:gd name="T38" fmla="*/ 285 w 312"/>
              <a:gd name="T39" fmla="*/ 274 h 313"/>
              <a:gd name="T40" fmla="*/ 252 w 312"/>
              <a:gd name="T41" fmla="*/ 295 h 313"/>
              <a:gd name="T42" fmla="*/ 214 w 312"/>
              <a:gd name="T43" fmla="*/ 309 h 313"/>
              <a:gd name="T44" fmla="*/ 174 w 312"/>
              <a:gd name="T45" fmla="*/ 313 h 313"/>
              <a:gd name="T46" fmla="*/ 156 w 312"/>
              <a:gd name="T47" fmla="*/ 313 h 313"/>
              <a:gd name="T48" fmla="*/ 122 w 312"/>
              <a:gd name="T49" fmla="*/ 306 h 313"/>
              <a:gd name="T50" fmla="*/ 91 w 312"/>
              <a:gd name="T51" fmla="*/ 293 h 313"/>
              <a:gd name="T52" fmla="*/ 64 w 312"/>
              <a:gd name="T53" fmla="*/ 274 h 313"/>
              <a:gd name="T54" fmla="*/ 40 w 312"/>
              <a:gd name="T55" fmla="*/ 251 h 313"/>
              <a:gd name="T56" fmla="*/ 21 w 312"/>
              <a:gd name="T57" fmla="*/ 222 h 313"/>
              <a:gd name="T58" fmla="*/ 8 w 312"/>
              <a:gd name="T59" fmla="*/ 191 h 313"/>
              <a:gd name="T60" fmla="*/ 2 w 312"/>
              <a:gd name="T61" fmla="*/ 159 h 313"/>
              <a:gd name="T62" fmla="*/ 0 w 312"/>
              <a:gd name="T63" fmla="*/ 140 h 313"/>
              <a:gd name="T64" fmla="*/ 6 w 312"/>
              <a:gd name="T65" fmla="*/ 99 h 313"/>
              <a:gd name="T66" fmla="*/ 19 w 312"/>
              <a:gd name="T67" fmla="*/ 61 h 313"/>
              <a:gd name="T68" fmla="*/ 42 w 312"/>
              <a:gd name="T69" fmla="*/ 27 h 313"/>
              <a:gd name="T70" fmla="*/ 71 w 312"/>
              <a:gd name="T71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12" h="313">
                <a:moveTo>
                  <a:pt x="83" y="16"/>
                </a:moveTo>
                <a:lnTo>
                  <a:pt x="83" y="16"/>
                </a:lnTo>
                <a:lnTo>
                  <a:pt x="69" y="29"/>
                </a:lnTo>
                <a:lnTo>
                  <a:pt x="57" y="41"/>
                </a:lnTo>
                <a:lnTo>
                  <a:pt x="46" y="54"/>
                </a:lnTo>
                <a:lnTo>
                  <a:pt x="37" y="71"/>
                </a:lnTo>
                <a:lnTo>
                  <a:pt x="30" y="87"/>
                </a:lnTo>
                <a:lnTo>
                  <a:pt x="25" y="103"/>
                </a:lnTo>
                <a:lnTo>
                  <a:pt x="22" y="122"/>
                </a:lnTo>
                <a:lnTo>
                  <a:pt x="21" y="140"/>
                </a:lnTo>
                <a:lnTo>
                  <a:pt x="21" y="140"/>
                </a:lnTo>
                <a:lnTo>
                  <a:pt x="21" y="156"/>
                </a:lnTo>
                <a:lnTo>
                  <a:pt x="23" y="171"/>
                </a:lnTo>
                <a:lnTo>
                  <a:pt x="27" y="186"/>
                </a:lnTo>
                <a:lnTo>
                  <a:pt x="33" y="199"/>
                </a:lnTo>
                <a:lnTo>
                  <a:pt x="40" y="213"/>
                </a:lnTo>
                <a:lnTo>
                  <a:pt x="46" y="226"/>
                </a:lnTo>
                <a:lnTo>
                  <a:pt x="56" y="237"/>
                </a:lnTo>
                <a:lnTo>
                  <a:pt x="65" y="248"/>
                </a:lnTo>
                <a:lnTo>
                  <a:pt x="76" y="259"/>
                </a:lnTo>
                <a:lnTo>
                  <a:pt x="88" y="267"/>
                </a:lnTo>
                <a:lnTo>
                  <a:pt x="101" y="275"/>
                </a:lnTo>
                <a:lnTo>
                  <a:pt x="114" y="282"/>
                </a:lnTo>
                <a:lnTo>
                  <a:pt x="128" y="287"/>
                </a:lnTo>
                <a:lnTo>
                  <a:pt x="143" y="290"/>
                </a:lnTo>
                <a:lnTo>
                  <a:pt x="157" y="293"/>
                </a:lnTo>
                <a:lnTo>
                  <a:pt x="174" y="294"/>
                </a:lnTo>
                <a:lnTo>
                  <a:pt x="174" y="294"/>
                </a:lnTo>
                <a:lnTo>
                  <a:pt x="193" y="293"/>
                </a:lnTo>
                <a:lnTo>
                  <a:pt x="210" y="289"/>
                </a:lnTo>
                <a:lnTo>
                  <a:pt x="227" y="285"/>
                </a:lnTo>
                <a:lnTo>
                  <a:pt x="243" y="276"/>
                </a:lnTo>
                <a:lnTo>
                  <a:pt x="258" y="268"/>
                </a:lnTo>
                <a:lnTo>
                  <a:pt x="273" y="257"/>
                </a:lnTo>
                <a:lnTo>
                  <a:pt x="285" y="247"/>
                </a:lnTo>
                <a:lnTo>
                  <a:pt x="296" y="233"/>
                </a:lnTo>
                <a:lnTo>
                  <a:pt x="312" y="245"/>
                </a:lnTo>
                <a:lnTo>
                  <a:pt x="312" y="245"/>
                </a:lnTo>
                <a:lnTo>
                  <a:pt x="298" y="260"/>
                </a:lnTo>
                <a:lnTo>
                  <a:pt x="285" y="274"/>
                </a:lnTo>
                <a:lnTo>
                  <a:pt x="268" y="285"/>
                </a:lnTo>
                <a:lnTo>
                  <a:pt x="252" y="295"/>
                </a:lnTo>
                <a:lnTo>
                  <a:pt x="233" y="303"/>
                </a:lnTo>
                <a:lnTo>
                  <a:pt x="214" y="309"/>
                </a:lnTo>
                <a:lnTo>
                  <a:pt x="194" y="312"/>
                </a:lnTo>
                <a:lnTo>
                  <a:pt x="174" y="313"/>
                </a:lnTo>
                <a:lnTo>
                  <a:pt x="174" y="313"/>
                </a:lnTo>
                <a:lnTo>
                  <a:pt x="156" y="313"/>
                </a:lnTo>
                <a:lnTo>
                  <a:pt x="138" y="310"/>
                </a:lnTo>
                <a:lnTo>
                  <a:pt x="122" y="306"/>
                </a:lnTo>
                <a:lnTo>
                  <a:pt x="106" y="299"/>
                </a:lnTo>
                <a:lnTo>
                  <a:pt x="91" y="293"/>
                </a:lnTo>
                <a:lnTo>
                  <a:pt x="76" y="285"/>
                </a:lnTo>
                <a:lnTo>
                  <a:pt x="64" y="274"/>
                </a:lnTo>
                <a:lnTo>
                  <a:pt x="52" y="263"/>
                </a:lnTo>
                <a:lnTo>
                  <a:pt x="40" y="251"/>
                </a:lnTo>
                <a:lnTo>
                  <a:pt x="30" y="237"/>
                </a:lnTo>
                <a:lnTo>
                  <a:pt x="21" y="222"/>
                </a:lnTo>
                <a:lnTo>
                  <a:pt x="14" y="207"/>
                </a:lnTo>
                <a:lnTo>
                  <a:pt x="8" y="191"/>
                </a:lnTo>
                <a:lnTo>
                  <a:pt x="4" y="175"/>
                </a:lnTo>
                <a:lnTo>
                  <a:pt x="2" y="159"/>
                </a:lnTo>
                <a:lnTo>
                  <a:pt x="0" y="140"/>
                </a:lnTo>
                <a:lnTo>
                  <a:pt x="0" y="140"/>
                </a:lnTo>
                <a:lnTo>
                  <a:pt x="2" y="119"/>
                </a:lnTo>
                <a:lnTo>
                  <a:pt x="6" y="99"/>
                </a:lnTo>
                <a:lnTo>
                  <a:pt x="11" y="79"/>
                </a:lnTo>
                <a:lnTo>
                  <a:pt x="19" y="61"/>
                </a:lnTo>
                <a:lnTo>
                  <a:pt x="30" y="44"/>
                </a:lnTo>
                <a:lnTo>
                  <a:pt x="42" y="27"/>
                </a:lnTo>
                <a:lnTo>
                  <a:pt x="56" y="14"/>
                </a:lnTo>
                <a:lnTo>
                  <a:pt x="71" y="0"/>
                </a:lnTo>
                <a:lnTo>
                  <a:pt x="83" y="16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130"/>
          <p:cNvSpPr>
            <a:spLocks noEditPoints="1"/>
          </p:cNvSpPr>
          <p:nvPr/>
        </p:nvSpPr>
        <p:spPr bwMode="auto">
          <a:xfrm>
            <a:off x="2378075" y="4522788"/>
            <a:ext cx="436563" cy="414337"/>
          </a:xfrm>
          <a:custGeom>
            <a:avLst/>
            <a:gdLst>
              <a:gd name="T0" fmla="*/ 152 w 275"/>
              <a:gd name="T1" fmla="*/ 1 h 274"/>
              <a:gd name="T2" fmla="*/ 191 w 275"/>
              <a:gd name="T3" fmla="*/ 10 h 274"/>
              <a:gd name="T4" fmla="*/ 225 w 275"/>
              <a:gd name="T5" fmla="*/ 32 h 274"/>
              <a:gd name="T6" fmla="*/ 252 w 275"/>
              <a:gd name="T7" fmla="*/ 61 h 274"/>
              <a:gd name="T8" fmla="*/ 268 w 275"/>
              <a:gd name="T9" fmla="*/ 97 h 274"/>
              <a:gd name="T10" fmla="*/ 275 w 275"/>
              <a:gd name="T11" fmla="*/ 138 h 274"/>
              <a:gd name="T12" fmla="*/ 272 w 275"/>
              <a:gd name="T13" fmla="*/ 165 h 274"/>
              <a:gd name="T14" fmla="*/ 259 w 275"/>
              <a:gd name="T15" fmla="*/ 203 h 274"/>
              <a:gd name="T16" fmla="*/ 234 w 275"/>
              <a:gd name="T17" fmla="*/ 235 h 274"/>
              <a:gd name="T18" fmla="*/ 203 w 275"/>
              <a:gd name="T19" fmla="*/ 258 h 274"/>
              <a:gd name="T20" fmla="*/ 165 w 275"/>
              <a:gd name="T21" fmla="*/ 272 h 274"/>
              <a:gd name="T22" fmla="*/ 137 w 275"/>
              <a:gd name="T23" fmla="*/ 274 h 274"/>
              <a:gd name="T24" fmla="*/ 137 w 275"/>
              <a:gd name="T25" fmla="*/ 269 h 274"/>
              <a:gd name="T26" fmla="*/ 164 w 275"/>
              <a:gd name="T27" fmla="*/ 266 h 274"/>
              <a:gd name="T28" fmla="*/ 201 w 275"/>
              <a:gd name="T29" fmla="*/ 253 h 274"/>
              <a:gd name="T30" fmla="*/ 230 w 275"/>
              <a:gd name="T31" fmla="*/ 230 h 274"/>
              <a:gd name="T32" fmla="*/ 253 w 275"/>
              <a:gd name="T33" fmla="*/ 200 h 274"/>
              <a:gd name="T34" fmla="*/ 266 w 275"/>
              <a:gd name="T35" fmla="*/ 163 h 274"/>
              <a:gd name="T36" fmla="*/ 268 w 275"/>
              <a:gd name="T37" fmla="*/ 138 h 274"/>
              <a:gd name="T38" fmla="*/ 263 w 275"/>
              <a:gd name="T39" fmla="*/ 98 h 274"/>
              <a:gd name="T40" fmla="*/ 247 w 275"/>
              <a:gd name="T41" fmla="*/ 65 h 274"/>
              <a:gd name="T42" fmla="*/ 221 w 275"/>
              <a:gd name="T43" fmla="*/ 36 h 274"/>
              <a:gd name="T44" fmla="*/ 188 w 275"/>
              <a:gd name="T45" fmla="*/ 17 h 274"/>
              <a:gd name="T46" fmla="*/ 151 w 275"/>
              <a:gd name="T47" fmla="*/ 8 h 274"/>
              <a:gd name="T48" fmla="*/ 137 w 275"/>
              <a:gd name="T49" fmla="*/ 0 h 274"/>
              <a:gd name="T50" fmla="*/ 137 w 275"/>
              <a:gd name="T51" fmla="*/ 274 h 274"/>
              <a:gd name="T52" fmla="*/ 96 w 275"/>
              <a:gd name="T53" fmla="*/ 269 h 274"/>
              <a:gd name="T54" fmla="*/ 61 w 275"/>
              <a:gd name="T55" fmla="*/ 251 h 274"/>
              <a:gd name="T56" fmla="*/ 31 w 275"/>
              <a:gd name="T57" fmla="*/ 224 h 274"/>
              <a:gd name="T58" fmla="*/ 11 w 275"/>
              <a:gd name="T59" fmla="*/ 191 h 274"/>
              <a:gd name="T60" fmla="*/ 2 w 275"/>
              <a:gd name="T61" fmla="*/ 151 h 274"/>
              <a:gd name="T62" fmla="*/ 2 w 275"/>
              <a:gd name="T63" fmla="*/ 123 h 274"/>
              <a:gd name="T64" fmla="*/ 11 w 275"/>
              <a:gd name="T65" fmla="*/ 84 h 274"/>
              <a:gd name="T66" fmla="*/ 31 w 275"/>
              <a:gd name="T67" fmla="*/ 50 h 274"/>
              <a:gd name="T68" fmla="*/ 61 w 275"/>
              <a:gd name="T69" fmla="*/ 24 h 274"/>
              <a:gd name="T70" fmla="*/ 96 w 275"/>
              <a:gd name="T71" fmla="*/ 6 h 274"/>
              <a:gd name="T72" fmla="*/ 137 w 275"/>
              <a:gd name="T73" fmla="*/ 0 h 274"/>
              <a:gd name="T74" fmla="*/ 125 w 275"/>
              <a:gd name="T75" fmla="*/ 8 h 274"/>
              <a:gd name="T76" fmla="*/ 87 w 275"/>
              <a:gd name="T77" fmla="*/ 17 h 274"/>
              <a:gd name="T78" fmla="*/ 54 w 275"/>
              <a:gd name="T79" fmla="*/ 36 h 274"/>
              <a:gd name="T80" fmla="*/ 29 w 275"/>
              <a:gd name="T81" fmla="*/ 65 h 274"/>
              <a:gd name="T82" fmla="*/ 12 w 275"/>
              <a:gd name="T83" fmla="*/ 98 h 274"/>
              <a:gd name="T84" fmla="*/ 7 w 275"/>
              <a:gd name="T85" fmla="*/ 138 h 274"/>
              <a:gd name="T86" fmla="*/ 10 w 275"/>
              <a:gd name="T87" fmla="*/ 163 h 274"/>
              <a:gd name="T88" fmla="*/ 22 w 275"/>
              <a:gd name="T89" fmla="*/ 200 h 274"/>
              <a:gd name="T90" fmla="*/ 45 w 275"/>
              <a:gd name="T91" fmla="*/ 230 h 274"/>
              <a:gd name="T92" fmla="*/ 75 w 275"/>
              <a:gd name="T93" fmla="*/ 253 h 274"/>
              <a:gd name="T94" fmla="*/ 111 w 275"/>
              <a:gd name="T95" fmla="*/ 266 h 274"/>
              <a:gd name="T96" fmla="*/ 137 w 275"/>
              <a:gd name="T97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5" h="274">
                <a:moveTo>
                  <a:pt x="137" y="0"/>
                </a:moveTo>
                <a:lnTo>
                  <a:pt x="137" y="0"/>
                </a:lnTo>
                <a:lnTo>
                  <a:pt x="152" y="1"/>
                </a:lnTo>
                <a:lnTo>
                  <a:pt x="165" y="2"/>
                </a:lnTo>
                <a:lnTo>
                  <a:pt x="179" y="6"/>
                </a:lnTo>
                <a:lnTo>
                  <a:pt x="191" y="10"/>
                </a:lnTo>
                <a:lnTo>
                  <a:pt x="203" y="17"/>
                </a:lnTo>
                <a:lnTo>
                  <a:pt x="214" y="24"/>
                </a:lnTo>
                <a:lnTo>
                  <a:pt x="225" y="32"/>
                </a:lnTo>
                <a:lnTo>
                  <a:pt x="234" y="40"/>
                </a:lnTo>
                <a:lnTo>
                  <a:pt x="244" y="50"/>
                </a:lnTo>
                <a:lnTo>
                  <a:pt x="252" y="61"/>
                </a:lnTo>
                <a:lnTo>
                  <a:pt x="259" y="71"/>
                </a:lnTo>
                <a:lnTo>
                  <a:pt x="264" y="84"/>
                </a:lnTo>
                <a:lnTo>
                  <a:pt x="268" y="97"/>
                </a:lnTo>
                <a:lnTo>
                  <a:pt x="272" y="109"/>
                </a:lnTo>
                <a:lnTo>
                  <a:pt x="274" y="123"/>
                </a:lnTo>
                <a:lnTo>
                  <a:pt x="275" y="138"/>
                </a:lnTo>
                <a:lnTo>
                  <a:pt x="275" y="138"/>
                </a:lnTo>
                <a:lnTo>
                  <a:pt x="274" y="151"/>
                </a:lnTo>
                <a:lnTo>
                  <a:pt x="272" y="165"/>
                </a:lnTo>
                <a:lnTo>
                  <a:pt x="268" y="178"/>
                </a:lnTo>
                <a:lnTo>
                  <a:pt x="264" y="191"/>
                </a:lnTo>
                <a:lnTo>
                  <a:pt x="259" y="203"/>
                </a:lnTo>
                <a:lnTo>
                  <a:pt x="252" y="215"/>
                </a:lnTo>
                <a:lnTo>
                  <a:pt x="244" y="224"/>
                </a:lnTo>
                <a:lnTo>
                  <a:pt x="234" y="235"/>
                </a:lnTo>
                <a:lnTo>
                  <a:pt x="225" y="243"/>
                </a:lnTo>
                <a:lnTo>
                  <a:pt x="214" y="251"/>
                </a:lnTo>
                <a:lnTo>
                  <a:pt x="203" y="258"/>
                </a:lnTo>
                <a:lnTo>
                  <a:pt x="191" y="264"/>
                </a:lnTo>
                <a:lnTo>
                  <a:pt x="179" y="269"/>
                </a:lnTo>
                <a:lnTo>
                  <a:pt x="165" y="272"/>
                </a:lnTo>
                <a:lnTo>
                  <a:pt x="152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69"/>
                </a:lnTo>
                <a:lnTo>
                  <a:pt x="137" y="269"/>
                </a:lnTo>
                <a:lnTo>
                  <a:pt x="137" y="269"/>
                </a:lnTo>
                <a:lnTo>
                  <a:pt x="137" y="269"/>
                </a:lnTo>
                <a:lnTo>
                  <a:pt x="151" y="268"/>
                </a:lnTo>
                <a:lnTo>
                  <a:pt x="164" y="266"/>
                </a:lnTo>
                <a:lnTo>
                  <a:pt x="176" y="262"/>
                </a:lnTo>
                <a:lnTo>
                  <a:pt x="188" y="258"/>
                </a:lnTo>
                <a:lnTo>
                  <a:pt x="201" y="253"/>
                </a:lnTo>
                <a:lnTo>
                  <a:pt x="211" y="246"/>
                </a:lnTo>
                <a:lnTo>
                  <a:pt x="221" y="238"/>
                </a:lnTo>
                <a:lnTo>
                  <a:pt x="230" y="230"/>
                </a:lnTo>
                <a:lnTo>
                  <a:pt x="239" y="220"/>
                </a:lnTo>
                <a:lnTo>
                  <a:pt x="247" y="211"/>
                </a:lnTo>
                <a:lnTo>
                  <a:pt x="253" y="200"/>
                </a:lnTo>
                <a:lnTo>
                  <a:pt x="259" y="188"/>
                </a:lnTo>
                <a:lnTo>
                  <a:pt x="263" y="177"/>
                </a:lnTo>
                <a:lnTo>
                  <a:pt x="266" y="163"/>
                </a:lnTo>
                <a:lnTo>
                  <a:pt x="268" y="151"/>
                </a:lnTo>
                <a:lnTo>
                  <a:pt x="268" y="138"/>
                </a:lnTo>
                <a:lnTo>
                  <a:pt x="268" y="138"/>
                </a:lnTo>
                <a:lnTo>
                  <a:pt x="268" y="124"/>
                </a:lnTo>
                <a:lnTo>
                  <a:pt x="266" y="111"/>
                </a:lnTo>
                <a:lnTo>
                  <a:pt x="263" y="98"/>
                </a:lnTo>
                <a:lnTo>
                  <a:pt x="259" y="86"/>
                </a:lnTo>
                <a:lnTo>
                  <a:pt x="253" y="75"/>
                </a:lnTo>
                <a:lnTo>
                  <a:pt x="247" y="65"/>
                </a:lnTo>
                <a:lnTo>
                  <a:pt x="239" y="54"/>
                </a:lnTo>
                <a:lnTo>
                  <a:pt x="230" y="44"/>
                </a:lnTo>
                <a:lnTo>
                  <a:pt x="221" y="36"/>
                </a:lnTo>
                <a:lnTo>
                  <a:pt x="211" y="29"/>
                </a:lnTo>
                <a:lnTo>
                  <a:pt x="201" y="23"/>
                </a:lnTo>
                <a:lnTo>
                  <a:pt x="188" y="17"/>
                </a:lnTo>
                <a:lnTo>
                  <a:pt x="176" y="12"/>
                </a:lnTo>
                <a:lnTo>
                  <a:pt x="164" y="9"/>
                </a:lnTo>
                <a:lnTo>
                  <a:pt x="151" y="8"/>
                </a:lnTo>
                <a:lnTo>
                  <a:pt x="137" y="6"/>
                </a:lnTo>
                <a:lnTo>
                  <a:pt x="137" y="6"/>
                </a:lnTo>
                <a:lnTo>
                  <a:pt x="137" y="0"/>
                </a:lnTo>
                <a:lnTo>
                  <a:pt x="137" y="0"/>
                </a:lnTo>
                <a:close/>
                <a:moveTo>
                  <a:pt x="137" y="274"/>
                </a:moveTo>
                <a:lnTo>
                  <a:pt x="137" y="274"/>
                </a:lnTo>
                <a:lnTo>
                  <a:pt x="123" y="274"/>
                </a:lnTo>
                <a:lnTo>
                  <a:pt x="110" y="272"/>
                </a:lnTo>
                <a:lnTo>
                  <a:pt x="96" y="269"/>
                </a:lnTo>
                <a:lnTo>
                  <a:pt x="84" y="264"/>
                </a:lnTo>
                <a:lnTo>
                  <a:pt x="72" y="258"/>
                </a:lnTo>
                <a:lnTo>
                  <a:pt x="61" y="251"/>
                </a:lnTo>
                <a:lnTo>
                  <a:pt x="50" y="243"/>
                </a:lnTo>
                <a:lnTo>
                  <a:pt x="41" y="235"/>
                </a:lnTo>
                <a:lnTo>
                  <a:pt x="31" y="224"/>
                </a:lnTo>
                <a:lnTo>
                  <a:pt x="23" y="215"/>
                </a:lnTo>
                <a:lnTo>
                  <a:pt x="16" y="203"/>
                </a:lnTo>
                <a:lnTo>
                  <a:pt x="11" y="191"/>
                </a:lnTo>
                <a:lnTo>
                  <a:pt x="7" y="178"/>
                </a:lnTo>
                <a:lnTo>
                  <a:pt x="3" y="165"/>
                </a:lnTo>
                <a:lnTo>
                  <a:pt x="2" y="151"/>
                </a:lnTo>
                <a:lnTo>
                  <a:pt x="0" y="138"/>
                </a:lnTo>
                <a:lnTo>
                  <a:pt x="0" y="138"/>
                </a:lnTo>
                <a:lnTo>
                  <a:pt x="2" y="123"/>
                </a:lnTo>
                <a:lnTo>
                  <a:pt x="3" y="109"/>
                </a:lnTo>
                <a:lnTo>
                  <a:pt x="7" y="97"/>
                </a:lnTo>
                <a:lnTo>
                  <a:pt x="11" y="84"/>
                </a:lnTo>
                <a:lnTo>
                  <a:pt x="16" y="71"/>
                </a:lnTo>
                <a:lnTo>
                  <a:pt x="23" y="61"/>
                </a:lnTo>
                <a:lnTo>
                  <a:pt x="31" y="50"/>
                </a:lnTo>
                <a:lnTo>
                  <a:pt x="41" y="40"/>
                </a:lnTo>
                <a:lnTo>
                  <a:pt x="50" y="32"/>
                </a:lnTo>
                <a:lnTo>
                  <a:pt x="61" y="24"/>
                </a:lnTo>
                <a:lnTo>
                  <a:pt x="72" y="17"/>
                </a:lnTo>
                <a:lnTo>
                  <a:pt x="84" y="10"/>
                </a:lnTo>
                <a:lnTo>
                  <a:pt x="96" y="6"/>
                </a:lnTo>
                <a:lnTo>
                  <a:pt x="110" y="2"/>
                </a:lnTo>
                <a:lnTo>
                  <a:pt x="123" y="1"/>
                </a:lnTo>
                <a:lnTo>
                  <a:pt x="137" y="0"/>
                </a:lnTo>
                <a:lnTo>
                  <a:pt x="137" y="6"/>
                </a:lnTo>
                <a:lnTo>
                  <a:pt x="137" y="6"/>
                </a:lnTo>
                <a:lnTo>
                  <a:pt x="125" y="8"/>
                </a:lnTo>
                <a:lnTo>
                  <a:pt x="111" y="9"/>
                </a:lnTo>
                <a:lnTo>
                  <a:pt x="99" y="12"/>
                </a:lnTo>
                <a:lnTo>
                  <a:pt x="87" y="17"/>
                </a:lnTo>
                <a:lnTo>
                  <a:pt x="75" y="23"/>
                </a:lnTo>
                <a:lnTo>
                  <a:pt x="64" y="29"/>
                </a:lnTo>
                <a:lnTo>
                  <a:pt x="54" y="36"/>
                </a:lnTo>
                <a:lnTo>
                  <a:pt x="45" y="44"/>
                </a:lnTo>
                <a:lnTo>
                  <a:pt x="37" y="54"/>
                </a:lnTo>
                <a:lnTo>
                  <a:pt x="29" y="65"/>
                </a:lnTo>
                <a:lnTo>
                  <a:pt x="22" y="75"/>
                </a:lnTo>
                <a:lnTo>
                  <a:pt x="16" y="86"/>
                </a:lnTo>
                <a:lnTo>
                  <a:pt x="12" y="98"/>
                </a:lnTo>
                <a:lnTo>
                  <a:pt x="10" y="111"/>
                </a:lnTo>
                <a:lnTo>
                  <a:pt x="7" y="124"/>
                </a:lnTo>
                <a:lnTo>
                  <a:pt x="7" y="138"/>
                </a:lnTo>
                <a:lnTo>
                  <a:pt x="7" y="138"/>
                </a:lnTo>
                <a:lnTo>
                  <a:pt x="7" y="151"/>
                </a:lnTo>
                <a:lnTo>
                  <a:pt x="10" y="163"/>
                </a:lnTo>
                <a:lnTo>
                  <a:pt x="12" y="177"/>
                </a:lnTo>
                <a:lnTo>
                  <a:pt x="16" y="188"/>
                </a:lnTo>
                <a:lnTo>
                  <a:pt x="22" y="200"/>
                </a:lnTo>
                <a:lnTo>
                  <a:pt x="29" y="211"/>
                </a:lnTo>
                <a:lnTo>
                  <a:pt x="37" y="220"/>
                </a:lnTo>
                <a:lnTo>
                  <a:pt x="45" y="230"/>
                </a:lnTo>
                <a:lnTo>
                  <a:pt x="54" y="238"/>
                </a:lnTo>
                <a:lnTo>
                  <a:pt x="64" y="246"/>
                </a:lnTo>
                <a:lnTo>
                  <a:pt x="75" y="253"/>
                </a:lnTo>
                <a:lnTo>
                  <a:pt x="87" y="258"/>
                </a:lnTo>
                <a:lnTo>
                  <a:pt x="99" y="262"/>
                </a:lnTo>
                <a:lnTo>
                  <a:pt x="111" y="266"/>
                </a:lnTo>
                <a:lnTo>
                  <a:pt x="125" y="268"/>
                </a:lnTo>
                <a:lnTo>
                  <a:pt x="137" y="269"/>
                </a:lnTo>
                <a:lnTo>
                  <a:pt x="137" y="274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131"/>
          <p:cNvSpPr/>
          <p:nvPr/>
        </p:nvSpPr>
        <p:spPr bwMode="auto">
          <a:xfrm>
            <a:off x="2371725" y="4530725"/>
            <a:ext cx="434975" cy="403225"/>
          </a:xfrm>
          <a:custGeom>
            <a:avLst/>
            <a:gdLst>
              <a:gd name="T0" fmla="*/ 199 w 274"/>
              <a:gd name="T1" fmla="*/ 18 h 267"/>
              <a:gd name="T2" fmla="*/ 203 w 274"/>
              <a:gd name="T3" fmla="*/ 37 h 267"/>
              <a:gd name="T4" fmla="*/ 214 w 274"/>
              <a:gd name="T5" fmla="*/ 35 h 267"/>
              <a:gd name="T6" fmla="*/ 221 w 274"/>
              <a:gd name="T7" fmla="*/ 43 h 267"/>
              <a:gd name="T8" fmla="*/ 238 w 274"/>
              <a:gd name="T9" fmla="*/ 56 h 267"/>
              <a:gd name="T10" fmla="*/ 257 w 274"/>
              <a:gd name="T11" fmla="*/ 80 h 267"/>
              <a:gd name="T12" fmla="*/ 251 w 274"/>
              <a:gd name="T13" fmla="*/ 91 h 267"/>
              <a:gd name="T14" fmla="*/ 256 w 274"/>
              <a:gd name="T15" fmla="*/ 93 h 267"/>
              <a:gd name="T16" fmla="*/ 262 w 274"/>
              <a:gd name="T17" fmla="*/ 85 h 267"/>
              <a:gd name="T18" fmla="*/ 264 w 274"/>
              <a:gd name="T19" fmla="*/ 93 h 267"/>
              <a:gd name="T20" fmla="*/ 259 w 274"/>
              <a:gd name="T21" fmla="*/ 110 h 267"/>
              <a:gd name="T22" fmla="*/ 247 w 274"/>
              <a:gd name="T23" fmla="*/ 112 h 267"/>
              <a:gd name="T24" fmla="*/ 232 w 274"/>
              <a:gd name="T25" fmla="*/ 127 h 267"/>
              <a:gd name="T26" fmla="*/ 220 w 274"/>
              <a:gd name="T27" fmla="*/ 141 h 267"/>
              <a:gd name="T28" fmla="*/ 202 w 274"/>
              <a:gd name="T29" fmla="*/ 154 h 267"/>
              <a:gd name="T30" fmla="*/ 209 w 274"/>
              <a:gd name="T31" fmla="*/ 183 h 267"/>
              <a:gd name="T32" fmla="*/ 218 w 274"/>
              <a:gd name="T33" fmla="*/ 214 h 267"/>
              <a:gd name="T34" fmla="*/ 210 w 274"/>
              <a:gd name="T35" fmla="*/ 237 h 267"/>
              <a:gd name="T36" fmla="*/ 226 w 274"/>
              <a:gd name="T37" fmla="*/ 228 h 267"/>
              <a:gd name="T38" fmla="*/ 247 w 274"/>
              <a:gd name="T39" fmla="*/ 192 h 267"/>
              <a:gd name="T40" fmla="*/ 264 w 274"/>
              <a:gd name="T41" fmla="*/ 141 h 267"/>
              <a:gd name="T42" fmla="*/ 274 w 274"/>
              <a:gd name="T43" fmla="*/ 115 h 267"/>
              <a:gd name="T44" fmla="*/ 155 w 274"/>
              <a:gd name="T45" fmla="*/ 267 h 267"/>
              <a:gd name="T46" fmla="*/ 178 w 274"/>
              <a:gd name="T47" fmla="*/ 246 h 267"/>
              <a:gd name="T48" fmla="*/ 153 w 274"/>
              <a:gd name="T49" fmla="*/ 245 h 267"/>
              <a:gd name="T50" fmla="*/ 145 w 274"/>
              <a:gd name="T51" fmla="*/ 252 h 267"/>
              <a:gd name="T52" fmla="*/ 125 w 274"/>
              <a:gd name="T53" fmla="*/ 248 h 267"/>
              <a:gd name="T54" fmla="*/ 99 w 274"/>
              <a:gd name="T55" fmla="*/ 249 h 267"/>
              <a:gd name="T56" fmla="*/ 121 w 274"/>
              <a:gd name="T57" fmla="*/ 267 h 267"/>
              <a:gd name="T58" fmla="*/ 0 w 274"/>
              <a:gd name="T59" fmla="*/ 129 h 267"/>
              <a:gd name="T60" fmla="*/ 62 w 274"/>
              <a:gd name="T61" fmla="*/ 26 h 267"/>
              <a:gd name="T62" fmla="*/ 19 w 274"/>
              <a:gd name="T63" fmla="*/ 87 h 267"/>
              <a:gd name="T64" fmla="*/ 31 w 274"/>
              <a:gd name="T65" fmla="*/ 84 h 267"/>
              <a:gd name="T66" fmla="*/ 50 w 274"/>
              <a:gd name="T67" fmla="*/ 91 h 267"/>
              <a:gd name="T68" fmla="*/ 60 w 274"/>
              <a:gd name="T69" fmla="*/ 88 h 267"/>
              <a:gd name="T70" fmla="*/ 46 w 274"/>
              <a:gd name="T71" fmla="*/ 106 h 267"/>
              <a:gd name="T72" fmla="*/ 35 w 274"/>
              <a:gd name="T73" fmla="*/ 122 h 267"/>
              <a:gd name="T74" fmla="*/ 45 w 274"/>
              <a:gd name="T75" fmla="*/ 157 h 267"/>
              <a:gd name="T76" fmla="*/ 54 w 274"/>
              <a:gd name="T77" fmla="*/ 180 h 267"/>
              <a:gd name="T78" fmla="*/ 87 w 274"/>
              <a:gd name="T79" fmla="*/ 210 h 267"/>
              <a:gd name="T80" fmla="*/ 95 w 274"/>
              <a:gd name="T81" fmla="*/ 188 h 267"/>
              <a:gd name="T82" fmla="*/ 98 w 274"/>
              <a:gd name="T83" fmla="*/ 169 h 267"/>
              <a:gd name="T84" fmla="*/ 104 w 274"/>
              <a:gd name="T85" fmla="*/ 137 h 267"/>
              <a:gd name="T86" fmla="*/ 117 w 274"/>
              <a:gd name="T87" fmla="*/ 122 h 267"/>
              <a:gd name="T88" fmla="*/ 152 w 274"/>
              <a:gd name="T89" fmla="*/ 125 h 267"/>
              <a:gd name="T90" fmla="*/ 165 w 274"/>
              <a:gd name="T91" fmla="*/ 106 h 267"/>
              <a:gd name="T92" fmla="*/ 161 w 274"/>
              <a:gd name="T93" fmla="*/ 81 h 267"/>
              <a:gd name="T94" fmla="*/ 134 w 274"/>
              <a:gd name="T95" fmla="*/ 58 h 267"/>
              <a:gd name="T96" fmla="*/ 111 w 274"/>
              <a:gd name="T97" fmla="*/ 57 h 267"/>
              <a:gd name="T98" fmla="*/ 92 w 274"/>
              <a:gd name="T99" fmla="*/ 68 h 267"/>
              <a:gd name="T100" fmla="*/ 69 w 274"/>
              <a:gd name="T101" fmla="*/ 64 h 267"/>
              <a:gd name="T102" fmla="*/ 73 w 274"/>
              <a:gd name="T103" fmla="*/ 56 h 267"/>
              <a:gd name="T104" fmla="*/ 80 w 274"/>
              <a:gd name="T105" fmla="*/ 45 h 267"/>
              <a:gd name="T106" fmla="*/ 81 w 274"/>
              <a:gd name="T107" fmla="*/ 38 h 267"/>
              <a:gd name="T108" fmla="*/ 96 w 274"/>
              <a:gd name="T109" fmla="*/ 49 h 267"/>
              <a:gd name="T110" fmla="*/ 119 w 274"/>
              <a:gd name="T111" fmla="*/ 47 h 267"/>
              <a:gd name="T112" fmla="*/ 137 w 274"/>
              <a:gd name="T113" fmla="*/ 45 h 267"/>
              <a:gd name="T114" fmla="*/ 141 w 274"/>
              <a:gd name="T115" fmla="*/ 28 h 267"/>
              <a:gd name="T116" fmla="*/ 161 w 274"/>
              <a:gd name="T117" fmla="*/ 22 h 267"/>
              <a:gd name="T118" fmla="*/ 132 w 274"/>
              <a:gd name="T119" fmla="*/ 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4" h="267">
                <a:moveTo>
                  <a:pt x="161" y="1"/>
                </a:moveTo>
                <a:lnTo>
                  <a:pt x="161" y="1"/>
                </a:lnTo>
                <a:lnTo>
                  <a:pt x="169" y="3"/>
                </a:lnTo>
                <a:lnTo>
                  <a:pt x="178" y="5"/>
                </a:lnTo>
                <a:lnTo>
                  <a:pt x="188" y="8"/>
                </a:lnTo>
                <a:lnTo>
                  <a:pt x="201" y="14"/>
                </a:lnTo>
                <a:lnTo>
                  <a:pt x="214" y="22"/>
                </a:lnTo>
                <a:lnTo>
                  <a:pt x="226" y="31"/>
                </a:lnTo>
                <a:lnTo>
                  <a:pt x="238" y="43"/>
                </a:lnTo>
                <a:lnTo>
                  <a:pt x="238" y="43"/>
                </a:lnTo>
                <a:lnTo>
                  <a:pt x="234" y="39"/>
                </a:lnTo>
                <a:lnTo>
                  <a:pt x="225" y="31"/>
                </a:lnTo>
                <a:lnTo>
                  <a:pt x="213" y="22"/>
                </a:lnTo>
                <a:lnTo>
                  <a:pt x="206" y="19"/>
                </a:lnTo>
                <a:lnTo>
                  <a:pt x="199" y="18"/>
                </a:lnTo>
                <a:lnTo>
                  <a:pt x="197" y="19"/>
                </a:lnTo>
                <a:lnTo>
                  <a:pt x="197" y="19"/>
                </a:lnTo>
                <a:lnTo>
                  <a:pt x="198" y="22"/>
                </a:lnTo>
                <a:lnTo>
                  <a:pt x="198" y="22"/>
                </a:lnTo>
                <a:lnTo>
                  <a:pt x="199" y="24"/>
                </a:lnTo>
                <a:lnTo>
                  <a:pt x="199" y="24"/>
                </a:lnTo>
                <a:lnTo>
                  <a:pt x="199" y="27"/>
                </a:lnTo>
                <a:lnTo>
                  <a:pt x="201" y="30"/>
                </a:lnTo>
                <a:lnTo>
                  <a:pt x="201" y="30"/>
                </a:lnTo>
                <a:lnTo>
                  <a:pt x="202" y="30"/>
                </a:lnTo>
                <a:lnTo>
                  <a:pt x="202" y="30"/>
                </a:lnTo>
                <a:lnTo>
                  <a:pt x="203" y="33"/>
                </a:lnTo>
                <a:lnTo>
                  <a:pt x="203" y="33"/>
                </a:lnTo>
                <a:lnTo>
                  <a:pt x="203" y="34"/>
                </a:lnTo>
                <a:lnTo>
                  <a:pt x="203" y="37"/>
                </a:lnTo>
                <a:lnTo>
                  <a:pt x="203" y="39"/>
                </a:lnTo>
                <a:lnTo>
                  <a:pt x="206" y="39"/>
                </a:lnTo>
                <a:lnTo>
                  <a:pt x="206" y="39"/>
                </a:lnTo>
                <a:lnTo>
                  <a:pt x="209" y="39"/>
                </a:lnTo>
                <a:lnTo>
                  <a:pt x="209" y="39"/>
                </a:lnTo>
                <a:lnTo>
                  <a:pt x="210" y="38"/>
                </a:lnTo>
                <a:lnTo>
                  <a:pt x="210" y="38"/>
                </a:lnTo>
                <a:lnTo>
                  <a:pt x="207" y="35"/>
                </a:lnTo>
                <a:lnTo>
                  <a:pt x="207" y="35"/>
                </a:lnTo>
                <a:lnTo>
                  <a:pt x="207" y="35"/>
                </a:lnTo>
                <a:lnTo>
                  <a:pt x="207" y="35"/>
                </a:lnTo>
                <a:lnTo>
                  <a:pt x="209" y="34"/>
                </a:lnTo>
                <a:lnTo>
                  <a:pt x="210" y="33"/>
                </a:lnTo>
                <a:lnTo>
                  <a:pt x="210" y="33"/>
                </a:lnTo>
                <a:lnTo>
                  <a:pt x="214" y="35"/>
                </a:lnTo>
                <a:lnTo>
                  <a:pt x="215" y="37"/>
                </a:lnTo>
                <a:lnTo>
                  <a:pt x="215" y="37"/>
                </a:lnTo>
                <a:lnTo>
                  <a:pt x="217" y="39"/>
                </a:lnTo>
                <a:lnTo>
                  <a:pt x="217" y="39"/>
                </a:lnTo>
                <a:lnTo>
                  <a:pt x="215" y="41"/>
                </a:lnTo>
                <a:lnTo>
                  <a:pt x="215" y="41"/>
                </a:lnTo>
                <a:lnTo>
                  <a:pt x="214" y="42"/>
                </a:lnTo>
                <a:lnTo>
                  <a:pt x="214" y="42"/>
                </a:lnTo>
                <a:lnTo>
                  <a:pt x="215" y="45"/>
                </a:lnTo>
                <a:lnTo>
                  <a:pt x="215" y="45"/>
                </a:lnTo>
                <a:lnTo>
                  <a:pt x="215" y="45"/>
                </a:lnTo>
                <a:lnTo>
                  <a:pt x="217" y="45"/>
                </a:lnTo>
                <a:lnTo>
                  <a:pt x="217" y="45"/>
                </a:lnTo>
                <a:lnTo>
                  <a:pt x="221" y="43"/>
                </a:lnTo>
                <a:lnTo>
                  <a:pt x="221" y="43"/>
                </a:lnTo>
                <a:lnTo>
                  <a:pt x="224" y="43"/>
                </a:lnTo>
                <a:lnTo>
                  <a:pt x="224" y="43"/>
                </a:lnTo>
                <a:lnTo>
                  <a:pt x="225" y="45"/>
                </a:lnTo>
                <a:lnTo>
                  <a:pt x="225" y="45"/>
                </a:lnTo>
                <a:lnTo>
                  <a:pt x="229" y="47"/>
                </a:lnTo>
                <a:lnTo>
                  <a:pt x="229" y="47"/>
                </a:lnTo>
                <a:lnTo>
                  <a:pt x="230" y="47"/>
                </a:lnTo>
                <a:lnTo>
                  <a:pt x="230" y="47"/>
                </a:lnTo>
                <a:lnTo>
                  <a:pt x="232" y="51"/>
                </a:lnTo>
                <a:lnTo>
                  <a:pt x="232" y="51"/>
                </a:lnTo>
                <a:lnTo>
                  <a:pt x="234" y="53"/>
                </a:lnTo>
                <a:lnTo>
                  <a:pt x="234" y="53"/>
                </a:lnTo>
                <a:lnTo>
                  <a:pt x="237" y="54"/>
                </a:lnTo>
                <a:lnTo>
                  <a:pt x="238" y="56"/>
                </a:lnTo>
                <a:lnTo>
                  <a:pt x="238" y="56"/>
                </a:lnTo>
                <a:lnTo>
                  <a:pt x="240" y="58"/>
                </a:lnTo>
                <a:lnTo>
                  <a:pt x="240" y="58"/>
                </a:lnTo>
                <a:lnTo>
                  <a:pt x="245" y="62"/>
                </a:lnTo>
                <a:lnTo>
                  <a:pt x="245" y="62"/>
                </a:lnTo>
                <a:lnTo>
                  <a:pt x="248" y="65"/>
                </a:lnTo>
                <a:lnTo>
                  <a:pt x="248" y="65"/>
                </a:lnTo>
                <a:lnTo>
                  <a:pt x="248" y="69"/>
                </a:lnTo>
                <a:lnTo>
                  <a:pt x="248" y="69"/>
                </a:lnTo>
                <a:lnTo>
                  <a:pt x="249" y="73"/>
                </a:lnTo>
                <a:lnTo>
                  <a:pt x="249" y="73"/>
                </a:lnTo>
                <a:lnTo>
                  <a:pt x="251" y="76"/>
                </a:lnTo>
                <a:lnTo>
                  <a:pt x="251" y="76"/>
                </a:lnTo>
                <a:lnTo>
                  <a:pt x="253" y="77"/>
                </a:lnTo>
                <a:lnTo>
                  <a:pt x="253" y="77"/>
                </a:lnTo>
                <a:lnTo>
                  <a:pt x="257" y="80"/>
                </a:lnTo>
                <a:lnTo>
                  <a:pt x="257" y="80"/>
                </a:lnTo>
                <a:lnTo>
                  <a:pt x="259" y="81"/>
                </a:lnTo>
                <a:lnTo>
                  <a:pt x="259" y="83"/>
                </a:lnTo>
                <a:lnTo>
                  <a:pt x="259" y="83"/>
                </a:lnTo>
                <a:lnTo>
                  <a:pt x="257" y="84"/>
                </a:lnTo>
                <a:lnTo>
                  <a:pt x="257" y="84"/>
                </a:lnTo>
                <a:lnTo>
                  <a:pt x="255" y="84"/>
                </a:lnTo>
                <a:lnTo>
                  <a:pt x="255" y="84"/>
                </a:lnTo>
                <a:lnTo>
                  <a:pt x="255" y="87"/>
                </a:lnTo>
                <a:lnTo>
                  <a:pt x="255" y="87"/>
                </a:lnTo>
                <a:lnTo>
                  <a:pt x="255" y="88"/>
                </a:lnTo>
                <a:lnTo>
                  <a:pt x="255" y="89"/>
                </a:lnTo>
                <a:lnTo>
                  <a:pt x="255" y="89"/>
                </a:lnTo>
                <a:lnTo>
                  <a:pt x="252" y="91"/>
                </a:lnTo>
                <a:lnTo>
                  <a:pt x="251" y="91"/>
                </a:lnTo>
                <a:lnTo>
                  <a:pt x="248" y="92"/>
                </a:lnTo>
                <a:lnTo>
                  <a:pt x="247" y="93"/>
                </a:lnTo>
                <a:lnTo>
                  <a:pt x="247" y="93"/>
                </a:lnTo>
                <a:lnTo>
                  <a:pt x="247" y="95"/>
                </a:lnTo>
                <a:lnTo>
                  <a:pt x="247" y="95"/>
                </a:lnTo>
                <a:lnTo>
                  <a:pt x="249" y="96"/>
                </a:lnTo>
                <a:lnTo>
                  <a:pt x="249" y="96"/>
                </a:lnTo>
                <a:lnTo>
                  <a:pt x="249" y="95"/>
                </a:lnTo>
                <a:lnTo>
                  <a:pt x="249" y="95"/>
                </a:lnTo>
                <a:lnTo>
                  <a:pt x="249" y="93"/>
                </a:lnTo>
                <a:lnTo>
                  <a:pt x="251" y="93"/>
                </a:lnTo>
                <a:lnTo>
                  <a:pt x="251" y="93"/>
                </a:lnTo>
                <a:lnTo>
                  <a:pt x="253" y="93"/>
                </a:lnTo>
                <a:lnTo>
                  <a:pt x="253" y="93"/>
                </a:lnTo>
                <a:lnTo>
                  <a:pt x="256" y="93"/>
                </a:lnTo>
                <a:lnTo>
                  <a:pt x="256" y="93"/>
                </a:lnTo>
                <a:lnTo>
                  <a:pt x="256" y="92"/>
                </a:lnTo>
                <a:lnTo>
                  <a:pt x="256" y="92"/>
                </a:lnTo>
                <a:lnTo>
                  <a:pt x="256" y="92"/>
                </a:lnTo>
                <a:lnTo>
                  <a:pt x="256" y="89"/>
                </a:lnTo>
                <a:lnTo>
                  <a:pt x="256" y="89"/>
                </a:lnTo>
                <a:lnTo>
                  <a:pt x="257" y="87"/>
                </a:lnTo>
                <a:lnTo>
                  <a:pt x="257" y="87"/>
                </a:lnTo>
                <a:lnTo>
                  <a:pt x="257" y="88"/>
                </a:lnTo>
                <a:lnTo>
                  <a:pt x="259" y="87"/>
                </a:lnTo>
                <a:lnTo>
                  <a:pt x="259" y="87"/>
                </a:lnTo>
                <a:lnTo>
                  <a:pt x="260" y="85"/>
                </a:lnTo>
                <a:lnTo>
                  <a:pt x="260" y="85"/>
                </a:lnTo>
                <a:lnTo>
                  <a:pt x="262" y="85"/>
                </a:lnTo>
                <a:lnTo>
                  <a:pt x="262" y="85"/>
                </a:lnTo>
                <a:lnTo>
                  <a:pt x="262" y="85"/>
                </a:lnTo>
                <a:lnTo>
                  <a:pt x="262" y="83"/>
                </a:lnTo>
                <a:lnTo>
                  <a:pt x="262" y="83"/>
                </a:lnTo>
                <a:lnTo>
                  <a:pt x="260" y="80"/>
                </a:lnTo>
                <a:lnTo>
                  <a:pt x="260" y="80"/>
                </a:lnTo>
                <a:lnTo>
                  <a:pt x="260" y="75"/>
                </a:lnTo>
                <a:lnTo>
                  <a:pt x="260" y="75"/>
                </a:lnTo>
                <a:lnTo>
                  <a:pt x="263" y="80"/>
                </a:lnTo>
                <a:lnTo>
                  <a:pt x="266" y="89"/>
                </a:lnTo>
                <a:lnTo>
                  <a:pt x="266" y="89"/>
                </a:lnTo>
                <a:lnTo>
                  <a:pt x="264" y="89"/>
                </a:lnTo>
                <a:lnTo>
                  <a:pt x="264" y="91"/>
                </a:lnTo>
                <a:lnTo>
                  <a:pt x="264" y="91"/>
                </a:lnTo>
                <a:lnTo>
                  <a:pt x="264" y="93"/>
                </a:lnTo>
                <a:lnTo>
                  <a:pt x="264" y="93"/>
                </a:lnTo>
                <a:lnTo>
                  <a:pt x="264" y="98"/>
                </a:lnTo>
                <a:lnTo>
                  <a:pt x="264" y="98"/>
                </a:lnTo>
                <a:lnTo>
                  <a:pt x="264" y="103"/>
                </a:lnTo>
                <a:lnTo>
                  <a:pt x="264" y="103"/>
                </a:lnTo>
                <a:lnTo>
                  <a:pt x="264" y="107"/>
                </a:lnTo>
                <a:lnTo>
                  <a:pt x="264" y="107"/>
                </a:lnTo>
                <a:lnTo>
                  <a:pt x="264" y="112"/>
                </a:lnTo>
                <a:lnTo>
                  <a:pt x="264" y="112"/>
                </a:lnTo>
                <a:lnTo>
                  <a:pt x="263" y="114"/>
                </a:lnTo>
                <a:lnTo>
                  <a:pt x="263" y="114"/>
                </a:lnTo>
                <a:lnTo>
                  <a:pt x="263" y="115"/>
                </a:lnTo>
                <a:lnTo>
                  <a:pt x="262" y="114"/>
                </a:lnTo>
                <a:lnTo>
                  <a:pt x="262" y="114"/>
                </a:lnTo>
                <a:lnTo>
                  <a:pt x="260" y="110"/>
                </a:lnTo>
                <a:lnTo>
                  <a:pt x="259" y="110"/>
                </a:lnTo>
                <a:lnTo>
                  <a:pt x="259" y="110"/>
                </a:lnTo>
                <a:lnTo>
                  <a:pt x="259" y="108"/>
                </a:lnTo>
                <a:lnTo>
                  <a:pt x="256" y="108"/>
                </a:lnTo>
                <a:lnTo>
                  <a:pt x="256" y="108"/>
                </a:lnTo>
                <a:lnTo>
                  <a:pt x="255" y="108"/>
                </a:lnTo>
                <a:lnTo>
                  <a:pt x="253" y="108"/>
                </a:lnTo>
                <a:lnTo>
                  <a:pt x="253" y="108"/>
                </a:lnTo>
                <a:lnTo>
                  <a:pt x="253" y="111"/>
                </a:lnTo>
                <a:lnTo>
                  <a:pt x="253" y="112"/>
                </a:lnTo>
                <a:lnTo>
                  <a:pt x="253" y="112"/>
                </a:lnTo>
                <a:lnTo>
                  <a:pt x="248" y="111"/>
                </a:lnTo>
                <a:lnTo>
                  <a:pt x="248" y="111"/>
                </a:lnTo>
                <a:lnTo>
                  <a:pt x="247" y="111"/>
                </a:lnTo>
                <a:lnTo>
                  <a:pt x="247" y="112"/>
                </a:lnTo>
                <a:lnTo>
                  <a:pt x="247" y="112"/>
                </a:lnTo>
                <a:lnTo>
                  <a:pt x="245" y="115"/>
                </a:lnTo>
                <a:lnTo>
                  <a:pt x="244" y="116"/>
                </a:lnTo>
                <a:lnTo>
                  <a:pt x="244" y="116"/>
                </a:lnTo>
                <a:lnTo>
                  <a:pt x="244" y="118"/>
                </a:lnTo>
                <a:lnTo>
                  <a:pt x="243" y="121"/>
                </a:lnTo>
                <a:lnTo>
                  <a:pt x="243" y="121"/>
                </a:lnTo>
                <a:lnTo>
                  <a:pt x="241" y="122"/>
                </a:lnTo>
                <a:lnTo>
                  <a:pt x="238" y="122"/>
                </a:lnTo>
                <a:lnTo>
                  <a:pt x="238" y="122"/>
                </a:lnTo>
                <a:lnTo>
                  <a:pt x="234" y="123"/>
                </a:lnTo>
                <a:lnTo>
                  <a:pt x="234" y="123"/>
                </a:lnTo>
                <a:lnTo>
                  <a:pt x="234" y="125"/>
                </a:lnTo>
                <a:lnTo>
                  <a:pt x="233" y="126"/>
                </a:lnTo>
                <a:lnTo>
                  <a:pt x="233" y="126"/>
                </a:lnTo>
                <a:lnTo>
                  <a:pt x="232" y="127"/>
                </a:lnTo>
                <a:lnTo>
                  <a:pt x="230" y="129"/>
                </a:lnTo>
                <a:lnTo>
                  <a:pt x="230" y="129"/>
                </a:lnTo>
                <a:lnTo>
                  <a:pt x="230" y="133"/>
                </a:lnTo>
                <a:lnTo>
                  <a:pt x="230" y="133"/>
                </a:lnTo>
                <a:lnTo>
                  <a:pt x="230" y="134"/>
                </a:lnTo>
                <a:lnTo>
                  <a:pt x="230" y="135"/>
                </a:lnTo>
                <a:lnTo>
                  <a:pt x="230" y="135"/>
                </a:lnTo>
                <a:lnTo>
                  <a:pt x="226" y="137"/>
                </a:lnTo>
                <a:lnTo>
                  <a:pt x="226" y="137"/>
                </a:lnTo>
                <a:lnTo>
                  <a:pt x="226" y="137"/>
                </a:lnTo>
                <a:lnTo>
                  <a:pt x="226" y="138"/>
                </a:lnTo>
                <a:lnTo>
                  <a:pt x="225" y="139"/>
                </a:lnTo>
                <a:lnTo>
                  <a:pt x="225" y="139"/>
                </a:lnTo>
                <a:lnTo>
                  <a:pt x="220" y="141"/>
                </a:lnTo>
                <a:lnTo>
                  <a:pt x="220" y="141"/>
                </a:lnTo>
                <a:lnTo>
                  <a:pt x="220" y="142"/>
                </a:lnTo>
                <a:lnTo>
                  <a:pt x="220" y="144"/>
                </a:lnTo>
                <a:lnTo>
                  <a:pt x="218" y="144"/>
                </a:lnTo>
                <a:lnTo>
                  <a:pt x="218" y="144"/>
                </a:lnTo>
                <a:lnTo>
                  <a:pt x="215" y="144"/>
                </a:lnTo>
                <a:lnTo>
                  <a:pt x="213" y="144"/>
                </a:lnTo>
                <a:lnTo>
                  <a:pt x="213" y="144"/>
                </a:lnTo>
                <a:lnTo>
                  <a:pt x="211" y="145"/>
                </a:lnTo>
                <a:lnTo>
                  <a:pt x="209" y="148"/>
                </a:lnTo>
                <a:lnTo>
                  <a:pt x="209" y="148"/>
                </a:lnTo>
                <a:lnTo>
                  <a:pt x="203" y="152"/>
                </a:lnTo>
                <a:lnTo>
                  <a:pt x="203" y="152"/>
                </a:lnTo>
                <a:lnTo>
                  <a:pt x="202" y="152"/>
                </a:lnTo>
                <a:lnTo>
                  <a:pt x="202" y="154"/>
                </a:lnTo>
                <a:lnTo>
                  <a:pt x="202" y="154"/>
                </a:lnTo>
                <a:lnTo>
                  <a:pt x="202" y="157"/>
                </a:lnTo>
                <a:lnTo>
                  <a:pt x="203" y="158"/>
                </a:lnTo>
                <a:lnTo>
                  <a:pt x="203" y="158"/>
                </a:lnTo>
                <a:lnTo>
                  <a:pt x="207" y="164"/>
                </a:lnTo>
                <a:lnTo>
                  <a:pt x="207" y="164"/>
                </a:lnTo>
                <a:lnTo>
                  <a:pt x="209" y="167"/>
                </a:lnTo>
                <a:lnTo>
                  <a:pt x="207" y="169"/>
                </a:lnTo>
                <a:lnTo>
                  <a:pt x="207" y="169"/>
                </a:lnTo>
                <a:lnTo>
                  <a:pt x="206" y="173"/>
                </a:lnTo>
                <a:lnTo>
                  <a:pt x="206" y="173"/>
                </a:lnTo>
                <a:lnTo>
                  <a:pt x="206" y="176"/>
                </a:lnTo>
                <a:lnTo>
                  <a:pt x="206" y="179"/>
                </a:lnTo>
                <a:lnTo>
                  <a:pt x="206" y="179"/>
                </a:lnTo>
                <a:lnTo>
                  <a:pt x="209" y="183"/>
                </a:lnTo>
                <a:lnTo>
                  <a:pt x="209" y="183"/>
                </a:lnTo>
                <a:lnTo>
                  <a:pt x="207" y="184"/>
                </a:lnTo>
                <a:lnTo>
                  <a:pt x="207" y="186"/>
                </a:lnTo>
                <a:lnTo>
                  <a:pt x="207" y="187"/>
                </a:lnTo>
                <a:lnTo>
                  <a:pt x="207" y="187"/>
                </a:lnTo>
                <a:lnTo>
                  <a:pt x="213" y="191"/>
                </a:lnTo>
                <a:lnTo>
                  <a:pt x="213" y="191"/>
                </a:lnTo>
                <a:lnTo>
                  <a:pt x="217" y="194"/>
                </a:lnTo>
                <a:lnTo>
                  <a:pt x="217" y="194"/>
                </a:lnTo>
                <a:lnTo>
                  <a:pt x="217" y="199"/>
                </a:lnTo>
                <a:lnTo>
                  <a:pt x="217" y="199"/>
                </a:lnTo>
                <a:lnTo>
                  <a:pt x="220" y="204"/>
                </a:lnTo>
                <a:lnTo>
                  <a:pt x="221" y="209"/>
                </a:lnTo>
                <a:lnTo>
                  <a:pt x="220" y="211"/>
                </a:lnTo>
                <a:lnTo>
                  <a:pt x="220" y="211"/>
                </a:lnTo>
                <a:lnTo>
                  <a:pt x="218" y="214"/>
                </a:lnTo>
                <a:lnTo>
                  <a:pt x="218" y="215"/>
                </a:lnTo>
                <a:lnTo>
                  <a:pt x="218" y="215"/>
                </a:lnTo>
                <a:lnTo>
                  <a:pt x="220" y="218"/>
                </a:lnTo>
                <a:lnTo>
                  <a:pt x="220" y="218"/>
                </a:lnTo>
                <a:lnTo>
                  <a:pt x="222" y="219"/>
                </a:lnTo>
                <a:lnTo>
                  <a:pt x="222" y="219"/>
                </a:lnTo>
                <a:lnTo>
                  <a:pt x="222" y="221"/>
                </a:lnTo>
                <a:lnTo>
                  <a:pt x="222" y="221"/>
                </a:lnTo>
                <a:lnTo>
                  <a:pt x="218" y="226"/>
                </a:lnTo>
                <a:lnTo>
                  <a:pt x="218" y="226"/>
                </a:lnTo>
                <a:lnTo>
                  <a:pt x="217" y="230"/>
                </a:lnTo>
                <a:lnTo>
                  <a:pt x="217" y="230"/>
                </a:lnTo>
                <a:lnTo>
                  <a:pt x="213" y="236"/>
                </a:lnTo>
                <a:lnTo>
                  <a:pt x="213" y="236"/>
                </a:lnTo>
                <a:lnTo>
                  <a:pt x="210" y="237"/>
                </a:lnTo>
                <a:lnTo>
                  <a:pt x="210" y="238"/>
                </a:lnTo>
                <a:lnTo>
                  <a:pt x="210" y="238"/>
                </a:lnTo>
                <a:lnTo>
                  <a:pt x="209" y="241"/>
                </a:lnTo>
                <a:lnTo>
                  <a:pt x="209" y="242"/>
                </a:lnTo>
                <a:lnTo>
                  <a:pt x="210" y="241"/>
                </a:lnTo>
                <a:lnTo>
                  <a:pt x="210" y="241"/>
                </a:lnTo>
                <a:lnTo>
                  <a:pt x="215" y="237"/>
                </a:lnTo>
                <a:lnTo>
                  <a:pt x="215" y="237"/>
                </a:lnTo>
                <a:lnTo>
                  <a:pt x="221" y="234"/>
                </a:lnTo>
                <a:lnTo>
                  <a:pt x="224" y="232"/>
                </a:lnTo>
                <a:lnTo>
                  <a:pt x="224" y="232"/>
                </a:lnTo>
                <a:lnTo>
                  <a:pt x="225" y="232"/>
                </a:lnTo>
                <a:lnTo>
                  <a:pt x="225" y="233"/>
                </a:lnTo>
                <a:lnTo>
                  <a:pt x="226" y="228"/>
                </a:lnTo>
                <a:lnTo>
                  <a:pt x="226" y="228"/>
                </a:lnTo>
                <a:lnTo>
                  <a:pt x="230" y="219"/>
                </a:lnTo>
                <a:lnTo>
                  <a:pt x="233" y="217"/>
                </a:lnTo>
                <a:lnTo>
                  <a:pt x="233" y="217"/>
                </a:lnTo>
                <a:lnTo>
                  <a:pt x="236" y="211"/>
                </a:lnTo>
                <a:lnTo>
                  <a:pt x="236" y="211"/>
                </a:lnTo>
                <a:lnTo>
                  <a:pt x="238" y="206"/>
                </a:lnTo>
                <a:lnTo>
                  <a:pt x="238" y="206"/>
                </a:lnTo>
                <a:lnTo>
                  <a:pt x="240" y="204"/>
                </a:lnTo>
                <a:lnTo>
                  <a:pt x="241" y="204"/>
                </a:lnTo>
                <a:lnTo>
                  <a:pt x="243" y="204"/>
                </a:lnTo>
                <a:lnTo>
                  <a:pt x="243" y="200"/>
                </a:lnTo>
                <a:lnTo>
                  <a:pt x="243" y="200"/>
                </a:lnTo>
                <a:lnTo>
                  <a:pt x="244" y="196"/>
                </a:lnTo>
                <a:lnTo>
                  <a:pt x="247" y="192"/>
                </a:lnTo>
                <a:lnTo>
                  <a:pt x="247" y="192"/>
                </a:lnTo>
                <a:lnTo>
                  <a:pt x="247" y="188"/>
                </a:lnTo>
                <a:lnTo>
                  <a:pt x="247" y="186"/>
                </a:lnTo>
                <a:lnTo>
                  <a:pt x="247" y="184"/>
                </a:lnTo>
                <a:lnTo>
                  <a:pt x="248" y="181"/>
                </a:lnTo>
                <a:lnTo>
                  <a:pt x="248" y="181"/>
                </a:lnTo>
                <a:lnTo>
                  <a:pt x="252" y="179"/>
                </a:lnTo>
                <a:lnTo>
                  <a:pt x="253" y="177"/>
                </a:lnTo>
                <a:lnTo>
                  <a:pt x="253" y="177"/>
                </a:lnTo>
                <a:lnTo>
                  <a:pt x="256" y="172"/>
                </a:lnTo>
                <a:lnTo>
                  <a:pt x="256" y="172"/>
                </a:lnTo>
                <a:lnTo>
                  <a:pt x="262" y="164"/>
                </a:lnTo>
                <a:lnTo>
                  <a:pt x="263" y="160"/>
                </a:lnTo>
                <a:lnTo>
                  <a:pt x="264" y="153"/>
                </a:lnTo>
                <a:lnTo>
                  <a:pt x="264" y="153"/>
                </a:lnTo>
                <a:lnTo>
                  <a:pt x="264" y="141"/>
                </a:lnTo>
                <a:lnTo>
                  <a:pt x="264" y="141"/>
                </a:lnTo>
                <a:lnTo>
                  <a:pt x="266" y="138"/>
                </a:lnTo>
                <a:lnTo>
                  <a:pt x="267" y="135"/>
                </a:lnTo>
                <a:lnTo>
                  <a:pt x="267" y="131"/>
                </a:lnTo>
                <a:lnTo>
                  <a:pt x="267" y="131"/>
                </a:lnTo>
                <a:lnTo>
                  <a:pt x="266" y="127"/>
                </a:lnTo>
                <a:lnTo>
                  <a:pt x="266" y="126"/>
                </a:lnTo>
                <a:lnTo>
                  <a:pt x="266" y="126"/>
                </a:lnTo>
                <a:lnTo>
                  <a:pt x="267" y="123"/>
                </a:lnTo>
                <a:lnTo>
                  <a:pt x="268" y="122"/>
                </a:lnTo>
                <a:lnTo>
                  <a:pt x="268" y="122"/>
                </a:lnTo>
                <a:lnTo>
                  <a:pt x="271" y="118"/>
                </a:lnTo>
                <a:lnTo>
                  <a:pt x="271" y="118"/>
                </a:lnTo>
                <a:lnTo>
                  <a:pt x="272" y="114"/>
                </a:lnTo>
                <a:lnTo>
                  <a:pt x="274" y="115"/>
                </a:lnTo>
                <a:lnTo>
                  <a:pt x="274" y="115"/>
                </a:lnTo>
                <a:lnTo>
                  <a:pt x="274" y="121"/>
                </a:lnTo>
                <a:lnTo>
                  <a:pt x="274" y="135"/>
                </a:lnTo>
                <a:lnTo>
                  <a:pt x="270" y="157"/>
                </a:lnTo>
                <a:lnTo>
                  <a:pt x="267" y="171"/>
                </a:lnTo>
                <a:lnTo>
                  <a:pt x="263" y="183"/>
                </a:lnTo>
                <a:lnTo>
                  <a:pt x="257" y="196"/>
                </a:lnTo>
                <a:lnTo>
                  <a:pt x="249" y="210"/>
                </a:lnTo>
                <a:lnTo>
                  <a:pt x="240" y="223"/>
                </a:lnTo>
                <a:lnTo>
                  <a:pt x="229" y="234"/>
                </a:lnTo>
                <a:lnTo>
                  <a:pt x="214" y="245"/>
                </a:lnTo>
                <a:lnTo>
                  <a:pt x="198" y="255"/>
                </a:lnTo>
                <a:lnTo>
                  <a:pt x="178" y="261"/>
                </a:lnTo>
                <a:lnTo>
                  <a:pt x="155" y="267"/>
                </a:lnTo>
                <a:lnTo>
                  <a:pt x="155" y="267"/>
                </a:lnTo>
                <a:lnTo>
                  <a:pt x="169" y="263"/>
                </a:lnTo>
                <a:lnTo>
                  <a:pt x="182" y="259"/>
                </a:lnTo>
                <a:lnTo>
                  <a:pt x="186" y="256"/>
                </a:lnTo>
                <a:lnTo>
                  <a:pt x="187" y="255"/>
                </a:lnTo>
                <a:lnTo>
                  <a:pt x="187" y="255"/>
                </a:lnTo>
                <a:lnTo>
                  <a:pt x="187" y="252"/>
                </a:lnTo>
                <a:lnTo>
                  <a:pt x="187" y="249"/>
                </a:lnTo>
                <a:lnTo>
                  <a:pt x="187" y="249"/>
                </a:lnTo>
                <a:lnTo>
                  <a:pt x="187" y="249"/>
                </a:lnTo>
                <a:lnTo>
                  <a:pt x="184" y="249"/>
                </a:lnTo>
                <a:lnTo>
                  <a:pt x="182" y="248"/>
                </a:lnTo>
                <a:lnTo>
                  <a:pt x="182" y="248"/>
                </a:lnTo>
                <a:lnTo>
                  <a:pt x="178" y="245"/>
                </a:lnTo>
                <a:lnTo>
                  <a:pt x="178" y="246"/>
                </a:lnTo>
                <a:lnTo>
                  <a:pt x="178" y="246"/>
                </a:lnTo>
                <a:lnTo>
                  <a:pt x="173" y="246"/>
                </a:lnTo>
                <a:lnTo>
                  <a:pt x="173" y="246"/>
                </a:lnTo>
                <a:lnTo>
                  <a:pt x="168" y="246"/>
                </a:lnTo>
                <a:lnTo>
                  <a:pt x="165" y="245"/>
                </a:lnTo>
                <a:lnTo>
                  <a:pt x="165" y="245"/>
                </a:lnTo>
                <a:lnTo>
                  <a:pt x="161" y="242"/>
                </a:lnTo>
                <a:lnTo>
                  <a:pt x="160" y="241"/>
                </a:lnTo>
                <a:lnTo>
                  <a:pt x="159" y="242"/>
                </a:lnTo>
                <a:lnTo>
                  <a:pt x="159" y="242"/>
                </a:lnTo>
                <a:lnTo>
                  <a:pt x="159" y="244"/>
                </a:lnTo>
                <a:lnTo>
                  <a:pt x="159" y="244"/>
                </a:lnTo>
                <a:lnTo>
                  <a:pt x="157" y="245"/>
                </a:lnTo>
                <a:lnTo>
                  <a:pt x="157" y="245"/>
                </a:lnTo>
                <a:lnTo>
                  <a:pt x="156" y="245"/>
                </a:lnTo>
                <a:lnTo>
                  <a:pt x="153" y="245"/>
                </a:lnTo>
                <a:lnTo>
                  <a:pt x="149" y="245"/>
                </a:lnTo>
                <a:lnTo>
                  <a:pt x="149" y="245"/>
                </a:lnTo>
                <a:lnTo>
                  <a:pt x="145" y="245"/>
                </a:lnTo>
                <a:lnTo>
                  <a:pt x="140" y="244"/>
                </a:lnTo>
                <a:lnTo>
                  <a:pt x="140" y="244"/>
                </a:lnTo>
                <a:lnTo>
                  <a:pt x="138" y="242"/>
                </a:lnTo>
                <a:lnTo>
                  <a:pt x="137" y="242"/>
                </a:lnTo>
                <a:lnTo>
                  <a:pt x="137" y="242"/>
                </a:lnTo>
                <a:lnTo>
                  <a:pt x="136" y="244"/>
                </a:lnTo>
                <a:lnTo>
                  <a:pt x="134" y="245"/>
                </a:lnTo>
                <a:lnTo>
                  <a:pt x="140" y="248"/>
                </a:lnTo>
                <a:lnTo>
                  <a:pt x="144" y="251"/>
                </a:lnTo>
                <a:lnTo>
                  <a:pt x="144" y="251"/>
                </a:lnTo>
                <a:lnTo>
                  <a:pt x="145" y="252"/>
                </a:lnTo>
                <a:lnTo>
                  <a:pt x="145" y="252"/>
                </a:lnTo>
                <a:lnTo>
                  <a:pt x="145" y="253"/>
                </a:lnTo>
                <a:lnTo>
                  <a:pt x="145" y="253"/>
                </a:lnTo>
                <a:lnTo>
                  <a:pt x="142" y="253"/>
                </a:lnTo>
                <a:lnTo>
                  <a:pt x="140" y="253"/>
                </a:lnTo>
                <a:lnTo>
                  <a:pt x="140" y="253"/>
                </a:lnTo>
                <a:lnTo>
                  <a:pt x="134" y="256"/>
                </a:lnTo>
                <a:lnTo>
                  <a:pt x="133" y="256"/>
                </a:lnTo>
                <a:lnTo>
                  <a:pt x="130" y="256"/>
                </a:lnTo>
                <a:lnTo>
                  <a:pt x="130" y="256"/>
                </a:lnTo>
                <a:lnTo>
                  <a:pt x="127" y="251"/>
                </a:lnTo>
                <a:lnTo>
                  <a:pt x="127" y="251"/>
                </a:lnTo>
                <a:lnTo>
                  <a:pt x="127" y="249"/>
                </a:lnTo>
                <a:lnTo>
                  <a:pt x="126" y="248"/>
                </a:lnTo>
                <a:lnTo>
                  <a:pt x="125" y="248"/>
                </a:lnTo>
                <a:lnTo>
                  <a:pt x="125" y="248"/>
                </a:lnTo>
                <a:lnTo>
                  <a:pt x="121" y="248"/>
                </a:lnTo>
                <a:lnTo>
                  <a:pt x="123" y="252"/>
                </a:lnTo>
                <a:lnTo>
                  <a:pt x="123" y="252"/>
                </a:lnTo>
                <a:lnTo>
                  <a:pt x="118" y="252"/>
                </a:lnTo>
                <a:lnTo>
                  <a:pt x="118" y="252"/>
                </a:lnTo>
                <a:lnTo>
                  <a:pt x="115" y="253"/>
                </a:lnTo>
                <a:lnTo>
                  <a:pt x="115" y="253"/>
                </a:lnTo>
                <a:lnTo>
                  <a:pt x="114" y="252"/>
                </a:lnTo>
                <a:lnTo>
                  <a:pt x="114" y="252"/>
                </a:lnTo>
                <a:lnTo>
                  <a:pt x="111" y="251"/>
                </a:lnTo>
                <a:lnTo>
                  <a:pt x="108" y="251"/>
                </a:lnTo>
                <a:lnTo>
                  <a:pt x="108" y="251"/>
                </a:lnTo>
                <a:lnTo>
                  <a:pt x="102" y="249"/>
                </a:lnTo>
                <a:lnTo>
                  <a:pt x="102" y="249"/>
                </a:lnTo>
                <a:lnTo>
                  <a:pt x="99" y="249"/>
                </a:lnTo>
                <a:lnTo>
                  <a:pt x="99" y="249"/>
                </a:lnTo>
                <a:lnTo>
                  <a:pt x="95" y="252"/>
                </a:lnTo>
                <a:lnTo>
                  <a:pt x="92" y="252"/>
                </a:lnTo>
                <a:lnTo>
                  <a:pt x="92" y="252"/>
                </a:lnTo>
                <a:lnTo>
                  <a:pt x="88" y="252"/>
                </a:lnTo>
                <a:lnTo>
                  <a:pt x="85" y="252"/>
                </a:lnTo>
                <a:lnTo>
                  <a:pt x="85" y="252"/>
                </a:lnTo>
                <a:lnTo>
                  <a:pt x="88" y="255"/>
                </a:lnTo>
                <a:lnTo>
                  <a:pt x="98" y="259"/>
                </a:lnTo>
                <a:lnTo>
                  <a:pt x="104" y="261"/>
                </a:lnTo>
                <a:lnTo>
                  <a:pt x="113" y="264"/>
                </a:lnTo>
                <a:lnTo>
                  <a:pt x="122" y="265"/>
                </a:lnTo>
                <a:lnTo>
                  <a:pt x="133" y="267"/>
                </a:lnTo>
                <a:lnTo>
                  <a:pt x="133" y="267"/>
                </a:lnTo>
                <a:lnTo>
                  <a:pt x="121" y="267"/>
                </a:lnTo>
                <a:lnTo>
                  <a:pt x="108" y="264"/>
                </a:lnTo>
                <a:lnTo>
                  <a:pt x="92" y="260"/>
                </a:lnTo>
                <a:lnTo>
                  <a:pt x="73" y="252"/>
                </a:lnTo>
                <a:lnTo>
                  <a:pt x="64" y="246"/>
                </a:lnTo>
                <a:lnTo>
                  <a:pt x="54" y="240"/>
                </a:lnTo>
                <a:lnTo>
                  <a:pt x="45" y="232"/>
                </a:lnTo>
                <a:lnTo>
                  <a:pt x="35" y="222"/>
                </a:lnTo>
                <a:lnTo>
                  <a:pt x="27" y="211"/>
                </a:lnTo>
                <a:lnTo>
                  <a:pt x="19" y="199"/>
                </a:lnTo>
                <a:lnTo>
                  <a:pt x="19" y="199"/>
                </a:lnTo>
                <a:lnTo>
                  <a:pt x="12" y="186"/>
                </a:lnTo>
                <a:lnTo>
                  <a:pt x="7" y="172"/>
                </a:lnTo>
                <a:lnTo>
                  <a:pt x="3" y="157"/>
                </a:lnTo>
                <a:lnTo>
                  <a:pt x="2" y="142"/>
                </a:lnTo>
                <a:lnTo>
                  <a:pt x="0" y="129"/>
                </a:lnTo>
                <a:lnTo>
                  <a:pt x="2" y="114"/>
                </a:lnTo>
                <a:lnTo>
                  <a:pt x="4" y="100"/>
                </a:lnTo>
                <a:lnTo>
                  <a:pt x="10" y="87"/>
                </a:lnTo>
                <a:lnTo>
                  <a:pt x="15" y="73"/>
                </a:lnTo>
                <a:lnTo>
                  <a:pt x="23" y="61"/>
                </a:lnTo>
                <a:lnTo>
                  <a:pt x="31" y="49"/>
                </a:lnTo>
                <a:lnTo>
                  <a:pt x="42" y="38"/>
                </a:lnTo>
                <a:lnTo>
                  <a:pt x="54" y="28"/>
                </a:lnTo>
                <a:lnTo>
                  <a:pt x="68" y="19"/>
                </a:lnTo>
                <a:lnTo>
                  <a:pt x="84" y="11"/>
                </a:lnTo>
                <a:lnTo>
                  <a:pt x="100" y="4"/>
                </a:lnTo>
                <a:lnTo>
                  <a:pt x="100" y="4"/>
                </a:lnTo>
                <a:lnTo>
                  <a:pt x="90" y="10"/>
                </a:lnTo>
                <a:lnTo>
                  <a:pt x="77" y="16"/>
                </a:lnTo>
                <a:lnTo>
                  <a:pt x="62" y="26"/>
                </a:lnTo>
                <a:lnTo>
                  <a:pt x="48" y="38"/>
                </a:lnTo>
                <a:lnTo>
                  <a:pt x="41" y="46"/>
                </a:lnTo>
                <a:lnTo>
                  <a:pt x="33" y="54"/>
                </a:lnTo>
                <a:lnTo>
                  <a:pt x="27" y="64"/>
                </a:lnTo>
                <a:lnTo>
                  <a:pt x="20" y="75"/>
                </a:lnTo>
                <a:lnTo>
                  <a:pt x="15" y="85"/>
                </a:lnTo>
                <a:lnTo>
                  <a:pt x="11" y="98"/>
                </a:lnTo>
                <a:lnTo>
                  <a:pt x="12" y="99"/>
                </a:lnTo>
                <a:lnTo>
                  <a:pt x="12" y="99"/>
                </a:lnTo>
                <a:lnTo>
                  <a:pt x="14" y="98"/>
                </a:lnTo>
                <a:lnTo>
                  <a:pt x="15" y="95"/>
                </a:lnTo>
                <a:lnTo>
                  <a:pt x="15" y="95"/>
                </a:lnTo>
                <a:lnTo>
                  <a:pt x="18" y="89"/>
                </a:lnTo>
                <a:lnTo>
                  <a:pt x="18" y="89"/>
                </a:lnTo>
                <a:lnTo>
                  <a:pt x="19" y="87"/>
                </a:lnTo>
                <a:lnTo>
                  <a:pt x="19" y="87"/>
                </a:lnTo>
                <a:lnTo>
                  <a:pt x="23" y="84"/>
                </a:lnTo>
                <a:lnTo>
                  <a:pt x="23" y="84"/>
                </a:lnTo>
                <a:lnTo>
                  <a:pt x="26" y="77"/>
                </a:lnTo>
                <a:lnTo>
                  <a:pt x="26" y="77"/>
                </a:lnTo>
                <a:lnTo>
                  <a:pt x="29" y="76"/>
                </a:lnTo>
                <a:lnTo>
                  <a:pt x="31" y="76"/>
                </a:lnTo>
                <a:lnTo>
                  <a:pt x="31" y="76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1" y="77"/>
                </a:lnTo>
                <a:lnTo>
                  <a:pt x="31" y="80"/>
                </a:lnTo>
                <a:lnTo>
                  <a:pt x="31" y="84"/>
                </a:lnTo>
                <a:lnTo>
                  <a:pt x="31" y="84"/>
                </a:lnTo>
                <a:lnTo>
                  <a:pt x="29" y="91"/>
                </a:lnTo>
                <a:lnTo>
                  <a:pt x="29" y="91"/>
                </a:lnTo>
                <a:lnTo>
                  <a:pt x="30" y="95"/>
                </a:lnTo>
                <a:lnTo>
                  <a:pt x="30" y="95"/>
                </a:lnTo>
                <a:lnTo>
                  <a:pt x="31" y="98"/>
                </a:lnTo>
                <a:lnTo>
                  <a:pt x="33" y="99"/>
                </a:lnTo>
                <a:lnTo>
                  <a:pt x="33" y="99"/>
                </a:lnTo>
                <a:lnTo>
                  <a:pt x="41" y="102"/>
                </a:lnTo>
                <a:lnTo>
                  <a:pt x="41" y="102"/>
                </a:lnTo>
                <a:lnTo>
                  <a:pt x="45" y="96"/>
                </a:lnTo>
                <a:lnTo>
                  <a:pt x="45" y="96"/>
                </a:lnTo>
                <a:lnTo>
                  <a:pt x="48" y="95"/>
                </a:lnTo>
                <a:lnTo>
                  <a:pt x="50" y="93"/>
                </a:lnTo>
                <a:lnTo>
                  <a:pt x="50" y="93"/>
                </a:lnTo>
                <a:lnTo>
                  <a:pt x="50" y="91"/>
                </a:lnTo>
                <a:lnTo>
                  <a:pt x="50" y="89"/>
                </a:lnTo>
                <a:lnTo>
                  <a:pt x="52" y="88"/>
                </a:lnTo>
                <a:lnTo>
                  <a:pt x="52" y="88"/>
                </a:lnTo>
                <a:lnTo>
                  <a:pt x="53" y="85"/>
                </a:lnTo>
                <a:lnTo>
                  <a:pt x="54" y="84"/>
                </a:lnTo>
                <a:lnTo>
                  <a:pt x="54" y="84"/>
                </a:lnTo>
                <a:lnTo>
                  <a:pt x="56" y="81"/>
                </a:lnTo>
                <a:lnTo>
                  <a:pt x="56" y="81"/>
                </a:lnTo>
                <a:lnTo>
                  <a:pt x="58" y="81"/>
                </a:lnTo>
                <a:lnTo>
                  <a:pt x="60" y="81"/>
                </a:lnTo>
                <a:lnTo>
                  <a:pt x="60" y="83"/>
                </a:lnTo>
                <a:lnTo>
                  <a:pt x="60" y="83"/>
                </a:lnTo>
                <a:lnTo>
                  <a:pt x="60" y="85"/>
                </a:lnTo>
                <a:lnTo>
                  <a:pt x="60" y="87"/>
                </a:lnTo>
                <a:lnTo>
                  <a:pt x="60" y="88"/>
                </a:lnTo>
                <a:lnTo>
                  <a:pt x="58" y="89"/>
                </a:lnTo>
                <a:lnTo>
                  <a:pt x="58" y="89"/>
                </a:lnTo>
                <a:lnTo>
                  <a:pt x="57" y="89"/>
                </a:lnTo>
                <a:lnTo>
                  <a:pt x="56" y="91"/>
                </a:lnTo>
                <a:lnTo>
                  <a:pt x="56" y="91"/>
                </a:lnTo>
                <a:lnTo>
                  <a:pt x="53" y="96"/>
                </a:lnTo>
                <a:lnTo>
                  <a:pt x="53" y="96"/>
                </a:lnTo>
                <a:lnTo>
                  <a:pt x="52" y="99"/>
                </a:lnTo>
                <a:lnTo>
                  <a:pt x="50" y="102"/>
                </a:lnTo>
                <a:lnTo>
                  <a:pt x="50" y="102"/>
                </a:lnTo>
                <a:lnTo>
                  <a:pt x="48" y="102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6"/>
                </a:lnTo>
                <a:lnTo>
                  <a:pt x="46" y="107"/>
                </a:lnTo>
                <a:lnTo>
                  <a:pt x="46" y="107"/>
                </a:lnTo>
                <a:lnTo>
                  <a:pt x="46" y="107"/>
                </a:lnTo>
                <a:lnTo>
                  <a:pt x="43" y="108"/>
                </a:lnTo>
                <a:lnTo>
                  <a:pt x="42" y="108"/>
                </a:lnTo>
                <a:lnTo>
                  <a:pt x="42" y="108"/>
                </a:lnTo>
                <a:lnTo>
                  <a:pt x="39" y="108"/>
                </a:lnTo>
                <a:lnTo>
                  <a:pt x="39" y="108"/>
                </a:lnTo>
                <a:lnTo>
                  <a:pt x="34" y="107"/>
                </a:lnTo>
                <a:lnTo>
                  <a:pt x="34" y="107"/>
                </a:lnTo>
                <a:lnTo>
                  <a:pt x="33" y="108"/>
                </a:lnTo>
                <a:lnTo>
                  <a:pt x="31" y="111"/>
                </a:lnTo>
                <a:lnTo>
                  <a:pt x="31" y="111"/>
                </a:lnTo>
                <a:lnTo>
                  <a:pt x="33" y="116"/>
                </a:lnTo>
                <a:lnTo>
                  <a:pt x="35" y="122"/>
                </a:lnTo>
                <a:lnTo>
                  <a:pt x="35" y="122"/>
                </a:lnTo>
                <a:lnTo>
                  <a:pt x="35" y="127"/>
                </a:lnTo>
                <a:lnTo>
                  <a:pt x="35" y="130"/>
                </a:lnTo>
                <a:lnTo>
                  <a:pt x="37" y="131"/>
                </a:lnTo>
                <a:lnTo>
                  <a:pt x="37" y="131"/>
                </a:lnTo>
                <a:lnTo>
                  <a:pt x="39" y="134"/>
                </a:lnTo>
                <a:lnTo>
                  <a:pt x="41" y="137"/>
                </a:lnTo>
                <a:lnTo>
                  <a:pt x="41" y="137"/>
                </a:lnTo>
                <a:lnTo>
                  <a:pt x="42" y="139"/>
                </a:lnTo>
                <a:lnTo>
                  <a:pt x="42" y="144"/>
                </a:lnTo>
                <a:lnTo>
                  <a:pt x="45" y="146"/>
                </a:lnTo>
                <a:lnTo>
                  <a:pt x="45" y="146"/>
                </a:lnTo>
                <a:lnTo>
                  <a:pt x="45" y="153"/>
                </a:lnTo>
                <a:lnTo>
                  <a:pt x="45" y="153"/>
                </a:lnTo>
                <a:lnTo>
                  <a:pt x="45" y="157"/>
                </a:lnTo>
                <a:lnTo>
                  <a:pt x="45" y="161"/>
                </a:lnTo>
                <a:lnTo>
                  <a:pt x="45" y="161"/>
                </a:lnTo>
                <a:lnTo>
                  <a:pt x="48" y="165"/>
                </a:lnTo>
                <a:lnTo>
                  <a:pt x="49" y="167"/>
                </a:lnTo>
                <a:lnTo>
                  <a:pt x="49" y="167"/>
                </a:lnTo>
                <a:lnTo>
                  <a:pt x="46" y="169"/>
                </a:lnTo>
                <a:lnTo>
                  <a:pt x="46" y="171"/>
                </a:lnTo>
                <a:lnTo>
                  <a:pt x="46" y="172"/>
                </a:lnTo>
                <a:lnTo>
                  <a:pt x="46" y="172"/>
                </a:lnTo>
                <a:lnTo>
                  <a:pt x="50" y="175"/>
                </a:lnTo>
                <a:lnTo>
                  <a:pt x="52" y="177"/>
                </a:lnTo>
                <a:lnTo>
                  <a:pt x="52" y="177"/>
                </a:lnTo>
                <a:lnTo>
                  <a:pt x="53" y="179"/>
                </a:lnTo>
                <a:lnTo>
                  <a:pt x="54" y="180"/>
                </a:lnTo>
                <a:lnTo>
                  <a:pt x="54" y="180"/>
                </a:lnTo>
                <a:lnTo>
                  <a:pt x="57" y="180"/>
                </a:lnTo>
                <a:lnTo>
                  <a:pt x="58" y="181"/>
                </a:lnTo>
                <a:lnTo>
                  <a:pt x="58" y="181"/>
                </a:lnTo>
                <a:lnTo>
                  <a:pt x="58" y="187"/>
                </a:lnTo>
                <a:lnTo>
                  <a:pt x="64" y="194"/>
                </a:lnTo>
                <a:lnTo>
                  <a:pt x="69" y="199"/>
                </a:lnTo>
                <a:lnTo>
                  <a:pt x="69" y="199"/>
                </a:lnTo>
                <a:lnTo>
                  <a:pt x="69" y="200"/>
                </a:lnTo>
                <a:lnTo>
                  <a:pt x="69" y="202"/>
                </a:lnTo>
                <a:lnTo>
                  <a:pt x="71" y="202"/>
                </a:lnTo>
                <a:lnTo>
                  <a:pt x="71" y="202"/>
                </a:lnTo>
                <a:lnTo>
                  <a:pt x="80" y="206"/>
                </a:lnTo>
                <a:lnTo>
                  <a:pt x="80" y="206"/>
                </a:lnTo>
                <a:lnTo>
                  <a:pt x="83" y="209"/>
                </a:lnTo>
                <a:lnTo>
                  <a:pt x="87" y="210"/>
                </a:lnTo>
                <a:lnTo>
                  <a:pt x="87" y="210"/>
                </a:lnTo>
                <a:lnTo>
                  <a:pt x="88" y="210"/>
                </a:lnTo>
                <a:lnTo>
                  <a:pt x="88" y="211"/>
                </a:lnTo>
                <a:lnTo>
                  <a:pt x="88" y="210"/>
                </a:lnTo>
                <a:lnTo>
                  <a:pt x="88" y="210"/>
                </a:lnTo>
                <a:lnTo>
                  <a:pt x="91" y="206"/>
                </a:lnTo>
                <a:lnTo>
                  <a:pt x="92" y="203"/>
                </a:lnTo>
                <a:lnTo>
                  <a:pt x="92" y="203"/>
                </a:lnTo>
                <a:lnTo>
                  <a:pt x="94" y="199"/>
                </a:lnTo>
                <a:lnTo>
                  <a:pt x="94" y="198"/>
                </a:lnTo>
                <a:lnTo>
                  <a:pt x="94" y="198"/>
                </a:lnTo>
                <a:lnTo>
                  <a:pt x="94" y="194"/>
                </a:lnTo>
                <a:lnTo>
                  <a:pt x="94" y="194"/>
                </a:lnTo>
                <a:lnTo>
                  <a:pt x="94" y="191"/>
                </a:lnTo>
                <a:lnTo>
                  <a:pt x="95" y="188"/>
                </a:lnTo>
                <a:lnTo>
                  <a:pt x="95" y="188"/>
                </a:lnTo>
                <a:lnTo>
                  <a:pt x="96" y="186"/>
                </a:lnTo>
                <a:lnTo>
                  <a:pt x="99" y="183"/>
                </a:lnTo>
                <a:lnTo>
                  <a:pt x="99" y="183"/>
                </a:lnTo>
                <a:lnTo>
                  <a:pt x="100" y="183"/>
                </a:lnTo>
                <a:lnTo>
                  <a:pt x="102" y="181"/>
                </a:lnTo>
                <a:lnTo>
                  <a:pt x="102" y="181"/>
                </a:lnTo>
                <a:lnTo>
                  <a:pt x="102" y="179"/>
                </a:lnTo>
                <a:lnTo>
                  <a:pt x="102" y="179"/>
                </a:lnTo>
                <a:lnTo>
                  <a:pt x="100" y="177"/>
                </a:lnTo>
                <a:lnTo>
                  <a:pt x="100" y="175"/>
                </a:lnTo>
                <a:lnTo>
                  <a:pt x="100" y="175"/>
                </a:lnTo>
                <a:lnTo>
                  <a:pt x="99" y="171"/>
                </a:lnTo>
                <a:lnTo>
                  <a:pt x="98" y="169"/>
                </a:lnTo>
                <a:lnTo>
                  <a:pt x="98" y="169"/>
                </a:lnTo>
                <a:lnTo>
                  <a:pt x="95" y="167"/>
                </a:lnTo>
                <a:lnTo>
                  <a:pt x="94" y="165"/>
                </a:lnTo>
                <a:lnTo>
                  <a:pt x="94" y="164"/>
                </a:lnTo>
                <a:lnTo>
                  <a:pt x="94" y="164"/>
                </a:lnTo>
                <a:lnTo>
                  <a:pt x="95" y="158"/>
                </a:lnTo>
                <a:lnTo>
                  <a:pt x="95" y="158"/>
                </a:lnTo>
                <a:lnTo>
                  <a:pt x="98" y="154"/>
                </a:lnTo>
                <a:lnTo>
                  <a:pt x="98" y="154"/>
                </a:lnTo>
                <a:lnTo>
                  <a:pt x="100" y="150"/>
                </a:lnTo>
                <a:lnTo>
                  <a:pt x="100" y="150"/>
                </a:lnTo>
                <a:lnTo>
                  <a:pt x="103" y="146"/>
                </a:lnTo>
                <a:lnTo>
                  <a:pt x="103" y="146"/>
                </a:lnTo>
                <a:lnTo>
                  <a:pt x="104" y="137"/>
                </a:lnTo>
                <a:lnTo>
                  <a:pt x="104" y="137"/>
                </a:lnTo>
                <a:lnTo>
                  <a:pt x="104" y="137"/>
                </a:lnTo>
                <a:lnTo>
                  <a:pt x="104" y="137"/>
                </a:lnTo>
                <a:lnTo>
                  <a:pt x="104" y="134"/>
                </a:lnTo>
                <a:lnTo>
                  <a:pt x="104" y="134"/>
                </a:lnTo>
                <a:lnTo>
                  <a:pt x="103" y="129"/>
                </a:lnTo>
                <a:lnTo>
                  <a:pt x="103" y="129"/>
                </a:lnTo>
                <a:lnTo>
                  <a:pt x="106" y="126"/>
                </a:lnTo>
                <a:lnTo>
                  <a:pt x="110" y="125"/>
                </a:lnTo>
                <a:lnTo>
                  <a:pt x="110" y="125"/>
                </a:lnTo>
                <a:lnTo>
                  <a:pt x="111" y="126"/>
                </a:lnTo>
                <a:lnTo>
                  <a:pt x="113" y="127"/>
                </a:lnTo>
                <a:lnTo>
                  <a:pt x="114" y="126"/>
                </a:lnTo>
                <a:lnTo>
                  <a:pt x="114" y="126"/>
                </a:lnTo>
                <a:lnTo>
                  <a:pt x="115" y="123"/>
                </a:lnTo>
                <a:lnTo>
                  <a:pt x="117" y="122"/>
                </a:lnTo>
                <a:lnTo>
                  <a:pt x="117" y="122"/>
                </a:lnTo>
                <a:lnTo>
                  <a:pt x="119" y="121"/>
                </a:lnTo>
                <a:lnTo>
                  <a:pt x="121" y="122"/>
                </a:lnTo>
                <a:lnTo>
                  <a:pt x="121" y="122"/>
                </a:lnTo>
                <a:lnTo>
                  <a:pt x="125" y="123"/>
                </a:lnTo>
                <a:lnTo>
                  <a:pt x="129" y="125"/>
                </a:lnTo>
                <a:lnTo>
                  <a:pt x="129" y="125"/>
                </a:lnTo>
                <a:lnTo>
                  <a:pt x="133" y="126"/>
                </a:lnTo>
                <a:lnTo>
                  <a:pt x="137" y="126"/>
                </a:lnTo>
                <a:lnTo>
                  <a:pt x="137" y="126"/>
                </a:lnTo>
                <a:lnTo>
                  <a:pt x="142" y="126"/>
                </a:lnTo>
                <a:lnTo>
                  <a:pt x="145" y="126"/>
                </a:lnTo>
                <a:lnTo>
                  <a:pt x="148" y="125"/>
                </a:lnTo>
                <a:lnTo>
                  <a:pt x="148" y="125"/>
                </a:lnTo>
                <a:lnTo>
                  <a:pt x="150" y="125"/>
                </a:lnTo>
                <a:lnTo>
                  <a:pt x="152" y="125"/>
                </a:lnTo>
                <a:lnTo>
                  <a:pt x="152" y="123"/>
                </a:lnTo>
                <a:lnTo>
                  <a:pt x="152" y="123"/>
                </a:lnTo>
                <a:lnTo>
                  <a:pt x="153" y="121"/>
                </a:lnTo>
                <a:lnTo>
                  <a:pt x="155" y="118"/>
                </a:lnTo>
                <a:lnTo>
                  <a:pt x="155" y="118"/>
                </a:lnTo>
                <a:lnTo>
                  <a:pt x="157" y="118"/>
                </a:lnTo>
                <a:lnTo>
                  <a:pt x="159" y="115"/>
                </a:lnTo>
                <a:lnTo>
                  <a:pt x="159" y="115"/>
                </a:lnTo>
                <a:lnTo>
                  <a:pt x="159" y="112"/>
                </a:lnTo>
                <a:lnTo>
                  <a:pt x="160" y="111"/>
                </a:lnTo>
                <a:lnTo>
                  <a:pt x="160" y="111"/>
                </a:lnTo>
                <a:lnTo>
                  <a:pt x="161" y="108"/>
                </a:lnTo>
                <a:lnTo>
                  <a:pt x="161" y="108"/>
                </a:lnTo>
                <a:lnTo>
                  <a:pt x="164" y="106"/>
                </a:lnTo>
                <a:lnTo>
                  <a:pt x="165" y="106"/>
                </a:lnTo>
                <a:lnTo>
                  <a:pt x="165" y="106"/>
                </a:lnTo>
                <a:lnTo>
                  <a:pt x="165" y="104"/>
                </a:lnTo>
                <a:lnTo>
                  <a:pt x="165" y="104"/>
                </a:lnTo>
                <a:lnTo>
                  <a:pt x="164" y="102"/>
                </a:lnTo>
                <a:lnTo>
                  <a:pt x="163" y="99"/>
                </a:lnTo>
                <a:lnTo>
                  <a:pt x="163" y="99"/>
                </a:lnTo>
                <a:lnTo>
                  <a:pt x="163" y="98"/>
                </a:lnTo>
                <a:lnTo>
                  <a:pt x="161" y="98"/>
                </a:lnTo>
                <a:lnTo>
                  <a:pt x="160" y="96"/>
                </a:lnTo>
                <a:lnTo>
                  <a:pt x="161" y="93"/>
                </a:lnTo>
                <a:lnTo>
                  <a:pt x="161" y="93"/>
                </a:lnTo>
                <a:lnTo>
                  <a:pt x="164" y="87"/>
                </a:lnTo>
                <a:lnTo>
                  <a:pt x="164" y="84"/>
                </a:lnTo>
                <a:lnTo>
                  <a:pt x="161" y="81"/>
                </a:lnTo>
                <a:lnTo>
                  <a:pt x="161" y="81"/>
                </a:lnTo>
                <a:lnTo>
                  <a:pt x="160" y="77"/>
                </a:lnTo>
                <a:lnTo>
                  <a:pt x="157" y="76"/>
                </a:lnTo>
                <a:lnTo>
                  <a:pt x="155" y="73"/>
                </a:lnTo>
                <a:lnTo>
                  <a:pt x="155" y="73"/>
                </a:lnTo>
                <a:lnTo>
                  <a:pt x="153" y="70"/>
                </a:lnTo>
                <a:lnTo>
                  <a:pt x="150" y="68"/>
                </a:lnTo>
                <a:lnTo>
                  <a:pt x="150" y="68"/>
                </a:lnTo>
                <a:lnTo>
                  <a:pt x="149" y="66"/>
                </a:lnTo>
                <a:lnTo>
                  <a:pt x="148" y="66"/>
                </a:lnTo>
                <a:lnTo>
                  <a:pt x="148" y="66"/>
                </a:lnTo>
                <a:lnTo>
                  <a:pt x="144" y="65"/>
                </a:lnTo>
                <a:lnTo>
                  <a:pt x="140" y="62"/>
                </a:lnTo>
                <a:lnTo>
                  <a:pt x="140" y="62"/>
                </a:lnTo>
                <a:lnTo>
                  <a:pt x="137" y="60"/>
                </a:lnTo>
                <a:lnTo>
                  <a:pt x="134" y="58"/>
                </a:lnTo>
                <a:lnTo>
                  <a:pt x="134" y="58"/>
                </a:lnTo>
                <a:lnTo>
                  <a:pt x="130" y="57"/>
                </a:lnTo>
                <a:lnTo>
                  <a:pt x="130" y="57"/>
                </a:lnTo>
                <a:lnTo>
                  <a:pt x="125" y="57"/>
                </a:lnTo>
                <a:lnTo>
                  <a:pt x="125" y="57"/>
                </a:lnTo>
                <a:lnTo>
                  <a:pt x="122" y="57"/>
                </a:lnTo>
                <a:lnTo>
                  <a:pt x="122" y="57"/>
                </a:lnTo>
                <a:lnTo>
                  <a:pt x="117" y="56"/>
                </a:lnTo>
                <a:lnTo>
                  <a:pt x="117" y="56"/>
                </a:lnTo>
                <a:lnTo>
                  <a:pt x="114" y="56"/>
                </a:lnTo>
                <a:lnTo>
                  <a:pt x="114" y="56"/>
                </a:lnTo>
                <a:lnTo>
                  <a:pt x="113" y="56"/>
                </a:lnTo>
                <a:lnTo>
                  <a:pt x="111" y="54"/>
                </a:lnTo>
                <a:lnTo>
                  <a:pt x="111" y="57"/>
                </a:lnTo>
                <a:lnTo>
                  <a:pt x="111" y="57"/>
                </a:lnTo>
                <a:lnTo>
                  <a:pt x="111" y="61"/>
                </a:lnTo>
                <a:lnTo>
                  <a:pt x="111" y="62"/>
                </a:lnTo>
                <a:lnTo>
                  <a:pt x="110" y="64"/>
                </a:lnTo>
                <a:lnTo>
                  <a:pt x="110" y="64"/>
                </a:lnTo>
                <a:lnTo>
                  <a:pt x="106" y="64"/>
                </a:lnTo>
                <a:lnTo>
                  <a:pt x="106" y="64"/>
                </a:lnTo>
                <a:lnTo>
                  <a:pt x="103" y="64"/>
                </a:lnTo>
                <a:lnTo>
                  <a:pt x="100" y="65"/>
                </a:lnTo>
                <a:lnTo>
                  <a:pt x="100" y="65"/>
                </a:lnTo>
                <a:lnTo>
                  <a:pt x="99" y="66"/>
                </a:lnTo>
                <a:lnTo>
                  <a:pt x="95" y="68"/>
                </a:lnTo>
                <a:lnTo>
                  <a:pt x="95" y="68"/>
                </a:lnTo>
                <a:lnTo>
                  <a:pt x="95" y="68"/>
                </a:lnTo>
                <a:lnTo>
                  <a:pt x="95" y="69"/>
                </a:lnTo>
                <a:lnTo>
                  <a:pt x="92" y="68"/>
                </a:lnTo>
                <a:lnTo>
                  <a:pt x="92" y="68"/>
                </a:lnTo>
                <a:lnTo>
                  <a:pt x="91" y="65"/>
                </a:lnTo>
                <a:lnTo>
                  <a:pt x="92" y="64"/>
                </a:lnTo>
                <a:lnTo>
                  <a:pt x="91" y="64"/>
                </a:lnTo>
                <a:lnTo>
                  <a:pt x="88" y="64"/>
                </a:lnTo>
                <a:lnTo>
                  <a:pt x="88" y="64"/>
                </a:lnTo>
                <a:lnTo>
                  <a:pt x="81" y="65"/>
                </a:lnTo>
                <a:lnTo>
                  <a:pt x="79" y="65"/>
                </a:lnTo>
                <a:lnTo>
                  <a:pt x="79" y="65"/>
                </a:lnTo>
                <a:lnTo>
                  <a:pt x="77" y="65"/>
                </a:lnTo>
                <a:lnTo>
                  <a:pt x="75" y="64"/>
                </a:lnTo>
                <a:lnTo>
                  <a:pt x="75" y="64"/>
                </a:lnTo>
                <a:lnTo>
                  <a:pt x="71" y="62"/>
                </a:lnTo>
                <a:lnTo>
                  <a:pt x="69" y="64"/>
                </a:lnTo>
                <a:lnTo>
                  <a:pt x="69" y="64"/>
                </a:lnTo>
                <a:lnTo>
                  <a:pt x="68" y="65"/>
                </a:lnTo>
                <a:lnTo>
                  <a:pt x="68" y="65"/>
                </a:lnTo>
                <a:lnTo>
                  <a:pt x="67" y="64"/>
                </a:lnTo>
                <a:lnTo>
                  <a:pt x="67" y="64"/>
                </a:lnTo>
                <a:lnTo>
                  <a:pt x="65" y="61"/>
                </a:lnTo>
                <a:lnTo>
                  <a:pt x="67" y="60"/>
                </a:lnTo>
                <a:lnTo>
                  <a:pt x="67" y="60"/>
                </a:lnTo>
                <a:lnTo>
                  <a:pt x="71" y="60"/>
                </a:lnTo>
                <a:lnTo>
                  <a:pt x="72" y="60"/>
                </a:lnTo>
                <a:lnTo>
                  <a:pt x="73" y="58"/>
                </a:lnTo>
                <a:lnTo>
                  <a:pt x="73" y="58"/>
                </a:lnTo>
                <a:lnTo>
                  <a:pt x="72" y="57"/>
                </a:lnTo>
                <a:lnTo>
                  <a:pt x="72" y="56"/>
                </a:lnTo>
                <a:lnTo>
                  <a:pt x="73" y="56"/>
                </a:lnTo>
                <a:lnTo>
                  <a:pt x="73" y="56"/>
                </a:lnTo>
                <a:lnTo>
                  <a:pt x="79" y="54"/>
                </a:lnTo>
                <a:lnTo>
                  <a:pt x="79" y="54"/>
                </a:lnTo>
                <a:lnTo>
                  <a:pt x="81" y="54"/>
                </a:lnTo>
                <a:lnTo>
                  <a:pt x="83" y="54"/>
                </a:lnTo>
                <a:lnTo>
                  <a:pt x="85" y="54"/>
                </a:lnTo>
                <a:lnTo>
                  <a:pt x="85" y="54"/>
                </a:lnTo>
                <a:lnTo>
                  <a:pt x="85" y="54"/>
                </a:lnTo>
                <a:lnTo>
                  <a:pt x="87" y="53"/>
                </a:lnTo>
                <a:lnTo>
                  <a:pt x="88" y="53"/>
                </a:lnTo>
                <a:lnTo>
                  <a:pt x="87" y="51"/>
                </a:lnTo>
                <a:lnTo>
                  <a:pt x="87" y="51"/>
                </a:lnTo>
                <a:lnTo>
                  <a:pt x="84" y="47"/>
                </a:lnTo>
                <a:lnTo>
                  <a:pt x="83" y="46"/>
                </a:lnTo>
                <a:lnTo>
                  <a:pt x="81" y="45"/>
                </a:lnTo>
                <a:lnTo>
                  <a:pt x="80" y="45"/>
                </a:lnTo>
                <a:lnTo>
                  <a:pt x="80" y="45"/>
                </a:lnTo>
                <a:lnTo>
                  <a:pt x="79" y="46"/>
                </a:lnTo>
                <a:lnTo>
                  <a:pt x="77" y="47"/>
                </a:lnTo>
                <a:lnTo>
                  <a:pt x="77" y="47"/>
                </a:lnTo>
                <a:lnTo>
                  <a:pt x="76" y="47"/>
                </a:lnTo>
                <a:lnTo>
                  <a:pt x="76" y="47"/>
                </a:lnTo>
                <a:lnTo>
                  <a:pt x="72" y="45"/>
                </a:lnTo>
                <a:lnTo>
                  <a:pt x="72" y="43"/>
                </a:lnTo>
                <a:lnTo>
                  <a:pt x="73" y="42"/>
                </a:lnTo>
                <a:lnTo>
                  <a:pt x="73" y="42"/>
                </a:lnTo>
                <a:lnTo>
                  <a:pt x="76" y="39"/>
                </a:lnTo>
                <a:lnTo>
                  <a:pt x="79" y="38"/>
                </a:lnTo>
                <a:lnTo>
                  <a:pt x="79" y="38"/>
                </a:lnTo>
                <a:lnTo>
                  <a:pt x="80" y="38"/>
                </a:lnTo>
                <a:lnTo>
                  <a:pt x="81" y="38"/>
                </a:lnTo>
                <a:lnTo>
                  <a:pt x="84" y="41"/>
                </a:lnTo>
                <a:lnTo>
                  <a:pt x="87" y="43"/>
                </a:lnTo>
                <a:lnTo>
                  <a:pt x="88" y="43"/>
                </a:lnTo>
                <a:lnTo>
                  <a:pt x="88" y="43"/>
                </a:lnTo>
                <a:lnTo>
                  <a:pt x="91" y="42"/>
                </a:lnTo>
                <a:lnTo>
                  <a:pt x="92" y="42"/>
                </a:lnTo>
                <a:lnTo>
                  <a:pt x="92" y="42"/>
                </a:lnTo>
                <a:lnTo>
                  <a:pt x="94" y="45"/>
                </a:lnTo>
                <a:lnTo>
                  <a:pt x="94" y="49"/>
                </a:lnTo>
                <a:lnTo>
                  <a:pt x="94" y="49"/>
                </a:lnTo>
                <a:lnTo>
                  <a:pt x="94" y="51"/>
                </a:lnTo>
                <a:lnTo>
                  <a:pt x="96" y="50"/>
                </a:lnTo>
                <a:lnTo>
                  <a:pt x="96" y="50"/>
                </a:lnTo>
                <a:lnTo>
                  <a:pt x="98" y="49"/>
                </a:lnTo>
                <a:lnTo>
                  <a:pt x="96" y="49"/>
                </a:lnTo>
                <a:lnTo>
                  <a:pt x="96" y="47"/>
                </a:lnTo>
                <a:lnTo>
                  <a:pt x="100" y="46"/>
                </a:lnTo>
                <a:lnTo>
                  <a:pt x="100" y="46"/>
                </a:lnTo>
                <a:lnTo>
                  <a:pt x="107" y="45"/>
                </a:lnTo>
                <a:lnTo>
                  <a:pt x="110" y="43"/>
                </a:lnTo>
                <a:lnTo>
                  <a:pt x="113" y="43"/>
                </a:lnTo>
                <a:lnTo>
                  <a:pt x="114" y="45"/>
                </a:lnTo>
                <a:lnTo>
                  <a:pt x="114" y="45"/>
                </a:lnTo>
                <a:lnTo>
                  <a:pt x="117" y="46"/>
                </a:lnTo>
                <a:lnTo>
                  <a:pt x="118" y="46"/>
                </a:lnTo>
                <a:lnTo>
                  <a:pt x="118" y="46"/>
                </a:lnTo>
                <a:lnTo>
                  <a:pt x="118" y="47"/>
                </a:lnTo>
                <a:lnTo>
                  <a:pt x="118" y="49"/>
                </a:lnTo>
                <a:lnTo>
                  <a:pt x="119" y="47"/>
                </a:lnTo>
                <a:lnTo>
                  <a:pt x="119" y="47"/>
                </a:lnTo>
                <a:lnTo>
                  <a:pt x="122" y="46"/>
                </a:lnTo>
                <a:lnTo>
                  <a:pt x="125" y="47"/>
                </a:lnTo>
                <a:lnTo>
                  <a:pt x="127" y="49"/>
                </a:lnTo>
                <a:lnTo>
                  <a:pt x="127" y="49"/>
                </a:lnTo>
                <a:lnTo>
                  <a:pt x="127" y="49"/>
                </a:lnTo>
                <a:lnTo>
                  <a:pt x="130" y="49"/>
                </a:lnTo>
                <a:lnTo>
                  <a:pt x="130" y="49"/>
                </a:lnTo>
                <a:lnTo>
                  <a:pt x="133" y="51"/>
                </a:lnTo>
                <a:lnTo>
                  <a:pt x="137" y="51"/>
                </a:lnTo>
                <a:lnTo>
                  <a:pt x="137" y="51"/>
                </a:lnTo>
                <a:lnTo>
                  <a:pt x="140" y="50"/>
                </a:lnTo>
                <a:lnTo>
                  <a:pt x="140" y="50"/>
                </a:lnTo>
                <a:lnTo>
                  <a:pt x="138" y="47"/>
                </a:lnTo>
                <a:lnTo>
                  <a:pt x="138" y="47"/>
                </a:lnTo>
                <a:lnTo>
                  <a:pt x="137" y="45"/>
                </a:lnTo>
                <a:lnTo>
                  <a:pt x="133" y="43"/>
                </a:lnTo>
                <a:lnTo>
                  <a:pt x="133" y="43"/>
                </a:lnTo>
                <a:lnTo>
                  <a:pt x="125" y="41"/>
                </a:lnTo>
                <a:lnTo>
                  <a:pt x="123" y="39"/>
                </a:lnTo>
                <a:lnTo>
                  <a:pt x="126" y="39"/>
                </a:lnTo>
                <a:lnTo>
                  <a:pt x="126" y="39"/>
                </a:lnTo>
                <a:lnTo>
                  <a:pt x="129" y="38"/>
                </a:lnTo>
                <a:lnTo>
                  <a:pt x="127" y="37"/>
                </a:lnTo>
                <a:lnTo>
                  <a:pt x="127" y="35"/>
                </a:lnTo>
                <a:lnTo>
                  <a:pt x="132" y="33"/>
                </a:lnTo>
                <a:lnTo>
                  <a:pt x="132" y="33"/>
                </a:lnTo>
                <a:lnTo>
                  <a:pt x="137" y="31"/>
                </a:lnTo>
                <a:lnTo>
                  <a:pt x="140" y="31"/>
                </a:lnTo>
                <a:lnTo>
                  <a:pt x="141" y="31"/>
                </a:lnTo>
                <a:lnTo>
                  <a:pt x="141" y="28"/>
                </a:lnTo>
                <a:lnTo>
                  <a:pt x="141" y="28"/>
                </a:lnTo>
                <a:lnTo>
                  <a:pt x="141" y="23"/>
                </a:lnTo>
                <a:lnTo>
                  <a:pt x="142" y="23"/>
                </a:lnTo>
                <a:lnTo>
                  <a:pt x="144" y="23"/>
                </a:lnTo>
                <a:lnTo>
                  <a:pt x="144" y="23"/>
                </a:lnTo>
                <a:lnTo>
                  <a:pt x="153" y="24"/>
                </a:lnTo>
                <a:lnTo>
                  <a:pt x="153" y="24"/>
                </a:lnTo>
                <a:lnTo>
                  <a:pt x="155" y="24"/>
                </a:lnTo>
                <a:lnTo>
                  <a:pt x="155" y="26"/>
                </a:lnTo>
                <a:lnTo>
                  <a:pt x="157" y="24"/>
                </a:lnTo>
                <a:lnTo>
                  <a:pt x="157" y="24"/>
                </a:lnTo>
                <a:lnTo>
                  <a:pt x="160" y="23"/>
                </a:lnTo>
                <a:lnTo>
                  <a:pt x="161" y="23"/>
                </a:lnTo>
                <a:lnTo>
                  <a:pt x="161" y="23"/>
                </a:lnTo>
                <a:lnTo>
                  <a:pt x="161" y="22"/>
                </a:lnTo>
                <a:lnTo>
                  <a:pt x="161" y="22"/>
                </a:lnTo>
                <a:lnTo>
                  <a:pt x="159" y="18"/>
                </a:lnTo>
                <a:lnTo>
                  <a:pt x="156" y="15"/>
                </a:lnTo>
                <a:lnTo>
                  <a:pt x="156" y="15"/>
                </a:lnTo>
                <a:lnTo>
                  <a:pt x="155" y="12"/>
                </a:lnTo>
                <a:lnTo>
                  <a:pt x="153" y="10"/>
                </a:lnTo>
                <a:lnTo>
                  <a:pt x="152" y="7"/>
                </a:lnTo>
                <a:lnTo>
                  <a:pt x="150" y="7"/>
                </a:lnTo>
                <a:lnTo>
                  <a:pt x="148" y="8"/>
                </a:lnTo>
                <a:lnTo>
                  <a:pt x="148" y="8"/>
                </a:lnTo>
                <a:lnTo>
                  <a:pt x="144" y="10"/>
                </a:lnTo>
                <a:lnTo>
                  <a:pt x="140" y="11"/>
                </a:lnTo>
                <a:lnTo>
                  <a:pt x="140" y="11"/>
                </a:lnTo>
                <a:lnTo>
                  <a:pt x="134" y="10"/>
                </a:lnTo>
                <a:lnTo>
                  <a:pt x="132" y="8"/>
                </a:lnTo>
                <a:lnTo>
                  <a:pt x="132" y="8"/>
                </a:lnTo>
                <a:lnTo>
                  <a:pt x="136" y="7"/>
                </a:lnTo>
                <a:lnTo>
                  <a:pt x="138" y="5"/>
                </a:lnTo>
                <a:lnTo>
                  <a:pt x="138" y="5"/>
                </a:lnTo>
                <a:lnTo>
                  <a:pt x="138" y="5"/>
                </a:lnTo>
                <a:lnTo>
                  <a:pt x="140" y="4"/>
                </a:lnTo>
                <a:lnTo>
                  <a:pt x="140" y="4"/>
                </a:lnTo>
                <a:lnTo>
                  <a:pt x="137" y="1"/>
                </a:lnTo>
                <a:lnTo>
                  <a:pt x="140" y="0"/>
                </a:lnTo>
                <a:lnTo>
                  <a:pt x="140" y="0"/>
                </a:lnTo>
                <a:lnTo>
                  <a:pt x="149" y="0"/>
                </a:lnTo>
                <a:lnTo>
                  <a:pt x="161" y="1"/>
                </a:lnTo>
                <a:lnTo>
                  <a:pt x="161" y="1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132"/>
          <p:cNvSpPr/>
          <p:nvPr/>
        </p:nvSpPr>
        <p:spPr bwMode="auto">
          <a:xfrm>
            <a:off x="2570163" y="4972050"/>
            <a:ext cx="136525" cy="157163"/>
          </a:xfrm>
          <a:custGeom>
            <a:avLst/>
            <a:gdLst>
              <a:gd name="T0" fmla="*/ 27 w 86"/>
              <a:gd name="T1" fmla="*/ 6 h 103"/>
              <a:gd name="T2" fmla="*/ 27 w 86"/>
              <a:gd name="T3" fmla="*/ 38 h 103"/>
              <a:gd name="T4" fmla="*/ 27 w 86"/>
              <a:gd name="T5" fmla="*/ 38 h 103"/>
              <a:gd name="T6" fmla="*/ 28 w 86"/>
              <a:gd name="T7" fmla="*/ 41 h 103"/>
              <a:gd name="T8" fmla="*/ 34 w 86"/>
              <a:gd name="T9" fmla="*/ 47 h 103"/>
              <a:gd name="T10" fmla="*/ 42 w 86"/>
              <a:gd name="T11" fmla="*/ 55 h 103"/>
              <a:gd name="T12" fmla="*/ 47 w 86"/>
              <a:gd name="T13" fmla="*/ 57 h 103"/>
              <a:gd name="T14" fmla="*/ 54 w 86"/>
              <a:gd name="T15" fmla="*/ 60 h 103"/>
              <a:gd name="T16" fmla="*/ 54 w 86"/>
              <a:gd name="T17" fmla="*/ 60 h 103"/>
              <a:gd name="T18" fmla="*/ 66 w 86"/>
              <a:gd name="T19" fmla="*/ 65 h 103"/>
              <a:gd name="T20" fmla="*/ 78 w 86"/>
              <a:gd name="T21" fmla="*/ 72 h 103"/>
              <a:gd name="T22" fmla="*/ 82 w 86"/>
              <a:gd name="T23" fmla="*/ 75 h 103"/>
              <a:gd name="T24" fmla="*/ 85 w 86"/>
              <a:gd name="T25" fmla="*/ 79 h 103"/>
              <a:gd name="T26" fmla="*/ 86 w 86"/>
              <a:gd name="T27" fmla="*/ 82 h 103"/>
              <a:gd name="T28" fmla="*/ 86 w 86"/>
              <a:gd name="T29" fmla="*/ 86 h 103"/>
              <a:gd name="T30" fmla="*/ 86 w 86"/>
              <a:gd name="T31" fmla="*/ 86 h 103"/>
              <a:gd name="T32" fmla="*/ 85 w 86"/>
              <a:gd name="T33" fmla="*/ 90 h 103"/>
              <a:gd name="T34" fmla="*/ 81 w 86"/>
              <a:gd name="T35" fmla="*/ 93 h 103"/>
              <a:gd name="T36" fmla="*/ 76 w 86"/>
              <a:gd name="T37" fmla="*/ 95 h 103"/>
              <a:gd name="T38" fmla="*/ 66 w 86"/>
              <a:gd name="T39" fmla="*/ 98 h 103"/>
              <a:gd name="T40" fmla="*/ 55 w 86"/>
              <a:gd name="T41" fmla="*/ 101 h 103"/>
              <a:gd name="T42" fmla="*/ 40 w 86"/>
              <a:gd name="T43" fmla="*/ 102 h 103"/>
              <a:gd name="T44" fmla="*/ 21 w 86"/>
              <a:gd name="T45" fmla="*/ 103 h 103"/>
              <a:gd name="T46" fmla="*/ 0 w 86"/>
              <a:gd name="T47" fmla="*/ 103 h 103"/>
              <a:gd name="T48" fmla="*/ 0 w 86"/>
              <a:gd name="T49" fmla="*/ 0 h 103"/>
              <a:gd name="T50" fmla="*/ 27 w 86"/>
              <a:gd name="T51" fmla="*/ 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6" h="103">
                <a:moveTo>
                  <a:pt x="27" y="6"/>
                </a:moveTo>
                <a:lnTo>
                  <a:pt x="27" y="38"/>
                </a:lnTo>
                <a:lnTo>
                  <a:pt x="27" y="38"/>
                </a:lnTo>
                <a:lnTo>
                  <a:pt x="28" y="41"/>
                </a:lnTo>
                <a:lnTo>
                  <a:pt x="34" y="47"/>
                </a:lnTo>
                <a:lnTo>
                  <a:pt x="42" y="55"/>
                </a:lnTo>
                <a:lnTo>
                  <a:pt x="47" y="57"/>
                </a:lnTo>
                <a:lnTo>
                  <a:pt x="54" y="60"/>
                </a:lnTo>
                <a:lnTo>
                  <a:pt x="54" y="60"/>
                </a:lnTo>
                <a:lnTo>
                  <a:pt x="66" y="65"/>
                </a:lnTo>
                <a:lnTo>
                  <a:pt x="78" y="72"/>
                </a:lnTo>
                <a:lnTo>
                  <a:pt x="82" y="75"/>
                </a:lnTo>
                <a:lnTo>
                  <a:pt x="85" y="79"/>
                </a:lnTo>
                <a:lnTo>
                  <a:pt x="86" y="82"/>
                </a:lnTo>
                <a:lnTo>
                  <a:pt x="86" y="86"/>
                </a:lnTo>
                <a:lnTo>
                  <a:pt x="86" y="86"/>
                </a:lnTo>
                <a:lnTo>
                  <a:pt x="85" y="90"/>
                </a:lnTo>
                <a:lnTo>
                  <a:pt x="81" y="93"/>
                </a:lnTo>
                <a:lnTo>
                  <a:pt x="76" y="95"/>
                </a:lnTo>
                <a:lnTo>
                  <a:pt x="66" y="98"/>
                </a:lnTo>
                <a:lnTo>
                  <a:pt x="55" y="101"/>
                </a:lnTo>
                <a:lnTo>
                  <a:pt x="40" y="102"/>
                </a:lnTo>
                <a:lnTo>
                  <a:pt x="21" y="103"/>
                </a:lnTo>
                <a:lnTo>
                  <a:pt x="0" y="103"/>
                </a:lnTo>
                <a:lnTo>
                  <a:pt x="0" y="0"/>
                </a:lnTo>
                <a:lnTo>
                  <a:pt x="27" y="6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133"/>
          <p:cNvSpPr/>
          <p:nvPr/>
        </p:nvSpPr>
        <p:spPr bwMode="auto">
          <a:xfrm>
            <a:off x="2454275" y="4972050"/>
            <a:ext cx="130175" cy="157163"/>
          </a:xfrm>
          <a:custGeom>
            <a:avLst/>
            <a:gdLst>
              <a:gd name="T0" fmla="*/ 63 w 82"/>
              <a:gd name="T1" fmla="*/ 6 h 103"/>
              <a:gd name="T2" fmla="*/ 63 w 82"/>
              <a:gd name="T3" fmla="*/ 38 h 103"/>
              <a:gd name="T4" fmla="*/ 63 w 82"/>
              <a:gd name="T5" fmla="*/ 38 h 103"/>
              <a:gd name="T6" fmla="*/ 62 w 82"/>
              <a:gd name="T7" fmla="*/ 41 h 103"/>
              <a:gd name="T8" fmla="*/ 58 w 82"/>
              <a:gd name="T9" fmla="*/ 47 h 103"/>
              <a:gd name="T10" fmla="*/ 51 w 82"/>
              <a:gd name="T11" fmla="*/ 55 h 103"/>
              <a:gd name="T12" fmla="*/ 46 w 82"/>
              <a:gd name="T13" fmla="*/ 57 h 103"/>
              <a:gd name="T14" fmla="*/ 39 w 82"/>
              <a:gd name="T15" fmla="*/ 60 h 103"/>
              <a:gd name="T16" fmla="*/ 39 w 82"/>
              <a:gd name="T17" fmla="*/ 60 h 103"/>
              <a:gd name="T18" fmla="*/ 25 w 82"/>
              <a:gd name="T19" fmla="*/ 65 h 103"/>
              <a:gd name="T20" fmla="*/ 12 w 82"/>
              <a:gd name="T21" fmla="*/ 72 h 103"/>
              <a:gd name="T22" fmla="*/ 6 w 82"/>
              <a:gd name="T23" fmla="*/ 75 h 103"/>
              <a:gd name="T24" fmla="*/ 4 w 82"/>
              <a:gd name="T25" fmla="*/ 79 h 103"/>
              <a:gd name="T26" fmla="*/ 1 w 82"/>
              <a:gd name="T27" fmla="*/ 82 h 103"/>
              <a:gd name="T28" fmla="*/ 0 w 82"/>
              <a:gd name="T29" fmla="*/ 86 h 103"/>
              <a:gd name="T30" fmla="*/ 0 w 82"/>
              <a:gd name="T31" fmla="*/ 86 h 103"/>
              <a:gd name="T32" fmla="*/ 2 w 82"/>
              <a:gd name="T33" fmla="*/ 90 h 103"/>
              <a:gd name="T34" fmla="*/ 8 w 82"/>
              <a:gd name="T35" fmla="*/ 93 h 103"/>
              <a:gd name="T36" fmla="*/ 15 w 82"/>
              <a:gd name="T37" fmla="*/ 95 h 103"/>
              <a:gd name="T38" fmla="*/ 24 w 82"/>
              <a:gd name="T39" fmla="*/ 98 h 103"/>
              <a:gd name="T40" fmla="*/ 36 w 82"/>
              <a:gd name="T41" fmla="*/ 101 h 103"/>
              <a:gd name="T42" fmla="*/ 50 w 82"/>
              <a:gd name="T43" fmla="*/ 102 h 103"/>
              <a:gd name="T44" fmla="*/ 82 w 82"/>
              <a:gd name="T45" fmla="*/ 103 h 103"/>
              <a:gd name="T46" fmla="*/ 82 w 82"/>
              <a:gd name="T47" fmla="*/ 0 h 103"/>
              <a:gd name="T48" fmla="*/ 63 w 82"/>
              <a:gd name="T49" fmla="*/ 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2" h="103">
                <a:moveTo>
                  <a:pt x="63" y="6"/>
                </a:moveTo>
                <a:lnTo>
                  <a:pt x="63" y="38"/>
                </a:lnTo>
                <a:lnTo>
                  <a:pt x="63" y="38"/>
                </a:lnTo>
                <a:lnTo>
                  <a:pt x="62" y="41"/>
                </a:lnTo>
                <a:lnTo>
                  <a:pt x="58" y="47"/>
                </a:lnTo>
                <a:lnTo>
                  <a:pt x="51" y="55"/>
                </a:lnTo>
                <a:lnTo>
                  <a:pt x="46" y="57"/>
                </a:lnTo>
                <a:lnTo>
                  <a:pt x="39" y="60"/>
                </a:lnTo>
                <a:lnTo>
                  <a:pt x="39" y="60"/>
                </a:lnTo>
                <a:lnTo>
                  <a:pt x="25" y="65"/>
                </a:lnTo>
                <a:lnTo>
                  <a:pt x="12" y="72"/>
                </a:lnTo>
                <a:lnTo>
                  <a:pt x="6" y="75"/>
                </a:lnTo>
                <a:lnTo>
                  <a:pt x="4" y="79"/>
                </a:lnTo>
                <a:lnTo>
                  <a:pt x="1" y="82"/>
                </a:lnTo>
                <a:lnTo>
                  <a:pt x="0" y="86"/>
                </a:lnTo>
                <a:lnTo>
                  <a:pt x="0" y="86"/>
                </a:lnTo>
                <a:lnTo>
                  <a:pt x="2" y="90"/>
                </a:lnTo>
                <a:lnTo>
                  <a:pt x="8" y="93"/>
                </a:lnTo>
                <a:lnTo>
                  <a:pt x="15" y="95"/>
                </a:lnTo>
                <a:lnTo>
                  <a:pt x="24" y="98"/>
                </a:lnTo>
                <a:lnTo>
                  <a:pt x="36" y="101"/>
                </a:lnTo>
                <a:lnTo>
                  <a:pt x="50" y="102"/>
                </a:lnTo>
                <a:lnTo>
                  <a:pt x="82" y="103"/>
                </a:lnTo>
                <a:lnTo>
                  <a:pt x="82" y="0"/>
                </a:lnTo>
                <a:lnTo>
                  <a:pt x="63" y="6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134"/>
          <p:cNvSpPr/>
          <p:nvPr/>
        </p:nvSpPr>
        <p:spPr bwMode="auto">
          <a:xfrm>
            <a:off x="2324100" y="4513263"/>
            <a:ext cx="495300" cy="474662"/>
          </a:xfrm>
          <a:custGeom>
            <a:avLst/>
            <a:gdLst>
              <a:gd name="T0" fmla="*/ 83 w 312"/>
              <a:gd name="T1" fmla="*/ 16 h 313"/>
              <a:gd name="T2" fmla="*/ 57 w 312"/>
              <a:gd name="T3" fmla="*/ 41 h 313"/>
              <a:gd name="T4" fmla="*/ 37 w 312"/>
              <a:gd name="T5" fmla="*/ 71 h 313"/>
              <a:gd name="T6" fmla="*/ 25 w 312"/>
              <a:gd name="T7" fmla="*/ 103 h 313"/>
              <a:gd name="T8" fmla="*/ 21 w 312"/>
              <a:gd name="T9" fmla="*/ 140 h 313"/>
              <a:gd name="T10" fmla="*/ 21 w 312"/>
              <a:gd name="T11" fmla="*/ 156 h 313"/>
              <a:gd name="T12" fmla="*/ 27 w 312"/>
              <a:gd name="T13" fmla="*/ 186 h 313"/>
              <a:gd name="T14" fmla="*/ 40 w 312"/>
              <a:gd name="T15" fmla="*/ 213 h 313"/>
              <a:gd name="T16" fmla="*/ 56 w 312"/>
              <a:gd name="T17" fmla="*/ 237 h 313"/>
              <a:gd name="T18" fmla="*/ 76 w 312"/>
              <a:gd name="T19" fmla="*/ 259 h 313"/>
              <a:gd name="T20" fmla="*/ 101 w 312"/>
              <a:gd name="T21" fmla="*/ 275 h 313"/>
              <a:gd name="T22" fmla="*/ 128 w 312"/>
              <a:gd name="T23" fmla="*/ 287 h 313"/>
              <a:gd name="T24" fmla="*/ 157 w 312"/>
              <a:gd name="T25" fmla="*/ 293 h 313"/>
              <a:gd name="T26" fmla="*/ 174 w 312"/>
              <a:gd name="T27" fmla="*/ 294 h 313"/>
              <a:gd name="T28" fmla="*/ 210 w 312"/>
              <a:gd name="T29" fmla="*/ 289 h 313"/>
              <a:gd name="T30" fmla="*/ 243 w 312"/>
              <a:gd name="T31" fmla="*/ 276 h 313"/>
              <a:gd name="T32" fmla="*/ 273 w 312"/>
              <a:gd name="T33" fmla="*/ 257 h 313"/>
              <a:gd name="T34" fmla="*/ 296 w 312"/>
              <a:gd name="T35" fmla="*/ 233 h 313"/>
              <a:gd name="T36" fmla="*/ 312 w 312"/>
              <a:gd name="T37" fmla="*/ 245 h 313"/>
              <a:gd name="T38" fmla="*/ 285 w 312"/>
              <a:gd name="T39" fmla="*/ 274 h 313"/>
              <a:gd name="T40" fmla="*/ 252 w 312"/>
              <a:gd name="T41" fmla="*/ 295 h 313"/>
              <a:gd name="T42" fmla="*/ 214 w 312"/>
              <a:gd name="T43" fmla="*/ 309 h 313"/>
              <a:gd name="T44" fmla="*/ 174 w 312"/>
              <a:gd name="T45" fmla="*/ 313 h 313"/>
              <a:gd name="T46" fmla="*/ 156 w 312"/>
              <a:gd name="T47" fmla="*/ 313 h 313"/>
              <a:gd name="T48" fmla="*/ 122 w 312"/>
              <a:gd name="T49" fmla="*/ 306 h 313"/>
              <a:gd name="T50" fmla="*/ 91 w 312"/>
              <a:gd name="T51" fmla="*/ 293 h 313"/>
              <a:gd name="T52" fmla="*/ 64 w 312"/>
              <a:gd name="T53" fmla="*/ 274 h 313"/>
              <a:gd name="T54" fmla="*/ 40 w 312"/>
              <a:gd name="T55" fmla="*/ 251 h 313"/>
              <a:gd name="T56" fmla="*/ 21 w 312"/>
              <a:gd name="T57" fmla="*/ 222 h 313"/>
              <a:gd name="T58" fmla="*/ 8 w 312"/>
              <a:gd name="T59" fmla="*/ 191 h 313"/>
              <a:gd name="T60" fmla="*/ 2 w 312"/>
              <a:gd name="T61" fmla="*/ 159 h 313"/>
              <a:gd name="T62" fmla="*/ 0 w 312"/>
              <a:gd name="T63" fmla="*/ 140 h 313"/>
              <a:gd name="T64" fmla="*/ 6 w 312"/>
              <a:gd name="T65" fmla="*/ 99 h 313"/>
              <a:gd name="T66" fmla="*/ 19 w 312"/>
              <a:gd name="T67" fmla="*/ 61 h 313"/>
              <a:gd name="T68" fmla="*/ 42 w 312"/>
              <a:gd name="T69" fmla="*/ 27 h 313"/>
              <a:gd name="T70" fmla="*/ 71 w 312"/>
              <a:gd name="T71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12" h="313">
                <a:moveTo>
                  <a:pt x="83" y="16"/>
                </a:moveTo>
                <a:lnTo>
                  <a:pt x="83" y="16"/>
                </a:lnTo>
                <a:lnTo>
                  <a:pt x="69" y="29"/>
                </a:lnTo>
                <a:lnTo>
                  <a:pt x="57" y="41"/>
                </a:lnTo>
                <a:lnTo>
                  <a:pt x="46" y="54"/>
                </a:lnTo>
                <a:lnTo>
                  <a:pt x="37" y="71"/>
                </a:lnTo>
                <a:lnTo>
                  <a:pt x="30" y="87"/>
                </a:lnTo>
                <a:lnTo>
                  <a:pt x="25" y="103"/>
                </a:lnTo>
                <a:lnTo>
                  <a:pt x="22" y="122"/>
                </a:lnTo>
                <a:lnTo>
                  <a:pt x="21" y="140"/>
                </a:lnTo>
                <a:lnTo>
                  <a:pt x="21" y="140"/>
                </a:lnTo>
                <a:lnTo>
                  <a:pt x="21" y="156"/>
                </a:lnTo>
                <a:lnTo>
                  <a:pt x="23" y="171"/>
                </a:lnTo>
                <a:lnTo>
                  <a:pt x="27" y="186"/>
                </a:lnTo>
                <a:lnTo>
                  <a:pt x="33" y="199"/>
                </a:lnTo>
                <a:lnTo>
                  <a:pt x="40" y="213"/>
                </a:lnTo>
                <a:lnTo>
                  <a:pt x="46" y="226"/>
                </a:lnTo>
                <a:lnTo>
                  <a:pt x="56" y="237"/>
                </a:lnTo>
                <a:lnTo>
                  <a:pt x="65" y="248"/>
                </a:lnTo>
                <a:lnTo>
                  <a:pt x="76" y="259"/>
                </a:lnTo>
                <a:lnTo>
                  <a:pt x="88" y="267"/>
                </a:lnTo>
                <a:lnTo>
                  <a:pt x="101" y="275"/>
                </a:lnTo>
                <a:lnTo>
                  <a:pt x="114" y="282"/>
                </a:lnTo>
                <a:lnTo>
                  <a:pt x="128" y="287"/>
                </a:lnTo>
                <a:lnTo>
                  <a:pt x="143" y="290"/>
                </a:lnTo>
                <a:lnTo>
                  <a:pt x="157" y="293"/>
                </a:lnTo>
                <a:lnTo>
                  <a:pt x="174" y="294"/>
                </a:lnTo>
                <a:lnTo>
                  <a:pt x="174" y="294"/>
                </a:lnTo>
                <a:lnTo>
                  <a:pt x="193" y="293"/>
                </a:lnTo>
                <a:lnTo>
                  <a:pt x="210" y="289"/>
                </a:lnTo>
                <a:lnTo>
                  <a:pt x="227" y="285"/>
                </a:lnTo>
                <a:lnTo>
                  <a:pt x="243" y="276"/>
                </a:lnTo>
                <a:lnTo>
                  <a:pt x="258" y="268"/>
                </a:lnTo>
                <a:lnTo>
                  <a:pt x="273" y="257"/>
                </a:lnTo>
                <a:lnTo>
                  <a:pt x="285" y="247"/>
                </a:lnTo>
                <a:lnTo>
                  <a:pt x="296" y="233"/>
                </a:lnTo>
                <a:lnTo>
                  <a:pt x="312" y="245"/>
                </a:lnTo>
                <a:lnTo>
                  <a:pt x="312" y="245"/>
                </a:lnTo>
                <a:lnTo>
                  <a:pt x="298" y="260"/>
                </a:lnTo>
                <a:lnTo>
                  <a:pt x="285" y="274"/>
                </a:lnTo>
                <a:lnTo>
                  <a:pt x="268" y="285"/>
                </a:lnTo>
                <a:lnTo>
                  <a:pt x="252" y="295"/>
                </a:lnTo>
                <a:lnTo>
                  <a:pt x="233" y="303"/>
                </a:lnTo>
                <a:lnTo>
                  <a:pt x="214" y="309"/>
                </a:lnTo>
                <a:lnTo>
                  <a:pt x="194" y="312"/>
                </a:lnTo>
                <a:lnTo>
                  <a:pt x="174" y="313"/>
                </a:lnTo>
                <a:lnTo>
                  <a:pt x="174" y="313"/>
                </a:lnTo>
                <a:lnTo>
                  <a:pt x="156" y="313"/>
                </a:lnTo>
                <a:lnTo>
                  <a:pt x="138" y="310"/>
                </a:lnTo>
                <a:lnTo>
                  <a:pt x="122" y="306"/>
                </a:lnTo>
                <a:lnTo>
                  <a:pt x="106" y="299"/>
                </a:lnTo>
                <a:lnTo>
                  <a:pt x="91" y="293"/>
                </a:lnTo>
                <a:lnTo>
                  <a:pt x="76" y="285"/>
                </a:lnTo>
                <a:lnTo>
                  <a:pt x="64" y="274"/>
                </a:lnTo>
                <a:lnTo>
                  <a:pt x="52" y="263"/>
                </a:lnTo>
                <a:lnTo>
                  <a:pt x="40" y="251"/>
                </a:lnTo>
                <a:lnTo>
                  <a:pt x="30" y="237"/>
                </a:lnTo>
                <a:lnTo>
                  <a:pt x="21" y="222"/>
                </a:lnTo>
                <a:lnTo>
                  <a:pt x="14" y="207"/>
                </a:lnTo>
                <a:lnTo>
                  <a:pt x="8" y="191"/>
                </a:lnTo>
                <a:lnTo>
                  <a:pt x="4" y="175"/>
                </a:lnTo>
                <a:lnTo>
                  <a:pt x="2" y="159"/>
                </a:lnTo>
                <a:lnTo>
                  <a:pt x="0" y="140"/>
                </a:lnTo>
                <a:lnTo>
                  <a:pt x="0" y="140"/>
                </a:lnTo>
                <a:lnTo>
                  <a:pt x="2" y="119"/>
                </a:lnTo>
                <a:lnTo>
                  <a:pt x="6" y="99"/>
                </a:lnTo>
                <a:lnTo>
                  <a:pt x="11" y="79"/>
                </a:lnTo>
                <a:lnTo>
                  <a:pt x="19" y="61"/>
                </a:lnTo>
                <a:lnTo>
                  <a:pt x="30" y="44"/>
                </a:lnTo>
                <a:lnTo>
                  <a:pt x="42" y="27"/>
                </a:lnTo>
                <a:lnTo>
                  <a:pt x="56" y="14"/>
                </a:lnTo>
                <a:lnTo>
                  <a:pt x="71" y="0"/>
                </a:lnTo>
                <a:lnTo>
                  <a:pt x="83" y="16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135"/>
          <p:cNvSpPr>
            <a:spLocks noEditPoints="1"/>
          </p:cNvSpPr>
          <p:nvPr/>
        </p:nvSpPr>
        <p:spPr bwMode="auto">
          <a:xfrm>
            <a:off x="2378075" y="4522788"/>
            <a:ext cx="436563" cy="414337"/>
          </a:xfrm>
          <a:custGeom>
            <a:avLst/>
            <a:gdLst>
              <a:gd name="T0" fmla="*/ 152 w 275"/>
              <a:gd name="T1" fmla="*/ 1 h 274"/>
              <a:gd name="T2" fmla="*/ 191 w 275"/>
              <a:gd name="T3" fmla="*/ 10 h 274"/>
              <a:gd name="T4" fmla="*/ 225 w 275"/>
              <a:gd name="T5" fmla="*/ 32 h 274"/>
              <a:gd name="T6" fmla="*/ 252 w 275"/>
              <a:gd name="T7" fmla="*/ 61 h 274"/>
              <a:gd name="T8" fmla="*/ 268 w 275"/>
              <a:gd name="T9" fmla="*/ 97 h 274"/>
              <a:gd name="T10" fmla="*/ 275 w 275"/>
              <a:gd name="T11" fmla="*/ 138 h 274"/>
              <a:gd name="T12" fmla="*/ 272 w 275"/>
              <a:gd name="T13" fmla="*/ 165 h 274"/>
              <a:gd name="T14" fmla="*/ 259 w 275"/>
              <a:gd name="T15" fmla="*/ 203 h 274"/>
              <a:gd name="T16" fmla="*/ 234 w 275"/>
              <a:gd name="T17" fmla="*/ 235 h 274"/>
              <a:gd name="T18" fmla="*/ 203 w 275"/>
              <a:gd name="T19" fmla="*/ 258 h 274"/>
              <a:gd name="T20" fmla="*/ 165 w 275"/>
              <a:gd name="T21" fmla="*/ 272 h 274"/>
              <a:gd name="T22" fmla="*/ 137 w 275"/>
              <a:gd name="T23" fmla="*/ 274 h 274"/>
              <a:gd name="T24" fmla="*/ 137 w 275"/>
              <a:gd name="T25" fmla="*/ 269 h 274"/>
              <a:gd name="T26" fmla="*/ 164 w 275"/>
              <a:gd name="T27" fmla="*/ 266 h 274"/>
              <a:gd name="T28" fmla="*/ 201 w 275"/>
              <a:gd name="T29" fmla="*/ 253 h 274"/>
              <a:gd name="T30" fmla="*/ 230 w 275"/>
              <a:gd name="T31" fmla="*/ 230 h 274"/>
              <a:gd name="T32" fmla="*/ 253 w 275"/>
              <a:gd name="T33" fmla="*/ 200 h 274"/>
              <a:gd name="T34" fmla="*/ 266 w 275"/>
              <a:gd name="T35" fmla="*/ 163 h 274"/>
              <a:gd name="T36" fmla="*/ 268 w 275"/>
              <a:gd name="T37" fmla="*/ 138 h 274"/>
              <a:gd name="T38" fmla="*/ 263 w 275"/>
              <a:gd name="T39" fmla="*/ 98 h 274"/>
              <a:gd name="T40" fmla="*/ 247 w 275"/>
              <a:gd name="T41" fmla="*/ 65 h 274"/>
              <a:gd name="T42" fmla="*/ 221 w 275"/>
              <a:gd name="T43" fmla="*/ 36 h 274"/>
              <a:gd name="T44" fmla="*/ 188 w 275"/>
              <a:gd name="T45" fmla="*/ 17 h 274"/>
              <a:gd name="T46" fmla="*/ 151 w 275"/>
              <a:gd name="T47" fmla="*/ 8 h 274"/>
              <a:gd name="T48" fmla="*/ 137 w 275"/>
              <a:gd name="T49" fmla="*/ 0 h 274"/>
              <a:gd name="T50" fmla="*/ 137 w 275"/>
              <a:gd name="T51" fmla="*/ 274 h 274"/>
              <a:gd name="T52" fmla="*/ 96 w 275"/>
              <a:gd name="T53" fmla="*/ 269 h 274"/>
              <a:gd name="T54" fmla="*/ 61 w 275"/>
              <a:gd name="T55" fmla="*/ 251 h 274"/>
              <a:gd name="T56" fmla="*/ 31 w 275"/>
              <a:gd name="T57" fmla="*/ 224 h 274"/>
              <a:gd name="T58" fmla="*/ 11 w 275"/>
              <a:gd name="T59" fmla="*/ 191 h 274"/>
              <a:gd name="T60" fmla="*/ 2 w 275"/>
              <a:gd name="T61" fmla="*/ 151 h 274"/>
              <a:gd name="T62" fmla="*/ 2 w 275"/>
              <a:gd name="T63" fmla="*/ 123 h 274"/>
              <a:gd name="T64" fmla="*/ 11 w 275"/>
              <a:gd name="T65" fmla="*/ 84 h 274"/>
              <a:gd name="T66" fmla="*/ 31 w 275"/>
              <a:gd name="T67" fmla="*/ 50 h 274"/>
              <a:gd name="T68" fmla="*/ 61 w 275"/>
              <a:gd name="T69" fmla="*/ 24 h 274"/>
              <a:gd name="T70" fmla="*/ 96 w 275"/>
              <a:gd name="T71" fmla="*/ 6 h 274"/>
              <a:gd name="T72" fmla="*/ 137 w 275"/>
              <a:gd name="T73" fmla="*/ 0 h 274"/>
              <a:gd name="T74" fmla="*/ 125 w 275"/>
              <a:gd name="T75" fmla="*/ 8 h 274"/>
              <a:gd name="T76" fmla="*/ 87 w 275"/>
              <a:gd name="T77" fmla="*/ 17 h 274"/>
              <a:gd name="T78" fmla="*/ 54 w 275"/>
              <a:gd name="T79" fmla="*/ 36 h 274"/>
              <a:gd name="T80" fmla="*/ 29 w 275"/>
              <a:gd name="T81" fmla="*/ 65 h 274"/>
              <a:gd name="T82" fmla="*/ 12 w 275"/>
              <a:gd name="T83" fmla="*/ 98 h 274"/>
              <a:gd name="T84" fmla="*/ 7 w 275"/>
              <a:gd name="T85" fmla="*/ 138 h 274"/>
              <a:gd name="T86" fmla="*/ 10 w 275"/>
              <a:gd name="T87" fmla="*/ 163 h 274"/>
              <a:gd name="T88" fmla="*/ 22 w 275"/>
              <a:gd name="T89" fmla="*/ 200 h 274"/>
              <a:gd name="T90" fmla="*/ 45 w 275"/>
              <a:gd name="T91" fmla="*/ 230 h 274"/>
              <a:gd name="T92" fmla="*/ 75 w 275"/>
              <a:gd name="T93" fmla="*/ 253 h 274"/>
              <a:gd name="T94" fmla="*/ 111 w 275"/>
              <a:gd name="T95" fmla="*/ 266 h 274"/>
              <a:gd name="T96" fmla="*/ 137 w 275"/>
              <a:gd name="T97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5" h="274">
                <a:moveTo>
                  <a:pt x="137" y="0"/>
                </a:moveTo>
                <a:lnTo>
                  <a:pt x="137" y="0"/>
                </a:lnTo>
                <a:lnTo>
                  <a:pt x="152" y="1"/>
                </a:lnTo>
                <a:lnTo>
                  <a:pt x="165" y="2"/>
                </a:lnTo>
                <a:lnTo>
                  <a:pt x="179" y="6"/>
                </a:lnTo>
                <a:lnTo>
                  <a:pt x="191" y="10"/>
                </a:lnTo>
                <a:lnTo>
                  <a:pt x="203" y="17"/>
                </a:lnTo>
                <a:lnTo>
                  <a:pt x="214" y="24"/>
                </a:lnTo>
                <a:lnTo>
                  <a:pt x="225" y="32"/>
                </a:lnTo>
                <a:lnTo>
                  <a:pt x="234" y="40"/>
                </a:lnTo>
                <a:lnTo>
                  <a:pt x="244" y="50"/>
                </a:lnTo>
                <a:lnTo>
                  <a:pt x="252" y="61"/>
                </a:lnTo>
                <a:lnTo>
                  <a:pt x="259" y="71"/>
                </a:lnTo>
                <a:lnTo>
                  <a:pt x="264" y="84"/>
                </a:lnTo>
                <a:lnTo>
                  <a:pt x="268" y="97"/>
                </a:lnTo>
                <a:lnTo>
                  <a:pt x="272" y="109"/>
                </a:lnTo>
                <a:lnTo>
                  <a:pt x="274" y="123"/>
                </a:lnTo>
                <a:lnTo>
                  <a:pt x="275" y="138"/>
                </a:lnTo>
                <a:lnTo>
                  <a:pt x="275" y="138"/>
                </a:lnTo>
                <a:lnTo>
                  <a:pt x="274" y="151"/>
                </a:lnTo>
                <a:lnTo>
                  <a:pt x="272" y="165"/>
                </a:lnTo>
                <a:lnTo>
                  <a:pt x="268" y="178"/>
                </a:lnTo>
                <a:lnTo>
                  <a:pt x="264" y="191"/>
                </a:lnTo>
                <a:lnTo>
                  <a:pt x="259" y="203"/>
                </a:lnTo>
                <a:lnTo>
                  <a:pt x="252" y="215"/>
                </a:lnTo>
                <a:lnTo>
                  <a:pt x="244" y="224"/>
                </a:lnTo>
                <a:lnTo>
                  <a:pt x="234" y="235"/>
                </a:lnTo>
                <a:lnTo>
                  <a:pt x="225" y="243"/>
                </a:lnTo>
                <a:lnTo>
                  <a:pt x="214" y="251"/>
                </a:lnTo>
                <a:lnTo>
                  <a:pt x="203" y="258"/>
                </a:lnTo>
                <a:lnTo>
                  <a:pt x="191" y="264"/>
                </a:lnTo>
                <a:lnTo>
                  <a:pt x="179" y="269"/>
                </a:lnTo>
                <a:lnTo>
                  <a:pt x="165" y="272"/>
                </a:lnTo>
                <a:lnTo>
                  <a:pt x="152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69"/>
                </a:lnTo>
                <a:lnTo>
                  <a:pt x="137" y="269"/>
                </a:lnTo>
                <a:lnTo>
                  <a:pt x="137" y="269"/>
                </a:lnTo>
                <a:lnTo>
                  <a:pt x="137" y="269"/>
                </a:lnTo>
                <a:lnTo>
                  <a:pt x="151" y="268"/>
                </a:lnTo>
                <a:lnTo>
                  <a:pt x="164" y="266"/>
                </a:lnTo>
                <a:lnTo>
                  <a:pt x="176" y="262"/>
                </a:lnTo>
                <a:lnTo>
                  <a:pt x="188" y="258"/>
                </a:lnTo>
                <a:lnTo>
                  <a:pt x="201" y="253"/>
                </a:lnTo>
                <a:lnTo>
                  <a:pt x="211" y="246"/>
                </a:lnTo>
                <a:lnTo>
                  <a:pt x="221" y="238"/>
                </a:lnTo>
                <a:lnTo>
                  <a:pt x="230" y="230"/>
                </a:lnTo>
                <a:lnTo>
                  <a:pt x="239" y="220"/>
                </a:lnTo>
                <a:lnTo>
                  <a:pt x="247" y="211"/>
                </a:lnTo>
                <a:lnTo>
                  <a:pt x="253" y="200"/>
                </a:lnTo>
                <a:lnTo>
                  <a:pt x="259" y="188"/>
                </a:lnTo>
                <a:lnTo>
                  <a:pt x="263" y="177"/>
                </a:lnTo>
                <a:lnTo>
                  <a:pt x="266" y="163"/>
                </a:lnTo>
                <a:lnTo>
                  <a:pt x="268" y="151"/>
                </a:lnTo>
                <a:lnTo>
                  <a:pt x="268" y="138"/>
                </a:lnTo>
                <a:lnTo>
                  <a:pt x="268" y="138"/>
                </a:lnTo>
                <a:lnTo>
                  <a:pt x="268" y="124"/>
                </a:lnTo>
                <a:lnTo>
                  <a:pt x="266" y="111"/>
                </a:lnTo>
                <a:lnTo>
                  <a:pt x="263" y="98"/>
                </a:lnTo>
                <a:lnTo>
                  <a:pt x="259" y="86"/>
                </a:lnTo>
                <a:lnTo>
                  <a:pt x="253" y="75"/>
                </a:lnTo>
                <a:lnTo>
                  <a:pt x="247" y="65"/>
                </a:lnTo>
                <a:lnTo>
                  <a:pt x="239" y="54"/>
                </a:lnTo>
                <a:lnTo>
                  <a:pt x="230" y="44"/>
                </a:lnTo>
                <a:lnTo>
                  <a:pt x="221" y="36"/>
                </a:lnTo>
                <a:lnTo>
                  <a:pt x="211" y="29"/>
                </a:lnTo>
                <a:lnTo>
                  <a:pt x="201" y="23"/>
                </a:lnTo>
                <a:lnTo>
                  <a:pt x="188" y="17"/>
                </a:lnTo>
                <a:lnTo>
                  <a:pt x="176" y="12"/>
                </a:lnTo>
                <a:lnTo>
                  <a:pt x="164" y="9"/>
                </a:lnTo>
                <a:lnTo>
                  <a:pt x="151" y="8"/>
                </a:lnTo>
                <a:lnTo>
                  <a:pt x="137" y="6"/>
                </a:lnTo>
                <a:lnTo>
                  <a:pt x="137" y="6"/>
                </a:lnTo>
                <a:lnTo>
                  <a:pt x="137" y="0"/>
                </a:lnTo>
                <a:lnTo>
                  <a:pt x="137" y="0"/>
                </a:lnTo>
                <a:close/>
                <a:moveTo>
                  <a:pt x="137" y="274"/>
                </a:moveTo>
                <a:lnTo>
                  <a:pt x="137" y="274"/>
                </a:lnTo>
                <a:lnTo>
                  <a:pt x="123" y="274"/>
                </a:lnTo>
                <a:lnTo>
                  <a:pt x="110" y="272"/>
                </a:lnTo>
                <a:lnTo>
                  <a:pt x="96" y="269"/>
                </a:lnTo>
                <a:lnTo>
                  <a:pt x="84" y="264"/>
                </a:lnTo>
                <a:lnTo>
                  <a:pt x="72" y="258"/>
                </a:lnTo>
                <a:lnTo>
                  <a:pt x="61" y="251"/>
                </a:lnTo>
                <a:lnTo>
                  <a:pt x="50" y="243"/>
                </a:lnTo>
                <a:lnTo>
                  <a:pt x="41" y="235"/>
                </a:lnTo>
                <a:lnTo>
                  <a:pt x="31" y="224"/>
                </a:lnTo>
                <a:lnTo>
                  <a:pt x="23" y="215"/>
                </a:lnTo>
                <a:lnTo>
                  <a:pt x="16" y="203"/>
                </a:lnTo>
                <a:lnTo>
                  <a:pt x="11" y="191"/>
                </a:lnTo>
                <a:lnTo>
                  <a:pt x="7" y="178"/>
                </a:lnTo>
                <a:lnTo>
                  <a:pt x="3" y="165"/>
                </a:lnTo>
                <a:lnTo>
                  <a:pt x="2" y="151"/>
                </a:lnTo>
                <a:lnTo>
                  <a:pt x="0" y="138"/>
                </a:lnTo>
                <a:lnTo>
                  <a:pt x="0" y="138"/>
                </a:lnTo>
                <a:lnTo>
                  <a:pt x="2" y="123"/>
                </a:lnTo>
                <a:lnTo>
                  <a:pt x="3" y="109"/>
                </a:lnTo>
                <a:lnTo>
                  <a:pt x="7" y="97"/>
                </a:lnTo>
                <a:lnTo>
                  <a:pt x="11" y="84"/>
                </a:lnTo>
                <a:lnTo>
                  <a:pt x="16" y="71"/>
                </a:lnTo>
                <a:lnTo>
                  <a:pt x="23" y="61"/>
                </a:lnTo>
                <a:lnTo>
                  <a:pt x="31" y="50"/>
                </a:lnTo>
                <a:lnTo>
                  <a:pt x="41" y="40"/>
                </a:lnTo>
                <a:lnTo>
                  <a:pt x="50" y="32"/>
                </a:lnTo>
                <a:lnTo>
                  <a:pt x="61" y="24"/>
                </a:lnTo>
                <a:lnTo>
                  <a:pt x="72" y="17"/>
                </a:lnTo>
                <a:lnTo>
                  <a:pt x="84" y="10"/>
                </a:lnTo>
                <a:lnTo>
                  <a:pt x="96" y="6"/>
                </a:lnTo>
                <a:lnTo>
                  <a:pt x="110" y="2"/>
                </a:lnTo>
                <a:lnTo>
                  <a:pt x="123" y="1"/>
                </a:lnTo>
                <a:lnTo>
                  <a:pt x="137" y="0"/>
                </a:lnTo>
                <a:lnTo>
                  <a:pt x="137" y="6"/>
                </a:lnTo>
                <a:lnTo>
                  <a:pt x="137" y="6"/>
                </a:lnTo>
                <a:lnTo>
                  <a:pt x="125" y="8"/>
                </a:lnTo>
                <a:lnTo>
                  <a:pt x="111" y="9"/>
                </a:lnTo>
                <a:lnTo>
                  <a:pt x="99" y="12"/>
                </a:lnTo>
                <a:lnTo>
                  <a:pt x="87" y="17"/>
                </a:lnTo>
                <a:lnTo>
                  <a:pt x="75" y="23"/>
                </a:lnTo>
                <a:lnTo>
                  <a:pt x="64" y="29"/>
                </a:lnTo>
                <a:lnTo>
                  <a:pt x="54" y="36"/>
                </a:lnTo>
                <a:lnTo>
                  <a:pt x="45" y="44"/>
                </a:lnTo>
                <a:lnTo>
                  <a:pt x="37" y="54"/>
                </a:lnTo>
                <a:lnTo>
                  <a:pt x="29" y="65"/>
                </a:lnTo>
                <a:lnTo>
                  <a:pt x="22" y="75"/>
                </a:lnTo>
                <a:lnTo>
                  <a:pt x="16" y="86"/>
                </a:lnTo>
                <a:lnTo>
                  <a:pt x="12" y="98"/>
                </a:lnTo>
                <a:lnTo>
                  <a:pt x="10" y="111"/>
                </a:lnTo>
                <a:lnTo>
                  <a:pt x="7" y="124"/>
                </a:lnTo>
                <a:lnTo>
                  <a:pt x="7" y="138"/>
                </a:lnTo>
                <a:lnTo>
                  <a:pt x="7" y="138"/>
                </a:lnTo>
                <a:lnTo>
                  <a:pt x="7" y="151"/>
                </a:lnTo>
                <a:lnTo>
                  <a:pt x="10" y="163"/>
                </a:lnTo>
                <a:lnTo>
                  <a:pt x="12" y="177"/>
                </a:lnTo>
                <a:lnTo>
                  <a:pt x="16" y="188"/>
                </a:lnTo>
                <a:lnTo>
                  <a:pt x="22" y="200"/>
                </a:lnTo>
                <a:lnTo>
                  <a:pt x="29" y="211"/>
                </a:lnTo>
                <a:lnTo>
                  <a:pt x="37" y="220"/>
                </a:lnTo>
                <a:lnTo>
                  <a:pt x="45" y="230"/>
                </a:lnTo>
                <a:lnTo>
                  <a:pt x="54" y="238"/>
                </a:lnTo>
                <a:lnTo>
                  <a:pt x="64" y="246"/>
                </a:lnTo>
                <a:lnTo>
                  <a:pt x="75" y="253"/>
                </a:lnTo>
                <a:lnTo>
                  <a:pt x="87" y="258"/>
                </a:lnTo>
                <a:lnTo>
                  <a:pt x="99" y="262"/>
                </a:lnTo>
                <a:lnTo>
                  <a:pt x="111" y="266"/>
                </a:lnTo>
                <a:lnTo>
                  <a:pt x="125" y="268"/>
                </a:lnTo>
                <a:lnTo>
                  <a:pt x="137" y="269"/>
                </a:lnTo>
                <a:lnTo>
                  <a:pt x="137" y="274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136"/>
          <p:cNvSpPr/>
          <p:nvPr/>
        </p:nvSpPr>
        <p:spPr bwMode="auto">
          <a:xfrm>
            <a:off x="2371725" y="4530725"/>
            <a:ext cx="434975" cy="403225"/>
          </a:xfrm>
          <a:custGeom>
            <a:avLst/>
            <a:gdLst>
              <a:gd name="T0" fmla="*/ 199 w 274"/>
              <a:gd name="T1" fmla="*/ 18 h 267"/>
              <a:gd name="T2" fmla="*/ 203 w 274"/>
              <a:gd name="T3" fmla="*/ 37 h 267"/>
              <a:gd name="T4" fmla="*/ 214 w 274"/>
              <a:gd name="T5" fmla="*/ 35 h 267"/>
              <a:gd name="T6" fmla="*/ 221 w 274"/>
              <a:gd name="T7" fmla="*/ 43 h 267"/>
              <a:gd name="T8" fmla="*/ 238 w 274"/>
              <a:gd name="T9" fmla="*/ 56 h 267"/>
              <a:gd name="T10" fmla="*/ 257 w 274"/>
              <a:gd name="T11" fmla="*/ 80 h 267"/>
              <a:gd name="T12" fmla="*/ 251 w 274"/>
              <a:gd name="T13" fmla="*/ 91 h 267"/>
              <a:gd name="T14" fmla="*/ 256 w 274"/>
              <a:gd name="T15" fmla="*/ 93 h 267"/>
              <a:gd name="T16" fmla="*/ 262 w 274"/>
              <a:gd name="T17" fmla="*/ 85 h 267"/>
              <a:gd name="T18" fmla="*/ 264 w 274"/>
              <a:gd name="T19" fmla="*/ 93 h 267"/>
              <a:gd name="T20" fmla="*/ 259 w 274"/>
              <a:gd name="T21" fmla="*/ 110 h 267"/>
              <a:gd name="T22" fmla="*/ 247 w 274"/>
              <a:gd name="T23" fmla="*/ 112 h 267"/>
              <a:gd name="T24" fmla="*/ 232 w 274"/>
              <a:gd name="T25" fmla="*/ 127 h 267"/>
              <a:gd name="T26" fmla="*/ 220 w 274"/>
              <a:gd name="T27" fmla="*/ 141 h 267"/>
              <a:gd name="T28" fmla="*/ 202 w 274"/>
              <a:gd name="T29" fmla="*/ 154 h 267"/>
              <a:gd name="T30" fmla="*/ 209 w 274"/>
              <a:gd name="T31" fmla="*/ 183 h 267"/>
              <a:gd name="T32" fmla="*/ 218 w 274"/>
              <a:gd name="T33" fmla="*/ 214 h 267"/>
              <a:gd name="T34" fmla="*/ 210 w 274"/>
              <a:gd name="T35" fmla="*/ 237 h 267"/>
              <a:gd name="T36" fmla="*/ 226 w 274"/>
              <a:gd name="T37" fmla="*/ 228 h 267"/>
              <a:gd name="T38" fmla="*/ 247 w 274"/>
              <a:gd name="T39" fmla="*/ 192 h 267"/>
              <a:gd name="T40" fmla="*/ 264 w 274"/>
              <a:gd name="T41" fmla="*/ 141 h 267"/>
              <a:gd name="T42" fmla="*/ 274 w 274"/>
              <a:gd name="T43" fmla="*/ 115 h 267"/>
              <a:gd name="T44" fmla="*/ 155 w 274"/>
              <a:gd name="T45" fmla="*/ 267 h 267"/>
              <a:gd name="T46" fmla="*/ 178 w 274"/>
              <a:gd name="T47" fmla="*/ 246 h 267"/>
              <a:gd name="T48" fmla="*/ 153 w 274"/>
              <a:gd name="T49" fmla="*/ 245 h 267"/>
              <a:gd name="T50" fmla="*/ 145 w 274"/>
              <a:gd name="T51" fmla="*/ 252 h 267"/>
              <a:gd name="T52" fmla="*/ 125 w 274"/>
              <a:gd name="T53" fmla="*/ 248 h 267"/>
              <a:gd name="T54" fmla="*/ 99 w 274"/>
              <a:gd name="T55" fmla="*/ 249 h 267"/>
              <a:gd name="T56" fmla="*/ 121 w 274"/>
              <a:gd name="T57" fmla="*/ 267 h 267"/>
              <a:gd name="T58" fmla="*/ 0 w 274"/>
              <a:gd name="T59" fmla="*/ 129 h 267"/>
              <a:gd name="T60" fmla="*/ 62 w 274"/>
              <a:gd name="T61" fmla="*/ 26 h 267"/>
              <a:gd name="T62" fmla="*/ 19 w 274"/>
              <a:gd name="T63" fmla="*/ 87 h 267"/>
              <a:gd name="T64" fmla="*/ 31 w 274"/>
              <a:gd name="T65" fmla="*/ 84 h 267"/>
              <a:gd name="T66" fmla="*/ 50 w 274"/>
              <a:gd name="T67" fmla="*/ 91 h 267"/>
              <a:gd name="T68" fmla="*/ 60 w 274"/>
              <a:gd name="T69" fmla="*/ 88 h 267"/>
              <a:gd name="T70" fmla="*/ 46 w 274"/>
              <a:gd name="T71" fmla="*/ 106 h 267"/>
              <a:gd name="T72" fmla="*/ 35 w 274"/>
              <a:gd name="T73" fmla="*/ 122 h 267"/>
              <a:gd name="T74" fmla="*/ 45 w 274"/>
              <a:gd name="T75" fmla="*/ 157 h 267"/>
              <a:gd name="T76" fmla="*/ 54 w 274"/>
              <a:gd name="T77" fmla="*/ 180 h 267"/>
              <a:gd name="T78" fmla="*/ 87 w 274"/>
              <a:gd name="T79" fmla="*/ 210 h 267"/>
              <a:gd name="T80" fmla="*/ 95 w 274"/>
              <a:gd name="T81" fmla="*/ 188 h 267"/>
              <a:gd name="T82" fmla="*/ 98 w 274"/>
              <a:gd name="T83" fmla="*/ 169 h 267"/>
              <a:gd name="T84" fmla="*/ 104 w 274"/>
              <a:gd name="T85" fmla="*/ 137 h 267"/>
              <a:gd name="T86" fmla="*/ 117 w 274"/>
              <a:gd name="T87" fmla="*/ 122 h 267"/>
              <a:gd name="T88" fmla="*/ 152 w 274"/>
              <a:gd name="T89" fmla="*/ 125 h 267"/>
              <a:gd name="T90" fmla="*/ 165 w 274"/>
              <a:gd name="T91" fmla="*/ 106 h 267"/>
              <a:gd name="T92" fmla="*/ 161 w 274"/>
              <a:gd name="T93" fmla="*/ 81 h 267"/>
              <a:gd name="T94" fmla="*/ 134 w 274"/>
              <a:gd name="T95" fmla="*/ 58 h 267"/>
              <a:gd name="T96" fmla="*/ 111 w 274"/>
              <a:gd name="T97" fmla="*/ 57 h 267"/>
              <a:gd name="T98" fmla="*/ 92 w 274"/>
              <a:gd name="T99" fmla="*/ 68 h 267"/>
              <a:gd name="T100" fmla="*/ 69 w 274"/>
              <a:gd name="T101" fmla="*/ 64 h 267"/>
              <a:gd name="T102" fmla="*/ 73 w 274"/>
              <a:gd name="T103" fmla="*/ 56 h 267"/>
              <a:gd name="T104" fmla="*/ 80 w 274"/>
              <a:gd name="T105" fmla="*/ 45 h 267"/>
              <a:gd name="T106" fmla="*/ 81 w 274"/>
              <a:gd name="T107" fmla="*/ 38 h 267"/>
              <a:gd name="T108" fmla="*/ 96 w 274"/>
              <a:gd name="T109" fmla="*/ 49 h 267"/>
              <a:gd name="T110" fmla="*/ 119 w 274"/>
              <a:gd name="T111" fmla="*/ 47 h 267"/>
              <a:gd name="T112" fmla="*/ 137 w 274"/>
              <a:gd name="T113" fmla="*/ 45 h 267"/>
              <a:gd name="T114" fmla="*/ 141 w 274"/>
              <a:gd name="T115" fmla="*/ 28 h 267"/>
              <a:gd name="T116" fmla="*/ 161 w 274"/>
              <a:gd name="T117" fmla="*/ 22 h 267"/>
              <a:gd name="T118" fmla="*/ 132 w 274"/>
              <a:gd name="T119" fmla="*/ 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4" h="267">
                <a:moveTo>
                  <a:pt x="161" y="1"/>
                </a:moveTo>
                <a:lnTo>
                  <a:pt x="161" y="1"/>
                </a:lnTo>
                <a:lnTo>
                  <a:pt x="169" y="3"/>
                </a:lnTo>
                <a:lnTo>
                  <a:pt x="178" y="5"/>
                </a:lnTo>
                <a:lnTo>
                  <a:pt x="188" y="8"/>
                </a:lnTo>
                <a:lnTo>
                  <a:pt x="201" y="14"/>
                </a:lnTo>
                <a:lnTo>
                  <a:pt x="214" y="22"/>
                </a:lnTo>
                <a:lnTo>
                  <a:pt x="226" y="31"/>
                </a:lnTo>
                <a:lnTo>
                  <a:pt x="238" y="43"/>
                </a:lnTo>
                <a:lnTo>
                  <a:pt x="238" y="43"/>
                </a:lnTo>
                <a:lnTo>
                  <a:pt x="234" y="39"/>
                </a:lnTo>
                <a:lnTo>
                  <a:pt x="225" y="31"/>
                </a:lnTo>
                <a:lnTo>
                  <a:pt x="213" y="22"/>
                </a:lnTo>
                <a:lnTo>
                  <a:pt x="206" y="19"/>
                </a:lnTo>
                <a:lnTo>
                  <a:pt x="199" y="18"/>
                </a:lnTo>
                <a:lnTo>
                  <a:pt x="197" y="19"/>
                </a:lnTo>
                <a:lnTo>
                  <a:pt x="197" y="19"/>
                </a:lnTo>
                <a:lnTo>
                  <a:pt x="198" y="22"/>
                </a:lnTo>
                <a:lnTo>
                  <a:pt x="198" y="22"/>
                </a:lnTo>
                <a:lnTo>
                  <a:pt x="199" y="24"/>
                </a:lnTo>
                <a:lnTo>
                  <a:pt x="199" y="24"/>
                </a:lnTo>
                <a:lnTo>
                  <a:pt x="199" y="27"/>
                </a:lnTo>
                <a:lnTo>
                  <a:pt x="201" y="30"/>
                </a:lnTo>
                <a:lnTo>
                  <a:pt x="201" y="30"/>
                </a:lnTo>
                <a:lnTo>
                  <a:pt x="202" y="30"/>
                </a:lnTo>
                <a:lnTo>
                  <a:pt x="202" y="30"/>
                </a:lnTo>
                <a:lnTo>
                  <a:pt x="203" y="33"/>
                </a:lnTo>
                <a:lnTo>
                  <a:pt x="203" y="33"/>
                </a:lnTo>
                <a:lnTo>
                  <a:pt x="203" y="34"/>
                </a:lnTo>
                <a:lnTo>
                  <a:pt x="203" y="37"/>
                </a:lnTo>
                <a:lnTo>
                  <a:pt x="203" y="39"/>
                </a:lnTo>
                <a:lnTo>
                  <a:pt x="206" y="39"/>
                </a:lnTo>
                <a:lnTo>
                  <a:pt x="206" y="39"/>
                </a:lnTo>
                <a:lnTo>
                  <a:pt x="209" y="39"/>
                </a:lnTo>
                <a:lnTo>
                  <a:pt x="209" y="39"/>
                </a:lnTo>
                <a:lnTo>
                  <a:pt x="210" y="38"/>
                </a:lnTo>
                <a:lnTo>
                  <a:pt x="210" y="38"/>
                </a:lnTo>
                <a:lnTo>
                  <a:pt x="207" y="35"/>
                </a:lnTo>
                <a:lnTo>
                  <a:pt x="207" y="35"/>
                </a:lnTo>
                <a:lnTo>
                  <a:pt x="207" y="35"/>
                </a:lnTo>
                <a:lnTo>
                  <a:pt x="207" y="35"/>
                </a:lnTo>
                <a:lnTo>
                  <a:pt x="209" y="34"/>
                </a:lnTo>
                <a:lnTo>
                  <a:pt x="210" y="33"/>
                </a:lnTo>
                <a:lnTo>
                  <a:pt x="210" y="33"/>
                </a:lnTo>
                <a:lnTo>
                  <a:pt x="214" y="35"/>
                </a:lnTo>
                <a:lnTo>
                  <a:pt x="215" y="37"/>
                </a:lnTo>
                <a:lnTo>
                  <a:pt x="215" y="37"/>
                </a:lnTo>
                <a:lnTo>
                  <a:pt x="217" y="39"/>
                </a:lnTo>
                <a:lnTo>
                  <a:pt x="217" y="39"/>
                </a:lnTo>
                <a:lnTo>
                  <a:pt x="215" y="41"/>
                </a:lnTo>
                <a:lnTo>
                  <a:pt x="215" y="41"/>
                </a:lnTo>
                <a:lnTo>
                  <a:pt x="214" y="42"/>
                </a:lnTo>
                <a:lnTo>
                  <a:pt x="214" y="42"/>
                </a:lnTo>
                <a:lnTo>
                  <a:pt x="215" y="45"/>
                </a:lnTo>
                <a:lnTo>
                  <a:pt x="215" y="45"/>
                </a:lnTo>
                <a:lnTo>
                  <a:pt x="215" y="45"/>
                </a:lnTo>
                <a:lnTo>
                  <a:pt x="217" y="45"/>
                </a:lnTo>
                <a:lnTo>
                  <a:pt x="217" y="45"/>
                </a:lnTo>
                <a:lnTo>
                  <a:pt x="221" y="43"/>
                </a:lnTo>
                <a:lnTo>
                  <a:pt x="221" y="43"/>
                </a:lnTo>
                <a:lnTo>
                  <a:pt x="224" y="43"/>
                </a:lnTo>
                <a:lnTo>
                  <a:pt x="224" y="43"/>
                </a:lnTo>
                <a:lnTo>
                  <a:pt x="225" y="45"/>
                </a:lnTo>
                <a:lnTo>
                  <a:pt x="225" y="45"/>
                </a:lnTo>
                <a:lnTo>
                  <a:pt x="229" y="47"/>
                </a:lnTo>
                <a:lnTo>
                  <a:pt x="229" y="47"/>
                </a:lnTo>
                <a:lnTo>
                  <a:pt x="230" y="47"/>
                </a:lnTo>
                <a:lnTo>
                  <a:pt x="230" y="47"/>
                </a:lnTo>
                <a:lnTo>
                  <a:pt x="232" y="51"/>
                </a:lnTo>
                <a:lnTo>
                  <a:pt x="232" y="51"/>
                </a:lnTo>
                <a:lnTo>
                  <a:pt x="234" y="53"/>
                </a:lnTo>
                <a:lnTo>
                  <a:pt x="234" y="53"/>
                </a:lnTo>
                <a:lnTo>
                  <a:pt x="237" y="54"/>
                </a:lnTo>
                <a:lnTo>
                  <a:pt x="238" y="56"/>
                </a:lnTo>
                <a:lnTo>
                  <a:pt x="238" y="56"/>
                </a:lnTo>
                <a:lnTo>
                  <a:pt x="240" y="58"/>
                </a:lnTo>
                <a:lnTo>
                  <a:pt x="240" y="58"/>
                </a:lnTo>
                <a:lnTo>
                  <a:pt x="245" y="62"/>
                </a:lnTo>
                <a:lnTo>
                  <a:pt x="245" y="62"/>
                </a:lnTo>
                <a:lnTo>
                  <a:pt x="248" y="65"/>
                </a:lnTo>
                <a:lnTo>
                  <a:pt x="248" y="65"/>
                </a:lnTo>
                <a:lnTo>
                  <a:pt x="248" y="69"/>
                </a:lnTo>
                <a:lnTo>
                  <a:pt x="248" y="69"/>
                </a:lnTo>
                <a:lnTo>
                  <a:pt x="249" y="73"/>
                </a:lnTo>
                <a:lnTo>
                  <a:pt x="249" y="73"/>
                </a:lnTo>
                <a:lnTo>
                  <a:pt x="251" y="76"/>
                </a:lnTo>
                <a:lnTo>
                  <a:pt x="251" y="76"/>
                </a:lnTo>
                <a:lnTo>
                  <a:pt x="253" y="77"/>
                </a:lnTo>
                <a:lnTo>
                  <a:pt x="253" y="77"/>
                </a:lnTo>
                <a:lnTo>
                  <a:pt x="257" y="80"/>
                </a:lnTo>
                <a:lnTo>
                  <a:pt x="257" y="80"/>
                </a:lnTo>
                <a:lnTo>
                  <a:pt x="259" y="81"/>
                </a:lnTo>
                <a:lnTo>
                  <a:pt x="259" y="83"/>
                </a:lnTo>
                <a:lnTo>
                  <a:pt x="259" y="83"/>
                </a:lnTo>
                <a:lnTo>
                  <a:pt x="257" y="84"/>
                </a:lnTo>
                <a:lnTo>
                  <a:pt x="257" y="84"/>
                </a:lnTo>
                <a:lnTo>
                  <a:pt x="255" y="84"/>
                </a:lnTo>
                <a:lnTo>
                  <a:pt x="255" y="84"/>
                </a:lnTo>
                <a:lnTo>
                  <a:pt x="255" y="87"/>
                </a:lnTo>
                <a:lnTo>
                  <a:pt x="255" y="87"/>
                </a:lnTo>
                <a:lnTo>
                  <a:pt x="255" y="88"/>
                </a:lnTo>
                <a:lnTo>
                  <a:pt x="255" y="89"/>
                </a:lnTo>
                <a:lnTo>
                  <a:pt x="255" y="89"/>
                </a:lnTo>
                <a:lnTo>
                  <a:pt x="252" y="91"/>
                </a:lnTo>
                <a:lnTo>
                  <a:pt x="251" y="91"/>
                </a:lnTo>
                <a:lnTo>
                  <a:pt x="248" y="92"/>
                </a:lnTo>
                <a:lnTo>
                  <a:pt x="247" y="93"/>
                </a:lnTo>
                <a:lnTo>
                  <a:pt x="247" y="93"/>
                </a:lnTo>
                <a:lnTo>
                  <a:pt x="247" y="95"/>
                </a:lnTo>
                <a:lnTo>
                  <a:pt x="247" y="95"/>
                </a:lnTo>
                <a:lnTo>
                  <a:pt x="249" y="96"/>
                </a:lnTo>
                <a:lnTo>
                  <a:pt x="249" y="96"/>
                </a:lnTo>
                <a:lnTo>
                  <a:pt x="249" y="95"/>
                </a:lnTo>
                <a:lnTo>
                  <a:pt x="249" y="95"/>
                </a:lnTo>
                <a:lnTo>
                  <a:pt x="249" y="93"/>
                </a:lnTo>
                <a:lnTo>
                  <a:pt x="251" y="93"/>
                </a:lnTo>
                <a:lnTo>
                  <a:pt x="251" y="93"/>
                </a:lnTo>
                <a:lnTo>
                  <a:pt x="253" y="93"/>
                </a:lnTo>
                <a:lnTo>
                  <a:pt x="253" y="93"/>
                </a:lnTo>
                <a:lnTo>
                  <a:pt x="256" y="93"/>
                </a:lnTo>
                <a:lnTo>
                  <a:pt x="256" y="93"/>
                </a:lnTo>
                <a:lnTo>
                  <a:pt x="256" y="92"/>
                </a:lnTo>
                <a:lnTo>
                  <a:pt x="256" y="92"/>
                </a:lnTo>
                <a:lnTo>
                  <a:pt x="256" y="92"/>
                </a:lnTo>
                <a:lnTo>
                  <a:pt x="256" y="89"/>
                </a:lnTo>
                <a:lnTo>
                  <a:pt x="256" y="89"/>
                </a:lnTo>
                <a:lnTo>
                  <a:pt x="257" y="87"/>
                </a:lnTo>
                <a:lnTo>
                  <a:pt x="257" y="87"/>
                </a:lnTo>
                <a:lnTo>
                  <a:pt x="257" y="88"/>
                </a:lnTo>
                <a:lnTo>
                  <a:pt x="259" y="87"/>
                </a:lnTo>
                <a:lnTo>
                  <a:pt x="259" y="87"/>
                </a:lnTo>
                <a:lnTo>
                  <a:pt x="260" y="85"/>
                </a:lnTo>
                <a:lnTo>
                  <a:pt x="260" y="85"/>
                </a:lnTo>
                <a:lnTo>
                  <a:pt x="262" y="85"/>
                </a:lnTo>
                <a:lnTo>
                  <a:pt x="262" y="85"/>
                </a:lnTo>
                <a:lnTo>
                  <a:pt x="262" y="85"/>
                </a:lnTo>
                <a:lnTo>
                  <a:pt x="262" y="83"/>
                </a:lnTo>
                <a:lnTo>
                  <a:pt x="262" y="83"/>
                </a:lnTo>
                <a:lnTo>
                  <a:pt x="260" y="80"/>
                </a:lnTo>
                <a:lnTo>
                  <a:pt x="260" y="80"/>
                </a:lnTo>
                <a:lnTo>
                  <a:pt x="260" y="75"/>
                </a:lnTo>
                <a:lnTo>
                  <a:pt x="260" y="75"/>
                </a:lnTo>
                <a:lnTo>
                  <a:pt x="263" y="80"/>
                </a:lnTo>
                <a:lnTo>
                  <a:pt x="266" y="89"/>
                </a:lnTo>
                <a:lnTo>
                  <a:pt x="266" y="89"/>
                </a:lnTo>
                <a:lnTo>
                  <a:pt x="264" y="89"/>
                </a:lnTo>
                <a:lnTo>
                  <a:pt x="264" y="91"/>
                </a:lnTo>
                <a:lnTo>
                  <a:pt x="264" y="91"/>
                </a:lnTo>
                <a:lnTo>
                  <a:pt x="264" y="93"/>
                </a:lnTo>
                <a:lnTo>
                  <a:pt x="264" y="93"/>
                </a:lnTo>
                <a:lnTo>
                  <a:pt x="264" y="98"/>
                </a:lnTo>
                <a:lnTo>
                  <a:pt x="264" y="98"/>
                </a:lnTo>
                <a:lnTo>
                  <a:pt x="264" y="103"/>
                </a:lnTo>
                <a:lnTo>
                  <a:pt x="264" y="103"/>
                </a:lnTo>
                <a:lnTo>
                  <a:pt x="264" y="107"/>
                </a:lnTo>
                <a:lnTo>
                  <a:pt x="264" y="107"/>
                </a:lnTo>
                <a:lnTo>
                  <a:pt x="264" y="112"/>
                </a:lnTo>
                <a:lnTo>
                  <a:pt x="264" y="112"/>
                </a:lnTo>
                <a:lnTo>
                  <a:pt x="263" y="114"/>
                </a:lnTo>
                <a:lnTo>
                  <a:pt x="263" y="114"/>
                </a:lnTo>
                <a:lnTo>
                  <a:pt x="263" y="115"/>
                </a:lnTo>
                <a:lnTo>
                  <a:pt x="262" y="114"/>
                </a:lnTo>
                <a:lnTo>
                  <a:pt x="262" y="114"/>
                </a:lnTo>
                <a:lnTo>
                  <a:pt x="260" y="110"/>
                </a:lnTo>
                <a:lnTo>
                  <a:pt x="259" y="110"/>
                </a:lnTo>
                <a:lnTo>
                  <a:pt x="259" y="110"/>
                </a:lnTo>
                <a:lnTo>
                  <a:pt x="259" y="108"/>
                </a:lnTo>
                <a:lnTo>
                  <a:pt x="256" y="108"/>
                </a:lnTo>
                <a:lnTo>
                  <a:pt x="256" y="108"/>
                </a:lnTo>
                <a:lnTo>
                  <a:pt x="255" y="108"/>
                </a:lnTo>
                <a:lnTo>
                  <a:pt x="253" y="108"/>
                </a:lnTo>
                <a:lnTo>
                  <a:pt x="253" y="108"/>
                </a:lnTo>
                <a:lnTo>
                  <a:pt x="253" y="111"/>
                </a:lnTo>
                <a:lnTo>
                  <a:pt x="253" y="112"/>
                </a:lnTo>
                <a:lnTo>
                  <a:pt x="253" y="112"/>
                </a:lnTo>
                <a:lnTo>
                  <a:pt x="248" y="111"/>
                </a:lnTo>
                <a:lnTo>
                  <a:pt x="248" y="111"/>
                </a:lnTo>
                <a:lnTo>
                  <a:pt x="247" y="111"/>
                </a:lnTo>
                <a:lnTo>
                  <a:pt x="247" y="112"/>
                </a:lnTo>
                <a:lnTo>
                  <a:pt x="247" y="112"/>
                </a:lnTo>
                <a:lnTo>
                  <a:pt x="245" y="115"/>
                </a:lnTo>
                <a:lnTo>
                  <a:pt x="244" y="116"/>
                </a:lnTo>
                <a:lnTo>
                  <a:pt x="244" y="116"/>
                </a:lnTo>
                <a:lnTo>
                  <a:pt x="244" y="118"/>
                </a:lnTo>
                <a:lnTo>
                  <a:pt x="243" y="121"/>
                </a:lnTo>
                <a:lnTo>
                  <a:pt x="243" y="121"/>
                </a:lnTo>
                <a:lnTo>
                  <a:pt x="241" y="122"/>
                </a:lnTo>
                <a:lnTo>
                  <a:pt x="238" y="122"/>
                </a:lnTo>
                <a:lnTo>
                  <a:pt x="238" y="122"/>
                </a:lnTo>
                <a:lnTo>
                  <a:pt x="234" y="123"/>
                </a:lnTo>
                <a:lnTo>
                  <a:pt x="234" y="123"/>
                </a:lnTo>
                <a:lnTo>
                  <a:pt x="234" y="125"/>
                </a:lnTo>
                <a:lnTo>
                  <a:pt x="233" y="126"/>
                </a:lnTo>
                <a:lnTo>
                  <a:pt x="233" y="126"/>
                </a:lnTo>
                <a:lnTo>
                  <a:pt x="232" y="127"/>
                </a:lnTo>
                <a:lnTo>
                  <a:pt x="230" y="129"/>
                </a:lnTo>
                <a:lnTo>
                  <a:pt x="230" y="129"/>
                </a:lnTo>
                <a:lnTo>
                  <a:pt x="230" y="133"/>
                </a:lnTo>
                <a:lnTo>
                  <a:pt x="230" y="133"/>
                </a:lnTo>
                <a:lnTo>
                  <a:pt x="230" y="134"/>
                </a:lnTo>
                <a:lnTo>
                  <a:pt x="230" y="135"/>
                </a:lnTo>
                <a:lnTo>
                  <a:pt x="230" y="135"/>
                </a:lnTo>
                <a:lnTo>
                  <a:pt x="226" y="137"/>
                </a:lnTo>
                <a:lnTo>
                  <a:pt x="226" y="137"/>
                </a:lnTo>
                <a:lnTo>
                  <a:pt x="226" y="137"/>
                </a:lnTo>
                <a:lnTo>
                  <a:pt x="226" y="138"/>
                </a:lnTo>
                <a:lnTo>
                  <a:pt x="225" y="139"/>
                </a:lnTo>
                <a:lnTo>
                  <a:pt x="225" y="139"/>
                </a:lnTo>
                <a:lnTo>
                  <a:pt x="220" y="141"/>
                </a:lnTo>
                <a:lnTo>
                  <a:pt x="220" y="141"/>
                </a:lnTo>
                <a:lnTo>
                  <a:pt x="220" y="142"/>
                </a:lnTo>
                <a:lnTo>
                  <a:pt x="220" y="144"/>
                </a:lnTo>
                <a:lnTo>
                  <a:pt x="218" y="144"/>
                </a:lnTo>
                <a:lnTo>
                  <a:pt x="218" y="144"/>
                </a:lnTo>
                <a:lnTo>
                  <a:pt x="215" y="144"/>
                </a:lnTo>
                <a:lnTo>
                  <a:pt x="213" y="144"/>
                </a:lnTo>
                <a:lnTo>
                  <a:pt x="213" y="144"/>
                </a:lnTo>
                <a:lnTo>
                  <a:pt x="211" y="145"/>
                </a:lnTo>
                <a:lnTo>
                  <a:pt x="209" y="148"/>
                </a:lnTo>
                <a:lnTo>
                  <a:pt x="209" y="148"/>
                </a:lnTo>
                <a:lnTo>
                  <a:pt x="203" y="152"/>
                </a:lnTo>
                <a:lnTo>
                  <a:pt x="203" y="152"/>
                </a:lnTo>
                <a:lnTo>
                  <a:pt x="202" y="152"/>
                </a:lnTo>
                <a:lnTo>
                  <a:pt x="202" y="154"/>
                </a:lnTo>
                <a:lnTo>
                  <a:pt x="202" y="154"/>
                </a:lnTo>
                <a:lnTo>
                  <a:pt x="202" y="157"/>
                </a:lnTo>
                <a:lnTo>
                  <a:pt x="203" y="158"/>
                </a:lnTo>
                <a:lnTo>
                  <a:pt x="203" y="158"/>
                </a:lnTo>
                <a:lnTo>
                  <a:pt x="207" y="164"/>
                </a:lnTo>
                <a:lnTo>
                  <a:pt x="207" y="164"/>
                </a:lnTo>
                <a:lnTo>
                  <a:pt x="209" y="167"/>
                </a:lnTo>
                <a:lnTo>
                  <a:pt x="207" y="169"/>
                </a:lnTo>
                <a:lnTo>
                  <a:pt x="207" y="169"/>
                </a:lnTo>
                <a:lnTo>
                  <a:pt x="206" y="173"/>
                </a:lnTo>
                <a:lnTo>
                  <a:pt x="206" y="173"/>
                </a:lnTo>
                <a:lnTo>
                  <a:pt x="206" y="176"/>
                </a:lnTo>
                <a:lnTo>
                  <a:pt x="206" y="179"/>
                </a:lnTo>
                <a:lnTo>
                  <a:pt x="206" y="179"/>
                </a:lnTo>
                <a:lnTo>
                  <a:pt x="209" y="183"/>
                </a:lnTo>
                <a:lnTo>
                  <a:pt x="209" y="183"/>
                </a:lnTo>
                <a:lnTo>
                  <a:pt x="207" y="184"/>
                </a:lnTo>
                <a:lnTo>
                  <a:pt x="207" y="186"/>
                </a:lnTo>
                <a:lnTo>
                  <a:pt x="207" y="187"/>
                </a:lnTo>
                <a:lnTo>
                  <a:pt x="207" y="187"/>
                </a:lnTo>
                <a:lnTo>
                  <a:pt x="213" y="191"/>
                </a:lnTo>
                <a:lnTo>
                  <a:pt x="213" y="191"/>
                </a:lnTo>
                <a:lnTo>
                  <a:pt x="217" y="194"/>
                </a:lnTo>
                <a:lnTo>
                  <a:pt x="217" y="194"/>
                </a:lnTo>
                <a:lnTo>
                  <a:pt x="217" y="199"/>
                </a:lnTo>
                <a:lnTo>
                  <a:pt x="217" y="199"/>
                </a:lnTo>
                <a:lnTo>
                  <a:pt x="220" y="204"/>
                </a:lnTo>
                <a:lnTo>
                  <a:pt x="221" y="209"/>
                </a:lnTo>
                <a:lnTo>
                  <a:pt x="220" y="211"/>
                </a:lnTo>
                <a:lnTo>
                  <a:pt x="220" y="211"/>
                </a:lnTo>
                <a:lnTo>
                  <a:pt x="218" y="214"/>
                </a:lnTo>
                <a:lnTo>
                  <a:pt x="218" y="215"/>
                </a:lnTo>
                <a:lnTo>
                  <a:pt x="218" y="215"/>
                </a:lnTo>
                <a:lnTo>
                  <a:pt x="220" y="218"/>
                </a:lnTo>
                <a:lnTo>
                  <a:pt x="220" y="218"/>
                </a:lnTo>
                <a:lnTo>
                  <a:pt x="222" y="219"/>
                </a:lnTo>
                <a:lnTo>
                  <a:pt x="222" y="219"/>
                </a:lnTo>
                <a:lnTo>
                  <a:pt x="222" y="221"/>
                </a:lnTo>
                <a:lnTo>
                  <a:pt x="222" y="221"/>
                </a:lnTo>
                <a:lnTo>
                  <a:pt x="218" y="226"/>
                </a:lnTo>
                <a:lnTo>
                  <a:pt x="218" y="226"/>
                </a:lnTo>
                <a:lnTo>
                  <a:pt x="217" y="230"/>
                </a:lnTo>
                <a:lnTo>
                  <a:pt x="217" y="230"/>
                </a:lnTo>
                <a:lnTo>
                  <a:pt x="213" y="236"/>
                </a:lnTo>
                <a:lnTo>
                  <a:pt x="213" y="236"/>
                </a:lnTo>
                <a:lnTo>
                  <a:pt x="210" y="237"/>
                </a:lnTo>
                <a:lnTo>
                  <a:pt x="210" y="238"/>
                </a:lnTo>
                <a:lnTo>
                  <a:pt x="210" y="238"/>
                </a:lnTo>
                <a:lnTo>
                  <a:pt x="209" y="241"/>
                </a:lnTo>
                <a:lnTo>
                  <a:pt x="209" y="242"/>
                </a:lnTo>
                <a:lnTo>
                  <a:pt x="210" y="241"/>
                </a:lnTo>
                <a:lnTo>
                  <a:pt x="210" y="241"/>
                </a:lnTo>
                <a:lnTo>
                  <a:pt x="215" y="237"/>
                </a:lnTo>
                <a:lnTo>
                  <a:pt x="215" y="237"/>
                </a:lnTo>
                <a:lnTo>
                  <a:pt x="221" y="234"/>
                </a:lnTo>
                <a:lnTo>
                  <a:pt x="224" y="232"/>
                </a:lnTo>
                <a:lnTo>
                  <a:pt x="224" y="232"/>
                </a:lnTo>
                <a:lnTo>
                  <a:pt x="225" y="232"/>
                </a:lnTo>
                <a:lnTo>
                  <a:pt x="225" y="233"/>
                </a:lnTo>
                <a:lnTo>
                  <a:pt x="226" y="228"/>
                </a:lnTo>
                <a:lnTo>
                  <a:pt x="226" y="228"/>
                </a:lnTo>
                <a:lnTo>
                  <a:pt x="230" y="219"/>
                </a:lnTo>
                <a:lnTo>
                  <a:pt x="233" y="217"/>
                </a:lnTo>
                <a:lnTo>
                  <a:pt x="233" y="217"/>
                </a:lnTo>
                <a:lnTo>
                  <a:pt x="236" y="211"/>
                </a:lnTo>
                <a:lnTo>
                  <a:pt x="236" y="211"/>
                </a:lnTo>
                <a:lnTo>
                  <a:pt x="238" y="206"/>
                </a:lnTo>
                <a:lnTo>
                  <a:pt x="238" y="206"/>
                </a:lnTo>
                <a:lnTo>
                  <a:pt x="240" y="204"/>
                </a:lnTo>
                <a:lnTo>
                  <a:pt x="241" y="204"/>
                </a:lnTo>
                <a:lnTo>
                  <a:pt x="243" y="204"/>
                </a:lnTo>
                <a:lnTo>
                  <a:pt x="243" y="200"/>
                </a:lnTo>
                <a:lnTo>
                  <a:pt x="243" y="200"/>
                </a:lnTo>
                <a:lnTo>
                  <a:pt x="244" y="196"/>
                </a:lnTo>
                <a:lnTo>
                  <a:pt x="247" y="192"/>
                </a:lnTo>
                <a:lnTo>
                  <a:pt x="247" y="192"/>
                </a:lnTo>
                <a:lnTo>
                  <a:pt x="247" y="188"/>
                </a:lnTo>
                <a:lnTo>
                  <a:pt x="247" y="186"/>
                </a:lnTo>
                <a:lnTo>
                  <a:pt x="247" y="184"/>
                </a:lnTo>
                <a:lnTo>
                  <a:pt x="248" y="181"/>
                </a:lnTo>
                <a:lnTo>
                  <a:pt x="248" y="181"/>
                </a:lnTo>
                <a:lnTo>
                  <a:pt x="252" y="179"/>
                </a:lnTo>
                <a:lnTo>
                  <a:pt x="253" y="177"/>
                </a:lnTo>
                <a:lnTo>
                  <a:pt x="253" y="177"/>
                </a:lnTo>
                <a:lnTo>
                  <a:pt x="256" y="172"/>
                </a:lnTo>
                <a:lnTo>
                  <a:pt x="256" y="172"/>
                </a:lnTo>
                <a:lnTo>
                  <a:pt x="262" y="164"/>
                </a:lnTo>
                <a:lnTo>
                  <a:pt x="263" y="160"/>
                </a:lnTo>
                <a:lnTo>
                  <a:pt x="264" y="153"/>
                </a:lnTo>
                <a:lnTo>
                  <a:pt x="264" y="153"/>
                </a:lnTo>
                <a:lnTo>
                  <a:pt x="264" y="141"/>
                </a:lnTo>
                <a:lnTo>
                  <a:pt x="264" y="141"/>
                </a:lnTo>
                <a:lnTo>
                  <a:pt x="266" y="138"/>
                </a:lnTo>
                <a:lnTo>
                  <a:pt x="267" y="135"/>
                </a:lnTo>
                <a:lnTo>
                  <a:pt x="267" y="131"/>
                </a:lnTo>
                <a:lnTo>
                  <a:pt x="267" y="131"/>
                </a:lnTo>
                <a:lnTo>
                  <a:pt x="266" y="127"/>
                </a:lnTo>
                <a:lnTo>
                  <a:pt x="266" y="126"/>
                </a:lnTo>
                <a:lnTo>
                  <a:pt x="266" y="126"/>
                </a:lnTo>
                <a:lnTo>
                  <a:pt x="267" y="123"/>
                </a:lnTo>
                <a:lnTo>
                  <a:pt x="268" y="122"/>
                </a:lnTo>
                <a:lnTo>
                  <a:pt x="268" y="122"/>
                </a:lnTo>
                <a:lnTo>
                  <a:pt x="271" y="118"/>
                </a:lnTo>
                <a:lnTo>
                  <a:pt x="271" y="118"/>
                </a:lnTo>
                <a:lnTo>
                  <a:pt x="272" y="114"/>
                </a:lnTo>
                <a:lnTo>
                  <a:pt x="274" y="115"/>
                </a:lnTo>
                <a:lnTo>
                  <a:pt x="274" y="115"/>
                </a:lnTo>
                <a:lnTo>
                  <a:pt x="274" y="121"/>
                </a:lnTo>
                <a:lnTo>
                  <a:pt x="274" y="135"/>
                </a:lnTo>
                <a:lnTo>
                  <a:pt x="270" y="157"/>
                </a:lnTo>
                <a:lnTo>
                  <a:pt x="267" y="171"/>
                </a:lnTo>
                <a:lnTo>
                  <a:pt x="263" y="183"/>
                </a:lnTo>
                <a:lnTo>
                  <a:pt x="257" y="196"/>
                </a:lnTo>
                <a:lnTo>
                  <a:pt x="249" y="210"/>
                </a:lnTo>
                <a:lnTo>
                  <a:pt x="240" y="223"/>
                </a:lnTo>
                <a:lnTo>
                  <a:pt x="229" y="234"/>
                </a:lnTo>
                <a:lnTo>
                  <a:pt x="214" y="245"/>
                </a:lnTo>
                <a:lnTo>
                  <a:pt x="198" y="255"/>
                </a:lnTo>
                <a:lnTo>
                  <a:pt x="178" y="261"/>
                </a:lnTo>
                <a:lnTo>
                  <a:pt x="155" y="267"/>
                </a:lnTo>
                <a:lnTo>
                  <a:pt x="155" y="267"/>
                </a:lnTo>
                <a:lnTo>
                  <a:pt x="169" y="263"/>
                </a:lnTo>
                <a:lnTo>
                  <a:pt x="182" y="259"/>
                </a:lnTo>
                <a:lnTo>
                  <a:pt x="186" y="256"/>
                </a:lnTo>
                <a:lnTo>
                  <a:pt x="187" y="255"/>
                </a:lnTo>
                <a:lnTo>
                  <a:pt x="187" y="255"/>
                </a:lnTo>
                <a:lnTo>
                  <a:pt x="187" y="252"/>
                </a:lnTo>
                <a:lnTo>
                  <a:pt x="187" y="249"/>
                </a:lnTo>
                <a:lnTo>
                  <a:pt x="187" y="249"/>
                </a:lnTo>
                <a:lnTo>
                  <a:pt x="187" y="249"/>
                </a:lnTo>
                <a:lnTo>
                  <a:pt x="184" y="249"/>
                </a:lnTo>
                <a:lnTo>
                  <a:pt x="182" y="248"/>
                </a:lnTo>
                <a:lnTo>
                  <a:pt x="182" y="248"/>
                </a:lnTo>
                <a:lnTo>
                  <a:pt x="178" y="245"/>
                </a:lnTo>
                <a:lnTo>
                  <a:pt x="178" y="246"/>
                </a:lnTo>
                <a:lnTo>
                  <a:pt x="178" y="246"/>
                </a:lnTo>
                <a:lnTo>
                  <a:pt x="173" y="246"/>
                </a:lnTo>
                <a:lnTo>
                  <a:pt x="173" y="246"/>
                </a:lnTo>
                <a:lnTo>
                  <a:pt x="168" y="246"/>
                </a:lnTo>
                <a:lnTo>
                  <a:pt x="165" y="245"/>
                </a:lnTo>
                <a:lnTo>
                  <a:pt x="165" y="245"/>
                </a:lnTo>
                <a:lnTo>
                  <a:pt x="161" y="242"/>
                </a:lnTo>
                <a:lnTo>
                  <a:pt x="160" y="241"/>
                </a:lnTo>
                <a:lnTo>
                  <a:pt x="159" y="242"/>
                </a:lnTo>
                <a:lnTo>
                  <a:pt x="159" y="242"/>
                </a:lnTo>
                <a:lnTo>
                  <a:pt x="159" y="244"/>
                </a:lnTo>
                <a:lnTo>
                  <a:pt x="159" y="244"/>
                </a:lnTo>
                <a:lnTo>
                  <a:pt x="157" y="245"/>
                </a:lnTo>
                <a:lnTo>
                  <a:pt x="157" y="245"/>
                </a:lnTo>
                <a:lnTo>
                  <a:pt x="156" y="245"/>
                </a:lnTo>
                <a:lnTo>
                  <a:pt x="153" y="245"/>
                </a:lnTo>
                <a:lnTo>
                  <a:pt x="149" y="245"/>
                </a:lnTo>
                <a:lnTo>
                  <a:pt x="149" y="245"/>
                </a:lnTo>
                <a:lnTo>
                  <a:pt x="145" y="245"/>
                </a:lnTo>
                <a:lnTo>
                  <a:pt x="140" y="244"/>
                </a:lnTo>
                <a:lnTo>
                  <a:pt x="140" y="244"/>
                </a:lnTo>
                <a:lnTo>
                  <a:pt x="138" y="242"/>
                </a:lnTo>
                <a:lnTo>
                  <a:pt x="137" y="242"/>
                </a:lnTo>
                <a:lnTo>
                  <a:pt x="137" y="242"/>
                </a:lnTo>
                <a:lnTo>
                  <a:pt x="136" y="244"/>
                </a:lnTo>
                <a:lnTo>
                  <a:pt x="134" y="245"/>
                </a:lnTo>
                <a:lnTo>
                  <a:pt x="140" y="248"/>
                </a:lnTo>
                <a:lnTo>
                  <a:pt x="144" y="251"/>
                </a:lnTo>
                <a:lnTo>
                  <a:pt x="144" y="251"/>
                </a:lnTo>
                <a:lnTo>
                  <a:pt x="145" y="252"/>
                </a:lnTo>
                <a:lnTo>
                  <a:pt x="145" y="252"/>
                </a:lnTo>
                <a:lnTo>
                  <a:pt x="145" y="253"/>
                </a:lnTo>
                <a:lnTo>
                  <a:pt x="145" y="253"/>
                </a:lnTo>
                <a:lnTo>
                  <a:pt x="142" y="253"/>
                </a:lnTo>
                <a:lnTo>
                  <a:pt x="140" y="253"/>
                </a:lnTo>
                <a:lnTo>
                  <a:pt x="140" y="253"/>
                </a:lnTo>
                <a:lnTo>
                  <a:pt x="134" y="256"/>
                </a:lnTo>
                <a:lnTo>
                  <a:pt x="133" y="256"/>
                </a:lnTo>
                <a:lnTo>
                  <a:pt x="130" y="256"/>
                </a:lnTo>
                <a:lnTo>
                  <a:pt x="130" y="256"/>
                </a:lnTo>
                <a:lnTo>
                  <a:pt x="127" y="251"/>
                </a:lnTo>
                <a:lnTo>
                  <a:pt x="127" y="251"/>
                </a:lnTo>
                <a:lnTo>
                  <a:pt x="127" y="249"/>
                </a:lnTo>
                <a:lnTo>
                  <a:pt x="126" y="248"/>
                </a:lnTo>
                <a:lnTo>
                  <a:pt x="125" y="248"/>
                </a:lnTo>
                <a:lnTo>
                  <a:pt x="125" y="248"/>
                </a:lnTo>
                <a:lnTo>
                  <a:pt x="121" y="248"/>
                </a:lnTo>
                <a:lnTo>
                  <a:pt x="123" y="252"/>
                </a:lnTo>
                <a:lnTo>
                  <a:pt x="123" y="252"/>
                </a:lnTo>
                <a:lnTo>
                  <a:pt x="118" y="252"/>
                </a:lnTo>
                <a:lnTo>
                  <a:pt x="118" y="252"/>
                </a:lnTo>
                <a:lnTo>
                  <a:pt x="115" y="253"/>
                </a:lnTo>
                <a:lnTo>
                  <a:pt x="115" y="253"/>
                </a:lnTo>
                <a:lnTo>
                  <a:pt x="114" y="252"/>
                </a:lnTo>
                <a:lnTo>
                  <a:pt x="114" y="252"/>
                </a:lnTo>
                <a:lnTo>
                  <a:pt x="111" y="251"/>
                </a:lnTo>
                <a:lnTo>
                  <a:pt x="108" y="251"/>
                </a:lnTo>
                <a:lnTo>
                  <a:pt x="108" y="251"/>
                </a:lnTo>
                <a:lnTo>
                  <a:pt x="102" y="249"/>
                </a:lnTo>
                <a:lnTo>
                  <a:pt x="102" y="249"/>
                </a:lnTo>
                <a:lnTo>
                  <a:pt x="99" y="249"/>
                </a:lnTo>
                <a:lnTo>
                  <a:pt x="99" y="249"/>
                </a:lnTo>
                <a:lnTo>
                  <a:pt x="95" y="252"/>
                </a:lnTo>
                <a:lnTo>
                  <a:pt x="92" y="252"/>
                </a:lnTo>
                <a:lnTo>
                  <a:pt x="92" y="252"/>
                </a:lnTo>
                <a:lnTo>
                  <a:pt x="88" y="252"/>
                </a:lnTo>
                <a:lnTo>
                  <a:pt x="85" y="252"/>
                </a:lnTo>
                <a:lnTo>
                  <a:pt x="85" y="252"/>
                </a:lnTo>
                <a:lnTo>
                  <a:pt x="88" y="255"/>
                </a:lnTo>
                <a:lnTo>
                  <a:pt x="98" y="259"/>
                </a:lnTo>
                <a:lnTo>
                  <a:pt x="104" y="261"/>
                </a:lnTo>
                <a:lnTo>
                  <a:pt x="113" y="264"/>
                </a:lnTo>
                <a:lnTo>
                  <a:pt x="122" y="265"/>
                </a:lnTo>
                <a:lnTo>
                  <a:pt x="133" y="267"/>
                </a:lnTo>
                <a:lnTo>
                  <a:pt x="133" y="267"/>
                </a:lnTo>
                <a:lnTo>
                  <a:pt x="121" y="267"/>
                </a:lnTo>
                <a:lnTo>
                  <a:pt x="108" y="264"/>
                </a:lnTo>
                <a:lnTo>
                  <a:pt x="92" y="260"/>
                </a:lnTo>
                <a:lnTo>
                  <a:pt x="73" y="252"/>
                </a:lnTo>
                <a:lnTo>
                  <a:pt x="64" y="246"/>
                </a:lnTo>
                <a:lnTo>
                  <a:pt x="54" y="240"/>
                </a:lnTo>
                <a:lnTo>
                  <a:pt x="45" y="232"/>
                </a:lnTo>
                <a:lnTo>
                  <a:pt x="35" y="222"/>
                </a:lnTo>
                <a:lnTo>
                  <a:pt x="27" y="211"/>
                </a:lnTo>
                <a:lnTo>
                  <a:pt x="19" y="199"/>
                </a:lnTo>
                <a:lnTo>
                  <a:pt x="19" y="199"/>
                </a:lnTo>
                <a:lnTo>
                  <a:pt x="12" y="186"/>
                </a:lnTo>
                <a:lnTo>
                  <a:pt x="7" y="172"/>
                </a:lnTo>
                <a:lnTo>
                  <a:pt x="3" y="157"/>
                </a:lnTo>
                <a:lnTo>
                  <a:pt x="2" y="142"/>
                </a:lnTo>
                <a:lnTo>
                  <a:pt x="0" y="129"/>
                </a:lnTo>
                <a:lnTo>
                  <a:pt x="2" y="114"/>
                </a:lnTo>
                <a:lnTo>
                  <a:pt x="4" y="100"/>
                </a:lnTo>
                <a:lnTo>
                  <a:pt x="10" y="87"/>
                </a:lnTo>
                <a:lnTo>
                  <a:pt x="15" y="73"/>
                </a:lnTo>
                <a:lnTo>
                  <a:pt x="23" y="61"/>
                </a:lnTo>
                <a:lnTo>
                  <a:pt x="31" y="49"/>
                </a:lnTo>
                <a:lnTo>
                  <a:pt x="42" y="38"/>
                </a:lnTo>
                <a:lnTo>
                  <a:pt x="54" y="28"/>
                </a:lnTo>
                <a:lnTo>
                  <a:pt x="68" y="19"/>
                </a:lnTo>
                <a:lnTo>
                  <a:pt x="84" y="11"/>
                </a:lnTo>
                <a:lnTo>
                  <a:pt x="100" y="4"/>
                </a:lnTo>
                <a:lnTo>
                  <a:pt x="100" y="4"/>
                </a:lnTo>
                <a:lnTo>
                  <a:pt x="90" y="10"/>
                </a:lnTo>
                <a:lnTo>
                  <a:pt x="77" y="16"/>
                </a:lnTo>
                <a:lnTo>
                  <a:pt x="62" y="26"/>
                </a:lnTo>
                <a:lnTo>
                  <a:pt x="48" y="38"/>
                </a:lnTo>
                <a:lnTo>
                  <a:pt x="41" y="46"/>
                </a:lnTo>
                <a:lnTo>
                  <a:pt x="33" y="54"/>
                </a:lnTo>
                <a:lnTo>
                  <a:pt x="27" y="64"/>
                </a:lnTo>
                <a:lnTo>
                  <a:pt x="20" y="75"/>
                </a:lnTo>
                <a:lnTo>
                  <a:pt x="15" y="85"/>
                </a:lnTo>
                <a:lnTo>
                  <a:pt x="11" y="98"/>
                </a:lnTo>
                <a:lnTo>
                  <a:pt x="12" y="99"/>
                </a:lnTo>
                <a:lnTo>
                  <a:pt x="12" y="99"/>
                </a:lnTo>
                <a:lnTo>
                  <a:pt x="14" y="98"/>
                </a:lnTo>
                <a:lnTo>
                  <a:pt x="15" y="95"/>
                </a:lnTo>
                <a:lnTo>
                  <a:pt x="15" y="95"/>
                </a:lnTo>
                <a:lnTo>
                  <a:pt x="18" y="89"/>
                </a:lnTo>
                <a:lnTo>
                  <a:pt x="18" y="89"/>
                </a:lnTo>
                <a:lnTo>
                  <a:pt x="19" y="87"/>
                </a:lnTo>
                <a:lnTo>
                  <a:pt x="19" y="87"/>
                </a:lnTo>
                <a:lnTo>
                  <a:pt x="23" y="84"/>
                </a:lnTo>
                <a:lnTo>
                  <a:pt x="23" y="84"/>
                </a:lnTo>
                <a:lnTo>
                  <a:pt x="26" y="77"/>
                </a:lnTo>
                <a:lnTo>
                  <a:pt x="26" y="77"/>
                </a:lnTo>
                <a:lnTo>
                  <a:pt x="29" y="76"/>
                </a:lnTo>
                <a:lnTo>
                  <a:pt x="31" y="76"/>
                </a:lnTo>
                <a:lnTo>
                  <a:pt x="31" y="76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1" y="77"/>
                </a:lnTo>
                <a:lnTo>
                  <a:pt x="31" y="80"/>
                </a:lnTo>
                <a:lnTo>
                  <a:pt x="31" y="84"/>
                </a:lnTo>
                <a:lnTo>
                  <a:pt x="31" y="84"/>
                </a:lnTo>
                <a:lnTo>
                  <a:pt x="29" y="91"/>
                </a:lnTo>
                <a:lnTo>
                  <a:pt x="29" y="91"/>
                </a:lnTo>
                <a:lnTo>
                  <a:pt x="30" y="95"/>
                </a:lnTo>
                <a:lnTo>
                  <a:pt x="30" y="95"/>
                </a:lnTo>
                <a:lnTo>
                  <a:pt x="31" y="98"/>
                </a:lnTo>
                <a:lnTo>
                  <a:pt x="33" y="99"/>
                </a:lnTo>
                <a:lnTo>
                  <a:pt x="33" y="99"/>
                </a:lnTo>
                <a:lnTo>
                  <a:pt x="41" y="102"/>
                </a:lnTo>
                <a:lnTo>
                  <a:pt x="41" y="102"/>
                </a:lnTo>
                <a:lnTo>
                  <a:pt x="45" y="96"/>
                </a:lnTo>
                <a:lnTo>
                  <a:pt x="45" y="96"/>
                </a:lnTo>
                <a:lnTo>
                  <a:pt x="48" y="95"/>
                </a:lnTo>
                <a:lnTo>
                  <a:pt x="50" y="93"/>
                </a:lnTo>
                <a:lnTo>
                  <a:pt x="50" y="93"/>
                </a:lnTo>
                <a:lnTo>
                  <a:pt x="50" y="91"/>
                </a:lnTo>
                <a:lnTo>
                  <a:pt x="50" y="89"/>
                </a:lnTo>
                <a:lnTo>
                  <a:pt x="52" y="88"/>
                </a:lnTo>
                <a:lnTo>
                  <a:pt x="52" y="88"/>
                </a:lnTo>
                <a:lnTo>
                  <a:pt x="53" y="85"/>
                </a:lnTo>
                <a:lnTo>
                  <a:pt x="54" y="84"/>
                </a:lnTo>
                <a:lnTo>
                  <a:pt x="54" y="84"/>
                </a:lnTo>
                <a:lnTo>
                  <a:pt x="56" y="81"/>
                </a:lnTo>
                <a:lnTo>
                  <a:pt x="56" y="81"/>
                </a:lnTo>
                <a:lnTo>
                  <a:pt x="58" y="81"/>
                </a:lnTo>
                <a:lnTo>
                  <a:pt x="60" y="81"/>
                </a:lnTo>
                <a:lnTo>
                  <a:pt x="60" y="83"/>
                </a:lnTo>
                <a:lnTo>
                  <a:pt x="60" y="83"/>
                </a:lnTo>
                <a:lnTo>
                  <a:pt x="60" y="85"/>
                </a:lnTo>
                <a:lnTo>
                  <a:pt x="60" y="87"/>
                </a:lnTo>
                <a:lnTo>
                  <a:pt x="60" y="88"/>
                </a:lnTo>
                <a:lnTo>
                  <a:pt x="58" y="89"/>
                </a:lnTo>
                <a:lnTo>
                  <a:pt x="58" y="89"/>
                </a:lnTo>
                <a:lnTo>
                  <a:pt x="57" y="89"/>
                </a:lnTo>
                <a:lnTo>
                  <a:pt x="56" y="91"/>
                </a:lnTo>
                <a:lnTo>
                  <a:pt x="56" y="91"/>
                </a:lnTo>
                <a:lnTo>
                  <a:pt x="53" y="96"/>
                </a:lnTo>
                <a:lnTo>
                  <a:pt x="53" y="96"/>
                </a:lnTo>
                <a:lnTo>
                  <a:pt x="52" y="99"/>
                </a:lnTo>
                <a:lnTo>
                  <a:pt x="50" y="102"/>
                </a:lnTo>
                <a:lnTo>
                  <a:pt x="50" y="102"/>
                </a:lnTo>
                <a:lnTo>
                  <a:pt x="48" y="102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6"/>
                </a:lnTo>
                <a:lnTo>
                  <a:pt x="46" y="107"/>
                </a:lnTo>
                <a:lnTo>
                  <a:pt x="46" y="107"/>
                </a:lnTo>
                <a:lnTo>
                  <a:pt x="46" y="107"/>
                </a:lnTo>
                <a:lnTo>
                  <a:pt x="43" y="108"/>
                </a:lnTo>
                <a:lnTo>
                  <a:pt x="42" y="108"/>
                </a:lnTo>
                <a:lnTo>
                  <a:pt x="42" y="108"/>
                </a:lnTo>
                <a:lnTo>
                  <a:pt x="39" y="108"/>
                </a:lnTo>
                <a:lnTo>
                  <a:pt x="39" y="108"/>
                </a:lnTo>
                <a:lnTo>
                  <a:pt x="34" y="107"/>
                </a:lnTo>
                <a:lnTo>
                  <a:pt x="34" y="107"/>
                </a:lnTo>
                <a:lnTo>
                  <a:pt x="33" y="108"/>
                </a:lnTo>
                <a:lnTo>
                  <a:pt x="31" y="111"/>
                </a:lnTo>
                <a:lnTo>
                  <a:pt x="31" y="111"/>
                </a:lnTo>
                <a:lnTo>
                  <a:pt x="33" y="116"/>
                </a:lnTo>
                <a:lnTo>
                  <a:pt x="35" y="122"/>
                </a:lnTo>
                <a:lnTo>
                  <a:pt x="35" y="122"/>
                </a:lnTo>
                <a:lnTo>
                  <a:pt x="35" y="127"/>
                </a:lnTo>
                <a:lnTo>
                  <a:pt x="35" y="130"/>
                </a:lnTo>
                <a:lnTo>
                  <a:pt x="37" y="131"/>
                </a:lnTo>
                <a:lnTo>
                  <a:pt x="37" y="131"/>
                </a:lnTo>
                <a:lnTo>
                  <a:pt x="39" y="134"/>
                </a:lnTo>
                <a:lnTo>
                  <a:pt x="41" y="137"/>
                </a:lnTo>
                <a:lnTo>
                  <a:pt x="41" y="137"/>
                </a:lnTo>
                <a:lnTo>
                  <a:pt x="42" y="139"/>
                </a:lnTo>
                <a:lnTo>
                  <a:pt x="42" y="144"/>
                </a:lnTo>
                <a:lnTo>
                  <a:pt x="45" y="146"/>
                </a:lnTo>
                <a:lnTo>
                  <a:pt x="45" y="146"/>
                </a:lnTo>
                <a:lnTo>
                  <a:pt x="45" y="153"/>
                </a:lnTo>
                <a:lnTo>
                  <a:pt x="45" y="153"/>
                </a:lnTo>
                <a:lnTo>
                  <a:pt x="45" y="157"/>
                </a:lnTo>
                <a:lnTo>
                  <a:pt x="45" y="161"/>
                </a:lnTo>
                <a:lnTo>
                  <a:pt x="45" y="161"/>
                </a:lnTo>
                <a:lnTo>
                  <a:pt x="48" y="165"/>
                </a:lnTo>
                <a:lnTo>
                  <a:pt x="49" y="167"/>
                </a:lnTo>
                <a:lnTo>
                  <a:pt x="49" y="167"/>
                </a:lnTo>
                <a:lnTo>
                  <a:pt x="46" y="169"/>
                </a:lnTo>
                <a:lnTo>
                  <a:pt x="46" y="171"/>
                </a:lnTo>
                <a:lnTo>
                  <a:pt x="46" y="172"/>
                </a:lnTo>
                <a:lnTo>
                  <a:pt x="46" y="172"/>
                </a:lnTo>
                <a:lnTo>
                  <a:pt x="50" y="175"/>
                </a:lnTo>
                <a:lnTo>
                  <a:pt x="52" y="177"/>
                </a:lnTo>
                <a:lnTo>
                  <a:pt x="52" y="177"/>
                </a:lnTo>
                <a:lnTo>
                  <a:pt x="53" y="179"/>
                </a:lnTo>
                <a:lnTo>
                  <a:pt x="54" y="180"/>
                </a:lnTo>
                <a:lnTo>
                  <a:pt x="54" y="180"/>
                </a:lnTo>
                <a:lnTo>
                  <a:pt x="57" y="180"/>
                </a:lnTo>
                <a:lnTo>
                  <a:pt x="58" y="181"/>
                </a:lnTo>
                <a:lnTo>
                  <a:pt x="58" y="181"/>
                </a:lnTo>
                <a:lnTo>
                  <a:pt x="58" y="187"/>
                </a:lnTo>
                <a:lnTo>
                  <a:pt x="64" y="194"/>
                </a:lnTo>
                <a:lnTo>
                  <a:pt x="69" y="199"/>
                </a:lnTo>
                <a:lnTo>
                  <a:pt x="69" y="199"/>
                </a:lnTo>
                <a:lnTo>
                  <a:pt x="69" y="200"/>
                </a:lnTo>
                <a:lnTo>
                  <a:pt x="69" y="202"/>
                </a:lnTo>
                <a:lnTo>
                  <a:pt x="71" y="202"/>
                </a:lnTo>
                <a:lnTo>
                  <a:pt x="71" y="202"/>
                </a:lnTo>
                <a:lnTo>
                  <a:pt x="80" y="206"/>
                </a:lnTo>
                <a:lnTo>
                  <a:pt x="80" y="206"/>
                </a:lnTo>
                <a:lnTo>
                  <a:pt x="83" y="209"/>
                </a:lnTo>
                <a:lnTo>
                  <a:pt x="87" y="210"/>
                </a:lnTo>
                <a:lnTo>
                  <a:pt x="87" y="210"/>
                </a:lnTo>
                <a:lnTo>
                  <a:pt x="88" y="210"/>
                </a:lnTo>
                <a:lnTo>
                  <a:pt x="88" y="211"/>
                </a:lnTo>
                <a:lnTo>
                  <a:pt x="88" y="210"/>
                </a:lnTo>
                <a:lnTo>
                  <a:pt x="88" y="210"/>
                </a:lnTo>
                <a:lnTo>
                  <a:pt x="91" y="206"/>
                </a:lnTo>
                <a:lnTo>
                  <a:pt x="92" y="203"/>
                </a:lnTo>
                <a:lnTo>
                  <a:pt x="92" y="203"/>
                </a:lnTo>
                <a:lnTo>
                  <a:pt x="94" y="199"/>
                </a:lnTo>
                <a:lnTo>
                  <a:pt x="94" y="198"/>
                </a:lnTo>
                <a:lnTo>
                  <a:pt x="94" y="198"/>
                </a:lnTo>
                <a:lnTo>
                  <a:pt x="94" y="194"/>
                </a:lnTo>
                <a:lnTo>
                  <a:pt x="94" y="194"/>
                </a:lnTo>
                <a:lnTo>
                  <a:pt x="94" y="191"/>
                </a:lnTo>
                <a:lnTo>
                  <a:pt x="95" y="188"/>
                </a:lnTo>
                <a:lnTo>
                  <a:pt x="95" y="188"/>
                </a:lnTo>
                <a:lnTo>
                  <a:pt x="96" y="186"/>
                </a:lnTo>
                <a:lnTo>
                  <a:pt x="99" y="183"/>
                </a:lnTo>
                <a:lnTo>
                  <a:pt x="99" y="183"/>
                </a:lnTo>
                <a:lnTo>
                  <a:pt x="100" y="183"/>
                </a:lnTo>
                <a:lnTo>
                  <a:pt x="102" y="181"/>
                </a:lnTo>
                <a:lnTo>
                  <a:pt x="102" y="181"/>
                </a:lnTo>
                <a:lnTo>
                  <a:pt x="102" y="179"/>
                </a:lnTo>
                <a:lnTo>
                  <a:pt x="102" y="179"/>
                </a:lnTo>
                <a:lnTo>
                  <a:pt x="100" y="177"/>
                </a:lnTo>
                <a:lnTo>
                  <a:pt x="100" y="175"/>
                </a:lnTo>
                <a:lnTo>
                  <a:pt x="100" y="175"/>
                </a:lnTo>
                <a:lnTo>
                  <a:pt x="99" y="171"/>
                </a:lnTo>
                <a:lnTo>
                  <a:pt x="98" y="169"/>
                </a:lnTo>
                <a:lnTo>
                  <a:pt x="98" y="169"/>
                </a:lnTo>
                <a:lnTo>
                  <a:pt x="95" y="167"/>
                </a:lnTo>
                <a:lnTo>
                  <a:pt x="94" y="165"/>
                </a:lnTo>
                <a:lnTo>
                  <a:pt x="94" y="164"/>
                </a:lnTo>
                <a:lnTo>
                  <a:pt x="94" y="164"/>
                </a:lnTo>
                <a:lnTo>
                  <a:pt x="95" y="158"/>
                </a:lnTo>
                <a:lnTo>
                  <a:pt x="95" y="158"/>
                </a:lnTo>
                <a:lnTo>
                  <a:pt x="98" y="154"/>
                </a:lnTo>
                <a:lnTo>
                  <a:pt x="98" y="154"/>
                </a:lnTo>
                <a:lnTo>
                  <a:pt x="100" y="150"/>
                </a:lnTo>
                <a:lnTo>
                  <a:pt x="100" y="150"/>
                </a:lnTo>
                <a:lnTo>
                  <a:pt x="103" y="146"/>
                </a:lnTo>
                <a:lnTo>
                  <a:pt x="103" y="146"/>
                </a:lnTo>
                <a:lnTo>
                  <a:pt x="104" y="137"/>
                </a:lnTo>
                <a:lnTo>
                  <a:pt x="104" y="137"/>
                </a:lnTo>
                <a:lnTo>
                  <a:pt x="104" y="137"/>
                </a:lnTo>
                <a:lnTo>
                  <a:pt x="104" y="137"/>
                </a:lnTo>
                <a:lnTo>
                  <a:pt x="104" y="134"/>
                </a:lnTo>
                <a:lnTo>
                  <a:pt x="104" y="134"/>
                </a:lnTo>
                <a:lnTo>
                  <a:pt x="103" y="129"/>
                </a:lnTo>
                <a:lnTo>
                  <a:pt x="103" y="129"/>
                </a:lnTo>
                <a:lnTo>
                  <a:pt x="106" y="126"/>
                </a:lnTo>
                <a:lnTo>
                  <a:pt x="110" y="125"/>
                </a:lnTo>
                <a:lnTo>
                  <a:pt x="110" y="125"/>
                </a:lnTo>
                <a:lnTo>
                  <a:pt x="111" y="126"/>
                </a:lnTo>
                <a:lnTo>
                  <a:pt x="113" y="127"/>
                </a:lnTo>
                <a:lnTo>
                  <a:pt x="114" y="126"/>
                </a:lnTo>
                <a:lnTo>
                  <a:pt x="114" y="126"/>
                </a:lnTo>
                <a:lnTo>
                  <a:pt x="115" y="123"/>
                </a:lnTo>
                <a:lnTo>
                  <a:pt x="117" y="122"/>
                </a:lnTo>
                <a:lnTo>
                  <a:pt x="117" y="122"/>
                </a:lnTo>
                <a:lnTo>
                  <a:pt x="119" y="121"/>
                </a:lnTo>
                <a:lnTo>
                  <a:pt x="121" y="122"/>
                </a:lnTo>
                <a:lnTo>
                  <a:pt x="121" y="122"/>
                </a:lnTo>
                <a:lnTo>
                  <a:pt x="125" y="123"/>
                </a:lnTo>
                <a:lnTo>
                  <a:pt x="129" y="125"/>
                </a:lnTo>
                <a:lnTo>
                  <a:pt x="129" y="125"/>
                </a:lnTo>
                <a:lnTo>
                  <a:pt x="133" y="126"/>
                </a:lnTo>
                <a:lnTo>
                  <a:pt x="137" y="126"/>
                </a:lnTo>
                <a:lnTo>
                  <a:pt x="137" y="126"/>
                </a:lnTo>
                <a:lnTo>
                  <a:pt x="142" y="126"/>
                </a:lnTo>
                <a:lnTo>
                  <a:pt x="145" y="126"/>
                </a:lnTo>
                <a:lnTo>
                  <a:pt x="148" y="125"/>
                </a:lnTo>
                <a:lnTo>
                  <a:pt x="148" y="125"/>
                </a:lnTo>
                <a:lnTo>
                  <a:pt x="150" y="125"/>
                </a:lnTo>
                <a:lnTo>
                  <a:pt x="152" y="125"/>
                </a:lnTo>
                <a:lnTo>
                  <a:pt x="152" y="123"/>
                </a:lnTo>
                <a:lnTo>
                  <a:pt x="152" y="123"/>
                </a:lnTo>
                <a:lnTo>
                  <a:pt x="153" y="121"/>
                </a:lnTo>
                <a:lnTo>
                  <a:pt x="155" y="118"/>
                </a:lnTo>
                <a:lnTo>
                  <a:pt x="155" y="118"/>
                </a:lnTo>
                <a:lnTo>
                  <a:pt x="157" y="118"/>
                </a:lnTo>
                <a:lnTo>
                  <a:pt x="159" y="115"/>
                </a:lnTo>
                <a:lnTo>
                  <a:pt x="159" y="115"/>
                </a:lnTo>
                <a:lnTo>
                  <a:pt x="159" y="112"/>
                </a:lnTo>
                <a:lnTo>
                  <a:pt x="160" y="111"/>
                </a:lnTo>
                <a:lnTo>
                  <a:pt x="160" y="111"/>
                </a:lnTo>
                <a:lnTo>
                  <a:pt x="161" y="108"/>
                </a:lnTo>
                <a:lnTo>
                  <a:pt x="161" y="108"/>
                </a:lnTo>
                <a:lnTo>
                  <a:pt x="164" y="106"/>
                </a:lnTo>
                <a:lnTo>
                  <a:pt x="165" y="106"/>
                </a:lnTo>
                <a:lnTo>
                  <a:pt x="165" y="106"/>
                </a:lnTo>
                <a:lnTo>
                  <a:pt x="165" y="104"/>
                </a:lnTo>
                <a:lnTo>
                  <a:pt x="165" y="104"/>
                </a:lnTo>
                <a:lnTo>
                  <a:pt x="164" y="102"/>
                </a:lnTo>
                <a:lnTo>
                  <a:pt x="163" y="99"/>
                </a:lnTo>
                <a:lnTo>
                  <a:pt x="163" y="99"/>
                </a:lnTo>
                <a:lnTo>
                  <a:pt x="163" y="98"/>
                </a:lnTo>
                <a:lnTo>
                  <a:pt x="161" y="98"/>
                </a:lnTo>
                <a:lnTo>
                  <a:pt x="160" y="96"/>
                </a:lnTo>
                <a:lnTo>
                  <a:pt x="161" y="93"/>
                </a:lnTo>
                <a:lnTo>
                  <a:pt x="161" y="93"/>
                </a:lnTo>
                <a:lnTo>
                  <a:pt x="164" y="87"/>
                </a:lnTo>
                <a:lnTo>
                  <a:pt x="164" y="84"/>
                </a:lnTo>
                <a:lnTo>
                  <a:pt x="161" y="81"/>
                </a:lnTo>
                <a:lnTo>
                  <a:pt x="161" y="81"/>
                </a:lnTo>
                <a:lnTo>
                  <a:pt x="160" y="77"/>
                </a:lnTo>
                <a:lnTo>
                  <a:pt x="157" y="76"/>
                </a:lnTo>
                <a:lnTo>
                  <a:pt x="155" y="73"/>
                </a:lnTo>
                <a:lnTo>
                  <a:pt x="155" y="73"/>
                </a:lnTo>
                <a:lnTo>
                  <a:pt x="153" y="70"/>
                </a:lnTo>
                <a:lnTo>
                  <a:pt x="150" y="68"/>
                </a:lnTo>
                <a:lnTo>
                  <a:pt x="150" y="68"/>
                </a:lnTo>
                <a:lnTo>
                  <a:pt x="149" y="66"/>
                </a:lnTo>
                <a:lnTo>
                  <a:pt x="148" y="66"/>
                </a:lnTo>
                <a:lnTo>
                  <a:pt x="148" y="66"/>
                </a:lnTo>
                <a:lnTo>
                  <a:pt x="144" y="65"/>
                </a:lnTo>
                <a:lnTo>
                  <a:pt x="140" y="62"/>
                </a:lnTo>
                <a:lnTo>
                  <a:pt x="140" y="62"/>
                </a:lnTo>
                <a:lnTo>
                  <a:pt x="137" y="60"/>
                </a:lnTo>
                <a:lnTo>
                  <a:pt x="134" y="58"/>
                </a:lnTo>
                <a:lnTo>
                  <a:pt x="134" y="58"/>
                </a:lnTo>
                <a:lnTo>
                  <a:pt x="130" y="57"/>
                </a:lnTo>
                <a:lnTo>
                  <a:pt x="130" y="57"/>
                </a:lnTo>
                <a:lnTo>
                  <a:pt x="125" y="57"/>
                </a:lnTo>
                <a:lnTo>
                  <a:pt x="125" y="57"/>
                </a:lnTo>
                <a:lnTo>
                  <a:pt x="122" y="57"/>
                </a:lnTo>
                <a:lnTo>
                  <a:pt x="122" y="57"/>
                </a:lnTo>
                <a:lnTo>
                  <a:pt x="117" y="56"/>
                </a:lnTo>
                <a:lnTo>
                  <a:pt x="117" y="56"/>
                </a:lnTo>
                <a:lnTo>
                  <a:pt x="114" y="56"/>
                </a:lnTo>
                <a:lnTo>
                  <a:pt x="114" y="56"/>
                </a:lnTo>
                <a:lnTo>
                  <a:pt x="113" y="56"/>
                </a:lnTo>
                <a:lnTo>
                  <a:pt x="111" y="54"/>
                </a:lnTo>
                <a:lnTo>
                  <a:pt x="111" y="57"/>
                </a:lnTo>
                <a:lnTo>
                  <a:pt x="111" y="57"/>
                </a:lnTo>
                <a:lnTo>
                  <a:pt x="111" y="61"/>
                </a:lnTo>
                <a:lnTo>
                  <a:pt x="111" y="62"/>
                </a:lnTo>
                <a:lnTo>
                  <a:pt x="110" y="64"/>
                </a:lnTo>
                <a:lnTo>
                  <a:pt x="110" y="64"/>
                </a:lnTo>
                <a:lnTo>
                  <a:pt x="106" y="64"/>
                </a:lnTo>
                <a:lnTo>
                  <a:pt x="106" y="64"/>
                </a:lnTo>
                <a:lnTo>
                  <a:pt x="103" y="64"/>
                </a:lnTo>
                <a:lnTo>
                  <a:pt x="100" y="65"/>
                </a:lnTo>
                <a:lnTo>
                  <a:pt x="100" y="65"/>
                </a:lnTo>
                <a:lnTo>
                  <a:pt x="99" y="66"/>
                </a:lnTo>
                <a:lnTo>
                  <a:pt x="95" y="68"/>
                </a:lnTo>
                <a:lnTo>
                  <a:pt x="95" y="68"/>
                </a:lnTo>
                <a:lnTo>
                  <a:pt x="95" y="68"/>
                </a:lnTo>
                <a:lnTo>
                  <a:pt x="95" y="69"/>
                </a:lnTo>
                <a:lnTo>
                  <a:pt x="92" y="68"/>
                </a:lnTo>
                <a:lnTo>
                  <a:pt x="92" y="68"/>
                </a:lnTo>
                <a:lnTo>
                  <a:pt x="91" y="65"/>
                </a:lnTo>
                <a:lnTo>
                  <a:pt x="92" y="64"/>
                </a:lnTo>
                <a:lnTo>
                  <a:pt x="91" y="64"/>
                </a:lnTo>
                <a:lnTo>
                  <a:pt x="88" y="64"/>
                </a:lnTo>
                <a:lnTo>
                  <a:pt x="88" y="64"/>
                </a:lnTo>
                <a:lnTo>
                  <a:pt x="81" y="65"/>
                </a:lnTo>
                <a:lnTo>
                  <a:pt x="79" y="65"/>
                </a:lnTo>
                <a:lnTo>
                  <a:pt x="79" y="65"/>
                </a:lnTo>
                <a:lnTo>
                  <a:pt x="77" y="65"/>
                </a:lnTo>
                <a:lnTo>
                  <a:pt x="75" y="64"/>
                </a:lnTo>
                <a:lnTo>
                  <a:pt x="75" y="64"/>
                </a:lnTo>
                <a:lnTo>
                  <a:pt x="71" y="62"/>
                </a:lnTo>
                <a:lnTo>
                  <a:pt x="69" y="64"/>
                </a:lnTo>
                <a:lnTo>
                  <a:pt x="69" y="64"/>
                </a:lnTo>
                <a:lnTo>
                  <a:pt x="68" y="65"/>
                </a:lnTo>
                <a:lnTo>
                  <a:pt x="68" y="65"/>
                </a:lnTo>
                <a:lnTo>
                  <a:pt x="67" y="64"/>
                </a:lnTo>
                <a:lnTo>
                  <a:pt x="67" y="64"/>
                </a:lnTo>
                <a:lnTo>
                  <a:pt x="65" y="61"/>
                </a:lnTo>
                <a:lnTo>
                  <a:pt x="67" y="60"/>
                </a:lnTo>
                <a:lnTo>
                  <a:pt x="67" y="60"/>
                </a:lnTo>
                <a:lnTo>
                  <a:pt x="71" y="60"/>
                </a:lnTo>
                <a:lnTo>
                  <a:pt x="72" y="60"/>
                </a:lnTo>
                <a:lnTo>
                  <a:pt x="73" y="58"/>
                </a:lnTo>
                <a:lnTo>
                  <a:pt x="73" y="58"/>
                </a:lnTo>
                <a:lnTo>
                  <a:pt x="72" y="57"/>
                </a:lnTo>
                <a:lnTo>
                  <a:pt x="72" y="56"/>
                </a:lnTo>
                <a:lnTo>
                  <a:pt x="73" y="56"/>
                </a:lnTo>
                <a:lnTo>
                  <a:pt x="73" y="56"/>
                </a:lnTo>
                <a:lnTo>
                  <a:pt x="79" y="54"/>
                </a:lnTo>
                <a:lnTo>
                  <a:pt x="79" y="54"/>
                </a:lnTo>
                <a:lnTo>
                  <a:pt x="81" y="54"/>
                </a:lnTo>
                <a:lnTo>
                  <a:pt x="83" y="54"/>
                </a:lnTo>
                <a:lnTo>
                  <a:pt x="85" y="54"/>
                </a:lnTo>
                <a:lnTo>
                  <a:pt x="85" y="54"/>
                </a:lnTo>
                <a:lnTo>
                  <a:pt x="85" y="54"/>
                </a:lnTo>
                <a:lnTo>
                  <a:pt x="87" y="53"/>
                </a:lnTo>
                <a:lnTo>
                  <a:pt x="88" y="53"/>
                </a:lnTo>
                <a:lnTo>
                  <a:pt x="87" y="51"/>
                </a:lnTo>
                <a:lnTo>
                  <a:pt x="87" y="51"/>
                </a:lnTo>
                <a:lnTo>
                  <a:pt x="84" y="47"/>
                </a:lnTo>
                <a:lnTo>
                  <a:pt x="83" y="46"/>
                </a:lnTo>
                <a:lnTo>
                  <a:pt x="81" y="45"/>
                </a:lnTo>
                <a:lnTo>
                  <a:pt x="80" y="45"/>
                </a:lnTo>
                <a:lnTo>
                  <a:pt x="80" y="45"/>
                </a:lnTo>
                <a:lnTo>
                  <a:pt x="79" y="46"/>
                </a:lnTo>
                <a:lnTo>
                  <a:pt x="77" y="47"/>
                </a:lnTo>
                <a:lnTo>
                  <a:pt x="77" y="47"/>
                </a:lnTo>
                <a:lnTo>
                  <a:pt x="76" y="47"/>
                </a:lnTo>
                <a:lnTo>
                  <a:pt x="76" y="47"/>
                </a:lnTo>
                <a:lnTo>
                  <a:pt x="72" y="45"/>
                </a:lnTo>
                <a:lnTo>
                  <a:pt x="72" y="43"/>
                </a:lnTo>
                <a:lnTo>
                  <a:pt x="73" y="42"/>
                </a:lnTo>
                <a:lnTo>
                  <a:pt x="73" y="42"/>
                </a:lnTo>
                <a:lnTo>
                  <a:pt x="76" y="39"/>
                </a:lnTo>
                <a:lnTo>
                  <a:pt x="79" y="38"/>
                </a:lnTo>
                <a:lnTo>
                  <a:pt x="79" y="38"/>
                </a:lnTo>
                <a:lnTo>
                  <a:pt x="80" y="38"/>
                </a:lnTo>
                <a:lnTo>
                  <a:pt x="81" y="38"/>
                </a:lnTo>
                <a:lnTo>
                  <a:pt x="84" y="41"/>
                </a:lnTo>
                <a:lnTo>
                  <a:pt x="87" y="43"/>
                </a:lnTo>
                <a:lnTo>
                  <a:pt x="88" y="43"/>
                </a:lnTo>
                <a:lnTo>
                  <a:pt x="88" y="43"/>
                </a:lnTo>
                <a:lnTo>
                  <a:pt x="91" y="42"/>
                </a:lnTo>
                <a:lnTo>
                  <a:pt x="92" y="42"/>
                </a:lnTo>
                <a:lnTo>
                  <a:pt x="92" y="42"/>
                </a:lnTo>
                <a:lnTo>
                  <a:pt x="94" y="45"/>
                </a:lnTo>
                <a:lnTo>
                  <a:pt x="94" y="49"/>
                </a:lnTo>
                <a:lnTo>
                  <a:pt x="94" y="49"/>
                </a:lnTo>
                <a:lnTo>
                  <a:pt x="94" y="51"/>
                </a:lnTo>
                <a:lnTo>
                  <a:pt x="96" y="50"/>
                </a:lnTo>
                <a:lnTo>
                  <a:pt x="96" y="50"/>
                </a:lnTo>
                <a:lnTo>
                  <a:pt x="98" y="49"/>
                </a:lnTo>
                <a:lnTo>
                  <a:pt x="96" y="49"/>
                </a:lnTo>
                <a:lnTo>
                  <a:pt x="96" y="47"/>
                </a:lnTo>
                <a:lnTo>
                  <a:pt x="100" y="46"/>
                </a:lnTo>
                <a:lnTo>
                  <a:pt x="100" y="46"/>
                </a:lnTo>
                <a:lnTo>
                  <a:pt x="107" y="45"/>
                </a:lnTo>
                <a:lnTo>
                  <a:pt x="110" y="43"/>
                </a:lnTo>
                <a:lnTo>
                  <a:pt x="113" y="43"/>
                </a:lnTo>
                <a:lnTo>
                  <a:pt x="114" y="45"/>
                </a:lnTo>
                <a:lnTo>
                  <a:pt x="114" y="45"/>
                </a:lnTo>
                <a:lnTo>
                  <a:pt x="117" y="46"/>
                </a:lnTo>
                <a:lnTo>
                  <a:pt x="118" y="46"/>
                </a:lnTo>
                <a:lnTo>
                  <a:pt x="118" y="46"/>
                </a:lnTo>
                <a:lnTo>
                  <a:pt x="118" y="47"/>
                </a:lnTo>
                <a:lnTo>
                  <a:pt x="118" y="49"/>
                </a:lnTo>
                <a:lnTo>
                  <a:pt x="119" y="47"/>
                </a:lnTo>
                <a:lnTo>
                  <a:pt x="119" y="47"/>
                </a:lnTo>
                <a:lnTo>
                  <a:pt x="122" y="46"/>
                </a:lnTo>
                <a:lnTo>
                  <a:pt x="125" y="47"/>
                </a:lnTo>
                <a:lnTo>
                  <a:pt x="127" y="49"/>
                </a:lnTo>
                <a:lnTo>
                  <a:pt x="127" y="49"/>
                </a:lnTo>
                <a:lnTo>
                  <a:pt x="127" y="49"/>
                </a:lnTo>
                <a:lnTo>
                  <a:pt x="130" y="49"/>
                </a:lnTo>
                <a:lnTo>
                  <a:pt x="130" y="49"/>
                </a:lnTo>
                <a:lnTo>
                  <a:pt x="133" y="51"/>
                </a:lnTo>
                <a:lnTo>
                  <a:pt x="137" y="51"/>
                </a:lnTo>
                <a:lnTo>
                  <a:pt x="137" y="51"/>
                </a:lnTo>
                <a:lnTo>
                  <a:pt x="140" y="50"/>
                </a:lnTo>
                <a:lnTo>
                  <a:pt x="140" y="50"/>
                </a:lnTo>
                <a:lnTo>
                  <a:pt x="138" y="47"/>
                </a:lnTo>
                <a:lnTo>
                  <a:pt x="138" y="47"/>
                </a:lnTo>
                <a:lnTo>
                  <a:pt x="137" y="45"/>
                </a:lnTo>
                <a:lnTo>
                  <a:pt x="133" y="43"/>
                </a:lnTo>
                <a:lnTo>
                  <a:pt x="133" y="43"/>
                </a:lnTo>
                <a:lnTo>
                  <a:pt x="125" y="41"/>
                </a:lnTo>
                <a:lnTo>
                  <a:pt x="123" y="39"/>
                </a:lnTo>
                <a:lnTo>
                  <a:pt x="126" y="39"/>
                </a:lnTo>
                <a:lnTo>
                  <a:pt x="126" y="39"/>
                </a:lnTo>
                <a:lnTo>
                  <a:pt x="129" y="38"/>
                </a:lnTo>
                <a:lnTo>
                  <a:pt x="127" y="37"/>
                </a:lnTo>
                <a:lnTo>
                  <a:pt x="127" y="35"/>
                </a:lnTo>
                <a:lnTo>
                  <a:pt x="132" y="33"/>
                </a:lnTo>
                <a:lnTo>
                  <a:pt x="132" y="33"/>
                </a:lnTo>
                <a:lnTo>
                  <a:pt x="137" y="31"/>
                </a:lnTo>
                <a:lnTo>
                  <a:pt x="140" y="31"/>
                </a:lnTo>
                <a:lnTo>
                  <a:pt x="141" y="31"/>
                </a:lnTo>
                <a:lnTo>
                  <a:pt x="141" y="28"/>
                </a:lnTo>
                <a:lnTo>
                  <a:pt x="141" y="28"/>
                </a:lnTo>
                <a:lnTo>
                  <a:pt x="141" y="23"/>
                </a:lnTo>
                <a:lnTo>
                  <a:pt x="142" y="23"/>
                </a:lnTo>
                <a:lnTo>
                  <a:pt x="144" y="23"/>
                </a:lnTo>
                <a:lnTo>
                  <a:pt x="144" y="23"/>
                </a:lnTo>
                <a:lnTo>
                  <a:pt x="153" y="24"/>
                </a:lnTo>
                <a:lnTo>
                  <a:pt x="153" y="24"/>
                </a:lnTo>
                <a:lnTo>
                  <a:pt x="155" y="24"/>
                </a:lnTo>
                <a:lnTo>
                  <a:pt x="155" y="26"/>
                </a:lnTo>
                <a:lnTo>
                  <a:pt x="157" y="24"/>
                </a:lnTo>
                <a:lnTo>
                  <a:pt x="157" y="24"/>
                </a:lnTo>
                <a:lnTo>
                  <a:pt x="160" y="23"/>
                </a:lnTo>
                <a:lnTo>
                  <a:pt x="161" y="23"/>
                </a:lnTo>
                <a:lnTo>
                  <a:pt x="161" y="23"/>
                </a:lnTo>
                <a:lnTo>
                  <a:pt x="161" y="22"/>
                </a:lnTo>
                <a:lnTo>
                  <a:pt x="161" y="22"/>
                </a:lnTo>
                <a:lnTo>
                  <a:pt x="159" y="18"/>
                </a:lnTo>
                <a:lnTo>
                  <a:pt x="156" y="15"/>
                </a:lnTo>
                <a:lnTo>
                  <a:pt x="156" y="15"/>
                </a:lnTo>
                <a:lnTo>
                  <a:pt x="155" y="12"/>
                </a:lnTo>
                <a:lnTo>
                  <a:pt x="153" y="10"/>
                </a:lnTo>
                <a:lnTo>
                  <a:pt x="152" y="7"/>
                </a:lnTo>
                <a:lnTo>
                  <a:pt x="150" y="7"/>
                </a:lnTo>
                <a:lnTo>
                  <a:pt x="148" y="8"/>
                </a:lnTo>
                <a:lnTo>
                  <a:pt x="148" y="8"/>
                </a:lnTo>
                <a:lnTo>
                  <a:pt x="144" y="10"/>
                </a:lnTo>
                <a:lnTo>
                  <a:pt x="140" y="11"/>
                </a:lnTo>
                <a:lnTo>
                  <a:pt x="140" y="11"/>
                </a:lnTo>
                <a:lnTo>
                  <a:pt x="134" y="10"/>
                </a:lnTo>
                <a:lnTo>
                  <a:pt x="132" y="8"/>
                </a:lnTo>
                <a:lnTo>
                  <a:pt x="132" y="8"/>
                </a:lnTo>
                <a:lnTo>
                  <a:pt x="136" y="7"/>
                </a:lnTo>
                <a:lnTo>
                  <a:pt x="138" y="5"/>
                </a:lnTo>
                <a:lnTo>
                  <a:pt x="138" y="5"/>
                </a:lnTo>
                <a:lnTo>
                  <a:pt x="138" y="5"/>
                </a:lnTo>
                <a:lnTo>
                  <a:pt x="140" y="4"/>
                </a:lnTo>
                <a:lnTo>
                  <a:pt x="140" y="4"/>
                </a:lnTo>
                <a:lnTo>
                  <a:pt x="137" y="1"/>
                </a:lnTo>
                <a:lnTo>
                  <a:pt x="140" y="0"/>
                </a:lnTo>
                <a:lnTo>
                  <a:pt x="140" y="0"/>
                </a:lnTo>
                <a:lnTo>
                  <a:pt x="149" y="0"/>
                </a:lnTo>
                <a:lnTo>
                  <a:pt x="161" y="1"/>
                </a:lnTo>
                <a:lnTo>
                  <a:pt x="161" y="1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137"/>
          <p:cNvSpPr>
            <a:spLocks noEditPoints="1"/>
          </p:cNvSpPr>
          <p:nvPr/>
        </p:nvSpPr>
        <p:spPr bwMode="auto">
          <a:xfrm>
            <a:off x="4276725" y="2136775"/>
            <a:ext cx="323850" cy="307975"/>
          </a:xfrm>
          <a:custGeom>
            <a:avLst/>
            <a:gdLst>
              <a:gd name="T0" fmla="*/ 112 w 204"/>
              <a:gd name="T1" fmla="*/ 0 h 204"/>
              <a:gd name="T2" fmla="*/ 141 w 204"/>
              <a:gd name="T3" fmla="*/ 8 h 204"/>
              <a:gd name="T4" fmla="*/ 165 w 204"/>
              <a:gd name="T5" fmla="*/ 22 h 204"/>
              <a:gd name="T6" fmla="*/ 185 w 204"/>
              <a:gd name="T7" fmla="*/ 42 h 204"/>
              <a:gd name="T8" fmla="*/ 199 w 204"/>
              <a:gd name="T9" fmla="*/ 68 h 204"/>
              <a:gd name="T10" fmla="*/ 204 w 204"/>
              <a:gd name="T11" fmla="*/ 96 h 204"/>
              <a:gd name="T12" fmla="*/ 203 w 204"/>
              <a:gd name="T13" fmla="*/ 118 h 204"/>
              <a:gd name="T14" fmla="*/ 195 w 204"/>
              <a:gd name="T15" fmla="*/ 146 h 204"/>
              <a:gd name="T16" fmla="*/ 179 w 204"/>
              <a:gd name="T17" fmla="*/ 171 h 204"/>
              <a:gd name="T18" fmla="*/ 156 w 204"/>
              <a:gd name="T19" fmla="*/ 190 h 204"/>
              <a:gd name="T20" fmla="*/ 129 w 204"/>
              <a:gd name="T21" fmla="*/ 202 h 204"/>
              <a:gd name="T22" fmla="*/ 108 w 204"/>
              <a:gd name="T23" fmla="*/ 204 h 204"/>
              <a:gd name="T24" fmla="*/ 102 w 204"/>
              <a:gd name="T25" fmla="*/ 185 h 204"/>
              <a:gd name="T26" fmla="*/ 107 w 204"/>
              <a:gd name="T27" fmla="*/ 185 h 204"/>
              <a:gd name="T28" fmla="*/ 131 w 204"/>
              <a:gd name="T29" fmla="*/ 180 h 204"/>
              <a:gd name="T30" fmla="*/ 164 w 204"/>
              <a:gd name="T31" fmla="*/ 158 h 204"/>
              <a:gd name="T32" fmla="*/ 183 w 204"/>
              <a:gd name="T33" fmla="*/ 123 h 204"/>
              <a:gd name="T34" fmla="*/ 185 w 204"/>
              <a:gd name="T35" fmla="*/ 97 h 204"/>
              <a:gd name="T36" fmla="*/ 177 w 204"/>
              <a:gd name="T37" fmla="*/ 66 h 204"/>
              <a:gd name="T38" fmla="*/ 148 w 204"/>
              <a:gd name="T39" fmla="*/ 32 h 204"/>
              <a:gd name="T40" fmla="*/ 102 w 204"/>
              <a:gd name="T41" fmla="*/ 19 h 204"/>
              <a:gd name="T42" fmla="*/ 96 w 204"/>
              <a:gd name="T43" fmla="*/ 0 h 204"/>
              <a:gd name="T44" fmla="*/ 102 w 204"/>
              <a:gd name="T45" fmla="*/ 19 h 204"/>
              <a:gd name="T46" fmla="*/ 89 w 204"/>
              <a:gd name="T47" fmla="*/ 20 h 204"/>
              <a:gd name="T48" fmla="*/ 66 w 204"/>
              <a:gd name="T49" fmla="*/ 27 h 204"/>
              <a:gd name="T50" fmla="*/ 31 w 204"/>
              <a:gd name="T51" fmla="*/ 60 h 204"/>
              <a:gd name="T52" fmla="*/ 20 w 204"/>
              <a:gd name="T53" fmla="*/ 89 h 204"/>
              <a:gd name="T54" fmla="*/ 19 w 204"/>
              <a:gd name="T55" fmla="*/ 107 h 204"/>
              <a:gd name="T56" fmla="*/ 35 w 204"/>
              <a:gd name="T57" fmla="*/ 152 h 204"/>
              <a:gd name="T58" fmla="*/ 70 w 204"/>
              <a:gd name="T59" fmla="*/ 179 h 204"/>
              <a:gd name="T60" fmla="*/ 102 w 204"/>
              <a:gd name="T61" fmla="*/ 204 h 204"/>
              <a:gd name="T62" fmla="*/ 83 w 204"/>
              <a:gd name="T63" fmla="*/ 203 h 204"/>
              <a:gd name="T64" fmla="*/ 55 w 204"/>
              <a:gd name="T65" fmla="*/ 194 h 204"/>
              <a:gd name="T66" fmla="*/ 32 w 204"/>
              <a:gd name="T67" fmla="*/ 176 h 204"/>
              <a:gd name="T68" fmla="*/ 13 w 204"/>
              <a:gd name="T69" fmla="*/ 154 h 204"/>
              <a:gd name="T70" fmla="*/ 3 w 204"/>
              <a:gd name="T71" fmla="*/ 127 h 204"/>
              <a:gd name="T72" fmla="*/ 0 w 204"/>
              <a:gd name="T73" fmla="*/ 108 h 204"/>
              <a:gd name="T74" fmla="*/ 3 w 204"/>
              <a:gd name="T75" fmla="*/ 77 h 204"/>
              <a:gd name="T76" fmla="*/ 15 w 204"/>
              <a:gd name="T77" fmla="*/ 50 h 204"/>
              <a:gd name="T78" fmla="*/ 32 w 204"/>
              <a:gd name="T79" fmla="*/ 27 h 204"/>
              <a:gd name="T80" fmla="*/ 57 w 204"/>
              <a:gd name="T81" fmla="*/ 11 h 204"/>
              <a:gd name="T82" fmla="*/ 87 w 204"/>
              <a:gd name="T83" fmla="*/ 1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" h="204">
                <a:moveTo>
                  <a:pt x="102" y="0"/>
                </a:moveTo>
                <a:lnTo>
                  <a:pt x="102" y="0"/>
                </a:lnTo>
                <a:lnTo>
                  <a:pt x="112" y="0"/>
                </a:lnTo>
                <a:lnTo>
                  <a:pt x="122" y="1"/>
                </a:lnTo>
                <a:lnTo>
                  <a:pt x="131" y="4"/>
                </a:lnTo>
                <a:lnTo>
                  <a:pt x="141" y="8"/>
                </a:lnTo>
                <a:lnTo>
                  <a:pt x="149" y="11"/>
                </a:lnTo>
                <a:lnTo>
                  <a:pt x="157" y="16"/>
                </a:lnTo>
                <a:lnTo>
                  <a:pt x="165" y="22"/>
                </a:lnTo>
                <a:lnTo>
                  <a:pt x="172" y="28"/>
                </a:lnTo>
                <a:lnTo>
                  <a:pt x="179" y="35"/>
                </a:lnTo>
                <a:lnTo>
                  <a:pt x="185" y="42"/>
                </a:lnTo>
                <a:lnTo>
                  <a:pt x="190" y="50"/>
                </a:lnTo>
                <a:lnTo>
                  <a:pt x="195" y="58"/>
                </a:lnTo>
                <a:lnTo>
                  <a:pt x="199" y="68"/>
                </a:lnTo>
                <a:lnTo>
                  <a:pt x="202" y="77"/>
                </a:lnTo>
                <a:lnTo>
                  <a:pt x="203" y="87"/>
                </a:lnTo>
                <a:lnTo>
                  <a:pt x="204" y="96"/>
                </a:lnTo>
                <a:lnTo>
                  <a:pt x="204" y="96"/>
                </a:lnTo>
                <a:lnTo>
                  <a:pt x="204" y="107"/>
                </a:lnTo>
                <a:lnTo>
                  <a:pt x="203" y="118"/>
                </a:lnTo>
                <a:lnTo>
                  <a:pt x="202" y="127"/>
                </a:lnTo>
                <a:lnTo>
                  <a:pt x="199" y="137"/>
                </a:lnTo>
                <a:lnTo>
                  <a:pt x="195" y="146"/>
                </a:lnTo>
                <a:lnTo>
                  <a:pt x="190" y="154"/>
                </a:lnTo>
                <a:lnTo>
                  <a:pt x="184" y="162"/>
                </a:lnTo>
                <a:lnTo>
                  <a:pt x="179" y="171"/>
                </a:lnTo>
                <a:lnTo>
                  <a:pt x="172" y="177"/>
                </a:lnTo>
                <a:lnTo>
                  <a:pt x="164" y="184"/>
                </a:lnTo>
                <a:lnTo>
                  <a:pt x="156" y="190"/>
                </a:lnTo>
                <a:lnTo>
                  <a:pt x="148" y="194"/>
                </a:lnTo>
                <a:lnTo>
                  <a:pt x="138" y="198"/>
                </a:lnTo>
                <a:lnTo>
                  <a:pt x="129" y="202"/>
                </a:lnTo>
                <a:lnTo>
                  <a:pt x="118" y="203"/>
                </a:lnTo>
                <a:lnTo>
                  <a:pt x="108" y="204"/>
                </a:lnTo>
                <a:lnTo>
                  <a:pt x="108" y="204"/>
                </a:lnTo>
                <a:lnTo>
                  <a:pt x="102" y="204"/>
                </a:lnTo>
                <a:lnTo>
                  <a:pt x="102" y="185"/>
                </a:lnTo>
                <a:lnTo>
                  <a:pt x="102" y="185"/>
                </a:lnTo>
                <a:lnTo>
                  <a:pt x="107" y="185"/>
                </a:lnTo>
                <a:lnTo>
                  <a:pt x="107" y="185"/>
                </a:lnTo>
                <a:lnTo>
                  <a:pt x="107" y="185"/>
                </a:lnTo>
                <a:lnTo>
                  <a:pt x="115" y="184"/>
                </a:lnTo>
                <a:lnTo>
                  <a:pt x="123" y="183"/>
                </a:lnTo>
                <a:lnTo>
                  <a:pt x="131" y="180"/>
                </a:lnTo>
                <a:lnTo>
                  <a:pt x="138" y="177"/>
                </a:lnTo>
                <a:lnTo>
                  <a:pt x="152" y="169"/>
                </a:lnTo>
                <a:lnTo>
                  <a:pt x="164" y="158"/>
                </a:lnTo>
                <a:lnTo>
                  <a:pt x="173" y="145"/>
                </a:lnTo>
                <a:lnTo>
                  <a:pt x="180" y="130"/>
                </a:lnTo>
                <a:lnTo>
                  <a:pt x="183" y="123"/>
                </a:lnTo>
                <a:lnTo>
                  <a:pt x="184" y="115"/>
                </a:lnTo>
                <a:lnTo>
                  <a:pt x="185" y="107"/>
                </a:lnTo>
                <a:lnTo>
                  <a:pt x="185" y="97"/>
                </a:lnTo>
                <a:lnTo>
                  <a:pt x="185" y="97"/>
                </a:lnTo>
                <a:lnTo>
                  <a:pt x="183" y="81"/>
                </a:lnTo>
                <a:lnTo>
                  <a:pt x="177" y="66"/>
                </a:lnTo>
                <a:lnTo>
                  <a:pt x="169" y="53"/>
                </a:lnTo>
                <a:lnTo>
                  <a:pt x="160" y="42"/>
                </a:lnTo>
                <a:lnTo>
                  <a:pt x="148" y="32"/>
                </a:lnTo>
                <a:lnTo>
                  <a:pt x="133" y="26"/>
                </a:lnTo>
                <a:lnTo>
                  <a:pt x="118" y="20"/>
                </a:lnTo>
                <a:lnTo>
                  <a:pt x="102" y="19"/>
                </a:lnTo>
                <a:lnTo>
                  <a:pt x="102" y="0"/>
                </a:lnTo>
                <a:close/>
                <a:moveTo>
                  <a:pt x="96" y="0"/>
                </a:moveTo>
                <a:lnTo>
                  <a:pt x="96" y="0"/>
                </a:lnTo>
                <a:lnTo>
                  <a:pt x="102" y="0"/>
                </a:lnTo>
                <a:lnTo>
                  <a:pt x="102" y="19"/>
                </a:lnTo>
                <a:lnTo>
                  <a:pt x="102" y="19"/>
                </a:lnTo>
                <a:lnTo>
                  <a:pt x="97" y="19"/>
                </a:lnTo>
                <a:lnTo>
                  <a:pt x="97" y="19"/>
                </a:lnTo>
                <a:lnTo>
                  <a:pt x="89" y="20"/>
                </a:lnTo>
                <a:lnTo>
                  <a:pt x="81" y="22"/>
                </a:lnTo>
                <a:lnTo>
                  <a:pt x="73" y="24"/>
                </a:lnTo>
                <a:lnTo>
                  <a:pt x="66" y="27"/>
                </a:lnTo>
                <a:lnTo>
                  <a:pt x="51" y="37"/>
                </a:lnTo>
                <a:lnTo>
                  <a:pt x="41" y="46"/>
                </a:lnTo>
                <a:lnTo>
                  <a:pt x="31" y="60"/>
                </a:lnTo>
                <a:lnTo>
                  <a:pt x="24" y="74"/>
                </a:lnTo>
                <a:lnTo>
                  <a:pt x="22" y="81"/>
                </a:lnTo>
                <a:lnTo>
                  <a:pt x="20" y="89"/>
                </a:lnTo>
                <a:lnTo>
                  <a:pt x="19" y="99"/>
                </a:lnTo>
                <a:lnTo>
                  <a:pt x="19" y="107"/>
                </a:lnTo>
                <a:lnTo>
                  <a:pt x="19" y="107"/>
                </a:lnTo>
                <a:lnTo>
                  <a:pt x="22" y="123"/>
                </a:lnTo>
                <a:lnTo>
                  <a:pt x="27" y="138"/>
                </a:lnTo>
                <a:lnTo>
                  <a:pt x="35" y="152"/>
                </a:lnTo>
                <a:lnTo>
                  <a:pt x="45" y="162"/>
                </a:lnTo>
                <a:lnTo>
                  <a:pt x="57" y="172"/>
                </a:lnTo>
                <a:lnTo>
                  <a:pt x="70" y="179"/>
                </a:lnTo>
                <a:lnTo>
                  <a:pt x="87" y="184"/>
                </a:lnTo>
                <a:lnTo>
                  <a:pt x="102" y="185"/>
                </a:lnTo>
                <a:lnTo>
                  <a:pt x="102" y="204"/>
                </a:lnTo>
                <a:lnTo>
                  <a:pt x="102" y="204"/>
                </a:lnTo>
                <a:lnTo>
                  <a:pt x="92" y="204"/>
                </a:lnTo>
                <a:lnTo>
                  <a:pt x="83" y="203"/>
                </a:lnTo>
                <a:lnTo>
                  <a:pt x="73" y="200"/>
                </a:lnTo>
                <a:lnTo>
                  <a:pt x="64" y="198"/>
                </a:lnTo>
                <a:lnTo>
                  <a:pt x="55" y="194"/>
                </a:lnTo>
                <a:lnTo>
                  <a:pt x="47" y="188"/>
                </a:lnTo>
                <a:lnTo>
                  <a:pt x="39" y="183"/>
                </a:lnTo>
                <a:lnTo>
                  <a:pt x="32" y="176"/>
                </a:lnTo>
                <a:lnTo>
                  <a:pt x="26" y="169"/>
                </a:lnTo>
                <a:lnTo>
                  <a:pt x="19" y="162"/>
                </a:lnTo>
                <a:lnTo>
                  <a:pt x="13" y="154"/>
                </a:lnTo>
                <a:lnTo>
                  <a:pt x="9" y="146"/>
                </a:lnTo>
                <a:lnTo>
                  <a:pt x="5" y="137"/>
                </a:lnTo>
                <a:lnTo>
                  <a:pt x="3" y="127"/>
                </a:lnTo>
                <a:lnTo>
                  <a:pt x="1" y="118"/>
                </a:lnTo>
                <a:lnTo>
                  <a:pt x="0" y="108"/>
                </a:lnTo>
                <a:lnTo>
                  <a:pt x="0" y="108"/>
                </a:lnTo>
                <a:lnTo>
                  <a:pt x="0" y="97"/>
                </a:lnTo>
                <a:lnTo>
                  <a:pt x="1" y="87"/>
                </a:lnTo>
                <a:lnTo>
                  <a:pt x="3" y="77"/>
                </a:lnTo>
                <a:lnTo>
                  <a:pt x="5" y="68"/>
                </a:lnTo>
                <a:lnTo>
                  <a:pt x="9" y="58"/>
                </a:lnTo>
                <a:lnTo>
                  <a:pt x="15" y="50"/>
                </a:lnTo>
                <a:lnTo>
                  <a:pt x="20" y="42"/>
                </a:lnTo>
                <a:lnTo>
                  <a:pt x="26" y="34"/>
                </a:lnTo>
                <a:lnTo>
                  <a:pt x="32" y="27"/>
                </a:lnTo>
                <a:lnTo>
                  <a:pt x="41" y="20"/>
                </a:lnTo>
                <a:lnTo>
                  <a:pt x="49" y="15"/>
                </a:lnTo>
                <a:lnTo>
                  <a:pt x="57" y="11"/>
                </a:lnTo>
                <a:lnTo>
                  <a:pt x="66" y="7"/>
                </a:lnTo>
                <a:lnTo>
                  <a:pt x="76" y="3"/>
                </a:lnTo>
                <a:lnTo>
                  <a:pt x="87" y="1"/>
                </a:lnTo>
                <a:lnTo>
                  <a:pt x="96" y="0"/>
                </a:lnTo>
                <a:lnTo>
                  <a:pt x="96" y="0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138"/>
          <p:cNvSpPr/>
          <p:nvPr/>
        </p:nvSpPr>
        <p:spPr bwMode="auto">
          <a:xfrm>
            <a:off x="4424363" y="2427288"/>
            <a:ext cx="52387" cy="153987"/>
          </a:xfrm>
          <a:custGeom>
            <a:avLst/>
            <a:gdLst>
              <a:gd name="T0" fmla="*/ 6 w 33"/>
              <a:gd name="T1" fmla="*/ 102 h 102"/>
              <a:gd name="T2" fmla="*/ 33 w 33"/>
              <a:gd name="T3" fmla="*/ 100 h 102"/>
              <a:gd name="T4" fmla="*/ 27 w 33"/>
              <a:gd name="T5" fmla="*/ 0 h 102"/>
              <a:gd name="T6" fmla="*/ 0 w 33"/>
              <a:gd name="T7" fmla="*/ 2 h 102"/>
              <a:gd name="T8" fmla="*/ 6 w 33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2">
                <a:moveTo>
                  <a:pt x="6" y="102"/>
                </a:moveTo>
                <a:lnTo>
                  <a:pt x="33" y="100"/>
                </a:lnTo>
                <a:lnTo>
                  <a:pt x="27" y="0"/>
                </a:lnTo>
                <a:lnTo>
                  <a:pt x="0" y="2"/>
                </a:lnTo>
                <a:lnTo>
                  <a:pt x="6" y="102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Freeform 139"/>
          <p:cNvSpPr/>
          <p:nvPr/>
        </p:nvSpPr>
        <p:spPr bwMode="auto">
          <a:xfrm>
            <a:off x="4416425" y="2476500"/>
            <a:ext cx="77788" cy="209550"/>
          </a:xfrm>
          <a:custGeom>
            <a:avLst/>
            <a:gdLst>
              <a:gd name="T0" fmla="*/ 5 w 49"/>
              <a:gd name="T1" fmla="*/ 116 h 138"/>
              <a:gd name="T2" fmla="*/ 5 w 49"/>
              <a:gd name="T3" fmla="*/ 116 h 138"/>
              <a:gd name="T4" fmla="*/ 5 w 49"/>
              <a:gd name="T5" fmla="*/ 122 h 138"/>
              <a:gd name="T6" fmla="*/ 7 w 49"/>
              <a:gd name="T7" fmla="*/ 126 h 138"/>
              <a:gd name="T8" fmla="*/ 9 w 49"/>
              <a:gd name="T9" fmla="*/ 128 h 138"/>
              <a:gd name="T10" fmla="*/ 12 w 49"/>
              <a:gd name="T11" fmla="*/ 132 h 138"/>
              <a:gd name="T12" fmla="*/ 16 w 49"/>
              <a:gd name="T13" fmla="*/ 134 h 138"/>
              <a:gd name="T14" fmla="*/ 19 w 49"/>
              <a:gd name="T15" fmla="*/ 136 h 138"/>
              <a:gd name="T16" fmla="*/ 23 w 49"/>
              <a:gd name="T17" fmla="*/ 138 h 138"/>
              <a:gd name="T18" fmla="*/ 28 w 49"/>
              <a:gd name="T19" fmla="*/ 138 h 138"/>
              <a:gd name="T20" fmla="*/ 28 w 49"/>
              <a:gd name="T21" fmla="*/ 138 h 138"/>
              <a:gd name="T22" fmla="*/ 32 w 49"/>
              <a:gd name="T23" fmla="*/ 136 h 138"/>
              <a:gd name="T24" fmla="*/ 37 w 49"/>
              <a:gd name="T25" fmla="*/ 135 h 138"/>
              <a:gd name="T26" fmla="*/ 41 w 49"/>
              <a:gd name="T27" fmla="*/ 132 h 138"/>
              <a:gd name="T28" fmla="*/ 43 w 49"/>
              <a:gd name="T29" fmla="*/ 130 h 138"/>
              <a:gd name="T30" fmla="*/ 46 w 49"/>
              <a:gd name="T31" fmla="*/ 127 h 138"/>
              <a:gd name="T32" fmla="*/ 47 w 49"/>
              <a:gd name="T33" fmla="*/ 123 h 138"/>
              <a:gd name="T34" fmla="*/ 49 w 49"/>
              <a:gd name="T35" fmla="*/ 119 h 138"/>
              <a:gd name="T36" fmla="*/ 49 w 49"/>
              <a:gd name="T37" fmla="*/ 115 h 138"/>
              <a:gd name="T38" fmla="*/ 43 w 49"/>
              <a:gd name="T39" fmla="*/ 20 h 138"/>
              <a:gd name="T40" fmla="*/ 43 w 49"/>
              <a:gd name="T41" fmla="*/ 20 h 138"/>
              <a:gd name="T42" fmla="*/ 43 w 49"/>
              <a:gd name="T43" fmla="*/ 16 h 138"/>
              <a:gd name="T44" fmla="*/ 42 w 49"/>
              <a:gd name="T45" fmla="*/ 12 h 138"/>
              <a:gd name="T46" fmla="*/ 39 w 49"/>
              <a:gd name="T47" fmla="*/ 8 h 138"/>
              <a:gd name="T48" fmla="*/ 37 w 49"/>
              <a:gd name="T49" fmla="*/ 5 h 138"/>
              <a:gd name="T50" fmla="*/ 34 w 49"/>
              <a:gd name="T51" fmla="*/ 2 h 138"/>
              <a:gd name="T52" fmla="*/ 30 w 49"/>
              <a:gd name="T53" fmla="*/ 1 h 138"/>
              <a:gd name="T54" fmla="*/ 26 w 49"/>
              <a:gd name="T55" fmla="*/ 0 h 138"/>
              <a:gd name="T56" fmla="*/ 20 w 49"/>
              <a:gd name="T57" fmla="*/ 0 h 138"/>
              <a:gd name="T58" fmla="*/ 20 w 49"/>
              <a:gd name="T59" fmla="*/ 0 h 138"/>
              <a:gd name="T60" fmla="*/ 16 w 49"/>
              <a:gd name="T61" fmla="*/ 0 h 138"/>
              <a:gd name="T62" fmla="*/ 12 w 49"/>
              <a:gd name="T63" fmla="*/ 1 h 138"/>
              <a:gd name="T64" fmla="*/ 8 w 49"/>
              <a:gd name="T65" fmla="*/ 4 h 138"/>
              <a:gd name="T66" fmla="*/ 5 w 49"/>
              <a:gd name="T67" fmla="*/ 6 h 138"/>
              <a:gd name="T68" fmla="*/ 3 w 49"/>
              <a:gd name="T69" fmla="*/ 11 h 138"/>
              <a:gd name="T70" fmla="*/ 1 w 49"/>
              <a:gd name="T71" fmla="*/ 15 h 138"/>
              <a:gd name="T72" fmla="*/ 0 w 49"/>
              <a:gd name="T73" fmla="*/ 19 h 138"/>
              <a:gd name="T74" fmla="*/ 0 w 49"/>
              <a:gd name="T75" fmla="*/ 23 h 138"/>
              <a:gd name="T76" fmla="*/ 5 w 49"/>
              <a:gd name="T77" fmla="*/ 11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" h="138">
                <a:moveTo>
                  <a:pt x="5" y="116"/>
                </a:moveTo>
                <a:lnTo>
                  <a:pt x="5" y="116"/>
                </a:lnTo>
                <a:lnTo>
                  <a:pt x="5" y="122"/>
                </a:lnTo>
                <a:lnTo>
                  <a:pt x="7" y="126"/>
                </a:lnTo>
                <a:lnTo>
                  <a:pt x="9" y="128"/>
                </a:lnTo>
                <a:lnTo>
                  <a:pt x="12" y="132"/>
                </a:lnTo>
                <a:lnTo>
                  <a:pt x="16" y="134"/>
                </a:lnTo>
                <a:lnTo>
                  <a:pt x="19" y="136"/>
                </a:lnTo>
                <a:lnTo>
                  <a:pt x="23" y="138"/>
                </a:lnTo>
                <a:lnTo>
                  <a:pt x="28" y="138"/>
                </a:lnTo>
                <a:lnTo>
                  <a:pt x="28" y="138"/>
                </a:lnTo>
                <a:lnTo>
                  <a:pt x="32" y="136"/>
                </a:lnTo>
                <a:lnTo>
                  <a:pt x="37" y="135"/>
                </a:lnTo>
                <a:lnTo>
                  <a:pt x="41" y="132"/>
                </a:lnTo>
                <a:lnTo>
                  <a:pt x="43" y="130"/>
                </a:lnTo>
                <a:lnTo>
                  <a:pt x="46" y="127"/>
                </a:lnTo>
                <a:lnTo>
                  <a:pt x="47" y="123"/>
                </a:lnTo>
                <a:lnTo>
                  <a:pt x="49" y="119"/>
                </a:lnTo>
                <a:lnTo>
                  <a:pt x="49" y="115"/>
                </a:lnTo>
                <a:lnTo>
                  <a:pt x="43" y="20"/>
                </a:lnTo>
                <a:lnTo>
                  <a:pt x="43" y="20"/>
                </a:lnTo>
                <a:lnTo>
                  <a:pt x="43" y="16"/>
                </a:lnTo>
                <a:lnTo>
                  <a:pt x="42" y="12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0" y="1"/>
                </a:lnTo>
                <a:lnTo>
                  <a:pt x="26" y="0"/>
                </a:lnTo>
                <a:lnTo>
                  <a:pt x="20" y="0"/>
                </a:lnTo>
                <a:lnTo>
                  <a:pt x="20" y="0"/>
                </a:lnTo>
                <a:lnTo>
                  <a:pt x="16" y="0"/>
                </a:lnTo>
                <a:lnTo>
                  <a:pt x="12" y="1"/>
                </a:lnTo>
                <a:lnTo>
                  <a:pt x="8" y="4"/>
                </a:lnTo>
                <a:lnTo>
                  <a:pt x="5" y="6"/>
                </a:lnTo>
                <a:lnTo>
                  <a:pt x="3" y="11"/>
                </a:lnTo>
                <a:lnTo>
                  <a:pt x="1" y="15"/>
                </a:lnTo>
                <a:lnTo>
                  <a:pt x="0" y="19"/>
                </a:lnTo>
                <a:lnTo>
                  <a:pt x="0" y="23"/>
                </a:lnTo>
                <a:lnTo>
                  <a:pt x="5" y="116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Freeform 140"/>
          <p:cNvSpPr/>
          <p:nvPr/>
        </p:nvSpPr>
        <p:spPr bwMode="auto">
          <a:xfrm>
            <a:off x="2995613" y="1511300"/>
            <a:ext cx="515937" cy="400050"/>
          </a:xfrm>
          <a:custGeom>
            <a:avLst/>
            <a:gdLst>
              <a:gd name="T0" fmla="*/ 166 w 325"/>
              <a:gd name="T1" fmla="*/ 265 h 265"/>
              <a:gd name="T2" fmla="*/ 166 w 325"/>
              <a:gd name="T3" fmla="*/ 265 h 265"/>
              <a:gd name="T4" fmla="*/ 169 w 325"/>
              <a:gd name="T5" fmla="*/ 263 h 265"/>
              <a:gd name="T6" fmla="*/ 177 w 325"/>
              <a:gd name="T7" fmla="*/ 257 h 265"/>
              <a:gd name="T8" fmla="*/ 189 w 325"/>
              <a:gd name="T9" fmla="*/ 250 h 265"/>
              <a:gd name="T10" fmla="*/ 198 w 325"/>
              <a:gd name="T11" fmla="*/ 246 h 265"/>
              <a:gd name="T12" fmla="*/ 207 w 325"/>
              <a:gd name="T13" fmla="*/ 244 h 265"/>
              <a:gd name="T14" fmla="*/ 218 w 325"/>
              <a:gd name="T15" fmla="*/ 241 h 265"/>
              <a:gd name="T16" fmla="*/ 230 w 325"/>
              <a:gd name="T17" fmla="*/ 240 h 265"/>
              <a:gd name="T18" fmla="*/ 242 w 325"/>
              <a:gd name="T19" fmla="*/ 240 h 265"/>
              <a:gd name="T20" fmla="*/ 257 w 325"/>
              <a:gd name="T21" fmla="*/ 241 h 265"/>
              <a:gd name="T22" fmla="*/ 272 w 325"/>
              <a:gd name="T23" fmla="*/ 242 h 265"/>
              <a:gd name="T24" fmla="*/ 288 w 325"/>
              <a:gd name="T25" fmla="*/ 248 h 265"/>
              <a:gd name="T26" fmla="*/ 306 w 325"/>
              <a:gd name="T27" fmla="*/ 255 h 265"/>
              <a:gd name="T28" fmla="*/ 325 w 325"/>
              <a:gd name="T29" fmla="*/ 263 h 265"/>
              <a:gd name="T30" fmla="*/ 325 w 325"/>
              <a:gd name="T31" fmla="*/ 26 h 265"/>
              <a:gd name="T32" fmla="*/ 325 w 325"/>
              <a:gd name="T33" fmla="*/ 26 h 265"/>
              <a:gd name="T34" fmla="*/ 307 w 325"/>
              <a:gd name="T35" fmla="*/ 18 h 265"/>
              <a:gd name="T36" fmla="*/ 288 w 325"/>
              <a:gd name="T37" fmla="*/ 9 h 265"/>
              <a:gd name="T38" fmla="*/ 265 w 325"/>
              <a:gd name="T39" fmla="*/ 4 h 265"/>
              <a:gd name="T40" fmla="*/ 253 w 325"/>
              <a:gd name="T41" fmla="*/ 1 h 265"/>
              <a:gd name="T42" fmla="*/ 240 w 325"/>
              <a:gd name="T43" fmla="*/ 0 h 265"/>
              <a:gd name="T44" fmla="*/ 226 w 325"/>
              <a:gd name="T45" fmla="*/ 0 h 265"/>
              <a:gd name="T46" fmla="*/ 212 w 325"/>
              <a:gd name="T47" fmla="*/ 1 h 265"/>
              <a:gd name="T48" fmla="*/ 199 w 325"/>
              <a:gd name="T49" fmla="*/ 4 h 265"/>
              <a:gd name="T50" fmla="*/ 187 w 325"/>
              <a:gd name="T51" fmla="*/ 8 h 265"/>
              <a:gd name="T52" fmla="*/ 175 w 325"/>
              <a:gd name="T53" fmla="*/ 16 h 265"/>
              <a:gd name="T54" fmla="*/ 162 w 325"/>
              <a:gd name="T55" fmla="*/ 26 h 265"/>
              <a:gd name="T56" fmla="*/ 0 w 325"/>
              <a:gd name="T57" fmla="*/ 26 h 265"/>
              <a:gd name="T58" fmla="*/ 0 w 325"/>
              <a:gd name="T59" fmla="*/ 264 h 265"/>
              <a:gd name="T60" fmla="*/ 166 w 325"/>
              <a:gd name="T6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5" h="265">
                <a:moveTo>
                  <a:pt x="166" y="265"/>
                </a:moveTo>
                <a:lnTo>
                  <a:pt x="166" y="265"/>
                </a:lnTo>
                <a:lnTo>
                  <a:pt x="169" y="263"/>
                </a:lnTo>
                <a:lnTo>
                  <a:pt x="177" y="257"/>
                </a:lnTo>
                <a:lnTo>
                  <a:pt x="189" y="250"/>
                </a:lnTo>
                <a:lnTo>
                  <a:pt x="198" y="246"/>
                </a:lnTo>
                <a:lnTo>
                  <a:pt x="207" y="244"/>
                </a:lnTo>
                <a:lnTo>
                  <a:pt x="218" y="241"/>
                </a:lnTo>
                <a:lnTo>
                  <a:pt x="230" y="240"/>
                </a:lnTo>
                <a:lnTo>
                  <a:pt x="242" y="240"/>
                </a:lnTo>
                <a:lnTo>
                  <a:pt x="257" y="241"/>
                </a:lnTo>
                <a:lnTo>
                  <a:pt x="272" y="242"/>
                </a:lnTo>
                <a:lnTo>
                  <a:pt x="288" y="248"/>
                </a:lnTo>
                <a:lnTo>
                  <a:pt x="306" y="255"/>
                </a:lnTo>
                <a:lnTo>
                  <a:pt x="325" y="263"/>
                </a:lnTo>
                <a:lnTo>
                  <a:pt x="325" y="26"/>
                </a:lnTo>
                <a:lnTo>
                  <a:pt x="325" y="26"/>
                </a:lnTo>
                <a:lnTo>
                  <a:pt x="307" y="18"/>
                </a:lnTo>
                <a:lnTo>
                  <a:pt x="288" y="9"/>
                </a:lnTo>
                <a:lnTo>
                  <a:pt x="265" y="4"/>
                </a:lnTo>
                <a:lnTo>
                  <a:pt x="253" y="1"/>
                </a:lnTo>
                <a:lnTo>
                  <a:pt x="240" y="0"/>
                </a:lnTo>
                <a:lnTo>
                  <a:pt x="226" y="0"/>
                </a:lnTo>
                <a:lnTo>
                  <a:pt x="212" y="1"/>
                </a:lnTo>
                <a:lnTo>
                  <a:pt x="199" y="4"/>
                </a:lnTo>
                <a:lnTo>
                  <a:pt x="187" y="8"/>
                </a:lnTo>
                <a:lnTo>
                  <a:pt x="175" y="16"/>
                </a:lnTo>
                <a:lnTo>
                  <a:pt x="162" y="26"/>
                </a:lnTo>
                <a:lnTo>
                  <a:pt x="0" y="26"/>
                </a:lnTo>
                <a:lnTo>
                  <a:pt x="0" y="264"/>
                </a:lnTo>
                <a:lnTo>
                  <a:pt x="166" y="26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141"/>
          <p:cNvSpPr>
            <a:spLocks noEditPoints="1"/>
          </p:cNvSpPr>
          <p:nvPr/>
        </p:nvSpPr>
        <p:spPr bwMode="auto">
          <a:xfrm>
            <a:off x="3036888" y="3967163"/>
            <a:ext cx="628650" cy="495300"/>
          </a:xfrm>
          <a:custGeom>
            <a:avLst/>
            <a:gdLst>
              <a:gd name="T0" fmla="*/ 365 w 396"/>
              <a:gd name="T1" fmla="*/ 0 h 327"/>
              <a:gd name="T2" fmla="*/ 383 w 396"/>
              <a:gd name="T3" fmla="*/ 5 h 327"/>
              <a:gd name="T4" fmla="*/ 394 w 396"/>
              <a:gd name="T5" fmla="*/ 19 h 327"/>
              <a:gd name="T6" fmla="*/ 396 w 396"/>
              <a:gd name="T7" fmla="*/ 197 h 327"/>
              <a:gd name="T8" fmla="*/ 394 w 396"/>
              <a:gd name="T9" fmla="*/ 210 h 327"/>
              <a:gd name="T10" fmla="*/ 383 w 396"/>
              <a:gd name="T11" fmla="*/ 224 h 327"/>
              <a:gd name="T12" fmla="*/ 365 w 396"/>
              <a:gd name="T13" fmla="*/ 230 h 327"/>
              <a:gd name="T14" fmla="*/ 295 w 396"/>
              <a:gd name="T15" fmla="*/ 260 h 327"/>
              <a:gd name="T16" fmla="*/ 307 w 396"/>
              <a:gd name="T17" fmla="*/ 262 h 327"/>
              <a:gd name="T18" fmla="*/ 321 w 396"/>
              <a:gd name="T19" fmla="*/ 273 h 327"/>
              <a:gd name="T20" fmla="*/ 326 w 396"/>
              <a:gd name="T21" fmla="*/ 291 h 327"/>
              <a:gd name="T22" fmla="*/ 326 w 396"/>
              <a:gd name="T23" fmla="*/ 302 h 327"/>
              <a:gd name="T24" fmla="*/ 318 w 396"/>
              <a:gd name="T25" fmla="*/ 318 h 327"/>
              <a:gd name="T26" fmla="*/ 302 w 396"/>
              <a:gd name="T27" fmla="*/ 326 h 327"/>
              <a:gd name="T28" fmla="*/ 199 w 396"/>
              <a:gd name="T29" fmla="*/ 208 h 327"/>
              <a:gd name="T30" fmla="*/ 348 w 396"/>
              <a:gd name="T31" fmla="*/ 208 h 327"/>
              <a:gd name="T32" fmla="*/ 361 w 396"/>
              <a:gd name="T33" fmla="*/ 204 h 327"/>
              <a:gd name="T34" fmla="*/ 371 w 396"/>
              <a:gd name="T35" fmla="*/ 192 h 327"/>
              <a:gd name="T36" fmla="*/ 373 w 396"/>
              <a:gd name="T37" fmla="*/ 47 h 327"/>
              <a:gd name="T38" fmla="*/ 371 w 396"/>
              <a:gd name="T39" fmla="*/ 36 h 327"/>
              <a:gd name="T40" fmla="*/ 361 w 396"/>
              <a:gd name="T41" fmla="*/ 25 h 327"/>
              <a:gd name="T42" fmla="*/ 348 w 396"/>
              <a:gd name="T43" fmla="*/ 20 h 327"/>
              <a:gd name="T44" fmla="*/ 127 w 396"/>
              <a:gd name="T45" fmla="*/ 260 h 327"/>
              <a:gd name="T46" fmla="*/ 127 w 396"/>
              <a:gd name="T47" fmla="*/ 230 h 327"/>
              <a:gd name="T48" fmla="*/ 199 w 396"/>
              <a:gd name="T49" fmla="*/ 327 h 327"/>
              <a:gd name="T50" fmla="*/ 154 w 396"/>
              <a:gd name="T51" fmla="*/ 288 h 327"/>
              <a:gd name="T52" fmla="*/ 158 w 396"/>
              <a:gd name="T53" fmla="*/ 287 h 327"/>
              <a:gd name="T54" fmla="*/ 159 w 396"/>
              <a:gd name="T55" fmla="*/ 283 h 327"/>
              <a:gd name="T56" fmla="*/ 155 w 396"/>
              <a:gd name="T57" fmla="*/ 277 h 327"/>
              <a:gd name="T58" fmla="*/ 127 w 396"/>
              <a:gd name="T59" fmla="*/ 260 h 327"/>
              <a:gd name="T60" fmla="*/ 199 w 396"/>
              <a:gd name="T61" fmla="*/ 0 h 327"/>
              <a:gd name="T62" fmla="*/ 127 w 396"/>
              <a:gd name="T63" fmla="*/ 0 h 327"/>
              <a:gd name="T64" fmla="*/ 127 w 396"/>
              <a:gd name="T65" fmla="*/ 276 h 327"/>
              <a:gd name="T66" fmla="*/ 97 w 396"/>
              <a:gd name="T67" fmla="*/ 277 h 327"/>
              <a:gd name="T68" fmla="*/ 94 w 396"/>
              <a:gd name="T69" fmla="*/ 283 h 327"/>
              <a:gd name="T70" fmla="*/ 96 w 396"/>
              <a:gd name="T71" fmla="*/ 287 h 327"/>
              <a:gd name="T72" fmla="*/ 100 w 396"/>
              <a:gd name="T73" fmla="*/ 288 h 327"/>
              <a:gd name="T74" fmla="*/ 101 w 396"/>
              <a:gd name="T75" fmla="*/ 327 h 327"/>
              <a:gd name="T76" fmla="*/ 88 w 396"/>
              <a:gd name="T77" fmla="*/ 325 h 327"/>
              <a:gd name="T78" fmla="*/ 74 w 396"/>
              <a:gd name="T79" fmla="*/ 314 h 327"/>
              <a:gd name="T80" fmla="*/ 69 w 396"/>
              <a:gd name="T81" fmla="*/ 295 h 327"/>
              <a:gd name="T82" fmla="*/ 70 w 396"/>
              <a:gd name="T83" fmla="*/ 285 h 327"/>
              <a:gd name="T84" fmla="*/ 78 w 396"/>
              <a:gd name="T85" fmla="*/ 269 h 327"/>
              <a:gd name="T86" fmla="*/ 94 w 396"/>
              <a:gd name="T87" fmla="*/ 260 h 327"/>
              <a:gd name="T88" fmla="*/ 127 w 396"/>
              <a:gd name="T89" fmla="*/ 230 h 327"/>
              <a:gd name="T90" fmla="*/ 25 w 396"/>
              <a:gd name="T91" fmla="*/ 229 h 327"/>
              <a:gd name="T92" fmla="*/ 9 w 396"/>
              <a:gd name="T93" fmla="*/ 220 h 327"/>
              <a:gd name="T94" fmla="*/ 1 w 396"/>
              <a:gd name="T95" fmla="*/ 204 h 327"/>
              <a:gd name="T96" fmla="*/ 0 w 396"/>
              <a:gd name="T97" fmla="*/ 31 h 327"/>
              <a:gd name="T98" fmla="*/ 5 w 396"/>
              <a:gd name="T99" fmla="*/ 13 h 327"/>
              <a:gd name="T100" fmla="*/ 20 w 396"/>
              <a:gd name="T101" fmla="*/ 2 h 327"/>
              <a:gd name="T102" fmla="*/ 127 w 396"/>
              <a:gd name="T103" fmla="*/ 0 h 327"/>
              <a:gd name="T104" fmla="*/ 50 w 396"/>
              <a:gd name="T105" fmla="*/ 20 h 327"/>
              <a:gd name="T106" fmla="*/ 35 w 396"/>
              <a:gd name="T107" fmla="*/ 25 h 327"/>
              <a:gd name="T108" fmla="*/ 25 w 396"/>
              <a:gd name="T109" fmla="*/ 36 h 327"/>
              <a:gd name="T110" fmla="*/ 24 w 396"/>
              <a:gd name="T111" fmla="*/ 182 h 327"/>
              <a:gd name="T112" fmla="*/ 25 w 396"/>
              <a:gd name="T113" fmla="*/ 192 h 327"/>
              <a:gd name="T114" fmla="*/ 35 w 396"/>
              <a:gd name="T115" fmla="*/ 204 h 327"/>
              <a:gd name="T116" fmla="*/ 50 w 396"/>
              <a:gd name="T117" fmla="*/ 208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6" h="327">
                <a:moveTo>
                  <a:pt x="199" y="0"/>
                </a:moveTo>
                <a:lnTo>
                  <a:pt x="365" y="0"/>
                </a:lnTo>
                <a:lnTo>
                  <a:pt x="365" y="0"/>
                </a:lnTo>
                <a:lnTo>
                  <a:pt x="372" y="0"/>
                </a:lnTo>
                <a:lnTo>
                  <a:pt x="377" y="2"/>
                </a:lnTo>
                <a:lnTo>
                  <a:pt x="383" y="5"/>
                </a:lnTo>
                <a:lnTo>
                  <a:pt x="387" y="9"/>
                </a:lnTo>
                <a:lnTo>
                  <a:pt x="391" y="13"/>
                </a:lnTo>
                <a:lnTo>
                  <a:pt x="394" y="19"/>
                </a:lnTo>
                <a:lnTo>
                  <a:pt x="396" y="24"/>
                </a:lnTo>
                <a:lnTo>
                  <a:pt x="396" y="31"/>
                </a:lnTo>
                <a:lnTo>
                  <a:pt x="396" y="197"/>
                </a:lnTo>
                <a:lnTo>
                  <a:pt x="396" y="197"/>
                </a:lnTo>
                <a:lnTo>
                  <a:pt x="396" y="204"/>
                </a:lnTo>
                <a:lnTo>
                  <a:pt x="394" y="210"/>
                </a:lnTo>
                <a:lnTo>
                  <a:pt x="391" y="215"/>
                </a:lnTo>
                <a:lnTo>
                  <a:pt x="387" y="220"/>
                </a:lnTo>
                <a:lnTo>
                  <a:pt x="383" y="224"/>
                </a:lnTo>
                <a:lnTo>
                  <a:pt x="377" y="227"/>
                </a:lnTo>
                <a:lnTo>
                  <a:pt x="372" y="229"/>
                </a:lnTo>
                <a:lnTo>
                  <a:pt x="365" y="230"/>
                </a:lnTo>
                <a:lnTo>
                  <a:pt x="238" y="230"/>
                </a:lnTo>
                <a:lnTo>
                  <a:pt x="238" y="260"/>
                </a:lnTo>
                <a:lnTo>
                  <a:pt x="295" y="260"/>
                </a:lnTo>
                <a:lnTo>
                  <a:pt x="295" y="260"/>
                </a:lnTo>
                <a:lnTo>
                  <a:pt x="302" y="260"/>
                </a:lnTo>
                <a:lnTo>
                  <a:pt x="307" y="262"/>
                </a:lnTo>
                <a:lnTo>
                  <a:pt x="312" y="265"/>
                </a:lnTo>
                <a:lnTo>
                  <a:pt x="318" y="269"/>
                </a:lnTo>
                <a:lnTo>
                  <a:pt x="321" y="273"/>
                </a:lnTo>
                <a:lnTo>
                  <a:pt x="325" y="279"/>
                </a:lnTo>
                <a:lnTo>
                  <a:pt x="326" y="285"/>
                </a:lnTo>
                <a:lnTo>
                  <a:pt x="326" y="291"/>
                </a:lnTo>
                <a:lnTo>
                  <a:pt x="326" y="295"/>
                </a:lnTo>
                <a:lnTo>
                  <a:pt x="326" y="295"/>
                </a:lnTo>
                <a:lnTo>
                  <a:pt x="326" y="302"/>
                </a:lnTo>
                <a:lnTo>
                  <a:pt x="325" y="308"/>
                </a:lnTo>
                <a:lnTo>
                  <a:pt x="321" y="314"/>
                </a:lnTo>
                <a:lnTo>
                  <a:pt x="318" y="318"/>
                </a:lnTo>
                <a:lnTo>
                  <a:pt x="312" y="322"/>
                </a:lnTo>
                <a:lnTo>
                  <a:pt x="307" y="325"/>
                </a:lnTo>
                <a:lnTo>
                  <a:pt x="302" y="326"/>
                </a:lnTo>
                <a:lnTo>
                  <a:pt x="295" y="327"/>
                </a:lnTo>
                <a:lnTo>
                  <a:pt x="199" y="327"/>
                </a:lnTo>
                <a:lnTo>
                  <a:pt x="199" y="208"/>
                </a:lnTo>
                <a:lnTo>
                  <a:pt x="348" y="208"/>
                </a:lnTo>
                <a:lnTo>
                  <a:pt x="348" y="208"/>
                </a:lnTo>
                <a:lnTo>
                  <a:pt x="348" y="208"/>
                </a:lnTo>
                <a:lnTo>
                  <a:pt x="352" y="207"/>
                </a:lnTo>
                <a:lnTo>
                  <a:pt x="357" y="205"/>
                </a:lnTo>
                <a:lnTo>
                  <a:pt x="361" y="204"/>
                </a:lnTo>
                <a:lnTo>
                  <a:pt x="365" y="200"/>
                </a:lnTo>
                <a:lnTo>
                  <a:pt x="368" y="196"/>
                </a:lnTo>
                <a:lnTo>
                  <a:pt x="371" y="192"/>
                </a:lnTo>
                <a:lnTo>
                  <a:pt x="372" y="188"/>
                </a:lnTo>
                <a:lnTo>
                  <a:pt x="373" y="182"/>
                </a:lnTo>
                <a:lnTo>
                  <a:pt x="373" y="47"/>
                </a:lnTo>
                <a:lnTo>
                  <a:pt x="373" y="47"/>
                </a:lnTo>
                <a:lnTo>
                  <a:pt x="372" y="42"/>
                </a:lnTo>
                <a:lnTo>
                  <a:pt x="371" y="36"/>
                </a:lnTo>
                <a:lnTo>
                  <a:pt x="368" y="32"/>
                </a:lnTo>
                <a:lnTo>
                  <a:pt x="365" y="28"/>
                </a:lnTo>
                <a:lnTo>
                  <a:pt x="361" y="25"/>
                </a:lnTo>
                <a:lnTo>
                  <a:pt x="357" y="23"/>
                </a:lnTo>
                <a:lnTo>
                  <a:pt x="352" y="21"/>
                </a:lnTo>
                <a:lnTo>
                  <a:pt x="348" y="20"/>
                </a:lnTo>
                <a:lnTo>
                  <a:pt x="199" y="20"/>
                </a:lnTo>
                <a:lnTo>
                  <a:pt x="199" y="0"/>
                </a:lnTo>
                <a:close/>
                <a:moveTo>
                  <a:pt x="127" y="260"/>
                </a:moveTo>
                <a:lnTo>
                  <a:pt x="159" y="260"/>
                </a:lnTo>
                <a:lnTo>
                  <a:pt x="159" y="230"/>
                </a:lnTo>
                <a:lnTo>
                  <a:pt x="127" y="230"/>
                </a:lnTo>
                <a:lnTo>
                  <a:pt x="127" y="208"/>
                </a:lnTo>
                <a:lnTo>
                  <a:pt x="199" y="208"/>
                </a:lnTo>
                <a:lnTo>
                  <a:pt x="199" y="327"/>
                </a:lnTo>
                <a:lnTo>
                  <a:pt x="127" y="327"/>
                </a:lnTo>
                <a:lnTo>
                  <a:pt x="127" y="288"/>
                </a:lnTo>
                <a:lnTo>
                  <a:pt x="154" y="288"/>
                </a:lnTo>
                <a:lnTo>
                  <a:pt x="154" y="288"/>
                </a:lnTo>
                <a:lnTo>
                  <a:pt x="155" y="288"/>
                </a:lnTo>
                <a:lnTo>
                  <a:pt x="158" y="287"/>
                </a:lnTo>
                <a:lnTo>
                  <a:pt x="159" y="284"/>
                </a:lnTo>
                <a:lnTo>
                  <a:pt x="159" y="283"/>
                </a:lnTo>
                <a:lnTo>
                  <a:pt x="159" y="283"/>
                </a:lnTo>
                <a:lnTo>
                  <a:pt x="159" y="280"/>
                </a:lnTo>
                <a:lnTo>
                  <a:pt x="158" y="279"/>
                </a:lnTo>
                <a:lnTo>
                  <a:pt x="155" y="277"/>
                </a:lnTo>
                <a:lnTo>
                  <a:pt x="154" y="276"/>
                </a:lnTo>
                <a:lnTo>
                  <a:pt x="127" y="276"/>
                </a:lnTo>
                <a:lnTo>
                  <a:pt x="127" y="260"/>
                </a:lnTo>
                <a:lnTo>
                  <a:pt x="127" y="260"/>
                </a:lnTo>
                <a:close/>
                <a:moveTo>
                  <a:pt x="127" y="0"/>
                </a:moveTo>
                <a:lnTo>
                  <a:pt x="199" y="0"/>
                </a:lnTo>
                <a:lnTo>
                  <a:pt x="199" y="20"/>
                </a:lnTo>
                <a:lnTo>
                  <a:pt x="127" y="20"/>
                </a:lnTo>
                <a:lnTo>
                  <a:pt x="127" y="0"/>
                </a:lnTo>
                <a:close/>
                <a:moveTo>
                  <a:pt x="101" y="260"/>
                </a:moveTo>
                <a:lnTo>
                  <a:pt x="127" y="260"/>
                </a:lnTo>
                <a:lnTo>
                  <a:pt x="127" y="276"/>
                </a:lnTo>
                <a:lnTo>
                  <a:pt x="100" y="276"/>
                </a:lnTo>
                <a:lnTo>
                  <a:pt x="100" y="276"/>
                </a:lnTo>
                <a:lnTo>
                  <a:pt x="97" y="277"/>
                </a:lnTo>
                <a:lnTo>
                  <a:pt x="96" y="279"/>
                </a:lnTo>
                <a:lnTo>
                  <a:pt x="94" y="280"/>
                </a:lnTo>
                <a:lnTo>
                  <a:pt x="94" y="283"/>
                </a:lnTo>
                <a:lnTo>
                  <a:pt x="94" y="283"/>
                </a:lnTo>
                <a:lnTo>
                  <a:pt x="94" y="284"/>
                </a:lnTo>
                <a:lnTo>
                  <a:pt x="96" y="287"/>
                </a:lnTo>
                <a:lnTo>
                  <a:pt x="97" y="288"/>
                </a:lnTo>
                <a:lnTo>
                  <a:pt x="100" y="288"/>
                </a:lnTo>
                <a:lnTo>
                  <a:pt x="100" y="288"/>
                </a:lnTo>
                <a:lnTo>
                  <a:pt x="127" y="288"/>
                </a:lnTo>
                <a:lnTo>
                  <a:pt x="127" y="327"/>
                </a:lnTo>
                <a:lnTo>
                  <a:pt x="101" y="327"/>
                </a:lnTo>
                <a:lnTo>
                  <a:pt x="101" y="327"/>
                </a:lnTo>
                <a:lnTo>
                  <a:pt x="94" y="326"/>
                </a:lnTo>
                <a:lnTo>
                  <a:pt x="88" y="325"/>
                </a:lnTo>
                <a:lnTo>
                  <a:pt x="82" y="322"/>
                </a:lnTo>
                <a:lnTo>
                  <a:pt x="78" y="318"/>
                </a:lnTo>
                <a:lnTo>
                  <a:pt x="74" y="314"/>
                </a:lnTo>
                <a:lnTo>
                  <a:pt x="71" y="308"/>
                </a:lnTo>
                <a:lnTo>
                  <a:pt x="70" y="302"/>
                </a:lnTo>
                <a:lnTo>
                  <a:pt x="69" y="295"/>
                </a:lnTo>
                <a:lnTo>
                  <a:pt x="69" y="291"/>
                </a:lnTo>
                <a:lnTo>
                  <a:pt x="69" y="291"/>
                </a:lnTo>
                <a:lnTo>
                  <a:pt x="70" y="285"/>
                </a:lnTo>
                <a:lnTo>
                  <a:pt x="71" y="279"/>
                </a:lnTo>
                <a:lnTo>
                  <a:pt x="74" y="273"/>
                </a:lnTo>
                <a:lnTo>
                  <a:pt x="78" y="269"/>
                </a:lnTo>
                <a:lnTo>
                  <a:pt x="82" y="265"/>
                </a:lnTo>
                <a:lnTo>
                  <a:pt x="88" y="262"/>
                </a:lnTo>
                <a:lnTo>
                  <a:pt x="94" y="260"/>
                </a:lnTo>
                <a:lnTo>
                  <a:pt x="101" y="260"/>
                </a:lnTo>
                <a:lnTo>
                  <a:pt x="101" y="260"/>
                </a:lnTo>
                <a:close/>
                <a:moveTo>
                  <a:pt x="127" y="230"/>
                </a:moveTo>
                <a:lnTo>
                  <a:pt x="32" y="230"/>
                </a:lnTo>
                <a:lnTo>
                  <a:pt x="32" y="230"/>
                </a:lnTo>
                <a:lnTo>
                  <a:pt x="25" y="229"/>
                </a:lnTo>
                <a:lnTo>
                  <a:pt x="20" y="227"/>
                </a:lnTo>
                <a:lnTo>
                  <a:pt x="14" y="224"/>
                </a:lnTo>
                <a:lnTo>
                  <a:pt x="9" y="220"/>
                </a:lnTo>
                <a:lnTo>
                  <a:pt x="5" y="215"/>
                </a:lnTo>
                <a:lnTo>
                  <a:pt x="2" y="210"/>
                </a:lnTo>
                <a:lnTo>
                  <a:pt x="1" y="204"/>
                </a:lnTo>
                <a:lnTo>
                  <a:pt x="0" y="197"/>
                </a:lnTo>
                <a:lnTo>
                  <a:pt x="0" y="31"/>
                </a:lnTo>
                <a:lnTo>
                  <a:pt x="0" y="31"/>
                </a:lnTo>
                <a:lnTo>
                  <a:pt x="1" y="24"/>
                </a:lnTo>
                <a:lnTo>
                  <a:pt x="2" y="19"/>
                </a:lnTo>
                <a:lnTo>
                  <a:pt x="5" y="13"/>
                </a:lnTo>
                <a:lnTo>
                  <a:pt x="9" y="9"/>
                </a:lnTo>
                <a:lnTo>
                  <a:pt x="14" y="5"/>
                </a:lnTo>
                <a:lnTo>
                  <a:pt x="20" y="2"/>
                </a:lnTo>
                <a:lnTo>
                  <a:pt x="25" y="0"/>
                </a:lnTo>
                <a:lnTo>
                  <a:pt x="32" y="0"/>
                </a:lnTo>
                <a:lnTo>
                  <a:pt x="127" y="0"/>
                </a:lnTo>
                <a:lnTo>
                  <a:pt x="127" y="20"/>
                </a:lnTo>
                <a:lnTo>
                  <a:pt x="50" y="20"/>
                </a:lnTo>
                <a:lnTo>
                  <a:pt x="50" y="20"/>
                </a:lnTo>
                <a:lnTo>
                  <a:pt x="44" y="21"/>
                </a:lnTo>
                <a:lnTo>
                  <a:pt x="40" y="23"/>
                </a:lnTo>
                <a:lnTo>
                  <a:pt x="35" y="25"/>
                </a:lnTo>
                <a:lnTo>
                  <a:pt x="31" y="28"/>
                </a:lnTo>
                <a:lnTo>
                  <a:pt x="28" y="32"/>
                </a:lnTo>
                <a:lnTo>
                  <a:pt x="25" y="36"/>
                </a:lnTo>
                <a:lnTo>
                  <a:pt x="24" y="42"/>
                </a:lnTo>
                <a:lnTo>
                  <a:pt x="24" y="47"/>
                </a:lnTo>
                <a:lnTo>
                  <a:pt x="24" y="182"/>
                </a:lnTo>
                <a:lnTo>
                  <a:pt x="24" y="182"/>
                </a:lnTo>
                <a:lnTo>
                  <a:pt x="24" y="188"/>
                </a:lnTo>
                <a:lnTo>
                  <a:pt x="25" y="192"/>
                </a:lnTo>
                <a:lnTo>
                  <a:pt x="28" y="196"/>
                </a:lnTo>
                <a:lnTo>
                  <a:pt x="31" y="200"/>
                </a:lnTo>
                <a:lnTo>
                  <a:pt x="35" y="204"/>
                </a:lnTo>
                <a:lnTo>
                  <a:pt x="40" y="205"/>
                </a:lnTo>
                <a:lnTo>
                  <a:pt x="44" y="207"/>
                </a:lnTo>
                <a:lnTo>
                  <a:pt x="50" y="208"/>
                </a:lnTo>
                <a:lnTo>
                  <a:pt x="127" y="208"/>
                </a:lnTo>
                <a:lnTo>
                  <a:pt x="127" y="230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Freeform 142"/>
          <p:cNvSpPr>
            <a:spLocks noEditPoints="1"/>
          </p:cNvSpPr>
          <p:nvPr/>
        </p:nvSpPr>
        <p:spPr bwMode="auto">
          <a:xfrm>
            <a:off x="1744663" y="2971800"/>
            <a:ext cx="808037" cy="898525"/>
          </a:xfrm>
          <a:custGeom>
            <a:avLst/>
            <a:gdLst>
              <a:gd name="T0" fmla="*/ 92 w 509"/>
              <a:gd name="T1" fmla="*/ 126 h 593"/>
              <a:gd name="T2" fmla="*/ 147 w 509"/>
              <a:gd name="T3" fmla="*/ 94 h 593"/>
              <a:gd name="T4" fmla="*/ 137 w 509"/>
              <a:gd name="T5" fmla="*/ 133 h 593"/>
              <a:gd name="T6" fmla="*/ 168 w 509"/>
              <a:gd name="T7" fmla="*/ 120 h 593"/>
              <a:gd name="T8" fmla="*/ 157 w 509"/>
              <a:gd name="T9" fmla="*/ 157 h 593"/>
              <a:gd name="T10" fmla="*/ 189 w 509"/>
              <a:gd name="T11" fmla="*/ 144 h 593"/>
              <a:gd name="T12" fmla="*/ 177 w 509"/>
              <a:gd name="T13" fmla="*/ 183 h 593"/>
              <a:gd name="T14" fmla="*/ 210 w 509"/>
              <a:gd name="T15" fmla="*/ 170 h 593"/>
              <a:gd name="T16" fmla="*/ 174 w 509"/>
              <a:gd name="T17" fmla="*/ 228 h 593"/>
              <a:gd name="T18" fmla="*/ 230 w 509"/>
              <a:gd name="T19" fmla="*/ 195 h 593"/>
              <a:gd name="T20" fmla="*/ 219 w 509"/>
              <a:gd name="T21" fmla="*/ 235 h 593"/>
              <a:gd name="T22" fmla="*/ 252 w 509"/>
              <a:gd name="T23" fmla="*/ 221 h 593"/>
              <a:gd name="T24" fmla="*/ 239 w 509"/>
              <a:gd name="T25" fmla="*/ 259 h 593"/>
              <a:gd name="T26" fmla="*/ 272 w 509"/>
              <a:gd name="T27" fmla="*/ 245 h 593"/>
              <a:gd name="T28" fmla="*/ 261 w 509"/>
              <a:gd name="T29" fmla="*/ 285 h 593"/>
              <a:gd name="T30" fmla="*/ 294 w 509"/>
              <a:gd name="T31" fmla="*/ 271 h 593"/>
              <a:gd name="T32" fmla="*/ 258 w 509"/>
              <a:gd name="T33" fmla="*/ 329 h 593"/>
              <a:gd name="T34" fmla="*/ 314 w 509"/>
              <a:gd name="T35" fmla="*/ 297 h 593"/>
              <a:gd name="T36" fmla="*/ 302 w 509"/>
              <a:gd name="T37" fmla="*/ 336 h 593"/>
              <a:gd name="T38" fmla="*/ 334 w 509"/>
              <a:gd name="T39" fmla="*/ 323 h 593"/>
              <a:gd name="T40" fmla="*/ 323 w 509"/>
              <a:gd name="T41" fmla="*/ 362 h 593"/>
              <a:gd name="T42" fmla="*/ 356 w 509"/>
              <a:gd name="T43" fmla="*/ 347 h 593"/>
              <a:gd name="T44" fmla="*/ 344 w 509"/>
              <a:gd name="T45" fmla="*/ 386 h 593"/>
              <a:gd name="T46" fmla="*/ 376 w 509"/>
              <a:gd name="T47" fmla="*/ 373 h 593"/>
              <a:gd name="T48" fmla="*/ 341 w 509"/>
              <a:gd name="T49" fmla="*/ 431 h 593"/>
              <a:gd name="T50" fmla="*/ 397 w 509"/>
              <a:gd name="T51" fmla="*/ 398 h 593"/>
              <a:gd name="T52" fmla="*/ 386 w 509"/>
              <a:gd name="T53" fmla="*/ 438 h 593"/>
              <a:gd name="T54" fmla="*/ 418 w 509"/>
              <a:gd name="T55" fmla="*/ 424 h 593"/>
              <a:gd name="T56" fmla="*/ 406 w 509"/>
              <a:gd name="T57" fmla="*/ 463 h 593"/>
              <a:gd name="T58" fmla="*/ 438 w 509"/>
              <a:gd name="T59" fmla="*/ 450 h 593"/>
              <a:gd name="T60" fmla="*/ 426 w 509"/>
              <a:gd name="T61" fmla="*/ 488 h 593"/>
              <a:gd name="T62" fmla="*/ 459 w 509"/>
              <a:gd name="T63" fmla="*/ 474 h 593"/>
              <a:gd name="T64" fmla="*/ 424 w 509"/>
              <a:gd name="T65" fmla="*/ 532 h 593"/>
              <a:gd name="T66" fmla="*/ 480 w 509"/>
              <a:gd name="T67" fmla="*/ 500 h 593"/>
              <a:gd name="T68" fmla="*/ 437 w 509"/>
              <a:gd name="T69" fmla="*/ 593 h 593"/>
              <a:gd name="T70" fmla="*/ 70 w 509"/>
              <a:gd name="T71" fmla="*/ 82 h 593"/>
              <a:gd name="T72" fmla="*/ 77 w 509"/>
              <a:gd name="T73" fmla="*/ 80 h 593"/>
              <a:gd name="T74" fmla="*/ 82 w 509"/>
              <a:gd name="T75" fmla="*/ 78 h 593"/>
              <a:gd name="T76" fmla="*/ 88 w 509"/>
              <a:gd name="T77" fmla="*/ 65 h 593"/>
              <a:gd name="T78" fmla="*/ 84 w 509"/>
              <a:gd name="T79" fmla="*/ 52 h 593"/>
              <a:gd name="T80" fmla="*/ 81 w 509"/>
              <a:gd name="T81" fmla="*/ 49 h 593"/>
              <a:gd name="T82" fmla="*/ 74 w 509"/>
              <a:gd name="T83" fmla="*/ 45 h 593"/>
              <a:gd name="T84" fmla="*/ 70 w 509"/>
              <a:gd name="T85" fmla="*/ 2 h 593"/>
              <a:gd name="T86" fmla="*/ 141 w 509"/>
              <a:gd name="T87" fmla="*/ 86 h 593"/>
              <a:gd name="T88" fmla="*/ 0 w 509"/>
              <a:gd name="T89" fmla="*/ 59 h 593"/>
              <a:gd name="T90" fmla="*/ 70 w 509"/>
              <a:gd name="T91" fmla="*/ 45 h 593"/>
              <a:gd name="T92" fmla="*/ 65 w 509"/>
              <a:gd name="T93" fmla="*/ 46 h 593"/>
              <a:gd name="T94" fmla="*/ 59 w 509"/>
              <a:gd name="T95" fmla="*/ 49 h 593"/>
              <a:gd name="T96" fmla="*/ 53 w 509"/>
              <a:gd name="T97" fmla="*/ 61 h 593"/>
              <a:gd name="T98" fmla="*/ 57 w 509"/>
              <a:gd name="T99" fmla="*/ 75 h 593"/>
              <a:gd name="T100" fmla="*/ 57 w 509"/>
              <a:gd name="T101" fmla="*/ 75 h 593"/>
              <a:gd name="T102" fmla="*/ 63 w 509"/>
              <a:gd name="T103" fmla="*/ 79 h 593"/>
              <a:gd name="T104" fmla="*/ 70 w 509"/>
              <a:gd name="T105" fmla="*/ 82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9" h="593">
                <a:moveTo>
                  <a:pt x="141" y="86"/>
                </a:moveTo>
                <a:lnTo>
                  <a:pt x="92" y="126"/>
                </a:lnTo>
                <a:lnTo>
                  <a:pt x="99" y="134"/>
                </a:lnTo>
                <a:lnTo>
                  <a:pt x="147" y="94"/>
                </a:lnTo>
                <a:lnTo>
                  <a:pt x="162" y="111"/>
                </a:lnTo>
                <a:lnTo>
                  <a:pt x="137" y="133"/>
                </a:lnTo>
                <a:lnTo>
                  <a:pt x="142" y="140"/>
                </a:lnTo>
                <a:lnTo>
                  <a:pt x="168" y="120"/>
                </a:lnTo>
                <a:lnTo>
                  <a:pt x="183" y="137"/>
                </a:lnTo>
                <a:lnTo>
                  <a:pt x="157" y="157"/>
                </a:lnTo>
                <a:lnTo>
                  <a:pt x="164" y="166"/>
                </a:lnTo>
                <a:lnTo>
                  <a:pt x="189" y="144"/>
                </a:lnTo>
                <a:lnTo>
                  <a:pt x="203" y="161"/>
                </a:lnTo>
                <a:lnTo>
                  <a:pt x="177" y="183"/>
                </a:lnTo>
                <a:lnTo>
                  <a:pt x="184" y="191"/>
                </a:lnTo>
                <a:lnTo>
                  <a:pt x="210" y="170"/>
                </a:lnTo>
                <a:lnTo>
                  <a:pt x="225" y="187"/>
                </a:lnTo>
                <a:lnTo>
                  <a:pt x="174" y="228"/>
                </a:lnTo>
                <a:lnTo>
                  <a:pt x="181" y="236"/>
                </a:lnTo>
                <a:lnTo>
                  <a:pt x="230" y="195"/>
                </a:lnTo>
                <a:lnTo>
                  <a:pt x="245" y="213"/>
                </a:lnTo>
                <a:lnTo>
                  <a:pt x="219" y="235"/>
                </a:lnTo>
                <a:lnTo>
                  <a:pt x="226" y="241"/>
                </a:lnTo>
                <a:lnTo>
                  <a:pt x="252" y="221"/>
                </a:lnTo>
                <a:lnTo>
                  <a:pt x="267" y="239"/>
                </a:lnTo>
                <a:lnTo>
                  <a:pt x="239" y="259"/>
                </a:lnTo>
                <a:lnTo>
                  <a:pt x="246" y="267"/>
                </a:lnTo>
                <a:lnTo>
                  <a:pt x="272" y="245"/>
                </a:lnTo>
                <a:lnTo>
                  <a:pt x="287" y="263"/>
                </a:lnTo>
                <a:lnTo>
                  <a:pt x="261" y="285"/>
                </a:lnTo>
                <a:lnTo>
                  <a:pt x="267" y="293"/>
                </a:lnTo>
                <a:lnTo>
                  <a:pt x="294" y="271"/>
                </a:lnTo>
                <a:lnTo>
                  <a:pt x="307" y="289"/>
                </a:lnTo>
                <a:lnTo>
                  <a:pt x="258" y="329"/>
                </a:lnTo>
                <a:lnTo>
                  <a:pt x="264" y="338"/>
                </a:lnTo>
                <a:lnTo>
                  <a:pt x="314" y="297"/>
                </a:lnTo>
                <a:lnTo>
                  <a:pt x="329" y="314"/>
                </a:lnTo>
                <a:lnTo>
                  <a:pt x="302" y="336"/>
                </a:lnTo>
                <a:lnTo>
                  <a:pt x="308" y="343"/>
                </a:lnTo>
                <a:lnTo>
                  <a:pt x="334" y="323"/>
                </a:lnTo>
                <a:lnTo>
                  <a:pt x="349" y="340"/>
                </a:lnTo>
                <a:lnTo>
                  <a:pt x="323" y="362"/>
                </a:lnTo>
                <a:lnTo>
                  <a:pt x="329" y="369"/>
                </a:lnTo>
                <a:lnTo>
                  <a:pt x="356" y="347"/>
                </a:lnTo>
                <a:lnTo>
                  <a:pt x="369" y="366"/>
                </a:lnTo>
                <a:lnTo>
                  <a:pt x="344" y="386"/>
                </a:lnTo>
                <a:lnTo>
                  <a:pt x="350" y="394"/>
                </a:lnTo>
                <a:lnTo>
                  <a:pt x="376" y="373"/>
                </a:lnTo>
                <a:lnTo>
                  <a:pt x="391" y="390"/>
                </a:lnTo>
                <a:lnTo>
                  <a:pt x="341" y="431"/>
                </a:lnTo>
                <a:lnTo>
                  <a:pt x="348" y="439"/>
                </a:lnTo>
                <a:lnTo>
                  <a:pt x="397" y="398"/>
                </a:lnTo>
                <a:lnTo>
                  <a:pt x="411" y="416"/>
                </a:lnTo>
                <a:lnTo>
                  <a:pt x="386" y="438"/>
                </a:lnTo>
                <a:lnTo>
                  <a:pt x="391" y="446"/>
                </a:lnTo>
                <a:lnTo>
                  <a:pt x="418" y="424"/>
                </a:lnTo>
                <a:lnTo>
                  <a:pt x="432" y="442"/>
                </a:lnTo>
                <a:lnTo>
                  <a:pt x="406" y="463"/>
                </a:lnTo>
                <a:lnTo>
                  <a:pt x="413" y="470"/>
                </a:lnTo>
                <a:lnTo>
                  <a:pt x="438" y="450"/>
                </a:lnTo>
                <a:lnTo>
                  <a:pt x="453" y="467"/>
                </a:lnTo>
                <a:lnTo>
                  <a:pt x="426" y="488"/>
                </a:lnTo>
                <a:lnTo>
                  <a:pt x="433" y="496"/>
                </a:lnTo>
                <a:lnTo>
                  <a:pt x="459" y="474"/>
                </a:lnTo>
                <a:lnTo>
                  <a:pt x="474" y="492"/>
                </a:lnTo>
                <a:lnTo>
                  <a:pt x="424" y="532"/>
                </a:lnTo>
                <a:lnTo>
                  <a:pt x="430" y="541"/>
                </a:lnTo>
                <a:lnTo>
                  <a:pt x="480" y="500"/>
                </a:lnTo>
                <a:lnTo>
                  <a:pt x="509" y="535"/>
                </a:lnTo>
                <a:lnTo>
                  <a:pt x="437" y="593"/>
                </a:lnTo>
                <a:lnTo>
                  <a:pt x="70" y="145"/>
                </a:lnTo>
                <a:lnTo>
                  <a:pt x="70" y="82"/>
                </a:lnTo>
                <a:lnTo>
                  <a:pt x="70" y="82"/>
                </a:lnTo>
                <a:lnTo>
                  <a:pt x="77" y="80"/>
                </a:lnTo>
                <a:lnTo>
                  <a:pt x="82" y="78"/>
                </a:lnTo>
                <a:lnTo>
                  <a:pt x="82" y="78"/>
                </a:lnTo>
                <a:lnTo>
                  <a:pt x="86" y="72"/>
                </a:lnTo>
                <a:lnTo>
                  <a:pt x="88" y="65"/>
                </a:lnTo>
                <a:lnTo>
                  <a:pt x="88" y="59"/>
                </a:lnTo>
                <a:lnTo>
                  <a:pt x="84" y="52"/>
                </a:lnTo>
                <a:lnTo>
                  <a:pt x="84" y="52"/>
                </a:lnTo>
                <a:lnTo>
                  <a:pt x="81" y="49"/>
                </a:lnTo>
                <a:lnTo>
                  <a:pt x="78" y="46"/>
                </a:lnTo>
                <a:lnTo>
                  <a:pt x="74" y="45"/>
                </a:lnTo>
                <a:lnTo>
                  <a:pt x="70" y="45"/>
                </a:lnTo>
                <a:lnTo>
                  <a:pt x="70" y="2"/>
                </a:lnTo>
                <a:lnTo>
                  <a:pt x="72" y="0"/>
                </a:lnTo>
                <a:lnTo>
                  <a:pt x="141" y="86"/>
                </a:lnTo>
                <a:close/>
                <a:moveTo>
                  <a:pt x="70" y="145"/>
                </a:moveTo>
                <a:lnTo>
                  <a:pt x="0" y="59"/>
                </a:lnTo>
                <a:lnTo>
                  <a:pt x="70" y="2"/>
                </a:lnTo>
                <a:lnTo>
                  <a:pt x="70" y="45"/>
                </a:lnTo>
                <a:lnTo>
                  <a:pt x="70" y="45"/>
                </a:lnTo>
                <a:lnTo>
                  <a:pt x="65" y="46"/>
                </a:lnTo>
                <a:lnTo>
                  <a:pt x="59" y="49"/>
                </a:lnTo>
                <a:lnTo>
                  <a:pt x="59" y="49"/>
                </a:lnTo>
                <a:lnTo>
                  <a:pt x="54" y="55"/>
                </a:lnTo>
                <a:lnTo>
                  <a:pt x="53" y="61"/>
                </a:lnTo>
                <a:lnTo>
                  <a:pt x="53" y="68"/>
                </a:lnTo>
                <a:lnTo>
                  <a:pt x="57" y="75"/>
                </a:lnTo>
                <a:lnTo>
                  <a:pt x="57" y="75"/>
                </a:lnTo>
                <a:lnTo>
                  <a:pt x="57" y="75"/>
                </a:lnTo>
                <a:lnTo>
                  <a:pt x="59" y="78"/>
                </a:lnTo>
                <a:lnTo>
                  <a:pt x="63" y="79"/>
                </a:lnTo>
                <a:lnTo>
                  <a:pt x="66" y="80"/>
                </a:lnTo>
                <a:lnTo>
                  <a:pt x="70" y="82"/>
                </a:lnTo>
                <a:lnTo>
                  <a:pt x="70" y="14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143"/>
          <p:cNvSpPr>
            <a:spLocks noEditPoints="1"/>
          </p:cNvSpPr>
          <p:nvPr/>
        </p:nvSpPr>
        <p:spPr bwMode="auto">
          <a:xfrm>
            <a:off x="1600200" y="3236913"/>
            <a:ext cx="339725" cy="654050"/>
          </a:xfrm>
          <a:custGeom>
            <a:avLst/>
            <a:gdLst>
              <a:gd name="T0" fmla="*/ 194 w 214"/>
              <a:gd name="T1" fmla="*/ 431 h 431"/>
              <a:gd name="T2" fmla="*/ 169 w 214"/>
              <a:gd name="T3" fmla="*/ 408 h 431"/>
              <a:gd name="T4" fmla="*/ 209 w 214"/>
              <a:gd name="T5" fmla="*/ 349 h 431"/>
              <a:gd name="T6" fmla="*/ 203 w 214"/>
              <a:gd name="T7" fmla="*/ 341 h 431"/>
              <a:gd name="T8" fmla="*/ 188 w 214"/>
              <a:gd name="T9" fmla="*/ 337 h 431"/>
              <a:gd name="T10" fmla="*/ 180 w 214"/>
              <a:gd name="T11" fmla="*/ 344 h 431"/>
              <a:gd name="T12" fmla="*/ 179 w 214"/>
              <a:gd name="T13" fmla="*/ 353 h 431"/>
              <a:gd name="T14" fmla="*/ 171 w 214"/>
              <a:gd name="T15" fmla="*/ 347 h 431"/>
              <a:gd name="T16" fmla="*/ 125 w 214"/>
              <a:gd name="T17" fmla="*/ 385 h 431"/>
              <a:gd name="T18" fmla="*/ 50 w 214"/>
              <a:gd name="T19" fmla="*/ 194 h 431"/>
              <a:gd name="T20" fmla="*/ 54 w 214"/>
              <a:gd name="T21" fmla="*/ 186 h 431"/>
              <a:gd name="T22" fmla="*/ 81 w 214"/>
              <a:gd name="T23" fmla="*/ 176 h 431"/>
              <a:gd name="T24" fmla="*/ 74 w 214"/>
              <a:gd name="T25" fmla="*/ 173 h 431"/>
              <a:gd name="T26" fmla="*/ 50 w 214"/>
              <a:gd name="T27" fmla="*/ 115 h 431"/>
              <a:gd name="T28" fmla="*/ 99 w 214"/>
              <a:gd name="T29" fmla="*/ 61 h 431"/>
              <a:gd name="T30" fmla="*/ 111 w 214"/>
              <a:gd name="T31" fmla="*/ 65 h 431"/>
              <a:gd name="T32" fmla="*/ 144 w 214"/>
              <a:gd name="T33" fmla="*/ 146 h 431"/>
              <a:gd name="T34" fmla="*/ 144 w 214"/>
              <a:gd name="T35" fmla="*/ 156 h 431"/>
              <a:gd name="T36" fmla="*/ 168 w 214"/>
              <a:gd name="T37" fmla="*/ 347 h 431"/>
              <a:gd name="T38" fmla="*/ 163 w 214"/>
              <a:gd name="T39" fmla="*/ 348 h 431"/>
              <a:gd name="T40" fmla="*/ 153 w 214"/>
              <a:gd name="T41" fmla="*/ 357 h 431"/>
              <a:gd name="T42" fmla="*/ 150 w 214"/>
              <a:gd name="T43" fmla="*/ 359 h 431"/>
              <a:gd name="T44" fmla="*/ 135 w 214"/>
              <a:gd name="T45" fmla="*/ 357 h 431"/>
              <a:gd name="T46" fmla="*/ 129 w 214"/>
              <a:gd name="T47" fmla="*/ 366 h 431"/>
              <a:gd name="T48" fmla="*/ 130 w 214"/>
              <a:gd name="T49" fmla="*/ 381 h 431"/>
              <a:gd name="T50" fmla="*/ 125 w 214"/>
              <a:gd name="T51" fmla="*/ 385 h 431"/>
              <a:gd name="T52" fmla="*/ 50 w 214"/>
              <a:gd name="T53" fmla="*/ 77 h 431"/>
              <a:gd name="T54" fmla="*/ 87 w 214"/>
              <a:gd name="T55" fmla="*/ 28 h 431"/>
              <a:gd name="T56" fmla="*/ 77 w 214"/>
              <a:gd name="T57" fmla="*/ 14 h 431"/>
              <a:gd name="T58" fmla="*/ 62 w 214"/>
              <a:gd name="T59" fmla="*/ 3 h 431"/>
              <a:gd name="T60" fmla="*/ 50 w 214"/>
              <a:gd name="T61" fmla="*/ 0 h 431"/>
              <a:gd name="T62" fmla="*/ 45 w 214"/>
              <a:gd name="T63" fmla="*/ 191 h 431"/>
              <a:gd name="T64" fmla="*/ 11 w 214"/>
              <a:gd name="T65" fmla="*/ 108 h 431"/>
              <a:gd name="T66" fmla="*/ 12 w 214"/>
              <a:gd name="T67" fmla="*/ 96 h 431"/>
              <a:gd name="T68" fmla="*/ 4 w 214"/>
              <a:gd name="T69" fmla="*/ 61 h 431"/>
              <a:gd name="T70" fmla="*/ 1 w 214"/>
              <a:gd name="T71" fmla="*/ 35 h 431"/>
              <a:gd name="T72" fmla="*/ 15 w 214"/>
              <a:gd name="T73" fmla="*/ 12 h 431"/>
              <a:gd name="T74" fmla="*/ 30 w 214"/>
              <a:gd name="T75" fmla="*/ 3 h 431"/>
              <a:gd name="T76" fmla="*/ 50 w 214"/>
              <a:gd name="T77" fmla="*/ 77 h 431"/>
              <a:gd name="T78" fmla="*/ 50 w 214"/>
              <a:gd name="T79" fmla="*/ 115 h 431"/>
              <a:gd name="T80" fmla="*/ 43 w 214"/>
              <a:gd name="T81" fmla="*/ 98 h 431"/>
              <a:gd name="T82" fmla="*/ 47 w 214"/>
              <a:gd name="T83" fmla="*/ 88 h 431"/>
              <a:gd name="T84" fmla="*/ 22 w 214"/>
              <a:gd name="T85" fmla="*/ 99 h 431"/>
              <a:gd name="T86" fmla="*/ 19 w 214"/>
              <a:gd name="T87" fmla="*/ 111 h 431"/>
              <a:gd name="T88" fmla="*/ 47 w 214"/>
              <a:gd name="T89" fmla="*/ 18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4" h="431">
                <a:moveTo>
                  <a:pt x="168" y="228"/>
                </a:moveTo>
                <a:lnTo>
                  <a:pt x="214" y="349"/>
                </a:lnTo>
                <a:lnTo>
                  <a:pt x="194" y="431"/>
                </a:lnTo>
                <a:lnTo>
                  <a:pt x="168" y="413"/>
                </a:lnTo>
                <a:lnTo>
                  <a:pt x="168" y="405"/>
                </a:lnTo>
                <a:lnTo>
                  <a:pt x="169" y="408"/>
                </a:lnTo>
                <a:lnTo>
                  <a:pt x="196" y="397"/>
                </a:lnTo>
                <a:lnTo>
                  <a:pt x="209" y="349"/>
                </a:lnTo>
                <a:lnTo>
                  <a:pt x="209" y="349"/>
                </a:lnTo>
                <a:lnTo>
                  <a:pt x="206" y="345"/>
                </a:lnTo>
                <a:lnTo>
                  <a:pt x="206" y="345"/>
                </a:lnTo>
                <a:lnTo>
                  <a:pt x="203" y="341"/>
                </a:lnTo>
                <a:lnTo>
                  <a:pt x="199" y="337"/>
                </a:lnTo>
                <a:lnTo>
                  <a:pt x="194" y="336"/>
                </a:lnTo>
                <a:lnTo>
                  <a:pt x="188" y="337"/>
                </a:lnTo>
                <a:lnTo>
                  <a:pt x="188" y="337"/>
                </a:lnTo>
                <a:lnTo>
                  <a:pt x="184" y="340"/>
                </a:lnTo>
                <a:lnTo>
                  <a:pt x="180" y="344"/>
                </a:lnTo>
                <a:lnTo>
                  <a:pt x="179" y="348"/>
                </a:lnTo>
                <a:lnTo>
                  <a:pt x="179" y="353"/>
                </a:lnTo>
                <a:lnTo>
                  <a:pt x="179" y="353"/>
                </a:lnTo>
                <a:lnTo>
                  <a:pt x="176" y="351"/>
                </a:lnTo>
                <a:lnTo>
                  <a:pt x="173" y="348"/>
                </a:lnTo>
                <a:lnTo>
                  <a:pt x="171" y="347"/>
                </a:lnTo>
                <a:lnTo>
                  <a:pt x="168" y="347"/>
                </a:lnTo>
                <a:lnTo>
                  <a:pt x="168" y="228"/>
                </a:lnTo>
                <a:close/>
                <a:moveTo>
                  <a:pt x="125" y="385"/>
                </a:moveTo>
                <a:lnTo>
                  <a:pt x="51" y="194"/>
                </a:lnTo>
                <a:lnTo>
                  <a:pt x="51" y="194"/>
                </a:lnTo>
                <a:lnTo>
                  <a:pt x="50" y="194"/>
                </a:lnTo>
                <a:lnTo>
                  <a:pt x="50" y="183"/>
                </a:lnTo>
                <a:lnTo>
                  <a:pt x="50" y="183"/>
                </a:lnTo>
                <a:lnTo>
                  <a:pt x="54" y="186"/>
                </a:lnTo>
                <a:lnTo>
                  <a:pt x="60" y="184"/>
                </a:lnTo>
                <a:lnTo>
                  <a:pt x="81" y="176"/>
                </a:lnTo>
                <a:lnTo>
                  <a:pt x="81" y="176"/>
                </a:lnTo>
                <a:lnTo>
                  <a:pt x="81" y="176"/>
                </a:lnTo>
                <a:lnTo>
                  <a:pt x="79" y="175"/>
                </a:lnTo>
                <a:lnTo>
                  <a:pt x="74" y="173"/>
                </a:lnTo>
                <a:lnTo>
                  <a:pt x="73" y="172"/>
                </a:lnTo>
                <a:lnTo>
                  <a:pt x="70" y="168"/>
                </a:lnTo>
                <a:lnTo>
                  <a:pt x="50" y="115"/>
                </a:lnTo>
                <a:lnTo>
                  <a:pt x="50" y="80"/>
                </a:lnTo>
                <a:lnTo>
                  <a:pt x="99" y="61"/>
                </a:lnTo>
                <a:lnTo>
                  <a:pt x="99" y="61"/>
                </a:lnTo>
                <a:lnTo>
                  <a:pt x="104" y="61"/>
                </a:lnTo>
                <a:lnTo>
                  <a:pt x="107" y="62"/>
                </a:lnTo>
                <a:lnTo>
                  <a:pt x="111" y="65"/>
                </a:lnTo>
                <a:lnTo>
                  <a:pt x="114" y="69"/>
                </a:lnTo>
                <a:lnTo>
                  <a:pt x="144" y="146"/>
                </a:lnTo>
                <a:lnTo>
                  <a:pt x="144" y="146"/>
                </a:lnTo>
                <a:lnTo>
                  <a:pt x="144" y="149"/>
                </a:lnTo>
                <a:lnTo>
                  <a:pt x="144" y="153"/>
                </a:lnTo>
                <a:lnTo>
                  <a:pt x="144" y="156"/>
                </a:lnTo>
                <a:lnTo>
                  <a:pt x="141" y="158"/>
                </a:lnTo>
                <a:lnTo>
                  <a:pt x="168" y="228"/>
                </a:lnTo>
                <a:lnTo>
                  <a:pt x="168" y="347"/>
                </a:lnTo>
                <a:lnTo>
                  <a:pt x="168" y="347"/>
                </a:lnTo>
                <a:lnTo>
                  <a:pt x="163" y="348"/>
                </a:lnTo>
                <a:lnTo>
                  <a:pt x="163" y="348"/>
                </a:lnTo>
                <a:lnTo>
                  <a:pt x="157" y="349"/>
                </a:lnTo>
                <a:lnTo>
                  <a:pt x="154" y="353"/>
                </a:lnTo>
                <a:lnTo>
                  <a:pt x="153" y="357"/>
                </a:lnTo>
                <a:lnTo>
                  <a:pt x="153" y="363"/>
                </a:lnTo>
                <a:lnTo>
                  <a:pt x="153" y="363"/>
                </a:lnTo>
                <a:lnTo>
                  <a:pt x="150" y="359"/>
                </a:lnTo>
                <a:lnTo>
                  <a:pt x="145" y="357"/>
                </a:lnTo>
                <a:lnTo>
                  <a:pt x="141" y="356"/>
                </a:lnTo>
                <a:lnTo>
                  <a:pt x="135" y="357"/>
                </a:lnTo>
                <a:lnTo>
                  <a:pt x="135" y="357"/>
                </a:lnTo>
                <a:lnTo>
                  <a:pt x="131" y="360"/>
                </a:lnTo>
                <a:lnTo>
                  <a:pt x="129" y="366"/>
                </a:lnTo>
                <a:lnTo>
                  <a:pt x="127" y="370"/>
                </a:lnTo>
                <a:lnTo>
                  <a:pt x="127" y="376"/>
                </a:lnTo>
                <a:lnTo>
                  <a:pt x="130" y="381"/>
                </a:lnTo>
                <a:lnTo>
                  <a:pt x="168" y="405"/>
                </a:lnTo>
                <a:lnTo>
                  <a:pt x="168" y="413"/>
                </a:lnTo>
                <a:lnTo>
                  <a:pt x="125" y="385"/>
                </a:lnTo>
                <a:lnTo>
                  <a:pt x="125" y="385"/>
                </a:lnTo>
                <a:close/>
                <a:moveTo>
                  <a:pt x="50" y="0"/>
                </a:moveTo>
                <a:lnTo>
                  <a:pt x="50" y="77"/>
                </a:lnTo>
                <a:lnTo>
                  <a:pt x="95" y="49"/>
                </a:lnTo>
                <a:lnTo>
                  <a:pt x="87" y="28"/>
                </a:lnTo>
                <a:lnTo>
                  <a:pt x="87" y="28"/>
                </a:lnTo>
                <a:lnTo>
                  <a:pt x="84" y="23"/>
                </a:lnTo>
                <a:lnTo>
                  <a:pt x="81" y="18"/>
                </a:lnTo>
                <a:lnTo>
                  <a:pt x="77" y="14"/>
                </a:lnTo>
                <a:lnTo>
                  <a:pt x="72" y="10"/>
                </a:lnTo>
                <a:lnTo>
                  <a:pt x="68" y="5"/>
                </a:lnTo>
                <a:lnTo>
                  <a:pt x="62" y="3"/>
                </a:lnTo>
                <a:lnTo>
                  <a:pt x="56" y="1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50" y="194"/>
                </a:moveTo>
                <a:lnTo>
                  <a:pt x="50" y="194"/>
                </a:lnTo>
                <a:lnTo>
                  <a:pt x="45" y="191"/>
                </a:lnTo>
                <a:lnTo>
                  <a:pt x="41" y="186"/>
                </a:lnTo>
                <a:lnTo>
                  <a:pt x="11" y="108"/>
                </a:lnTo>
                <a:lnTo>
                  <a:pt x="11" y="108"/>
                </a:lnTo>
                <a:lnTo>
                  <a:pt x="9" y="104"/>
                </a:lnTo>
                <a:lnTo>
                  <a:pt x="11" y="99"/>
                </a:lnTo>
                <a:lnTo>
                  <a:pt x="12" y="96"/>
                </a:lnTo>
                <a:lnTo>
                  <a:pt x="16" y="92"/>
                </a:lnTo>
                <a:lnTo>
                  <a:pt x="4" y="61"/>
                </a:lnTo>
                <a:lnTo>
                  <a:pt x="4" y="61"/>
                </a:lnTo>
                <a:lnTo>
                  <a:pt x="1" y="53"/>
                </a:lnTo>
                <a:lnTo>
                  <a:pt x="0" y="43"/>
                </a:lnTo>
                <a:lnTo>
                  <a:pt x="1" y="35"/>
                </a:lnTo>
                <a:lnTo>
                  <a:pt x="4" y="27"/>
                </a:lnTo>
                <a:lnTo>
                  <a:pt x="8" y="19"/>
                </a:lnTo>
                <a:lnTo>
                  <a:pt x="15" y="12"/>
                </a:lnTo>
                <a:lnTo>
                  <a:pt x="22" y="7"/>
                </a:lnTo>
                <a:lnTo>
                  <a:pt x="30" y="3"/>
                </a:lnTo>
                <a:lnTo>
                  <a:pt x="30" y="3"/>
                </a:lnTo>
                <a:lnTo>
                  <a:pt x="39" y="0"/>
                </a:lnTo>
                <a:lnTo>
                  <a:pt x="50" y="0"/>
                </a:lnTo>
                <a:lnTo>
                  <a:pt x="50" y="77"/>
                </a:lnTo>
                <a:lnTo>
                  <a:pt x="43" y="81"/>
                </a:lnTo>
                <a:lnTo>
                  <a:pt x="50" y="80"/>
                </a:lnTo>
                <a:lnTo>
                  <a:pt x="50" y="115"/>
                </a:lnTo>
                <a:lnTo>
                  <a:pt x="45" y="100"/>
                </a:lnTo>
                <a:lnTo>
                  <a:pt x="45" y="100"/>
                </a:lnTo>
                <a:lnTo>
                  <a:pt x="43" y="98"/>
                </a:lnTo>
                <a:lnTo>
                  <a:pt x="45" y="93"/>
                </a:lnTo>
                <a:lnTo>
                  <a:pt x="46" y="91"/>
                </a:lnTo>
                <a:lnTo>
                  <a:pt x="47" y="88"/>
                </a:lnTo>
                <a:lnTo>
                  <a:pt x="26" y="96"/>
                </a:lnTo>
                <a:lnTo>
                  <a:pt x="26" y="96"/>
                </a:lnTo>
                <a:lnTo>
                  <a:pt x="22" y="99"/>
                </a:lnTo>
                <a:lnTo>
                  <a:pt x="19" y="103"/>
                </a:lnTo>
                <a:lnTo>
                  <a:pt x="19" y="107"/>
                </a:lnTo>
                <a:lnTo>
                  <a:pt x="19" y="111"/>
                </a:lnTo>
                <a:lnTo>
                  <a:pt x="45" y="177"/>
                </a:lnTo>
                <a:lnTo>
                  <a:pt x="45" y="177"/>
                </a:lnTo>
                <a:lnTo>
                  <a:pt x="47" y="181"/>
                </a:lnTo>
                <a:lnTo>
                  <a:pt x="50" y="183"/>
                </a:lnTo>
                <a:lnTo>
                  <a:pt x="50" y="194"/>
                </a:lnTo>
                <a:close/>
              </a:path>
            </a:pathLst>
          </a:custGeom>
          <a:solidFill>
            <a:srgbClr val="00AC65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144"/>
          <p:cNvSpPr>
            <a:spLocks noEditPoints="1"/>
          </p:cNvSpPr>
          <p:nvPr/>
        </p:nvSpPr>
        <p:spPr bwMode="auto">
          <a:xfrm>
            <a:off x="2587625" y="3319463"/>
            <a:ext cx="571500" cy="549275"/>
          </a:xfrm>
          <a:custGeom>
            <a:avLst/>
            <a:gdLst>
              <a:gd name="T0" fmla="*/ 180 w 360"/>
              <a:gd name="T1" fmla="*/ 0 h 362"/>
              <a:gd name="T2" fmla="*/ 232 w 360"/>
              <a:gd name="T3" fmla="*/ 8 h 362"/>
              <a:gd name="T4" fmla="*/ 280 w 360"/>
              <a:gd name="T5" fmla="*/ 31 h 362"/>
              <a:gd name="T6" fmla="*/ 319 w 360"/>
              <a:gd name="T7" fmla="*/ 67 h 362"/>
              <a:gd name="T8" fmla="*/ 346 w 360"/>
              <a:gd name="T9" fmla="*/ 111 h 362"/>
              <a:gd name="T10" fmla="*/ 358 w 360"/>
              <a:gd name="T11" fmla="*/ 163 h 362"/>
              <a:gd name="T12" fmla="*/ 358 w 360"/>
              <a:gd name="T13" fmla="*/ 199 h 362"/>
              <a:gd name="T14" fmla="*/ 346 w 360"/>
              <a:gd name="T15" fmla="*/ 251 h 362"/>
              <a:gd name="T16" fmla="*/ 319 w 360"/>
              <a:gd name="T17" fmla="*/ 295 h 362"/>
              <a:gd name="T18" fmla="*/ 280 w 360"/>
              <a:gd name="T19" fmla="*/ 331 h 362"/>
              <a:gd name="T20" fmla="*/ 232 w 360"/>
              <a:gd name="T21" fmla="*/ 354 h 362"/>
              <a:gd name="T22" fmla="*/ 180 w 360"/>
              <a:gd name="T23" fmla="*/ 362 h 362"/>
              <a:gd name="T24" fmla="*/ 180 w 360"/>
              <a:gd name="T25" fmla="*/ 314 h 362"/>
              <a:gd name="T26" fmla="*/ 193 w 360"/>
              <a:gd name="T27" fmla="*/ 318 h 362"/>
              <a:gd name="T28" fmla="*/ 201 w 360"/>
              <a:gd name="T29" fmla="*/ 329 h 362"/>
              <a:gd name="T30" fmla="*/ 237 w 360"/>
              <a:gd name="T31" fmla="*/ 320 h 362"/>
              <a:gd name="T32" fmla="*/ 268 w 360"/>
              <a:gd name="T33" fmla="*/ 302 h 362"/>
              <a:gd name="T34" fmla="*/ 293 w 360"/>
              <a:gd name="T35" fmla="*/ 278 h 362"/>
              <a:gd name="T36" fmla="*/ 312 w 360"/>
              <a:gd name="T37" fmla="*/ 248 h 362"/>
              <a:gd name="T38" fmla="*/ 325 w 360"/>
              <a:gd name="T39" fmla="*/ 215 h 362"/>
              <a:gd name="T40" fmla="*/ 322 w 360"/>
              <a:gd name="T41" fmla="*/ 199 h 362"/>
              <a:gd name="T42" fmla="*/ 312 w 360"/>
              <a:gd name="T43" fmla="*/ 180 h 362"/>
              <a:gd name="T44" fmla="*/ 316 w 360"/>
              <a:gd name="T45" fmla="*/ 167 h 362"/>
              <a:gd name="T46" fmla="*/ 327 w 360"/>
              <a:gd name="T47" fmla="*/ 159 h 362"/>
              <a:gd name="T48" fmla="*/ 318 w 360"/>
              <a:gd name="T49" fmla="*/ 123 h 362"/>
              <a:gd name="T50" fmla="*/ 300 w 360"/>
              <a:gd name="T51" fmla="*/ 94 h 362"/>
              <a:gd name="T52" fmla="*/ 277 w 360"/>
              <a:gd name="T53" fmla="*/ 67 h 362"/>
              <a:gd name="T54" fmla="*/ 247 w 360"/>
              <a:gd name="T55" fmla="*/ 48 h 362"/>
              <a:gd name="T56" fmla="*/ 214 w 360"/>
              <a:gd name="T57" fmla="*/ 35 h 362"/>
              <a:gd name="T58" fmla="*/ 199 w 360"/>
              <a:gd name="T59" fmla="*/ 39 h 362"/>
              <a:gd name="T60" fmla="*/ 180 w 360"/>
              <a:gd name="T61" fmla="*/ 48 h 362"/>
              <a:gd name="T62" fmla="*/ 180 w 360"/>
              <a:gd name="T63" fmla="*/ 0 h 362"/>
              <a:gd name="T64" fmla="*/ 180 w 360"/>
              <a:gd name="T65" fmla="*/ 48 h 362"/>
              <a:gd name="T66" fmla="*/ 161 w 360"/>
              <a:gd name="T67" fmla="*/ 39 h 362"/>
              <a:gd name="T68" fmla="*/ 146 w 360"/>
              <a:gd name="T69" fmla="*/ 35 h 362"/>
              <a:gd name="T70" fmla="*/ 112 w 360"/>
              <a:gd name="T71" fmla="*/ 48 h 362"/>
              <a:gd name="T72" fmla="*/ 82 w 360"/>
              <a:gd name="T73" fmla="*/ 67 h 362"/>
              <a:gd name="T74" fmla="*/ 59 w 360"/>
              <a:gd name="T75" fmla="*/ 94 h 362"/>
              <a:gd name="T76" fmla="*/ 42 w 360"/>
              <a:gd name="T77" fmla="*/ 123 h 362"/>
              <a:gd name="T78" fmla="*/ 32 w 360"/>
              <a:gd name="T79" fmla="*/ 159 h 362"/>
              <a:gd name="T80" fmla="*/ 43 w 360"/>
              <a:gd name="T81" fmla="*/ 167 h 362"/>
              <a:gd name="T82" fmla="*/ 47 w 360"/>
              <a:gd name="T83" fmla="*/ 180 h 362"/>
              <a:gd name="T84" fmla="*/ 37 w 360"/>
              <a:gd name="T85" fmla="*/ 199 h 362"/>
              <a:gd name="T86" fmla="*/ 33 w 360"/>
              <a:gd name="T87" fmla="*/ 215 h 362"/>
              <a:gd name="T88" fmla="*/ 46 w 360"/>
              <a:gd name="T89" fmla="*/ 248 h 362"/>
              <a:gd name="T90" fmla="*/ 66 w 360"/>
              <a:gd name="T91" fmla="*/ 278 h 362"/>
              <a:gd name="T92" fmla="*/ 92 w 360"/>
              <a:gd name="T93" fmla="*/ 302 h 362"/>
              <a:gd name="T94" fmla="*/ 123 w 360"/>
              <a:gd name="T95" fmla="*/ 320 h 362"/>
              <a:gd name="T96" fmla="*/ 158 w 360"/>
              <a:gd name="T97" fmla="*/ 329 h 362"/>
              <a:gd name="T98" fmla="*/ 161 w 360"/>
              <a:gd name="T99" fmla="*/ 322 h 362"/>
              <a:gd name="T100" fmla="*/ 180 w 360"/>
              <a:gd name="T101" fmla="*/ 314 h 362"/>
              <a:gd name="T102" fmla="*/ 180 w 360"/>
              <a:gd name="T103" fmla="*/ 362 h 362"/>
              <a:gd name="T104" fmla="*/ 126 w 360"/>
              <a:gd name="T105" fmla="*/ 354 h 362"/>
              <a:gd name="T106" fmla="*/ 78 w 360"/>
              <a:gd name="T107" fmla="*/ 331 h 362"/>
              <a:gd name="T108" fmla="*/ 40 w 360"/>
              <a:gd name="T109" fmla="*/ 295 h 362"/>
              <a:gd name="T110" fmla="*/ 13 w 360"/>
              <a:gd name="T111" fmla="*/ 251 h 362"/>
              <a:gd name="T112" fmla="*/ 0 w 360"/>
              <a:gd name="T113" fmla="*/ 199 h 362"/>
              <a:gd name="T114" fmla="*/ 0 w 360"/>
              <a:gd name="T115" fmla="*/ 163 h 362"/>
              <a:gd name="T116" fmla="*/ 13 w 360"/>
              <a:gd name="T117" fmla="*/ 111 h 362"/>
              <a:gd name="T118" fmla="*/ 40 w 360"/>
              <a:gd name="T119" fmla="*/ 67 h 362"/>
              <a:gd name="T120" fmla="*/ 78 w 360"/>
              <a:gd name="T121" fmla="*/ 31 h 362"/>
              <a:gd name="T122" fmla="*/ 126 w 360"/>
              <a:gd name="T123" fmla="*/ 8 h 362"/>
              <a:gd name="T124" fmla="*/ 180 w 360"/>
              <a:gd name="T125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0" h="362">
                <a:moveTo>
                  <a:pt x="180" y="0"/>
                </a:moveTo>
                <a:lnTo>
                  <a:pt x="180" y="0"/>
                </a:lnTo>
                <a:lnTo>
                  <a:pt x="180" y="0"/>
                </a:lnTo>
                <a:lnTo>
                  <a:pt x="197" y="2"/>
                </a:lnTo>
                <a:lnTo>
                  <a:pt x="216" y="4"/>
                </a:lnTo>
                <a:lnTo>
                  <a:pt x="232" y="8"/>
                </a:lnTo>
                <a:lnTo>
                  <a:pt x="250" y="15"/>
                </a:lnTo>
                <a:lnTo>
                  <a:pt x="265" y="22"/>
                </a:lnTo>
                <a:lnTo>
                  <a:pt x="280" y="31"/>
                </a:lnTo>
                <a:lnTo>
                  <a:pt x="295" y="42"/>
                </a:lnTo>
                <a:lnTo>
                  <a:pt x="307" y="53"/>
                </a:lnTo>
                <a:lnTo>
                  <a:pt x="319" y="67"/>
                </a:lnTo>
                <a:lnTo>
                  <a:pt x="329" y="80"/>
                </a:lnTo>
                <a:lnTo>
                  <a:pt x="338" y="95"/>
                </a:lnTo>
                <a:lnTo>
                  <a:pt x="346" y="111"/>
                </a:lnTo>
                <a:lnTo>
                  <a:pt x="352" y="127"/>
                </a:lnTo>
                <a:lnTo>
                  <a:pt x="356" y="145"/>
                </a:lnTo>
                <a:lnTo>
                  <a:pt x="358" y="163"/>
                </a:lnTo>
                <a:lnTo>
                  <a:pt x="360" y="180"/>
                </a:lnTo>
                <a:lnTo>
                  <a:pt x="360" y="180"/>
                </a:lnTo>
                <a:lnTo>
                  <a:pt x="358" y="199"/>
                </a:lnTo>
                <a:lnTo>
                  <a:pt x="356" y="217"/>
                </a:lnTo>
                <a:lnTo>
                  <a:pt x="352" y="234"/>
                </a:lnTo>
                <a:lnTo>
                  <a:pt x="346" y="251"/>
                </a:lnTo>
                <a:lnTo>
                  <a:pt x="338" y="267"/>
                </a:lnTo>
                <a:lnTo>
                  <a:pt x="329" y="282"/>
                </a:lnTo>
                <a:lnTo>
                  <a:pt x="319" y="295"/>
                </a:lnTo>
                <a:lnTo>
                  <a:pt x="307" y="309"/>
                </a:lnTo>
                <a:lnTo>
                  <a:pt x="295" y="320"/>
                </a:lnTo>
                <a:lnTo>
                  <a:pt x="280" y="331"/>
                </a:lnTo>
                <a:lnTo>
                  <a:pt x="265" y="340"/>
                </a:lnTo>
                <a:lnTo>
                  <a:pt x="250" y="347"/>
                </a:lnTo>
                <a:lnTo>
                  <a:pt x="232" y="354"/>
                </a:lnTo>
                <a:lnTo>
                  <a:pt x="216" y="358"/>
                </a:lnTo>
                <a:lnTo>
                  <a:pt x="197" y="360"/>
                </a:lnTo>
                <a:lnTo>
                  <a:pt x="180" y="362"/>
                </a:lnTo>
                <a:lnTo>
                  <a:pt x="180" y="362"/>
                </a:lnTo>
                <a:lnTo>
                  <a:pt x="180" y="314"/>
                </a:lnTo>
                <a:lnTo>
                  <a:pt x="180" y="314"/>
                </a:lnTo>
                <a:lnTo>
                  <a:pt x="180" y="314"/>
                </a:lnTo>
                <a:lnTo>
                  <a:pt x="186" y="314"/>
                </a:lnTo>
                <a:lnTo>
                  <a:pt x="193" y="318"/>
                </a:lnTo>
                <a:lnTo>
                  <a:pt x="199" y="322"/>
                </a:lnTo>
                <a:lnTo>
                  <a:pt x="201" y="329"/>
                </a:lnTo>
                <a:lnTo>
                  <a:pt x="201" y="329"/>
                </a:lnTo>
                <a:lnTo>
                  <a:pt x="214" y="327"/>
                </a:lnTo>
                <a:lnTo>
                  <a:pt x="226" y="324"/>
                </a:lnTo>
                <a:lnTo>
                  <a:pt x="237" y="320"/>
                </a:lnTo>
                <a:lnTo>
                  <a:pt x="247" y="314"/>
                </a:lnTo>
                <a:lnTo>
                  <a:pt x="258" y="309"/>
                </a:lnTo>
                <a:lnTo>
                  <a:pt x="268" y="302"/>
                </a:lnTo>
                <a:lnTo>
                  <a:pt x="277" y="294"/>
                </a:lnTo>
                <a:lnTo>
                  <a:pt x="285" y="286"/>
                </a:lnTo>
                <a:lnTo>
                  <a:pt x="293" y="278"/>
                </a:lnTo>
                <a:lnTo>
                  <a:pt x="300" y="268"/>
                </a:lnTo>
                <a:lnTo>
                  <a:pt x="307" y="259"/>
                </a:lnTo>
                <a:lnTo>
                  <a:pt x="312" y="248"/>
                </a:lnTo>
                <a:lnTo>
                  <a:pt x="318" y="237"/>
                </a:lnTo>
                <a:lnTo>
                  <a:pt x="322" y="226"/>
                </a:lnTo>
                <a:lnTo>
                  <a:pt x="325" y="215"/>
                </a:lnTo>
                <a:lnTo>
                  <a:pt x="327" y="203"/>
                </a:lnTo>
                <a:lnTo>
                  <a:pt x="327" y="203"/>
                </a:lnTo>
                <a:lnTo>
                  <a:pt x="322" y="199"/>
                </a:lnTo>
                <a:lnTo>
                  <a:pt x="316" y="194"/>
                </a:lnTo>
                <a:lnTo>
                  <a:pt x="314" y="188"/>
                </a:lnTo>
                <a:lnTo>
                  <a:pt x="312" y="180"/>
                </a:lnTo>
                <a:lnTo>
                  <a:pt x="312" y="180"/>
                </a:lnTo>
                <a:lnTo>
                  <a:pt x="314" y="174"/>
                </a:lnTo>
                <a:lnTo>
                  <a:pt x="316" y="167"/>
                </a:lnTo>
                <a:lnTo>
                  <a:pt x="322" y="163"/>
                </a:lnTo>
                <a:lnTo>
                  <a:pt x="327" y="159"/>
                </a:lnTo>
                <a:lnTo>
                  <a:pt x="327" y="159"/>
                </a:lnTo>
                <a:lnTo>
                  <a:pt x="325" y="146"/>
                </a:lnTo>
                <a:lnTo>
                  <a:pt x="322" y="136"/>
                </a:lnTo>
                <a:lnTo>
                  <a:pt x="318" y="123"/>
                </a:lnTo>
                <a:lnTo>
                  <a:pt x="312" y="113"/>
                </a:lnTo>
                <a:lnTo>
                  <a:pt x="307" y="103"/>
                </a:lnTo>
                <a:lnTo>
                  <a:pt x="300" y="94"/>
                </a:lnTo>
                <a:lnTo>
                  <a:pt x="293" y="84"/>
                </a:lnTo>
                <a:lnTo>
                  <a:pt x="285" y="75"/>
                </a:lnTo>
                <a:lnTo>
                  <a:pt x="277" y="67"/>
                </a:lnTo>
                <a:lnTo>
                  <a:pt x="268" y="60"/>
                </a:lnTo>
                <a:lnTo>
                  <a:pt x="258" y="53"/>
                </a:lnTo>
                <a:lnTo>
                  <a:pt x="247" y="48"/>
                </a:lnTo>
                <a:lnTo>
                  <a:pt x="237" y="42"/>
                </a:lnTo>
                <a:lnTo>
                  <a:pt x="226" y="38"/>
                </a:lnTo>
                <a:lnTo>
                  <a:pt x="214" y="35"/>
                </a:lnTo>
                <a:lnTo>
                  <a:pt x="201" y="33"/>
                </a:lnTo>
                <a:lnTo>
                  <a:pt x="201" y="33"/>
                </a:lnTo>
                <a:lnTo>
                  <a:pt x="199" y="39"/>
                </a:lnTo>
                <a:lnTo>
                  <a:pt x="193" y="44"/>
                </a:lnTo>
                <a:lnTo>
                  <a:pt x="186" y="46"/>
                </a:lnTo>
                <a:lnTo>
                  <a:pt x="180" y="48"/>
                </a:lnTo>
                <a:lnTo>
                  <a:pt x="180" y="48"/>
                </a:lnTo>
                <a:lnTo>
                  <a:pt x="180" y="0"/>
                </a:lnTo>
                <a:close/>
                <a:moveTo>
                  <a:pt x="180" y="0"/>
                </a:moveTo>
                <a:lnTo>
                  <a:pt x="180" y="0"/>
                </a:lnTo>
                <a:lnTo>
                  <a:pt x="180" y="48"/>
                </a:lnTo>
                <a:lnTo>
                  <a:pt x="180" y="48"/>
                </a:lnTo>
                <a:lnTo>
                  <a:pt x="173" y="46"/>
                </a:lnTo>
                <a:lnTo>
                  <a:pt x="166" y="44"/>
                </a:lnTo>
                <a:lnTo>
                  <a:pt x="161" y="39"/>
                </a:lnTo>
                <a:lnTo>
                  <a:pt x="158" y="33"/>
                </a:lnTo>
                <a:lnTo>
                  <a:pt x="158" y="33"/>
                </a:lnTo>
                <a:lnTo>
                  <a:pt x="146" y="35"/>
                </a:lnTo>
                <a:lnTo>
                  <a:pt x="134" y="38"/>
                </a:lnTo>
                <a:lnTo>
                  <a:pt x="123" y="42"/>
                </a:lnTo>
                <a:lnTo>
                  <a:pt x="112" y="48"/>
                </a:lnTo>
                <a:lnTo>
                  <a:pt x="101" y="53"/>
                </a:lnTo>
                <a:lnTo>
                  <a:pt x="92" y="60"/>
                </a:lnTo>
                <a:lnTo>
                  <a:pt x="82" y="67"/>
                </a:lnTo>
                <a:lnTo>
                  <a:pt x="74" y="75"/>
                </a:lnTo>
                <a:lnTo>
                  <a:pt x="66" y="84"/>
                </a:lnTo>
                <a:lnTo>
                  <a:pt x="59" y="94"/>
                </a:lnTo>
                <a:lnTo>
                  <a:pt x="52" y="103"/>
                </a:lnTo>
                <a:lnTo>
                  <a:pt x="46" y="113"/>
                </a:lnTo>
                <a:lnTo>
                  <a:pt x="42" y="123"/>
                </a:lnTo>
                <a:lnTo>
                  <a:pt x="37" y="136"/>
                </a:lnTo>
                <a:lnTo>
                  <a:pt x="33" y="146"/>
                </a:lnTo>
                <a:lnTo>
                  <a:pt x="32" y="159"/>
                </a:lnTo>
                <a:lnTo>
                  <a:pt x="32" y="159"/>
                </a:lnTo>
                <a:lnTo>
                  <a:pt x="37" y="163"/>
                </a:lnTo>
                <a:lnTo>
                  <a:pt x="43" y="167"/>
                </a:lnTo>
                <a:lnTo>
                  <a:pt x="46" y="174"/>
                </a:lnTo>
                <a:lnTo>
                  <a:pt x="47" y="180"/>
                </a:lnTo>
                <a:lnTo>
                  <a:pt x="47" y="180"/>
                </a:lnTo>
                <a:lnTo>
                  <a:pt x="46" y="188"/>
                </a:lnTo>
                <a:lnTo>
                  <a:pt x="43" y="194"/>
                </a:lnTo>
                <a:lnTo>
                  <a:pt x="37" y="199"/>
                </a:lnTo>
                <a:lnTo>
                  <a:pt x="32" y="203"/>
                </a:lnTo>
                <a:lnTo>
                  <a:pt x="32" y="203"/>
                </a:lnTo>
                <a:lnTo>
                  <a:pt x="33" y="215"/>
                </a:lnTo>
                <a:lnTo>
                  <a:pt x="37" y="226"/>
                </a:lnTo>
                <a:lnTo>
                  <a:pt x="42" y="237"/>
                </a:lnTo>
                <a:lnTo>
                  <a:pt x="46" y="248"/>
                </a:lnTo>
                <a:lnTo>
                  <a:pt x="52" y="259"/>
                </a:lnTo>
                <a:lnTo>
                  <a:pt x="59" y="268"/>
                </a:lnTo>
                <a:lnTo>
                  <a:pt x="66" y="278"/>
                </a:lnTo>
                <a:lnTo>
                  <a:pt x="74" y="286"/>
                </a:lnTo>
                <a:lnTo>
                  <a:pt x="82" y="294"/>
                </a:lnTo>
                <a:lnTo>
                  <a:pt x="92" y="302"/>
                </a:lnTo>
                <a:lnTo>
                  <a:pt x="101" y="309"/>
                </a:lnTo>
                <a:lnTo>
                  <a:pt x="112" y="314"/>
                </a:lnTo>
                <a:lnTo>
                  <a:pt x="123" y="320"/>
                </a:lnTo>
                <a:lnTo>
                  <a:pt x="134" y="324"/>
                </a:lnTo>
                <a:lnTo>
                  <a:pt x="146" y="327"/>
                </a:lnTo>
                <a:lnTo>
                  <a:pt x="158" y="329"/>
                </a:lnTo>
                <a:lnTo>
                  <a:pt x="158" y="329"/>
                </a:lnTo>
                <a:lnTo>
                  <a:pt x="158" y="329"/>
                </a:lnTo>
                <a:lnTo>
                  <a:pt x="161" y="322"/>
                </a:lnTo>
                <a:lnTo>
                  <a:pt x="166" y="318"/>
                </a:lnTo>
                <a:lnTo>
                  <a:pt x="173" y="314"/>
                </a:lnTo>
                <a:lnTo>
                  <a:pt x="180" y="314"/>
                </a:lnTo>
                <a:lnTo>
                  <a:pt x="180" y="362"/>
                </a:lnTo>
                <a:lnTo>
                  <a:pt x="180" y="362"/>
                </a:lnTo>
                <a:lnTo>
                  <a:pt x="180" y="362"/>
                </a:lnTo>
                <a:lnTo>
                  <a:pt x="161" y="360"/>
                </a:lnTo>
                <a:lnTo>
                  <a:pt x="143" y="358"/>
                </a:lnTo>
                <a:lnTo>
                  <a:pt x="126" y="354"/>
                </a:lnTo>
                <a:lnTo>
                  <a:pt x="109" y="347"/>
                </a:lnTo>
                <a:lnTo>
                  <a:pt x="93" y="340"/>
                </a:lnTo>
                <a:lnTo>
                  <a:pt x="78" y="331"/>
                </a:lnTo>
                <a:lnTo>
                  <a:pt x="65" y="320"/>
                </a:lnTo>
                <a:lnTo>
                  <a:pt x="52" y="309"/>
                </a:lnTo>
                <a:lnTo>
                  <a:pt x="40" y="295"/>
                </a:lnTo>
                <a:lnTo>
                  <a:pt x="29" y="282"/>
                </a:lnTo>
                <a:lnTo>
                  <a:pt x="21" y="267"/>
                </a:lnTo>
                <a:lnTo>
                  <a:pt x="13" y="251"/>
                </a:lnTo>
                <a:lnTo>
                  <a:pt x="8" y="234"/>
                </a:lnTo>
                <a:lnTo>
                  <a:pt x="2" y="217"/>
                </a:lnTo>
                <a:lnTo>
                  <a:pt x="0" y="199"/>
                </a:lnTo>
                <a:lnTo>
                  <a:pt x="0" y="180"/>
                </a:lnTo>
                <a:lnTo>
                  <a:pt x="0" y="180"/>
                </a:lnTo>
                <a:lnTo>
                  <a:pt x="0" y="163"/>
                </a:lnTo>
                <a:lnTo>
                  <a:pt x="2" y="145"/>
                </a:lnTo>
                <a:lnTo>
                  <a:pt x="8" y="127"/>
                </a:lnTo>
                <a:lnTo>
                  <a:pt x="13" y="111"/>
                </a:lnTo>
                <a:lnTo>
                  <a:pt x="21" y="95"/>
                </a:lnTo>
                <a:lnTo>
                  <a:pt x="29" y="80"/>
                </a:lnTo>
                <a:lnTo>
                  <a:pt x="40" y="67"/>
                </a:lnTo>
                <a:lnTo>
                  <a:pt x="52" y="53"/>
                </a:lnTo>
                <a:lnTo>
                  <a:pt x="65" y="42"/>
                </a:lnTo>
                <a:lnTo>
                  <a:pt x="78" y="31"/>
                </a:lnTo>
                <a:lnTo>
                  <a:pt x="93" y="22"/>
                </a:lnTo>
                <a:lnTo>
                  <a:pt x="109" y="15"/>
                </a:lnTo>
                <a:lnTo>
                  <a:pt x="126" y="8"/>
                </a:lnTo>
                <a:lnTo>
                  <a:pt x="143" y="4"/>
                </a:lnTo>
                <a:lnTo>
                  <a:pt x="161" y="2"/>
                </a:lnTo>
                <a:lnTo>
                  <a:pt x="180" y="0"/>
                </a:lnTo>
                <a:lnTo>
                  <a:pt x="180" y="0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145"/>
          <p:cNvSpPr/>
          <p:nvPr/>
        </p:nvSpPr>
        <p:spPr bwMode="auto">
          <a:xfrm>
            <a:off x="2767013" y="3492500"/>
            <a:ext cx="285750" cy="142875"/>
          </a:xfrm>
          <a:custGeom>
            <a:avLst/>
            <a:gdLst>
              <a:gd name="T0" fmla="*/ 13 w 180"/>
              <a:gd name="T1" fmla="*/ 0 h 95"/>
              <a:gd name="T2" fmla="*/ 54 w 180"/>
              <a:gd name="T3" fmla="*/ 42 h 95"/>
              <a:gd name="T4" fmla="*/ 54 w 180"/>
              <a:gd name="T5" fmla="*/ 42 h 95"/>
              <a:gd name="T6" fmla="*/ 60 w 180"/>
              <a:gd name="T7" fmla="*/ 39 h 95"/>
              <a:gd name="T8" fmla="*/ 67 w 180"/>
              <a:gd name="T9" fmla="*/ 39 h 95"/>
              <a:gd name="T10" fmla="*/ 67 w 180"/>
              <a:gd name="T11" fmla="*/ 39 h 95"/>
              <a:gd name="T12" fmla="*/ 75 w 180"/>
              <a:gd name="T13" fmla="*/ 41 h 95"/>
              <a:gd name="T14" fmla="*/ 83 w 180"/>
              <a:gd name="T15" fmla="*/ 45 h 95"/>
              <a:gd name="T16" fmla="*/ 88 w 180"/>
              <a:gd name="T17" fmla="*/ 50 h 95"/>
              <a:gd name="T18" fmla="*/ 92 w 180"/>
              <a:gd name="T19" fmla="*/ 58 h 95"/>
              <a:gd name="T20" fmla="*/ 180 w 180"/>
              <a:gd name="T21" fmla="*/ 58 h 95"/>
              <a:gd name="T22" fmla="*/ 180 w 180"/>
              <a:gd name="T23" fmla="*/ 76 h 95"/>
              <a:gd name="T24" fmla="*/ 92 w 180"/>
              <a:gd name="T25" fmla="*/ 76 h 95"/>
              <a:gd name="T26" fmla="*/ 92 w 180"/>
              <a:gd name="T27" fmla="*/ 76 h 95"/>
              <a:gd name="T28" fmla="*/ 88 w 180"/>
              <a:gd name="T29" fmla="*/ 84 h 95"/>
              <a:gd name="T30" fmla="*/ 83 w 180"/>
              <a:gd name="T31" fmla="*/ 89 h 95"/>
              <a:gd name="T32" fmla="*/ 75 w 180"/>
              <a:gd name="T33" fmla="*/ 93 h 95"/>
              <a:gd name="T34" fmla="*/ 67 w 180"/>
              <a:gd name="T35" fmla="*/ 95 h 95"/>
              <a:gd name="T36" fmla="*/ 67 w 180"/>
              <a:gd name="T37" fmla="*/ 95 h 95"/>
              <a:gd name="T38" fmla="*/ 61 w 180"/>
              <a:gd name="T39" fmla="*/ 95 h 95"/>
              <a:gd name="T40" fmla="*/ 56 w 180"/>
              <a:gd name="T41" fmla="*/ 92 h 95"/>
              <a:gd name="T42" fmla="*/ 50 w 180"/>
              <a:gd name="T43" fmla="*/ 91 h 95"/>
              <a:gd name="T44" fmla="*/ 46 w 180"/>
              <a:gd name="T45" fmla="*/ 87 h 95"/>
              <a:gd name="T46" fmla="*/ 44 w 180"/>
              <a:gd name="T47" fmla="*/ 83 h 95"/>
              <a:gd name="T48" fmla="*/ 41 w 180"/>
              <a:gd name="T49" fmla="*/ 77 h 95"/>
              <a:gd name="T50" fmla="*/ 40 w 180"/>
              <a:gd name="T51" fmla="*/ 73 h 95"/>
              <a:gd name="T52" fmla="*/ 38 w 180"/>
              <a:gd name="T53" fmla="*/ 66 h 95"/>
              <a:gd name="T54" fmla="*/ 38 w 180"/>
              <a:gd name="T55" fmla="*/ 66 h 95"/>
              <a:gd name="T56" fmla="*/ 40 w 180"/>
              <a:gd name="T57" fmla="*/ 61 h 95"/>
              <a:gd name="T58" fmla="*/ 41 w 180"/>
              <a:gd name="T59" fmla="*/ 54 h 95"/>
              <a:gd name="T60" fmla="*/ 0 w 180"/>
              <a:gd name="T61" fmla="*/ 13 h 95"/>
              <a:gd name="T62" fmla="*/ 13 w 180"/>
              <a:gd name="T6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0" h="95">
                <a:moveTo>
                  <a:pt x="13" y="0"/>
                </a:moveTo>
                <a:lnTo>
                  <a:pt x="54" y="42"/>
                </a:lnTo>
                <a:lnTo>
                  <a:pt x="54" y="42"/>
                </a:lnTo>
                <a:lnTo>
                  <a:pt x="60" y="39"/>
                </a:lnTo>
                <a:lnTo>
                  <a:pt x="67" y="39"/>
                </a:lnTo>
                <a:lnTo>
                  <a:pt x="67" y="39"/>
                </a:lnTo>
                <a:lnTo>
                  <a:pt x="75" y="41"/>
                </a:lnTo>
                <a:lnTo>
                  <a:pt x="83" y="45"/>
                </a:lnTo>
                <a:lnTo>
                  <a:pt x="88" y="50"/>
                </a:lnTo>
                <a:lnTo>
                  <a:pt x="92" y="58"/>
                </a:lnTo>
                <a:lnTo>
                  <a:pt x="180" y="58"/>
                </a:lnTo>
                <a:lnTo>
                  <a:pt x="180" y="76"/>
                </a:lnTo>
                <a:lnTo>
                  <a:pt x="92" y="76"/>
                </a:lnTo>
                <a:lnTo>
                  <a:pt x="92" y="76"/>
                </a:lnTo>
                <a:lnTo>
                  <a:pt x="88" y="84"/>
                </a:lnTo>
                <a:lnTo>
                  <a:pt x="83" y="89"/>
                </a:lnTo>
                <a:lnTo>
                  <a:pt x="75" y="93"/>
                </a:lnTo>
                <a:lnTo>
                  <a:pt x="67" y="95"/>
                </a:lnTo>
                <a:lnTo>
                  <a:pt x="67" y="95"/>
                </a:lnTo>
                <a:lnTo>
                  <a:pt x="61" y="95"/>
                </a:lnTo>
                <a:lnTo>
                  <a:pt x="56" y="92"/>
                </a:lnTo>
                <a:lnTo>
                  <a:pt x="50" y="91"/>
                </a:lnTo>
                <a:lnTo>
                  <a:pt x="46" y="87"/>
                </a:lnTo>
                <a:lnTo>
                  <a:pt x="44" y="83"/>
                </a:lnTo>
                <a:lnTo>
                  <a:pt x="41" y="77"/>
                </a:lnTo>
                <a:lnTo>
                  <a:pt x="40" y="73"/>
                </a:lnTo>
                <a:lnTo>
                  <a:pt x="38" y="66"/>
                </a:lnTo>
                <a:lnTo>
                  <a:pt x="38" y="66"/>
                </a:lnTo>
                <a:lnTo>
                  <a:pt x="40" y="61"/>
                </a:lnTo>
                <a:lnTo>
                  <a:pt x="41" y="54"/>
                </a:lnTo>
                <a:lnTo>
                  <a:pt x="0" y="13"/>
                </a:lnTo>
                <a:lnTo>
                  <a:pt x="13" y="0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146"/>
          <p:cNvSpPr/>
          <p:nvPr/>
        </p:nvSpPr>
        <p:spPr bwMode="auto">
          <a:xfrm>
            <a:off x="2481263" y="4106863"/>
            <a:ext cx="447675" cy="320675"/>
          </a:xfrm>
          <a:custGeom>
            <a:avLst/>
            <a:gdLst>
              <a:gd name="T0" fmla="*/ 86 w 282"/>
              <a:gd name="T1" fmla="*/ 0 h 211"/>
              <a:gd name="T2" fmla="*/ 115 w 282"/>
              <a:gd name="T3" fmla="*/ 6 h 211"/>
              <a:gd name="T4" fmla="*/ 141 w 282"/>
              <a:gd name="T5" fmla="*/ 20 h 211"/>
              <a:gd name="T6" fmla="*/ 153 w 282"/>
              <a:gd name="T7" fmla="*/ 11 h 211"/>
              <a:gd name="T8" fmla="*/ 182 w 282"/>
              <a:gd name="T9" fmla="*/ 1 h 211"/>
              <a:gd name="T10" fmla="*/ 198 w 282"/>
              <a:gd name="T11" fmla="*/ 0 h 211"/>
              <a:gd name="T12" fmla="*/ 214 w 282"/>
              <a:gd name="T13" fmla="*/ 1 h 211"/>
              <a:gd name="T14" fmla="*/ 245 w 282"/>
              <a:gd name="T15" fmla="*/ 14 h 211"/>
              <a:gd name="T16" fmla="*/ 268 w 282"/>
              <a:gd name="T17" fmla="*/ 35 h 211"/>
              <a:gd name="T18" fmla="*/ 278 w 282"/>
              <a:gd name="T19" fmla="*/ 57 h 211"/>
              <a:gd name="T20" fmla="*/ 282 w 282"/>
              <a:gd name="T21" fmla="*/ 73 h 211"/>
              <a:gd name="T22" fmla="*/ 282 w 282"/>
              <a:gd name="T23" fmla="*/ 81 h 211"/>
              <a:gd name="T24" fmla="*/ 281 w 282"/>
              <a:gd name="T25" fmla="*/ 102 h 211"/>
              <a:gd name="T26" fmla="*/ 274 w 282"/>
              <a:gd name="T27" fmla="*/ 123 h 211"/>
              <a:gd name="T28" fmla="*/ 263 w 282"/>
              <a:gd name="T29" fmla="*/ 145 h 211"/>
              <a:gd name="T30" fmla="*/ 248 w 282"/>
              <a:gd name="T31" fmla="*/ 165 h 211"/>
              <a:gd name="T32" fmla="*/ 228 w 282"/>
              <a:gd name="T33" fmla="*/ 184 h 211"/>
              <a:gd name="T34" fmla="*/ 203 w 282"/>
              <a:gd name="T35" fmla="*/ 199 h 211"/>
              <a:gd name="T36" fmla="*/ 172 w 282"/>
              <a:gd name="T37" fmla="*/ 209 h 211"/>
              <a:gd name="T38" fmla="*/ 137 w 282"/>
              <a:gd name="T39" fmla="*/ 211 h 211"/>
              <a:gd name="T40" fmla="*/ 118 w 282"/>
              <a:gd name="T41" fmla="*/ 211 h 211"/>
              <a:gd name="T42" fmla="*/ 86 w 282"/>
              <a:gd name="T43" fmla="*/ 203 h 211"/>
              <a:gd name="T44" fmla="*/ 58 w 282"/>
              <a:gd name="T45" fmla="*/ 191 h 211"/>
              <a:gd name="T46" fmla="*/ 38 w 282"/>
              <a:gd name="T47" fmla="*/ 173 h 211"/>
              <a:gd name="T48" fmla="*/ 22 w 282"/>
              <a:gd name="T49" fmla="*/ 153 h 211"/>
              <a:gd name="T50" fmla="*/ 11 w 282"/>
              <a:gd name="T51" fmla="*/ 133 h 211"/>
              <a:gd name="T52" fmla="*/ 4 w 282"/>
              <a:gd name="T53" fmla="*/ 111 h 211"/>
              <a:gd name="T54" fmla="*/ 0 w 282"/>
              <a:gd name="T55" fmla="*/ 81 h 211"/>
              <a:gd name="T56" fmla="*/ 0 w 282"/>
              <a:gd name="T57" fmla="*/ 73 h 211"/>
              <a:gd name="T58" fmla="*/ 4 w 282"/>
              <a:gd name="T59" fmla="*/ 57 h 211"/>
              <a:gd name="T60" fmla="*/ 15 w 282"/>
              <a:gd name="T61" fmla="*/ 35 h 211"/>
              <a:gd name="T62" fmla="*/ 38 w 282"/>
              <a:gd name="T63" fmla="*/ 14 h 211"/>
              <a:gd name="T64" fmla="*/ 68 w 282"/>
              <a:gd name="T65" fmla="*/ 1 h 211"/>
              <a:gd name="T66" fmla="*/ 86 w 282"/>
              <a:gd name="T67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2" h="211">
                <a:moveTo>
                  <a:pt x="86" y="0"/>
                </a:moveTo>
                <a:lnTo>
                  <a:pt x="86" y="0"/>
                </a:lnTo>
                <a:lnTo>
                  <a:pt x="100" y="1"/>
                </a:lnTo>
                <a:lnTo>
                  <a:pt x="115" y="6"/>
                </a:lnTo>
                <a:lnTo>
                  <a:pt x="129" y="11"/>
                </a:lnTo>
                <a:lnTo>
                  <a:pt x="141" y="20"/>
                </a:lnTo>
                <a:lnTo>
                  <a:pt x="141" y="20"/>
                </a:lnTo>
                <a:lnTo>
                  <a:pt x="153" y="11"/>
                </a:lnTo>
                <a:lnTo>
                  <a:pt x="167" y="6"/>
                </a:lnTo>
                <a:lnTo>
                  <a:pt x="182" y="1"/>
                </a:lnTo>
                <a:lnTo>
                  <a:pt x="198" y="0"/>
                </a:lnTo>
                <a:lnTo>
                  <a:pt x="198" y="0"/>
                </a:lnTo>
                <a:lnTo>
                  <a:pt x="206" y="0"/>
                </a:lnTo>
                <a:lnTo>
                  <a:pt x="214" y="1"/>
                </a:lnTo>
                <a:lnTo>
                  <a:pt x="230" y="6"/>
                </a:lnTo>
                <a:lnTo>
                  <a:pt x="245" y="14"/>
                </a:lnTo>
                <a:lnTo>
                  <a:pt x="258" y="23"/>
                </a:lnTo>
                <a:lnTo>
                  <a:pt x="268" y="35"/>
                </a:lnTo>
                <a:lnTo>
                  <a:pt x="275" y="49"/>
                </a:lnTo>
                <a:lnTo>
                  <a:pt x="278" y="57"/>
                </a:lnTo>
                <a:lnTo>
                  <a:pt x="281" y="65"/>
                </a:lnTo>
                <a:lnTo>
                  <a:pt x="282" y="73"/>
                </a:lnTo>
                <a:lnTo>
                  <a:pt x="282" y="81"/>
                </a:lnTo>
                <a:lnTo>
                  <a:pt x="282" y="81"/>
                </a:lnTo>
                <a:lnTo>
                  <a:pt x="282" y="91"/>
                </a:lnTo>
                <a:lnTo>
                  <a:pt x="281" y="102"/>
                </a:lnTo>
                <a:lnTo>
                  <a:pt x="278" y="112"/>
                </a:lnTo>
                <a:lnTo>
                  <a:pt x="274" y="123"/>
                </a:lnTo>
                <a:lnTo>
                  <a:pt x="270" y="134"/>
                </a:lnTo>
                <a:lnTo>
                  <a:pt x="263" y="145"/>
                </a:lnTo>
                <a:lnTo>
                  <a:pt x="256" y="156"/>
                </a:lnTo>
                <a:lnTo>
                  <a:pt x="248" y="165"/>
                </a:lnTo>
                <a:lnTo>
                  <a:pt x="239" y="175"/>
                </a:lnTo>
                <a:lnTo>
                  <a:pt x="228" y="184"/>
                </a:lnTo>
                <a:lnTo>
                  <a:pt x="216" y="192"/>
                </a:lnTo>
                <a:lnTo>
                  <a:pt x="203" y="199"/>
                </a:lnTo>
                <a:lnTo>
                  <a:pt x="188" y="205"/>
                </a:lnTo>
                <a:lnTo>
                  <a:pt x="172" y="209"/>
                </a:lnTo>
                <a:lnTo>
                  <a:pt x="156" y="211"/>
                </a:lnTo>
                <a:lnTo>
                  <a:pt x="137" y="211"/>
                </a:lnTo>
                <a:lnTo>
                  <a:pt x="137" y="211"/>
                </a:lnTo>
                <a:lnTo>
                  <a:pt x="118" y="211"/>
                </a:lnTo>
                <a:lnTo>
                  <a:pt x="100" y="209"/>
                </a:lnTo>
                <a:lnTo>
                  <a:pt x="86" y="203"/>
                </a:lnTo>
                <a:lnTo>
                  <a:pt x="71" y="198"/>
                </a:lnTo>
                <a:lnTo>
                  <a:pt x="58" y="191"/>
                </a:lnTo>
                <a:lnTo>
                  <a:pt x="48" y="183"/>
                </a:lnTo>
                <a:lnTo>
                  <a:pt x="38" y="173"/>
                </a:lnTo>
                <a:lnTo>
                  <a:pt x="29" y="164"/>
                </a:lnTo>
                <a:lnTo>
                  <a:pt x="22" y="153"/>
                </a:lnTo>
                <a:lnTo>
                  <a:pt x="15" y="144"/>
                </a:lnTo>
                <a:lnTo>
                  <a:pt x="11" y="133"/>
                </a:lnTo>
                <a:lnTo>
                  <a:pt x="7" y="121"/>
                </a:lnTo>
                <a:lnTo>
                  <a:pt x="4" y="111"/>
                </a:lnTo>
                <a:lnTo>
                  <a:pt x="2" y="100"/>
                </a:lnTo>
                <a:lnTo>
                  <a:pt x="0" y="81"/>
                </a:lnTo>
                <a:lnTo>
                  <a:pt x="0" y="81"/>
                </a:lnTo>
                <a:lnTo>
                  <a:pt x="0" y="73"/>
                </a:lnTo>
                <a:lnTo>
                  <a:pt x="2" y="65"/>
                </a:lnTo>
                <a:lnTo>
                  <a:pt x="4" y="57"/>
                </a:lnTo>
                <a:lnTo>
                  <a:pt x="7" y="49"/>
                </a:lnTo>
                <a:lnTo>
                  <a:pt x="15" y="35"/>
                </a:lnTo>
                <a:lnTo>
                  <a:pt x="25" y="23"/>
                </a:lnTo>
                <a:lnTo>
                  <a:pt x="38" y="14"/>
                </a:lnTo>
                <a:lnTo>
                  <a:pt x="52" y="6"/>
                </a:lnTo>
                <a:lnTo>
                  <a:pt x="68" y="1"/>
                </a:lnTo>
                <a:lnTo>
                  <a:pt x="76" y="0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147"/>
          <p:cNvSpPr/>
          <p:nvPr/>
        </p:nvSpPr>
        <p:spPr bwMode="auto">
          <a:xfrm>
            <a:off x="2608263" y="4024313"/>
            <a:ext cx="107950" cy="146050"/>
          </a:xfrm>
          <a:custGeom>
            <a:avLst/>
            <a:gdLst>
              <a:gd name="T0" fmla="*/ 60 w 68"/>
              <a:gd name="T1" fmla="*/ 97 h 97"/>
              <a:gd name="T2" fmla="*/ 60 w 68"/>
              <a:gd name="T3" fmla="*/ 97 h 97"/>
              <a:gd name="T4" fmla="*/ 65 w 68"/>
              <a:gd name="T5" fmla="*/ 85 h 97"/>
              <a:gd name="T6" fmla="*/ 68 w 68"/>
              <a:gd name="T7" fmla="*/ 71 h 97"/>
              <a:gd name="T8" fmla="*/ 68 w 68"/>
              <a:gd name="T9" fmla="*/ 58 h 97"/>
              <a:gd name="T10" fmla="*/ 66 w 68"/>
              <a:gd name="T11" fmla="*/ 46 h 97"/>
              <a:gd name="T12" fmla="*/ 62 w 68"/>
              <a:gd name="T13" fmla="*/ 33 h 97"/>
              <a:gd name="T14" fmla="*/ 56 w 68"/>
              <a:gd name="T15" fmla="*/ 21 h 97"/>
              <a:gd name="T16" fmla="*/ 49 w 68"/>
              <a:gd name="T17" fmla="*/ 10 h 97"/>
              <a:gd name="T18" fmla="*/ 39 w 68"/>
              <a:gd name="T19" fmla="*/ 0 h 97"/>
              <a:gd name="T20" fmla="*/ 0 w 68"/>
              <a:gd name="T21" fmla="*/ 6 h 97"/>
              <a:gd name="T22" fmla="*/ 0 w 68"/>
              <a:gd name="T23" fmla="*/ 6 h 97"/>
              <a:gd name="T24" fmla="*/ 14 w 68"/>
              <a:gd name="T25" fmla="*/ 15 h 97"/>
              <a:gd name="T26" fmla="*/ 24 w 68"/>
              <a:gd name="T27" fmla="*/ 23 h 97"/>
              <a:gd name="T28" fmla="*/ 35 w 68"/>
              <a:gd name="T29" fmla="*/ 32 h 97"/>
              <a:gd name="T30" fmla="*/ 43 w 68"/>
              <a:gd name="T31" fmla="*/ 42 h 97"/>
              <a:gd name="T32" fmla="*/ 50 w 68"/>
              <a:gd name="T33" fmla="*/ 54 h 97"/>
              <a:gd name="T34" fmla="*/ 56 w 68"/>
              <a:gd name="T35" fmla="*/ 66 h 97"/>
              <a:gd name="T36" fmla="*/ 58 w 68"/>
              <a:gd name="T37" fmla="*/ 81 h 97"/>
              <a:gd name="T38" fmla="*/ 60 w 68"/>
              <a:gd name="T39" fmla="*/ 97 h 97"/>
              <a:gd name="T40" fmla="*/ 60 w 68"/>
              <a:gd name="T4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" h="97">
                <a:moveTo>
                  <a:pt x="60" y="97"/>
                </a:moveTo>
                <a:lnTo>
                  <a:pt x="60" y="97"/>
                </a:lnTo>
                <a:lnTo>
                  <a:pt x="65" y="85"/>
                </a:lnTo>
                <a:lnTo>
                  <a:pt x="68" y="71"/>
                </a:lnTo>
                <a:lnTo>
                  <a:pt x="68" y="58"/>
                </a:lnTo>
                <a:lnTo>
                  <a:pt x="66" y="46"/>
                </a:lnTo>
                <a:lnTo>
                  <a:pt x="62" y="33"/>
                </a:lnTo>
                <a:lnTo>
                  <a:pt x="56" y="21"/>
                </a:lnTo>
                <a:lnTo>
                  <a:pt x="49" y="10"/>
                </a:lnTo>
                <a:lnTo>
                  <a:pt x="39" y="0"/>
                </a:lnTo>
                <a:lnTo>
                  <a:pt x="0" y="6"/>
                </a:lnTo>
                <a:lnTo>
                  <a:pt x="0" y="6"/>
                </a:lnTo>
                <a:lnTo>
                  <a:pt x="14" y="15"/>
                </a:lnTo>
                <a:lnTo>
                  <a:pt x="24" y="23"/>
                </a:lnTo>
                <a:lnTo>
                  <a:pt x="35" y="32"/>
                </a:lnTo>
                <a:lnTo>
                  <a:pt x="43" y="42"/>
                </a:lnTo>
                <a:lnTo>
                  <a:pt x="50" y="54"/>
                </a:lnTo>
                <a:lnTo>
                  <a:pt x="56" y="66"/>
                </a:lnTo>
                <a:lnTo>
                  <a:pt x="58" y="81"/>
                </a:lnTo>
                <a:lnTo>
                  <a:pt x="60" y="97"/>
                </a:lnTo>
                <a:lnTo>
                  <a:pt x="60" y="97"/>
                </a:lnTo>
                <a:close/>
              </a:path>
            </a:pathLst>
          </a:cu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48"/>
          <p:cNvSpPr/>
          <p:nvPr/>
        </p:nvSpPr>
        <p:spPr bwMode="auto">
          <a:xfrm>
            <a:off x="3640138" y="1604963"/>
            <a:ext cx="657225" cy="504825"/>
          </a:xfrm>
          <a:custGeom>
            <a:avLst/>
            <a:gdLst>
              <a:gd name="T0" fmla="*/ 0 w 414"/>
              <a:gd name="T1" fmla="*/ 117 h 333"/>
              <a:gd name="T2" fmla="*/ 10 w 414"/>
              <a:gd name="T3" fmla="*/ 102 h 333"/>
              <a:gd name="T4" fmla="*/ 316 w 414"/>
              <a:gd name="T5" fmla="*/ 306 h 333"/>
              <a:gd name="T6" fmla="*/ 316 w 414"/>
              <a:gd name="T7" fmla="*/ 306 h 333"/>
              <a:gd name="T8" fmla="*/ 325 w 414"/>
              <a:gd name="T9" fmla="*/ 310 h 333"/>
              <a:gd name="T10" fmla="*/ 335 w 414"/>
              <a:gd name="T11" fmla="*/ 313 h 333"/>
              <a:gd name="T12" fmla="*/ 343 w 414"/>
              <a:gd name="T13" fmla="*/ 313 h 333"/>
              <a:gd name="T14" fmla="*/ 352 w 414"/>
              <a:gd name="T15" fmla="*/ 312 h 333"/>
              <a:gd name="T16" fmla="*/ 362 w 414"/>
              <a:gd name="T17" fmla="*/ 309 h 333"/>
              <a:gd name="T18" fmla="*/ 371 w 414"/>
              <a:gd name="T19" fmla="*/ 304 h 333"/>
              <a:gd name="T20" fmla="*/ 378 w 414"/>
              <a:gd name="T21" fmla="*/ 297 h 333"/>
              <a:gd name="T22" fmla="*/ 385 w 414"/>
              <a:gd name="T23" fmla="*/ 289 h 333"/>
              <a:gd name="T24" fmla="*/ 385 w 414"/>
              <a:gd name="T25" fmla="*/ 289 h 333"/>
              <a:gd name="T26" fmla="*/ 390 w 414"/>
              <a:gd name="T27" fmla="*/ 279 h 333"/>
              <a:gd name="T28" fmla="*/ 393 w 414"/>
              <a:gd name="T29" fmla="*/ 270 h 333"/>
              <a:gd name="T30" fmla="*/ 394 w 414"/>
              <a:gd name="T31" fmla="*/ 260 h 333"/>
              <a:gd name="T32" fmla="*/ 394 w 414"/>
              <a:gd name="T33" fmla="*/ 251 h 333"/>
              <a:gd name="T34" fmla="*/ 391 w 414"/>
              <a:gd name="T35" fmla="*/ 241 h 333"/>
              <a:gd name="T36" fmla="*/ 387 w 414"/>
              <a:gd name="T37" fmla="*/ 232 h 333"/>
              <a:gd name="T38" fmla="*/ 382 w 414"/>
              <a:gd name="T39" fmla="*/ 225 h 333"/>
              <a:gd name="T40" fmla="*/ 375 w 414"/>
              <a:gd name="T41" fmla="*/ 218 h 333"/>
              <a:gd name="T42" fmla="*/ 69 w 414"/>
              <a:gd name="T43" fmla="*/ 14 h 333"/>
              <a:gd name="T44" fmla="*/ 79 w 414"/>
              <a:gd name="T45" fmla="*/ 0 h 333"/>
              <a:gd name="T46" fmla="*/ 389 w 414"/>
              <a:gd name="T47" fmla="*/ 207 h 333"/>
              <a:gd name="T48" fmla="*/ 389 w 414"/>
              <a:gd name="T49" fmla="*/ 207 h 333"/>
              <a:gd name="T50" fmla="*/ 398 w 414"/>
              <a:gd name="T51" fmla="*/ 216 h 333"/>
              <a:gd name="T52" fmla="*/ 405 w 414"/>
              <a:gd name="T53" fmla="*/ 225 h 333"/>
              <a:gd name="T54" fmla="*/ 410 w 414"/>
              <a:gd name="T55" fmla="*/ 236 h 333"/>
              <a:gd name="T56" fmla="*/ 414 w 414"/>
              <a:gd name="T57" fmla="*/ 248 h 333"/>
              <a:gd name="T58" fmla="*/ 414 w 414"/>
              <a:gd name="T59" fmla="*/ 262 h 333"/>
              <a:gd name="T60" fmla="*/ 413 w 414"/>
              <a:gd name="T61" fmla="*/ 275 h 333"/>
              <a:gd name="T62" fmla="*/ 409 w 414"/>
              <a:gd name="T63" fmla="*/ 287 h 333"/>
              <a:gd name="T64" fmla="*/ 402 w 414"/>
              <a:gd name="T65" fmla="*/ 300 h 333"/>
              <a:gd name="T66" fmla="*/ 402 w 414"/>
              <a:gd name="T67" fmla="*/ 300 h 333"/>
              <a:gd name="T68" fmla="*/ 393 w 414"/>
              <a:gd name="T69" fmla="*/ 312 h 333"/>
              <a:gd name="T70" fmla="*/ 382 w 414"/>
              <a:gd name="T71" fmla="*/ 320 h 333"/>
              <a:gd name="T72" fmla="*/ 371 w 414"/>
              <a:gd name="T73" fmla="*/ 327 h 333"/>
              <a:gd name="T74" fmla="*/ 359 w 414"/>
              <a:gd name="T75" fmla="*/ 331 h 333"/>
              <a:gd name="T76" fmla="*/ 347 w 414"/>
              <a:gd name="T77" fmla="*/ 333 h 333"/>
              <a:gd name="T78" fmla="*/ 335 w 414"/>
              <a:gd name="T79" fmla="*/ 332 h 333"/>
              <a:gd name="T80" fmla="*/ 322 w 414"/>
              <a:gd name="T81" fmla="*/ 329 h 333"/>
              <a:gd name="T82" fmla="*/ 310 w 414"/>
              <a:gd name="T83" fmla="*/ 323 h 333"/>
              <a:gd name="T84" fmla="*/ 0 w 414"/>
              <a:gd name="T85" fmla="*/ 117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4" h="333">
                <a:moveTo>
                  <a:pt x="0" y="117"/>
                </a:moveTo>
                <a:lnTo>
                  <a:pt x="10" y="102"/>
                </a:lnTo>
                <a:lnTo>
                  <a:pt x="316" y="306"/>
                </a:lnTo>
                <a:lnTo>
                  <a:pt x="316" y="306"/>
                </a:lnTo>
                <a:lnTo>
                  <a:pt x="325" y="310"/>
                </a:lnTo>
                <a:lnTo>
                  <a:pt x="335" y="313"/>
                </a:lnTo>
                <a:lnTo>
                  <a:pt x="343" y="313"/>
                </a:lnTo>
                <a:lnTo>
                  <a:pt x="352" y="312"/>
                </a:lnTo>
                <a:lnTo>
                  <a:pt x="362" y="309"/>
                </a:lnTo>
                <a:lnTo>
                  <a:pt x="371" y="304"/>
                </a:lnTo>
                <a:lnTo>
                  <a:pt x="378" y="297"/>
                </a:lnTo>
                <a:lnTo>
                  <a:pt x="385" y="289"/>
                </a:lnTo>
                <a:lnTo>
                  <a:pt x="385" y="289"/>
                </a:lnTo>
                <a:lnTo>
                  <a:pt x="390" y="279"/>
                </a:lnTo>
                <a:lnTo>
                  <a:pt x="393" y="270"/>
                </a:lnTo>
                <a:lnTo>
                  <a:pt x="394" y="260"/>
                </a:lnTo>
                <a:lnTo>
                  <a:pt x="394" y="251"/>
                </a:lnTo>
                <a:lnTo>
                  <a:pt x="391" y="241"/>
                </a:lnTo>
                <a:lnTo>
                  <a:pt x="387" y="232"/>
                </a:lnTo>
                <a:lnTo>
                  <a:pt x="382" y="225"/>
                </a:lnTo>
                <a:lnTo>
                  <a:pt x="375" y="218"/>
                </a:lnTo>
                <a:lnTo>
                  <a:pt x="69" y="14"/>
                </a:lnTo>
                <a:lnTo>
                  <a:pt x="79" y="0"/>
                </a:lnTo>
                <a:lnTo>
                  <a:pt x="389" y="207"/>
                </a:lnTo>
                <a:lnTo>
                  <a:pt x="389" y="207"/>
                </a:lnTo>
                <a:lnTo>
                  <a:pt x="398" y="216"/>
                </a:lnTo>
                <a:lnTo>
                  <a:pt x="405" y="225"/>
                </a:lnTo>
                <a:lnTo>
                  <a:pt x="410" y="236"/>
                </a:lnTo>
                <a:lnTo>
                  <a:pt x="414" y="248"/>
                </a:lnTo>
                <a:lnTo>
                  <a:pt x="414" y="262"/>
                </a:lnTo>
                <a:lnTo>
                  <a:pt x="413" y="275"/>
                </a:lnTo>
                <a:lnTo>
                  <a:pt x="409" y="287"/>
                </a:lnTo>
                <a:lnTo>
                  <a:pt x="402" y="300"/>
                </a:lnTo>
                <a:lnTo>
                  <a:pt x="402" y="300"/>
                </a:lnTo>
                <a:lnTo>
                  <a:pt x="393" y="312"/>
                </a:lnTo>
                <a:lnTo>
                  <a:pt x="382" y="320"/>
                </a:lnTo>
                <a:lnTo>
                  <a:pt x="371" y="327"/>
                </a:lnTo>
                <a:lnTo>
                  <a:pt x="359" y="331"/>
                </a:lnTo>
                <a:lnTo>
                  <a:pt x="347" y="333"/>
                </a:lnTo>
                <a:lnTo>
                  <a:pt x="335" y="332"/>
                </a:lnTo>
                <a:lnTo>
                  <a:pt x="322" y="329"/>
                </a:lnTo>
                <a:lnTo>
                  <a:pt x="310" y="323"/>
                </a:lnTo>
                <a:lnTo>
                  <a:pt x="0" y="117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49"/>
          <p:cNvSpPr/>
          <p:nvPr/>
        </p:nvSpPr>
        <p:spPr bwMode="auto">
          <a:xfrm>
            <a:off x="3621088" y="1577975"/>
            <a:ext cx="176212" cy="234950"/>
          </a:xfrm>
          <a:custGeom>
            <a:avLst/>
            <a:gdLst>
              <a:gd name="T0" fmla="*/ 5 w 111"/>
              <a:gd name="T1" fmla="*/ 154 h 155"/>
              <a:gd name="T2" fmla="*/ 5 w 111"/>
              <a:gd name="T3" fmla="*/ 154 h 155"/>
              <a:gd name="T4" fmla="*/ 9 w 111"/>
              <a:gd name="T5" fmla="*/ 155 h 155"/>
              <a:gd name="T6" fmla="*/ 15 w 111"/>
              <a:gd name="T7" fmla="*/ 155 h 155"/>
              <a:gd name="T8" fmla="*/ 19 w 111"/>
              <a:gd name="T9" fmla="*/ 154 h 155"/>
              <a:gd name="T10" fmla="*/ 23 w 111"/>
              <a:gd name="T11" fmla="*/ 150 h 155"/>
              <a:gd name="T12" fmla="*/ 110 w 111"/>
              <a:gd name="T13" fmla="*/ 20 h 155"/>
              <a:gd name="T14" fmla="*/ 110 w 111"/>
              <a:gd name="T15" fmla="*/ 20 h 155"/>
              <a:gd name="T16" fmla="*/ 111 w 111"/>
              <a:gd name="T17" fmla="*/ 15 h 155"/>
              <a:gd name="T18" fmla="*/ 111 w 111"/>
              <a:gd name="T19" fmla="*/ 11 h 155"/>
              <a:gd name="T20" fmla="*/ 110 w 111"/>
              <a:gd name="T21" fmla="*/ 5 h 155"/>
              <a:gd name="T22" fmla="*/ 106 w 111"/>
              <a:gd name="T23" fmla="*/ 2 h 155"/>
              <a:gd name="T24" fmla="*/ 106 w 111"/>
              <a:gd name="T25" fmla="*/ 2 h 155"/>
              <a:gd name="T26" fmla="*/ 101 w 111"/>
              <a:gd name="T27" fmla="*/ 0 h 155"/>
              <a:gd name="T28" fmla="*/ 96 w 111"/>
              <a:gd name="T29" fmla="*/ 0 h 155"/>
              <a:gd name="T30" fmla="*/ 92 w 111"/>
              <a:gd name="T31" fmla="*/ 2 h 155"/>
              <a:gd name="T32" fmla="*/ 89 w 111"/>
              <a:gd name="T33" fmla="*/ 5 h 155"/>
              <a:gd name="T34" fmla="*/ 1 w 111"/>
              <a:gd name="T35" fmla="*/ 136 h 155"/>
              <a:gd name="T36" fmla="*/ 1 w 111"/>
              <a:gd name="T37" fmla="*/ 136 h 155"/>
              <a:gd name="T38" fmla="*/ 0 w 111"/>
              <a:gd name="T39" fmla="*/ 140 h 155"/>
              <a:gd name="T40" fmla="*/ 0 w 111"/>
              <a:gd name="T41" fmla="*/ 146 h 155"/>
              <a:gd name="T42" fmla="*/ 1 w 111"/>
              <a:gd name="T43" fmla="*/ 150 h 155"/>
              <a:gd name="T44" fmla="*/ 5 w 111"/>
              <a:gd name="T45" fmla="*/ 154 h 155"/>
              <a:gd name="T46" fmla="*/ 5 w 111"/>
              <a:gd name="T47" fmla="*/ 15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1" h="155">
                <a:moveTo>
                  <a:pt x="5" y="154"/>
                </a:moveTo>
                <a:lnTo>
                  <a:pt x="5" y="154"/>
                </a:lnTo>
                <a:lnTo>
                  <a:pt x="9" y="155"/>
                </a:lnTo>
                <a:lnTo>
                  <a:pt x="15" y="155"/>
                </a:lnTo>
                <a:lnTo>
                  <a:pt x="19" y="154"/>
                </a:lnTo>
                <a:lnTo>
                  <a:pt x="23" y="150"/>
                </a:lnTo>
                <a:lnTo>
                  <a:pt x="110" y="20"/>
                </a:lnTo>
                <a:lnTo>
                  <a:pt x="110" y="20"/>
                </a:lnTo>
                <a:lnTo>
                  <a:pt x="111" y="15"/>
                </a:lnTo>
                <a:lnTo>
                  <a:pt x="111" y="11"/>
                </a:lnTo>
                <a:lnTo>
                  <a:pt x="110" y="5"/>
                </a:lnTo>
                <a:lnTo>
                  <a:pt x="106" y="2"/>
                </a:lnTo>
                <a:lnTo>
                  <a:pt x="106" y="2"/>
                </a:lnTo>
                <a:lnTo>
                  <a:pt x="101" y="0"/>
                </a:lnTo>
                <a:lnTo>
                  <a:pt x="96" y="0"/>
                </a:lnTo>
                <a:lnTo>
                  <a:pt x="92" y="2"/>
                </a:lnTo>
                <a:lnTo>
                  <a:pt x="89" y="5"/>
                </a:lnTo>
                <a:lnTo>
                  <a:pt x="1" y="136"/>
                </a:lnTo>
                <a:lnTo>
                  <a:pt x="1" y="136"/>
                </a:lnTo>
                <a:lnTo>
                  <a:pt x="0" y="140"/>
                </a:lnTo>
                <a:lnTo>
                  <a:pt x="0" y="146"/>
                </a:lnTo>
                <a:lnTo>
                  <a:pt x="1" y="150"/>
                </a:lnTo>
                <a:lnTo>
                  <a:pt x="5" y="154"/>
                </a:lnTo>
                <a:lnTo>
                  <a:pt x="5" y="154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50"/>
          <p:cNvSpPr/>
          <p:nvPr/>
        </p:nvSpPr>
        <p:spPr bwMode="auto">
          <a:xfrm>
            <a:off x="3717925" y="1741488"/>
            <a:ext cx="504825" cy="307975"/>
          </a:xfrm>
          <a:custGeom>
            <a:avLst/>
            <a:gdLst>
              <a:gd name="T0" fmla="*/ 0 w 318"/>
              <a:gd name="T1" fmla="*/ 19 h 204"/>
              <a:gd name="T2" fmla="*/ 11 w 318"/>
              <a:gd name="T3" fmla="*/ 0 h 204"/>
              <a:gd name="T4" fmla="*/ 284 w 318"/>
              <a:gd name="T5" fmla="*/ 182 h 204"/>
              <a:gd name="T6" fmla="*/ 284 w 318"/>
              <a:gd name="T7" fmla="*/ 182 h 204"/>
              <a:gd name="T8" fmla="*/ 292 w 318"/>
              <a:gd name="T9" fmla="*/ 186 h 204"/>
              <a:gd name="T10" fmla="*/ 302 w 318"/>
              <a:gd name="T11" fmla="*/ 188 h 204"/>
              <a:gd name="T12" fmla="*/ 310 w 318"/>
              <a:gd name="T13" fmla="*/ 188 h 204"/>
              <a:gd name="T14" fmla="*/ 318 w 318"/>
              <a:gd name="T15" fmla="*/ 185 h 204"/>
              <a:gd name="T16" fmla="*/ 318 w 318"/>
              <a:gd name="T17" fmla="*/ 185 h 204"/>
              <a:gd name="T18" fmla="*/ 317 w 318"/>
              <a:gd name="T19" fmla="*/ 186 h 204"/>
              <a:gd name="T20" fmla="*/ 317 w 318"/>
              <a:gd name="T21" fmla="*/ 186 h 204"/>
              <a:gd name="T22" fmla="*/ 313 w 318"/>
              <a:gd name="T23" fmla="*/ 192 h 204"/>
              <a:gd name="T24" fmla="*/ 307 w 318"/>
              <a:gd name="T25" fmla="*/ 197 h 204"/>
              <a:gd name="T26" fmla="*/ 302 w 318"/>
              <a:gd name="T27" fmla="*/ 200 h 204"/>
              <a:gd name="T28" fmla="*/ 295 w 318"/>
              <a:gd name="T29" fmla="*/ 203 h 204"/>
              <a:gd name="T30" fmla="*/ 288 w 318"/>
              <a:gd name="T31" fmla="*/ 204 h 204"/>
              <a:gd name="T32" fmla="*/ 282 w 318"/>
              <a:gd name="T33" fmla="*/ 203 h 204"/>
              <a:gd name="T34" fmla="*/ 276 w 318"/>
              <a:gd name="T35" fmla="*/ 201 h 204"/>
              <a:gd name="T36" fmla="*/ 269 w 318"/>
              <a:gd name="T37" fmla="*/ 199 h 204"/>
              <a:gd name="T38" fmla="*/ 0 w 318"/>
              <a:gd name="T39" fmla="*/ 19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8" h="204">
                <a:moveTo>
                  <a:pt x="0" y="19"/>
                </a:moveTo>
                <a:lnTo>
                  <a:pt x="11" y="0"/>
                </a:lnTo>
                <a:lnTo>
                  <a:pt x="284" y="182"/>
                </a:lnTo>
                <a:lnTo>
                  <a:pt x="284" y="182"/>
                </a:lnTo>
                <a:lnTo>
                  <a:pt x="292" y="186"/>
                </a:lnTo>
                <a:lnTo>
                  <a:pt x="302" y="188"/>
                </a:lnTo>
                <a:lnTo>
                  <a:pt x="310" y="188"/>
                </a:lnTo>
                <a:lnTo>
                  <a:pt x="318" y="185"/>
                </a:lnTo>
                <a:lnTo>
                  <a:pt x="318" y="185"/>
                </a:lnTo>
                <a:lnTo>
                  <a:pt x="317" y="186"/>
                </a:lnTo>
                <a:lnTo>
                  <a:pt x="317" y="186"/>
                </a:lnTo>
                <a:lnTo>
                  <a:pt x="313" y="192"/>
                </a:lnTo>
                <a:lnTo>
                  <a:pt x="307" y="197"/>
                </a:lnTo>
                <a:lnTo>
                  <a:pt x="302" y="200"/>
                </a:lnTo>
                <a:lnTo>
                  <a:pt x="295" y="203"/>
                </a:lnTo>
                <a:lnTo>
                  <a:pt x="288" y="204"/>
                </a:lnTo>
                <a:lnTo>
                  <a:pt x="282" y="203"/>
                </a:lnTo>
                <a:lnTo>
                  <a:pt x="276" y="201"/>
                </a:lnTo>
                <a:lnTo>
                  <a:pt x="269" y="199"/>
                </a:lnTo>
                <a:lnTo>
                  <a:pt x="0" y="19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51"/>
          <p:cNvSpPr>
            <a:spLocks noEditPoints="1"/>
          </p:cNvSpPr>
          <p:nvPr/>
        </p:nvSpPr>
        <p:spPr bwMode="auto">
          <a:xfrm>
            <a:off x="1982788" y="3870325"/>
            <a:ext cx="381000" cy="630238"/>
          </a:xfrm>
          <a:custGeom>
            <a:avLst/>
            <a:gdLst>
              <a:gd name="T0" fmla="*/ 144 w 240"/>
              <a:gd name="T1" fmla="*/ 352 h 416"/>
              <a:gd name="T2" fmla="*/ 154 w 240"/>
              <a:gd name="T3" fmla="*/ 354 h 416"/>
              <a:gd name="T4" fmla="*/ 164 w 240"/>
              <a:gd name="T5" fmla="*/ 359 h 416"/>
              <a:gd name="T6" fmla="*/ 171 w 240"/>
              <a:gd name="T7" fmla="*/ 366 h 416"/>
              <a:gd name="T8" fmla="*/ 175 w 240"/>
              <a:gd name="T9" fmla="*/ 375 h 416"/>
              <a:gd name="T10" fmla="*/ 176 w 240"/>
              <a:gd name="T11" fmla="*/ 382 h 416"/>
              <a:gd name="T12" fmla="*/ 175 w 240"/>
              <a:gd name="T13" fmla="*/ 394 h 416"/>
              <a:gd name="T14" fmla="*/ 168 w 240"/>
              <a:gd name="T15" fmla="*/ 405 h 416"/>
              <a:gd name="T16" fmla="*/ 158 w 240"/>
              <a:gd name="T17" fmla="*/ 413 h 416"/>
              <a:gd name="T18" fmla="*/ 152 w 240"/>
              <a:gd name="T19" fmla="*/ 415 h 416"/>
              <a:gd name="T20" fmla="*/ 144 w 240"/>
              <a:gd name="T21" fmla="*/ 352 h 416"/>
              <a:gd name="T22" fmla="*/ 144 w 240"/>
              <a:gd name="T23" fmla="*/ 325 h 416"/>
              <a:gd name="T24" fmla="*/ 144 w 240"/>
              <a:gd name="T25" fmla="*/ 141 h 416"/>
              <a:gd name="T26" fmla="*/ 163 w 240"/>
              <a:gd name="T27" fmla="*/ 160 h 416"/>
              <a:gd name="T28" fmla="*/ 175 w 240"/>
              <a:gd name="T29" fmla="*/ 189 h 416"/>
              <a:gd name="T30" fmla="*/ 188 w 240"/>
              <a:gd name="T31" fmla="*/ 243 h 416"/>
              <a:gd name="T32" fmla="*/ 192 w 240"/>
              <a:gd name="T33" fmla="*/ 251 h 416"/>
              <a:gd name="T34" fmla="*/ 205 w 240"/>
              <a:gd name="T35" fmla="*/ 260 h 416"/>
              <a:gd name="T36" fmla="*/ 225 w 240"/>
              <a:gd name="T37" fmla="*/ 264 h 416"/>
              <a:gd name="T38" fmla="*/ 240 w 240"/>
              <a:gd name="T39" fmla="*/ 300 h 416"/>
              <a:gd name="T40" fmla="*/ 135 w 240"/>
              <a:gd name="T41" fmla="*/ 352 h 416"/>
              <a:gd name="T42" fmla="*/ 144 w 240"/>
              <a:gd name="T43" fmla="*/ 352 h 416"/>
              <a:gd name="T44" fmla="*/ 144 w 240"/>
              <a:gd name="T45" fmla="*/ 416 h 416"/>
              <a:gd name="T46" fmla="*/ 134 w 240"/>
              <a:gd name="T47" fmla="*/ 415 h 416"/>
              <a:gd name="T48" fmla="*/ 125 w 240"/>
              <a:gd name="T49" fmla="*/ 409 h 416"/>
              <a:gd name="T50" fmla="*/ 118 w 240"/>
              <a:gd name="T51" fmla="*/ 403 h 416"/>
              <a:gd name="T52" fmla="*/ 112 w 240"/>
              <a:gd name="T53" fmla="*/ 392 h 416"/>
              <a:gd name="T54" fmla="*/ 112 w 240"/>
              <a:gd name="T55" fmla="*/ 386 h 416"/>
              <a:gd name="T56" fmla="*/ 114 w 240"/>
              <a:gd name="T57" fmla="*/ 374 h 416"/>
              <a:gd name="T58" fmla="*/ 121 w 240"/>
              <a:gd name="T59" fmla="*/ 363 h 416"/>
              <a:gd name="T60" fmla="*/ 130 w 240"/>
              <a:gd name="T61" fmla="*/ 355 h 416"/>
              <a:gd name="T62" fmla="*/ 135 w 240"/>
              <a:gd name="T63" fmla="*/ 352 h 416"/>
              <a:gd name="T64" fmla="*/ 144 w 240"/>
              <a:gd name="T65" fmla="*/ 141 h 416"/>
              <a:gd name="T66" fmla="*/ 122 w 240"/>
              <a:gd name="T67" fmla="*/ 130 h 416"/>
              <a:gd name="T68" fmla="*/ 98 w 240"/>
              <a:gd name="T69" fmla="*/ 126 h 416"/>
              <a:gd name="T70" fmla="*/ 69 w 240"/>
              <a:gd name="T71" fmla="*/ 19 h 416"/>
              <a:gd name="T72" fmla="*/ 65 w 240"/>
              <a:gd name="T73" fmla="*/ 10 h 416"/>
              <a:gd name="T74" fmla="*/ 58 w 240"/>
              <a:gd name="T75" fmla="*/ 4 h 416"/>
              <a:gd name="T76" fmla="*/ 49 w 240"/>
              <a:gd name="T77" fmla="*/ 0 h 416"/>
              <a:gd name="T78" fmla="*/ 39 w 240"/>
              <a:gd name="T79" fmla="*/ 2 h 416"/>
              <a:gd name="T80" fmla="*/ 34 w 240"/>
              <a:gd name="T81" fmla="*/ 3 h 416"/>
              <a:gd name="T82" fmla="*/ 26 w 240"/>
              <a:gd name="T83" fmla="*/ 10 h 416"/>
              <a:gd name="T84" fmla="*/ 22 w 240"/>
              <a:gd name="T85" fmla="*/ 18 h 416"/>
              <a:gd name="T86" fmla="*/ 20 w 240"/>
              <a:gd name="T87" fmla="*/ 27 h 416"/>
              <a:gd name="T88" fmla="*/ 49 w 240"/>
              <a:gd name="T89" fmla="*/ 139 h 416"/>
              <a:gd name="T90" fmla="*/ 38 w 240"/>
              <a:gd name="T91" fmla="*/ 145 h 416"/>
              <a:gd name="T92" fmla="*/ 20 w 240"/>
              <a:gd name="T93" fmla="*/ 164 h 416"/>
              <a:gd name="T94" fmla="*/ 11 w 240"/>
              <a:gd name="T95" fmla="*/ 187 h 416"/>
              <a:gd name="T96" fmla="*/ 8 w 240"/>
              <a:gd name="T97" fmla="*/ 216 h 416"/>
              <a:gd name="T98" fmla="*/ 11 w 240"/>
              <a:gd name="T99" fmla="*/ 232 h 416"/>
              <a:gd name="T100" fmla="*/ 26 w 240"/>
              <a:gd name="T101" fmla="*/ 285 h 416"/>
              <a:gd name="T102" fmla="*/ 26 w 240"/>
              <a:gd name="T103" fmla="*/ 294 h 416"/>
              <a:gd name="T104" fmla="*/ 20 w 240"/>
              <a:gd name="T105" fmla="*/ 308 h 416"/>
              <a:gd name="T106" fmla="*/ 5 w 240"/>
              <a:gd name="T107" fmla="*/ 321 h 416"/>
              <a:gd name="T108" fmla="*/ 10 w 240"/>
              <a:gd name="T109" fmla="*/ 361 h 416"/>
              <a:gd name="T110" fmla="*/ 144 w 240"/>
              <a:gd name="T111" fmla="*/ 141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416">
                <a:moveTo>
                  <a:pt x="144" y="352"/>
                </a:moveTo>
                <a:lnTo>
                  <a:pt x="144" y="352"/>
                </a:lnTo>
                <a:lnTo>
                  <a:pt x="149" y="352"/>
                </a:lnTo>
                <a:lnTo>
                  <a:pt x="154" y="354"/>
                </a:lnTo>
                <a:lnTo>
                  <a:pt x="160" y="355"/>
                </a:lnTo>
                <a:lnTo>
                  <a:pt x="164" y="359"/>
                </a:lnTo>
                <a:lnTo>
                  <a:pt x="168" y="362"/>
                </a:lnTo>
                <a:lnTo>
                  <a:pt x="171" y="366"/>
                </a:lnTo>
                <a:lnTo>
                  <a:pt x="173" y="371"/>
                </a:lnTo>
                <a:lnTo>
                  <a:pt x="175" y="375"/>
                </a:lnTo>
                <a:lnTo>
                  <a:pt x="175" y="375"/>
                </a:lnTo>
                <a:lnTo>
                  <a:pt x="176" y="382"/>
                </a:lnTo>
                <a:lnTo>
                  <a:pt x="176" y="389"/>
                </a:lnTo>
                <a:lnTo>
                  <a:pt x="175" y="394"/>
                </a:lnTo>
                <a:lnTo>
                  <a:pt x="172" y="400"/>
                </a:lnTo>
                <a:lnTo>
                  <a:pt x="168" y="405"/>
                </a:lnTo>
                <a:lnTo>
                  <a:pt x="164" y="409"/>
                </a:lnTo>
                <a:lnTo>
                  <a:pt x="158" y="413"/>
                </a:lnTo>
                <a:lnTo>
                  <a:pt x="152" y="415"/>
                </a:lnTo>
                <a:lnTo>
                  <a:pt x="152" y="415"/>
                </a:lnTo>
                <a:lnTo>
                  <a:pt x="144" y="416"/>
                </a:lnTo>
                <a:lnTo>
                  <a:pt x="144" y="352"/>
                </a:lnTo>
                <a:lnTo>
                  <a:pt x="144" y="352"/>
                </a:lnTo>
                <a:close/>
                <a:moveTo>
                  <a:pt x="144" y="325"/>
                </a:moveTo>
                <a:lnTo>
                  <a:pt x="144" y="141"/>
                </a:lnTo>
                <a:lnTo>
                  <a:pt x="144" y="141"/>
                </a:lnTo>
                <a:lnTo>
                  <a:pt x="154" y="149"/>
                </a:lnTo>
                <a:lnTo>
                  <a:pt x="163" y="160"/>
                </a:lnTo>
                <a:lnTo>
                  <a:pt x="169" y="174"/>
                </a:lnTo>
                <a:lnTo>
                  <a:pt x="175" y="189"/>
                </a:lnTo>
                <a:lnTo>
                  <a:pt x="175" y="189"/>
                </a:lnTo>
                <a:lnTo>
                  <a:pt x="188" y="243"/>
                </a:lnTo>
                <a:lnTo>
                  <a:pt x="188" y="243"/>
                </a:lnTo>
                <a:lnTo>
                  <a:pt x="192" y="251"/>
                </a:lnTo>
                <a:lnTo>
                  <a:pt x="198" y="256"/>
                </a:lnTo>
                <a:lnTo>
                  <a:pt x="205" y="260"/>
                </a:lnTo>
                <a:lnTo>
                  <a:pt x="211" y="263"/>
                </a:lnTo>
                <a:lnTo>
                  <a:pt x="225" y="264"/>
                </a:lnTo>
                <a:lnTo>
                  <a:pt x="230" y="264"/>
                </a:lnTo>
                <a:lnTo>
                  <a:pt x="240" y="300"/>
                </a:lnTo>
                <a:lnTo>
                  <a:pt x="144" y="325"/>
                </a:lnTo>
                <a:close/>
                <a:moveTo>
                  <a:pt x="135" y="352"/>
                </a:moveTo>
                <a:lnTo>
                  <a:pt x="135" y="352"/>
                </a:lnTo>
                <a:lnTo>
                  <a:pt x="144" y="352"/>
                </a:lnTo>
                <a:lnTo>
                  <a:pt x="144" y="416"/>
                </a:lnTo>
                <a:lnTo>
                  <a:pt x="144" y="416"/>
                </a:lnTo>
                <a:lnTo>
                  <a:pt x="138" y="416"/>
                </a:lnTo>
                <a:lnTo>
                  <a:pt x="134" y="415"/>
                </a:lnTo>
                <a:lnTo>
                  <a:pt x="129" y="412"/>
                </a:lnTo>
                <a:lnTo>
                  <a:pt x="125" y="409"/>
                </a:lnTo>
                <a:lnTo>
                  <a:pt x="121" y="407"/>
                </a:lnTo>
                <a:lnTo>
                  <a:pt x="118" y="403"/>
                </a:lnTo>
                <a:lnTo>
                  <a:pt x="115" y="397"/>
                </a:lnTo>
                <a:lnTo>
                  <a:pt x="112" y="392"/>
                </a:lnTo>
                <a:lnTo>
                  <a:pt x="112" y="392"/>
                </a:lnTo>
                <a:lnTo>
                  <a:pt x="112" y="386"/>
                </a:lnTo>
                <a:lnTo>
                  <a:pt x="112" y="380"/>
                </a:lnTo>
                <a:lnTo>
                  <a:pt x="114" y="374"/>
                </a:lnTo>
                <a:lnTo>
                  <a:pt x="117" y="367"/>
                </a:lnTo>
                <a:lnTo>
                  <a:pt x="121" y="363"/>
                </a:lnTo>
                <a:lnTo>
                  <a:pt x="125" y="359"/>
                </a:lnTo>
                <a:lnTo>
                  <a:pt x="130" y="355"/>
                </a:lnTo>
                <a:lnTo>
                  <a:pt x="135" y="352"/>
                </a:lnTo>
                <a:lnTo>
                  <a:pt x="135" y="352"/>
                </a:lnTo>
                <a:close/>
                <a:moveTo>
                  <a:pt x="144" y="141"/>
                </a:moveTo>
                <a:lnTo>
                  <a:pt x="144" y="141"/>
                </a:lnTo>
                <a:lnTo>
                  <a:pt x="133" y="134"/>
                </a:lnTo>
                <a:lnTo>
                  <a:pt x="122" y="130"/>
                </a:lnTo>
                <a:lnTo>
                  <a:pt x="110" y="128"/>
                </a:lnTo>
                <a:lnTo>
                  <a:pt x="98" y="126"/>
                </a:lnTo>
                <a:lnTo>
                  <a:pt x="69" y="19"/>
                </a:lnTo>
                <a:lnTo>
                  <a:pt x="69" y="19"/>
                </a:lnTo>
                <a:lnTo>
                  <a:pt x="68" y="15"/>
                </a:lnTo>
                <a:lnTo>
                  <a:pt x="65" y="10"/>
                </a:lnTo>
                <a:lnTo>
                  <a:pt x="61" y="7"/>
                </a:lnTo>
                <a:lnTo>
                  <a:pt x="58" y="4"/>
                </a:lnTo>
                <a:lnTo>
                  <a:pt x="53" y="2"/>
                </a:lnTo>
                <a:lnTo>
                  <a:pt x="49" y="0"/>
                </a:lnTo>
                <a:lnTo>
                  <a:pt x="43" y="0"/>
                </a:lnTo>
                <a:lnTo>
                  <a:pt x="39" y="2"/>
                </a:lnTo>
                <a:lnTo>
                  <a:pt x="39" y="2"/>
                </a:lnTo>
                <a:lnTo>
                  <a:pt x="34" y="3"/>
                </a:lnTo>
                <a:lnTo>
                  <a:pt x="30" y="6"/>
                </a:lnTo>
                <a:lnTo>
                  <a:pt x="26" y="10"/>
                </a:lnTo>
                <a:lnTo>
                  <a:pt x="23" y="13"/>
                </a:lnTo>
                <a:lnTo>
                  <a:pt x="22" y="18"/>
                </a:lnTo>
                <a:lnTo>
                  <a:pt x="20" y="22"/>
                </a:lnTo>
                <a:lnTo>
                  <a:pt x="20" y="27"/>
                </a:lnTo>
                <a:lnTo>
                  <a:pt x="20" y="32"/>
                </a:lnTo>
                <a:lnTo>
                  <a:pt x="49" y="139"/>
                </a:lnTo>
                <a:lnTo>
                  <a:pt x="49" y="139"/>
                </a:lnTo>
                <a:lnTo>
                  <a:pt x="38" y="145"/>
                </a:lnTo>
                <a:lnTo>
                  <a:pt x="28" y="155"/>
                </a:lnTo>
                <a:lnTo>
                  <a:pt x="20" y="164"/>
                </a:lnTo>
                <a:lnTo>
                  <a:pt x="15" y="175"/>
                </a:lnTo>
                <a:lnTo>
                  <a:pt x="11" y="187"/>
                </a:lnTo>
                <a:lnTo>
                  <a:pt x="8" y="201"/>
                </a:lnTo>
                <a:lnTo>
                  <a:pt x="8" y="216"/>
                </a:lnTo>
                <a:lnTo>
                  <a:pt x="11" y="232"/>
                </a:lnTo>
                <a:lnTo>
                  <a:pt x="11" y="232"/>
                </a:lnTo>
                <a:lnTo>
                  <a:pt x="26" y="285"/>
                </a:lnTo>
                <a:lnTo>
                  <a:pt x="26" y="285"/>
                </a:lnTo>
                <a:lnTo>
                  <a:pt x="26" y="285"/>
                </a:lnTo>
                <a:lnTo>
                  <a:pt x="26" y="294"/>
                </a:lnTo>
                <a:lnTo>
                  <a:pt x="24" y="301"/>
                </a:lnTo>
                <a:lnTo>
                  <a:pt x="20" y="308"/>
                </a:lnTo>
                <a:lnTo>
                  <a:pt x="15" y="313"/>
                </a:lnTo>
                <a:lnTo>
                  <a:pt x="5" y="321"/>
                </a:lnTo>
                <a:lnTo>
                  <a:pt x="0" y="324"/>
                </a:lnTo>
                <a:lnTo>
                  <a:pt x="10" y="361"/>
                </a:lnTo>
                <a:lnTo>
                  <a:pt x="144" y="325"/>
                </a:lnTo>
                <a:lnTo>
                  <a:pt x="144" y="141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52"/>
          <p:cNvSpPr>
            <a:spLocks noEditPoints="1"/>
          </p:cNvSpPr>
          <p:nvPr/>
        </p:nvSpPr>
        <p:spPr bwMode="auto">
          <a:xfrm>
            <a:off x="4354513" y="3046413"/>
            <a:ext cx="547687" cy="568325"/>
          </a:xfrm>
          <a:custGeom>
            <a:avLst/>
            <a:gdLst>
              <a:gd name="T0" fmla="*/ 268 w 345"/>
              <a:gd name="T1" fmla="*/ 172 h 375"/>
              <a:gd name="T2" fmla="*/ 258 w 345"/>
              <a:gd name="T3" fmla="*/ 130 h 375"/>
              <a:gd name="T4" fmla="*/ 264 w 345"/>
              <a:gd name="T5" fmla="*/ 252 h 375"/>
              <a:gd name="T6" fmla="*/ 296 w 345"/>
              <a:gd name="T7" fmla="*/ 291 h 375"/>
              <a:gd name="T8" fmla="*/ 281 w 345"/>
              <a:gd name="T9" fmla="*/ 295 h 375"/>
              <a:gd name="T10" fmla="*/ 281 w 345"/>
              <a:gd name="T11" fmla="*/ 50 h 375"/>
              <a:gd name="T12" fmla="*/ 296 w 345"/>
              <a:gd name="T13" fmla="*/ 53 h 375"/>
              <a:gd name="T14" fmla="*/ 264 w 345"/>
              <a:gd name="T15" fmla="*/ 94 h 375"/>
              <a:gd name="T16" fmla="*/ 284 w 345"/>
              <a:gd name="T17" fmla="*/ 172 h 375"/>
              <a:gd name="T18" fmla="*/ 336 w 345"/>
              <a:gd name="T19" fmla="*/ 164 h 375"/>
              <a:gd name="T20" fmla="*/ 344 w 345"/>
              <a:gd name="T21" fmla="*/ 176 h 375"/>
              <a:gd name="T22" fmla="*/ 289 w 345"/>
              <a:gd name="T23" fmla="*/ 180 h 375"/>
              <a:gd name="T24" fmla="*/ 173 w 345"/>
              <a:gd name="T25" fmla="*/ 77 h 375"/>
              <a:gd name="T26" fmla="*/ 243 w 345"/>
              <a:gd name="T27" fmla="*/ 108 h 375"/>
              <a:gd name="T28" fmla="*/ 245 w 345"/>
              <a:gd name="T29" fmla="*/ 236 h 375"/>
              <a:gd name="T30" fmla="*/ 222 w 345"/>
              <a:gd name="T31" fmla="*/ 345 h 375"/>
              <a:gd name="T32" fmla="*/ 178 w 345"/>
              <a:gd name="T33" fmla="*/ 375 h 375"/>
              <a:gd name="T34" fmla="*/ 207 w 345"/>
              <a:gd name="T35" fmla="*/ 242 h 375"/>
              <a:gd name="T36" fmla="*/ 238 w 345"/>
              <a:gd name="T37" fmla="*/ 211 h 375"/>
              <a:gd name="T38" fmla="*/ 248 w 345"/>
              <a:gd name="T39" fmla="*/ 157 h 375"/>
              <a:gd name="T40" fmla="*/ 203 w 345"/>
              <a:gd name="T41" fmla="*/ 103 h 375"/>
              <a:gd name="T42" fmla="*/ 173 w 345"/>
              <a:gd name="T43" fmla="*/ 77 h 375"/>
              <a:gd name="T44" fmla="*/ 250 w 345"/>
              <a:gd name="T45" fmla="*/ 91 h 375"/>
              <a:gd name="T46" fmla="*/ 258 w 345"/>
              <a:gd name="T47" fmla="*/ 73 h 375"/>
              <a:gd name="T48" fmla="*/ 250 w 345"/>
              <a:gd name="T49" fmla="*/ 255 h 375"/>
              <a:gd name="T50" fmla="*/ 258 w 345"/>
              <a:gd name="T51" fmla="*/ 249 h 375"/>
              <a:gd name="T52" fmla="*/ 180 w 345"/>
              <a:gd name="T53" fmla="*/ 6 h 375"/>
              <a:gd name="T54" fmla="*/ 176 w 345"/>
              <a:gd name="T55" fmla="*/ 60 h 375"/>
              <a:gd name="T56" fmla="*/ 157 w 345"/>
              <a:gd name="T57" fmla="*/ 374 h 375"/>
              <a:gd name="T58" fmla="*/ 120 w 345"/>
              <a:gd name="T59" fmla="*/ 337 h 375"/>
              <a:gd name="T60" fmla="*/ 93 w 345"/>
              <a:gd name="T61" fmla="*/ 224 h 375"/>
              <a:gd name="T62" fmla="*/ 111 w 345"/>
              <a:gd name="T63" fmla="*/ 100 h 375"/>
              <a:gd name="T64" fmla="*/ 173 w 345"/>
              <a:gd name="T65" fmla="*/ 96 h 375"/>
              <a:gd name="T66" fmla="*/ 119 w 345"/>
              <a:gd name="T67" fmla="*/ 119 h 375"/>
              <a:gd name="T68" fmla="*/ 97 w 345"/>
              <a:gd name="T69" fmla="*/ 183 h 375"/>
              <a:gd name="T70" fmla="*/ 126 w 345"/>
              <a:gd name="T71" fmla="*/ 232 h 375"/>
              <a:gd name="T72" fmla="*/ 139 w 345"/>
              <a:gd name="T73" fmla="*/ 290 h 375"/>
              <a:gd name="T74" fmla="*/ 173 w 345"/>
              <a:gd name="T75" fmla="*/ 60 h 375"/>
              <a:gd name="T76" fmla="*/ 164 w 345"/>
              <a:gd name="T77" fmla="*/ 54 h 375"/>
              <a:gd name="T78" fmla="*/ 169 w 345"/>
              <a:gd name="T79" fmla="*/ 0 h 375"/>
              <a:gd name="T80" fmla="*/ 93 w 345"/>
              <a:gd name="T81" fmla="*/ 264 h 375"/>
              <a:gd name="T82" fmla="*/ 93 w 345"/>
              <a:gd name="T83" fmla="*/ 252 h 375"/>
              <a:gd name="T84" fmla="*/ 86 w 345"/>
              <a:gd name="T85" fmla="*/ 96 h 375"/>
              <a:gd name="T86" fmla="*/ 94 w 345"/>
              <a:gd name="T87" fmla="*/ 84 h 375"/>
              <a:gd name="T88" fmla="*/ 82 w 345"/>
              <a:gd name="T89" fmla="*/ 203 h 375"/>
              <a:gd name="T90" fmla="*/ 80 w 345"/>
              <a:gd name="T91" fmla="*/ 152 h 375"/>
              <a:gd name="T92" fmla="*/ 86 w 345"/>
              <a:gd name="T93" fmla="*/ 96 h 375"/>
              <a:gd name="T94" fmla="*/ 50 w 345"/>
              <a:gd name="T95" fmla="*/ 64 h 375"/>
              <a:gd name="T96" fmla="*/ 53 w 345"/>
              <a:gd name="T97" fmla="*/ 49 h 375"/>
              <a:gd name="T98" fmla="*/ 86 w 345"/>
              <a:gd name="T99" fmla="*/ 249 h 375"/>
              <a:gd name="T100" fmla="*/ 53 w 345"/>
              <a:gd name="T101" fmla="*/ 297 h 375"/>
              <a:gd name="T102" fmla="*/ 50 w 345"/>
              <a:gd name="T103" fmla="*/ 282 h 375"/>
              <a:gd name="T104" fmla="*/ 86 w 345"/>
              <a:gd name="T105" fmla="*/ 249 h 375"/>
              <a:gd name="T106" fmla="*/ 57 w 345"/>
              <a:gd name="T107" fmla="*/ 167 h 375"/>
              <a:gd name="T108" fmla="*/ 54 w 345"/>
              <a:gd name="T109" fmla="*/ 180 h 375"/>
              <a:gd name="T110" fmla="*/ 0 w 345"/>
              <a:gd name="T111" fmla="*/ 176 h 375"/>
              <a:gd name="T112" fmla="*/ 8 w 345"/>
              <a:gd name="T113" fmla="*/ 16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5" h="375">
                <a:moveTo>
                  <a:pt x="258" y="130"/>
                </a:moveTo>
                <a:lnTo>
                  <a:pt x="258" y="130"/>
                </a:lnTo>
                <a:lnTo>
                  <a:pt x="262" y="141"/>
                </a:lnTo>
                <a:lnTo>
                  <a:pt x="266" y="150"/>
                </a:lnTo>
                <a:lnTo>
                  <a:pt x="268" y="161"/>
                </a:lnTo>
                <a:lnTo>
                  <a:pt x="268" y="172"/>
                </a:lnTo>
                <a:lnTo>
                  <a:pt x="268" y="172"/>
                </a:lnTo>
                <a:lnTo>
                  <a:pt x="268" y="184"/>
                </a:lnTo>
                <a:lnTo>
                  <a:pt x="266" y="194"/>
                </a:lnTo>
                <a:lnTo>
                  <a:pt x="262" y="205"/>
                </a:lnTo>
                <a:lnTo>
                  <a:pt x="258" y="214"/>
                </a:lnTo>
                <a:lnTo>
                  <a:pt x="258" y="130"/>
                </a:lnTo>
                <a:lnTo>
                  <a:pt x="258" y="130"/>
                </a:lnTo>
                <a:close/>
                <a:moveTo>
                  <a:pt x="258" y="272"/>
                </a:moveTo>
                <a:lnTo>
                  <a:pt x="258" y="249"/>
                </a:lnTo>
                <a:lnTo>
                  <a:pt x="258" y="249"/>
                </a:lnTo>
                <a:lnTo>
                  <a:pt x="261" y="251"/>
                </a:lnTo>
                <a:lnTo>
                  <a:pt x="264" y="252"/>
                </a:lnTo>
                <a:lnTo>
                  <a:pt x="264" y="252"/>
                </a:lnTo>
                <a:lnTo>
                  <a:pt x="295" y="282"/>
                </a:lnTo>
                <a:lnTo>
                  <a:pt x="295" y="282"/>
                </a:lnTo>
                <a:lnTo>
                  <a:pt x="296" y="286"/>
                </a:lnTo>
                <a:lnTo>
                  <a:pt x="296" y="289"/>
                </a:lnTo>
                <a:lnTo>
                  <a:pt x="296" y="291"/>
                </a:lnTo>
                <a:lnTo>
                  <a:pt x="295" y="295"/>
                </a:lnTo>
                <a:lnTo>
                  <a:pt x="295" y="295"/>
                </a:lnTo>
                <a:lnTo>
                  <a:pt x="291" y="297"/>
                </a:lnTo>
                <a:lnTo>
                  <a:pt x="288" y="298"/>
                </a:lnTo>
                <a:lnTo>
                  <a:pt x="284" y="297"/>
                </a:lnTo>
                <a:lnTo>
                  <a:pt x="281" y="295"/>
                </a:lnTo>
                <a:lnTo>
                  <a:pt x="258" y="272"/>
                </a:lnTo>
                <a:lnTo>
                  <a:pt x="258" y="272"/>
                </a:lnTo>
                <a:close/>
                <a:moveTo>
                  <a:pt x="258" y="96"/>
                </a:moveTo>
                <a:lnTo>
                  <a:pt x="258" y="73"/>
                </a:lnTo>
                <a:lnTo>
                  <a:pt x="281" y="50"/>
                </a:lnTo>
                <a:lnTo>
                  <a:pt x="281" y="50"/>
                </a:lnTo>
                <a:lnTo>
                  <a:pt x="284" y="49"/>
                </a:lnTo>
                <a:lnTo>
                  <a:pt x="288" y="48"/>
                </a:lnTo>
                <a:lnTo>
                  <a:pt x="291" y="49"/>
                </a:lnTo>
                <a:lnTo>
                  <a:pt x="295" y="50"/>
                </a:lnTo>
                <a:lnTo>
                  <a:pt x="295" y="50"/>
                </a:lnTo>
                <a:lnTo>
                  <a:pt x="296" y="53"/>
                </a:lnTo>
                <a:lnTo>
                  <a:pt x="296" y="57"/>
                </a:lnTo>
                <a:lnTo>
                  <a:pt x="296" y="60"/>
                </a:lnTo>
                <a:lnTo>
                  <a:pt x="295" y="64"/>
                </a:lnTo>
                <a:lnTo>
                  <a:pt x="264" y="94"/>
                </a:lnTo>
                <a:lnTo>
                  <a:pt x="264" y="94"/>
                </a:lnTo>
                <a:lnTo>
                  <a:pt x="264" y="94"/>
                </a:lnTo>
                <a:lnTo>
                  <a:pt x="261" y="95"/>
                </a:lnTo>
                <a:lnTo>
                  <a:pt x="258" y="96"/>
                </a:lnTo>
                <a:lnTo>
                  <a:pt x="258" y="96"/>
                </a:lnTo>
                <a:close/>
                <a:moveTo>
                  <a:pt x="284" y="172"/>
                </a:moveTo>
                <a:lnTo>
                  <a:pt x="284" y="172"/>
                </a:lnTo>
                <a:lnTo>
                  <a:pt x="284" y="172"/>
                </a:lnTo>
                <a:lnTo>
                  <a:pt x="285" y="169"/>
                </a:lnTo>
                <a:lnTo>
                  <a:pt x="287" y="167"/>
                </a:lnTo>
                <a:lnTo>
                  <a:pt x="289" y="164"/>
                </a:lnTo>
                <a:lnTo>
                  <a:pt x="294" y="164"/>
                </a:lnTo>
                <a:lnTo>
                  <a:pt x="336" y="164"/>
                </a:lnTo>
                <a:lnTo>
                  <a:pt x="336" y="164"/>
                </a:lnTo>
                <a:lnTo>
                  <a:pt x="340" y="164"/>
                </a:lnTo>
                <a:lnTo>
                  <a:pt x="342" y="167"/>
                </a:lnTo>
                <a:lnTo>
                  <a:pt x="344" y="169"/>
                </a:lnTo>
                <a:lnTo>
                  <a:pt x="345" y="172"/>
                </a:lnTo>
                <a:lnTo>
                  <a:pt x="345" y="172"/>
                </a:lnTo>
                <a:lnTo>
                  <a:pt x="344" y="176"/>
                </a:lnTo>
                <a:lnTo>
                  <a:pt x="342" y="179"/>
                </a:lnTo>
                <a:lnTo>
                  <a:pt x="340" y="180"/>
                </a:lnTo>
                <a:lnTo>
                  <a:pt x="336" y="182"/>
                </a:lnTo>
                <a:lnTo>
                  <a:pt x="294" y="182"/>
                </a:lnTo>
                <a:lnTo>
                  <a:pt x="294" y="182"/>
                </a:lnTo>
                <a:lnTo>
                  <a:pt x="289" y="180"/>
                </a:lnTo>
                <a:lnTo>
                  <a:pt x="287" y="179"/>
                </a:lnTo>
                <a:lnTo>
                  <a:pt x="285" y="176"/>
                </a:lnTo>
                <a:lnTo>
                  <a:pt x="284" y="172"/>
                </a:lnTo>
                <a:lnTo>
                  <a:pt x="284" y="172"/>
                </a:lnTo>
                <a:close/>
                <a:moveTo>
                  <a:pt x="173" y="77"/>
                </a:moveTo>
                <a:lnTo>
                  <a:pt x="173" y="77"/>
                </a:lnTo>
                <a:lnTo>
                  <a:pt x="187" y="79"/>
                </a:lnTo>
                <a:lnTo>
                  <a:pt x="200" y="81"/>
                </a:lnTo>
                <a:lnTo>
                  <a:pt x="212" y="85"/>
                </a:lnTo>
                <a:lnTo>
                  <a:pt x="224" y="92"/>
                </a:lnTo>
                <a:lnTo>
                  <a:pt x="235" y="100"/>
                </a:lnTo>
                <a:lnTo>
                  <a:pt x="243" y="108"/>
                </a:lnTo>
                <a:lnTo>
                  <a:pt x="252" y="119"/>
                </a:lnTo>
                <a:lnTo>
                  <a:pt x="258" y="130"/>
                </a:lnTo>
                <a:lnTo>
                  <a:pt x="258" y="214"/>
                </a:lnTo>
                <a:lnTo>
                  <a:pt x="258" y="214"/>
                </a:lnTo>
                <a:lnTo>
                  <a:pt x="252" y="225"/>
                </a:lnTo>
                <a:lnTo>
                  <a:pt x="245" y="236"/>
                </a:lnTo>
                <a:lnTo>
                  <a:pt x="235" y="245"/>
                </a:lnTo>
                <a:lnTo>
                  <a:pt x="224" y="252"/>
                </a:lnTo>
                <a:lnTo>
                  <a:pt x="224" y="328"/>
                </a:lnTo>
                <a:lnTo>
                  <a:pt x="224" y="328"/>
                </a:lnTo>
                <a:lnTo>
                  <a:pt x="224" y="337"/>
                </a:lnTo>
                <a:lnTo>
                  <a:pt x="222" y="345"/>
                </a:lnTo>
                <a:lnTo>
                  <a:pt x="216" y="354"/>
                </a:lnTo>
                <a:lnTo>
                  <a:pt x="211" y="360"/>
                </a:lnTo>
                <a:lnTo>
                  <a:pt x="204" y="367"/>
                </a:lnTo>
                <a:lnTo>
                  <a:pt x="196" y="371"/>
                </a:lnTo>
                <a:lnTo>
                  <a:pt x="188" y="374"/>
                </a:lnTo>
                <a:lnTo>
                  <a:pt x="178" y="375"/>
                </a:lnTo>
                <a:lnTo>
                  <a:pt x="173" y="375"/>
                </a:lnTo>
                <a:lnTo>
                  <a:pt x="173" y="290"/>
                </a:lnTo>
                <a:lnTo>
                  <a:pt x="206" y="290"/>
                </a:lnTo>
                <a:lnTo>
                  <a:pt x="206" y="247"/>
                </a:lnTo>
                <a:lnTo>
                  <a:pt x="206" y="247"/>
                </a:lnTo>
                <a:lnTo>
                  <a:pt x="207" y="242"/>
                </a:lnTo>
                <a:lnTo>
                  <a:pt x="211" y="238"/>
                </a:lnTo>
                <a:lnTo>
                  <a:pt x="211" y="238"/>
                </a:lnTo>
                <a:lnTo>
                  <a:pt x="219" y="233"/>
                </a:lnTo>
                <a:lnTo>
                  <a:pt x="226" y="226"/>
                </a:lnTo>
                <a:lnTo>
                  <a:pt x="233" y="219"/>
                </a:lnTo>
                <a:lnTo>
                  <a:pt x="238" y="211"/>
                </a:lnTo>
                <a:lnTo>
                  <a:pt x="242" y="202"/>
                </a:lnTo>
                <a:lnTo>
                  <a:pt x="246" y="192"/>
                </a:lnTo>
                <a:lnTo>
                  <a:pt x="248" y="183"/>
                </a:lnTo>
                <a:lnTo>
                  <a:pt x="249" y="172"/>
                </a:lnTo>
                <a:lnTo>
                  <a:pt x="249" y="172"/>
                </a:lnTo>
                <a:lnTo>
                  <a:pt x="248" y="157"/>
                </a:lnTo>
                <a:lnTo>
                  <a:pt x="242" y="144"/>
                </a:lnTo>
                <a:lnTo>
                  <a:pt x="235" y="130"/>
                </a:lnTo>
                <a:lnTo>
                  <a:pt x="226" y="119"/>
                </a:lnTo>
                <a:lnTo>
                  <a:pt x="226" y="119"/>
                </a:lnTo>
                <a:lnTo>
                  <a:pt x="215" y="110"/>
                </a:lnTo>
                <a:lnTo>
                  <a:pt x="203" y="103"/>
                </a:lnTo>
                <a:lnTo>
                  <a:pt x="188" y="99"/>
                </a:lnTo>
                <a:lnTo>
                  <a:pt x="173" y="96"/>
                </a:lnTo>
                <a:lnTo>
                  <a:pt x="173" y="96"/>
                </a:lnTo>
                <a:lnTo>
                  <a:pt x="173" y="77"/>
                </a:lnTo>
                <a:lnTo>
                  <a:pt x="173" y="77"/>
                </a:lnTo>
                <a:lnTo>
                  <a:pt x="173" y="77"/>
                </a:lnTo>
                <a:close/>
                <a:moveTo>
                  <a:pt x="258" y="73"/>
                </a:moveTo>
                <a:lnTo>
                  <a:pt x="252" y="81"/>
                </a:lnTo>
                <a:lnTo>
                  <a:pt x="252" y="81"/>
                </a:lnTo>
                <a:lnTo>
                  <a:pt x="250" y="84"/>
                </a:lnTo>
                <a:lnTo>
                  <a:pt x="249" y="87"/>
                </a:lnTo>
                <a:lnTo>
                  <a:pt x="250" y="91"/>
                </a:lnTo>
                <a:lnTo>
                  <a:pt x="252" y="94"/>
                </a:lnTo>
                <a:lnTo>
                  <a:pt x="252" y="94"/>
                </a:lnTo>
                <a:lnTo>
                  <a:pt x="254" y="95"/>
                </a:lnTo>
                <a:lnTo>
                  <a:pt x="258" y="96"/>
                </a:lnTo>
                <a:lnTo>
                  <a:pt x="258" y="73"/>
                </a:lnTo>
                <a:lnTo>
                  <a:pt x="258" y="73"/>
                </a:lnTo>
                <a:close/>
                <a:moveTo>
                  <a:pt x="258" y="249"/>
                </a:moveTo>
                <a:lnTo>
                  <a:pt x="258" y="249"/>
                </a:lnTo>
                <a:lnTo>
                  <a:pt x="254" y="251"/>
                </a:lnTo>
                <a:lnTo>
                  <a:pt x="252" y="252"/>
                </a:lnTo>
                <a:lnTo>
                  <a:pt x="252" y="252"/>
                </a:lnTo>
                <a:lnTo>
                  <a:pt x="250" y="255"/>
                </a:lnTo>
                <a:lnTo>
                  <a:pt x="249" y="259"/>
                </a:lnTo>
                <a:lnTo>
                  <a:pt x="250" y="261"/>
                </a:lnTo>
                <a:lnTo>
                  <a:pt x="252" y="264"/>
                </a:lnTo>
                <a:lnTo>
                  <a:pt x="258" y="272"/>
                </a:lnTo>
                <a:lnTo>
                  <a:pt x="258" y="249"/>
                </a:lnTo>
                <a:lnTo>
                  <a:pt x="258" y="249"/>
                </a:lnTo>
                <a:close/>
                <a:moveTo>
                  <a:pt x="173" y="60"/>
                </a:moveTo>
                <a:lnTo>
                  <a:pt x="173" y="0"/>
                </a:lnTo>
                <a:lnTo>
                  <a:pt x="173" y="0"/>
                </a:lnTo>
                <a:lnTo>
                  <a:pt x="176" y="1"/>
                </a:lnTo>
                <a:lnTo>
                  <a:pt x="178" y="3"/>
                </a:lnTo>
                <a:lnTo>
                  <a:pt x="180" y="6"/>
                </a:lnTo>
                <a:lnTo>
                  <a:pt x="181" y="8"/>
                </a:lnTo>
                <a:lnTo>
                  <a:pt x="181" y="52"/>
                </a:lnTo>
                <a:lnTo>
                  <a:pt x="181" y="52"/>
                </a:lnTo>
                <a:lnTo>
                  <a:pt x="180" y="54"/>
                </a:lnTo>
                <a:lnTo>
                  <a:pt x="178" y="57"/>
                </a:lnTo>
                <a:lnTo>
                  <a:pt x="176" y="60"/>
                </a:lnTo>
                <a:lnTo>
                  <a:pt x="173" y="60"/>
                </a:lnTo>
                <a:lnTo>
                  <a:pt x="173" y="60"/>
                </a:lnTo>
                <a:close/>
                <a:moveTo>
                  <a:pt x="173" y="375"/>
                </a:moveTo>
                <a:lnTo>
                  <a:pt x="166" y="375"/>
                </a:lnTo>
                <a:lnTo>
                  <a:pt x="166" y="375"/>
                </a:lnTo>
                <a:lnTo>
                  <a:pt x="157" y="374"/>
                </a:lnTo>
                <a:lnTo>
                  <a:pt x="147" y="371"/>
                </a:lnTo>
                <a:lnTo>
                  <a:pt x="139" y="367"/>
                </a:lnTo>
                <a:lnTo>
                  <a:pt x="132" y="360"/>
                </a:lnTo>
                <a:lnTo>
                  <a:pt x="127" y="354"/>
                </a:lnTo>
                <a:lnTo>
                  <a:pt x="123" y="345"/>
                </a:lnTo>
                <a:lnTo>
                  <a:pt x="120" y="337"/>
                </a:lnTo>
                <a:lnTo>
                  <a:pt x="119" y="328"/>
                </a:lnTo>
                <a:lnTo>
                  <a:pt x="119" y="252"/>
                </a:lnTo>
                <a:lnTo>
                  <a:pt x="119" y="252"/>
                </a:lnTo>
                <a:lnTo>
                  <a:pt x="109" y="244"/>
                </a:lnTo>
                <a:lnTo>
                  <a:pt x="100" y="234"/>
                </a:lnTo>
                <a:lnTo>
                  <a:pt x="93" y="224"/>
                </a:lnTo>
                <a:lnTo>
                  <a:pt x="86" y="213"/>
                </a:lnTo>
                <a:lnTo>
                  <a:pt x="86" y="131"/>
                </a:lnTo>
                <a:lnTo>
                  <a:pt x="86" y="131"/>
                </a:lnTo>
                <a:lnTo>
                  <a:pt x="93" y="121"/>
                </a:lnTo>
                <a:lnTo>
                  <a:pt x="101" y="110"/>
                </a:lnTo>
                <a:lnTo>
                  <a:pt x="111" y="100"/>
                </a:lnTo>
                <a:lnTo>
                  <a:pt x="122" y="92"/>
                </a:lnTo>
                <a:lnTo>
                  <a:pt x="132" y="85"/>
                </a:lnTo>
                <a:lnTo>
                  <a:pt x="146" y="81"/>
                </a:lnTo>
                <a:lnTo>
                  <a:pt x="158" y="79"/>
                </a:lnTo>
                <a:lnTo>
                  <a:pt x="173" y="77"/>
                </a:lnTo>
                <a:lnTo>
                  <a:pt x="173" y="96"/>
                </a:lnTo>
                <a:lnTo>
                  <a:pt x="173" y="96"/>
                </a:lnTo>
                <a:lnTo>
                  <a:pt x="158" y="99"/>
                </a:lnTo>
                <a:lnTo>
                  <a:pt x="143" y="103"/>
                </a:lnTo>
                <a:lnTo>
                  <a:pt x="131" y="110"/>
                </a:lnTo>
                <a:lnTo>
                  <a:pt x="119" y="119"/>
                </a:lnTo>
                <a:lnTo>
                  <a:pt x="119" y="119"/>
                </a:lnTo>
                <a:lnTo>
                  <a:pt x="109" y="130"/>
                </a:lnTo>
                <a:lnTo>
                  <a:pt x="103" y="144"/>
                </a:lnTo>
                <a:lnTo>
                  <a:pt x="99" y="157"/>
                </a:lnTo>
                <a:lnTo>
                  <a:pt x="97" y="172"/>
                </a:lnTo>
                <a:lnTo>
                  <a:pt x="97" y="172"/>
                </a:lnTo>
                <a:lnTo>
                  <a:pt x="97" y="183"/>
                </a:lnTo>
                <a:lnTo>
                  <a:pt x="100" y="192"/>
                </a:lnTo>
                <a:lnTo>
                  <a:pt x="103" y="202"/>
                </a:lnTo>
                <a:lnTo>
                  <a:pt x="107" y="210"/>
                </a:lnTo>
                <a:lnTo>
                  <a:pt x="112" y="218"/>
                </a:lnTo>
                <a:lnTo>
                  <a:pt x="119" y="226"/>
                </a:lnTo>
                <a:lnTo>
                  <a:pt x="126" y="232"/>
                </a:lnTo>
                <a:lnTo>
                  <a:pt x="134" y="237"/>
                </a:lnTo>
                <a:lnTo>
                  <a:pt x="134" y="237"/>
                </a:lnTo>
                <a:lnTo>
                  <a:pt x="134" y="237"/>
                </a:lnTo>
                <a:lnTo>
                  <a:pt x="138" y="241"/>
                </a:lnTo>
                <a:lnTo>
                  <a:pt x="139" y="247"/>
                </a:lnTo>
                <a:lnTo>
                  <a:pt x="139" y="290"/>
                </a:lnTo>
                <a:lnTo>
                  <a:pt x="173" y="290"/>
                </a:lnTo>
                <a:lnTo>
                  <a:pt x="173" y="375"/>
                </a:lnTo>
                <a:lnTo>
                  <a:pt x="173" y="375"/>
                </a:lnTo>
                <a:close/>
                <a:moveTo>
                  <a:pt x="173" y="0"/>
                </a:moveTo>
                <a:lnTo>
                  <a:pt x="173" y="60"/>
                </a:lnTo>
                <a:lnTo>
                  <a:pt x="173" y="60"/>
                </a:lnTo>
                <a:lnTo>
                  <a:pt x="172" y="60"/>
                </a:lnTo>
                <a:lnTo>
                  <a:pt x="172" y="60"/>
                </a:lnTo>
                <a:lnTo>
                  <a:pt x="172" y="60"/>
                </a:lnTo>
                <a:lnTo>
                  <a:pt x="169" y="60"/>
                </a:lnTo>
                <a:lnTo>
                  <a:pt x="166" y="58"/>
                </a:lnTo>
                <a:lnTo>
                  <a:pt x="164" y="54"/>
                </a:lnTo>
                <a:lnTo>
                  <a:pt x="164" y="52"/>
                </a:lnTo>
                <a:lnTo>
                  <a:pt x="164" y="8"/>
                </a:lnTo>
                <a:lnTo>
                  <a:pt x="164" y="8"/>
                </a:lnTo>
                <a:lnTo>
                  <a:pt x="164" y="6"/>
                </a:lnTo>
                <a:lnTo>
                  <a:pt x="166" y="3"/>
                </a:lnTo>
                <a:lnTo>
                  <a:pt x="169" y="0"/>
                </a:lnTo>
                <a:lnTo>
                  <a:pt x="172" y="0"/>
                </a:lnTo>
                <a:lnTo>
                  <a:pt x="172" y="0"/>
                </a:lnTo>
                <a:lnTo>
                  <a:pt x="173" y="0"/>
                </a:lnTo>
                <a:lnTo>
                  <a:pt x="173" y="0"/>
                </a:lnTo>
                <a:close/>
                <a:moveTo>
                  <a:pt x="86" y="271"/>
                </a:moveTo>
                <a:lnTo>
                  <a:pt x="93" y="264"/>
                </a:lnTo>
                <a:lnTo>
                  <a:pt x="93" y="264"/>
                </a:lnTo>
                <a:lnTo>
                  <a:pt x="94" y="261"/>
                </a:lnTo>
                <a:lnTo>
                  <a:pt x="96" y="259"/>
                </a:lnTo>
                <a:lnTo>
                  <a:pt x="94" y="255"/>
                </a:lnTo>
                <a:lnTo>
                  <a:pt x="93" y="252"/>
                </a:lnTo>
                <a:lnTo>
                  <a:pt x="93" y="252"/>
                </a:lnTo>
                <a:lnTo>
                  <a:pt x="90" y="251"/>
                </a:lnTo>
                <a:lnTo>
                  <a:pt x="86" y="249"/>
                </a:lnTo>
                <a:lnTo>
                  <a:pt x="86" y="271"/>
                </a:lnTo>
                <a:lnTo>
                  <a:pt x="86" y="271"/>
                </a:lnTo>
                <a:close/>
                <a:moveTo>
                  <a:pt x="86" y="96"/>
                </a:moveTo>
                <a:lnTo>
                  <a:pt x="86" y="96"/>
                </a:lnTo>
                <a:lnTo>
                  <a:pt x="90" y="95"/>
                </a:lnTo>
                <a:lnTo>
                  <a:pt x="93" y="94"/>
                </a:lnTo>
                <a:lnTo>
                  <a:pt x="93" y="94"/>
                </a:lnTo>
                <a:lnTo>
                  <a:pt x="94" y="91"/>
                </a:lnTo>
                <a:lnTo>
                  <a:pt x="96" y="87"/>
                </a:lnTo>
                <a:lnTo>
                  <a:pt x="94" y="84"/>
                </a:lnTo>
                <a:lnTo>
                  <a:pt x="93" y="81"/>
                </a:lnTo>
                <a:lnTo>
                  <a:pt x="86" y="75"/>
                </a:lnTo>
                <a:lnTo>
                  <a:pt x="86" y="96"/>
                </a:lnTo>
                <a:close/>
                <a:moveTo>
                  <a:pt x="86" y="213"/>
                </a:moveTo>
                <a:lnTo>
                  <a:pt x="86" y="213"/>
                </a:lnTo>
                <a:lnTo>
                  <a:pt x="82" y="203"/>
                </a:lnTo>
                <a:lnTo>
                  <a:pt x="80" y="194"/>
                </a:lnTo>
                <a:lnTo>
                  <a:pt x="78" y="183"/>
                </a:lnTo>
                <a:lnTo>
                  <a:pt x="77" y="172"/>
                </a:lnTo>
                <a:lnTo>
                  <a:pt x="77" y="172"/>
                </a:lnTo>
                <a:lnTo>
                  <a:pt x="78" y="161"/>
                </a:lnTo>
                <a:lnTo>
                  <a:pt x="80" y="152"/>
                </a:lnTo>
                <a:lnTo>
                  <a:pt x="82" y="141"/>
                </a:lnTo>
                <a:lnTo>
                  <a:pt x="86" y="131"/>
                </a:lnTo>
                <a:lnTo>
                  <a:pt x="86" y="213"/>
                </a:lnTo>
                <a:lnTo>
                  <a:pt x="86" y="213"/>
                </a:lnTo>
                <a:close/>
                <a:moveTo>
                  <a:pt x="86" y="75"/>
                </a:moveTo>
                <a:lnTo>
                  <a:pt x="86" y="96"/>
                </a:lnTo>
                <a:lnTo>
                  <a:pt x="86" y="96"/>
                </a:lnTo>
                <a:lnTo>
                  <a:pt x="84" y="95"/>
                </a:lnTo>
                <a:lnTo>
                  <a:pt x="80" y="94"/>
                </a:lnTo>
                <a:lnTo>
                  <a:pt x="80" y="94"/>
                </a:lnTo>
                <a:lnTo>
                  <a:pt x="50" y="64"/>
                </a:lnTo>
                <a:lnTo>
                  <a:pt x="50" y="64"/>
                </a:lnTo>
                <a:lnTo>
                  <a:pt x="48" y="60"/>
                </a:lnTo>
                <a:lnTo>
                  <a:pt x="47" y="57"/>
                </a:lnTo>
                <a:lnTo>
                  <a:pt x="48" y="53"/>
                </a:lnTo>
                <a:lnTo>
                  <a:pt x="50" y="50"/>
                </a:lnTo>
                <a:lnTo>
                  <a:pt x="50" y="50"/>
                </a:lnTo>
                <a:lnTo>
                  <a:pt x="53" y="49"/>
                </a:lnTo>
                <a:lnTo>
                  <a:pt x="57" y="48"/>
                </a:lnTo>
                <a:lnTo>
                  <a:pt x="59" y="49"/>
                </a:lnTo>
                <a:lnTo>
                  <a:pt x="62" y="50"/>
                </a:lnTo>
                <a:lnTo>
                  <a:pt x="86" y="75"/>
                </a:lnTo>
                <a:lnTo>
                  <a:pt x="86" y="75"/>
                </a:lnTo>
                <a:close/>
                <a:moveTo>
                  <a:pt x="86" y="249"/>
                </a:moveTo>
                <a:lnTo>
                  <a:pt x="86" y="271"/>
                </a:lnTo>
                <a:lnTo>
                  <a:pt x="62" y="295"/>
                </a:lnTo>
                <a:lnTo>
                  <a:pt x="62" y="295"/>
                </a:lnTo>
                <a:lnTo>
                  <a:pt x="59" y="297"/>
                </a:lnTo>
                <a:lnTo>
                  <a:pt x="57" y="298"/>
                </a:lnTo>
                <a:lnTo>
                  <a:pt x="53" y="297"/>
                </a:lnTo>
                <a:lnTo>
                  <a:pt x="50" y="295"/>
                </a:lnTo>
                <a:lnTo>
                  <a:pt x="50" y="295"/>
                </a:lnTo>
                <a:lnTo>
                  <a:pt x="48" y="291"/>
                </a:lnTo>
                <a:lnTo>
                  <a:pt x="47" y="289"/>
                </a:lnTo>
                <a:lnTo>
                  <a:pt x="48" y="286"/>
                </a:lnTo>
                <a:lnTo>
                  <a:pt x="50" y="282"/>
                </a:lnTo>
                <a:lnTo>
                  <a:pt x="80" y="252"/>
                </a:lnTo>
                <a:lnTo>
                  <a:pt x="80" y="252"/>
                </a:lnTo>
                <a:lnTo>
                  <a:pt x="80" y="252"/>
                </a:lnTo>
                <a:lnTo>
                  <a:pt x="84" y="251"/>
                </a:lnTo>
                <a:lnTo>
                  <a:pt x="86" y="249"/>
                </a:lnTo>
                <a:lnTo>
                  <a:pt x="86" y="249"/>
                </a:lnTo>
                <a:close/>
                <a:moveTo>
                  <a:pt x="8" y="164"/>
                </a:moveTo>
                <a:lnTo>
                  <a:pt x="8" y="164"/>
                </a:lnTo>
                <a:lnTo>
                  <a:pt x="51" y="164"/>
                </a:lnTo>
                <a:lnTo>
                  <a:pt x="51" y="164"/>
                </a:lnTo>
                <a:lnTo>
                  <a:pt x="54" y="164"/>
                </a:lnTo>
                <a:lnTo>
                  <a:pt x="57" y="167"/>
                </a:lnTo>
                <a:lnTo>
                  <a:pt x="59" y="169"/>
                </a:lnTo>
                <a:lnTo>
                  <a:pt x="59" y="172"/>
                </a:lnTo>
                <a:lnTo>
                  <a:pt x="59" y="172"/>
                </a:lnTo>
                <a:lnTo>
                  <a:pt x="59" y="176"/>
                </a:lnTo>
                <a:lnTo>
                  <a:pt x="57" y="179"/>
                </a:lnTo>
                <a:lnTo>
                  <a:pt x="54" y="180"/>
                </a:lnTo>
                <a:lnTo>
                  <a:pt x="51" y="182"/>
                </a:lnTo>
                <a:lnTo>
                  <a:pt x="8" y="182"/>
                </a:lnTo>
                <a:lnTo>
                  <a:pt x="8" y="182"/>
                </a:lnTo>
                <a:lnTo>
                  <a:pt x="5" y="180"/>
                </a:lnTo>
                <a:lnTo>
                  <a:pt x="2" y="179"/>
                </a:lnTo>
                <a:lnTo>
                  <a:pt x="0" y="176"/>
                </a:lnTo>
                <a:lnTo>
                  <a:pt x="0" y="172"/>
                </a:lnTo>
                <a:lnTo>
                  <a:pt x="0" y="172"/>
                </a:lnTo>
                <a:lnTo>
                  <a:pt x="0" y="169"/>
                </a:lnTo>
                <a:lnTo>
                  <a:pt x="2" y="167"/>
                </a:lnTo>
                <a:lnTo>
                  <a:pt x="5" y="164"/>
                </a:lnTo>
                <a:lnTo>
                  <a:pt x="8" y="164"/>
                </a:lnTo>
                <a:lnTo>
                  <a:pt x="8" y="164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3"/>
          <p:cNvSpPr>
            <a:spLocks noEditPoints="1"/>
          </p:cNvSpPr>
          <p:nvPr/>
        </p:nvSpPr>
        <p:spPr bwMode="auto">
          <a:xfrm>
            <a:off x="2359025" y="1573213"/>
            <a:ext cx="515938" cy="481012"/>
          </a:xfrm>
          <a:custGeom>
            <a:avLst/>
            <a:gdLst>
              <a:gd name="T0" fmla="*/ 200 w 325"/>
              <a:gd name="T1" fmla="*/ 35 h 318"/>
              <a:gd name="T2" fmla="*/ 214 w 325"/>
              <a:gd name="T3" fmla="*/ 29 h 318"/>
              <a:gd name="T4" fmla="*/ 215 w 325"/>
              <a:gd name="T5" fmla="*/ 16 h 318"/>
              <a:gd name="T6" fmla="*/ 321 w 325"/>
              <a:gd name="T7" fmla="*/ 177 h 318"/>
              <a:gd name="T8" fmla="*/ 325 w 325"/>
              <a:gd name="T9" fmla="*/ 196 h 318"/>
              <a:gd name="T10" fmla="*/ 314 w 325"/>
              <a:gd name="T11" fmla="*/ 218 h 318"/>
              <a:gd name="T12" fmla="*/ 291 w 325"/>
              <a:gd name="T13" fmla="*/ 158 h 318"/>
              <a:gd name="T14" fmla="*/ 293 w 325"/>
              <a:gd name="T15" fmla="*/ 154 h 318"/>
              <a:gd name="T16" fmla="*/ 194 w 325"/>
              <a:gd name="T17" fmla="*/ 174 h 318"/>
              <a:gd name="T18" fmla="*/ 276 w 325"/>
              <a:gd name="T19" fmla="*/ 126 h 318"/>
              <a:gd name="T20" fmla="*/ 194 w 325"/>
              <a:gd name="T21" fmla="*/ 168 h 318"/>
              <a:gd name="T22" fmla="*/ 261 w 325"/>
              <a:gd name="T23" fmla="*/ 98 h 318"/>
              <a:gd name="T24" fmla="*/ 257 w 325"/>
              <a:gd name="T25" fmla="*/ 96 h 318"/>
              <a:gd name="T26" fmla="*/ 244 w 325"/>
              <a:gd name="T27" fmla="*/ 73 h 318"/>
              <a:gd name="T28" fmla="*/ 244 w 325"/>
              <a:gd name="T29" fmla="*/ 67 h 318"/>
              <a:gd name="T30" fmla="*/ 15 w 325"/>
              <a:gd name="T31" fmla="*/ 116 h 318"/>
              <a:gd name="T32" fmla="*/ 16 w 325"/>
              <a:gd name="T33" fmla="*/ 126 h 318"/>
              <a:gd name="T34" fmla="*/ 34 w 325"/>
              <a:gd name="T35" fmla="*/ 131 h 318"/>
              <a:gd name="T36" fmla="*/ 41 w 325"/>
              <a:gd name="T37" fmla="*/ 117 h 318"/>
              <a:gd name="T38" fmla="*/ 31 w 325"/>
              <a:gd name="T39" fmla="*/ 107 h 318"/>
              <a:gd name="T40" fmla="*/ 51 w 325"/>
              <a:gd name="T41" fmla="*/ 107 h 318"/>
              <a:gd name="T42" fmla="*/ 64 w 325"/>
              <a:gd name="T43" fmla="*/ 113 h 318"/>
              <a:gd name="T44" fmla="*/ 76 w 325"/>
              <a:gd name="T45" fmla="*/ 104 h 318"/>
              <a:gd name="T46" fmla="*/ 70 w 325"/>
              <a:gd name="T47" fmla="*/ 89 h 318"/>
              <a:gd name="T48" fmla="*/ 85 w 325"/>
              <a:gd name="T49" fmla="*/ 81 h 318"/>
              <a:gd name="T50" fmla="*/ 95 w 325"/>
              <a:gd name="T51" fmla="*/ 93 h 318"/>
              <a:gd name="T52" fmla="*/ 108 w 325"/>
              <a:gd name="T53" fmla="*/ 88 h 318"/>
              <a:gd name="T54" fmla="*/ 110 w 325"/>
              <a:gd name="T55" fmla="*/ 74 h 318"/>
              <a:gd name="T56" fmla="*/ 121 w 325"/>
              <a:gd name="T57" fmla="*/ 56 h 318"/>
              <a:gd name="T58" fmla="*/ 125 w 325"/>
              <a:gd name="T59" fmla="*/ 71 h 318"/>
              <a:gd name="T60" fmla="*/ 140 w 325"/>
              <a:gd name="T61" fmla="*/ 73 h 318"/>
              <a:gd name="T62" fmla="*/ 145 w 325"/>
              <a:gd name="T63" fmla="*/ 54 h 318"/>
              <a:gd name="T64" fmla="*/ 156 w 325"/>
              <a:gd name="T65" fmla="*/ 38 h 318"/>
              <a:gd name="T66" fmla="*/ 157 w 325"/>
              <a:gd name="T67" fmla="*/ 47 h 318"/>
              <a:gd name="T68" fmla="*/ 175 w 325"/>
              <a:gd name="T69" fmla="*/ 52 h 318"/>
              <a:gd name="T70" fmla="*/ 181 w 325"/>
              <a:gd name="T71" fmla="*/ 40 h 318"/>
              <a:gd name="T72" fmla="*/ 172 w 325"/>
              <a:gd name="T73" fmla="*/ 28 h 318"/>
              <a:gd name="T74" fmla="*/ 192 w 325"/>
              <a:gd name="T75" fmla="*/ 28 h 318"/>
              <a:gd name="T76" fmla="*/ 47 w 325"/>
              <a:gd name="T77" fmla="*/ 174 h 318"/>
              <a:gd name="T78" fmla="*/ 46 w 325"/>
              <a:gd name="T79" fmla="*/ 178 h 318"/>
              <a:gd name="T80" fmla="*/ 194 w 325"/>
              <a:gd name="T81" fmla="*/ 100 h 318"/>
              <a:gd name="T82" fmla="*/ 62 w 325"/>
              <a:gd name="T83" fmla="*/ 204 h 318"/>
              <a:gd name="T84" fmla="*/ 66 w 325"/>
              <a:gd name="T85" fmla="*/ 208 h 318"/>
              <a:gd name="T86" fmla="*/ 80 w 325"/>
              <a:gd name="T87" fmla="*/ 231 h 318"/>
              <a:gd name="T88" fmla="*/ 79 w 325"/>
              <a:gd name="T89" fmla="*/ 235 h 318"/>
              <a:gd name="T90" fmla="*/ 194 w 325"/>
              <a:gd name="T91" fmla="*/ 174 h 318"/>
              <a:gd name="T92" fmla="*/ 93 w 325"/>
              <a:gd name="T93" fmla="*/ 261 h 318"/>
              <a:gd name="T94" fmla="*/ 98 w 325"/>
              <a:gd name="T95" fmla="*/ 265 h 318"/>
              <a:gd name="T96" fmla="*/ 142 w 325"/>
              <a:gd name="T97" fmla="*/ 314 h 318"/>
              <a:gd name="T98" fmla="*/ 123 w 325"/>
              <a:gd name="T99" fmla="*/ 318 h 318"/>
              <a:gd name="T100" fmla="*/ 102 w 325"/>
              <a:gd name="T101" fmla="*/ 30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" h="318">
                <a:moveTo>
                  <a:pt x="194" y="31"/>
                </a:moveTo>
                <a:lnTo>
                  <a:pt x="194" y="31"/>
                </a:lnTo>
                <a:lnTo>
                  <a:pt x="196" y="33"/>
                </a:lnTo>
                <a:lnTo>
                  <a:pt x="200" y="35"/>
                </a:lnTo>
                <a:lnTo>
                  <a:pt x="206" y="35"/>
                </a:lnTo>
                <a:lnTo>
                  <a:pt x="210" y="33"/>
                </a:lnTo>
                <a:lnTo>
                  <a:pt x="210" y="33"/>
                </a:lnTo>
                <a:lnTo>
                  <a:pt x="214" y="29"/>
                </a:lnTo>
                <a:lnTo>
                  <a:pt x="215" y="25"/>
                </a:lnTo>
                <a:lnTo>
                  <a:pt x="217" y="20"/>
                </a:lnTo>
                <a:lnTo>
                  <a:pt x="215" y="16"/>
                </a:lnTo>
                <a:lnTo>
                  <a:pt x="215" y="16"/>
                </a:lnTo>
                <a:lnTo>
                  <a:pt x="211" y="12"/>
                </a:lnTo>
                <a:lnTo>
                  <a:pt x="207" y="9"/>
                </a:lnTo>
                <a:lnTo>
                  <a:pt x="223" y="0"/>
                </a:lnTo>
                <a:lnTo>
                  <a:pt x="321" y="177"/>
                </a:lnTo>
                <a:lnTo>
                  <a:pt x="321" y="177"/>
                </a:lnTo>
                <a:lnTo>
                  <a:pt x="324" y="182"/>
                </a:lnTo>
                <a:lnTo>
                  <a:pt x="325" y="189"/>
                </a:lnTo>
                <a:lnTo>
                  <a:pt x="325" y="196"/>
                </a:lnTo>
                <a:lnTo>
                  <a:pt x="324" y="201"/>
                </a:lnTo>
                <a:lnTo>
                  <a:pt x="322" y="208"/>
                </a:lnTo>
                <a:lnTo>
                  <a:pt x="318" y="212"/>
                </a:lnTo>
                <a:lnTo>
                  <a:pt x="314" y="218"/>
                </a:lnTo>
                <a:lnTo>
                  <a:pt x="309" y="222"/>
                </a:lnTo>
                <a:lnTo>
                  <a:pt x="194" y="285"/>
                </a:lnTo>
                <a:lnTo>
                  <a:pt x="194" y="212"/>
                </a:lnTo>
                <a:lnTo>
                  <a:pt x="291" y="158"/>
                </a:lnTo>
                <a:lnTo>
                  <a:pt x="291" y="158"/>
                </a:lnTo>
                <a:lnTo>
                  <a:pt x="293" y="155"/>
                </a:lnTo>
                <a:lnTo>
                  <a:pt x="293" y="154"/>
                </a:lnTo>
                <a:lnTo>
                  <a:pt x="293" y="154"/>
                </a:lnTo>
                <a:lnTo>
                  <a:pt x="291" y="153"/>
                </a:lnTo>
                <a:lnTo>
                  <a:pt x="288" y="153"/>
                </a:lnTo>
                <a:lnTo>
                  <a:pt x="194" y="205"/>
                </a:lnTo>
                <a:lnTo>
                  <a:pt x="194" y="174"/>
                </a:lnTo>
                <a:lnTo>
                  <a:pt x="275" y="130"/>
                </a:lnTo>
                <a:lnTo>
                  <a:pt x="275" y="130"/>
                </a:lnTo>
                <a:lnTo>
                  <a:pt x="276" y="127"/>
                </a:lnTo>
                <a:lnTo>
                  <a:pt x="276" y="126"/>
                </a:lnTo>
                <a:lnTo>
                  <a:pt x="276" y="126"/>
                </a:lnTo>
                <a:lnTo>
                  <a:pt x="275" y="124"/>
                </a:lnTo>
                <a:lnTo>
                  <a:pt x="272" y="124"/>
                </a:lnTo>
                <a:lnTo>
                  <a:pt x="194" y="168"/>
                </a:lnTo>
                <a:lnTo>
                  <a:pt x="194" y="138"/>
                </a:lnTo>
                <a:lnTo>
                  <a:pt x="260" y="101"/>
                </a:lnTo>
                <a:lnTo>
                  <a:pt x="260" y="101"/>
                </a:lnTo>
                <a:lnTo>
                  <a:pt x="261" y="98"/>
                </a:lnTo>
                <a:lnTo>
                  <a:pt x="261" y="97"/>
                </a:lnTo>
                <a:lnTo>
                  <a:pt x="261" y="97"/>
                </a:lnTo>
                <a:lnTo>
                  <a:pt x="259" y="96"/>
                </a:lnTo>
                <a:lnTo>
                  <a:pt x="257" y="96"/>
                </a:lnTo>
                <a:lnTo>
                  <a:pt x="194" y="131"/>
                </a:lnTo>
                <a:lnTo>
                  <a:pt x="194" y="100"/>
                </a:lnTo>
                <a:lnTo>
                  <a:pt x="244" y="73"/>
                </a:lnTo>
                <a:lnTo>
                  <a:pt x="244" y="73"/>
                </a:lnTo>
                <a:lnTo>
                  <a:pt x="245" y="70"/>
                </a:lnTo>
                <a:lnTo>
                  <a:pt x="245" y="69"/>
                </a:lnTo>
                <a:lnTo>
                  <a:pt x="245" y="69"/>
                </a:lnTo>
                <a:lnTo>
                  <a:pt x="244" y="67"/>
                </a:lnTo>
                <a:lnTo>
                  <a:pt x="241" y="67"/>
                </a:lnTo>
                <a:lnTo>
                  <a:pt x="194" y="93"/>
                </a:lnTo>
                <a:lnTo>
                  <a:pt x="194" y="31"/>
                </a:lnTo>
                <a:close/>
                <a:moveTo>
                  <a:pt x="15" y="116"/>
                </a:moveTo>
                <a:lnTo>
                  <a:pt x="15" y="116"/>
                </a:lnTo>
                <a:lnTo>
                  <a:pt x="15" y="120"/>
                </a:lnTo>
                <a:lnTo>
                  <a:pt x="16" y="126"/>
                </a:lnTo>
                <a:lnTo>
                  <a:pt x="16" y="126"/>
                </a:lnTo>
                <a:lnTo>
                  <a:pt x="19" y="130"/>
                </a:lnTo>
                <a:lnTo>
                  <a:pt x="24" y="132"/>
                </a:lnTo>
                <a:lnTo>
                  <a:pt x="28" y="132"/>
                </a:lnTo>
                <a:lnTo>
                  <a:pt x="34" y="131"/>
                </a:lnTo>
                <a:lnTo>
                  <a:pt x="34" y="131"/>
                </a:lnTo>
                <a:lnTo>
                  <a:pt x="38" y="127"/>
                </a:lnTo>
                <a:lnTo>
                  <a:pt x="41" y="123"/>
                </a:lnTo>
                <a:lnTo>
                  <a:pt x="41" y="117"/>
                </a:lnTo>
                <a:lnTo>
                  <a:pt x="39" y="113"/>
                </a:lnTo>
                <a:lnTo>
                  <a:pt x="39" y="113"/>
                </a:lnTo>
                <a:lnTo>
                  <a:pt x="35" y="109"/>
                </a:lnTo>
                <a:lnTo>
                  <a:pt x="31" y="107"/>
                </a:lnTo>
                <a:lnTo>
                  <a:pt x="50" y="96"/>
                </a:lnTo>
                <a:lnTo>
                  <a:pt x="50" y="96"/>
                </a:lnTo>
                <a:lnTo>
                  <a:pt x="50" y="101"/>
                </a:lnTo>
                <a:lnTo>
                  <a:pt x="51" y="107"/>
                </a:lnTo>
                <a:lnTo>
                  <a:pt x="51" y="107"/>
                </a:lnTo>
                <a:lnTo>
                  <a:pt x="54" y="111"/>
                </a:lnTo>
                <a:lnTo>
                  <a:pt x="60" y="112"/>
                </a:lnTo>
                <a:lnTo>
                  <a:pt x="64" y="113"/>
                </a:lnTo>
                <a:lnTo>
                  <a:pt x="69" y="111"/>
                </a:lnTo>
                <a:lnTo>
                  <a:pt x="69" y="111"/>
                </a:lnTo>
                <a:lnTo>
                  <a:pt x="73" y="108"/>
                </a:lnTo>
                <a:lnTo>
                  <a:pt x="76" y="104"/>
                </a:lnTo>
                <a:lnTo>
                  <a:pt x="76" y="98"/>
                </a:lnTo>
                <a:lnTo>
                  <a:pt x="75" y="93"/>
                </a:lnTo>
                <a:lnTo>
                  <a:pt x="75" y="93"/>
                </a:lnTo>
                <a:lnTo>
                  <a:pt x="70" y="89"/>
                </a:lnTo>
                <a:lnTo>
                  <a:pt x="66" y="88"/>
                </a:lnTo>
                <a:lnTo>
                  <a:pt x="85" y="77"/>
                </a:lnTo>
                <a:lnTo>
                  <a:pt x="85" y="77"/>
                </a:lnTo>
                <a:lnTo>
                  <a:pt x="85" y="81"/>
                </a:lnTo>
                <a:lnTo>
                  <a:pt x="87" y="86"/>
                </a:lnTo>
                <a:lnTo>
                  <a:pt x="87" y="86"/>
                </a:lnTo>
                <a:lnTo>
                  <a:pt x="89" y="90"/>
                </a:lnTo>
                <a:lnTo>
                  <a:pt x="95" y="93"/>
                </a:lnTo>
                <a:lnTo>
                  <a:pt x="99" y="93"/>
                </a:lnTo>
                <a:lnTo>
                  <a:pt x="104" y="92"/>
                </a:lnTo>
                <a:lnTo>
                  <a:pt x="104" y="92"/>
                </a:lnTo>
                <a:lnTo>
                  <a:pt x="108" y="88"/>
                </a:lnTo>
                <a:lnTo>
                  <a:pt x="111" y="84"/>
                </a:lnTo>
                <a:lnTo>
                  <a:pt x="111" y="78"/>
                </a:lnTo>
                <a:lnTo>
                  <a:pt x="110" y="74"/>
                </a:lnTo>
                <a:lnTo>
                  <a:pt x="110" y="74"/>
                </a:lnTo>
                <a:lnTo>
                  <a:pt x="106" y="70"/>
                </a:lnTo>
                <a:lnTo>
                  <a:pt x="102" y="67"/>
                </a:lnTo>
                <a:lnTo>
                  <a:pt x="121" y="56"/>
                </a:lnTo>
                <a:lnTo>
                  <a:pt x="121" y="56"/>
                </a:lnTo>
                <a:lnTo>
                  <a:pt x="121" y="62"/>
                </a:lnTo>
                <a:lnTo>
                  <a:pt x="122" y="67"/>
                </a:lnTo>
                <a:lnTo>
                  <a:pt x="122" y="67"/>
                </a:lnTo>
                <a:lnTo>
                  <a:pt x="125" y="71"/>
                </a:lnTo>
                <a:lnTo>
                  <a:pt x="130" y="73"/>
                </a:lnTo>
                <a:lnTo>
                  <a:pt x="134" y="74"/>
                </a:lnTo>
                <a:lnTo>
                  <a:pt x="140" y="73"/>
                </a:lnTo>
                <a:lnTo>
                  <a:pt x="140" y="73"/>
                </a:lnTo>
                <a:lnTo>
                  <a:pt x="144" y="69"/>
                </a:lnTo>
                <a:lnTo>
                  <a:pt x="146" y="65"/>
                </a:lnTo>
                <a:lnTo>
                  <a:pt x="146" y="59"/>
                </a:lnTo>
                <a:lnTo>
                  <a:pt x="145" y="54"/>
                </a:lnTo>
                <a:lnTo>
                  <a:pt x="145" y="54"/>
                </a:lnTo>
                <a:lnTo>
                  <a:pt x="141" y="50"/>
                </a:lnTo>
                <a:lnTo>
                  <a:pt x="137" y="48"/>
                </a:lnTo>
                <a:lnTo>
                  <a:pt x="156" y="38"/>
                </a:lnTo>
                <a:lnTo>
                  <a:pt x="156" y="38"/>
                </a:lnTo>
                <a:lnTo>
                  <a:pt x="154" y="43"/>
                </a:lnTo>
                <a:lnTo>
                  <a:pt x="157" y="47"/>
                </a:lnTo>
                <a:lnTo>
                  <a:pt x="157" y="47"/>
                </a:lnTo>
                <a:lnTo>
                  <a:pt x="160" y="51"/>
                </a:lnTo>
                <a:lnTo>
                  <a:pt x="164" y="54"/>
                </a:lnTo>
                <a:lnTo>
                  <a:pt x="169" y="54"/>
                </a:lnTo>
                <a:lnTo>
                  <a:pt x="175" y="52"/>
                </a:lnTo>
                <a:lnTo>
                  <a:pt x="175" y="52"/>
                </a:lnTo>
                <a:lnTo>
                  <a:pt x="179" y="50"/>
                </a:lnTo>
                <a:lnTo>
                  <a:pt x="180" y="44"/>
                </a:lnTo>
                <a:lnTo>
                  <a:pt x="181" y="40"/>
                </a:lnTo>
                <a:lnTo>
                  <a:pt x="180" y="35"/>
                </a:lnTo>
                <a:lnTo>
                  <a:pt x="180" y="35"/>
                </a:lnTo>
                <a:lnTo>
                  <a:pt x="176" y="31"/>
                </a:lnTo>
                <a:lnTo>
                  <a:pt x="172" y="28"/>
                </a:lnTo>
                <a:lnTo>
                  <a:pt x="191" y="19"/>
                </a:lnTo>
                <a:lnTo>
                  <a:pt x="191" y="19"/>
                </a:lnTo>
                <a:lnTo>
                  <a:pt x="190" y="23"/>
                </a:lnTo>
                <a:lnTo>
                  <a:pt x="192" y="28"/>
                </a:lnTo>
                <a:lnTo>
                  <a:pt x="192" y="28"/>
                </a:lnTo>
                <a:lnTo>
                  <a:pt x="194" y="31"/>
                </a:lnTo>
                <a:lnTo>
                  <a:pt x="194" y="93"/>
                </a:lnTo>
                <a:lnTo>
                  <a:pt x="47" y="174"/>
                </a:lnTo>
                <a:lnTo>
                  <a:pt x="47" y="174"/>
                </a:lnTo>
                <a:lnTo>
                  <a:pt x="46" y="176"/>
                </a:lnTo>
                <a:lnTo>
                  <a:pt x="46" y="178"/>
                </a:lnTo>
                <a:lnTo>
                  <a:pt x="46" y="178"/>
                </a:lnTo>
                <a:lnTo>
                  <a:pt x="49" y="180"/>
                </a:lnTo>
                <a:lnTo>
                  <a:pt x="50" y="180"/>
                </a:lnTo>
                <a:lnTo>
                  <a:pt x="50" y="180"/>
                </a:lnTo>
                <a:lnTo>
                  <a:pt x="194" y="100"/>
                </a:lnTo>
                <a:lnTo>
                  <a:pt x="194" y="131"/>
                </a:lnTo>
                <a:lnTo>
                  <a:pt x="64" y="203"/>
                </a:lnTo>
                <a:lnTo>
                  <a:pt x="64" y="203"/>
                </a:lnTo>
                <a:lnTo>
                  <a:pt x="62" y="204"/>
                </a:lnTo>
                <a:lnTo>
                  <a:pt x="62" y="207"/>
                </a:lnTo>
                <a:lnTo>
                  <a:pt x="62" y="207"/>
                </a:lnTo>
                <a:lnTo>
                  <a:pt x="64" y="208"/>
                </a:lnTo>
                <a:lnTo>
                  <a:pt x="66" y="208"/>
                </a:lnTo>
                <a:lnTo>
                  <a:pt x="66" y="208"/>
                </a:lnTo>
                <a:lnTo>
                  <a:pt x="194" y="138"/>
                </a:lnTo>
                <a:lnTo>
                  <a:pt x="194" y="168"/>
                </a:lnTo>
                <a:lnTo>
                  <a:pt x="80" y="231"/>
                </a:lnTo>
                <a:lnTo>
                  <a:pt x="80" y="231"/>
                </a:lnTo>
                <a:lnTo>
                  <a:pt x="77" y="233"/>
                </a:lnTo>
                <a:lnTo>
                  <a:pt x="79" y="235"/>
                </a:lnTo>
                <a:lnTo>
                  <a:pt x="79" y="235"/>
                </a:lnTo>
                <a:lnTo>
                  <a:pt x="80" y="237"/>
                </a:lnTo>
                <a:lnTo>
                  <a:pt x="83" y="237"/>
                </a:lnTo>
                <a:lnTo>
                  <a:pt x="83" y="237"/>
                </a:lnTo>
                <a:lnTo>
                  <a:pt x="194" y="174"/>
                </a:lnTo>
                <a:lnTo>
                  <a:pt x="194" y="205"/>
                </a:lnTo>
                <a:lnTo>
                  <a:pt x="95" y="260"/>
                </a:lnTo>
                <a:lnTo>
                  <a:pt x="95" y="260"/>
                </a:lnTo>
                <a:lnTo>
                  <a:pt x="93" y="261"/>
                </a:lnTo>
                <a:lnTo>
                  <a:pt x="93" y="264"/>
                </a:lnTo>
                <a:lnTo>
                  <a:pt x="93" y="264"/>
                </a:lnTo>
                <a:lnTo>
                  <a:pt x="96" y="265"/>
                </a:lnTo>
                <a:lnTo>
                  <a:pt x="98" y="265"/>
                </a:lnTo>
                <a:lnTo>
                  <a:pt x="98" y="265"/>
                </a:lnTo>
                <a:lnTo>
                  <a:pt x="194" y="212"/>
                </a:lnTo>
                <a:lnTo>
                  <a:pt x="194" y="285"/>
                </a:lnTo>
                <a:lnTo>
                  <a:pt x="142" y="314"/>
                </a:lnTo>
                <a:lnTo>
                  <a:pt x="142" y="314"/>
                </a:lnTo>
                <a:lnTo>
                  <a:pt x="137" y="316"/>
                </a:lnTo>
                <a:lnTo>
                  <a:pt x="130" y="318"/>
                </a:lnTo>
                <a:lnTo>
                  <a:pt x="123" y="318"/>
                </a:lnTo>
                <a:lnTo>
                  <a:pt x="118" y="316"/>
                </a:lnTo>
                <a:lnTo>
                  <a:pt x="111" y="314"/>
                </a:lnTo>
                <a:lnTo>
                  <a:pt x="107" y="311"/>
                </a:lnTo>
                <a:lnTo>
                  <a:pt x="102" y="306"/>
                </a:lnTo>
                <a:lnTo>
                  <a:pt x="98" y="300"/>
                </a:lnTo>
                <a:lnTo>
                  <a:pt x="0" y="124"/>
                </a:lnTo>
                <a:lnTo>
                  <a:pt x="15" y="116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154"/>
          <p:cNvSpPr>
            <a:spLocks noEditPoints="1"/>
          </p:cNvSpPr>
          <p:nvPr/>
        </p:nvSpPr>
        <p:spPr bwMode="auto">
          <a:xfrm>
            <a:off x="4171950" y="3627438"/>
            <a:ext cx="488950" cy="488950"/>
          </a:xfrm>
          <a:custGeom>
            <a:avLst/>
            <a:gdLst>
              <a:gd name="T0" fmla="*/ 306 w 308"/>
              <a:gd name="T1" fmla="*/ 96 h 323"/>
              <a:gd name="T2" fmla="*/ 218 w 308"/>
              <a:gd name="T3" fmla="*/ 308 h 323"/>
              <a:gd name="T4" fmla="*/ 227 w 308"/>
              <a:gd name="T5" fmla="*/ 224 h 323"/>
              <a:gd name="T6" fmla="*/ 233 w 308"/>
              <a:gd name="T7" fmla="*/ 209 h 323"/>
              <a:gd name="T8" fmla="*/ 246 w 308"/>
              <a:gd name="T9" fmla="*/ 184 h 323"/>
              <a:gd name="T10" fmla="*/ 250 w 308"/>
              <a:gd name="T11" fmla="*/ 159 h 323"/>
              <a:gd name="T12" fmla="*/ 280 w 308"/>
              <a:gd name="T13" fmla="*/ 109 h 323"/>
              <a:gd name="T14" fmla="*/ 218 w 308"/>
              <a:gd name="T15" fmla="*/ 75 h 323"/>
              <a:gd name="T16" fmla="*/ 201 w 308"/>
              <a:gd name="T17" fmla="*/ 320 h 323"/>
              <a:gd name="T18" fmla="*/ 197 w 308"/>
              <a:gd name="T19" fmla="*/ 289 h 323"/>
              <a:gd name="T20" fmla="*/ 208 w 308"/>
              <a:gd name="T21" fmla="*/ 262 h 323"/>
              <a:gd name="T22" fmla="*/ 218 w 308"/>
              <a:gd name="T23" fmla="*/ 248 h 323"/>
              <a:gd name="T24" fmla="*/ 203 w 308"/>
              <a:gd name="T25" fmla="*/ 161 h 323"/>
              <a:gd name="T26" fmla="*/ 189 w 308"/>
              <a:gd name="T27" fmla="*/ 184 h 323"/>
              <a:gd name="T28" fmla="*/ 186 w 308"/>
              <a:gd name="T29" fmla="*/ 202 h 323"/>
              <a:gd name="T30" fmla="*/ 185 w 308"/>
              <a:gd name="T31" fmla="*/ 155 h 323"/>
              <a:gd name="T32" fmla="*/ 180 w 308"/>
              <a:gd name="T33" fmla="*/ 26 h 323"/>
              <a:gd name="T34" fmla="*/ 174 w 308"/>
              <a:gd name="T35" fmla="*/ 318 h 323"/>
              <a:gd name="T36" fmla="*/ 147 w 308"/>
              <a:gd name="T37" fmla="*/ 218 h 323"/>
              <a:gd name="T38" fmla="*/ 166 w 308"/>
              <a:gd name="T39" fmla="*/ 199 h 323"/>
              <a:gd name="T40" fmla="*/ 147 w 308"/>
              <a:gd name="T41" fmla="*/ 170 h 323"/>
              <a:gd name="T42" fmla="*/ 180 w 308"/>
              <a:gd name="T43" fmla="*/ 170 h 323"/>
              <a:gd name="T44" fmla="*/ 170 w 308"/>
              <a:gd name="T45" fmla="*/ 225 h 323"/>
              <a:gd name="T46" fmla="*/ 168 w 308"/>
              <a:gd name="T47" fmla="*/ 243 h 323"/>
              <a:gd name="T48" fmla="*/ 151 w 308"/>
              <a:gd name="T49" fmla="*/ 263 h 323"/>
              <a:gd name="T50" fmla="*/ 180 w 308"/>
              <a:gd name="T51" fmla="*/ 321 h 323"/>
              <a:gd name="T52" fmla="*/ 147 w 308"/>
              <a:gd name="T53" fmla="*/ 10 h 323"/>
              <a:gd name="T54" fmla="*/ 119 w 308"/>
              <a:gd name="T55" fmla="*/ 0 h 323"/>
              <a:gd name="T56" fmla="*/ 132 w 308"/>
              <a:gd name="T57" fmla="*/ 260 h 323"/>
              <a:gd name="T58" fmla="*/ 147 w 308"/>
              <a:gd name="T59" fmla="*/ 306 h 323"/>
              <a:gd name="T60" fmla="*/ 139 w 308"/>
              <a:gd name="T61" fmla="*/ 134 h 323"/>
              <a:gd name="T62" fmla="*/ 128 w 308"/>
              <a:gd name="T63" fmla="*/ 159 h 323"/>
              <a:gd name="T64" fmla="*/ 121 w 308"/>
              <a:gd name="T65" fmla="*/ 174 h 323"/>
              <a:gd name="T66" fmla="*/ 123 w 308"/>
              <a:gd name="T67" fmla="*/ 125 h 323"/>
              <a:gd name="T68" fmla="*/ 147 w 308"/>
              <a:gd name="T69" fmla="*/ 235 h 323"/>
              <a:gd name="T70" fmla="*/ 98 w 308"/>
              <a:gd name="T71" fmla="*/ 283 h 323"/>
              <a:gd name="T72" fmla="*/ 103 w 308"/>
              <a:gd name="T73" fmla="*/ 4 h 323"/>
              <a:gd name="T74" fmla="*/ 111 w 308"/>
              <a:gd name="T75" fmla="*/ 34 h 323"/>
              <a:gd name="T76" fmla="*/ 119 w 308"/>
              <a:gd name="T77" fmla="*/ 122 h 323"/>
              <a:gd name="T78" fmla="*/ 119 w 308"/>
              <a:gd name="T79" fmla="*/ 141 h 323"/>
              <a:gd name="T80" fmla="*/ 109 w 308"/>
              <a:gd name="T81" fmla="*/ 197 h 323"/>
              <a:gd name="T82" fmla="*/ 107 w 308"/>
              <a:gd name="T83" fmla="*/ 214 h 323"/>
              <a:gd name="T84" fmla="*/ 105 w 308"/>
              <a:gd name="T85" fmla="*/ 171 h 323"/>
              <a:gd name="T86" fmla="*/ 98 w 308"/>
              <a:gd name="T87" fmla="*/ 147 h 323"/>
              <a:gd name="T88" fmla="*/ 119 w 308"/>
              <a:gd name="T89" fmla="*/ 141 h 323"/>
              <a:gd name="T90" fmla="*/ 86 w 308"/>
              <a:gd name="T91" fmla="*/ 206 h 323"/>
              <a:gd name="T92" fmla="*/ 97 w 308"/>
              <a:gd name="T93" fmla="*/ 188 h 323"/>
              <a:gd name="T94" fmla="*/ 90 w 308"/>
              <a:gd name="T95" fmla="*/ 239 h 323"/>
              <a:gd name="T96" fmla="*/ 86 w 308"/>
              <a:gd name="T97" fmla="*/ 22 h 323"/>
              <a:gd name="T98" fmla="*/ 93 w 308"/>
              <a:gd name="T99" fmla="*/ 68 h 323"/>
              <a:gd name="T100" fmla="*/ 86 w 308"/>
              <a:gd name="T101" fmla="*/ 22 h 323"/>
              <a:gd name="T102" fmla="*/ 86 w 308"/>
              <a:gd name="T103" fmla="*/ 278 h 323"/>
              <a:gd name="T104" fmla="*/ 77 w 308"/>
              <a:gd name="T105" fmla="*/ 230 h 323"/>
              <a:gd name="T106" fmla="*/ 86 w 308"/>
              <a:gd name="T107" fmla="*/ 107 h 323"/>
              <a:gd name="T108" fmla="*/ 67 w 308"/>
              <a:gd name="T109" fmla="*/ 126 h 323"/>
              <a:gd name="T110" fmla="*/ 86 w 308"/>
              <a:gd name="T111" fmla="*/ 141 h 323"/>
              <a:gd name="T112" fmla="*/ 58 w 308"/>
              <a:gd name="T113" fmla="*/ 83 h 323"/>
              <a:gd name="T114" fmla="*/ 86 w 308"/>
              <a:gd name="T115" fmla="*/ 190 h 323"/>
              <a:gd name="T116" fmla="*/ 2 w 308"/>
              <a:gd name="T117" fmla="*/ 226 h 323"/>
              <a:gd name="T118" fmla="*/ 58 w 308"/>
              <a:gd name="T119" fmla="*/ 147 h 323"/>
              <a:gd name="T120" fmla="*/ 50 w 308"/>
              <a:gd name="T121" fmla="*/ 172 h 323"/>
              <a:gd name="T122" fmla="*/ 42 w 308"/>
              <a:gd name="T123" fmla="*/ 186 h 323"/>
              <a:gd name="T124" fmla="*/ 29 w 308"/>
              <a:gd name="T125" fmla="*/ 21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8" h="323">
                <a:moveTo>
                  <a:pt x="218" y="44"/>
                </a:moveTo>
                <a:lnTo>
                  <a:pt x="288" y="76"/>
                </a:lnTo>
                <a:lnTo>
                  <a:pt x="288" y="76"/>
                </a:lnTo>
                <a:lnTo>
                  <a:pt x="293" y="80"/>
                </a:lnTo>
                <a:lnTo>
                  <a:pt x="299" y="84"/>
                </a:lnTo>
                <a:lnTo>
                  <a:pt x="303" y="90"/>
                </a:lnTo>
                <a:lnTo>
                  <a:pt x="306" y="96"/>
                </a:lnTo>
                <a:lnTo>
                  <a:pt x="308" y="103"/>
                </a:lnTo>
                <a:lnTo>
                  <a:pt x="308" y="110"/>
                </a:lnTo>
                <a:lnTo>
                  <a:pt x="307" y="117"/>
                </a:lnTo>
                <a:lnTo>
                  <a:pt x="304" y="124"/>
                </a:lnTo>
                <a:lnTo>
                  <a:pt x="222" y="301"/>
                </a:lnTo>
                <a:lnTo>
                  <a:pt x="222" y="301"/>
                </a:lnTo>
                <a:lnTo>
                  <a:pt x="218" y="308"/>
                </a:lnTo>
                <a:lnTo>
                  <a:pt x="218" y="248"/>
                </a:lnTo>
                <a:lnTo>
                  <a:pt x="218" y="248"/>
                </a:lnTo>
                <a:lnTo>
                  <a:pt x="219" y="245"/>
                </a:lnTo>
                <a:lnTo>
                  <a:pt x="227" y="228"/>
                </a:lnTo>
                <a:lnTo>
                  <a:pt x="227" y="228"/>
                </a:lnTo>
                <a:lnTo>
                  <a:pt x="228" y="226"/>
                </a:lnTo>
                <a:lnTo>
                  <a:pt x="227" y="224"/>
                </a:lnTo>
                <a:lnTo>
                  <a:pt x="227" y="222"/>
                </a:lnTo>
                <a:lnTo>
                  <a:pt x="224" y="221"/>
                </a:lnTo>
                <a:lnTo>
                  <a:pt x="218" y="217"/>
                </a:lnTo>
                <a:lnTo>
                  <a:pt x="218" y="202"/>
                </a:lnTo>
                <a:lnTo>
                  <a:pt x="230" y="209"/>
                </a:lnTo>
                <a:lnTo>
                  <a:pt x="230" y="209"/>
                </a:lnTo>
                <a:lnTo>
                  <a:pt x="233" y="209"/>
                </a:lnTo>
                <a:lnTo>
                  <a:pt x="235" y="209"/>
                </a:lnTo>
                <a:lnTo>
                  <a:pt x="237" y="207"/>
                </a:lnTo>
                <a:lnTo>
                  <a:pt x="238" y="206"/>
                </a:lnTo>
                <a:lnTo>
                  <a:pt x="246" y="188"/>
                </a:lnTo>
                <a:lnTo>
                  <a:pt x="246" y="188"/>
                </a:lnTo>
                <a:lnTo>
                  <a:pt x="247" y="186"/>
                </a:lnTo>
                <a:lnTo>
                  <a:pt x="246" y="184"/>
                </a:lnTo>
                <a:lnTo>
                  <a:pt x="246" y="182"/>
                </a:lnTo>
                <a:lnTo>
                  <a:pt x="243" y="180"/>
                </a:lnTo>
                <a:lnTo>
                  <a:pt x="218" y="168"/>
                </a:lnTo>
                <a:lnTo>
                  <a:pt x="218" y="145"/>
                </a:lnTo>
                <a:lnTo>
                  <a:pt x="243" y="157"/>
                </a:lnTo>
                <a:lnTo>
                  <a:pt x="243" y="157"/>
                </a:lnTo>
                <a:lnTo>
                  <a:pt x="250" y="159"/>
                </a:lnTo>
                <a:lnTo>
                  <a:pt x="257" y="157"/>
                </a:lnTo>
                <a:lnTo>
                  <a:pt x="262" y="155"/>
                </a:lnTo>
                <a:lnTo>
                  <a:pt x="266" y="149"/>
                </a:lnTo>
                <a:lnTo>
                  <a:pt x="279" y="122"/>
                </a:lnTo>
                <a:lnTo>
                  <a:pt x="279" y="122"/>
                </a:lnTo>
                <a:lnTo>
                  <a:pt x="280" y="115"/>
                </a:lnTo>
                <a:lnTo>
                  <a:pt x="280" y="109"/>
                </a:lnTo>
                <a:lnTo>
                  <a:pt x="276" y="103"/>
                </a:lnTo>
                <a:lnTo>
                  <a:pt x="270" y="99"/>
                </a:lnTo>
                <a:lnTo>
                  <a:pt x="218" y="75"/>
                </a:lnTo>
                <a:lnTo>
                  <a:pt x="218" y="44"/>
                </a:lnTo>
                <a:close/>
                <a:moveTo>
                  <a:pt x="180" y="26"/>
                </a:moveTo>
                <a:lnTo>
                  <a:pt x="218" y="44"/>
                </a:lnTo>
                <a:lnTo>
                  <a:pt x="218" y="75"/>
                </a:lnTo>
                <a:lnTo>
                  <a:pt x="180" y="57"/>
                </a:lnTo>
                <a:lnTo>
                  <a:pt x="180" y="26"/>
                </a:lnTo>
                <a:lnTo>
                  <a:pt x="180" y="26"/>
                </a:lnTo>
                <a:close/>
                <a:moveTo>
                  <a:pt x="218" y="308"/>
                </a:moveTo>
                <a:lnTo>
                  <a:pt x="218" y="308"/>
                </a:lnTo>
                <a:lnTo>
                  <a:pt x="211" y="316"/>
                </a:lnTo>
                <a:lnTo>
                  <a:pt x="201" y="320"/>
                </a:lnTo>
                <a:lnTo>
                  <a:pt x="191" y="323"/>
                </a:lnTo>
                <a:lnTo>
                  <a:pt x="180" y="321"/>
                </a:lnTo>
                <a:lnTo>
                  <a:pt x="180" y="283"/>
                </a:lnTo>
                <a:lnTo>
                  <a:pt x="193" y="289"/>
                </a:lnTo>
                <a:lnTo>
                  <a:pt x="193" y="289"/>
                </a:lnTo>
                <a:lnTo>
                  <a:pt x="195" y="289"/>
                </a:lnTo>
                <a:lnTo>
                  <a:pt x="197" y="289"/>
                </a:lnTo>
                <a:lnTo>
                  <a:pt x="199" y="287"/>
                </a:lnTo>
                <a:lnTo>
                  <a:pt x="200" y="286"/>
                </a:lnTo>
                <a:lnTo>
                  <a:pt x="208" y="268"/>
                </a:lnTo>
                <a:lnTo>
                  <a:pt x="208" y="268"/>
                </a:lnTo>
                <a:lnTo>
                  <a:pt x="209" y="266"/>
                </a:lnTo>
                <a:lnTo>
                  <a:pt x="209" y="264"/>
                </a:lnTo>
                <a:lnTo>
                  <a:pt x="208" y="262"/>
                </a:lnTo>
                <a:lnTo>
                  <a:pt x="205" y="260"/>
                </a:lnTo>
                <a:lnTo>
                  <a:pt x="180" y="249"/>
                </a:lnTo>
                <a:lnTo>
                  <a:pt x="180" y="235"/>
                </a:lnTo>
                <a:lnTo>
                  <a:pt x="212" y="248"/>
                </a:lnTo>
                <a:lnTo>
                  <a:pt x="212" y="248"/>
                </a:lnTo>
                <a:lnTo>
                  <a:pt x="215" y="249"/>
                </a:lnTo>
                <a:lnTo>
                  <a:pt x="218" y="248"/>
                </a:lnTo>
                <a:lnTo>
                  <a:pt x="218" y="308"/>
                </a:lnTo>
                <a:lnTo>
                  <a:pt x="218" y="308"/>
                </a:lnTo>
                <a:close/>
                <a:moveTo>
                  <a:pt x="218" y="145"/>
                </a:moveTo>
                <a:lnTo>
                  <a:pt x="218" y="168"/>
                </a:lnTo>
                <a:lnTo>
                  <a:pt x="205" y="163"/>
                </a:lnTo>
                <a:lnTo>
                  <a:pt x="205" y="163"/>
                </a:lnTo>
                <a:lnTo>
                  <a:pt x="203" y="161"/>
                </a:lnTo>
                <a:lnTo>
                  <a:pt x="201" y="163"/>
                </a:lnTo>
                <a:lnTo>
                  <a:pt x="199" y="164"/>
                </a:lnTo>
                <a:lnTo>
                  <a:pt x="197" y="165"/>
                </a:lnTo>
                <a:lnTo>
                  <a:pt x="189" y="183"/>
                </a:lnTo>
                <a:lnTo>
                  <a:pt x="189" y="183"/>
                </a:lnTo>
                <a:lnTo>
                  <a:pt x="189" y="183"/>
                </a:lnTo>
                <a:lnTo>
                  <a:pt x="189" y="184"/>
                </a:lnTo>
                <a:lnTo>
                  <a:pt x="189" y="187"/>
                </a:lnTo>
                <a:lnTo>
                  <a:pt x="191" y="190"/>
                </a:lnTo>
                <a:lnTo>
                  <a:pt x="192" y="191"/>
                </a:lnTo>
                <a:lnTo>
                  <a:pt x="218" y="202"/>
                </a:lnTo>
                <a:lnTo>
                  <a:pt x="218" y="217"/>
                </a:lnTo>
                <a:lnTo>
                  <a:pt x="186" y="202"/>
                </a:lnTo>
                <a:lnTo>
                  <a:pt x="186" y="202"/>
                </a:lnTo>
                <a:lnTo>
                  <a:pt x="184" y="202"/>
                </a:lnTo>
                <a:lnTo>
                  <a:pt x="180" y="203"/>
                </a:lnTo>
                <a:lnTo>
                  <a:pt x="180" y="170"/>
                </a:lnTo>
                <a:lnTo>
                  <a:pt x="185" y="160"/>
                </a:lnTo>
                <a:lnTo>
                  <a:pt x="185" y="160"/>
                </a:lnTo>
                <a:lnTo>
                  <a:pt x="185" y="157"/>
                </a:lnTo>
                <a:lnTo>
                  <a:pt x="185" y="155"/>
                </a:lnTo>
                <a:lnTo>
                  <a:pt x="184" y="153"/>
                </a:lnTo>
                <a:lnTo>
                  <a:pt x="182" y="152"/>
                </a:lnTo>
                <a:lnTo>
                  <a:pt x="180" y="151"/>
                </a:lnTo>
                <a:lnTo>
                  <a:pt x="180" y="128"/>
                </a:lnTo>
                <a:lnTo>
                  <a:pt x="218" y="145"/>
                </a:lnTo>
                <a:close/>
                <a:moveTo>
                  <a:pt x="147" y="10"/>
                </a:moveTo>
                <a:lnTo>
                  <a:pt x="180" y="26"/>
                </a:lnTo>
                <a:lnTo>
                  <a:pt x="180" y="57"/>
                </a:lnTo>
                <a:lnTo>
                  <a:pt x="147" y="41"/>
                </a:lnTo>
                <a:lnTo>
                  <a:pt x="147" y="10"/>
                </a:lnTo>
                <a:lnTo>
                  <a:pt x="147" y="10"/>
                </a:lnTo>
                <a:close/>
                <a:moveTo>
                  <a:pt x="180" y="321"/>
                </a:moveTo>
                <a:lnTo>
                  <a:pt x="180" y="321"/>
                </a:lnTo>
                <a:lnTo>
                  <a:pt x="174" y="318"/>
                </a:lnTo>
                <a:lnTo>
                  <a:pt x="147" y="306"/>
                </a:lnTo>
                <a:lnTo>
                  <a:pt x="147" y="240"/>
                </a:lnTo>
                <a:lnTo>
                  <a:pt x="147" y="240"/>
                </a:lnTo>
                <a:lnTo>
                  <a:pt x="147" y="240"/>
                </a:lnTo>
                <a:lnTo>
                  <a:pt x="149" y="237"/>
                </a:lnTo>
                <a:lnTo>
                  <a:pt x="147" y="235"/>
                </a:lnTo>
                <a:lnTo>
                  <a:pt x="147" y="218"/>
                </a:lnTo>
                <a:lnTo>
                  <a:pt x="150" y="220"/>
                </a:lnTo>
                <a:lnTo>
                  <a:pt x="150" y="220"/>
                </a:lnTo>
                <a:lnTo>
                  <a:pt x="153" y="221"/>
                </a:lnTo>
                <a:lnTo>
                  <a:pt x="155" y="220"/>
                </a:lnTo>
                <a:lnTo>
                  <a:pt x="157" y="218"/>
                </a:lnTo>
                <a:lnTo>
                  <a:pt x="158" y="217"/>
                </a:lnTo>
                <a:lnTo>
                  <a:pt x="166" y="199"/>
                </a:lnTo>
                <a:lnTo>
                  <a:pt x="166" y="199"/>
                </a:lnTo>
                <a:lnTo>
                  <a:pt x="166" y="198"/>
                </a:lnTo>
                <a:lnTo>
                  <a:pt x="166" y="195"/>
                </a:lnTo>
                <a:lnTo>
                  <a:pt x="165" y="193"/>
                </a:lnTo>
                <a:lnTo>
                  <a:pt x="163" y="191"/>
                </a:lnTo>
                <a:lnTo>
                  <a:pt x="147" y="184"/>
                </a:lnTo>
                <a:lnTo>
                  <a:pt x="147" y="170"/>
                </a:lnTo>
                <a:lnTo>
                  <a:pt x="169" y="180"/>
                </a:lnTo>
                <a:lnTo>
                  <a:pt x="169" y="180"/>
                </a:lnTo>
                <a:lnTo>
                  <a:pt x="172" y="180"/>
                </a:lnTo>
                <a:lnTo>
                  <a:pt x="173" y="180"/>
                </a:lnTo>
                <a:lnTo>
                  <a:pt x="176" y="179"/>
                </a:lnTo>
                <a:lnTo>
                  <a:pt x="177" y="176"/>
                </a:lnTo>
                <a:lnTo>
                  <a:pt x="180" y="170"/>
                </a:lnTo>
                <a:lnTo>
                  <a:pt x="180" y="203"/>
                </a:lnTo>
                <a:lnTo>
                  <a:pt x="180" y="203"/>
                </a:lnTo>
                <a:lnTo>
                  <a:pt x="178" y="206"/>
                </a:lnTo>
                <a:lnTo>
                  <a:pt x="170" y="222"/>
                </a:lnTo>
                <a:lnTo>
                  <a:pt x="170" y="222"/>
                </a:lnTo>
                <a:lnTo>
                  <a:pt x="170" y="222"/>
                </a:lnTo>
                <a:lnTo>
                  <a:pt x="170" y="225"/>
                </a:lnTo>
                <a:lnTo>
                  <a:pt x="170" y="228"/>
                </a:lnTo>
                <a:lnTo>
                  <a:pt x="172" y="229"/>
                </a:lnTo>
                <a:lnTo>
                  <a:pt x="173" y="230"/>
                </a:lnTo>
                <a:lnTo>
                  <a:pt x="180" y="235"/>
                </a:lnTo>
                <a:lnTo>
                  <a:pt x="180" y="249"/>
                </a:lnTo>
                <a:lnTo>
                  <a:pt x="168" y="243"/>
                </a:lnTo>
                <a:lnTo>
                  <a:pt x="168" y="243"/>
                </a:lnTo>
                <a:lnTo>
                  <a:pt x="166" y="243"/>
                </a:lnTo>
                <a:lnTo>
                  <a:pt x="163" y="243"/>
                </a:lnTo>
                <a:lnTo>
                  <a:pt x="162" y="244"/>
                </a:lnTo>
                <a:lnTo>
                  <a:pt x="161" y="245"/>
                </a:lnTo>
                <a:lnTo>
                  <a:pt x="151" y="263"/>
                </a:lnTo>
                <a:lnTo>
                  <a:pt x="151" y="263"/>
                </a:lnTo>
                <a:lnTo>
                  <a:pt x="151" y="263"/>
                </a:lnTo>
                <a:lnTo>
                  <a:pt x="151" y="266"/>
                </a:lnTo>
                <a:lnTo>
                  <a:pt x="151" y="267"/>
                </a:lnTo>
                <a:lnTo>
                  <a:pt x="153" y="270"/>
                </a:lnTo>
                <a:lnTo>
                  <a:pt x="155" y="271"/>
                </a:lnTo>
                <a:lnTo>
                  <a:pt x="180" y="283"/>
                </a:lnTo>
                <a:lnTo>
                  <a:pt x="180" y="321"/>
                </a:lnTo>
                <a:lnTo>
                  <a:pt x="180" y="321"/>
                </a:lnTo>
                <a:close/>
                <a:moveTo>
                  <a:pt x="180" y="128"/>
                </a:moveTo>
                <a:lnTo>
                  <a:pt x="180" y="151"/>
                </a:lnTo>
                <a:lnTo>
                  <a:pt x="147" y="136"/>
                </a:lnTo>
                <a:lnTo>
                  <a:pt x="147" y="113"/>
                </a:lnTo>
                <a:lnTo>
                  <a:pt x="180" y="128"/>
                </a:lnTo>
                <a:close/>
                <a:moveTo>
                  <a:pt x="135" y="4"/>
                </a:moveTo>
                <a:lnTo>
                  <a:pt x="147" y="10"/>
                </a:lnTo>
                <a:lnTo>
                  <a:pt x="147" y="41"/>
                </a:lnTo>
                <a:lnTo>
                  <a:pt x="128" y="33"/>
                </a:lnTo>
                <a:lnTo>
                  <a:pt x="128" y="33"/>
                </a:lnTo>
                <a:lnTo>
                  <a:pt x="124" y="31"/>
                </a:lnTo>
                <a:lnTo>
                  <a:pt x="119" y="31"/>
                </a:lnTo>
                <a:lnTo>
                  <a:pt x="119" y="0"/>
                </a:lnTo>
                <a:lnTo>
                  <a:pt x="119" y="0"/>
                </a:lnTo>
                <a:lnTo>
                  <a:pt x="127" y="2"/>
                </a:lnTo>
                <a:lnTo>
                  <a:pt x="135" y="4"/>
                </a:lnTo>
                <a:lnTo>
                  <a:pt x="135" y="4"/>
                </a:lnTo>
                <a:close/>
                <a:moveTo>
                  <a:pt x="147" y="306"/>
                </a:moveTo>
                <a:lnTo>
                  <a:pt x="119" y="293"/>
                </a:lnTo>
                <a:lnTo>
                  <a:pt x="119" y="253"/>
                </a:lnTo>
                <a:lnTo>
                  <a:pt x="132" y="260"/>
                </a:lnTo>
                <a:lnTo>
                  <a:pt x="132" y="260"/>
                </a:lnTo>
                <a:lnTo>
                  <a:pt x="134" y="260"/>
                </a:lnTo>
                <a:lnTo>
                  <a:pt x="136" y="260"/>
                </a:lnTo>
                <a:lnTo>
                  <a:pt x="138" y="259"/>
                </a:lnTo>
                <a:lnTo>
                  <a:pt x="139" y="258"/>
                </a:lnTo>
                <a:lnTo>
                  <a:pt x="147" y="240"/>
                </a:lnTo>
                <a:lnTo>
                  <a:pt x="147" y="306"/>
                </a:lnTo>
                <a:lnTo>
                  <a:pt x="147" y="306"/>
                </a:lnTo>
                <a:close/>
                <a:moveTo>
                  <a:pt x="147" y="113"/>
                </a:moveTo>
                <a:lnTo>
                  <a:pt x="147" y="136"/>
                </a:lnTo>
                <a:lnTo>
                  <a:pt x="144" y="134"/>
                </a:lnTo>
                <a:lnTo>
                  <a:pt x="144" y="134"/>
                </a:lnTo>
                <a:lnTo>
                  <a:pt x="142" y="133"/>
                </a:lnTo>
                <a:lnTo>
                  <a:pt x="139" y="134"/>
                </a:lnTo>
                <a:lnTo>
                  <a:pt x="138" y="134"/>
                </a:lnTo>
                <a:lnTo>
                  <a:pt x="136" y="137"/>
                </a:lnTo>
                <a:lnTo>
                  <a:pt x="128" y="155"/>
                </a:lnTo>
                <a:lnTo>
                  <a:pt x="128" y="155"/>
                </a:lnTo>
                <a:lnTo>
                  <a:pt x="128" y="155"/>
                </a:lnTo>
                <a:lnTo>
                  <a:pt x="128" y="156"/>
                </a:lnTo>
                <a:lnTo>
                  <a:pt x="128" y="159"/>
                </a:lnTo>
                <a:lnTo>
                  <a:pt x="130" y="160"/>
                </a:lnTo>
                <a:lnTo>
                  <a:pt x="131" y="161"/>
                </a:lnTo>
                <a:lnTo>
                  <a:pt x="147" y="170"/>
                </a:lnTo>
                <a:lnTo>
                  <a:pt x="147" y="184"/>
                </a:lnTo>
                <a:lnTo>
                  <a:pt x="126" y="174"/>
                </a:lnTo>
                <a:lnTo>
                  <a:pt x="126" y="174"/>
                </a:lnTo>
                <a:lnTo>
                  <a:pt x="121" y="174"/>
                </a:lnTo>
                <a:lnTo>
                  <a:pt x="119" y="175"/>
                </a:lnTo>
                <a:lnTo>
                  <a:pt x="119" y="141"/>
                </a:lnTo>
                <a:lnTo>
                  <a:pt x="124" y="130"/>
                </a:lnTo>
                <a:lnTo>
                  <a:pt x="124" y="130"/>
                </a:lnTo>
                <a:lnTo>
                  <a:pt x="124" y="129"/>
                </a:lnTo>
                <a:lnTo>
                  <a:pt x="124" y="126"/>
                </a:lnTo>
                <a:lnTo>
                  <a:pt x="123" y="125"/>
                </a:lnTo>
                <a:lnTo>
                  <a:pt x="121" y="124"/>
                </a:lnTo>
                <a:lnTo>
                  <a:pt x="119" y="122"/>
                </a:lnTo>
                <a:lnTo>
                  <a:pt x="119" y="99"/>
                </a:lnTo>
                <a:lnTo>
                  <a:pt x="147" y="113"/>
                </a:lnTo>
                <a:lnTo>
                  <a:pt x="147" y="113"/>
                </a:lnTo>
                <a:close/>
                <a:moveTo>
                  <a:pt x="147" y="218"/>
                </a:moveTo>
                <a:lnTo>
                  <a:pt x="147" y="235"/>
                </a:lnTo>
                <a:lnTo>
                  <a:pt x="147" y="235"/>
                </a:lnTo>
                <a:lnTo>
                  <a:pt x="144" y="232"/>
                </a:lnTo>
                <a:lnTo>
                  <a:pt x="119" y="220"/>
                </a:lnTo>
                <a:lnTo>
                  <a:pt x="119" y="205"/>
                </a:lnTo>
                <a:lnTo>
                  <a:pt x="147" y="218"/>
                </a:lnTo>
                <a:close/>
                <a:moveTo>
                  <a:pt x="119" y="293"/>
                </a:moveTo>
                <a:lnTo>
                  <a:pt x="98" y="283"/>
                </a:lnTo>
                <a:lnTo>
                  <a:pt x="98" y="244"/>
                </a:lnTo>
                <a:lnTo>
                  <a:pt x="119" y="253"/>
                </a:lnTo>
                <a:lnTo>
                  <a:pt x="119" y="293"/>
                </a:lnTo>
                <a:lnTo>
                  <a:pt x="119" y="293"/>
                </a:lnTo>
                <a:close/>
                <a:moveTo>
                  <a:pt x="98" y="7"/>
                </a:moveTo>
                <a:lnTo>
                  <a:pt x="98" y="7"/>
                </a:lnTo>
                <a:lnTo>
                  <a:pt x="103" y="4"/>
                </a:lnTo>
                <a:lnTo>
                  <a:pt x="108" y="3"/>
                </a:lnTo>
                <a:lnTo>
                  <a:pt x="113" y="2"/>
                </a:lnTo>
                <a:lnTo>
                  <a:pt x="119" y="0"/>
                </a:lnTo>
                <a:lnTo>
                  <a:pt x="119" y="31"/>
                </a:lnTo>
                <a:lnTo>
                  <a:pt x="119" y="31"/>
                </a:lnTo>
                <a:lnTo>
                  <a:pt x="115" y="33"/>
                </a:lnTo>
                <a:lnTo>
                  <a:pt x="111" y="34"/>
                </a:lnTo>
                <a:lnTo>
                  <a:pt x="108" y="37"/>
                </a:lnTo>
                <a:lnTo>
                  <a:pt x="105" y="41"/>
                </a:lnTo>
                <a:lnTo>
                  <a:pt x="98" y="56"/>
                </a:lnTo>
                <a:lnTo>
                  <a:pt x="98" y="7"/>
                </a:lnTo>
                <a:lnTo>
                  <a:pt x="98" y="7"/>
                </a:lnTo>
                <a:close/>
                <a:moveTo>
                  <a:pt x="119" y="99"/>
                </a:moveTo>
                <a:lnTo>
                  <a:pt x="119" y="122"/>
                </a:lnTo>
                <a:lnTo>
                  <a:pt x="98" y="113"/>
                </a:lnTo>
                <a:lnTo>
                  <a:pt x="98" y="90"/>
                </a:lnTo>
                <a:lnTo>
                  <a:pt x="98" y="90"/>
                </a:lnTo>
                <a:lnTo>
                  <a:pt x="101" y="91"/>
                </a:lnTo>
                <a:lnTo>
                  <a:pt x="119" y="99"/>
                </a:lnTo>
                <a:lnTo>
                  <a:pt x="119" y="99"/>
                </a:lnTo>
                <a:close/>
                <a:moveTo>
                  <a:pt x="119" y="141"/>
                </a:moveTo>
                <a:lnTo>
                  <a:pt x="119" y="175"/>
                </a:lnTo>
                <a:lnTo>
                  <a:pt x="119" y="175"/>
                </a:lnTo>
                <a:lnTo>
                  <a:pt x="117" y="176"/>
                </a:lnTo>
                <a:lnTo>
                  <a:pt x="109" y="194"/>
                </a:lnTo>
                <a:lnTo>
                  <a:pt x="109" y="194"/>
                </a:lnTo>
                <a:lnTo>
                  <a:pt x="109" y="194"/>
                </a:lnTo>
                <a:lnTo>
                  <a:pt x="109" y="197"/>
                </a:lnTo>
                <a:lnTo>
                  <a:pt x="109" y="199"/>
                </a:lnTo>
                <a:lnTo>
                  <a:pt x="111" y="201"/>
                </a:lnTo>
                <a:lnTo>
                  <a:pt x="112" y="202"/>
                </a:lnTo>
                <a:lnTo>
                  <a:pt x="119" y="205"/>
                </a:lnTo>
                <a:lnTo>
                  <a:pt x="119" y="220"/>
                </a:lnTo>
                <a:lnTo>
                  <a:pt x="107" y="214"/>
                </a:lnTo>
                <a:lnTo>
                  <a:pt x="107" y="214"/>
                </a:lnTo>
                <a:lnTo>
                  <a:pt x="104" y="214"/>
                </a:lnTo>
                <a:lnTo>
                  <a:pt x="103" y="214"/>
                </a:lnTo>
                <a:lnTo>
                  <a:pt x="100" y="216"/>
                </a:lnTo>
                <a:lnTo>
                  <a:pt x="98" y="217"/>
                </a:lnTo>
                <a:lnTo>
                  <a:pt x="98" y="218"/>
                </a:lnTo>
                <a:lnTo>
                  <a:pt x="98" y="186"/>
                </a:lnTo>
                <a:lnTo>
                  <a:pt x="105" y="171"/>
                </a:lnTo>
                <a:lnTo>
                  <a:pt x="105" y="171"/>
                </a:lnTo>
                <a:lnTo>
                  <a:pt x="105" y="168"/>
                </a:lnTo>
                <a:lnTo>
                  <a:pt x="105" y="167"/>
                </a:lnTo>
                <a:lnTo>
                  <a:pt x="104" y="164"/>
                </a:lnTo>
                <a:lnTo>
                  <a:pt x="103" y="163"/>
                </a:lnTo>
                <a:lnTo>
                  <a:pt x="98" y="161"/>
                </a:lnTo>
                <a:lnTo>
                  <a:pt x="98" y="147"/>
                </a:lnTo>
                <a:lnTo>
                  <a:pt x="108" y="152"/>
                </a:lnTo>
                <a:lnTo>
                  <a:pt x="108" y="152"/>
                </a:lnTo>
                <a:lnTo>
                  <a:pt x="111" y="152"/>
                </a:lnTo>
                <a:lnTo>
                  <a:pt x="112" y="152"/>
                </a:lnTo>
                <a:lnTo>
                  <a:pt x="115" y="151"/>
                </a:lnTo>
                <a:lnTo>
                  <a:pt x="116" y="148"/>
                </a:lnTo>
                <a:lnTo>
                  <a:pt x="119" y="141"/>
                </a:lnTo>
                <a:close/>
                <a:moveTo>
                  <a:pt x="98" y="283"/>
                </a:moveTo>
                <a:lnTo>
                  <a:pt x="86" y="278"/>
                </a:lnTo>
                <a:lnTo>
                  <a:pt x="86" y="212"/>
                </a:lnTo>
                <a:lnTo>
                  <a:pt x="86" y="212"/>
                </a:lnTo>
                <a:lnTo>
                  <a:pt x="86" y="212"/>
                </a:lnTo>
                <a:lnTo>
                  <a:pt x="86" y="209"/>
                </a:lnTo>
                <a:lnTo>
                  <a:pt x="86" y="206"/>
                </a:lnTo>
                <a:lnTo>
                  <a:pt x="86" y="190"/>
                </a:lnTo>
                <a:lnTo>
                  <a:pt x="89" y="191"/>
                </a:lnTo>
                <a:lnTo>
                  <a:pt x="89" y="191"/>
                </a:lnTo>
                <a:lnTo>
                  <a:pt x="92" y="191"/>
                </a:lnTo>
                <a:lnTo>
                  <a:pt x="93" y="191"/>
                </a:lnTo>
                <a:lnTo>
                  <a:pt x="96" y="190"/>
                </a:lnTo>
                <a:lnTo>
                  <a:pt x="97" y="188"/>
                </a:lnTo>
                <a:lnTo>
                  <a:pt x="98" y="186"/>
                </a:lnTo>
                <a:lnTo>
                  <a:pt x="98" y="218"/>
                </a:lnTo>
                <a:lnTo>
                  <a:pt x="90" y="235"/>
                </a:lnTo>
                <a:lnTo>
                  <a:pt x="90" y="235"/>
                </a:lnTo>
                <a:lnTo>
                  <a:pt x="90" y="235"/>
                </a:lnTo>
                <a:lnTo>
                  <a:pt x="90" y="237"/>
                </a:lnTo>
                <a:lnTo>
                  <a:pt x="90" y="239"/>
                </a:lnTo>
                <a:lnTo>
                  <a:pt x="92" y="241"/>
                </a:lnTo>
                <a:lnTo>
                  <a:pt x="93" y="243"/>
                </a:lnTo>
                <a:lnTo>
                  <a:pt x="98" y="244"/>
                </a:lnTo>
                <a:lnTo>
                  <a:pt x="98" y="283"/>
                </a:lnTo>
                <a:lnTo>
                  <a:pt x="98" y="283"/>
                </a:lnTo>
                <a:close/>
                <a:moveTo>
                  <a:pt x="86" y="22"/>
                </a:moveTo>
                <a:lnTo>
                  <a:pt x="86" y="22"/>
                </a:lnTo>
                <a:lnTo>
                  <a:pt x="86" y="22"/>
                </a:lnTo>
                <a:lnTo>
                  <a:pt x="92" y="14"/>
                </a:lnTo>
                <a:lnTo>
                  <a:pt x="98" y="7"/>
                </a:lnTo>
                <a:lnTo>
                  <a:pt x="98" y="56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2" y="73"/>
                </a:lnTo>
                <a:lnTo>
                  <a:pt x="92" y="79"/>
                </a:lnTo>
                <a:lnTo>
                  <a:pt x="94" y="84"/>
                </a:lnTo>
                <a:lnTo>
                  <a:pt x="98" y="90"/>
                </a:lnTo>
                <a:lnTo>
                  <a:pt x="98" y="113"/>
                </a:lnTo>
                <a:lnTo>
                  <a:pt x="86" y="107"/>
                </a:lnTo>
                <a:lnTo>
                  <a:pt x="86" y="22"/>
                </a:lnTo>
                <a:lnTo>
                  <a:pt x="86" y="22"/>
                </a:lnTo>
                <a:close/>
                <a:moveTo>
                  <a:pt x="98" y="147"/>
                </a:moveTo>
                <a:lnTo>
                  <a:pt x="98" y="161"/>
                </a:lnTo>
                <a:lnTo>
                  <a:pt x="86" y="156"/>
                </a:lnTo>
                <a:lnTo>
                  <a:pt x="86" y="141"/>
                </a:lnTo>
                <a:lnTo>
                  <a:pt x="98" y="147"/>
                </a:lnTo>
                <a:close/>
                <a:moveTo>
                  <a:pt x="86" y="278"/>
                </a:moveTo>
                <a:lnTo>
                  <a:pt x="58" y="264"/>
                </a:lnTo>
                <a:lnTo>
                  <a:pt x="58" y="225"/>
                </a:lnTo>
                <a:lnTo>
                  <a:pt x="70" y="232"/>
                </a:lnTo>
                <a:lnTo>
                  <a:pt x="70" y="232"/>
                </a:lnTo>
                <a:lnTo>
                  <a:pt x="73" y="232"/>
                </a:lnTo>
                <a:lnTo>
                  <a:pt x="75" y="232"/>
                </a:lnTo>
                <a:lnTo>
                  <a:pt x="77" y="230"/>
                </a:lnTo>
                <a:lnTo>
                  <a:pt x="78" y="229"/>
                </a:lnTo>
                <a:lnTo>
                  <a:pt x="86" y="212"/>
                </a:lnTo>
                <a:lnTo>
                  <a:pt x="86" y="278"/>
                </a:lnTo>
                <a:lnTo>
                  <a:pt x="86" y="278"/>
                </a:lnTo>
                <a:close/>
                <a:moveTo>
                  <a:pt x="58" y="83"/>
                </a:moveTo>
                <a:lnTo>
                  <a:pt x="86" y="22"/>
                </a:lnTo>
                <a:lnTo>
                  <a:pt x="86" y="107"/>
                </a:lnTo>
                <a:lnTo>
                  <a:pt x="82" y="106"/>
                </a:lnTo>
                <a:lnTo>
                  <a:pt x="82" y="106"/>
                </a:lnTo>
                <a:lnTo>
                  <a:pt x="81" y="105"/>
                </a:lnTo>
                <a:lnTo>
                  <a:pt x="78" y="105"/>
                </a:lnTo>
                <a:lnTo>
                  <a:pt x="77" y="106"/>
                </a:lnTo>
                <a:lnTo>
                  <a:pt x="75" y="109"/>
                </a:lnTo>
                <a:lnTo>
                  <a:pt x="67" y="126"/>
                </a:lnTo>
                <a:lnTo>
                  <a:pt x="67" y="126"/>
                </a:lnTo>
                <a:lnTo>
                  <a:pt x="67" y="126"/>
                </a:lnTo>
                <a:lnTo>
                  <a:pt x="66" y="128"/>
                </a:lnTo>
                <a:lnTo>
                  <a:pt x="67" y="130"/>
                </a:lnTo>
                <a:lnTo>
                  <a:pt x="67" y="132"/>
                </a:lnTo>
                <a:lnTo>
                  <a:pt x="70" y="133"/>
                </a:lnTo>
                <a:lnTo>
                  <a:pt x="86" y="141"/>
                </a:lnTo>
                <a:lnTo>
                  <a:pt x="86" y="156"/>
                </a:lnTo>
                <a:lnTo>
                  <a:pt x="65" y="145"/>
                </a:lnTo>
                <a:lnTo>
                  <a:pt x="65" y="145"/>
                </a:lnTo>
                <a:lnTo>
                  <a:pt x="61" y="145"/>
                </a:lnTo>
                <a:lnTo>
                  <a:pt x="58" y="147"/>
                </a:lnTo>
                <a:lnTo>
                  <a:pt x="58" y="83"/>
                </a:lnTo>
                <a:lnTo>
                  <a:pt x="58" y="83"/>
                </a:lnTo>
                <a:close/>
                <a:moveTo>
                  <a:pt x="86" y="190"/>
                </a:moveTo>
                <a:lnTo>
                  <a:pt x="86" y="206"/>
                </a:lnTo>
                <a:lnTo>
                  <a:pt x="86" y="206"/>
                </a:lnTo>
                <a:lnTo>
                  <a:pt x="84" y="203"/>
                </a:lnTo>
                <a:lnTo>
                  <a:pt x="58" y="191"/>
                </a:lnTo>
                <a:lnTo>
                  <a:pt x="58" y="176"/>
                </a:lnTo>
                <a:lnTo>
                  <a:pt x="86" y="190"/>
                </a:lnTo>
                <a:close/>
                <a:moveTo>
                  <a:pt x="58" y="264"/>
                </a:moveTo>
                <a:lnTo>
                  <a:pt x="21" y="247"/>
                </a:lnTo>
                <a:lnTo>
                  <a:pt x="21" y="247"/>
                </a:lnTo>
                <a:lnTo>
                  <a:pt x="14" y="243"/>
                </a:lnTo>
                <a:lnTo>
                  <a:pt x="9" y="239"/>
                </a:lnTo>
                <a:lnTo>
                  <a:pt x="5" y="233"/>
                </a:lnTo>
                <a:lnTo>
                  <a:pt x="2" y="226"/>
                </a:lnTo>
                <a:lnTo>
                  <a:pt x="1" y="220"/>
                </a:lnTo>
                <a:lnTo>
                  <a:pt x="0" y="213"/>
                </a:lnTo>
                <a:lnTo>
                  <a:pt x="1" y="206"/>
                </a:lnTo>
                <a:lnTo>
                  <a:pt x="4" y="199"/>
                </a:lnTo>
                <a:lnTo>
                  <a:pt x="58" y="83"/>
                </a:lnTo>
                <a:lnTo>
                  <a:pt x="58" y="147"/>
                </a:lnTo>
                <a:lnTo>
                  <a:pt x="58" y="147"/>
                </a:lnTo>
                <a:lnTo>
                  <a:pt x="56" y="148"/>
                </a:lnTo>
                <a:lnTo>
                  <a:pt x="48" y="165"/>
                </a:lnTo>
                <a:lnTo>
                  <a:pt x="48" y="165"/>
                </a:lnTo>
                <a:lnTo>
                  <a:pt x="48" y="165"/>
                </a:lnTo>
                <a:lnTo>
                  <a:pt x="48" y="168"/>
                </a:lnTo>
                <a:lnTo>
                  <a:pt x="48" y="170"/>
                </a:lnTo>
                <a:lnTo>
                  <a:pt x="50" y="172"/>
                </a:lnTo>
                <a:lnTo>
                  <a:pt x="51" y="174"/>
                </a:lnTo>
                <a:lnTo>
                  <a:pt x="58" y="176"/>
                </a:lnTo>
                <a:lnTo>
                  <a:pt x="58" y="191"/>
                </a:lnTo>
                <a:lnTo>
                  <a:pt x="46" y="186"/>
                </a:lnTo>
                <a:lnTo>
                  <a:pt x="46" y="186"/>
                </a:lnTo>
                <a:lnTo>
                  <a:pt x="43" y="184"/>
                </a:lnTo>
                <a:lnTo>
                  <a:pt x="42" y="186"/>
                </a:lnTo>
                <a:lnTo>
                  <a:pt x="39" y="187"/>
                </a:lnTo>
                <a:lnTo>
                  <a:pt x="38" y="188"/>
                </a:lnTo>
                <a:lnTo>
                  <a:pt x="29" y="206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29" y="210"/>
                </a:lnTo>
                <a:lnTo>
                  <a:pt x="31" y="212"/>
                </a:lnTo>
                <a:lnTo>
                  <a:pt x="32" y="213"/>
                </a:lnTo>
                <a:lnTo>
                  <a:pt x="58" y="225"/>
                </a:lnTo>
                <a:lnTo>
                  <a:pt x="58" y="264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Rectangle 155"/>
          <p:cNvSpPr>
            <a:spLocks noChangeArrowheads="1"/>
          </p:cNvSpPr>
          <p:nvPr/>
        </p:nvSpPr>
        <p:spPr bwMode="auto">
          <a:xfrm>
            <a:off x="2135188" y="3146425"/>
            <a:ext cx="619125" cy="31750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Rectangle 156"/>
          <p:cNvSpPr>
            <a:spLocks noChangeArrowheads="1"/>
          </p:cNvSpPr>
          <p:nvPr/>
        </p:nvSpPr>
        <p:spPr bwMode="auto">
          <a:xfrm>
            <a:off x="2160588" y="3087688"/>
            <a:ext cx="568325" cy="31750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Rectangle 157"/>
          <p:cNvSpPr>
            <a:spLocks noChangeArrowheads="1"/>
          </p:cNvSpPr>
          <p:nvPr/>
        </p:nvSpPr>
        <p:spPr bwMode="auto">
          <a:xfrm>
            <a:off x="2384425" y="3027363"/>
            <a:ext cx="120650" cy="30162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Rectangle 158"/>
          <p:cNvSpPr>
            <a:spLocks noChangeArrowheads="1"/>
          </p:cNvSpPr>
          <p:nvPr/>
        </p:nvSpPr>
        <p:spPr bwMode="auto">
          <a:xfrm>
            <a:off x="2406650" y="2806700"/>
            <a:ext cx="77788" cy="239713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Rectangle 159"/>
          <p:cNvSpPr>
            <a:spLocks noChangeArrowheads="1"/>
          </p:cNvSpPr>
          <p:nvPr/>
        </p:nvSpPr>
        <p:spPr bwMode="auto">
          <a:xfrm>
            <a:off x="2384425" y="2795588"/>
            <a:ext cx="120650" cy="30162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Rectangle 160"/>
          <p:cNvSpPr>
            <a:spLocks noChangeArrowheads="1"/>
          </p:cNvSpPr>
          <p:nvPr/>
        </p:nvSpPr>
        <p:spPr bwMode="auto">
          <a:xfrm>
            <a:off x="2205038" y="3027363"/>
            <a:ext cx="119062" cy="30162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Rectangle 161"/>
          <p:cNvSpPr>
            <a:spLocks noChangeArrowheads="1"/>
          </p:cNvSpPr>
          <p:nvPr/>
        </p:nvSpPr>
        <p:spPr bwMode="auto">
          <a:xfrm>
            <a:off x="2225675" y="2806700"/>
            <a:ext cx="77788" cy="239713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Rectangle 162"/>
          <p:cNvSpPr>
            <a:spLocks noChangeArrowheads="1"/>
          </p:cNvSpPr>
          <p:nvPr/>
        </p:nvSpPr>
        <p:spPr bwMode="auto">
          <a:xfrm>
            <a:off x="2205038" y="2795588"/>
            <a:ext cx="119062" cy="30162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Rectangle 163"/>
          <p:cNvSpPr>
            <a:spLocks noChangeArrowheads="1"/>
          </p:cNvSpPr>
          <p:nvPr/>
        </p:nvSpPr>
        <p:spPr bwMode="auto">
          <a:xfrm>
            <a:off x="2565400" y="3027363"/>
            <a:ext cx="120650" cy="30162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Rectangle 164"/>
          <p:cNvSpPr>
            <a:spLocks noChangeArrowheads="1"/>
          </p:cNvSpPr>
          <p:nvPr/>
        </p:nvSpPr>
        <p:spPr bwMode="auto">
          <a:xfrm>
            <a:off x="2587625" y="2806700"/>
            <a:ext cx="76200" cy="239713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Rectangle 165"/>
          <p:cNvSpPr>
            <a:spLocks noChangeArrowheads="1"/>
          </p:cNvSpPr>
          <p:nvPr/>
        </p:nvSpPr>
        <p:spPr bwMode="auto">
          <a:xfrm>
            <a:off x="2565400" y="2795588"/>
            <a:ext cx="120650" cy="30162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Rectangle 166"/>
          <p:cNvSpPr>
            <a:spLocks noChangeArrowheads="1"/>
          </p:cNvSpPr>
          <p:nvPr/>
        </p:nvSpPr>
        <p:spPr bwMode="auto">
          <a:xfrm>
            <a:off x="2160588" y="2728913"/>
            <a:ext cx="568325" cy="31750"/>
          </a:xfrm>
          <a:prstGeom prst="rect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167"/>
          <p:cNvSpPr/>
          <p:nvPr/>
        </p:nvSpPr>
        <p:spPr bwMode="auto">
          <a:xfrm>
            <a:off x="2160588" y="2557463"/>
            <a:ext cx="568325" cy="171450"/>
          </a:xfrm>
          <a:custGeom>
            <a:avLst/>
            <a:gdLst>
              <a:gd name="T0" fmla="*/ 179 w 358"/>
              <a:gd name="T1" fmla="*/ 0 h 113"/>
              <a:gd name="T2" fmla="*/ 0 w 358"/>
              <a:gd name="T3" fmla="*/ 113 h 113"/>
              <a:gd name="T4" fmla="*/ 358 w 358"/>
              <a:gd name="T5" fmla="*/ 113 h 113"/>
              <a:gd name="T6" fmla="*/ 179 w 358"/>
              <a:gd name="T7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8" h="113">
                <a:moveTo>
                  <a:pt x="179" y="0"/>
                </a:moveTo>
                <a:lnTo>
                  <a:pt x="0" y="113"/>
                </a:lnTo>
                <a:lnTo>
                  <a:pt x="358" y="113"/>
                </a:lnTo>
                <a:lnTo>
                  <a:pt x="179" y="0"/>
                </a:lnTo>
                <a:close/>
              </a:path>
            </a:pathLst>
          </a:cu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Freeform 168"/>
          <p:cNvSpPr>
            <a:spLocks noEditPoints="1"/>
          </p:cNvSpPr>
          <p:nvPr/>
        </p:nvSpPr>
        <p:spPr bwMode="auto">
          <a:xfrm>
            <a:off x="3502025" y="2711450"/>
            <a:ext cx="788988" cy="492125"/>
          </a:xfrm>
          <a:custGeom>
            <a:avLst/>
            <a:gdLst>
              <a:gd name="T0" fmla="*/ 497 w 497"/>
              <a:gd name="T1" fmla="*/ 0 h 325"/>
              <a:gd name="T2" fmla="*/ 386 w 497"/>
              <a:gd name="T3" fmla="*/ 37 h 325"/>
              <a:gd name="T4" fmla="*/ 386 w 497"/>
              <a:gd name="T5" fmla="*/ 210 h 325"/>
              <a:gd name="T6" fmla="*/ 386 w 497"/>
              <a:gd name="T7" fmla="*/ 210 h 325"/>
              <a:gd name="T8" fmla="*/ 397 w 497"/>
              <a:gd name="T9" fmla="*/ 209 h 325"/>
              <a:gd name="T10" fmla="*/ 405 w 497"/>
              <a:gd name="T11" fmla="*/ 206 h 325"/>
              <a:gd name="T12" fmla="*/ 409 w 497"/>
              <a:gd name="T13" fmla="*/ 204 h 325"/>
              <a:gd name="T14" fmla="*/ 411 w 497"/>
              <a:gd name="T15" fmla="*/ 201 h 325"/>
              <a:gd name="T16" fmla="*/ 413 w 497"/>
              <a:gd name="T17" fmla="*/ 197 h 325"/>
              <a:gd name="T18" fmla="*/ 413 w 497"/>
              <a:gd name="T19" fmla="*/ 194 h 325"/>
              <a:gd name="T20" fmla="*/ 413 w 497"/>
              <a:gd name="T21" fmla="*/ 118 h 325"/>
              <a:gd name="T22" fmla="*/ 399 w 497"/>
              <a:gd name="T23" fmla="*/ 118 h 325"/>
              <a:gd name="T24" fmla="*/ 399 w 497"/>
              <a:gd name="T25" fmla="*/ 86 h 325"/>
              <a:gd name="T26" fmla="*/ 413 w 497"/>
              <a:gd name="T27" fmla="*/ 86 h 325"/>
              <a:gd name="T28" fmla="*/ 447 w 497"/>
              <a:gd name="T29" fmla="*/ 86 h 325"/>
              <a:gd name="T30" fmla="*/ 462 w 497"/>
              <a:gd name="T31" fmla="*/ 86 h 325"/>
              <a:gd name="T32" fmla="*/ 462 w 497"/>
              <a:gd name="T33" fmla="*/ 118 h 325"/>
              <a:gd name="T34" fmla="*/ 447 w 497"/>
              <a:gd name="T35" fmla="*/ 118 h 325"/>
              <a:gd name="T36" fmla="*/ 447 w 497"/>
              <a:gd name="T37" fmla="*/ 194 h 325"/>
              <a:gd name="T38" fmla="*/ 447 w 497"/>
              <a:gd name="T39" fmla="*/ 194 h 325"/>
              <a:gd name="T40" fmla="*/ 446 w 497"/>
              <a:gd name="T41" fmla="*/ 204 h 325"/>
              <a:gd name="T42" fmla="*/ 442 w 497"/>
              <a:gd name="T43" fmla="*/ 212 h 325"/>
              <a:gd name="T44" fmla="*/ 436 w 497"/>
              <a:gd name="T45" fmla="*/ 220 h 325"/>
              <a:gd name="T46" fmla="*/ 430 w 497"/>
              <a:gd name="T47" fmla="*/ 227 h 325"/>
              <a:gd name="T48" fmla="*/ 420 w 497"/>
              <a:gd name="T49" fmla="*/ 232 h 325"/>
              <a:gd name="T50" fmla="*/ 411 w 497"/>
              <a:gd name="T51" fmla="*/ 236 h 325"/>
              <a:gd name="T52" fmla="*/ 399 w 497"/>
              <a:gd name="T53" fmla="*/ 239 h 325"/>
              <a:gd name="T54" fmla="*/ 386 w 497"/>
              <a:gd name="T55" fmla="*/ 239 h 325"/>
              <a:gd name="T56" fmla="*/ 386 w 497"/>
              <a:gd name="T57" fmla="*/ 289 h 325"/>
              <a:gd name="T58" fmla="*/ 497 w 497"/>
              <a:gd name="T59" fmla="*/ 325 h 325"/>
              <a:gd name="T60" fmla="*/ 497 w 497"/>
              <a:gd name="T61" fmla="*/ 0 h 325"/>
              <a:gd name="T62" fmla="*/ 386 w 497"/>
              <a:gd name="T63" fmla="*/ 37 h 325"/>
              <a:gd name="T64" fmla="*/ 0 w 497"/>
              <a:gd name="T65" fmla="*/ 163 h 325"/>
              <a:gd name="T66" fmla="*/ 386 w 497"/>
              <a:gd name="T67" fmla="*/ 289 h 325"/>
              <a:gd name="T68" fmla="*/ 386 w 497"/>
              <a:gd name="T69" fmla="*/ 239 h 325"/>
              <a:gd name="T70" fmla="*/ 386 w 497"/>
              <a:gd name="T71" fmla="*/ 239 h 325"/>
              <a:gd name="T72" fmla="*/ 374 w 497"/>
              <a:gd name="T73" fmla="*/ 239 h 325"/>
              <a:gd name="T74" fmla="*/ 363 w 497"/>
              <a:gd name="T75" fmla="*/ 236 h 325"/>
              <a:gd name="T76" fmla="*/ 353 w 497"/>
              <a:gd name="T77" fmla="*/ 232 h 325"/>
              <a:gd name="T78" fmla="*/ 343 w 497"/>
              <a:gd name="T79" fmla="*/ 227 h 325"/>
              <a:gd name="T80" fmla="*/ 336 w 497"/>
              <a:gd name="T81" fmla="*/ 220 h 325"/>
              <a:gd name="T82" fmla="*/ 331 w 497"/>
              <a:gd name="T83" fmla="*/ 212 h 325"/>
              <a:gd name="T84" fmla="*/ 327 w 497"/>
              <a:gd name="T85" fmla="*/ 204 h 325"/>
              <a:gd name="T86" fmla="*/ 325 w 497"/>
              <a:gd name="T87" fmla="*/ 194 h 325"/>
              <a:gd name="T88" fmla="*/ 325 w 497"/>
              <a:gd name="T89" fmla="*/ 118 h 325"/>
              <a:gd name="T90" fmla="*/ 311 w 497"/>
              <a:gd name="T91" fmla="*/ 118 h 325"/>
              <a:gd name="T92" fmla="*/ 311 w 497"/>
              <a:gd name="T93" fmla="*/ 86 h 325"/>
              <a:gd name="T94" fmla="*/ 325 w 497"/>
              <a:gd name="T95" fmla="*/ 86 h 325"/>
              <a:gd name="T96" fmla="*/ 359 w 497"/>
              <a:gd name="T97" fmla="*/ 86 h 325"/>
              <a:gd name="T98" fmla="*/ 376 w 497"/>
              <a:gd name="T99" fmla="*/ 86 h 325"/>
              <a:gd name="T100" fmla="*/ 376 w 497"/>
              <a:gd name="T101" fmla="*/ 118 h 325"/>
              <a:gd name="T102" fmla="*/ 359 w 497"/>
              <a:gd name="T103" fmla="*/ 118 h 325"/>
              <a:gd name="T104" fmla="*/ 359 w 497"/>
              <a:gd name="T105" fmla="*/ 194 h 325"/>
              <a:gd name="T106" fmla="*/ 359 w 497"/>
              <a:gd name="T107" fmla="*/ 194 h 325"/>
              <a:gd name="T108" fmla="*/ 361 w 497"/>
              <a:gd name="T109" fmla="*/ 197 h 325"/>
              <a:gd name="T110" fmla="*/ 362 w 497"/>
              <a:gd name="T111" fmla="*/ 201 h 325"/>
              <a:gd name="T112" fmla="*/ 365 w 497"/>
              <a:gd name="T113" fmla="*/ 204 h 325"/>
              <a:gd name="T114" fmla="*/ 367 w 497"/>
              <a:gd name="T115" fmla="*/ 206 h 325"/>
              <a:gd name="T116" fmla="*/ 376 w 497"/>
              <a:gd name="T117" fmla="*/ 209 h 325"/>
              <a:gd name="T118" fmla="*/ 386 w 497"/>
              <a:gd name="T119" fmla="*/ 210 h 325"/>
              <a:gd name="T120" fmla="*/ 386 w 497"/>
              <a:gd name="T121" fmla="*/ 3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325">
                <a:moveTo>
                  <a:pt x="497" y="0"/>
                </a:moveTo>
                <a:lnTo>
                  <a:pt x="386" y="37"/>
                </a:lnTo>
                <a:lnTo>
                  <a:pt x="386" y="210"/>
                </a:lnTo>
                <a:lnTo>
                  <a:pt x="386" y="210"/>
                </a:lnTo>
                <a:lnTo>
                  <a:pt x="397" y="209"/>
                </a:lnTo>
                <a:lnTo>
                  <a:pt x="405" y="206"/>
                </a:lnTo>
                <a:lnTo>
                  <a:pt x="409" y="204"/>
                </a:lnTo>
                <a:lnTo>
                  <a:pt x="411" y="201"/>
                </a:lnTo>
                <a:lnTo>
                  <a:pt x="413" y="197"/>
                </a:lnTo>
                <a:lnTo>
                  <a:pt x="413" y="194"/>
                </a:lnTo>
                <a:lnTo>
                  <a:pt x="413" y="118"/>
                </a:lnTo>
                <a:lnTo>
                  <a:pt x="399" y="118"/>
                </a:lnTo>
                <a:lnTo>
                  <a:pt x="399" y="86"/>
                </a:lnTo>
                <a:lnTo>
                  <a:pt x="413" y="86"/>
                </a:lnTo>
                <a:lnTo>
                  <a:pt x="447" y="86"/>
                </a:lnTo>
                <a:lnTo>
                  <a:pt x="462" y="86"/>
                </a:lnTo>
                <a:lnTo>
                  <a:pt x="462" y="118"/>
                </a:lnTo>
                <a:lnTo>
                  <a:pt x="447" y="118"/>
                </a:lnTo>
                <a:lnTo>
                  <a:pt x="447" y="194"/>
                </a:lnTo>
                <a:lnTo>
                  <a:pt x="447" y="194"/>
                </a:lnTo>
                <a:lnTo>
                  <a:pt x="446" y="204"/>
                </a:lnTo>
                <a:lnTo>
                  <a:pt x="442" y="212"/>
                </a:lnTo>
                <a:lnTo>
                  <a:pt x="436" y="220"/>
                </a:lnTo>
                <a:lnTo>
                  <a:pt x="430" y="227"/>
                </a:lnTo>
                <a:lnTo>
                  <a:pt x="420" y="232"/>
                </a:lnTo>
                <a:lnTo>
                  <a:pt x="411" y="236"/>
                </a:lnTo>
                <a:lnTo>
                  <a:pt x="399" y="239"/>
                </a:lnTo>
                <a:lnTo>
                  <a:pt x="386" y="239"/>
                </a:lnTo>
                <a:lnTo>
                  <a:pt x="386" y="289"/>
                </a:lnTo>
                <a:lnTo>
                  <a:pt x="497" y="325"/>
                </a:lnTo>
                <a:lnTo>
                  <a:pt x="497" y="0"/>
                </a:lnTo>
                <a:close/>
                <a:moveTo>
                  <a:pt x="386" y="37"/>
                </a:moveTo>
                <a:lnTo>
                  <a:pt x="0" y="163"/>
                </a:lnTo>
                <a:lnTo>
                  <a:pt x="386" y="289"/>
                </a:lnTo>
                <a:lnTo>
                  <a:pt x="386" y="239"/>
                </a:lnTo>
                <a:lnTo>
                  <a:pt x="386" y="239"/>
                </a:lnTo>
                <a:lnTo>
                  <a:pt x="374" y="239"/>
                </a:lnTo>
                <a:lnTo>
                  <a:pt x="363" y="236"/>
                </a:lnTo>
                <a:lnTo>
                  <a:pt x="353" y="232"/>
                </a:lnTo>
                <a:lnTo>
                  <a:pt x="343" y="227"/>
                </a:lnTo>
                <a:lnTo>
                  <a:pt x="336" y="220"/>
                </a:lnTo>
                <a:lnTo>
                  <a:pt x="331" y="212"/>
                </a:lnTo>
                <a:lnTo>
                  <a:pt x="327" y="204"/>
                </a:lnTo>
                <a:lnTo>
                  <a:pt x="325" y="194"/>
                </a:lnTo>
                <a:lnTo>
                  <a:pt x="325" y="118"/>
                </a:lnTo>
                <a:lnTo>
                  <a:pt x="311" y="118"/>
                </a:lnTo>
                <a:lnTo>
                  <a:pt x="311" y="86"/>
                </a:lnTo>
                <a:lnTo>
                  <a:pt x="325" y="86"/>
                </a:lnTo>
                <a:lnTo>
                  <a:pt x="359" y="86"/>
                </a:lnTo>
                <a:lnTo>
                  <a:pt x="376" y="86"/>
                </a:lnTo>
                <a:lnTo>
                  <a:pt x="376" y="118"/>
                </a:lnTo>
                <a:lnTo>
                  <a:pt x="359" y="118"/>
                </a:lnTo>
                <a:lnTo>
                  <a:pt x="359" y="194"/>
                </a:lnTo>
                <a:lnTo>
                  <a:pt x="359" y="194"/>
                </a:lnTo>
                <a:lnTo>
                  <a:pt x="361" y="197"/>
                </a:lnTo>
                <a:lnTo>
                  <a:pt x="362" y="201"/>
                </a:lnTo>
                <a:lnTo>
                  <a:pt x="365" y="204"/>
                </a:lnTo>
                <a:lnTo>
                  <a:pt x="367" y="206"/>
                </a:lnTo>
                <a:lnTo>
                  <a:pt x="376" y="209"/>
                </a:lnTo>
                <a:lnTo>
                  <a:pt x="386" y="210"/>
                </a:lnTo>
                <a:lnTo>
                  <a:pt x="386" y="37"/>
                </a:lnTo>
                <a:close/>
              </a:path>
            </a:pathLst>
          </a:custGeom>
          <a:solidFill>
            <a:srgbClr val="F1654C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Freeform 169"/>
          <p:cNvSpPr>
            <a:spLocks noEditPoints="1"/>
          </p:cNvSpPr>
          <p:nvPr/>
        </p:nvSpPr>
        <p:spPr bwMode="auto">
          <a:xfrm>
            <a:off x="2365375" y="3254375"/>
            <a:ext cx="185738" cy="306388"/>
          </a:xfrm>
          <a:custGeom>
            <a:avLst/>
            <a:gdLst>
              <a:gd name="T0" fmla="*/ 71 w 117"/>
              <a:gd name="T1" fmla="*/ 170 h 202"/>
              <a:gd name="T2" fmla="*/ 80 w 117"/>
              <a:gd name="T3" fmla="*/ 173 h 202"/>
              <a:gd name="T4" fmla="*/ 85 w 117"/>
              <a:gd name="T5" fmla="*/ 181 h 202"/>
              <a:gd name="T6" fmla="*/ 85 w 117"/>
              <a:gd name="T7" fmla="*/ 188 h 202"/>
              <a:gd name="T8" fmla="*/ 80 w 117"/>
              <a:gd name="T9" fmla="*/ 199 h 202"/>
              <a:gd name="T10" fmla="*/ 75 w 117"/>
              <a:gd name="T11" fmla="*/ 202 h 202"/>
              <a:gd name="T12" fmla="*/ 71 w 117"/>
              <a:gd name="T13" fmla="*/ 170 h 202"/>
              <a:gd name="T14" fmla="*/ 71 w 117"/>
              <a:gd name="T15" fmla="*/ 157 h 202"/>
              <a:gd name="T16" fmla="*/ 71 w 117"/>
              <a:gd name="T17" fmla="*/ 68 h 202"/>
              <a:gd name="T18" fmla="*/ 80 w 117"/>
              <a:gd name="T19" fmla="*/ 77 h 202"/>
              <a:gd name="T20" fmla="*/ 85 w 117"/>
              <a:gd name="T21" fmla="*/ 91 h 202"/>
              <a:gd name="T22" fmla="*/ 92 w 117"/>
              <a:gd name="T23" fmla="*/ 116 h 202"/>
              <a:gd name="T24" fmla="*/ 94 w 117"/>
              <a:gd name="T25" fmla="*/ 120 h 202"/>
              <a:gd name="T26" fmla="*/ 100 w 117"/>
              <a:gd name="T27" fmla="*/ 126 h 202"/>
              <a:gd name="T28" fmla="*/ 110 w 117"/>
              <a:gd name="T29" fmla="*/ 127 h 202"/>
              <a:gd name="T30" fmla="*/ 117 w 117"/>
              <a:gd name="T31" fmla="*/ 145 h 202"/>
              <a:gd name="T32" fmla="*/ 66 w 117"/>
              <a:gd name="T33" fmla="*/ 170 h 202"/>
              <a:gd name="T34" fmla="*/ 71 w 117"/>
              <a:gd name="T35" fmla="*/ 170 h 202"/>
              <a:gd name="T36" fmla="*/ 71 w 117"/>
              <a:gd name="T37" fmla="*/ 202 h 202"/>
              <a:gd name="T38" fmla="*/ 61 w 117"/>
              <a:gd name="T39" fmla="*/ 199 h 202"/>
              <a:gd name="T40" fmla="*/ 56 w 117"/>
              <a:gd name="T41" fmla="*/ 189 h 202"/>
              <a:gd name="T42" fmla="*/ 56 w 117"/>
              <a:gd name="T43" fmla="*/ 184 h 202"/>
              <a:gd name="T44" fmla="*/ 61 w 117"/>
              <a:gd name="T45" fmla="*/ 173 h 202"/>
              <a:gd name="T46" fmla="*/ 66 w 117"/>
              <a:gd name="T47" fmla="*/ 170 h 202"/>
              <a:gd name="T48" fmla="*/ 71 w 117"/>
              <a:gd name="T49" fmla="*/ 68 h 202"/>
              <a:gd name="T50" fmla="*/ 60 w 117"/>
              <a:gd name="T51" fmla="*/ 62 h 202"/>
              <a:gd name="T52" fmla="*/ 47 w 117"/>
              <a:gd name="T53" fmla="*/ 61 h 202"/>
              <a:gd name="T54" fmla="*/ 34 w 117"/>
              <a:gd name="T55" fmla="*/ 8 h 202"/>
              <a:gd name="T56" fmla="*/ 29 w 117"/>
              <a:gd name="T57" fmla="*/ 1 h 202"/>
              <a:gd name="T58" fmla="*/ 19 w 117"/>
              <a:gd name="T59" fmla="*/ 0 h 202"/>
              <a:gd name="T60" fmla="*/ 15 w 117"/>
              <a:gd name="T61" fmla="*/ 1 h 202"/>
              <a:gd name="T62" fmla="*/ 10 w 117"/>
              <a:gd name="T63" fmla="*/ 9 h 202"/>
              <a:gd name="T64" fmla="*/ 24 w 117"/>
              <a:gd name="T65" fmla="*/ 66 h 202"/>
              <a:gd name="T66" fmla="*/ 19 w 117"/>
              <a:gd name="T67" fmla="*/ 70 h 202"/>
              <a:gd name="T68" fmla="*/ 11 w 117"/>
              <a:gd name="T69" fmla="*/ 78 h 202"/>
              <a:gd name="T70" fmla="*/ 6 w 117"/>
              <a:gd name="T71" fmla="*/ 91 h 202"/>
              <a:gd name="T72" fmla="*/ 4 w 117"/>
              <a:gd name="T73" fmla="*/ 104 h 202"/>
              <a:gd name="T74" fmla="*/ 6 w 117"/>
              <a:gd name="T75" fmla="*/ 111 h 202"/>
              <a:gd name="T76" fmla="*/ 12 w 117"/>
              <a:gd name="T77" fmla="*/ 138 h 202"/>
              <a:gd name="T78" fmla="*/ 12 w 117"/>
              <a:gd name="T79" fmla="*/ 142 h 202"/>
              <a:gd name="T80" fmla="*/ 10 w 117"/>
              <a:gd name="T81" fmla="*/ 149 h 202"/>
              <a:gd name="T82" fmla="*/ 3 w 117"/>
              <a:gd name="T83" fmla="*/ 156 h 202"/>
              <a:gd name="T84" fmla="*/ 6 w 117"/>
              <a:gd name="T85" fmla="*/ 175 h 202"/>
              <a:gd name="T86" fmla="*/ 71 w 117"/>
              <a:gd name="T87" fmla="*/ 6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" h="202">
                <a:moveTo>
                  <a:pt x="71" y="170"/>
                </a:moveTo>
                <a:lnTo>
                  <a:pt x="71" y="170"/>
                </a:lnTo>
                <a:lnTo>
                  <a:pt x="76" y="170"/>
                </a:lnTo>
                <a:lnTo>
                  <a:pt x="80" y="173"/>
                </a:lnTo>
                <a:lnTo>
                  <a:pt x="84" y="177"/>
                </a:lnTo>
                <a:lnTo>
                  <a:pt x="85" y="181"/>
                </a:lnTo>
                <a:lnTo>
                  <a:pt x="85" y="181"/>
                </a:lnTo>
                <a:lnTo>
                  <a:pt x="85" y="188"/>
                </a:lnTo>
                <a:lnTo>
                  <a:pt x="84" y="193"/>
                </a:lnTo>
                <a:lnTo>
                  <a:pt x="80" y="199"/>
                </a:lnTo>
                <a:lnTo>
                  <a:pt x="75" y="202"/>
                </a:lnTo>
                <a:lnTo>
                  <a:pt x="75" y="202"/>
                </a:lnTo>
                <a:lnTo>
                  <a:pt x="71" y="202"/>
                </a:lnTo>
                <a:lnTo>
                  <a:pt x="71" y="170"/>
                </a:lnTo>
                <a:lnTo>
                  <a:pt x="71" y="170"/>
                </a:lnTo>
                <a:close/>
                <a:moveTo>
                  <a:pt x="71" y="157"/>
                </a:moveTo>
                <a:lnTo>
                  <a:pt x="71" y="68"/>
                </a:lnTo>
                <a:lnTo>
                  <a:pt x="71" y="68"/>
                </a:lnTo>
                <a:lnTo>
                  <a:pt x="76" y="72"/>
                </a:lnTo>
                <a:lnTo>
                  <a:pt x="80" y="77"/>
                </a:lnTo>
                <a:lnTo>
                  <a:pt x="83" y="84"/>
                </a:lnTo>
                <a:lnTo>
                  <a:pt x="85" y="91"/>
                </a:lnTo>
                <a:lnTo>
                  <a:pt x="85" y="91"/>
                </a:lnTo>
                <a:lnTo>
                  <a:pt x="92" y="116"/>
                </a:lnTo>
                <a:lnTo>
                  <a:pt x="92" y="116"/>
                </a:lnTo>
                <a:lnTo>
                  <a:pt x="94" y="120"/>
                </a:lnTo>
                <a:lnTo>
                  <a:pt x="96" y="123"/>
                </a:lnTo>
                <a:lnTo>
                  <a:pt x="100" y="126"/>
                </a:lnTo>
                <a:lnTo>
                  <a:pt x="103" y="127"/>
                </a:lnTo>
                <a:lnTo>
                  <a:pt x="110" y="127"/>
                </a:lnTo>
                <a:lnTo>
                  <a:pt x="112" y="127"/>
                </a:lnTo>
                <a:lnTo>
                  <a:pt x="117" y="145"/>
                </a:lnTo>
                <a:lnTo>
                  <a:pt x="71" y="157"/>
                </a:lnTo>
                <a:close/>
                <a:moveTo>
                  <a:pt x="66" y="170"/>
                </a:moveTo>
                <a:lnTo>
                  <a:pt x="66" y="170"/>
                </a:lnTo>
                <a:lnTo>
                  <a:pt x="71" y="170"/>
                </a:lnTo>
                <a:lnTo>
                  <a:pt x="71" y="202"/>
                </a:lnTo>
                <a:lnTo>
                  <a:pt x="71" y="202"/>
                </a:lnTo>
                <a:lnTo>
                  <a:pt x="65" y="200"/>
                </a:lnTo>
                <a:lnTo>
                  <a:pt x="61" y="199"/>
                </a:lnTo>
                <a:lnTo>
                  <a:pt x="57" y="195"/>
                </a:lnTo>
                <a:lnTo>
                  <a:pt x="56" y="189"/>
                </a:lnTo>
                <a:lnTo>
                  <a:pt x="56" y="189"/>
                </a:lnTo>
                <a:lnTo>
                  <a:pt x="56" y="184"/>
                </a:lnTo>
                <a:lnTo>
                  <a:pt x="57" y="179"/>
                </a:lnTo>
                <a:lnTo>
                  <a:pt x="61" y="173"/>
                </a:lnTo>
                <a:lnTo>
                  <a:pt x="66" y="170"/>
                </a:lnTo>
                <a:lnTo>
                  <a:pt x="66" y="170"/>
                </a:lnTo>
                <a:close/>
                <a:moveTo>
                  <a:pt x="71" y="68"/>
                </a:moveTo>
                <a:lnTo>
                  <a:pt x="71" y="68"/>
                </a:lnTo>
                <a:lnTo>
                  <a:pt x="65" y="65"/>
                </a:lnTo>
                <a:lnTo>
                  <a:pt x="60" y="62"/>
                </a:lnTo>
                <a:lnTo>
                  <a:pt x="54" y="61"/>
                </a:lnTo>
                <a:lnTo>
                  <a:pt x="47" y="61"/>
                </a:lnTo>
                <a:lnTo>
                  <a:pt x="34" y="8"/>
                </a:lnTo>
                <a:lnTo>
                  <a:pt x="34" y="8"/>
                </a:lnTo>
                <a:lnTo>
                  <a:pt x="31" y="4"/>
                </a:lnTo>
                <a:lnTo>
                  <a:pt x="29" y="1"/>
                </a:lnTo>
                <a:lnTo>
                  <a:pt x="24" y="0"/>
                </a:lnTo>
                <a:lnTo>
                  <a:pt x="19" y="0"/>
                </a:lnTo>
                <a:lnTo>
                  <a:pt x="19" y="0"/>
                </a:lnTo>
                <a:lnTo>
                  <a:pt x="15" y="1"/>
                </a:lnTo>
                <a:lnTo>
                  <a:pt x="12" y="5"/>
                </a:lnTo>
                <a:lnTo>
                  <a:pt x="10" y="9"/>
                </a:lnTo>
                <a:lnTo>
                  <a:pt x="11" y="15"/>
                </a:lnTo>
                <a:lnTo>
                  <a:pt x="24" y="66"/>
                </a:lnTo>
                <a:lnTo>
                  <a:pt x="24" y="66"/>
                </a:lnTo>
                <a:lnTo>
                  <a:pt x="19" y="70"/>
                </a:lnTo>
                <a:lnTo>
                  <a:pt x="15" y="74"/>
                </a:lnTo>
                <a:lnTo>
                  <a:pt x="11" y="78"/>
                </a:lnTo>
                <a:lnTo>
                  <a:pt x="7" y="84"/>
                </a:lnTo>
                <a:lnTo>
                  <a:pt x="6" y="91"/>
                </a:lnTo>
                <a:lnTo>
                  <a:pt x="4" y="96"/>
                </a:lnTo>
                <a:lnTo>
                  <a:pt x="4" y="104"/>
                </a:lnTo>
                <a:lnTo>
                  <a:pt x="6" y="111"/>
                </a:lnTo>
                <a:lnTo>
                  <a:pt x="6" y="111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42"/>
                </a:lnTo>
                <a:lnTo>
                  <a:pt x="12" y="146"/>
                </a:lnTo>
                <a:lnTo>
                  <a:pt x="10" y="149"/>
                </a:lnTo>
                <a:lnTo>
                  <a:pt x="8" y="152"/>
                </a:lnTo>
                <a:lnTo>
                  <a:pt x="3" y="156"/>
                </a:lnTo>
                <a:lnTo>
                  <a:pt x="0" y="157"/>
                </a:lnTo>
                <a:lnTo>
                  <a:pt x="6" y="175"/>
                </a:lnTo>
                <a:lnTo>
                  <a:pt x="71" y="157"/>
                </a:lnTo>
                <a:lnTo>
                  <a:pt x="71" y="68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Freeform 170"/>
          <p:cNvSpPr>
            <a:spLocks noEditPoints="1"/>
          </p:cNvSpPr>
          <p:nvPr/>
        </p:nvSpPr>
        <p:spPr bwMode="auto">
          <a:xfrm>
            <a:off x="3798888" y="2195513"/>
            <a:ext cx="369887" cy="434975"/>
          </a:xfrm>
          <a:custGeom>
            <a:avLst/>
            <a:gdLst>
              <a:gd name="T0" fmla="*/ 164 w 233"/>
              <a:gd name="T1" fmla="*/ 0 h 287"/>
              <a:gd name="T2" fmla="*/ 233 w 233"/>
              <a:gd name="T3" fmla="*/ 248 h 287"/>
              <a:gd name="T4" fmla="*/ 216 w 233"/>
              <a:gd name="T5" fmla="*/ 280 h 287"/>
              <a:gd name="T6" fmla="*/ 164 w 233"/>
              <a:gd name="T7" fmla="*/ 226 h 287"/>
              <a:gd name="T8" fmla="*/ 179 w 233"/>
              <a:gd name="T9" fmla="*/ 218 h 287"/>
              <a:gd name="T10" fmla="*/ 194 w 233"/>
              <a:gd name="T11" fmla="*/ 191 h 287"/>
              <a:gd name="T12" fmla="*/ 194 w 233"/>
              <a:gd name="T13" fmla="*/ 157 h 287"/>
              <a:gd name="T14" fmla="*/ 178 w 233"/>
              <a:gd name="T15" fmla="*/ 148 h 287"/>
              <a:gd name="T16" fmla="*/ 164 w 233"/>
              <a:gd name="T17" fmla="*/ 118 h 287"/>
              <a:gd name="T18" fmla="*/ 167 w 233"/>
              <a:gd name="T19" fmla="*/ 210 h 287"/>
              <a:gd name="T20" fmla="*/ 180 w 233"/>
              <a:gd name="T21" fmla="*/ 175 h 287"/>
              <a:gd name="T22" fmla="*/ 175 w 233"/>
              <a:gd name="T23" fmla="*/ 160 h 287"/>
              <a:gd name="T24" fmla="*/ 164 w 233"/>
              <a:gd name="T25" fmla="*/ 160 h 287"/>
              <a:gd name="T26" fmla="*/ 133 w 233"/>
              <a:gd name="T27" fmla="*/ 14 h 287"/>
              <a:gd name="T28" fmla="*/ 164 w 233"/>
              <a:gd name="T29" fmla="*/ 118 h 287"/>
              <a:gd name="T30" fmla="*/ 136 w 233"/>
              <a:gd name="T31" fmla="*/ 111 h 287"/>
              <a:gd name="T32" fmla="*/ 133 w 233"/>
              <a:gd name="T33" fmla="*/ 287 h 287"/>
              <a:gd name="T34" fmla="*/ 140 w 233"/>
              <a:gd name="T35" fmla="*/ 224 h 287"/>
              <a:gd name="T36" fmla="*/ 164 w 233"/>
              <a:gd name="T37" fmla="*/ 287 h 287"/>
              <a:gd name="T38" fmla="*/ 153 w 233"/>
              <a:gd name="T39" fmla="*/ 201 h 287"/>
              <a:gd name="T40" fmla="*/ 156 w 233"/>
              <a:gd name="T41" fmla="*/ 210 h 287"/>
              <a:gd name="T42" fmla="*/ 164 w 233"/>
              <a:gd name="T43" fmla="*/ 160 h 287"/>
              <a:gd name="T44" fmla="*/ 96 w 233"/>
              <a:gd name="T45" fmla="*/ 0 h 287"/>
              <a:gd name="T46" fmla="*/ 133 w 233"/>
              <a:gd name="T47" fmla="*/ 110 h 287"/>
              <a:gd name="T48" fmla="*/ 103 w 233"/>
              <a:gd name="T49" fmla="*/ 115 h 287"/>
              <a:gd name="T50" fmla="*/ 96 w 233"/>
              <a:gd name="T51" fmla="*/ 287 h 287"/>
              <a:gd name="T52" fmla="*/ 132 w 233"/>
              <a:gd name="T53" fmla="*/ 198 h 287"/>
              <a:gd name="T54" fmla="*/ 133 w 233"/>
              <a:gd name="T55" fmla="*/ 218 h 287"/>
              <a:gd name="T56" fmla="*/ 101 w 233"/>
              <a:gd name="T57" fmla="*/ 169 h 287"/>
              <a:gd name="T58" fmla="*/ 96 w 233"/>
              <a:gd name="T59" fmla="*/ 160 h 287"/>
              <a:gd name="T60" fmla="*/ 96 w 233"/>
              <a:gd name="T61" fmla="*/ 133 h 287"/>
              <a:gd name="T62" fmla="*/ 82 w 233"/>
              <a:gd name="T63" fmla="*/ 14 h 287"/>
              <a:gd name="T64" fmla="*/ 96 w 233"/>
              <a:gd name="T65" fmla="*/ 121 h 287"/>
              <a:gd name="T66" fmla="*/ 82 w 233"/>
              <a:gd name="T67" fmla="*/ 50 h 287"/>
              <a:gd name="T68" fmla="*/ 82 w 233"/>
              <a:gd name="T69" fmla="*/ 164 h 287"/>
              <a:gd name="T70" fmla="*/ 96 w 233"/>
              <a:gd name="T71" fmla="*/ 226 h 287"/>
              <a:gd name="T72" fmla="*/ 90 w 233"/>
              <a:gd name="T73" fmla="*/ 144 h 287"/>
              <a:gd name="T74" fmla="*/ 40 w 233"/>
              <a:gd name="T75" fmla="*/ 0 h 287"/>
              <a:gd name="T76" fmla="*/ 27 w 233"/>
              <a:gd name="T77" fmla="*/ 15 h 287"/>
              <a:gd name="T78" fmla="*/ 17 w 233"/>
              <a:gd name="T79" fmla="*/ 31 h 287"/>
              <a:gd name="T80" fmla="*/ 82 w 233"/>
              <a:gd name="T81" fmla="*/ 50 h 287"/>
              <a:gd name="T82" fmla="*/ 61 w 233"/>
              <a:gd name="T83" fmla="*/ 155 h 287"/>
              <a:gd name="T84" fmla="*/ 38 w 233"/>
              <a:gd name="T85" fmla="*/ 160 h 287"/>
              <a:gd name="T86" fmla="*/ 29 w 233"/>
              <a:gd name="T87" fmla="*/ 174 h 287"/>
              <a:gd name="T88" fmla="*/ 40 w 233"/>
              <a:gd name="T89" fmla="*/ 183 h 287"/>
              <a:gd name="T90" fmla="*/ 46 w 233"/>
              <a:gd name="T91" fmla="*/ 179 h 287"/>
              <a:gd name="T92" fmla="*/ 45 w 233"/>
              <a:gd name="T93" fmla="*/ 172 h 287"/>
              <a:gd name="T94" fmla="*/ 57 w 233"/>
              <a:gd name="T95" fmla="*/ 164 h 287"/>
              <a:gd name="T96" fmla="*/ 48 w 233"/>
              <a:gd name="T97" fmla="*/ 195 h 287"/>
              <a:gd name="T98" fmla="*/ 41 w 233"/>
              <a:gd name="T99" fmla="*/ 233 h 287"/>
              <a:gd name="T100" fmla="*/ 53 w 233"/>
              <a:gd name="T101" fmla="*/ 244 h 287"/>
              <a:gd name="T102" fmla="*/ 60 w 233"/>
              <a:gd name="T103" fmla="*/ 236 h 287"/>
              <a:gd name="T104" fmla="*/ 73 w 233"/>
              <a:gd name="T105" fmla="*/ 179 h 287"/>
              <a:gd name="T106" fmla="*/ 40 w 233"/>
              <a:gd name="T107" fmla="*/ 287 h 287"/>
              <a:gd name="T108" fmla="*/ 13 w 233"/>
              <a:gd name="T109" fmla="*/ 275 h 287"/>
              <a:gd name="T110" fmla="*/ 0 w 233"/>
              <a:gd name="T111" fmla="*/ 39 h 287"/>
              <a:gd name="T112" fmla="*/ 13 w 233"/>
              <a:gd name="T113" fmla="*/ 12 h 287"/>
              <a:gd name="T114" fmla="*/ 40 w 233"/>
              <a:gd name="T115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3" h="287">
                <a:moveTo>
                  <a:pt x="164" y="0"/>
                </a:moveTo>
                <a:lnTo>
                  <a:pt x="233" y="0"/>
                </a:lnTo>
                <a:lnTo>
                  <a:pt x="233" y="14"/>
                </a:lnTo>
                <a:lnTo>
                  <a:pt x="164" y="14"/>
                </a:lnTo>
                <a:lnTo>
                  <a:pt x="164" y="0"/>
                </a:lnTo>
                <a:lnTo>
                  <a:pt x="164" y="0"/>
                </a:lnTo>
                <a:close/>
                <a:moveTo>
                  <a:pt x="164" y="50"/>
                </a:moveTo>
                <a:lnTo>
                  <a:pt x="233" y="50"/>
                </a:lnTo>
                <a:lnTo>
                  <a:pt x="233" y="248"/>
                </a:lnTo>
                <a:lnTo>
                  <a:pt x="233" y="248"/>
                </a:lnTo>
                <a:lnTo>
                  <a:pt x="232" y="256"/>
                </a:lnTo>
                <a:lnTo>
                  <a:pt x="229" y="263"/>
                </a:lnTo>
                <a:lnTo>
                  <a:pt x="226" y="270"/>
                </a:lnTo>
                <a:lnTo>
                  <a:pt x="221" y="275"/>
                </a:lnTo>
                <a:lnTo>
                  <a:pt x="216" y="280"/>
                </a:lnTo>
                <a:lnTo>
                  <a:pt x="209" y="285"/>
                </a:lnTo>
                <a:lnTo>
                  <a:pt x="202" y="286"/>
                </a:lnTo>
                <a:lnTo>
                  <a:pt x="194" y="287"/>
                </a:lnTo>
                <a:lnTo>
                  <a:pt x="164" y="287"/>
                </a:lnTo>
                <a:lnTo>
                  <a:pt x="164" y="226"/>
                </a:lnTo>
                <a:lnTo>
                  <a:pt x="164" y="226"/>
                </a:lnTo>
                <a:lnTo>
                  <a:pt x="168" y="225"/>
                </a:lnTo>
                <a:lnTo>
                  <a:pt x="168" y="225"/>
                </a:lnTo>
                <a:lnTo>
                  <a:pt x="174" y="222"/>
                </a:lnTo>
                <a:lnTo>
                  <a:pt x="179" y="218"/>
                </a:lnTo>
                <a:lnTo>
                  <a:pt x="183" y="213"/>
                </a:lnTo>
                <a:lnTo>
                  <a:pt x="187" y="207"/>
                </a:lnTo>
                <a:lnTo>
                  <a:pt x="187" y="207"/>
                </a:lnTo>
                <a:lnTo>
                  <a:pt x="191" y="199"/>
                </a:lnTo>
                <a:lnTo>
                  <a:pt x="194" y="191"/>
                </a:lnTo>
                <a:lnTo>
                  <a:pt x="195" y="183"/>
                </a:lnTo>
                <a:lnTo>
                  <a:pt x="195" y="175"/>
                </a:lnTo>
                <a:lnTo>
                  <a:pt x="195" y="175"/>
                </a:lnTo>
                <a:lnTo>
                  <a:pt x="195" y="163"/>
                </a:lnTo>
                <a:lnTo>
                  <a:pt x="194" y="157"/>
                </a:lnTo>
                <a:lnTo>
                  <a:pt x="191" y="155"/>
                </a:lnTo>
                <a:lnTo>
                  <a:pt x="189" y="151"/>
                </a:lnTo>
                <a:lnTo>
                  <a:pt x="186" y="149"/>
                </a:lnTo>
                <a:lnTo>
                  <a:pt x="182" y="148"/>
                </a:lnTo>
                <a:lnTo>
                  <a:pt x="178" y="148"/>
                </a:lnTo>
                <a:lnTo>
                  <a:pt x="178" y="148"/>
                </a:lnTo>
                <a:lnTo>
                  <a:pt x="171" y="149"/>
                </a:lnTo>
                <a:lnTo>
                  <a:pt x="164" y="152"/>
                </a:lnTo>
                <a:lnTo>
                  <a:pt x="172" y="117"/>
                </a:lnTo>
                <a:lnTo>
                  <a:pt x="164" y="118"/>
                </a:lnTo>
                <a:lnTo>
                  <a:pt x="164" y="50"/>
                </a:lnTo>
                <a:lnTo>
                  <a:pt x="164" y="50"/>
                </a:lnTo>
                <a:close/>
                <a:moveTo>
                  <a:pt x="164" y="211"/>
                </a:moveTo>
                <a:lnTo>
                  <a:pt x="164" y="211"/>
                </a:lnTo>
                <a:lnTo>
                  <a:pt x="167" y="210"/>
                </a:lnTo>
                <a:lnTo>
                  <a:pt x="170" y="207"/>
                </a:lnTo>
                <a:lnTo>
                  <a:pt x="175" y="199"/>
                </a:lnTo>
                <a:lnTo>
                  <a:pt x="175" y="199"/>
                </a:lnTo>
                <a:lnTo>
                  <a:pt x="179" y="187"/>
                </a:lnTo>
                <a:lnTo>
                  <a:pt x="180" y="175"/>
                </a:lnTo>
                <a:lnTo>
                  <a:pt x="180" y="175"/>
                </a:lnTo>
                <a:lnTo>
                  <a:pt x="179" y="165"/>
                </a:lnTo>
                <a:lnTo>
                  <a:pt x="178" y="163"/>
                </a:lnTo>
                <a:lnTo>
                  <a:pt x="175" y="160"/>
                </a:lnTo>
                <a:lnTo>
                  <a:pt x="175" y="160"/>
                </a:lnTo>
                <a:lnTo>
                  <a:pt x="172" y="159"/>
                </a:lnTo>
                <a:lnTo>
                  <a:pt x="172" y="159"/>
                </a:lnTo>
                <a:lnTo>
                  <a:pt x="167" y="159"/>
                </a:lnTo>
                <a:lnTo>
                  <a:pt x="167" y="159"/>
                </a:lnTo>
                <a:lnTo>
                  <a:pt x="164" y="160"/>
                </a:lnTo>
                <a:lnTo>
                  <a:pt x="164" y="211"/>
                </a:lnTo>
                <a:close/>
                <a:moveTo>
                  <a:pt x="133" y="0"/>
                </a:moveTo>
                <a:lnTo>
                  <a:pt x="164" y="0"/>
                </a:lnTo>
                <a:lnTo>
                  <a:pt x="164" y="14"/>
                </a:lnTo>
                <a:lnTo>
                  <a:pt x="133" y="14"/>
                </a:lnTo>
                <a:lnTo>
                  <a:pt x="133" y="0"/>
                </a:lnTo>
                <a:lnTo>
                  <a:pt x="133" y="0"/>
                </a:lnTo>
                <a:close/>
                <a:moveTo>
                  <a:pt x="133" y="50"/>
                </a:moveTo>
                <a:lnTo>
                  <a:pt x="164" y="50"/>
                </a:lnTo>
                <a:lnTo>
                  <a:pt x="164" y="118"/>
                </a:lnTo>
                <a:lnTo>
                  <a:pt x="149" y="119"/>
                </a:lnTo>
                <a:lnTo>
                  <a:pt x="133" y="192"/>
                </a:lnTo>
                <a:lnTo>
                  <a:pt x="133" y="122"/>
                </a:lnTo>
                <a:lnTo>
                  <a:pt x="136" y="111"/>
                </a:lnTo>
                <a:lnTo>
                  <a:pt x="136" y="111"/>
                </a:lnTo>
                <a:lnTo>
                  <a:pt x="133" y="110"/>
                </a:lnTo>
                <a:lnTo>
                  <a:pt x="133" y="50"/>
                </a:lnTo>
                <a:lnTo>
                  <a:pt x="133" y="50"/>
                </a:lnTo>
                <a:close/>
                <a:moveTo>
                  <a:pt x="164" y="287"/>
                </a:moveTo>
                <a:lnTo>
                  <a:pt x="133" y="287"/>
                </a:lnTo>
                <a:lnTo>
                  <a:pt x="133" y="218"/>
                </a:lnTo>
                <a:lnTo>
                  <a:pt x="133" y="218"/>
                </a:lnTo>
                <a:lnTo>
                  <a:pt x="137" y="222"/>
                </a:lnTo>
                <a:lnTo>
                  <a:pt x="137" y="222"/>
                </a:lnTo>
                <a:lnTo>
                  <a:pt x="140" y="224"/>
                </a:lnTo>
                <a:lnTo>
                  <a:pt x="143" y="226"/>
                </a:lnTo>
                <a:lnTo>
                  <a:pt x="152" y="228"/>
                </a:lnTo>
                <a:lnTo>
                  <a:pt x="152" y="228"/>
                </a:lnTo>
                <a:lnTo>
                  <a:pt x="164" y="226"/>
                </a:lnTo>
                <a:lnTo>
                  <a:pt x="164" y="287"/>
                </a:lnTo>
                <a:lnTo>
                  <a:pt x="164" y="287"/>
                </a:lnTo>
                <a:close/>
                <a:moveTo>
                  <a:pt x="164" y="160"/>
                </a:moveTo>
                <a:lnTo>
                  <a:pt x="164" y="160"/>
                </a:lnTo>
                <a:lnTo>
                  <a:pt x="163" y="161"/>
                </a:lnTo>
                <a:lnTo>
                  <a:pt x="153" y="201"/>
                </a:lnTo>
                <a:lnTo>
                  <a:pt x="153" y="201"/>
                </a:lnTo>
                <a:lnTo>
                  <a:pt x="153" y="205"/>
                </a:lnTo>
                <a:lnTo>
                  <a:pt x="153" y="205"/>
                </a:lnTo>
                <a:lnTo>
                  <a:pt x="153" y="207"/>
                </a:lnTo>
                <a:lnTo>
                  <a:pt x="156" y="210"/>
                </a:lnTo>
                <a:lnTo>
                  <a:pt x="159" y="211"/>
                </a:lnTo>
                <a:lnTo>
                  <a:pt x="161" y="211"/>
                </a:lnTo>
                <a:lnTo>
                  <a:pt x="161" y="211"/>
                </a:lnTo>
                <a:lnTo>
                  <a:pt x="164" y="211"/>
                </a:lnTo>
                <a:lnTo>
                  <a:pt x="164" y="160"/>
                </a:lnTo>
                <a:close/>
                <a:moveTo>
                  <a:pt x="96" y="0"/>
                </a:moveTo>
                <a:lnTo>
                  <a:pt x="133" y="0"/>
                </a:lnTo>
                <a:lnTo>
                  <a:pt x="133" y="14"/>
                </a:lnTo>
                <a:lnTo>
                  <a:pt x="96" y="14"/>
                </a:lnTo>
                <a:lnTo>
                  <a:pt x="96" y="0"/>
                </a:lnTo>
                <a:lnTo>
                  <a:pt x="96" y="0"/>
                </a:lnTo>
                <a:close/>
                <a:moveTo>
                  <a:pt x="96" y="50"/>
                </a:moveTo>
                <a:lnTo>
                  <a:pt x="133" y="50"/>
                </a:lnTo>
                <a:lnTo>
                  <a:pt x="133" y="110"/>
                </a:lnTo>
                <a:lnTo>
                  <a:pt x="133" y="110"/>
                </a:lnTo>
                <a:lnTo>
                  <a:pt x="124" y="109"/>
                </a:lnTo>
                <a:lnTo>
                  <a:pt x="124" y="109"/>
                </a:lnTo>
                <a:lnTo>
                  <a:pt x="117" y="110"/>
                </a:lnTo>
                <a:lnTo>
                  <a:pt x="110" y="111"/>
                </a:lnTo>
                <a:lnTo>
                  <a:pt x="103" y="115"/>
                </a:lnTo>
                <a:lnTo>
                  <a:pt x="96" y="121"/>
                </a:lnTo>
                <a:lnTo>
                  <a:pt x="96" y="50"/>
                </a:lnTo>
                <a:lnTo>
                  <a:pt x="96" y="50"/>
                </a:lnTo>
                <a:close/>
                <a:moveTo>
                  <a:pt x="133" y="287"/>
                </a:moveTo>
                <a:lnTo>
                  <a:pt x="96" y="287"/>
                </a:lnTo>
                <a:lnTo>
                  <a:pt x="96" y="226"/>
                </a:lnTo>
                <a:lnTo>
                  <a:pt x="111" y="226"/>
                </a:lnTo>
                <a:lnTo>
                  <a:pt x="133" y="122"/>
                </a:lnTo>
                <a:lnTo>
                  <a:pt x="133" y="192"/>
                </a:lnTo>
                <a:lnTo>
                  <a:pt x="132" y="198"/>
                </a:lnTo>
                <a:lnTo>
                  <a:pt x="132" y="198"/>
                </a:lnTo>
                <a:lnTo>
                  <a:pt x="132" y="207"/>
                </a:lnTo>
                <a:lnTo>
                  <a:pt x="132" y="207"/>
                </a:lnTo>
                <a:lnTo>
                  <a:pt x="132" y="213"/>
                </a:lnTo>
                <a:lnTo>
                  <a:pt x="133" y="218"/>
                </a:lnTo>
                <a:lnTo>
                  <a:pt x="133" y="287"/>
                </a:lnTo>
                <a:lnTo>
                  <a:pt x="133" y="287"/>
                </a:lnTo>
                <a:close/>
                <a:moveTo>
                  <a:pt x="96" y="186"/>
                </a:moveTo>
                <a:lnTo>
                  <a:pt x="101" y="169"/>
                </a:lnTo>
                <a:lnTo>
                  <a:pt x="101" y="169"/>
                </a:lnTo>
                <a:lnTo>
                  <a:pt x="96" y="168"/>
                </a:lnTo>
                <a:lnTo>
                  <a:pt x="96" y="186"/>
                </a:lnTo>
                <a:lnTo>
                  <a:pt x="96" y="186"/>
                </a:lnTo>
                <a:close/>
                <a:moveTo>
                  <a:pt x="96" y="160"/>
                </a:moveTo>
                <a:lnTo>
                  <a:pt x="96" y="160"/>
                </a:lnTo>
                <a:lnTo>
                  <a:pt x="102" y="163"/>
                </a:lnTo>
                <a:lnTo>
                  <a:pt x="111" y="119"/>
                </a:lnTo>
                <a:lnTo>
                  <a:pt x="111" y="119"/>
                </a:lnTo>
                <a:lnTo>
                  <a:pt x="105" y="125"/>
                </a:lnTo>
                <a:lnTo>
                  <a:pt x="96" y="133"/>
                </a:lnTo>
                <a:lnTo>
                  <a:pt x="96" y="160"/>
                </a:lnTo>
                <a:close/>
                <a:moveTo>
                  <a:pt x="82" y="0"/>
                </a:moveTo>
                <a:lnTo>
                  <a:pt x="96" y="0"/>
                </a:lnTo>
                <a:lnTo>
                  <a:pt x="96" y="14"/>
                </a:lnTo>
                <a:lnTo>
                  <a:pt x="82" y="14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82" y="50"/>
                </a:moveTo>
                <a:lnTo>
                  <a:pt x="96" y="50"/>
                </a:lnTo>
                <a:lnTo>
                  <a:pt x="96" y="121"/>
                </a:lnTo>
                <a:lnTo>
                  <a:pt x="96" y="121"/>
                </a:lnTo>
                <a:lnTo>
                  <a:pt x="96" y="122"/>
                </a:lnTo>
                <a:lnTo>
                  <a:pt x="96" y="122"/>
                </a:lnTo>
                <a:lnTo>
                  <a:pt x="82" y="137"/>
                </a:lnTo>
                <a:lnTo>
                  <a:pt x="82" y="50"/>
                </a:lnTo>
                <a:lnTo>
                  <a:pt x="82" y="50"/>
                </a:lnTo>
                <a:close/>
                <a:moveTo>
                  <a:pt x="96" y="287"/>
                </a:moveTo>
                <a:lnTo>
                  <a:pt x="82" y="287"/>
                </a:lnTo>
                <a:lnTo>
                  <a:pt x="82" y="164"/>
                </a:lnTo>
                <a:lnTo>
                  <a:pt x="82" y="164"/>
                </a:lnTo>
                <a:lnTo>
                  <a:pt x="90" y="165"/>
                </a:lnTo>
                <a:lnTo>
                  <a:pt x="96" y="168"/>
                </a:lnTo>
                <a:lnTo>
                  <a:pt x="96" y="186"/>
                </a:lnTo>
                <a:lnTo>
                  <a:pt x="88" y="226"/>
                </a:lnTo>
                <a:lnTo>
                  <a:pt x="96" y="226"/>
                </a:lnTo>
                <a:lnTo>
                  <a:pt x="96" y="287"/>
                </a:lnTo>
                <a:lnTo>
                  <a:pt x="96" y="287"/>
                </a:lnTo>
                <a:close/>
                <a:moveTo>
                  <a:pt x="96" y="133"/>
                </a:moveTo>
                <a:lnTo>
                  <a:pt x="96" y="133"/>
                </a:lnTo>
                <a:lnTo>
                  <a:pt x="90" y="144"/>
                </a:lnTo>
                <a:lnTo>
                  <a:pt x="83" y="157"/>
                </a:lnTo>
                <a:lnTo>
                  <a:pt x="83" y="157"/>
                </a:lnTo>
                <a:lnTo>
                  <a:pt x="96" y="160"/>
                </a:lnTo>
                <a:lnTo>
                  <a:pt x="96" y="133"/>
                </a:lnTo>
                <a:close/>
                <a:moveTo>
                  <a:pt x="40" y="0"/>
                </a:moveTo>
                <a:lnTo>
                  <a:pt x="82" y="0"/>
                </a:lnTo>
                <a:lnTo>
                  <a:pt x="82" y="14"/>
                </a:lnTo>
                <a:lnTo>
                  <a:pt x="36" y="14"/>
                </a:lnTo>
                <a:lnTo>
                  <a:pt x="36" y="14"/>
                </a:lnTo>
                <a:lnTo>
                  <a:pt x="27" y="15"/>
                </a:lnTo>
                <a:lnTo>
                  <a:pt x="22" y="19"/>
                </a:lnTo>
                <a:lnTo>
                  <a:pt x="18" y="25"/>
                </a:lnTo>
                <a:lnTo>
                  <a:pt x="17" y="31"/>
                </a:lnTo>
                <a:lnTo>
                  <a:pt x="17" y="31"/>
                </a:lnTo>
                <a:lnTo>
                  <a:pt x="17" y="31"/>
                </a:lnTo>
                <a:lnTo>
                  <a:pt x="18" y="39"/>
                </a:lnTo>
                <a:lnTo>
                  <a:pt x="22" y="45"/>
                </a:lnTo>
                <a:lnTo>
                  <a:pt x="27" y="49"/>
                </a:lnTo>
                <a:lnTo>
                  <a:pt x="36" y="50"/>
                </a:lnTo>
                <a:lnTo>
                  <a:pt x="82" y="50"/>
                </a:lnTo>
                <a:lnTo>
                  <a:pt x="82" y="137"/>
                </a:lnTo>
                <a:lnTo>
                  <a:pt x="82" y="137"/>
                </a:lnTo>
                <a:lnTo>
                  <a:pt x="69" y="155"/>
                </a:lnTo>
                <a:lnTo>
                  <a:pt x="69" y="155"/>
                </a:lnTo>
                <a:lnTo>
                  <a:pt x="61" y="155"/>
                </a:lnTo>
                <a:lnTo>
                  <a:pt x="61" y="155"/>
                </a:lnTo>
                <a:lnTo>
                  <a:pt x="48" y="156"/>
                </a:lnTo>
                <a:lnTo>
                  <a:pt x="42" y="157"/>
                </a:lnTo>
                <a:lnTo>
                  <a:pt x="38" y="160"/>
                </a:lnTo>
                <a:lnTo>
                  <a:pt x="38" y="160"/>
                </a:lnTo>
                <a:lnTo>
                  <a:pt x="34" y="163"/>
                </a:lnTo>
                <a:lnTo>
                  <a:pt x="31" y="167"/>
                </a:lnTo>
                <a:lnTo>
                  <a:pt x="29" y="169"/>
                </a:lnTo>
                <a:lnTo>
                  <a:pt x="29" y="174"/>
                </a:lnTo>
                <a:lnTo>
                  <a:pt x="29" y="174"/>
                </a:lnTo>
                <a:lnTo>
                  <a:pt x="29" y="178"/>
                </a:lnTo>
                <a:lnTo>
                  <a:pt x="31" y="180"/>
                </a:lnTo>
                <a:lnTo>
                  <a:pt x="31" y="180"/>
                </a:lnTo>
                <a:lnTo>
                  <a:pt x="34" y="182"/>
                </a:lnTo>
                <a:lnTo>
                  <a:pt x="40" y="183"/>
                </a:lnTo>
                <a:lnTo>
                  <a:pt x="40" y="183"/>
                </a:lnTo>
                <a:lnTo>
                  <a:pt x="42" y="183"/>
                </a:lnTo>
                <a:lnTo>
                  <a:pt x="45" y="182"/>
                </a:lnTo>
                <a:lnTo>
                  <a:pt x="45" y="182"/>
                </a:lnTo>
                <a:lnTo>
                  <a:pt x="46" y="179"/>
                </a:lnTo>
                <a:lnTo>
                  <a:pt x="48" y="178"/>
                </a:lnTo>
                <a:lnTo>
                  <a:pt x="48" y="178"/>
                </a:lnTo>
                <a:lnTo>
                  <a:pt x="46" y="174"/>
                </a:lnTo>
                <a:lnTo>
                  <a:pt x="46" y="174"/>
                </a:lnTo>
                <a:lnTo>
                  <a:pt x="45" y="172"/>
                </a:lnTo>
                <a:lnTo>
                  <a:pt x="45" y="172"/>
                </a:lnTo>
                <a:lnTo>
                  <a:pt x="48" y="168"/>
                </a:lnTo>
                <a:lnTo>
                  <a:pt x="52" y="165"/>
                </a:lnTo>
                <a:lnTo>
                  <a:pt x="52" y="165"/>
                </a:lnTo>
                <a:lnTo>
                  <a:pt x="57" y="164"/>
                </a:lnTo>
                <a:lnTo>
                  <a:pt x="64" y="164"/>
                </a:lnTo>
                <a:lnTo>
                  <a:pt x="64" y="164"/>
                </a:lnTo>
                <a:lnTo>
                  <a:pt x="54" y="182"/>
                </a:lnTo>
                <a:lnTo>
                  <a:pt x="54" y="182"/>
                </a:lnTo>
                <a:lnTo>
                  <a:pt x="48" y="195"/>
                </a:lnTo>
                <a:lnTo>
                  <a:pt x="44" y="207"/>
                </a:lnTo>
                <a:lnTo>
                  <a:pt x="41" y="218"/>
                </a:lnTo>
                <a:lnTo>
                  <a:pt x="41" y="228"/>
                </a:lnTo>
                <a:lnTo>
                  <a:pt x="41" y="228"/>
                </a:lnTo>
                <a:lnTo>
                  <a:pt x="41" y="233"/>
                </a:lnTo>
                <a:lnTo>
                  <a:pt x="42" y="237"/>
                </a:lnTo>
                <a:lnTo>
                  <a:pt x="45" y="240"/>
                </a:lnTo>
                <a:lnTo>
                  <a:pt x="49" y="243"/>
                </a:lnTo>
                <a:lnTo>
                  <a:pt x="49" y="243"/>
                </a:lnTo>
                <a:lnTo>
                  <a:pt x="53" y="244"/>
                </a:lnTo>
                <a:lnTo>
                  <a:pt x="61" y="244"/>
                </a:lnTo>
                <a:lnTo>
                  <a:pt x="61" y="244"/>
                </a:lnTo>
                <a:lnTo>
                  <a:pt x="60" y="240"/>
                </a:lnTo>
                <a:lnTo>
                  <a:pt x="60" y="236"/>
                </a:lnTo>
                <a:lnTo>
                  <a:pt x="60" y="236"/>
                </a:lnTo>
                <a:lnTo>
                  <a:pt x="61" y="221"/>
                </a:lnTo>
                <a:lnTo>
                  <a:pt x="61" y="221"/>
                </a:lnTo>
                <a:lnTo>
                  <a:pt x="64" y="207"/>
                </a:lnTo>
                <a:lnTo>
                  <a:pt x="68" y="194"/>
                </a:lnTo>
                <a:lnTo>
                  <a:pt x="73" y="179"/>
                </a:lnTo>
                <a:lnTo>
                  <a:pt x="80" y="164"/>
                </a:lnTo>
                <a:lnTo>
                  <a:pt x="80" y="164"/>
                </a:lnTo>
                <a:lnTo>
                  <a:pt x="82" y="164"/>
                </a:lnTo>
                <a:lnTo>
                  <a:pt x="82" y="287"/>
                </a:lnTo>
                <a:lnTo>
                  <a:pt x="40" y="287"/>
                </a:lnTo>
                <a:lnTo>
                  <a:pt x="40" y="287"/>
                </a:lnTo>
                <a:lnTo>
                  <a:pt x="31" y="286"/>
                </a:lnTo>
                <a:lnTo>
                  <a:pt x="25" y="285"/>
                </a:lnTo>
                <a:lnTo>
                  <a:pt x="18" y="280"/>
                </a:lnTo>
                <a:lnTo>
                  <a:pt x="13" y="275"/>
                </a:lnTo>
                <a:lnTo>
                  <a:pt x="7" y="270"/>
                </a:lnTo>
                <a:lnTo>
                  <a:pt x="4" y="263"/>
                </a:lnTo>
                <a:lnTo>
                  <a:pt x="2" y="256"/>
                </a:lnTo>
                <a:lnTo>
                  <a:pt x="0" y="248"/>
                </a:lnTo>
                <a:lnTo>
                  <a:pt x="0" y="39"/>
                </a:lnTo>
                <a:lnTo>
                  <a:pt x="0" y="39"/>
                </a:lnTo>
                <a:lnTo>
                  <a:pt x="2" y="31"/>
                </a:lnTo>
                <a:lnTo>
                  <a:pt x="4" y="25"/>
                </a:lnTo>
                <a:lnTo>
                  <a:pt x="7" y="18"/>
                </a:lnTo>
                <a:lnTo>
                  <a:pt x="13" y="12"/>
                </a:lnTo>
                <a:lnTo>
                  <a:pt x="18" y="7"/>
                </a:lnTo>
                <a:lnTo>
                  <a:pt x="25" y="4"/>
                </a:lnTo>
                <a:lnTo>
                  <a:pt x="31" y="2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Freeform 171"/>
          <p:cNvSpPr>
            <a:spLocks noEditPoints="1"/>
          </p:cNvSpPr>
          <p:nvPr/>
        </p:nvSpPr>
        <p:spPr bwMode="auto">
          <a:xfrm>
            <a:off x="2887663" y="2651125"/>
            <a:ext cx="561975" cy="539750"/>
          </a:xfrm>
          <a:custGeom>
            <a:avLst/>
            <a:gdLst>
              <a:gd name="T0" fmla="*/ 337 w 354"/>
              <a:gd name="T1" fmla="*/ 299 h 356"/>
              <a:gd name="T2" fmla="*/ 352 w 354"/>
              <a:gd name="T3" fmla="*/ 91 h 356"/>
              <a:gd name="T4" fmla="*/ 339 w 354"/>
              <a:gd name="T5" fmla="*/ 154 h 356"/>
              <a:gd name="T6" fmla="*/ 333 w 354"/>
              <a:gd name="T7" fmla="*/ 150 h 356"/>
              <a:gd name="T8" fmla="*/ 333 w 354"/>
              <a:gd name="T9" fmla="*/ 206 h 356"/>
              <a:gd name="T10" fmla="*/ 289 w 354"/>
              <a:gd name="T11" fmla="*/ 221 h 356"/>
              <a:gd name="T12" fmla="*/ 306 w 354"/>
              <a:gd name="T13" fmla="*/ 244 h 356"/>
              <a:gd name="T14" fmla="*/ 283 w 354"/>
              <a:gd name="T15" fmla="*/ 267 h 356"/>
              <a:gd name="T16" fmla="*/ 306 w 354"/>
              <a:gd name="T17" fmla="*/ 338 h 356"/>
              <a:gd name="T18" fmla="*/ 283 w 354"/>
              <a:gd name="T19" fmla="*/ 59 h 356"/>
              <a:gd name="T20" fmla="*/ 317 w 354"/>
              <a:gd name="T21" fmla="*/ 59 h 356"/>
              <a:gd name="T22" fmla="*/ 271 w 354"/>
              <a:gd name="T23" fmla="*/ 47 h 356"/>
              <a:gd name="T24" fmla="*/ 263 w 354"/>
              <a:gd name="T25" fmla="*/ 12 h 356"/>
              <a:gd name="T26" fmla="*/ 272 w 354"/>
              <a:gd name="T27" fmla="*/ 223 h 356"/>
              <a:gd name="T28" fmla="*/ 283 w 354"/>
              <a:gd name="T29" fmla="*/ 68 h 356"/>
              <a:gd name="T30" fmla="*/ 272 w 354"/>
              <a:gd name="T31" fmla="*/ 264 h 356"/>
              <a:gd name="T32" fmla="*/ 274 w 354"/>
              <a:gd name="T33" fmla="*/ 356 h 356"/>
              <a:gd name="T34" fmla="*/ 263 w 354"/>
              <a:gd name="T35" fmla="*/ 28 h 356"/>
              <a:gd name="T36" fmla="*/ 259 w 354"/>
              <a:gd name="T37" fmla="*/ 50 h 356"/>
              <a:gd name="T38" fmla="*/ 236 w 354"/>
              <a:gd name="T39" fmla="*/ 50 h 356"/>
              <a:gd name="T40" fmla="*/ 230 w 354"/>
              <a:gd name="T41" fmla="*/ 28 h 356"/>
              <a:gd name="T42" fmla="*/ 263 w 354"/>
              <a:gd name="T43" fmla="*/ 68 h 356"/>
              <a:gd name="T44" fmla="*/ 263 w 354"/>
              <a:gd name="T45" fmla="*/ 231 h 356"/>
              <a:gd name="T46" fmla="*/ 228 w 354"/>
              <a:gd name="T47" fmla="*/ 269 h 356"/>
              <a:gd name="T48" fmla="*/ 228 w 354"/>
              <a:gd name="T49" fmla="*/ 216 h 356"/>
              <a:gd name="T50" fmla="*/ 263 w 354"/>
              <a:gd name="T51" fmla="*/ 348 h 356"/>
              <a:gd name="T52" fmla="*/ 228 w 354"/>
              <a:gd name="T53" fmla="*/ 28 h 356"/>
              <a:gd name="T54" fmla="*/ 225 w 354"/>
              <a:gd name="T55" fmla="*/ 49 h 356"/>
              <a:gd name="T56" fmla="*/ 228 w 354"/>
              <a:gd name="T57" fmla="*/ 4 h 356"/>
              <a:gd name="T58" fmla="*/ 179 w 354"/>
              <a:gd name="T59" fmla="*/ 68 h 356"/>
              <a:gd name="T60" fmla="*/ 228 w 354"/>
              <a:gd name="T61" fmla="*/ 216 h 356"/>
              <a:gd name="T62" fmla="*/ 228 w 354"/>
              <a:gd name="T63" fmla="*/ 299 h 356"/>
              <a:gd name="T64" fmla="*/ 133 w 354"/>
              <a:gd name="T65" fmla="*/ 43 h 356"/>
              <a:gd name="T66" fmla="*/ 126 w 354"/>
              <a:gd name="T67" fmla="*/ 4 h 356"/>
              <a:gd name="T68" fmla="*/ 179 w 354"/>
              <a:gd name="T69" fmla="*/ 68 h 356"/>
              <a:gd name="T70" fmla="*/ 179 w 354"/>
              <a:gd name="T71" fmla="*/ 242 h 356"/>
              <a:gd name="T72" fmla="*/ 171 w 354"/>
              <a:gd name="T73" fmla="*/ 162 h 356"/>
              <a:gd name="T74" fmla="*/ 115 w 354"/>
              <a:gd name="T75" fmla="*/ 31 h 356"/>
              <a:gd name="T76" fmla="*/ 123 w 354"/>
              <a:gd name="T77" fmla="*/ 50 h 356"/>
              <a:gd name="T78" fmla="*/ 100 w 354"/>
              <a:gd name="T79" fmla="*/ 43 h 356"/>
              <a:gd name="T80" fmla="*/ 90 w 354"/>
              <a:gd name="T81" fmla="*/ 12 h 356"/>
              <a:gd name="T82" fmla="*/ 126 w 354"/>
              <a:gd name="T83" fmla="*/ 96 h 356"/>
              <a:gd name="T84" fmla="*/ 90 w 354"/>
              <a:gd name="T85" fmla="*/ 256 h 356"/>
              <a:gd name="T86" fmla="*/ 126 w 354"/>
              <a:gd name="T87" fmla="*/ 162 h 356"/>
              <a:gd name="T88" fmla="*/ 90 w 354"/>
              <a:gd name="T89" fmla="*/ 348 h 356"/>
              <a:gd name="T90" fmla="*/ 79 w 354"/>
              <a:gd name="T91" fmla="*/ 39 h 356"/>
              <a:gd name="T92" fmla="*/ 71 w 354"/>
              <a:gd name="T93" fmla="*/ 20 h 356"/>
              <a:gd name="T94" fmla="*/ 90 w 354"/>
              <a:gd name="T95" fmla="*/ 162 h 356"/>
              <a:gd name="T96" fmla="*/ 90 w 354"/>
              <a:gd name="T97" fmla="*/ 68 h 356"/>
              <a:gd name="T98" fmla="*/ 81 w 354"/>
              <a:gd name="T99" fmla="*/ 264 h 356"/>
              <a:gd name="T100" fmla="*/ 84 w 354"/>
              <a:gd name="T101" fmla="*/ 353 h 356"/>
              <a:gd name="T102" fmla="*/ 37 w 354"/>
              <a:gd name="T103" fmla="*/ 59 h 356"/>
              <a:gd name="T104" fmla="*/ 71 w 354"/>
              <a:gd name="T105" fmla="*/ 20 h 356"/>
              <a:gd name="T106" fmla="*/ 54 w 354"/>
              <a:gd name="T107" fmla="*/ 227 h 356"/>
              <a:gd name="T108" fmla="*/ 50 w 354"/>
              <a:gd name="T109" fmla="*/ 257 h 356"/>
              <a:gd name="T110" fmla="*/ 16 w 354"/>
              <a:gd name="T111" fmla="*/ 299 h 356"/>
              <a:gd name="T112" fmla="*/ 71 w 354"/>
              <a:gd name="T113" fmla="*/ 68 h 356"/>
              <a:gd name="T114" fmla="*/ 49 w 354"/>
              <a:gd name="T115" fmla="*/ 345 h 356"/>
              <a:gd name="T116" fmla="*/ 20 w 354"/>
              <a:gd name="T117" fmla="*/ 150 h 356"/>
              <a:gd name="T118" fmla="*/ 16 w 354"/>
              <a:gd name="T119" fmla="*/ 154 h 356"/>
              <a:gd name="T120" fmla="*/ 0 w 354"/>
              <a:gd name="T121" fmla="*/ 95 h 356"/>
              <a:gd name="T122" fmla="*/ 16 w 354"/>
              <a:gd name="T123" fmla="*/ 96 h 356"/>
              <a:gd name="T124" fmla="*/ 16 w 354"/>
              <a:gd name="T125" fmla="*/ 21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4" h="356">
                <a:moveTo>
                  <a:pt x="337" y="299"/>
                </a:moveTo>
                <a:lnTo>
                  <a:pt x="337" y="210"/>
                </a:lnTo>
                <a:lnTo>
                  <a:pt x="337" y="210"/>
                </a:lnTo>
                <a:lnTo>
                  <a:pt x="340" y="215"/>
                </a:lnTo>
                <a:lnTo>
                  <a:pt x="341" y="222"/>
                </a:lnTo>
                <a:lnTo>
                  <a:pt x="341" y="299"/>
                </a:lnTo>
                <a:lnTo>
                  <a:pt x="337" y="299"/>
                </a:lnTo>
                <a:lnTo>
                  <a:pt x="337" y="299"/>
                </a:lnTo>
                <a:close/>
                <a:moveTo>
                  <a:pt x="337" y="154"/>
                </a:moveTo>
                <a:lnTo>
                  <a:pt x="337" y="96"/>
                </a:lnTo>
                <a:lnTo>
                  <a:pt x="337" y="96"/>
                </a:lnTo>
                <a:lnTo>
                  <a:pt x="339" y="95"/>
                </a:lnTo>
                <a:lnTo>
                  <a:pt x="348" y="91"/>
                </a:lnTo>
                <a:lnTo>
                  <a:pt x="348" y="91"/>
                </a:lnTo>
                <a:lnTo>
                  <a:pt x="350" y="91"/>
                </a:lnTo>
                <a:lnTo>
                  <a:pt x="352" y="91"/>
                </a:lnTo>
                <a:lnTo>
                  <a:pt x="354" y="93"/>
                </a:lnTo>
                <a:lnTo>
                  <a:pt x="354" y="95"/>
                </a:lnTo>
                <a:lnTo>
                  <a:pt x="354" y="142"/>
                </a:lnTo>
                <a:lnTo>
                  <a:pt x="354" y="142"/>
                </a:lnTo>
                <a:lnTo>
                  <a:pt x="352" y="147"/>
                </a:lnTo>
                <a:lnTo>
                  <a:pt x="350" y="149"/>
                </a:lnTo>
                <a:lnTo>
                  <a:pt x="348" y="150"/>
                </a:lnTo>
                <a:lnTo>
                  <a:pt x="339" y="154"/>
                </a:lnTo>
                <a:lnTo>
                  <a:pt x="339" y="154"/>
                </a:lnTo>
                <a:lnTo>
                  <a:pt x="337" y="154"/>
                </a:lnTo>
                <a:lnTo>
                  <a:pt x="337" y="154"/>
                </a:lnTo>
                <a:close/>
                <a:moveTo>
                  <a:pt x="337" y="96"/>
                </a:moveTo>
                <a:lnTo>
                  <a:pt x="337" y="154"/>
                </a:lnTo>
                <a:lnTo>
                  <a:pt x="337" y="154"/>
                </a:lnTo>
                <a:lnTo>
                  <a:pt x="335" y="153"/>
                </a:lnTo>
                <a:lnTo>
                  <a:pt x="333" y="150"/>
                </a:lnTo>
                <a:lnTo>
                  <a:pt x="333" y="103"/>
                </a:lnTo>
                <a:lnTo>
                  <a:pt x="333" y="103"/>
                </a:lnTo>
                <a:lnTo>
                  <a:pt x="335" y="99"/>
                </a:lnTo>
                <a:lnTo>
                  <a:pt x="337" y="96"/>
                </a:lnTo>
                <a:lnTo>
                  <a:pt x="337" y="96"/>
                </a:lnTo>
                <a:close/>
                <a:moveTo>
                  <a:pt x="337" y="210"/>
                </a:moveTo>
                <a:lnTo>
                  <a:pt x="337" y="210"/>
                </a:lnTo>
                <a:lnTo>
                  <a:pt x="333" y="206"/>
                </a:lnTo>
                <a:lnTo>
                  <a:pt x="329" y="202"/>
                </a:lnTo>
                <a:lnTo>
                  <a:pt x="324" y="199"/>
                </a:lnTo>
                <a:lnTo>
                  <a:pt x="317" y="199"/>
                </a:lnTo>
                <a:lnTo>
                  <a:pt x="317" y="68"/>
                </a:lnTo>
                <a:lnTo>
                  <a:pt x="283" y="68"/>
                </a:lnTo>
                <a:lnTo>
                  <a:pt x="283" y="221"/>
                </a:lnTo>
                <a:lnTo>
                  <a:pt x="283" y="221"/>
                </a:lnTo>
                <a:lnTo>
                  <a:pt x="289" y="221"/>
                </a:lnTo>
                <a:lnTo>
                  <a:pt x="293" y="222"/>
                </a:lnTo>
                <a:lnTo>
                  <a:pt x="297" y="225"/>
                </a:lnTo>
                <a:lnTo>
                  <a:pt x="299" y="227"/>
                </a:lnTo>
                <a:lnTo>
                  <a:pt x="302" y="230"/>
                </a:lnTo>
                <a:lnTo>
                  <a:pt x="305" y="234"/>
                </a:lnTo>
                <a:lnTo>
                  <a:pt x="306" y="239"/>
                </a:lnTo>
                <a:lnTo>
                  <a:pt x="306" y="244"/>
                </a:lnTo>
                <a:lnTo>
                  <a:pt x="306" y="244"/>
                </a:lnTo>
                <a:lnTo>
                  <a:pt x="306" y="248"/>
                </a:lnTo>
                <a:lnTo>
                  <a:pt x="305" y="253"/>
                </a:lnTo>
                <a:lnTo>
                  <a:pt x="302" y="257"/>
                </a:lnTo>
                <a:lnTo>
                  <a:pt x="299" y="260"/>
                </a:lnTo>
                <a:lnTo>
                  <a:pt x="297" y="262"/>
                </a:lnTo>
                <a:lnTo>
                  <a:pt x="293" y="265"/>
                </a:lnTo>
                <a:lnTo>
                  <a:pt x="289" y="267"/>
                </a:lnTo>
                <a:lnTo>
                  <a:pt x="283" y="267"/>
                </a:lnTo>
                <a:lnTo>
                  <a:pt x="283" y="299"/>
                </a:lnTo>
                <a:lnTo>
                  <a:pt x="337" y="299"/>
                </a:lnTo>
                <a:lnTo>
                  <a:pt x="337" y="210"/>
                </a:lnTo>
                <a:lnTo>
                  <a:pt x="337" y="210"/>
                </a:lnTo>
                <a:close/>
                <a:moveTo>
                  <a:pt x="283" y="356"/>
                </a:moveTo>
                <a:lnTo>
                  <a:pt x="283" y="314"/>
                </a:lnTo>
                <a:lnTo>
                  <a:pt x="306" y="314"/>
                </a:lnTo>
                <a:lnTo>
                  <a:pt x="306" y="338"/>
                </a:lnTo>
                <a:lnTo>
                  <a:pt x="306" y="338"/>
                </a:lnTo>
                <a:lnTo>
                  <a:pt x="305" y="345"/>
                </a:lnTo>
                <a:lnTo>
                  <a:pt x="301" y="350"/>
                </a:lnTo>
                <a:lnTo>
                  <a:pt x="295" y="355"/>
                </a:lnTo>
                <a:lnTo>
                  <a:pt x="289" y="356"/>
                </a:lnTo>
                <a:lnTo>
                  <a:pt x="283" y="356"/>
                </a:lnTo>
                <a:lnTo>
                  <a:pt x="283" y="356"/>
                </a:lnTo>
                <a:close/>
                <a:moveTo>
                  <a:pt x="283" y="59"/>
                </a:moveTo>
                <a:lnTo>
                  <a:pt x="283" y="20"/>
                </a:lnTo>
                <a:lnTo>
                  <a:pt x="283" y="20"/>
                </a:lnTo>
                <a:lnTo>
                  <a:pt x="298" y="30"/>
                </a:lnTo>
                <a:lnTo>
                  <a:pt x="309" y="38"/>
                </a:lnTo>
                <a:lnTo>
                  <a:pt x="313" y="43"/>
                </a:lnTo>
                <a:lnTo>
                  <a:pt x="316" y="49"/>
                </a:lnTo>
                <a:lnTo>
                  <a:pt x="317" y="54"/>
                </a:lnTo>
                <a:lnTo>
                  <a:pt x="317" y="59"/>
                </a:lnTo>
                <a:lnTo>
                  <a:pt x="283" y="59"/>
                </a:lnTo>
                <a:close/>
                <a:moveTo>
                  <a:pt x="283" y="20"/>
                </a:moveTo>
                <a:lnTo>
                  <a:pt x="283" y="59"/>
                </a:lnTo>
                <a:lnTo>
                  <a:pt x="263" y="59"/>
                </a:lnTo>
                <a:lnTo>
                  <a:pt x="263" y="50"/>
                </a:lnTo>
                <a:lnTo>
                  <a:pt x="263" y="50"/>
                </a:lnTo>
                <a:lnTo>
                  <a:pt x="268" y="50"/>
                </a:lnTo>
                <a:lnTo>
                  <a:pt x="271" y="47"/>
                </a:lnTo>
                <a:lnTo>
                  <a:pt x="274" y="43"/>
                </a:lnTo>
                <a:lnTo>
                  <a:pt x="275" y="39"/>
                </a:lnTo>
                <a:lnTo>
                  <a:pt x="275" y="39"/>
                </a:lnTo>
                <a:lnTo>
                  <a:pt x="274" y="35"/>
                </a:lnTo>
                <a:lnTo>
                  <a:pt x="271" y="31"/>
                </a:lnTo>
                <a:lnTo>
                  <a:pt x="268" y="28"/>
                </a:lnTo>
                <a:lnTo>
                  <a:pt x="263" y="28"/>
                </a:lnTo>
                <a:lnTo>
                  <a:pt x="263" y="12"/>
                </a:lnTo>
                <a:lnTo>
                  <a:pt x="263" y="12"/>
                </a:lnTo>
                <a:lnTo>
                  <a:pt x="283" y="20"/>
                </a:lnTo>
                <a:lnTo>
                  <a:pt x="283" y="20"/>
                </a:lnTo>
                <a:close/>
                <a:moveTo>
                  <a:pt x="283" y="68"/>
                </a:moveTo>
                <a:lnTo>
                  <a:pt x="283" y="221"/>
                </a:lnTo>
                <a:lnTo>
                  <a:pt x="283" y="221"/>
                </a:lnTo>
                <a:lnTo>
                  <a:pt x="278" y="221"/>
                </a:lnTo>
                <a:lnTo>
                  <a:pt x="272" y="223"/>
                </a:lnTo>
                <a:lnTo>
                  <a:pt x="267" y="227"/>
                </a:lnTo>
                <a:lnTo>
                  <a:pt x="263" y="231"/>
                </a:lnTo>
                <a:lnTo>
                  <a:pt x="263" y="162"/>
                </a:lnTo>
                <a:lnTo>
                  <a:pt x="272" y="162"/>
                </a:lnTo>
                <a:lnTo>
                  <a:pt x="272" y="96"/>
                </a:lnTo>
                <a:lnTo>
                  <a:pt x="263" y="96"/>
                </a:lnTo>
                <a:lnTo>
                  <a:pt x="263" y="68"/>
                </a:lnTo>
                <a:lnTo>
                  <a:pt x="283" y="68"/>
                </a:lnTo>
                <a:lnTo>
                  <a:pt x="283" y="68"/>
                </a:lnTo>
                <a:close/>
                <a:moveTo>
                  <a:pt x="283" y="267"/>
                </a:moveTo>
                <a:lnTo>
                  <a:pt x="283" y="299"/>
                </a:lnTo>
                <a:lnTo>
                  <a:pt x="263" y="299"/>
                </a:lnTo>
                <a:lnTo>
                  <a:pt x="263" y="256"/>
                </a:lnTo>
                <a:lnTo>
                  <a:pt x="263" y="256"/>
                </a:lnTo>
                <a:lnTo>
                  <a:pt x="267" y="260"/>
                </a:lnTo>
                <a:lnTo>
                  <a:pt x="272" y="264"/>
                </a:lnTo>
                <a:lnTo>
                  <a:pt x="278" y="267"/>
                </a:lnTo>
                <a:lnTo>
                  <a:pt x="283" y="267"/>
                </a:lnTo>
                <a:lnTo>
                  <a:pt x="283" y="267"/>
                </a:lnTo>
                <a:close/>
                <a:moveTo>
                  <a:pt x="283" y="314"/>
                </a:moveTo>
                <a:lnTo>
                  <a:pt x="283" y="356"/>
                </a:lnTo>
                <a:lnTo>
                  <a:pt x="278" y="356"/>
                </a:lnTo>
                <a:lnTo>
                  <a:pt x="278" y="356"/>
                </a:lnTo>
                <a:lnTo>
                  <a:pt x="274" y="356"/>
                </a:lnTo>
                <a:lnTo>
                  <a:pt x="270" y="353"/>
                </a:lnTo>
                <a:lnTo>
                  <a:pt x="267" y="352"/>
                </a:lnTo>
                <a:lnTo>
                  <a:pt x="263" y="348"/>
                </a:lnTo>
                <a:lnTo>
                  <a:pt x="263" y="314"/>
                </a:lnTo>
                <a:lnTo>
                  <a:pt x="283" y="314"/>
                </a:lnTo>
                <a:close/>
                <a:moveTo>
                  <a:pt x="263" y="12"/>
                </a:moveTo>
                <a:lnTo>
                  <a:pt x="263" y="28"/>
                </a:lnTo>
                <a:lnTo>
                  <a:pt x="263" y="28"/>
                </a:lnTo>
                <a:lnTo>
                  <a:pt x="259" y="28"/>
                </a:lnTo>
                <a:lnTo>
                  <a:pt x="256" y="31"/>
                </a:lnTo>
                <a:lnTo>
                  <a:pt x="253" y="35"/>
                </a:lnTo>
                <a:lnTo>
                  <a:pt x="252" y="39"/>
                </a:lnTo>
                <a:lnTo>
                  <a:pt x="252" y="39"/>
                </a:lnTo>
                <a:lnTo>
                  <a:pt x="253" y="43"/>
                </a:lnTo>
                <a:lnTo>
                  <a:pt x="256" y="47"/>
                </a:lnTo>
                <a:lnTo>
                  <a:pt x="259" y="50"/>
                </a:lnTo>
                <a:lnTo>
                  <a:pt x="263" y="50"/>
                </a:lnTo>
                <a:lnTo>
                  <a:pt x="263" y="59"/>
                </a:lnTo>
                <a:lnTo>
                  <a:pt x="228" y="59"/>
                </a:lnTo>
                <a:lnTo>
                  <a:pt x="228" y="50"/>
                </a:lnTo>
                <a:lnTo>
                  <a:pt x="228" y="50"/>
                </a:lnTo>
                <a:lnTo>
                  <a:pt x="230" y="50"/>
                </a:lnTo>
                <a:lnTo>
                  <a:pt x="230" y="50"/>
                </a:lnTo>
                <a:lnTo>
                  <a:pt x="236" y="50"/>
                </a:lnTo>
                <a:lnTo>
                  <a:pt x="238" y="47"/>
                </a:lnTo>
                <a:lnTo>
                  <a:pt x="241" y="43"/>
                </a:lnTo>
                <a:lnTo>
                  <a:pt x="243" y="39"/>
                </a:lnTo>
                <a:lnTo>
                  <a:pt x="243" y="39"/>
                </a:lnTo>
                <a:lnTo>
                  <a:pt x="241" y="35"/>
                </a:lnTo>
                <a:lnTo>
                  <a:pt x="238" y="31"/>
                </a:lnTo>
                <a:lnTo>
                  <a:pt x="236" y="28"/>
                </a:lnTo>
                <a:lnTo>
                  <a:pt x="230" y="28"/>
                </a:lnTo>
                <a:lnTo>
                  <a:pt x="230" y="28"/>
                </a:lnTo>
                <a:lnTo>
                  <a:pt x="228" y="28"/>
                </a:lnTo>
                <a:lnTo>
                  <a:pt x="228" y="4"/>
                </a:lnTo>
                <a:lnTo>
                  <a:pt x="228" y="4"/>
                </a:lnTo>
                <a:lnTo>
                  <a:pt x="247" y="8"/>
                </a:lnTo>
                <a:lnTo>
                  <a:pt x="263" y="12"/>
                </a:lnTo>
                <a:lnTo>
                  <a:pt x="263" y="12"/>
                </a:lnTo>
                <a:close/>
                <a:moveTo>
                  <a:pt x="263" y="68"/>
                </a:moveTo>
                <a:lnTo>
                  <a:pt x="263" y="96"/>
                </a:lnTo>
                <a:lnTo>
                  <a:pt x="228" y="96"/>
                </a:lnTo>
                <a:lnTo>
                  <a:pt x="228" y="68"/>
                </a:lnTo>
                <a:lnTo>
                  <a:pt x="263" y="68"/>
                </a:lnTo>
                <a:lnTo>
                  <a:pt x="263" y="68"/>
                </a:lnTo>
                <a:close/>
                <a:moveTo>
                  <a:pt x="263" y="162"/>
                </a:moveTo>
                <a:lnTo>
                  <a:pt x="263" y="231"/>
                </a:lnTo>
                <a:lnTo>
                  <a:pt x="263" y="231"/>
                </a:lnTo>
                <a:lnTo>
                  <a:pt x="262" y="237"/>
                </a:lnTo>
                <a:lnTo>
                  <a:pt x="260" y="244"/>
                </a:lnTo>
                <a:lnTo>
                  <a:pt x="260" y="244"/>
                </a:lnTo>
                <a:lnTo>
                  <a:pt x="262" y="250"/>
                </a:lnTo>
                <a:lnTo>
                  <a:pt x="263" y="256"/>
                </a:lnTo>
                <a:lnTo>
                  <a:pt x="263" y="299"/>
                </a:lnTo>
                <a:lnTo>
                  <a:pt x="228" y="299"/>
                </a:lnTo>
                <a:lnTo>
                  <a:pt x="228" y="269"/>
                </a:lnTo>
                <a:lnTo>
                  <a:pt x="229" y="269"/>
                </a:lnTo>
                <a:lnTo>
                  <a:pt x="229" y="253"/>
                </a:lnTo>
                <a:lnTo>
                  <a:pt x="228" y="253"/>
                </a:lnTo>
                <a:lnTo>
                  <a:pt x="228" y="242"/>
                </a:lnTo>
                <a:lnTo>
                  <a:pt x="229" y="242"/>
                </a:lnTo>
                <a:lnTo>
                  <a:pt x="229" y="227"/>
                </a:lnTo>
                <a:lnTo>
                  <a:pt x="228" y="227"/>
                </a:lnTo>
                <a:lnTo>
                  <a:pt x="228" y="216"/>
                </a:lnTo>
                <a:lnTo>
                  <a:pt x="229" y="216"/>
                </a:lnTo>
                <a:lnTo>
                  <a:pt x="229" y="200"/>
                </a:lnTo>
                <a:lnTo>
                  <a:pt x="228" y="200"/>
                </a:lnTo>
                <a:lnTo>
                  <a:pt x="228" y="162"/>
                </a:lnTo>
                <a:lnTo>
                  <a:pt x="263" y="162"/>
                </a:lnTo>
                <a:lnTo>
                  <a:pt x="263" y="162"/>
                </a:lnTo>
                <a:close/>
                <a:moveTo>
                  <a:pt x="263" y="314"/>
                </a:moveTo>
                <a:lnTo>
                  <a:pt x="263" y="348"/>
                </a:lnTo>
                <a:lnTo>
                  <a:pt x="263" y="348"/>
                </a:lnTo>
                <a:lnTo>
                  <a:pt x="262" y="344"/>
                </a:lnTo>
                <a:lnTo>
                  <a:pt x="260" y="338"/>
                </a:lnTo>
                <a:lnTo>
                  <a:pt x="260" y="314"/>
                </a:lnTo>
                <a:lnTo>
                  <a:pt x="263" y="314"/>
                </a:lnTo>
                <a:close/>
                <a:moveTo>
                  <a:pt x="228" y="4"/>
                </a:moveTo>
                <a:lnTo>
                  <a:pt x="228" y="28"/>
                </a:lnTo>
                <a:lnTo>
                  <a:pt x="228" y="28"/>
                </a:lnTo>
                <a:lnTo>
                  <a:pt x="225" y="30"/>
                </a:lnTo>
                <a:lnTo>
                  <a:pt x="222" y="32"/>
                </a:lnTo>
                <a:lnTo>
                  <a:pt x="221" y="35"/>
                </a:lnTo>
                <a:lnTo>
                  <a:pt x="220" y="39"/>
                </a:lnTo>
                <a:lnTo>
                  <a:pt x="220" y="39"/>
                </a:lnTo>
                <a:lnTo>
                  <a:pt x="221" y="43"/>
                </a:lnTo>
                <a:lnTo>
                  <a:pt x="222" y="46"/>
                </a:lnTo>
                <a:lnTo>
                  <a:pt x="225" y="49"/>
                </a:lnTo>
                <a:lnTo>
                  <a:pt x="228" y="50"/>
                </a:lnTo>
                <a:lnTo>
                  <a:pt x="228" y="59"/>
                </a:lnTo>
                <a:lnTo>
                  <a:pt x="179" y="59"/>
                </a:lnTo>
                <a:lnTo>
                  <a:pt x="179" y="0"/>
                </a:lnTo>
                <a:lnTo>
                  <a:pt x="179" y="0"/>
                </a:lnTo>
                <a:lnTo>
                  <a:pt x="203" y="1"/>
                </a:lnTo>
                <a:lnTo>
                  <a:pt x="228" y="4"/>
                </a:lnTo>
                <a:lnTo>
                  <a:pt x="228" y="4"/>
                </a:lnTo>
                <a:close/>
                <a:moveTo>
                  <a:pt x="228" y="68"/>
                </a:moveTo>
                <a:lnTo>
                  <a:pt x="228" y="96"/>
                </a:lnTo>
                <a:lnTo>
                  <a:pt x="183" y="96"/>
                </a:lnTo>
                <a:lnTo>
                  <a:pt x="183" y="162"/>
                </a:lnTo>
                <a:lnTo>
                  <a:pt x="228" y="162"/>
                </a:lnTo>
                <a:lnTo>
                  <a:pt x="228" y="200"/>
                </a:lnTo>
                <a:lnTo>
                  <a:pt x="179" y="200"/>
                </a:lnTo>
                <a:lnTo>
                  <a:pt x="179" y="68"/>
                </a:lnTo>
                <a:lnTo>
                  <a:pt x="228" y="68"/>
                </a:lnTo>
                <a:lnTo>
                  <a:pt x="228" y="68"/>
                </a:lnTo>
                <a:close/>
                <a:moveTo>
                  <a:pt x="228" y="216"/>
                </a:moveTo>
                <a:lnTo>
                  <a:pt x="228" y="227"/>
                </a:lnTo>
                <a:lnTo>
                  <a:pt x="179" y="227"/>
                </a:lnTo>
                <a:lnTo>
                  <a:pt x="179" y="216"/>
                </a:lnTo>
                <a:lnTo>
                  <a:pt x="228" y="216"/>
                </a:lnTo>
                <a:lnTo>
                  <a:pt x="228" y="216"/>
                </a:lnTo>
                <a:close/>
                <a:moveTo>
                  <a:pt x="228" y="242"/>
                </a:moveTo>
                <a:lnTo>
                  <a:pt x="228" y="253"/>
                </a:lnTo>
                <a:lnTo>
                  <a:pt x="179" y="253"/>
                </a:lnTo>
                <a:lnTo>
                  <a:pt x="179" y="242"/>
                </a:lnTo>
                <a:lnTo>
                  <a:pt x="228" y="242"/>
                </a:lnTo>
                <a:lnTo>
                  <a:pt x="228" y="242"/>
                </a:lnTo>
                <a:close/>
                <a:moveTo>
                  <a:pt x="228" y="269"/>
                </a:moveTo>
                <a:lnTo>
                  <a:pt x="228" y="299"/>
                </a:lnTo>
                <a:lnTo>
                  <a:pt x="179" y="299"/>
                </a:lnTo>
                <a:lnTo>
                  <a:pt x="179" y="269"/>
                </a:lnTo>
                <a:lnTo>
                  <a:pt x="228" y="269"/>
                </a:lnTo>
                <a:close/>
                <a:moveTo>
                  <a:pt x="126" y="50"/>
                </a:moveTo>
                <a:lnTo>
                  <a:pt x="126" y="50"/>
                </a:lnTo>
                <a:lnTo>
                  <a:pt x="129" y="49"/>
                </a:lnTo>
                <a:lnTo>
                  <a:pt x="132" y="46"/>
                </a:lnTo>
                <a:lnTo>
                  <a:pt x="133" y="43"/>
                </a:lnTo>
                <a:lnTo>
                  <a:pt x="134" y="39"/>
                </a:lnTo>
                <a:lnTo>
                  <a:pt x="134" y="39"/>
                </a:lnTo>
                <a:lnTo>
                  <a:pt x="133" y="35"/>
                </a:lnTo>
                <a:lnTo>
                  <a:pt x="132" y="32"/>
                </a:lnTo>
                <a:lnTo>
                  <a:pt x="129" y="30"/>
                </a:lnTo>
                <a:lnTo>
                  <a:pt x="126" y="28"/>
                </a:lnTo>
                <a:lnTo>
                  <a:pt x="126" y="4"/>
                </a:lnTo>
                <a:lnTo>
                  <a:pt x="126" y="4"/>
                </a:lnTo>
                <a:lnTo>
                  <a:pt x="150" y="1"/>
                </a:lnTo>
                <a:lnTo>
                  <a:pt x="176" y="0"/>
                </a:lnTo>
                <a:lnTo>
                  <a:pt x="179" y="0"/>
                </a:lnTo>
                <a:lnTo>
                  <a:pt x="179" y="59"/>
                </a:lnTo>
                <a:lnTo>
                  <a:pt x="126" y="59"/>
                </a:lnTo>
                <a:lnTo>
                  <a:pt x="126" y="50"/>
                </a:lnTo>
                <a:lnTo>
                  <a:pt x="126" y="50"/>
                </a:lnTo>
                <a:close/>
                <a:moveTo>
                  <a:pt x="179" y="68"/>
                </a:moveTo>
                <a:lnTo>
                  <a:pt x="179" y="200"/>
                </a:lnTo>
                <a:lnTo>
                  <a:pt x="127" y="200"/>
                </a:lnTo>
                <a:lnTo>
                  <a:pt x="127" y="216"/>
                </a:lnTo>
                <a:lnTo>
                  <a:pt x="179" y="216"/>
                </a:lnTo>
                <a:lnTo>
                  <a:pt x="179" y="227"/>
                </a:lnTo>
                <a:lnTo>
                  <a:pt x="127" y="227"/>
                </a:lnTo>
                <a:lnTo>
                  <a:pt x="127" y="242"/>
                </a:lnTo>
                <a:lnTo>
                  <a:pt x="179" y="242"/>
                </a:lnTo>
                <a:lnTo>
                  <a:pt x="179" y="253"/>
                </a:lnTo>
                <a:lnTo>
                  <a:pt x="127" y="253"/>
                </a:lnTo>
                <a:lnTo>
                  <a:pt x="127" y="269"/>
                </a:lnTo>
                <a:lnTo>
                  <a:pt x="179" y="269"/>
                </a:lnTo>
                <a:lnTo>
                  <a:pt x="179" y="299"/>
                </a:lnTo>
                <a:lnTo>
                  <a:pt x="126" y="299"/>
                </a:lnTo>
                <a:lnTo>
                  <a:pt x="126" y="162"/>
                </a:lnTo>
                <a:lnTo>
                  <a:pt x="171" y="162"/>
                </a:lnTo>
                <a:lnTo>
                  <a:pt x="171" y="96"/>
                </a:lnTo>
                <a:lnTo>
                  <a:pt x="126" y="96"/>
                </a:lnTo>
                <a:lnTo>
                  <a:pt x="126" y="68"/>
                </a:lnTo>
                <a:lnTo>
                  <a:pt x="179" y="68"/>
                </a:lnTo>
                <a:close/>
                <a:moveTo>
                  <a:pt x="123" y="28"/>
                </a:moveTo>
                <a:lnTo>
                  <a:pt x="123" y="28"/>
                </a:lnTo>
                <a:lnTo>
                  <a:pt x="118" y="28"/>
                </a:lnTo>
                <a:lnTo>
                  <a:pt x="115" y="31"/>
                </a:lnTo>
                <a:lnTo>
                  <a:pt x="113" y="35"/>
                </a:lnTo>
                <a:lnTo>
                  <a:pt x="111" y="39"/>
                </a:lnTo>
                <a:lnTo>
                  <a:pt x="111" y="39"/>
                </a:lnTo>
                <a:lnTo>
                  <a:pt x="113" y="43"/>
                </a:lnTo>
                <a:lnTo>
                  <a:pt x="115" y="47"/>
                </a:lnTo>
                <a:lnTo>
                  <a:pt x="118" y="50"/>
                </a:lnTo>
                <a:lnTo>
                  <a:pt x="123" y="50"/>
                </a:lnTo>
                <a:lnTo>
                  <a:pt x="123" y="50"/>
                </a:lnTo>
                <a:lnTo>
                  <a:pt x="126" y="50"/>
                </a:lnTo>
                <a:lnTo>
                  <a:pt x="126" y="59"/>
                </a:lnTo>
                <a:lnTo>
                  <a:pt x="90" y="59"/>
                </a:lnTo>
                <a:lnTo>
                  <a:pt x="90" y="50"/>
                </a:lnTo>
                <a:lnTo>
                  <a:pt x="90" y="50"/>
                </a:lnTo>
                <a:lnTo>
                  <a:pt x="95" y="50"/>
                </a:lnTo>
                <a:lnTo>
                  <a:pt x="98" y="47"/>
                </a:lnTo>
                <a:lnTo>
                  <a:pt x="100" y="43"/>
                </a:lnTo>
                <a:lnTo>
                  <a:pt x="102" y="39"/>
                </a:lnTo>
                <a:lnTo>
                  <a:pt x="102" y="39"/>
                </a:lnTo>
                <a:lnTo>
                  <a:pt x="100" y="35"/>
                </a:lnTo>
                <a:lnTo>
                  <a:pt x="98" y="31"/>
                </a:lnTo>
                <a:lnTo>
                  <a:pt x="95" y="28"/>
                </a:lnTo>
                <a:lnTo>
                  <a:pt x="90" y="28"/>
                </a:lnTo>
                <a:lnTo>
                  <a:pt x="90" y="12"/>
                </a:lnTo>
                <a:lnTo>
                  <a:pt x="90" y="12"/>
                </a:lnTo>
                <a:lnTo>
                  <a:pt x="107" y="8"/>
                </a:lnTo>
                <a:lnTo>
                  <a:pt x="126" y="4"/>
                </a:lnTo>
                <a:lnTo>
                  <a:pt x="126" y="28"/>
                </a:lnTo>
                <a:lnTo>
                  <a:pt x="126" y="28"/>
                </a:lnTo>
                <a:lnTo>
                  <a:pt x="123" y="28"/>
                </a:lnTo>
                <a:lnTo>
                  <a:pt x="123" y="28"/>
                </a:lnTo>
                <a:close/>
                <a:moveTo>
                  <a:pt x="126" y="68"/>
                </a:moveTo>
                <a:lnTo>
                  <a:pt x="126" y="96"/>
                </a:lnTo>
                <a:lnTo>
                  <a:pt x="90" y="96"/>
                </a:lnTo>
                <a:lnTo>
                  <a:pt x="90" y="68"/>
                </a:lnTo>
                <a:lnTo>
                  <a:pt x="126" y="68"/>
                </a:lnTo>
                <a:lnTo>
                  <a:pt x="126" y="68"/>
                </a:lnTo>
                <a:close/>
                <a:moveTo>
                  <a:pt x="126" y="162"/>
                </a:moveTo>
                <a:lnTo>
                  <a:pt x="126" y="299"/>
                </a:lnTo>
                <a:lnTo>
                  <a:pt x="90" y="299"/>
                </a:lnTo>
                <a:lnTo>
                  <a:pt x="90" y="256"/>
                </a:lnTo>
                <a:lnTo>
                  <a:pt x="90" y="256"/>
                </a:lnTo>
                <a:lnTo>
                  <a:pt x="92" y="250"/>
                </a:lnTo>
                <a:lnTo>
                  <a:pt x="94" y="244"/>
                </a:lnTo>
                <a:lnTo>
                  <a:pt x="94" y="244"/>
                </a:lnTo>
                <a:lnTo>
                  <a:pt x="92" y="237"/>
                </a:lnTo>
                <a:lnTo>
                  <a:pt x="90" y="231"/>
                </a:lnTo>
                <a:lnTo>
                  <a:pt x="90" y="162"/>
                </a:lnTo>
                <a:lnTo>
                  <a:pt x="126" y="162"/>
                </a:lnTo>
                <a:lnTo>
                  <a:pt x="126" y="162"/>
                </a:lnTo>
                <a:close/>
                <a:moveTo>
                  <a:pt x="90" y="348"/>
                </a:moveTo>
                <a:lnTo>
                  <a:pt x="90" y="314"/>
                </a:lnTo>
                <a:lnTo>
                  <a:pt x="94" y="314"/>
                </a:lnTo>
                <a:lnTo>
                  <a:pt x="94" y="338"/>
                </a:lnTo>
                <a:lnTo>
                  <a:pt x="94" y="338"/>
                </a:lnTo>
                <a:lnTo>
                  <a:pt x="92" y="344"/>
                </a:lnTo>
                <a:lnTo>
                  <a:pt x="90" y="348"/>
                </a:lnTo>
                <a:lnTo>
                  <a:pt x="90" y="348"/>
                </a:lnTo>
                <a:close/>
                <a:moveTo>
                  <a:pt x="90" y="12"/>
                </a:moveTo>
                <a:lnTo>
                  <a:pt x="90" y="28"/>
                </a:lnTo>
                <a:lnTo>
                  <a:pt x="90" y="28"/>
                </a:lnTo>
                <a:lnTo>
                  <a:pt x="85" y="28"/>
                </a:lnTo>
                <a:lnTo>
                  <a:pt x="83" y="31"/>
                </a:lnTo>
                <a:lnTo>
                  <a:pt x="80" y="35"/>
                </a:lnTo>
                <a:lnTo>
                  <a:pt x="79" y="39"/>
                </a:lnTo>
                <a:lnTo>
                  <a:pt x="79" y="39"/>
                </a:lnTo>
                <a:lnTo>
                  <a:pt x="80" y="43"/>
                </a:lnTo>
                <a:lnTo>
                  <a:pt x="83" y="47"/>
                </a:lnTo>
                <a:lnTo>
                  <a:pt x="85" y="50"/>
                </a:lnTo>
                <a:lnTo>
                  <a:pt x="90" y="50"/>
                </a:lnTo>
                <a:lnTo>
                  <a:pt x="90" y="59"/>
                </a:lnTo>
                <a:lnTo>
                  <a:pt x="71" y="59"/>
                </a:lnTo>
                <a:lnTo>
                  <a:pt x="71" y="20"/>
                </a:lnTo>
                <a:lnTo>
                  <a:pt x="71" y="20"/>
                </a:lnTo>
                <a:lnTo>
                  <a:pt x="90" y="12"/>
                </a:lnTo>
                <a:lnTo>
                  <a:pt x="90" y="12"/>
                </a:lnTo>
                <a:close/>
                <a:moveTo>
                  <a:pt x="90" y="68"/>
                </a:moveTo>
                <a:lnTo>
                  <a:pt x="90" y="96"/>
                </a:lnTo>
                <a:lnTo>
                  <a:pt x="81" y="96"/>
                </a:lnTo>
                <a:lnTo>
                  <a:pt x="81" y="162"/>
                </a:lnTo>
                <a:lnTo>
                  <a:pt x="90" y="162"/>
                </a:lnTo>
                <a:lnTo>
                  <a:pt x="90" y="231"/>
                </a:lnTo>
                <a:lnTo>
                  <a:pt x="90" y="231"/>
                </a:lnTo>
                <a:lnTo>
                  <a:pt x="87" y="227"/>
                </a:lnTo>
                <a:lnTo>
                  <a:pt x="81" y="223"/>
                </a:lnTo>
                <a:lnTo>
                  <a:pt x="76" y="221"/>
                </a:lnTo>
                <a:lnTo>
                  <a:pt x="71" y="221"/>
                </a:lnTo>
                <a:lnTo>
                  <a:pt x="71" y="68"/>
                </a:lnTo>
                <a:lnTo>
                  <a:pt x="90" y="68"/>
                </a:lnTo>
                <a:lnTo>
                  <a:pt x="90" y="68"/>
                </a:lnTo>
                <a:close/>
                <a:moveTo>
                  <a:pt x="90" y="256"/>
                </a:moveTo>
                <a:lnTo>
                  <a:pt x="90" y="299"/>
                </a:lnTo>
                <a:lnTo>
                  <a:pt x="71" y="299"/>
                </a:lnTo>
                <a:lnTo>
                  <a:pt x="71" y="267"/>
                </a:lnTo>
                <a:lnTo>
                  <a:pt x="71" y="267"/>
                </a:lnTo>
                <a:lnTo>
                  <a:pt x="76" y="267"/>
                </a:lnTo>
                <a:lnTo>
                  <a:pt x="81" y="264"/>
                </a:lnTo>
                <a:lnTo>
                  <a:pt x="87" y="260"/>
                </a:lnTo>
                <a:lnTo>
                  <a:pt x="90" y="256"/>
                </a:lnTo>
                <a:lnTo>
                  <a:pt x="90" y="256"/>
                </a:lnTo>
                <a:close/>
                <a:moveTo>
                  <a:pt x="90" y="314"/>
                </a:moveTo>
                <a:lnTo>
                  <a:pt x="90" y="348"/>
                </a:lnTo>
                <a:lnTo>
                  <a:pt x="90" y="348"/>
                </a:lnTo>
                <a:lnTo>
                  <a:pt x="87" y="352"/>
                </a:lnTo>
                <a:lnTo>
                  <a:pt x="84" y="353"/>
                </a:lnTo>
                <a:lnTo>
                  <a:pt x="80" y="356"/>
                </a:lnTo>
                <a:lnTo>
                  <a:pt x="75" y="356"/>
                </a:lnTo>
                <a:lnTo>
                  <a:pt x="71" y="356"/>
                </a:lnTo>
                <a:lnTo>
                  <a:pt x="71" y="314"/>
                </a:lnTo>
                <a:lnTo>
                  <a:pt x="90" y="314"/>
                </a:lnTo>
                <a:close/>
                <a:moveTo>
                  <a:pt x="71" y="20"/>
                </a:moveTo>
                <a:lnTo>
                  <a:pt x="71" y="59"/>
                </a:lnTo>
                <a:lnTo>
                  <a:pt x="37" y="59"/>
                </a:lnTo>
                <a:lnTo>
                  <a:pt x="37" y="59"/>
                </a:lnTo>
                <a:lnTo>
                  <a:pt x="37" y="54"/>
                </a:lnTo>
                <a:lnTo>
                  <a:pt x="38" y="49"/>
                </a:lnTo>
                <a:lnTo>
                  <a:pt x="41" y="43"/>
                </a:lnTo>
                <a:lnTo>
                  <a:pt x="45" y="38"/>
                </a:lnTo>
                <a:lnTo>
                  <a:pt x="56" y="30"/>
                </a:lnTo>
                <a:lnTo>
                  <a:pt x="71" y="20"/>
                </a:lnTo>
                <a:lnTo>
                  <a:pt x="71" y="20"/>
                </a:lnTo>
                <a:close/>
                <a:moveTo>
                  <a:pt x="71" y="68"/>
                </a:moveTo>
                <a:lnTo>
                  <a:pt x="71" y="221"/>
                </a:lnTo>
                <a:lnTo>
                  <a:pt x="71" y="221"/>
                </a:lnTo>
                <a:lnTo>
                  <a:pt x="71" y="221"/>
                </a:lnTo>
                <a:lnTo>
                  <a:pt x="65" y="221"/>
                </a:lnTo>
                <a:lnTo>
                  <a:pt x="61" y="222"/>
                </a:lnTo>
                <a:lnTo>
                  <a:pt x="57" y="225"/>
                </a:lnTo>
                <a:lnTo>
                  <a:pt x="54" y="227"/>
                </a:lnTo>
                <a:lnTo>
                  <a:pt x="50" y="230"/>
                </a:lnTo>
                <a:lnTo>
                  <a:pt x="49" y="234"/>
                </a:lnTo>
                <a:lnTo>
                  <a:pt x="48" y="239"/>
                </a:lnTo>
                <a:lnTo>
                  <a:pt x="48" y="244"/>
                </a:lnTo>
                <a:lnTo>
                  <a:pt x="48" y="244"/>
                </a:lnTo>
                <a:lnTo>
                  <a:pt x="48" y="248"/>
                </a:lnTo>
                <a:lnTo>
                  <a:pt x="49" y="253"/>
                </a:lnTo>
                <a:lnTo>
                  <a:pt x="50" y="257"/>
                </a:lnTo>
                <a:lnTo>
                  <a:pt x="54" y="260"/>
                </a:lnTo>
                <a:lnTo>
                  <a:pt x="57" y="262"/>
                </a:lnTo>
                <a:lnTo>
                  <a:pt x="61" y="265"/>
                </a:lnTo>
                <a:lnTo>
                  <a:pt x="65" y="267"/>
                </a:lnTo>
                <a:lnTo>
                  <a:pt x="71" y="267"/>
                </a:lnTo>
                <a:lnTo>
                  <a:pt x="71" y="267"/>
                </a:lnTo>
                <a:lnTo>
                  <a:pt x="71" y="299"/>
                </a:lnTo>
                <a:lnTo>
                  <a:pt x="16" y="299"/>
                </a:lnTo>
                <a:lnTo>
                  <a:pt x="16" y="210"/>
                </a:lnTo>
                <a:lnTo>
                  <a:pt x="16" y="210"/>
                </a:lnTo>
                <a:lnTo>
                  <a:pt x="20" y="206"/>
                </a:lnTo>
                <a:lnTo>
                  <a:pt x="25" y="202"/>
                </a:lnTo>
                <a:lnTo>
                  <a:pt x="30" y="199"/>
                </a:lnTo>
                <a:lnTo>
                  <a:pt x="37" y="199"/>
                </a:lnTo>
                <a:lnTo>
                  <a:pt x="37" y="68"/>
                </a:lnTo>
                <a:lnTo>
                  <a:pt x="71" y="68"/>
                </a:lnTo>
                <a:lnTo>
                  <a:pt x="71" y="68"/>
                </a:lnTo>
                <a:close/>
                <a:moveTo>
                  <a:pt x="71" y="314"/>
                </a:moveTo>
                <a:lnTo>
                  <a:pt x="71" y="356"/>
                </a:lnTo>
                <a:lnTo>
                  <a:pt x="65" y="356"/>
                </a:lnTo>
                <a:lnTo>
                  <a:pt x="65" y="356"/>
                </a:lnTo>
                <a:lnTo>
                  <a:pt x="58" y="355"/>
                </a:lnTo>
                <a:lnTo>
                  <a:pt x="53" y="350"/>
                </a:lnTo>
                <a:lnTo>
                  <a:pt x="49" y="345"/>
                </a:lnTo>
                <a:lnTo>
                  <a:pt x="48" y="338"/>
                </a:lnTo>
                <a:lnTo>
                  <a:pt x="48" y="314"/>
                </a:lnTo>
                <a:lnTo>
                  <a:pt x="71" y="314"/>
                </a:lnTo>
                <a:lnTo>
                  <a:pt x="71" y="314"/>
                </a:lnTo>
                <a:close/>
                <a:moveTo>
                  <a:pt x="16" y="154"/>
                </a:moveTo>
                <a:lnTo>
                  <a:pt x="16" y="154"/>
                </a:lnTo>
                <a:lnTo>
                  <a:pt x="19" y="153"/>
                </a:lnTo>
                <a:lnTo>
                  <a:pt x="20" y="150"/>
                </a:lnTo>
                <a:lnTo>
                  <a:pt x="20" y="103"/>
                </a:lnTo>
                <a:lnTo>
                  <a:pt x="20" y="103"/>
                </a:lnTo>
                <a:lnTo>
                  <a:pt x="19" y="99"/>
                </a:lnTo>
                <a:lnTo>
                  <a:pt x="16" y="96"/>
                </a:lnTo>
                <a:lnTo>
                  <a:pt x="16" y="154"/>
                </a:lnTo>
                <a:close/>
                <a:moveTo>
                  <a:pt x="16" y="96"/>
                </a:moveTo>
                <a:lnTo>
                  <a:pt x="16" y="154"/>
                </a:lnTo>
                <a:lnTo>
                  <a:pt x="16" y="154"/>
                </a:lnTo>
                <a:lnTo>
                  <a:pt x="15" y="154"/>
                </a:lnTo>
                <a:lnTo>
                  <a:pt x="6" y="150"/>
                </a:lnTo>
                <a:lnTo>
                  <a:pt x="6" y="150"/>
                </a:lnTo>
                <a:lnTo>
                  <a:pt x="4" y="149"/>
                </a:lnTo>
                <a:lnTo>
                  <a:pt x="2" y="147"/>
                </a:lnTo>
                <a:lnTo>
                  <a:pt x="0" y="142"/>
                </a:lnTo>
                <a:lnTo>
                  <a:pt x="0" y="95"/>
                </a:lnTo>
                <a:lnTo>
                  <a:pt x="0" y="95"/>
                </a:lnTo>
                <a:lnTo>
                  <a:pt x="0" y="93"/>
                </a:lnTo>
                <a:lnTo>
                  <a:pt x="2" y="91"/>
                </a:lnTo>
                <a:lnTo>
                  <a:pt x="4" y="91"/>
                </a:lnTo>
                <a:lnTo>
                  <a:pt x="6" y="91"/>
                </a:lnTo>
                <a:lnTo>
                  <a:pt x="15" y="95"/>
                </a:lnTo>
                <a:lnTo>
                  <a:pt x="15" y="95"/>
                </a:lnTo>
                <a:lnTo>
                  <a:pt x="16" y="96"/>
                </a:lnTo>
                <a:lnTo>
                  <a:pt x="16" y="96"/>
                </a:lnTo>
                <a:close/>
                <a:moveTo>
                  <a:pt x="16" y="210"/>
                </a:moveTo>
                <a:lnTo>
                  <a:pt x="16" y="299"/>
                </a:lnTo>
                <a:lnTo>
                  <a:pt x="12" y="299"/>
                </a:lnTo>
                <a:lnTo>
                  <a:pt x="12" y="222"/>
                </a:lnTo>
                <a:lnTo>
                  <a:pt x="12" y="222"/>
                </a:lnTo>
                <a:lnTo>
                  <a:pt x="14" y="215"/>
                </a:lnTo>
                <a:lnTo>
                  <a:pt x="16" y="210"/>
                </a:lnTo>
                <a:lnTo>
                  <a:pt x="16" y="2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Freeform 172"/>
          <p:cNvSpPr>
            <a:spLocks noEditPoints="1"/>
          </p:cNvSpPr>
          <p:nvPr/>
        </p:nvSpPr>
        <p:spPr bwMode="auto">
          <a:xfrm>
            <a:off x="3303588" y="3343275"/>
            <a:ext cx="633412" cy="460375"/>
          </a:xfrm>
          <a:custGeom>
            <a:avLst/>
            <a:gdLst>
              <a:gd name="T0" fmla="*/ 396 w 399"/>
              <a:gd name="T1" fmla="*/ 285 h 304"/>
              <a:gd name="T2" fmla="*/ 390 w 399"/>
              <a:gd name="T3" fmla="*/ 10 h 304"/>
              <a:gd name="T4" fmla="*/ 349 w 399"/>
              <a:gd name="T5" fmla="*/ 22 h 304"/>
              <a:gd name="T6" fmla="*/ 376 w 399"/>
              <a:gd name="T7" fmla="*/ 48 h 304"/>
              <a:gd name="T8" fmla="*/ 360 w 399"/>
              <a:gd name="T9" fmla="*/ 281 h 304"/>
              <a:gd name="T10" fmla="*/ 304 w 399"/>
              <a:gd name="T11" fmla="*/ 256 h 304"/>
              <a:gd name="T12" fmla="*/ 345 w 399"/>
              <a:gd name="T13" fmla="*/ 42 h 304"/>
              <a:gd name="T14" fmla="*/ 357 w 399"/>
              <a:gd name="T15" fmla="*/ 251 h 304"/>
              <a:gd name="T16" fmla="*/ 254 w 399"/>
              <a:gd name="T17" fmla="*/ 22 h 304"/>
              <a:gd name="T18" fmla="*/ 254 w 399"/>
              <a:gd name="T19" fmla="*/ 304 h 304"/>
              <a:gd name="T20" fmla="*/ 254 w 399"/>
              <a:gd name="T21" fmla="*/ 264 h 304"/>
              <a:gd name="T22" fmla="*/ 277 w 399"/>
              <a:gd name="T23" fmla="*/ 167 h 304"/>
              <a:gd name="T24" fmla="*/ 274 w 399"/>
              <a:gd name="T25" fmla="*/ 133 h 304"/>
              <a:gd name="T26" fmla="*/ 273 w 399"/>
              <a:gd name="T27" fmla="*/ 109 h 304"/>
              <a:gd name="T28" fmla="*/ 254 w 399"/>
              <a:gd name="T29" fmla="*/ 41 h 304"/>
              <a:gd name="T30" fmla="*/ 260 w 399"/>
              <a:gd name="T31" fmla="*/ 171 h 304"/>
              <a:gd name="T32" fmla="*/ 254 w 399"/>
              <a:gd name="T33" fmla="*/ 137 h 304"/>
              <a:gd name="T34" fmla="*/ 257 w 399"/>
              <a:gd name="T35" fmla="*/ 103 h 304"/>
              <a:gd name="T36" fmla="*/ 200 w 399"/>
              <a:gd name="T37" fmla="*/ 0 h 304"/>
              <a:gd name="T38" fmla="*/ 200 w 399"/>
              <a:gd name="T39" fmla="*/ 282 h 304"/>
              <a:gd name="T40" fmla="*/ 241 w 399"/>
              <a:gd name="T41" fmla="*/ 93 h 304"/>
              <a:gd name="T42" fmla="*/ 226 w 399"/>
              <a:gd name="T43" fmla="*/ 121 h 304"/>
              <a:gd name="T44" fmla="*/ 230 w 399"/>
              <a:gd name="T45" fmla="*/ 144 h 304"/>
              <a:gd name="T46" fmla="*/ 232 w 399"/>
              <a:gd name="T47" fmla="*/ 178 h 304"/>
              <a:gd name="T48" fmla="*/ 200 w 399"/>
              <a:gd name="T49" fmla="*/ 186 h 304"/>
              <a:gd name="T50" fmla="*/ 254 w 399"/>
              <a:gd name="T51" fmla="*/ 41 h 304"/>
              <a:gd name="T52" fmla="*/ 242 w 399"/>
              <a:gd name="T53" fmla="*/ 103 h 304"/>
              <a:gd name="T54" fmla="*/ 251 w 399"/>
              <a:gd name="T55" fmla="*/ 128 h 304"/>
              <a:gd name="T56" fmla="*/ 251 w 399"/>
              <a:gd name="T57" fmla="*/ 136 h 304"/>
              <a:gd name="T58" fmla="*/ 246 w 399"/>
              <a:gd name="T59" fmla="*/ 170 h 304"/>
              <a:gd name="T60" fmla="*/ 135 w 399"/>
              <a:gd name="T61" fmla="*/ 22 h 304"/>
              <a:gd name="T62" fmla="*/ 135 w 399"/>
              <a:gd name="T63" fmla="*/ 304 h 304"/>
              <a:gd name="T64" fmla="*/ 173 w 399"/>
              <a:gd name="T65" fmla="*/ 178 h 304"/>
              <a:gd name="T66" fmla="*/ 139 w 399"/>
              <a:gd name="T67" fmla="*/ 213 h 304"/>
              <a:gd name="T68" fmla="*/ 162 w 399"/>
              <a:gd name="T69" fmla="*/ 183 h 304"/>
              <a:gd name="T70" fmla="*/ 148 w 399"/>
              <a:gd name="T71" fmla="*/ 153 h 304"/>
              <a:gd name="T72" fmla="*/ 136 w 399"/>
              <a:gd name="T73" fmla="*/ 126 h 304"/>
              <a:gd name="T74" fmla="*/ 143 w 399"/>
              <a:gd name="T75" fmla="*/ 136 h 304"/>
              <a:gd name="T76" fmla="*/ 150 w 399"/>
              <a:gd name="T77" fmla="*/ 122 h 304"/>
              <a:gd name="T78" fmla="*/ 200 w 399"/>
              <a:gd name="T79" fmla="*/ 41 h 304"/>
              <a:gd name="T80" fmla="*/ 147 w 399"/>
              <a:gd name="T81" fmla="*/ 193 h 304"/>
              <a:gd name="T82" fmla="*/ 139 w 399"/>
              <a:gd name="T83" fmla="*/ 164 h 304"/>
              <a:gd name="T84" fmla="*/ 25 w 399"/>
              <a:gd name="T85" fmla="*/ 2 h 304"/>
              <a:gd name="T86" fmla="*/ 0 w 399"/>
              <a:gd name="T87" fmla="*/ 273 h 304"/>
              <a:gd name="T88" fmla="*/ 25 w 399"/>
              <a:gd name="T89" fmla="*/ 304 h 304"/>
              <a:gd name="T90" fmla="*/ 40 w 399"/>
              <a:gd name="T91" fmla="*/ 281 h 304"/>
              <a:gd name="T92" fmla="*/ 24 w 399"/>
              <a:gd name="T93" fmla="*/ 48 h 304"/>
              <a:gd name="T94" fmla="*/ 50 w 399"/>
              <a:gd name="T95" fmla="*/ 22 h 304"/>
              <a:gd name="T96" fmla="*/ 124 w 399"/>
              <a:gd name="T97" fmla="*/ 125 h 304"/>
              <a:gd name="T98" fmla="*/ 106 w 399"/>
              <a:gd name="T99" fmla="*/ 175 h 304"/>
              <a:gd name="T100" fmla="*/ 117 w 399"/>
              <a:gd name="T101" fmla="*/ 209 h 304"/>
              <a:gd name="T102" fmla="*/ 54 w 399"/>
              <a:gd name="T103" fmla="*/ 262 h 304"/>
              <a:gd name="T104" fmla="*/ 43 w 399"/>
              <a:gd name="T105" fmla="*/ 53 h 304"/>
              <a:gd name="T106" fmla="*/ 135 w 399"/>
              <a:gd name="T107" fmla="*/ 156 h 304"/>
              <a:gd name="T108" fmla="*/ 131 w 399"/>
              <a:gd name="T109" fmla="*/ 176 h 304"/>
              <a:gd name="T110" fmla="*/ 128 w 399"/>
              <a:gd name="T111" fmla="*/ 199 h 304"/>
              <a:gd name="T112" fmla="*/ 127 w 399"/>
              <a:gd name="T113" fmla="*/ 137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9" h="304">
                <a:moveTo>
                  <a:pt x="368" y="304"/>
                </a:moveTo>
                <a:lnTo>
                  <a:pt x="368" y="304"/>
                </a:lnTo>
                <a:lnTo>
                  <a:pt x="373" y="304"/>
                </a:lnTo>
                <a:lnTo>
                  <a:pt x="380" y="302"/>
                </a:lnTo>
                <a:lnTo>
                  <a:pt x="385" y="298"/>
                </a:lnTo>
                <a:lnTo>
                  <a:pt x="390" y="294"/>
                </a:lnTo>
                <a:lnTo>
                  <a:pt x="394" y="290"/>
                </a:lnTo>
                <a:lnTo>
                  <a:pt x="396" y="285"/>
                </a:lnTo>
                <a:lnTo>
                  <a:pt x="399" y="279"/>
                </a:lnTo>
                <a:lnTo>
                  <a:pt x="399" y="273"/>
                </a:lnTo>
                <a:lnTo>
                  <a:pt x="399" y="33"/>
                </a:lnTo>
                <a:lnTo>
                  <a:pt x="399" y="33"/>
                </a:lnTo>
                <a:lnTo>
                  <a:pt x="399" y="26"/>
                </a:lnTo>
                <a:lnTo>
                  <a:pt x="396" y="21"/>
                </a:lnTo>
                <a:lnTo>
                  <a:pt x="394" y="15"/>
                </a:lnTo>
                <a:lnTo>
                  <a:pt x="390" y="10"/>
                </a:lnTo>
                <a:lnTo>
                  <a:pt x="385" y="6"/>
                </a:lnTo>
                <a:lnTo>
                  <a:pt x="380" y="3"/>
                </a:lnTo>
                <a:lnTo>
                  <a:pt x="373" y="2"/>
                </a:lnTo>
                <a:lnTo>
                  <a:pt x="368" y="0"/>
                </a:lnTo>
                <a:lnTo>
                  <a:pt x="304" y="0"/>
                </a:lnTo>
                <a:lnTo>
                  <a:pt x="304" y="22"/>
                </a:lnTo>
                <a:lnTo>
                  <a:pt x="349" y="22"/>
                </a:lnTo>
                <a:lnTo>
                  <a:pt x="349" y="22"/>
                </a:lnTo>
                <a:lnTo>
                  <a:pt x="354" y="22"/>
                </a:lnTo>
                <a:lnTo>
                  <a:pt x="360" y="25"/>
                </a:lnTo>
                <a:lnTo>
                  <a:pt x="364" y="26"/>
                </a:lnTo>
                <a:lnTo>
                  <a:pt x="368" y="30"/>
                </a:lnTo>
                <a:lnTo>
                  <a:pt x="371" y="34"/>
                </a:lnTo>
                <a:lnTo>
                  <a:pt x="373" y="38"/>
                </a:lnTo>
                <a:lnTo>
                  <a:pt x="375" y="42"/>
                </a:lnTo>
                <a:lnTo>
                  <a:pt x="376" y="48"/>
                </a:lnTo>
                <a:lnTo>
                  <a:pt x="376" y="256"/>
                </a:lnTo>
                <a:lnTo>
                  <a:pt x="376" y="256"/>
                </a:lnTo>
                <a:lnTo>
                  <a:pt x="375" y="262"/>
                </a:lnTo>
                <a:lnTo>
                  <a:pt x="373" y="267"/>
                </a:lnTo>
                <a:lnTo>
                  <a:pt x="371" y="271"/>
                </a:lnTo>
                <a:lnTo>
                  <a:pt x="368" y="275"/>
                </a:lnTo>
                <a:lnTo>
                  <a:pt x="364" y="278"/>
                </a:lnTo>
                <a:lnTo>
                  <a:pt x="360" y="281"/>
                </a:lnTo>
                <a:lnTo>
                  <a:pt x="354" y="282"/>
                </a:lnTo>
                <a:lnTo>
                  <a:pt x="349" y="282"/>
                </a:lnTo>
                <a:lnTo>
                  <a:pt x="304" y="282"/>
                </a:lnTo>
                <a:lnTo>
                  <a:pt x="304" y="304"/>
                </a:lnTo>
                <a:lnTo>
                  <a:pt x="368" y="304"/>
                </a:lnTo>
                <a:lnTo>
                  <a:pt x="368" y="304"/>
                </a:lnTo>
                <a:close/>
                <a:moveTo>
                  <a:pt x="304" y="264"/>
                </a:moveTo>
                <a:lnTo>
                  <a:pt x="304" y="256"/>
                </a:lnTo>
                <a:lnTo>
                  <a:pt x="337" y="256"/>
                </a:lnTo>
                <a:lnTo>
                  <a:pt x="337" y="243"/>
                </a:lnTo>
                <a:lnTo>
                  <a:pt x="304" y="243"/>
                </a:lnTo>
                <a:lnTo>
                  <a:pt x="304" y="41"/>
                </a:lnTo>
                <a:lnTo>
                  <a:pt x="337" y="41"/>
                </a:lnTo>
                <a:lnTo>
                  <a:pt x="337" y="41"/>
                </a:lnTo>
                <a:lnTo>
                  <a:pt x="341" y="41"/>
                </a:lnTo>
                <a:lnTo>
                  <a:pt x="345" y="42"/>
                </a:lnTo>
                <a:lnTo>
                  <a:pt x="352" y="46"/>
                </a:lnTo>
                <a:lnTo>
                  <a:pt x="357" y="53"/>
                </a:lnTo>
                <a:lnTo>
                  <a:pt x="357" y="57"/>
                </a:lnTo>
                <a:lnTo>
                  <a:pt x="358" y="61"/>
                </a:lnTo>
                <a:lnTo>
                  <a:pt x="358" y="243"/>
                </a:lnTo>
                <a:lnTo>
                  <a:pt x="358" y="243"/>
                </a:lnTo>
                <a:lnTo>
                  <a:pt x="357" y="247"/>
                </a:lnTo>
                <a:lnTo>
                  <a:pt x="357" y="251"/>
                </a:lnTo>
                <a:lnTo>
                  <a:pt x="352" y="258"/>
                </a:lnTo>
                <a:lnTo>
                  <a:pt x="345" y="262"/>
                </a:lnTo>
                <a:lnTo>
                  <a:pt x="341" y="263"/>
                </a:lnTo>
                <a:lnTo>
                  <a:pt x="337" y="264"/>
                </a:lnTo>
                <a:lnTo>
                  <a:pt x="304" y="264"/>
                </a:lnTo>
                <a:close/>
                <a:moveTo>
                  <a:pt x="304" y="0"/>
                </a:moveTo>
                <a:lnTo>
                  <a:pt x="254" y="0"/>
                </a:lnTo>
                <a:lnTo>
                  <a:pt x="254" y="22"/>
                </a:lnTo>
                <a:lnTo>
                  <a:pt x="304" y="22"/>
                </a:lnTo>
                <a:lnTo>
                  <a:pt x="304" y="0"/>
                </a:lnTo>
                <a:lnTo>
                  <a:pt x="304" y="0"/>
                </a:lnTo>
                <a:close/>
                <a:moveTo>
                  <a:pt x="254" y="304"/>
                </a:moveTo>
                <a:lnTo>
                  <a:pt x="304" y="304"/>
                </a:lnTo>
                <a:lnTo>
                  <a:pt x="304" y="282"/>
                </a:lnTo>
                <a:lnTo>
                  <a:pt x="254" y="282"/>
                </a:lnTo>
                <a:lnTo>
                  <a:pt x="254" y="304"/>
                </a:lnTo>
                <a:lnTo>
                  <a:pt x="254" y="304"/>
                </a:lnTo>
                <a:close/>
                <a:moveTo>
                  <a:pt x="304" y="41"/>
                </a:moveTo>
                <a:lnTo>
                  <a:pt x="304" y="243"/>
                </a:lnTo>
                <a:lnTo>
                  <a:pt x="270" y="243"/>
                </a:lnTo>
                <a:lnTo>
                  <a:pt x="270" y="256"/>
                </a:lnTo>
                <a:lnTo>
                  <a:pt x="304" y="256"/>
                </a:lnTo>
                <a:lnTo>
                  <a:pt x="304" y="264"/>
                </a:lnTo>
                <a:lnTo>
                  <a:pt x="254" y="264"/>
                </a:lnTo>
                <a:lnTo>
                  <a:pt x="254" y="183"/>
                </a:lnTo>
                <a:lnTo>
                  <a:pt x="254" y="183"/>
                </a:lnTo>
                <a:lnTo>
                  <a:pt x="257" y="183"/>
                </a:lnTo>
                <a:lnTo>
                  <a:pt x="257" y="183"/>
                </a:lnTo>
                <a:lnTo>
                  <a:pt x="265" y="179"/>
                </a:lnTo>
                <a:lnTo>
                  <a:pt x="272" y="174"/>
                </a:lnTo>
                <a:lnTo>
                  <a:pt x="272" y="174"/>
                </a:lnTo>
                <a:lnTo>
                  <a:pt x="277" y="167"/>
                </a:lnTo>
                <a:lnTo>
                  <a:pt x="281" y="159"/>
                </a:lnTo>
                <a:lnTo>
                  <a:pt x="281" y="159"/>
                </a:lnTo>
                <a:lnTo>
                  <a:pt x="281" y="151"/>
                </a:lnTo>
                <a:lnTo>
                  <a:pt x="281" y="151"/>
                </a:lnTo>
                <a:lnTo>
                  <a:pt x="281" y="143"/>
                </a:lnTo>
                <a:lnTo>
                  <a:pt x="281" y="143"/>
                </a:lnTo>
                <a:lnTo>
                  <a:pt x="278" y="137"/>
                </a:lnTo>
                <a:lnTo>
                  <a:pt x="274" y="133"/>
                </a:lnTo>
                <a:lnTo>
                  <a:pt x="274" y="133"/>
                </a:lnTo>
                <a:lnTo>
                  <a:pt x="269" y="130"/>
                </a:lnTo>
                <a:lnTo>
                  <a:pt x="262" y="129"/>
                </a:lnTo>
                <a:lnTo>
                  <a:pt x="262" y="129"/>
                </a:lnTo>
                <a:lnTo>
                  <a:pt x="268" y="122"/>
                </a:lnTo>
                <a:lnTo>
                  <a:pt x="272" y="116"/>
                </a:lnTo>
                <a:lnTo>
                  <a:pt x="272" y="116"/>
                </a:lnTo>
                <a:lnTo>
                  <a:pt x="273" y="109"/>
                </a:lnTo>
                <a:lnTo>
                  <a:pt x="273" y="102"/>
                </a:lnTo>
                <a:lnTo>
                  <a:pt x="273" y="102"/>
                </a:lnTo>
                <a:lnTo>
                  <a:pt x="270" y="97"/>
                </a:lnTo>
                <a:lnTo>
                  <a:pt x="264" y="93"/>
                </a:lnTo>
                <a:lnTo>
                  <a:pt x="264" y="93"/>
                </a:lnTo>
                <a:lnTo>
                  <a:pt x="260" y="90"/>
                </a:lnTo>
                <a:lnTo>
                  <a:pt x="254" y="90"/>
                </a:lnTo>
                <a:lnTo>
                  <a:pt x="254" y="41"/>
                </a:lnTo>
                <a:lnTo>
                  <a:pt x="304" y="41"/>
                </a:lnTo>
                <a:lnTo>
                  <a:pt x="304" y="41"/>
                </a:lnTo>
                <a:close/>
                <a:moveTo>
                  <a:pt x="254" y="175"/>
                </a:moveTo>
                <a:lnTo>
                  <a:pt x="254" y="175"/>
                </a:lnTo>
                <a:lnTo>
                  <a:pt x="254" y="175"/>
                </a:lnTo>
                <a:lnTo>
                  <a:pt x="254" y="175"/>
                </a:lnTo>
                <a:lnTo>
                  <a:pt x="257" y="174"/>
                </a:lnTo>
                <a:lnTo>
                  <a:pt x="260" y="171"/>
                </a:lnTo>
                <a:lnTo>
                  <a:pt x="264" y="166"/>
                </a:lnTo>
                <a:lnTo>
                  <a:pt x="264" y="166"/>
                </a:lnTo>
                <a:lnTo>
                  <a:pt x="265" y="159"/>
                </a:lnTo>
                <a:lnTo>
                  <a:pt x="264" y="151"/>
                </a:lnTo>
                <a:lnTo>
                  <a:pt x="264" y="151"/>
                </a:lnTo>
                <a:lnTo>
                  <a:pt x="260" y="143"/>
                </a:lnTo>
                <a:lnTo>
                  <a:pt x="257" y="140"/>
                </a:lnTo>
                <a:lnTo>
                  <a:pt x="254" y="137"/>
                </a:lnTo>
                <a:lnTo>
                  <a:pt x="254" y="175"/>
                </a:lnTo>
                <a:lnTo>
                  <a:pt x="254" y="175"/>
                </a:lnTo>
                <a:close/>
                <a:moveTo>
                  <a:pt x="254" y="124"/>
                </a:moveTo>
                <a:lnTo>
                  <a:pt x="254" y="124"/>
                </a:lnTo>
                <a:lnTo>
                  <a:pt x="257" y="117"/>
                </a:lnTo>
                <a:lnTo>
                  <a:pt x="258" y="109"/>
                </a:lnTo>
                <a:lnTo>
                  <a:pt x="258" y="109"/>
                </a:lnTo>
                <a:lnTo>
                  <a:pt x="257" y="103"/>
                </a:lnTo>
                <a:lnTo>
                  <a:pt x="257" y="103"/>
                </a:lnTo>
                <a:lnTo>
                  <a:pt x="255" y="99"/>
                </a:lnTo>
                <a:lnTo>
                  <a:pt x="254" y="98"/>
                </a:lnTo>
                <a:lnTo>
                  <a:pt x="254" y="98"/>
                </a:lnTo>
                <a:lnTo>
                  <a:pt x="254" y="97"/>
                </a:lnTo>
                <a:lnTo>
                  <a:pt x="254" y="124"/>
                </a:lnTo>
                <a:close/>
                <a:moveTo>
                  <a:pt x="254" y="0"/>
                </a:moveTo>
                <a:lnTo>
                  <a:pt x="200" y="0"/>
                </a:lnTo>
                <a:lnTo>
                  <a:pt x="200" y="22"/>
                </a:lnTo>
                <a:lnTo>
                  <a:pt x="254" y="22"/>
                </a:lnTo>
                <a:lnTo>
                  <a:pt x="254" y="0"/>
                </a:lnTo>
                <a:lnTo>
                  <a:pt x="254" y="0"/>
                </a:lnTo>
                <a:close/>
                <a:moveTo>
                  <a:pt x="200" y="304"/>
                </a:moveTo>
                <a:lnTo>
                  <a:pt x="254" y="304"/>
                </a:lnTo>
                <a:lnTo>
                  <a:pt x="254" y="282"/>
                </a:lnTo>
                <a:lnTo>
                  <a:pt x="200" y="282"/>
                </a:lnTo>
                <a:lnTo>
                  <a:pt x="200" y="304"/>
                </a:lnTo>
                <a:lnTo>
                  <a:pt x="200" y="304"/>
                </a:lnTo>
                <a:close/>
                <a:moveTo>
                  <a:pt x="254" y="41"/>
                </a:moveTo>
                <a:lnTo>
                  <a:pt x="254" y="90"/>
                </a:lnTo>
                <a:lnTo>
                  <a:pt x="254" y="90"/>
                </a:lnTo>
                <a:lnTo>
                  <a:pt x="246" y="91"/>
                </a:lnTo>
                <a:lnTo>
                  <a:pt x="246" y="91"/>
                </a:lnTo>
                <a:lnTo>
                  <a:pt x="241" y="93"/>
                </a:lnTo>
                <a:lnTo>
                  <a:pt x="236" y="95"/>
                </a:lnTo>
                <a:lnTo>
                  <a:pt x="232" y="99"/>
                </a:lnTo>
                <a:lnTo>
                  <a:pt x="230" y="103"/>
                </a:lnTo>
                <a:lnTo>
                  <a:pt x="230" y="103"/>
                </a:lnTo>
                <a:lnTo>
                  <a:pt x="227" y="107"/>
                </a:lnTo>
                <a:lnTo>
                  <a:pt x="226" y="111"/>
                </a:lnTo>
                <a:lnTo>
                  <a:pt x="226" y="117"/>
                </a:lnTo>
                <a:lnTo>
                  <a:pt x="226" y="121"/>
                </a:lnTo>
                <a:lnTo>
                  <a:pt x="226" y="121"/>
                </a:lnTo>
                <a:lnTo>
                  <a:pt x="228" y="125"/>
                </a:lnTo>
                <a:lnTo>
                  <a:pt x="231" y="129"/>
                </a:lnTo>
                <a:lnTo>
                  <a:pt x="235" y="132"/>
                </a:lnTo>
                <a:lnTo>
                  <a:pt x="241" y="134"/>
                </a:lnTo>
                <a:lnTo>
                  <a:pt x="241" y="134"/>
                </a:lnTo>
                <a:lnTo>
                  <a:pt x="232" y="141"/>
                </a:lnTo>
                <a:lnTo>
                  <a:pt x="230" y="144"/>
                </a:lnTo>
                <a:lnTo>
                  <a:pt x="227" y="148"/>
                </a:lnTo>
                <a:lnTo>
                  <a:pt x="227" y="148"/>
                </a:lnTo>
                <a:lnTo>
                  <a:pt x="226" y="158"/>
                </a:lnTo>
                <a:lnTo>
                  <a:pt x="226" y="166"/>
                </a:lnTo>
                <a:lnTo>
                  <a:pt x="226" y="166"/>
                </a:lnTo>
                <a:lnTo>
                  <a:pt x="227" y="171"/>
                </a:lnTo>
                <a:lnTo>
                  <a:pt x="230" y="174"/>
                </a:lnTo>
                <a:lnTo>
                  <a:pt x="232" y="178"/>
                </a:lnTo>
                <a:lnTo>
                  <a:pt x="236" y="181"/>
                </a:lnTo>
                <a:lnTo>
                  <a:pt x="236" y="181"/>
                </a:lnTo>
                <a:lnTo>
                  <a:pt x="241" y="182"/>
                </a:lnTo>
                <a:lnTo>
                  <a:pt x="245" y="183"/>
                </a:lnTo>
                <a:lnTo>
                  <a:pt x="254" y="183"/>
                </a:lnTo>
                <a:lnTo>
                  <a:pt x="254" y="264"/>
                </a:lnTo>
                <a:lnTo>
                  <a:pt x="200" y="264"/>
                </a:lnTo>
                <a:lnTo>
                  <a:pt x="200" y="186"/>
                </a:lnTo>
                <a:lnTo>
                  <a:pt x="201" y="186"/>
                </a:lnTo>
                <a:lnTo>
                  <a:pt x="200" y="171"/>
                </a:lnTo>
                <a:lnTo>
                  <a:pt x="216" y="167"/>
                </a:lnTo>
                <a:lnTo>
                  <a:pt x="215" y="153"/>
                </a:lnTo>
                <a:lnTo>
                  <a:pt x="200" y="158"/>
                </a:lnTo>
                <a:lnTo>
                  <a:pt x="200" y="145"/>
                </a:lnTo>
                <a:lnTo>
                  <a:pt x="200" y="41"/>
                </a:lnTo>
                <a:lnTo>
                  <a:pt x="254" y="41"/>
                </a:lnTo>
                <a:lnTo>
                  <a:pt x="254" y="41"/>
                </a:lnTo>
                <a:close/>
                <a:moveTo>
                  <a:pt x="254" y="97"/>
                </a:moveTo>
                <a:lnTo>
                  <a:pt x="254" y="97"/>
                </a:lnTo>
                <a:lnTo>
                  <a:pt x="251" y="97"/>
                </a:lnTo>
                <a:lnTo>
                  <a:pt x="249" y="97"/>
                </a:lnTo>
                <a:lnTo>
                  <a:pt x="249" y="97"/>
                </a:lnTo>
                <a:lnTo>
                  <a:pt x="245" y="99"/>
                </a:lnTo>
                <a:lnTo>
                  <a:pt x="242" y="103"/>
                </a:lnTo>
                <a:lnTo>
                  <a:pt x="242" y="103"/>
                </a:lnTo>
                <a:lnTo>
                  <a:pt x="241" y="109"/>
                </a:lnTo>
                <a:lnTo>
                  <a:pt x="241" y="114"/>
                </a:lnTo>
                <a:lnTo>
                  <a:pt x="241" y="114"/>
                </a:lnTo>
                <a:lnTo>
                  <a:pt x="242" y="118"/>
                </a:lnTo>
                <a:lnTo>
                  <a:pt x="245" y="122"/>
                </a:lnTo>
                <a:lnTo>
                  <a:pt x="247" y="125"/>
                </a:lnTo>
                <a:lnTo>
                  <a:pt x="251" y="128"/>
                </a:lnTo>
                <a:lnTo>
                  <a:pt x="251" y="128"/>
                </a:lnTo>
                <a:lnTo>
                  <a:pt x="254" y="124"/>
                </a:lnTo>
                <a:lnTo>
                  <a:pt x="254" y="97"/>
                </a:lnTo>
                <a:lnTo>
                  <a:pt x="254" y="97"/>
                </a:lnTo>
                <a:close/>
                <a:moveTo>
                  <a:pt x="254" y="137"/>
                </a:moveTo>
                <a:lnTo>
                  <a:pt x="254" y="137"/>
                </a:lnTo>
                <a:lnTo>
                  <a:pt x="251" y="136"/>
                </a:lnTo>
                <a:lnTo>
                  <a:pt x="251" y="136"/>
                </a:lnTo>
                <a:lnTo>
                  <a:pt x="247" y="141"/>
                </a:lnTo>
                <a:lnTo>
                  <a:pt x="245" y="147"/>
                </a:lnTo>
                <a:lnTo>
                  <a:pt x="243" y="152"/>
                </a:lnTo>
                <a:lnTo>
                  <a:pt x="243" y="159"/>
                </a:lnTo>
                <a:lnTo>
                  <a:pt x="243" y="159"/>
                </a:lnTo>
                <a:lnTo>
                  <a:pt x="243" y="164"/>
                </a:lnTo>
                <a:lnTo>
                  <a:pt x="243" y="164"/>
                </a:lnTo>
                <a:lnTo>
                  <a:pt x="246" y="170"/>
                </a:lnTo>
                <a:lnTo>
                  <a:pt x="249" y="172"/>
                </a:lnTo>
                <a:lnTo>
                  <a:pt x="249" y="172"/>
                </a:lnTo>
                <a:lnTo>
                  <a:pt x="251" y="174"/>
                </a:lnTo>
                <a:lnTo>
                  <a:pt x="254" y="175"/>
                </a:lnTo>
                <a:lnTo>
                  <a:pt x="254" y="137"/>
                </a:lnTo>
                <a:close/>
                <a:moveTo>
                  <a:pt x="200" y="0"/>
                </a:moveTo>
                <a:lnTo>
                  <a:pt x="135" y="0"/>
                </a:lnTo>
                <a:lnTo>
                  <a:pt x="135" y="22"/>
                </a:lnTo>
                <a:lnTo>
                  <a:pt x="200" y="22"/>
                </a:lnTo>
                <a:lnTo>
                  <a:pt x="200" y="0"/>
                </a:lnTo>
                <a:lnTo>
                  <a:pt x="200" y="0"/>
                </a:lnTo>
                <a:close/>
                <a:moveTo>
                  <a:pt x="135" y="304"/>
                </a:moveTo>
                <a:lnTo>
                  <a:pt x="200" y="304"/>
                </a:lnTo>
                <a:lnTo>
                  <a:pt x="200" y="282"/>
                </a:lnTo>
                <a:lnTo>
                  <a:pt x="135" y="282"/>
                </a:lnTo>
                <a:lnTo>
                  <a:pt x="135" y="304"/>
                </a:lnTo>
                <a:lnTo>
                  <a:pt x="135" y="304"/>
                </a:lnTo>
                <a:close/>
                <a:moveTo>
                  <a:pt x="200" y="41"/>
                </a:moveTo>
                <a:lnTo>
                  <a:pt x="200" y="145"/>
                </a:lnTo>
                <a:lnTo>
                  <a:pt x="200" y="143"/>
                </a:lnTo>
                <a:lnTo>
                  <a:pt x="186" y="145"/>
                </a:lnTo>
                <a:lnTo>
                  <a:pt x="186" y="160"/>
                </a:lnTo>
                <a:lnTo>
                  <a:pt x="171" y="164"/>
                </a:lnTo>
                <a:lnTo>
                  <a:pt x="173" y="178"/>
                </a:lnTo>
                <a:lnTo>
                  <a:pt x="188" y="174"/>
                </a:lnTo>
                <a:lnTo>
                  <a:pt x="188" y="190"/>
                </a:lnTo>
                <a:lnTo>
                  <a:pt x="200" y="186"/>
                </a:lnTo>
                <a:lnTo>
                  <a:pt x="200" y="264"/>
                </a:lnTo>
                <a:lnTo>
                  <a:pt x="135" y="264"/>
                </a:lnTo>
                <a:lnTo>
                  <a:pt x="135" y="214"/>
                </a:lnTo>
                <a:lnTo>
                  <a:pt x="135" y="214"/>
                </a:lnTo>
                <a:lnTo>
                  <a:pt x="139" y="213"/>
                </a:lnTo>
                <a:lnTo>
                  <a:pt x="139" y="213"/>
                </a:lnTo>
                <a:lnTo>
                  <a:pt x="144" y="210"/>
                </a:lnTo>
                <a:lnTo>
                  <a:pt x="150" y="208"/>
                </a:lnTo>
                <a:lnTo>
                  <a:pt x="155" y="202"/>
                </a:lnTo>
                <a:lnTo>
                  <a:pt x="158" y="197"/>
                </a:lnTo>
                <a:lnTo>
                  <a:pt x="158" y="197"/>
                </a:lnTo>
                <a:lnTo>
                  <a:pt x="161" y="190"/>
                </a:lnTo>
                <a:lnTo>
                  <a:pt x="162" y="183"/>
                </a:lnTo>
                <a:lnTo>
                  <a:pt x="162" y="176"/>
                </a:lnTo>
                <a:lnTo>
                  <a:pt x="162" y="170"/>
                </a:lnTo>
                <a:lnTo>
                  <a:pt x="162" y="170"/>
                </a:lnTo>
                <a:lnTo>
                  <a:pt x="158" y="163"/>
                </a:lnTo>
                <a:lnTo>
                  <a:pt x="154" y="158"/>
                </a:lnTo>
                <a:lnTo>
                  <a:pt x="154" y="158"/>
                </a:lnTo>
                <a:lnTo>
                  <a:pt x="148" y="153"/>
                </a:lnTo>
                <a:lnTo>
                  <a:pt x="148" y="153"/>
                </a:lnTo>
                <a:lnTo>
                  <a:pt x="144" y="153"/>
                </a:lnTo>
                <a:lnTo>
                  <a:pt x="139" y="155"/>
                </a:lnTo>
                <a:lnTo>
                  <a:pt x="139" y="155"/>
                </a:lnTo>
                <a:lnTo>
                  <a:pt x="135" y="156"/>
                </a:lnTo>
                <a:lnTo>
                  <a:pt x="135" y="128"/>
                </a:lnTo>
                <a:lnTo>
                  <a:pt x="135" y="128"/>
                </a:lnTo>
                <a:lnTo>
                  <a:pt x="136" y="126"/>
                </a:lnTo>
                <a:lnTo>
                  <a:pt x="136" y="126"/>
                </a:lnTo>
                <a:lnTo>
                  <a:pt x="139" y="126"/>
                </a:lnTo>
                <a:lnTo>
                  <a:pt x="140" y="128"/>
                </a:lnTo>
                <a:lnTo>
                  <a:pt x="140" y="128"/>
                </a:lnTo>
                <a:lnTo>
                  <a:pt x="143" y="129"/>
                </a:lnTo>
                <a:lnTo>
                  <a:pt x="143" y="132"/>
                </a:lnTo>
                <a:lnTo>
                  <a:pt x="143" y="132"/>
                </a:lnTo>
                <a:lnTo>
                  <a:pt x="143" y="134"/>
                </a:lnTo>
                <a:lnTo>
                  <a:pt x="143" y="136"/>
                </a:lnTo>
                <a:lnTo>
                  <a:pt x="143" y="136"/>
                </a:lnTo>
                <a:lnTo>
                  <a:pt x="147" y="134"/>
                </a:lnTo>
                <a:lnTo>
                  <a:pt x="150" y="132"/>
                </a:lnTo>
                <a:lnTo>
                  <a:pt x="150" y="132"/>
                </a:lnTo>
                <a:lnTo>
                  <a:pt x="151" y="129"/>
                </a:lnTo>
                <a:lnTo>
                  <a:pt x="151" y="125"/>
                </a:lnTo>
                <a:lnTo>
                  <a:pt x="151" y="125"/>
                </a:lnTo>
                <a:lnTo>
                  <a:pt x="150" y="122"/>
                </a:lnTo>
                <a:lnTo>
                  <a:pt x="146" y="120"/>
                </a:lnTo>
                <a:lnTo>
                  <a:pt x="146" y="120"/>
                </a:lnTo>
                <a:lnTo>
                  <a:pt x="140" y="120"/>
                </a:lnTo>
                <a:lnTo>
                  <a:pt x="135" y="120"/>
                </a:lnTo>
                <a:lnTo>
                  <a:pt x="135" y="120"/>
                </a:lnTo>
                <a:lnTo>
                  <a:pt x="135" y="41"/>
                </a:lnTo>
                <a:lnTo>
                  <a:pt x="200" y="41"/>
                </a:lnTo>
                <a:lnTo>
                  <a:pt x="200" y="41"/>
                </a:lnTo>
                <a:close/>
                <a:moveTo>
                  <a:pt x="135" y="204"/>
                </a:moveTo>
                <a:lnTo>
                  <a:pt x="135" y="204"/>
                </a:lnTo>
                <a:lnTo>
                  <a:pt x="138" y="204"/>
                </a:lnTo>
                <a:lnTo>
                  <a:pt x="138" y="204"/>
                </a:lnTo>
                <a:lnTo>
                  <a:pt x="140" y="202"/>
                </a:lnTo>
                <a:lnTo>
                  <a:pt x="143" y="199"/>
                </a:lnTo>
                <a:lnTo>
                  <a:pt x="146" y="197"/>
                </a:lnTo>
                <a:lnTo>
                  <a:pt x="147" y="193"/>
                </a:lnTo>
                <a:lnTo>
                  <a:pt x="147" y="193"/>
                </a:lnTo>
                <a:lnTo>
                  <a:pt x="150" y="185"/>
                </a:lnTo>
                <a:lnTo>
                  <a:pt x="148" y="175"/>
                </a:lnTo>
                <a:lnTo>
                  <a:pt x="148" y="175"/>
                </a:lnTo>
                <a:lnTo>
                  <a:pt x="147" y="170"/>
                </a:lnTo>
                <a:lnTo>
                  <a:pt x="144" y="167"/>
                </a:lnTo>
                <a:lnTo>
                  <a:pt x="142" y="164"/>
                </a:lnTo>
                <a:lnTo>
                  <a:pt x="139" y="164"/>
                </a:lnTo>
                <a:lnTo>
                  <a:pt x="139" y="164"/>
                </a:lnTo>
                <a:lnTo>
                  <a:pt x="136" y="166"/>
                </a:lnTo>
                <a:lnTo>
                  <a:pt x="135" y="168"/>
                </a:lnTo>
                <a:lnTo>
                  <a:pt x="135" y="204"/>
                </a:lnTo>
                <a:close/>
                <a:moveTo>
                  <a:pt x="135" y="0"/>
                </a:moveTo>
                <a:lnTo>
                  <a:pt x="32" y="0"/>
                </a:lnTo>
                <a:lnTo>
                  <a:pt x="32" y="0"/>
                </a:lnTo>
                <a:lnTo>
                  <a:pt x="25" y="2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5" y="15"/>
                </a:lnTo>
                <a:lnTo>
                  <a:pt x="2" y="21"/>
                </a:lnTo>
                <a:lnTo>
                  <a:pt x="1" y="26"/>
                </a:lnTo>
                <a:lnTo>
                  <a:pt x="0" y="33"/>
                </a:lnTo>
                <a:lnTo>
                  <a:pt x="0" y="273"/>
                </a:lnTo>
                <a:lnTo>
                  <a:pt x="0" y="273"/>
                </a:lnTo>
                <a:lnTo>
                  <a:pt x="1" y="279"/>
                </a:lnTo>
                <a:lnTo>
                  <a:pt x="2" y="285"/>
                </a:lnTo>
                <a:lnTo>
                  <a:pt x="5" y="290"/>
                </a:lnTo>
                <a:lnTo>
                  <a:pt x="9" y="294"/>
                </a:lnTo>
                <a:lnTo>
                  <a:pt x="14" y="298"/>
                </a:lnTo>
                <a:lnTo>
                  <a:pt x="20" y="302"/>
                </a:lnTo>
                <a:lnTo>
                  <a:pt x="25" y="304"/>
                </a:lnTo>
                <a:lnTo>
                  <a:pt x="32" y="304"/>
                </a:lnTo>
                <a:lnTo>
                  <a:pt x="135" y="304"/>
                </a:lnTo>
                <a:lnTo>
                  <a:pt x="135" y="282"/>
                </a:lnTo>
                <a:lnTo>
                  <a:pt x="50" y="282"/>
                </a:lnTo>
                <a:lnTo>
                  <a:pt x="50" y="282"/>
                </a:lnTo>
                <a:lnTo>
                  <a:pt x="50" y="282"/>
                </a:lnTo>
                <a:lnTo>
                  <a:pt x="44" y="282"/>
                </a:lnTo>
                <a:lnTo>
                  <a:pt x="40" y="281"/>
                </a:lnTo>
                <a:lnTo>
                  <a:pt x="35" y="278"/>
                </a:lnTo>
                <a:lnTo>
                  <a:pt x="32" y="275"/>
                </a:lnTo>
                <a:lnTo>
                  <a:pt x="28" y="271"/>
                </a:lnTo>
                <a:lnTo>
                  <a:pt x="25" y="267"/>
                </a:lnTo>
                <a:lnTo>
                  <a:pt x="24" y="262"/>
                </a:lnTo>
                <a:lnTo>
                  <a:pt x="24" y="256"/>
                </a:lnTo>
                <a:lnTo>
                  <a:pt x="24" y="48"/>
                </a:lnTo>
                <a:lnTo>
                  <a:pt x="24" y="48"/>
                </a:lnTo>
                <a:lnTo>
                  <a:pt x="24" y="42"/>
                </a:lnTo>
                <a:lnTo>
                  <a:pt x="25" y="38"/>
                </a:lnTo>
                <a:lnTo>
                  <a:pt x="28" y="34"/>
                </a:lnTo>
                <a:lnTo>
                  <a:pt x="32" y="30"/>
                </a:lnTo>
                <a:lnTo>
                  <a:pt x="35" y="26"/>
                </a:lnTo>
                <a:lnTo>
                  <a:pt x="40" y="25"/>
                </a:lnTo>
                <a:lnTo>
                  <a:pt x="44" y="22"/>
                </a:lnTo>
                <a:lnTo>
                  <a:pt x="50" y="22"/>
                </a:lnTo>
                <a:lnTo>
                  <a:pt x="135" y="22"/>
                </a:lnTo>
                <a:lnTo>
                  <a:pt x="135" y="0"/>
                </a:lnTo>
                <a:lnTo>
                  <a:pt x="135" y="0"/>
                </a:lnTo>
                <a:close/>
                <a:moveTo>
                  <a:pt x="135" y="41"/>
                </a:moveTo>
                <a:lnTo>
                  <a:pt x="135" y="120"/>
                </a:lnTo>
                <a:lnTo>
                  <a:pt x="135" y="120"/>
                </a:lnTo>
                <a:lnTo>
                  <a:pt x="130" y="122"/>
                </a:lnTo>
                <a:lnTo>
                  <a:pt x="124" y="125"/>
                </a:lnTo>
                <a:lnTo>
                  <a:pt x="120" y="129"/>
                </a:lnTo>
                <a:lnTo>
                  <a:pt x="116" y="133"/>
                </a:lnTo>
                <a:lnTo>
                  <a:pt x="116" y="133"/>
                </a:lnTo>
                <a:lnTo>
                  <a:pt x="112" y="139"/>
                </a:lnTo>
                <a:lnTo>
                  <a:pt x="111" y="144"/>
                </a:lnTo>
                <a:lnTo>
                  <a:pt x="106" y="159"/>
                </a:lnTo>
                <a:lnTo>
                  <a:pt x="106" y="159"/>
                </a:lnTo>
                <a:lnTo>
                  <a:pt x="106" y="175"/>
                </a:lnTo>
                <a:lnTo>
                  <a:pt x="106" y="175"/>
                </a:lnTo>
                <a:lnTo>
                  <a:pt x="108" y="185"/>
                </a:lnTo>
                <a:lnTo>
                  <a:pt x="109" y="194"/>
                </a:lnTo>
                <a:lnTo>
                  <a:pt x="111" y="195"/>
                </a:lnTo>
                <a:lnTo>
                  <a:pt x="111" y="195"/>
                </a:lnTo>
                <a:lnTo>
                  <a:pt x="113" y="205"/>
                </a:lnTo>
                <a:lnTo>
                  <a:pt x="113" y="205"/>
                </a:lnTo>
                <a:lnTo>
                  <a:pt x="117" y="209"/>
                </a:lnTo>
                <a:lnTo>
                  <a:pt x="121" y="213"/>
                </a:lnTo>
                <a:lnTo>
                  <a:pt x="128" y="214"/>
                </a:lnTo>
                <a:lnTo>
                  <a:pt x="135" y="214"/>
                </a:lnTo>
                <a:lnTo>
                  <a:pt x="135" y="264"/>
                </a:lnTo>
                <a:lnTo>
                  <a:pt x="62" y="264"/>
                </a:lnTo>
                <a:lnTo>
                  <a:pt x="62" y="264"/>
                </a:lnTo>
                <a:lnTo>
                  <a:pt x="58" y="263"/>
                </a:lnTo>
                <a:lnTo>
                  <a:pt x="54" y="262"/>
                </a:lnTo>
                <a:lnTo>
                  <a:pt x="47" y="258"/>
                </a:lnTo>
                <a:lnTo>
                  <a:pt x="43" y="251"/>
                </a:lnTo>
                <a:lnTo>
                  <a:pt x="41" y="247"/>
                </a:lnTo>
                <a:lnTo>
                  <a:pt x="41" y="243"/>
                </a:lnTo>
                <a:lnTo>
                  <a:pt x="41" y="61"/>
                </a:lnTo>
                <a:lnTo>
                  <a:pt x="41" y="61"/>
                </a:lnTo>
                <a:lnTo>
                  <a:pt x="41" y="57"/>
                </a:lnTo>
                <a:lnTo>
                  <a:pt x="43" y="53"/>
                </a:lnTo>
                <a:lnTo>
                  <a:pt x="47" y="46"/>
                </a:lnTo>
                <a:lnTo>
                  <a:pt x="54" y="42"/>
                </a:lnTo>
                <a:lnTo>
                  <a:pt x="58" y="41"/>
                </a:lnTo>
                <a:lnTo>
                  <a:pt x="62" y="41"/>
                </a:lnTo>
                <a:lnTo>
                  <a:pt x="135" y="41"/>
                </a:lnTo>
                <a:lnTo>
                  <a:pt x="135" y="41"/>
                </a:lnTo>
                <a:close/>
                <a:moveTo>
                  <a:pt x="135" y="128"/>
                </a:moveTo>
                <a:lnTo>
                  <a:pt x="135" y="156"/>
                </a:lnTo>
                <a:lnTo>
                  <a:pt x="135" y="156"/>
                </a:lnTo>
                <a:lnTo>
                  <a:pt x="130" y="160"/>
                </a:lnTo>
                <a:lnTo>
                  <a:pt x="130" y="160"/>
                </a:lnTo>
                <a:lnTo>
                  <a:pt x="127" y="166"/>
                </a:lnTo>
                <a:lnTo>
                  <a:pt x="127" y="171"/>
                </a:lnTo>
                <a:lnTo>
                  <a:pt x="127" y="171"/>
                </a:lnTo>
                <a:lnTo>
                  <a:pt x="128" y="174"/>
                </a:lnTo>
                <a:lnTo>
                  <a:pt x="131" y="176"/>
                </a:lnTo>
                <a:lnTo>
                  <a:pt x="131" y="176"/>
                </a:lnTo>
                <a:lnTo>
                  <a:pt x="132" y="171"/>
                </a:lnTo>
                <a:lnTo>
                  <a:pt x="135" y="168"/>
                </a:lnTo>
                <a:lnTo>
                  <a:pt x="135" y="204"/>
                </a:lnTo>
                <a:lnTo>
                  <a:pt x="135" y="204"/>
                </a:lnTo>
                <a:lnTo>
                  <a:pt x="131" y="202"/>
                </a:lnTo>
                <a:lnTo>
                  <a:pt x="131" y="202"/>
                </a:lnTo>
                <a:lnTo>
                  <a:pt x="128" y="199"/>
                </a:lnTo>
                <a:lnTo>
                  <a:pt x="127" y="194"/>
                </a:lnTo>
                <a:lnTo>
                  <a:pt x="127" y="194"/>
                </a:lnTo>
                <a:lnTo>
                  <a:pt x="124" y="181"/>
                </a:lnTo>
                <a:lnTo>
                  <a:pt x="124" y="181"/>
                </a:lnTo>
                <a:lnTo>
                  <a:pt x="123" y="163"/>
                </a:lnTo>
                <a:lnTo>
                  <a:pt x="123" y="163"/>
                </a:lnTo>
                <a:lnTo>
                  <a:pt x="123" y="148"/>
                </a:lnTo>
                <a:lnTo>
                  <a:pt x="127" y="137"/>
                </a:lnTo>
                <a:lnTo>
                  <a:pt x="127" y="137"/>
                </a:lnTo>
                <a:lnTo>
                  <a:pt x="131" y="130"/>
                </a:lnTo>
                <a:lnTo>
                  <a:pt x="135" y="128"/>
                </a:lnTo>
                <a:lnTo>
                  <a:pt x="135" y="12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Freeform 173"/>
          <p:cNvSpPr/>
          <p:nvPr/>
        </p:nvSpPr>
        <p:spPr bwMode="auto">
          <a:xfrm>
            <a:off x="3522663" y="2673350"/>
            <a:ext cx="209550" cy="152400"/>
          </a:xfrm>
          <a:custGeom>
            <a:avLst/>
            <a:gdLst>
              <a:gd name="T0" fmla="*/ 39 w 132"/>
              <a:gd name="T1" fmla="*/ 0 h 100"/>
              <a:gd name="T2" fmla="*/ 39 w 132"/>
              <a:gd name="T3" fmla="*/ 0 h 100"/>
              <a:gd name="T4" fmla="*/ 47 w 132"/>
              <a:gd name="T5" fmla="*/ 0 h 100"/>
              <a:gd name="T6" fmla="*/ 54 w 132"/>
              <a:gd name="T7" fmla="*/ 2 h 100"/>
              <a:gd name="T8" fmla="*/ 61 w 132"/>
              <a:gd name="T9" fmla="*/ 5 h 100"/>
              <a:gd name="T10" fmla="*/ 66 w 132"/>
              <a:gd name="T11" fmla="*/ 9 h 100"/>
              <a:gd name="T12" fmla="*/ 66 w 132"/>
              <a:gd name="T13" fmla="*/ 9 h 100"/>
              <a:gd name="T14" fmla="*/ 71 w 132"/>
              <a:gd name="T15" fmla="*/ 5 h 100"/>
              <a:gd name="T16" fmla="*/ 78 w 132"/>
              <a:gd name="T17" fmla="*/ 2 h 100"/>
              <a:gd name="T18" fmla="*/ 85 w 132"/>
              <a:gd name="T19" fmla="*/ 0 h 100"/>
              <a:gd name="T20" fmla="*/ 93 w 132"/>
              <a:gd name="T21" fmla="*/ 0 h 100"/>
              <a:gd name="T22" fmla="*/ 93 w 132"/>
              <a:gd name="T23" fmla="*/ 0 h 100"/>
              <a:gd name="T24" fmla="*/ 101 w 132"/>
              <a:gd name="T25" fmla="*/ 0 h 100"/>
              <a:gd name="T26" fmla="*/ 108 w 132"/>
              <a:gd name="T27" fmla="*/ 2 h 100"/>
              <a:gd name="T28" fmla="*/ 115 w 132"/>
              <a:gd name="T29" fmla="*/ 6 h 100"/>
              <a:gd name="T30" fmla="*/ 120 w 132"/>
              <a:gd name="T31" fmla="*/ 11 h 100"/>
              <a:gd name="T32" fmla="*/ 126 w 132"/>
              <a:gd name="T33" fmla="*/ 16 h 100"/>
              <a:gd name="T34" fmla="*/ 130 w 132"/>
              <a:gd name="T35" fmla="*/ 23 h 100"/>
              <a:gd name="T36" fmla="*/ 131 w 132"/>
              <a:gd name="T37" fmla="*/ 31 h 100"/>
              <a:gd name="T38" fmla="*/ 132 w 132"/>
              <a:gd name="T39" fmla="*/ 38 h 100"/>
              <a:gd name="T40" fmla="*/ 132 w 132"/>
              <a:gd name="T41" fmla="*/ 38 h 100"/>
              <a:gd name="T42" fmla="*/ 131 w 132"/>
              <a:gd name="T43" fmla="*/ 47 h 100"/>
              <a:gd name="T44" fmla="*/ 128 w 132"/>
              <a:gd name="T45" fmla="*/ 58 h 100"/>
              <a:gd name="T46" fmla="*/ 123 w 132"/>
              <a:gd name="T47" fmla="*/ 69 h 100"/>
              <a:gd name="T48" fmla="*/ 116 w 132"/>
              <a:gd name="T49" fmla="*/ 78 h 100"/>
              <a:gd name="T50" fmla="*/ 107 w 132"/>
              <a:gd name="T51" fmla="*/ 86 h 100"/>
              <a:gd name="T52" fmla="*/ 94 w 132"/>
              <a:gd name="T53" fmla="*/ 93 h 100"/>
              <a:gd name="T54" fmla="*/ 88 w 132"/>
              <a:gd name="T55" fmla="*/ 96 h 100"/>
              <a:gd name="T56" fmla="*/ 81 w 132"/>
              <a:gd name="T57" fmla="*/ 99 h 100"/>
              <a:gd name="T58" fmla="*/ 73 w 132"/>
              <a:gd name="T59" fmla="*/ 99 h 100"/>
              <a:gd name="T60" fmla="*/ 63 w 132"/>
              <a:gd name="T61" fmla="*/ 100 h 100"/>
              <a:gd name="T62" fmla="*/ 63 w 132"/>
              <a:gd name="T63" fmla="*/ 100 h 100"/>
              <a:gd name="T64" fmla="*/ 55 w 132"/>
              <a:gd name="T65" fmla="*/ 99 h 100"/>
              <a:gd name="T66" fmla="*/ 47 w 132"/>
              <a:gd name="T67" fmla="*/ 97 h 100"/>
              <a:gd name="T68" fmla="*/ 39 w 132"/>
              <a:gd name="T69" fmla="*/ 96 h 100"/>
              <a:gd name="T70" fmla="*/ 32 w 132"/>
              <a:gd name="T71" fmla="*/ 93 h 100"/>
              <a:gd name="T72" fmla="*/ 27 w 132"/>
              <a:gd name="T73" fmla="*/ 90 h 100"/>
              <a:gd name="T74" fmla="*/ 21 w 132"/>
              <a:gd name="T75" fmla="*/ 86 h 100"/>
              <a:gd name="T76" fmla="*/ 13 w 132"/>
              <a:gd name="T77" fmla="*/ 77 h 100"/>
              <a:gd name="T78" fmla="*/ 6 w 132"/>
              <a:gd name="T79" fmla="*/ 67 h 100"/>
              <a:gd name="T80" fmla="*/ 2 w 132"/>
              <a:gd name="T81" fmla="*/ 57 h 100"/>
              <a:gd name="T82" fmla="*/ 0 w 132"/>
              <a:gd name="T83" fmla="*/ 47 h 100"/>
              <a:gd name="T84" fmla="*/ 0 w 132"/>
              <a:gd name="T85" fmla="*/ 38 h 100"/>
              <a:gd name="T86" fmla="*/ 0 w 132"/>
              <a:gd name="T87" fmla="*/ 38 h 100"/>
              <a:gd name="T88" fmla="*/ 0 w 132"/>
              <a:gd name="T89" fmla="*/ 31 h 100"/>
              <a:gd name="T90" fmla="*/ 2 w 132"/>
              <a:gd name="T91" fmla="*/ 23 h 100"/>
              <a:gd name="T92" fmla="*/ 6 w 132"/>
              <a:gd name="T93" fmla="*/ 16 h 100"/>
              <a:gd name="T94" fmla="*/ 12 w 132"/>
              <a:gd name="T95" fmla="*/ 11 h 100"/>
              <a:gd name="T96" fmla="*/ 17 w 132"/>
              <a:gd name="T97" fmla="*/ 6 h 100"/>
              <a:gd name="T98" fmla="*/ 24 w 132"/>
              <a:gd name="T99" fmla="*/ 2 h 100"/>
              <a:gd name="T100" fmla="*/ 31 w 132"/>
              <a:gd name="T101" fmla="*/ 0 h 100"/>
              <a:gd name="T102" fmla="*/ 39 w 132"/>
              <a:gd name="T103" fmla="*/ 0 h 100"/>
              <a:gd name="T104" fmla="*/ 39 w 132"/>
              <a:gd name="T10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" h="100">
                <a:moveTo>
                  <a:pt x="39" y="0"/>
                </a:moveTo>
                <a:lnTo>
                  <a:pt x="39" y="0"/>
                </a:lnTo>
                <a:lnTo>
                  <a:pt x="47" y="0"/>
                </a:lnTo>
                <a:lnTo>
                  <a:pt x="54" y="2"/>
                </a:lnTo>
                <a:lnTo>
                  <a:pt x="61" y="5"/>
                </a:lnTo>
                <a:lnTo>
                  <a:pt x="66" y="9"/>
                </a:lnTo>
                <a:lnTo>
                  <a:pt x="66" y="9"/>
                </a:lnTo>
                <a:lnTo>
                  <a:pt x="71" y="5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93" y="0"/>
                </a:lnTo>
                <a:lnTo>
                  <a:pt x="101" y="0"/>
                </a:lnTo>
                <a:lnTo>
                  <a:pt x="108" y="2"/>
                </a:lnTo>
                <a:lnTo>
                  <a:pt x="115" y="6"/>
                </a:lnTo>
                <a:lnTo>
                  <a:pt x="120" y="11"/>
                </a:lnTo>
                <a:lnTo>
                  <a:pt x="126" y="16"/>
                </a:lnTo>
                <a:lnTo>
                  <a:pt x="130" y="23"/>
                </a:lnTo>
                <a:lnTo>
                  <a:pt x="131" y="31"/>
                </a:lnTo>
                <a:lnTo>
                  <a:pt x="132" y="38"/>
                </a:lnTo>
                <a:lnTo>
                  <a:pt x="132" y="38"/>
                </a:lnTo>
                <a:lnTo>
                  <a:pt x="131" y="47"/>
                </a:lnTo>
                <a:lnTo>
                  <a:pt x="128" y="58"/>
                </a:lnTo>
                <a:lnTo>
                  <a:pt x="123" y="69"/>
                </a:lnTo>
                <a:lnTo>
                  <a:pt x="116" y="78"/>
                </a:lnTo>
                <a:lnTo>
                  <a:pt x="107" y="86"/>
                </a:lnTo>
                <a:lnTo>
                  <a:pt x="94" y="93"/>
                </a:lnTo>
                <a:lnTo>
                  <a:pt x="88" y="96"/>
                </a:lnTo>
                <a:lnTo>
                  <a:pt x="81" y="99"/>
                </a:lnTo>
                <a:lnTo>
                  <a:pt x="73" y="99"/>
                </a:lnTo>
                <a:lnTo>
                  <a:pt x="63" y="100"/>
                </a:lnTo>
                <a:lnTo>
                  <a:pt x="63" y="100"/>
                </a:lnTo>
                <a:lnTo>
                  <a:pt x="55" y="99"/>
                </a:lnTo>
                <a:lnTo>
                  <a:pt x="47" y="97"/>
                </a:lnTo>
                <a:lnTo>
                  <a:pt x="39" y="96"/>
                </a:lnTo>
                <a:lnTo>
                  <a:pt x="32" y="93"/>
                </a:lnTo>
                <a:lnTo>
                  <a:pt x="27" y="90"/>
                </a:lnTo>
                <a:lnTo>
                  <a:pt x="21" y="86"/>
                </a:lnTo>
                <a:lnTo>
                  <a:pt x="13" y="77"/>
                </a:lnTo>
                <a:lnTo>
                  <a:pt x="6" y="67"/>
                </a:lnTo>
                <a:lnTo>
                  <a:pt x="2" y="57"/>
                </a:lnTo>
                <a:lnTo>
                  <a:pt x="0" y="47"/>
                </a:lnTo>
                <a:lnTo>
                  <a:pt x="0" y="38"/>
                </a:lnTo>
                <a:lnTo>
                  <a:pt x="0" y="38"/>
                </a:lnTo>
                <a:lnTo>
                  <a:pt x="0" y="31"/>
                </a:lnTo>
                <a:lnTo>
                  <a:pt x="2" y="23"/>
                </a:lnTo>
                <a:lnTo>
                  <a:pt x="6" y="16"/>
                </a:lnTo>
                <a:lnTo>
                  <a:pt x="12" y="11"/>
                </a:lnTo>
                <a:lnTo>
                  <a:pt x="17" y="6"/>
                </a:lnTo>
                <a:lnTo>
                  <a:pt x="24" y="2"/>
                </a:lnTo>
                <a:lnTo>
                  <a:pt x="31" y="0"/>
                </a:lnTo>
                <a:lnTo>
                  <a:pt x="39" y="0"/>
                </a:lnTo>
                <a:lnTo>
                  <a:pt x="39" y="0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Freeform 174"/>
          <p:cNvSpPr/>
          <p:nvPr/>
        </p:nvSpPr>
        <p:spPr bwMode="auto">
          <a:xfrm>
            <a:off x="3579813" y="2635250"/>
            <a:ext cx="52387" cy="69850"/>
          </a:xfrm>
          <a:custGeom>
            <a:avLst/>
            <a:gdLst>
              <a:gd name="T0" fmla="*/ 29 w 33"/>
              <a:gd name="T1" fmla="*/ 46 h 46"/>
              <a:gd name="T2" fmla="*/ 29 w 33"/>
              <a:gd name="T3" fmla="*/ 46 h 46"/>
              <a:gd name="T4" fmla="*/ 31 w 33"/>
              <a:gd name="T5" fmla="*/ 39 h 46"/>
              <a:gd name="T6" fmla="*/ 33 w 33"/>
              <a:gd name="T7" fmla="*/ 34 h 46"/>
              <a:gd name="T8" fmla="*/ 33 w 33"/>
              <a:gd name="T9" fmla="*/ 27 h 46"/>
              <a:gd name="T10" fmla="*/ 33 w 33"/>
              <a:gd name="T11" fmla="*/ 22 h 46"/>
              <a:gd name="T12" fmla="*/ 30 w 33"/>
              <a:gd name="T13" fmla="*/ 15 h 46"/>
              <a:gd name="T14" fmla="*/ 27 w 33"/>
              <a:gd name="T15" fmla="*/ 9 h 46"/>
              <a:gd name="T16" fmla="*/ 25 w 33"/>
              <a:gd name="T17" fmla="*/ 4 h 46"/>
              <a:gd name="T18" fmla="*/ 19 w 33"/>
              <a:gd name="T19" fmla="*/ 0 h 46"/>
              <a:gd name="T20" fmla="*/ 0 w 33"/>
              <a:gd name="T21" fmla="*/ 3 h 46"/>
              <a:gd name="T22" fmla="*/ 0 w 33"/>
              <a:gd name="T23" fmla="*/ 3 h 46"/>
              <a:gd name="T24" fmla="*/ 12 w 33"/>
              <a:gd name="T25" fmla="*/ 11 h 46"/>
              <a:gd name="T26" fmla="*/ 18 w 33"/>
              <a:gd name="T27" fmla="*/ 15 h 46"/>
              <a:gd name="T28" fmla="*/ 22 w 33"/>
              <a:gd name="T29" fmla="*/ 19 h 46"/>
              <a:gd name="T30" fmla="*/ 25 w 33"/>
              <a:gd name="T31" fmla="*/ 24 h 46"/>
              <a:gd name="T32" fmla="*/ 27 w 33"/>
              <a:gd name="T33" fmla="*/ 31 h 46"/>
              <a:gd name="T34" fmla="*/ 29 w 33"/>
              <a:gd name="T35" fmla="*/ 38 h 46"/>
              <a:gd name="T36" fmla="*/ 29 w 33"/>
              <a:gd name="T37" fmla="*/ 46 h 46"/>
              <a:gd name="T38" fmla="*/ 29 w 33"/>
              <a:gd name="T3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" h="46">
                <a:moveTo>
                  <a:pt x="29" y="46"/>
                </a:moveTo>
                <a:lnTo>
                  <a:pt x="29" y="46"/>
                </a:lnTo>
                <a:lnTo>
                  <a:pt x="31" y="39"/>
                </a:lnTo>
                <a:lnTo>
                  <a:pt x="33" y="34"/>
                </a:lnTo>
                <a:lnTo>
                  <a:pt x="33" y="27"/>
                </a:lnTo>
                <a:lnTo>
                  <a:pt x="33" y="22"/>
                </a:lnTo>
                <a:lnTo>
                  <a:pt x="30" y="15"/>
                </a:lnTo>
                <a:lnTo>
                  <a:pt x="27" y="9"/>
                </a:lnTo>
                <a:lnTo>
                  <a:pt x="25" y="4"/>
                </a:lnTo>
                <a:lnTo>
                  <a:pt x="19" y="0"/>
                </a:lnTo>
                <a:lnTo>
                  <a:pt x="0" y="3"/>
                </a:lnTo>
                <a:lnTo>
                  <a:pt x="0" y="3"/>
                </a:lnTo>
                <a:lnTo>
                  <a:pt x="12" y="11"/>
                </a:lnTo>
                <a:lnTo>
                  <a:pt x="18" y="15"/>
                </a:lnTo>
                <a:lnTo>
                  <a:pt x="22" y="19"/>
                </a:lnTo>
                <a:lnTo>
                  <a:pt x="25" y="24"/>
                </a:lnTo>
                <a:lnTo>
                  <a:pt x="27" y="31"/>
                </a:lnTo>
                <a:lnTo>
                  <a:pt x="29" y="38"/>
                </a:lnTo>
                <a:lnTo>
                  <a:pt x="29" y="46"/>
                </a:lnTo>
                <a:lnTo>
                  <a:pt x="29" y="46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Freeform 175"/>
          <p:cNvSpPr>
            <a:spLocks noEditPoints="1"/>
          </p:cNvSpPr>
          <p:nvPr/>
        </p:nvSpPr>
        <p:spPr bwMode="auto">
          <a:xfrm>
            <a:off x="3744913" y="3897313"/>
            <a:ext cx="217487" cy="288925"/>
          </a:xfrm>
          <a:custGeom>
            <a:avLst/>
            <a:gdLst>
              <a:gd name="T0" fmla="*/ 125 w 137"/>
              <a:gd name="T1" fmla="*/ 55 h 191"/>
              <a:gd name="T2" fmla="*/ 126 w 137"/>
              <a:gd name="T3" fmla="*/ 51 h 191"/>
              <a:gd name="T4" fmla="*/ 133 w 137"/>
              <a:gd name="T5" fmla="*/ 34 h 191"/>
              <a:gd name="T6" fmla="*/ 136 w 137"/>
              <a:gd name="T7" fmla="*/ 29 h 191"/>
              <a:gd name="T8" fmla="*/ 137 w 137"/>
              <a:gd name="T9" fmla="*/ 21 h 191"/>
              <a:gd name="T10" fmla="*/ 136 w 137"/>
              <a:gd name="T11" fmla="*/ 13 h 191"/>
              <a:gd name="T12" fmla="*/ 132 w 137"/>
              <a:gd name="T13" fmla="*/ 6 h 191"/>
              <a:gd name="T14" fmla="*/ 128 w 137"/>
              <a:gd name="T15" fmla="*/ 4 h 191"/>
              <a:gd name="T16" fmla="*/ 116 w 137"/>
              <a:gd name="T17" fmla="*/ 0 h 191"/>
              <a:gd name="T18" fmla="*/ 103 w 137"/>
              <a:gd name="T19" fmla="*/ 4 h 191"/>
              <a:gd name="T20" fmla="*/ 113 w 137"/>
              <a:gd name="T21" fmla="*/ 39 h 191"/>
              <a:gd name="T22" fmla="*/ 103 w 137"/>
              <a:gd name="T23" fmla="*/ 59 h 191"/>
              <a:gd name="T24" fmla="*/ 110 w 137"/>
              <a:gd name="T25" fmla="*/ 48 h 191"/>
              <a:gd name="T26" fmla="*/ 110 w 137"/>
              <a:gd name="T27" fmla="*/ 42 h 191"/>
              <a:gd name="T28" fmla="*/ 120 w 137"/>
              <a:gd name="T29" fmla="*/ 48 h 191"/>
              <a:gd name="T30" fmla="*/ 121 w 137"/>
              <a:gd name="T31" fmla="*/ 52 h 191"/>
              <a:gd name="T32" fmla="*/ 121 w 137"/>
              <a:gd name="T33" fmla="*/ 57 h 191"/>
              <a:gd name="T34" fmla="*/ 103 w 137"/>
              <a:gd name="T35" fmla="*/ 89 h 191"/>
              <a:gd name="T36" fmla="*/ 97 w 137"/>
              <a:gd name="T37" fmla="*/ 93 h 191"/>
              <a:gd name="T38" fmla="*/ 99 w 137"/>
              <a:gd name="T39" fmla="*/ 92 h 191"/>
              <a:gd name="T40" fmla="*/ 103 w 137"/>
              <a:gd name="T41" fmla="*/ 89 h 191"/>
              <a:gd name="T42" fmla="*/ 101 w 137"/>
              <a:gd name="T43" fmla="*/ 85 h 191"/>
              <a:gd name="T44" fmla="*/ 99 w 137"/>
              <a:gd name="T45" fmla="*/ 86 h 191"/>
              <a:gd name="T46" fmla="*/ 95 w 137"/>
              <a:gd name="T47" fmla="*/ 88 h 191"/>
              <a:gd name="T48" fmla="*/ 84 w 137"/>
              <a:gd name="T49" fmla="*/ 81 h 191"/>
              <a:gd name="T50" fmla="*/ 84 w 137"/>
              <a:gd name="T51" fmla="*/ 81 h 191"/>
              <a:gd name="T52" fmla="*/ 90 w 137"/>
              <a:gd name="T53" fmla="*/ 78 h 191"/>
              <a:gd name="T54" fmla="*/ 103 w 137"/>
              <a:gd name="T55" fmla="*/ 34 h 191"/>
              <a:gd name="T56" fmla="*/ 88 w 137"/>
              <a:gd name="T57" fmla="*/ 23 h 191"/>
              <a:gd name="T58" fmla="*/ 80 w 137"/>
              <a:gd name="T59" fmla="*/ 25 h 191"/>
              <a:gd name="T60" fmla="*/ 57 w 137"/>
              <a:gd name="T61" fmla="*/ 59 h 191"/>
              <a:gd name="T62" fmla="*/ 57 w 137"/>
              <a:gd name="T63" fmla="*/ 66 h 191"/>
              <a:gd name="T64" fmla="*/ 22 w 137"/>
              <a:gd name="T65" fmla="*/ 153 h 191"/>
              <a:gd name="T66" fmla="*/ 26 w 137"/>
              <a:gd name="T67" fmla="*/ 154 h 191"/>
              <a:gd name="T68" fmla="*/ 29 w 137"/>
              <a:gd name="T69" fmla="*/ 155 h 191"/>
              <a:gd name="T70" fmla="*/ 29 w 137"/>
              <a:gd name="T71" fmla="*/ 162 h 191"/>
              <a:gd name="T72" fmla="*/ 33 w 137"/>
              <a:gd name="T73" fmla="*/ 161 h 191"/>
              <a:gd name="T74" fmla="*/ 38 w 137"/>
              <a:gd name="T75" fmla="*/ 162 h 191"/>
              <a:gd name="T76" fmla="*/ 40 w 137"/>
              <a:gd name="T77" fmla="*/ 163 h 191"/>
              <a:gd name="T78" fmla="*/ 41 w 137"/>
              <a:gd name="T79" fmla="*/ 169 h 191"/>
              <a:gd name="T80" fmla="*/ 38 w 137"/>
              <a:gd name="T81" fmla="*/ 173 h 191"/>
              <a:gd name="T82" fmla="*/ 22 w 137"/>
              <a:gd name="T83" fmla="*/ 182 h 191"/>
              <a:gd name="T84" fmla="*/ 41 w 137"/>
              <a:gd name="T85" fmla="*/ 176 h 191"/>
              <a:gd name="T86" fmla="*/ 103 w 137"/>
              <a:gd name="T87" fmla="*/ 29 h 191"/>
              <a:gd name="T88" fmla="*/ 97 w 137"/>
              <a:gd name="T89" fmla="*/ 9 h 191"/>
              <a:gd name="T90" fmla="*/ 103 w 137"/>
              <a:gd name="T91" fmla="*/ 4 h 191"/>
              <a:gd name="T92" fmla="*/ 22 w 137"/>
              <a:gd name="T93" fmla="*/ 117 h 191"/>
              <a:gd name="T94" fmla="*/ 2 w 137"/>
              <a:gd name="T95" fmla="*/ 191 h 191"/>
              <a:gd name="T96" fmla="*/ 22 w 137"/>
              <a:gd name="T97" fmla="*/ 180 h 191"/>
              <a:gd name="T98" fmla="*/ 5 w 137"/>
              <a:gd name="T99" fmla="*/ 174 h 191"/>
              <a:gd name="T100" fmla="*/ 5 w 137"/>
              <a:gd name="T101" fmla="*/ 150 h 191"/>
              <a:gd name="T102" fmla="*/ 6 w 137"/>
              <a:gd name="T103" fmla="*/ 149 h 191"/>
              <a:gd name="T104" fmla="*/ 10 w 137"/>
              <a:gd name="T105" fmla="*/ 146 h 191"/>
              <a:gd name="T106" fmla="*/ 15 w 137"/>
              <a:gd name="T107" fmla="*/ 146 h 191"/>
              <a:gd name="T108" fmla="*/ 17 w 137"/>
              <a:gd name="T109" fmla="*/ 149 h 191"/>
              <a:gd name="T110" fmla="*/ 18 w 137"/>
              <a:gd name="T111" fmla="*/ 155 h 191"/>
              <a:gd name="T112" fmla="*/ 19 w 137"/>
              <a:gd name="T113" fmla="*/ 154 h 191"/>
              <a:gd name="T114" fmla="*/ 22 w 137"/>
              <a:gd name="T115" fmla="*/ 117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7" h="191">
                <a:moveTo>
                  <a:pt x="103" y="89"/>
                </a:moveTo>
                <a:lnTo>
                  <a:pt x="125" y="55"/>
                </a:lnTo>
                <a:lnTo>
                  <a:pt x="125" y="55"/>
                </a:lnTo>
                <a:lnTo>
                  <a:pt x="126" y="51"/>
                </a:lnTo>
                <a:lnTo>
                  <a:pt x="125" y="47"/>
                </a:lnTo>
                <a:lnTo>
                  <a:pt x="133" y="34"/>
                </a:lnTo>
                <a:lnTo>
                  <a:pt x="133" y="34"/>
                </a:lnTo>
                <a:lnTo>
                  <a:pt x="136" y="29"/>
                </a:lnTo>
                <a:lnTo>
                  <a:pt x="137" y="25"/>
                </a:lnTo>
                <a:lnTo>
                  <a:pt x="137" y="21"/>
                </a:lnTo>
                <a:lnTo>
                  <a:pt x="137" y="17"/>
                </a:lnTo>
                <a:lnTo>
                  <a:pt x="136" y="13"/>
                </a:lnTo>
                <a:lnTo>
                  <a:pt x="135" y="9"/>
                </a:lnTo>
                <a:lnTo>
                  <a:pt x="132" y="6"/>
                </a:lnTo>
                <a:lnTo>
                  <a:pt x="128" y="4"/>
                </a:lnTo>
                <a:lnTo>
                  <a:pt x="128" y="4"/>
                </a:lnTo>
                <a:lnTo>
                  <a:pt x="121" y="0"/>
                </a:lnTo>
                <a:lnTo>
                  <a:pt x="116" y="0"/>
                </a:lnTo>
                <a:lnTo>
                  <a:pt x="109" y="1"/>
                </a:lnTo>
                <a:lnTo>
                  <a:pt x="103" y="4"/>
                </a:lnTo>
                <a:lnTo>
                  <a:pt x="103" y="29"/>
                </a:lnTo>
                <a:lnTo>
                  <a:pt x="113" y="39"/>
                </a:lnTo>
                <a:lnTo>
                  <a:pt x="103" y="34"/>
                </a:lnTo>
                <a:lnTo>
                  <a:pt x="103" y="59"/>
                </a:lnTo>
                <a:lnTo>
                  <a:pt x="110" y="48"/>
                </a:lnTo>
                <a:lnTo>
                  <a:pt x="110" y="48"/>
                </a:lnTo>
                <a:lnTo>
                  <a:pt x="110" y="46"/>
                </a:lnTo>
                <a:lnTo>
                  <a:pt x="110" y="42"/>
                </a:lnTo>
                <a:lnTo>
                  <a:pt x="120" y="48"/>
                </a:lnTo>
                <a:lnTo>
                  <a:pt x="120" y="48"/>
                </a:lnTo>
                <a:lnTo>
                  <a:pt x="121" y="50"/>
                </a:lnTo>
                <a:lnTo>
                  <a:pt x="121" y="52"/>
                </a:lnTo>
                <a:lnTo>
                  <a:pt x="121" y="54"/>
                </a:lnTo>
                <a:lnTo>
                  <a:pt x="121" y="57"/>
                </a:lnTo>
                <a:lnTo>
                  <a:pt x="103" y="82"/>
                </a:lnTo>
                <a:lnTo>
                  <a:pt x="103" y="89"/>
                </a:lnTo>
                <a:close/>
                <a:moveTo>
                  <a:pt x="41" y="176"/>
                </a:moveTo>
                <a:lnTo>
                  <a:pt x="97" y="93"/>
                </a:lnTo>
                <a:lnTo>
                  <a:pt x="97" y="93"/>
                </a:lnTo>
                <a:lnTo>
                  <a:pt x="99" y="92"/>
                </a:lnTo>
                <a:lnTo>
                  <a:pt x="102" y="89"/>
                </a:lnTo>
                <a:lnTo>
                  <a:pt x="103" y="89"/>
                </a:lnTo>
                <a:lnTo>
                  <a:pt x="103" y="82"/>
                </a:lnTo>
                <a:lnTo>
                  <a:pt x="101" y="85"/>
                </a:lnTo>
                <a:lnTo>
                  <a:pt x="101" y="85"/>
                </a:lnTo>
                <a:lnTo>
                  <a:pt x="99" y="86"/>
                </a:lnTo>
                <a:lnTo>
                  <a:pt x="98" y="88"/>
                </a:lnTo>
                <a:lnTo>
                  <a:pt x="95" y="88"/>
                </a:lnTo>
                <a:lnTo>
                  <a:pt x="94" y="86"/>
                </a:lnTo>
                <a:lnTo>
                  <a:pt x="84" y="81"/>
                </a:lnTo>
                <a:lnTo>
                  <a:pt x="84" y="81"/>
                </a:lnTo>
                <a:lnTo>
                  <a:pt x="84" y="81"/>
                </a:lnTo>
                <a:lnTo>
                  <a:pt x="87" y="80"/>
                </a:lnTo>
                <a:lnTo>
                  <a:pt x="90" y="78"/>
                </a:lnTo>
                <a:lnTo>
                  <a:pt x="103" y="59"/>
                </a:lnTo>
                <a:lnTo>
                  <a:pt x="103" y="34"/>
                </a:lnTo>
                <a:lnTo>
                  <a:pt x="88" y="23"/>
                </a:lnTo>
                <a:lnTo>
                  <a:pt x="88" y="23"/>
                </a:lnTo>
                <a:lnTo>
                  <a:pt x="83" y="23"/>
                </a:lnTo>
                <a:lnTo>
                  <a:pt x="80" y="25"/>
                </a:lnTo>
                <a:lnTo>
                  <a:pt x="57" y="59"/>
                </a:lnTo>
                <a:lnTo>
                  <a:pt x="57" y="59"/>
                </a:lnTo>
                <a:lnTo>
                  <a:pt x="56" y="63"/>
                </a:lnTo>
                <a:lnTo>
                  <a:pt x="57" y="66"/>
                </a:lnTo>
                <a:lnTo>
                  <a:pt x="22" y="117"/>
                </a:lnTo>
                <a:lnTo>
                  <a:pt x="22" y="153"/>
                </a:lnTo>
                <a:lnTo>
                  <a:pt x="22" y="153"/>
                </a:lnTo>
                <a:lnTo>
                  <a:pt x="26" y="154"/>
                </a:lnTo>
                <a:lnTo>
                  <a:pt x="26" y="154"/>
                </a:lnTo>
                <a:lnTo>
                  <a:pt x="29" y="155"/>
                </a:lnTo>
                <a:lnTo>
                  <a:pt x="29" y="158"/>
                </a:lnTo>
                <a:lnTo>
                  <a:pt x="29" y="162"/>
                </a:lnTo>
                <a:lnTo>
                  <a:pt x="29" y="162"/>
                </a:lnTo>
                <a:lnTo>
                  <a:pt x="33" y="161"/>
                </a:lnTo>
                <a:lnTo>
                  <a:pt x="36" y="161"/>
                </a:lnTo>
                <a:lnTo>
                  <a:pt x="38" y="162"/>
                </a:lnTo>
                <a:lnTo>
                  <a:pt x="38" y="162"/>
                </a:lnTo>
                <a:lnTo>
                  <a:pt x="40" y="163"/>
                </a:lnTo>
                <a:lnTo>
                  <a:pt x="41" y="166"/>
                </a:lnTo>
                <a:lnTo>
                  <a:pt x="41" y="169"/>
                </a:lnTo>
                <a:lnTo>
                  <a:pt x="40" y="172"/>
                </a:lnTo>
                <a:lnTo>
                  <a:pt x="38" y="173"/>
                </a:lnTo>
                <a:lnTo>
                  <a:pt x="22" y="180"/>
                </a:lnTo>
                <a:lnTo>
                  <a:pt x="22" y="182"/>
                </a:lnTo>
                <a:lnTo>
                  <a:pt x="41" y="176"/>
                </a:lnTo>
                <a:lnTo>
                  <a:pt x="41" y="176"/>
                </a:lnTo>
                <a:close/>
                <a:moveTo>
                  <a:pt x="103" y="4"/>
                </a:moveTo>
                <a:lnTo>
                  <a:pt x="103" y="29"/>
                </a:lnTo>
                <a:lnTo>
                  <a:pt x="91" y="17"/>
                </a:lnTo>
                <a:lnTo>
                  <a:pt x="97" y="9"/>
                </a:lnTo>
                <a:lnTo>
                  <a:pt x="97" y="9"/>
                </a:lnTo>
                <a:lnTo>
                  <a:pt x="103" y="4"/>
                </a:lnTo>
                <a:lnTo>
                  <a:pt x="103" y="4"/>
                </a:lnTo>
                <a:close/>
                <a:moveTo>
                  <a:pt x="22" y="117"/>
                </a:moveTo>
                <a:lnTo>
                  <a:pt x="0" y="150"/>
                </a:lnTo>
                <a:lnTo>
                  <a:pt x="2" y="191"/>
                </a:lnTo>
                <a:lnTo>
                  <a:pt x="22" y="182"/>
                </a:lnTo>
                <a:lnTo>
                  <a:pt x="22" y="180"/>
                </a:lnTo>
                <a:lnTo>
                  <a:pt x="17" y="182"/>
                </a:lnTo>
                <a:lnTo>
                  <a:pt x="5" y="174"/>
                </a:lnTo>
                <a:lnTo>
                  <a:pt x="5" y="150"/>
                </a:lnTo>
                <a:lnTo>
                  <a:pt x="5" y="150"/>
                </a:lnTo>
                <a:lnTo>
                  <a:pt x="6" y="149"/>
                </a:lnTo>
                <a:lnTo>
                  <a:pt x="6" y="149"/>
                </a:lnTo>
                <a:lnTo>
                  <a:pt x="7" y="146"/>
                </a:lnTo>
                <a:lnTo>
                  <a:pt x="10" y="146"/>
                </a:lnTo>
                <a:lnTo>
                  <a:pt x="13" y="146"/>
                </a:lnTo>
                <a:lnTo>
                  <a:pt x="15" y="146"/>
                </a:lnTo>
                <a:lnTo>
                  <a:pt x="15" y="146"/>
                </a:lnTo>
                <a:lnTo>
                  <a:pt x="17" y="149"/>
                </a:lnTo>
                <a:lnTo>
                  <a:pt x="18" y="150"/>
                </a:lnTo>
                <a:lnTo>
                  <a:pt x="18" y="155"/>
                </a:lnTo>
                <a:lnTo>
                  <a:pt x="18" y="155"/>
                </a:lnTo>
                <a:lnTo>
                  <a:pt x="19" y="154"/>
                </a:lnTo>
                <a:lnTo>
                  <a:pt x="22" y="153"/>
                </a:lnTo>
                <a:lnTo>
                  <a:pt x="22" y="117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Freeform 176"/>
          <p:cNvSpPr>
            <a:spLocks noEditPoints="1"/>
          </p:cNvSpPr>
          <p:nvPr/>
        </p:nvSpPr>
        <p:spPr bwMode="auto">
          <a:xfrm>
            <a:off x="1981200" y="2384425"/>
            <a:ext cx="279400" cy="288925"/>
          </a:xfrm>
          <a:custGeom>
            <a:avLst/>
            <a:gdLst>
              <a:gd name="T0" fmla="*/ 138 w 176"/>
              <a:gd name="T1" fmla="*/ 88 h 191"/>
              <a:gd name="T2" fmla="*/ 132 w 176"/>
              <a:gd name="T3" fmla="*/ 138 h 191"/>
              <a:gd name="T4" fmla="*/ 150 w 176"/>
              <a:gd name="T5" fmla="*/ 143 h 191"/>
              <a:gd name="T6" fmla="*/ 147 w 176"/>
              <a:gd name="T7" fmla="*/ 151 h 191"/>
              <a:gd name="T8" fmla="*/ 132 w 176"/>
              <a:gd name="T9" fmla="*/ 36 h 191"/>
              <a:gd name="T10" fmla="*/ 150 w 176"/>
              <a:gd name="T11" fmla="*/ 26 h 191"/>
              <a:gd name="T12" fmla="*/ 135 w 176"/>
              <a:gd name="T13" fmla="*/ 47 h 191"/>
              <a:gd name="T14" fmla="*/ 146 w 176"/>
              <a:gd name="T15" fmla="*/ 88 h 191"/>
              <a:gd name="T16" fmla="*/ 174 w 176"/>
              <a:gd name="T17" fmla="*/ 85 h 191"/>
              <a:gd name="T18" fmla="*/ 150 w 176"/>
              <a:gd name="T19" fmla="*/ 92 h 191"/>
              <a:gd name="T20" fmla="*/ 88 w 176"/>
              <a:gd name="T21" fmla="*/ 39 h 191"/>
              <a:gd name="T22" fmla="*/ 115 w 176"/>
              <a:gd name="T23" fmla="*/ 46 h 191"/>
              <a:gd name="T24" fmla="*/ 132 w 176"/>
              <a:gd name="T25" fmla="*/ 109 h 191"/>
              <a:gd name="T26" fmla="*/ 115 w 176"/>
              <a:gd name="T27" fmla="*/ 128 h 191"/>
              <a:gd name="T28" fmla="*/ 111 w 176"/>
              <a:gd name="T29" fmla="*/ 180 h 191"/>
              <a:gd name="T30" fmla="*/ 90 w 176"/>
              <a:gd name="T31" fmla="*/ 191 h 191"/>
              <a:gd name="T32" fmla="*/ 105 w 176"/>
              <a:gd name="T33" fmla="*/ 126 h 191"/>
              <a:gd name="T34" fmla="*/ 122 w 176"/>
              <a:gd name="T35" fmla="*/ 107 h 191"/>
              <a:gd name="T36" fmla="*/ 124 w 176"/>
              <a:gd name="T37" fmla="*/ 73 h 191"/>
              <a:gd name="T38" fmla="*/ 104 w 176"/>
              <a:gd name="T39" fmla="*/ 51 h 191"/>
              <a:gd name="T40" fmla="*/ 88 w 176"/>
              <a:gd name="T41" fmla="*/ 39 h 191"/>
              <a:gd name="T42" fmla="*/ 127 w 176"/>
              <a:gd name="T43" fmla="*/ 43 h 191"/>
              <a:gd name="T44" fmla="*/ 132 w 176"/>
              <a:gd name="T45" fmla="*/ 36 h 191"/>
              <a:gd name="T46" fmla="*/ 128 w 176"/>
              <a:gd name="T47" fmla="*/ 128 h 191"/>
              <a:gd name="T48" fmla="*/ 132 w 176"/>
              <a:gd name="T49" fmla="*/ 127 h 191"/>
              <a:gd name="T50" fmla="*/ 92 w 176"/>
              <a:gd name="T51" fmla="*/ 1 h 191"/>
              <a:gd name="T52" fmla="*/ 88 w 176"/>
              <a:gd name="T53" fmla="*/ 30 h 191"/>
              <a:gd name="T54" fmla="*/ 80 w 176"/>
              <a:gd name="T55" fmla="*/ 191 h 191"/>
              <a:gd name="T56" fmla="*/ 62 w 176"/>
              <a:gd name="T57" fmla="*/ 176 h 191"/>
              <a:gd name="T58" fmla="*/ 55 w 176"/>
              <a:gd name="T59" fmla="*/ 124 h 191"/>
              <a:gd name="T60" fmla="*/ 44 w 176"/>
              <a:gd name="T61" fmla="*/ 67 h 191"/>
              <a:gd name="T62" fmla="*/ 67 w 176"/>
              <a:gd name="T63" fmla="*/ 43 h 191"/>
              <a:gd name="T64" fmla="*/ 88 w 176"/>
              <a:gd name="T65" fmla="*/ 49 h 191"/>
              <a:gd name="T66" fmla="*/ 61 w 176"/>
              <a:gd name="T67" fmla="*/ 61 h 191"/>
              <a:gd name="T68" fmla="*/ 50 w 176"/>
              <a:gd name="T69" fmla="*/ 88 h 191"/>
              <a:gd name="T70" fmla="*/ 69 w 176"/>
              <a:gd name="T71" fmla="*/ 120 h 191"/>
              <a:gd name="T72" fmla="*/ 88 w 176"/>
              <a:gd name="T73" fmla="*/ 147 h 191"/>
              <a:gd name="T74" fmla="*/ 88 w 176"/>
              <a:gd name="T75" fmla="*/ 30 h 191"/>
              <a:gd name="T76" fmla="*/ 84 w 176"/>
              <a:gd name="T77" fmla="*/ 26 h 191"/>
              <a:gd name="T78" fmla="*/ 88 w 176"/>
              <a:gd name="T79" fmla="*/ 0 h 191"/>
              <a:gd name="T80" fmla="*/ 47 w 176"/>
              <a:gd name="T81" fmla="*/ 135 h 191"/>
              <a:gd name="T82" fmla="*/ 44 w 176"/>
              <a:gd name="T83" fmla="*/ 138 h 191"/>
              <a:gd name="T84" fmla="*/ 47 w 176"/>
              <a:gd name="T85" fmla="*/ 47 h 191"/>
              <a:gd name="T86" fmla="*/ 44 w 176"/>
              <a:gd name="T87" fmla="*/ 108 h 191"/>
              <a:gd name="T88" fmla="*/ 40 w 176"/>
              <a:gd name="T89" fmla="*/ 77 h 191"/>
              <a:gd name="T90" fmla="*/ 44 w 176"/>
              <a:gd name="T91" fmla="*/ 49 h 191"/>
              <a:gd name="T92" fmla="*/ 25 w 176"/>
              <a:gd name="T93" fmla="*/ 31 h 191"/>
              <a:gd name="T94" fmla="*/ 32 w 176"/>
              <a:gd name="T95" fmla="*/ 26 h 191"/>
              <a:gd name="T96" fmla="*/ 32 w 176"/>
              <a:gd name="T97" fmla="*/ 150 h 191"/>
              <a:gd name="T98" fmla="*/ 24 w 176"/>
              <a:gd name="T99" fmla="*/ 147 h 191"/>
              <a:gd name="T100" fmla="*/ 44 w 176"/>
              <a:gd name="T101" fmla="*/ 127 h 191"/>
              <a:gd name="T102" fmla="*/ 25 w 176"/>
              <a:gd name="T103" fmla="*/ 84 h 191"/>
              <a:gd name="T104" fmla="*/ 25 w 176"/>
              <a:gd name="T105" fmla="*/ 92 h 191"/>
              <a:gd name="T106" fmla="*/ 0 w 176"/>
              <a:gd name="T107" fmla="*/ 8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91">
                <a:moveTo>
                  <a:pt x="132" y="66"/>
                </a:moveTo>
                <a:lnTo>
                  <a:pt x="132" y="66"/>
                </a:lnTo>
                <a:lnTo>
                  <a:pt x="136" y="77"/>
                </a:lnTo>
                <a:lnTo>
                  <a:pt x="138" y="88"/>
                </a:lnTo>
                <a:lnTo>
                  <a:pt x="138" y="88"/>
                </a:lnTo>
                <a:lnTo>
                  <a:pt x="136" y="99"/>
                </a:lnTo>
                <a:lnTo>
                  <a:pt x="132" y="109"/>
                </a:lnTo>
                <a:lnTo>
                  <a:pt x="132" y="66"/>
                </a:lnTo>
                <a:lnTo>
                  <a:pt x="132" y="66"/>
                </a:lnTo>
                <a:close/>
                <a:moveTo>
                  <a:pt x="132" y="138"/>
                </a:moveTo>
                <a:lnTo>
                  <a:pt x="132" y="127"/>
                </a:lnTo>
                <a:lnTo>
                  <a:pt x="132" y="127"/>
                </a:lnTo>
                <a:lnTo>
                  <a:pt x="135" y="128"/>
                </a:lnTo>
                <a:lnTo>
                  <a:pt x="135" y="128"/>
                </a:lnTo>
                <a:lnTo>
                  <a:pt x="150" y="143"/>
                </a:lnTo>
                <a:lnTo>
                  <a:pt x="150" y="143"/>
                </a:lnTo>
                <a:lnTo>
                  <a:pt x="151" y="147"/>
                </a:lnTo>
                <a:lnTo>
                  <a:pt x="150" y="150"/>
                </a:lnTo>
                <a:lnTo>
                  <a:pt x="150" y="150"/>
                </a:lnTo>
                <a:lnTo>
                  <a:pt x="147" y="151"/>
                </a:lnTo>
                <a:lnTo>
                  <a:pt x="145" y="150"/>
                </a:lnTo>
                <a:lnTo>
                  <a:pt x="132" y="138"/>
                </a:lnTo>
                <a:lnTo>
                  <a:pt x="132" y="138"/>
                </a:lnTo>
                <a:close/>
                <a:moveTo>
                  <a:pt x="132" y="49"/>
                </a:moveTo>
                <a:lnTo>
                  <a:pt x="132" y="36"/>
                </a:lnTo>
                <a:lnTo>
                  <a:pt x="145" y="26"/>
                </a:lnTo>
                <a:lnTo>
                  <a:pt x="145" y="26"/>
                </a:lnTo>
                <a:lnTo>
                  <a:pt x="147" y="24"/>
                </a:lnTo>
                <a:lnTo>
                  <a:pt x="150" y="26"/>
                </a:lnTo>
                <a:lnTo>
                  <a:pt x="150" y="26"/>
                </a:lnTo>
                <a:lnTo>
                  <a:pt x="151" y="28"/>
                </a:lnTo>
                <a:lnTo>
                  <a:pt x="150" y="31"/>
                </a:lnTo>
                <a:lnTo>
                  <a:pt x="135" y="47"/>
                </a:lnTo>
                <a:lnTo>
                  <a:pt x="135" y="47"/>
                </a:lnTo>
                <a:lnTo>
                  <a:pt x="135" y="47"/>
                </a:lnTo>
                <a:lnTo>
                  <a:pt x="132" y="49"/>
                </a:lnTo>
                <a:lnTo>
                  <a:pt x="132" y="49"/>
                </a:lnTo>
                <a:close/>
                <a:moveTo>
                  <a:pt x="146" y="88"/>
                </a:moveTo>
                <a:lnTo>
                  <a:pt x="146" y="88"/>
                </a:lnTo>
                <a:lnTo>
                  <a:pt x="146" y="88"/>
                </a:lnTo>
                <a:lnTo>
                  <a:pt x="147" y="85"/>
                </a:lnTo>
                <a:lnTo>
                  <a:pt x="150" y="84"/>
                </a:lnTo>
                <a:lnTo>
                  <a:pt x="172" y="84"/>
                </a:lnTo>
                <a:lnTo>
                  <a:pt x="172" y="84"/>
                </a:lnTo>
                <a:lnTo>
                  <a:pt x="174" y="85"/>
                </a:lnTo>
                <a:lnTo>
                  <a:pt x="176" y="88"/>
                </a:lnTo>
                <a:lnTo>
                  <a:pt x="176" y="88"/>
                </a:lnTo>
                <a:lnTo>
                  <a:pt x="174" y="91"/>
                </a:lnTo>
                <a:lnTo>
                  <a:pt x="172" y="92"/>
                </a:lnTo>
                <a:lnTo>
                  <a:pt x="150" y="92"/>
                </a:lnTo>
                <a:lnTo>
                  <a:pt x="150" y="92"/>
                </a:lnTo>
                <a:lnTo>
                  <a:pt x="147" y="91"/>
                </a:lnTo>
                <a:lnTo>
                  <a:pt x="146" y="88"/>
                </a:lnTo>
                <a:lnTo>
                  <a:pt x="146" y="88"/>
                </a:lnTo>
                <a:close/>
                <a:moveTo>
                  <a:pt x="88" y="39"/>
                </a:moveTo>
                <a:lnTo>
                  <a:pt x="88" y="39"/>
                </a:lnTo>
                <a:lnTo>
                  <a:pt x="96" y="39"/>
                </a:lnTo>
                <a:lnTo>
                  <a:pt x="103" y="40"/>
                </a:lnTo>
                <a:lnTo>
                  <a:pt x="108" y="43"/>
                </a:lnTo>
                <a:lnTo>
                  <a:pt x="115" y="46"/>
                </a:lnTo>
                <a:lnTo>
                  <a:pt x="120" y="50"/>
                </a:lnTo>
                <a:lnTo>
                  <a:pt x="124" y="55"/>
                </a:lnTo>
                <a:lnTo>
                  <a:pt x="128" y="61"/>
                </a:lnTo>
                <a:lnTo>
                  <a:pt x="132" y="66"/>
                </a:lnTo>
                <a:lnTo>
                  <a:pt x="132" y="109"/>
                </a:lnTo>
                <a:lnTo>
                  <a:pt x="132" y="109"/>
                </a:lnTo>
                <a:lnTo>
                  <a:pt x="128" y="115"/>
                </a:lnTo>
                <a:lnTo>
                  <a:pt x="124" y="120"/>
                </a:lnTo>
                <a:lnTo>
                  <a:pt x="120" y="124"/>
                </a:lnTo>
                <a:lnTo>
                  <a:pt x="115" y="128"/>
                </a:lnTo>
                <a:lnTo>
                  <a:pt x="115" y="166"/>
                </a:lnTo>
                <a:lnTo>
                  <a:pt x="115" y="166"/>
                </a:lnTo>
                <a:lnTo>
                  <a:pt x="115" y="172"/>
                </a:lnTo>
                <a:lnTo>
                  <a:pt x="113" y="176"/>
                </a:lnTo>
                <a:lnTo>
                  <a:pt x="111" y="180"/>
                </a:lnTo>
                <a:lnTo>
                  <a:pt x="108" y="184"/>
                </a:lnTo>
                <a:lnTo>
                  <a:pt x="104" y="187"/>
                </a:lnTo>
                <a:lnTo>
                  <a:pt x="100" y="189"/>
                </a:lnTo>
                <a:lnTo>
                  <a:pt x="96" y="191"/>
                </a:lnTo>
                <a:lnTo>
                  <a:pt x="90" y="191"/>
                </a:lnTo>
                <a:lnTo>
                  <a:pt x="88" y="191"/>
                </a:lnTo>
                <a:lnTo>
                  <a:pt x="88" y="147"/>
                </a:lnTo>
                <a:lnTo>
                  <a:pt x="105" y="147"/>
                </a:lnTo>
                <a:lnTo>
                  <a:pt x="105" y="126"/>
                </a:lnTo>
                <a:lnTo>
                  <a:pt x="105" y="126"/>
                </a:lnTo>
                <a:lnTo>
                  <a:pt x="105" y="123"/>
                </a:lnTo>
                <a:lnTo>
                  <a:pt x="108" y="122"/>
                </a:lnTo>
                <a:lnTo>
                  <a:pt x="108" y="122"/>
                </a:lnTo>
                <a:lnTo>
                  <a:pt x="115" y="115"/>
                </a:lnTo>
                <a:lnTo>
                  <a:pt x="122" y="107"/>
                </a:lnTo>
                <a:lnTo>
                  <a:pt x="126" y="99"/>
                </a:lnTo>
                <a:lnTo>
                  <a:pt x="127" y="88"/>
                </a:lnTo>
                <a:lnTo>
                  <a:pt x="127" y="88"/>
                </a:lnTo>
                <a:lnTo>
                  <a:pt x="126" y="80"/>
                </a:lnTo>
                <a:lnTo>
                  <a:pt x="124" y="73"/>
                </a:lnTo>
                <a:lnTo>
                  <a:pt x="120" y="66"/>
                </a:lnTo>
                <a:lnTo>
                  <a:pt x="116" y="61"/>
                </a:lnTo>
                <a:lnTo>
                  <a:pt x="116" y="61"/>
                </a:lnTo>
                <a:lnTo>
                  <a:pt x="109" y="55"/>
                </a:lnTo>
                <a:lnTo>
                  <a:pt x="104" y="51"/>
                </a:lnTo>
                <a:lnTo>
                  <a:pt x="96" y="50"/>
                </a:lnTo>
                <a:lnTo>
                  <a:pt x="88" y="49"/>
                </a:lnTo>
                <a:lnTo>
                  <a:pt x="88" y="4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close/>
                <a:moveTo>
                  <a:pt x="132" y="36"/>
                </a:moveTo>
                <a:lnTo>
                  <a:pt x="128" y="40"/>
                </a:lnTo>
                <a:lnTo>
                  <a:pt x="128" y="40"/>
                </a:lnTo>
                <a:lnTo>
                  <a:pt x="127" y="43"/>
                </a:lnTo>
                <a:lnTo>
                  <a:pt x="128" y="47"/>
                </a:lnTo>
                <a:lnTo>
                  <a:pt x="128" y="47"/>
                </a:lnTo>
                <a:lnTo>
                  <a:pt x="130" y="49"/>
                </a:lnTo>
                <a:lnTo>
                  <a:pt x="132" y="49"/>
                </a:lnTo>
                <a:lnTo>
                  <a:pt x="132" y="36"/>
                </a:lnTo>
                <a:lnTo>
                  <a:pt x="132" y="36"/>
                </a:lnTo>
                <a:close/>
                <a:moveTo>
                  <a:pt x="132" y="127"/>
                </a:moveTo>
                <a:lnTo>
                  <a:pt x="132" y="127"/>
                </a:lnTo>
                <a:lnTo>
                  <a:pt x="130" y="127"/>
                </a:lnTo>
                <a:lnTo>
                  <a:pt x="128" y="128"/>
                </a:lnTo>
                <a:lnTo>
                  <a:pt x="128" y="128"/>
                </a:lnTo>
                <a:lnTo>
                  <a:pt x="127" y="131"/>
                </a:lnTo>
                <a:lnTo>
                  <a:pt x="128" y="135"/>
                </a:lnTo>
                <a:lnTo>
                  <a:pt x="132" y="138"/>
                </a:lnTo>
                <a:lnTo>
                  <a:pt x="132" y="127"/>
                </a:lnTo>
                <a:lnTo>
                  <a:pt x="132" y="127"/>
                </a:lnTo>
                <a:close/>
                <a:moveTo>
                  <a:pt x="88" y="30"/>
                </a:moveTo>
                <a:lnTo>
                  <a:pt x="88" y="0"/>
                </a:lnTo>
                <a:lnTo>
                  <a:pt x="88" y="0"/>
                </a:lnTo>
                <a:lnTo>
                  <a:pt x="92" y="1"/>
                </a:lnTo>
                <a:lnTo>
                  <a:pt x="92" y="4"/>
                </a:lnTo>
                <a:lnTo>
                  <a:pt x="92" y="26"/>
                </a:lnTo>
                <a:lnTo>
                  <a:pt x="92" y="26"/>
                </a:lnTo>
                <a:lnTo>
                  <a:pt x="92" y="28"/>
                </a:lnTo>
                <a:lnTo>
                  <a:pt x="88" y="30"/>
                </a:lnTo>
                <a:lnTo>
                  <a:pt x="88" y="30"/>
                </a:lnTo>
                <a:close/>
                <a:moveTo>
                  <a:pt x="88" y="191"/>
                </a:moveTo>
                <a:lnTo>
                  <a:pt x="85" y="191"/>
                </a:lnTo>
                <a:lnTo>
                  <a:pt x="85" y="191"/>
                </a:lnTo>
                <a:lnTo>
                  <a:pt x="80" y="191"/>
                </a:lnTo>
                <a:lnTo>
                  <a:pt x="76" y="189"/>
                </a:lnTo>
                <a:lnTo>
                  <a:pt x="71" y="187"/>
                </a:lnTo>
                <a:lnTo>
                  <a:pt x="67" y="184"/>
                </a:lnTo>
                <a:lnTo>
                  <a:pt x="65" y="180"/>
                </a:lnTo>
                <a:lnTo>
                  <a:pt x="62" y="176"/>
                </a:lnTo>
                <a:lnTo>
                  <a:pt x="61" y="172"/>
                </a:lnTo>
                <a:lnTo>
                  <a:pt x="61" y="166"/>
                </a:lnTo>
                <a:lnTo>
                  <a:pt x="61" y="128"/>
                </a:lnTo>
                <a:lnTo>
                  <a:pt x="61" y="128"/>
                </a:lnTo>
                <a:lnTo>
                  <a:pt x="55" y="124"/>
                </a:lnTo>
                <a:lnTo>
                  <a:pt x="51" y="119"/>
                </a:lnTo>
                <a:lnTo>
                  <a:pt x="47" y="114"/>
                </a:lnTo>
                <a:lnTo>
                  <a:pt x="44" y="108"/>
                </a:lnTo>
                <a:lnTo>
                  <a:pt x="44" y="67"/>
                </a:lnTo>
                <a:lnTo>
                  <a:pt x="44" y="67"/>
                </a:lnTo>
                <a:lnTo>
                  <a:pt x="47" y="61"/>
                </a:lnTo>
                <a:lnTo>
                  <a:pt x="51" y="55"/>
                </a:lnTo>
                <a:lnTo>
                  <a:pt x="57" y="51"/>
                </a:lnTo>
                <a:lnTo>
                  <a:pt x="62" y="47"/>
                </a:lnTo>
                <a:lnTo>
                  <a:pt x="67" y="43"/>
                </a:lnTo>
                <a:lnTo>
                  <a:pt x="74" y="40"/>
                </a:lnTo>
                <a:lnTo>
                  <a:pt x="81" y="39"/>
                </a:lnTo>
                <a:lnTo>
                  <a:pt x="88" y="39"/>
                </a:lnTo>
                <a:lnTo>
                  <a:pt x="88" y="49"/>
                </a:lnTo>
                <a:lnTo>
                  <a:pt x="88" y="49"/>
                </a:lnTo>
                <a:lnTo>
                  <a:pt x="81" y="50"/>
                </a:lnTo>
                <a:lnTo>
                  <a:pt x="73" y="51"/>
                </a:lnTo>
                <a:lnTo>
                  <a:pt x="66" y="55"/>
                </a:lnTo>
                <a:lnTo>
                  <a:pt x="61" y="61"/>
                </a:lnTo>
                <a:lnTo>
                  <a:pt x="61" y="61"/>
                </a:lnTo>
                <a:lnTo>
                  <a:pt x="57" y="66"/>
                </a:lnTo>
                <a:lnTo>
                  <a:pt x="53" y="73"/>
                </a:lnTo>
                <a:lnTo>
                  <a:pt x="50" y="80"/>
                </a:lnTo>
                <a:lnTo>
                  <a:pt x="50" y="88"/>
                </a:lnTo>
                <a:lnTo>
                  <a:pt x="50" y="88"/>
                </a:lnTo>
                <a:lnTo>
                  <a:pt x="51" y="97"/>
                </a:lnTo>
                <a:lnTo>
                  <a:pt x="55" y="107"/>
                </a:lnTo>
                <a:lnTo>
                  <a:pt x="61" y="115"/>
                </a:lnTo>
                <a:lnTo>
                  <a:pt x="69" y="120"/>
                </a:lnTo>
                <a:lnTo>
                  <a:pt x="69" y="120"/>
                </a:lnTo>
                <a:lnTo>
                  <a:pt x="69" y="120"/>
                </a:lnTo>
                <a:lnTo>
                  <a:pt x="70" y="123"/>
                </a:lnTo>
                <a:lnTo>
                  <a:pt x="70" y="126"/>
                </a:lnTo>
                <a:lnTo>
                  <a:pt x="70" y="147"/>
                </a:lnTo>
                <a:lnTo>
                  <a:pt x="88" y="147"/>
                </a:lnTo>
                <a:lnTo>
                  <a:pt x="88" y="191"/>
                </a:lnTo>
                <a:lnTo>
                  <a:pt x="88" y="191"/>
                </a:lnTo>
                <a:close/>
                <a:moveTo>
                  <a:pt x="88" y="0"/>
                </a:move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5" y="28"/>
                </a:lnTo>
                <a:lnTo>
                  <a:pt x="84" y="26"/>
                </a:lnTo>
                <a:lnTo>
                  <a:pt x="84" y="4"/>
                </a:lnTo>
                <a:lnTo>
                  <a:pt x="84" y="4"/>
                </a:lnTo>
                <a:lnTo>
                  <a:pt x="85" y="1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44" y="138"/>
                </a:moveTo>
                <a:lnTo>
                  <a:pt x="47" y="135"/>
                </a:lnTo>
                <a:lnTo>
                  <a:pt x="47" y="135"/>
                </a:lnTo>
                <a:lnTo>
                  <a:pt x="48" y="131"/>
                </a:lnTo>
                <a:lnTo>
                  <a:pt x="47" y="128"/>
                </a:lnTo>
                <a:lnTo>
                  <a:pt x="47" y="128"/>
                </a:lnTo>
                <a:lnTo>
                  <a:pt x="44" y="127"/>
                </a:lnTo>
                <a:lnTo>
                  <a:pt x="44" y="138"/>
                </a:lnTo>
                <a:lnTo>
                  <a:pt x="44" y="138"/>
                </a:lnTo>
                <a:close/>
                <a:moveTo>
                  <a:pt x="44" y="49"/>
                </a:moveTo>
                <a:lnTo>
                  <a:pt x="44" y="49"/>
                </a:lnTo>
                <a:lnTo>
                  <a:pt x="47" y="47"/>
                </a:lnTo>
                <a:lnTo>
                  <a:pt x="47" y="47"/>
                </a:lnTo>
                <a:lnTo>
                  <a:pt x="48" y="43"/>
                </a:lnTo>
                <a:lnTo>
                  <a:pt x="47" y="40"/>
                </a:lnTo>
                <a:lnTo>
                  <a:pt x="44" y="38"/>
                </a:lnTo>
                <a:lnTo>
                  <a:pt x="44" y="49"/>
                </a:lnTo>
                <a:close/>
                <a:moveTo>
                  <a:pt x="44" y="108"/>
                </a:moveTo>
                <a:lnTo>
                  <a:pt x="44" y="108"/>
                </a:lnTo>
                <a:lnTo>
                  <a:pt x="40" y="99"/>
                </a:lnTo>
                <a:lnTo>
                  <a:pt x="39" y="88"/>
                </a:lnTo>
                <a:lnTo>
                  <a:pt x="39" y="88"/>
                </a:lnTo>
                <a:lnTo>
                  <a:pt x="40" y="77"/>
                </a:lnTo>
                <a:lnTo>
                  <a:pt x="44" y="67"/>
                </a:lnTo>
                <a:lnTo>
                  <a:pt x="44" y="108"/>
                </a:lnTo>
                <a:lnTo>
                  <a:pt x="44" y="108"/>
                </a:lnTo>
                <a:close/>
                <a:moveTo>
                  <a:pt x="44" y="38"/>
                </a:moveTo>
                <a:lnTo>
                  <a:pt x="44" y="49"/>
                </a:lnTo>
                <a:lnTo>
                  <a:pt x="44" y="49"/>
                </a:lnTo>
                <a:lnTo>
                  <a:pt x="40" y="47"/>
                </a:lnTo>
                <a:lnTo>
                  <a:pt x="40" y="47"/>
                </a:lnTo>
                <a:lnTo>
                  <a:pt x="25" y="31"/>
                </a:lnTo>
                <a:lnTo>
                  <a:pt x="25" y="31"/>
                </a:lnTo>
                <a:lnTo>
                  <a:pt x="24" y="28"/>
                </a:lnTo>
                <a:lnTo>
                  <a:pt x="25" y="26"/>
                </a:lnTo>
                <a:lnTo>
                  <a:pt x="25" y="26"/>
                </a:lnTo>
                <a:lnTo>
                  <a:pt x="28" y="24"/>
                </a:lnTo>
                <a:lnTo>
                  <a:pt x="32" y="26"/>
                </a:lnTo>
                <a:lnTo>
                  <a:pt x="44" y="38"/>
                </a:lnTo>
                <a:lnTo>
                  <a:pt x="44" y="38"/>
                </a:lnTo>
                <a:close/>
                <a:moveTo>
                  <a:pt x="44" y="127"/>
                </a:moveTo>
                <a:lnTo>
                  <a:pt x="44" y="138"/>
                </a:lnTo>
                <a:lnTo>
                  <a:pt x="32" y="150"/>
                </a:lnTo>
                <a:lnTo>
                  <a:pt x="32" y="150"/>
                </a:lnTo>
                <a:lnTo>
                  <a:pt x="28" y="151"/>
                </a:lnTo>
                <a:lnTo>
                  <a:pt x="25" y="150"/>
                </a:lnTo>
                <a:lnTo>
                  <a:pt x="25" y="150"/>
                </a:lnTo>
                <a:lnTo>
                  <a:pt x="24" y="147"/>
                </a:lnTo>
                <a:lnTo>
                  <a:pt x="25" y="143"/>
                </a:lnTo>
                <a:lnTo>
                  <a:pt x="40" y="128"/>
                </a:lnTo>
                <a:lnTo>
                  <a:pt x="40" y="128"/>
                </a:lnTo>
                <a:lnTo>
                  <a:pt x="40" y="128"/>
                </a:lnTo>
                <a:lnTo>
                  <a:pt x="44" y="127"/>
                </a:lnTo>
                <a:lnTo>
                  <a:pt x="44" y="127"/>
                </a:lnTo>
                <a:close/>
                <a:moveTo>
                  <a:pt x="4" y="84"/>
                </a:moveTo>
                <a:lnTo>
                  <a:pt x="4" y="84"/>
                </a:lnTo>
                <a:lnTo>
                  <a:pt x="25" y="84"/>
                </a:lnTo>
                <a:lnTo>
                  <a:pt x="25" y="84"/>
                </a:lnTo>
                <a:lnTo>
                  <a:pt x="29" y="85"/>
                </a:lnTo>
                <a:lnTo>
                  <a:pt x="31" y="88"/>
                </a:lnTo>
                <a:lnTo>
                  <a:pt x="31" y="88"/>
                </a:lnTo>
                <a:lnTo>
                  <a:pt x="29" y="91"/>
                </a:lnTo>
                <a:lnTo>
                  <a:pt x="25" y="92"/>
                </a:lnTo>
                <a:lnTo>
                  <a:pt x="4" y="92"/>
                </a:lnTo>
                <a:lnTo>
                  <a:pt x="4" y="92"/>
                </a:lnTo>
                <a:lnTo>
                  <a:pt x="1" y="91"/>
                </a:lnTo>
                <a:lnTo>
                  <a:pt x="0" y="88"/>
                </a:lnTo>
                <a:lnTo>
                  <a:pt x="0" y="88"/>
                </a:lnTo>
                <a:lnTo>
                  <a:pt x="1" y="85"/>
                </a:lnTo>
                <a:lnTo>
                  <a:pt x="4" y="84"/>
                </a:lnTo>
                <a:lnTo>
                  <a:pt x="4" y="84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Freeform 177"/>
          <p:cNvSpPr>
            <a:spLocks noEditPoints="1"/>
          </p:cNvSpPr>
          <p:nvPr/>
        </p:nvSpPr>
        <p:spPr bwMode="auto">
          <a:xfrm>
            <a:off x="3233738" y="1990725"/>
            <a:ext cx="419100" cy="579438"/>
          </a:xfrm>
          <a:custGeom>
            <a:avLst/>
            <a:gdLst>
              <a:gd name="T0" fmla="*/ 132 w 264"/>
              <a:gd name="T1" fmla="*/ 7 h 382"/>
              <a:gd name="T2" fmla="*/ 140 w 264"/>
              <a:gd name="T3" fmla="*/ 126 h 382"/>
              <a:gd name="T4" fmla="*/ 156 w 264"/>
              <a:gd name="T5" fmla="*/ 128 h 382"/>
              <a:gd name="T6" fmla="*/ 186 w 264"/>
              <a:gd name="T7" fmla="*/ 142 h 382"/>
              <a:gd name="T8" fmla="*/ 206 w 264"/>
              <a:gd name="T9" fmla="*/ 166 h 382"/>
              <a:gd name="T10" fmla="*/ 218 w 264"/>
              <a:gd name="T11" fmla="*/ 196 h 382"/>
              <a:gd name="T12" fmla="*/ 220 w 264"/>
              <a:gd name="T13" fmla="*/ 212 h 382"/>
              <a:gd name="T14" fmla="*/ 220 w 264"/>
              <a:gd name="T15" fmla="*/ 222 h 382"/>
              <a:gd name="T16" fmla="*/ 215 w 264"/>
              <a:gd name="T17" fmla="*/ 239 h 382"/>
              <a:gd name="T18" fmla="*/ 210 w 264"/>
              <a:gd name="T19" fmla="*/ 254 h 382"/>
              <a:gd name="T20" fmla="*/ 194 w 264"/>
              <a:gd name="T21" fmla="*/ 275 h 382"/>
              <a:gd name="T22" fmla="*/ 174 w 264"/>
              <a:gd name="T23" fmla="*/ 290 h 382"/>
              <a:gd name="T24" fmla="*/ 159 w 264"/>
              <a:gd name="T25" fmla="*/ 296 h 382"/>
              <a:gd name="T26" fmla="*/ 141 w 264"/>
              <a:gd name="T27" fmla="*/ 300 h 382"/>
              <a:gd name="T28" fmla="*/ 132 w 264"/>
              <a:gd name="T29" fmla="*/ 300 h 382"/>
              <a:gd name="T30" fmla="*/ 132 w 264"/>
              <a:gd name="T31" fmla="*/ 327 h 382"/>
              <a:gd name="T32" fmla="*/ 144 w 264"/>
              <a:gd name="T33" fmla="*/ 333 h 382"/>
              <a:gd name="T34" fmla="*/ 149 w 264"/>
              <a:gd name="T35" fmla="*/ 345 h 382"/>
              <a:gd name="T36" fmla="*/ 148 w 264"/>
              <a:gd name="T37" fmla="*/ 353 h 382"/>
              <a:gd name="T38" fmla="*/ 138 w 264"/>
              <a:gd name="T39" fmla="*/ 363 h 382"/>
              <a:gd name="T40" fmla="*/ 132 w 264"/>
              <a:gd name="T41" fmla="*/ 382 h 382"/>
              <a:gd name="T42" fmla="*/ 228 w 264"/>
              <a:gd name="T43" fmla="*/ 361 h 382"/>
              <a:gd name="T44" fmla="*/ 228 w 264"/>
              <a:gd name="T45" fmla="*/ 357 h 382"/>
              <a:gd name="T46" fmla="*/ 221 w 264"/>
              <a:gd name="T47" fmla="*/ 349 h 382"/>
              <a:gd name="T48" fmla="*/ 201 w 264"/>
              <a:gd name="T49" fmla="*/ 340 h 382"/>
              <a:gd name="T50" fmla="*/ 182 w 264"/>
              <a:gd name="T51" fmla="*/ 336 h 382"/>
              <a:gd name="T52" fmla="*/ 214 w 264"/>
              <a:gd name="T53" fmla="*/ 315 h 382"/>
              <a:gd name="T54" fmla="*/ 241 w 264"/>
              <a:gd name="T55" fmla="*/ 287 h 382"/>
              <a:gd name="T56" fmla="*/ 257 w 264"/>
              <a:gd name="T57" fmla="*/ 253 h 382"/>
              <a:gd name="T58" fmla="*/ 264 w 264"/>
              <a:gd name="T59" fmla="*/ 212 h 382"/>
              <a:gd name="T60" fmla="*/ 263 w 264"/>
              <a:gd name="T61" fmla="*/ 200 h 382"/>
              <a:gd name="T62" fmla="*/ 259 w 264"/>
              <a:gd name="T63" fmla="*/ 177 h 382"/>
              <a:gd name="T64" fmla="*/ 251 w 264"/>
              <a:gd name="T65" fmla="*/ 156 h 382"/>
              <a:gd name="T66" fmla="*/ 240 w 264"/>
              <a:gd name="T67" fmla="*/ 137 h 382"/>
              <a:gd name="T68" fmla="*/ 225 w 264"/>
              <a:gd name="T69" fmla="*/ 119 h 382"/>
              <a:gd name="T70" fmla="*/ 207 w 264"/>
              <a:gd name="T71" fmla="*/ 104 h 382"/>
              <a:gd name="T72" fmla="*/ 187 w 264"/>
              <a:gd name="T73" fmla="*/ 93 h 382"/>
              <a:gd name="T74" fmla="*/ 165 w 264"/>
              <a:gd name="T75" fmla="*/ 85 h 382"/>
              <a:gd name="T76" fmla="*/ 174 w 264"/>
              <a:gd name="T77" fmla="*/ 20 h 382"/>
              <a:gd name="T78" fmla="*/ 111 w 264"/>
              <a:gd name="T79" fmla="*/ 0 h 382"/>
              <a:gd name="T80" fmla="*/ 118 w 264"/>
              <a:gd name="T81" fmla="*/ 195 h 382"/>
              <a:gd name="T82" fmla="*/ 132 w 264"/>
              <a:gd name="T83" fmla="*/ 7 h 382"/>
              <a:gd name="T84" fmla="*/ 132 w 264"/>
              <a:gd name="T85" fmla="*/ 300 h 382"/>
              <a:gd name="T86" fmla="*/ 118 w 264"/>
              <a:gd name="T87" fmla="*/ 299 h 382"/>
              <a:gd name="T88" fmla="*/ 92 w 264"/>
              <a:gd name="T89" fmla="*/ 291 h 382"/>
              <a:gd name="T90" fmla="*/ 119 w 264"/>
              <a:gd name="T91" fmla="*/ 284 h 382"/>
              <a:gd name="T92" fmla="*/ 58 w 264"/>
              <a:gd name="T93" fmla="*/ 260 h 382"/>
              <a:gd name="T94" fmla="*/ 0 w 264"/>
              <a:gd name="T95" fmla="*/ 260 h 382"/>
              <a:gd name="T96" fmla="*/ 22 w 264"/>
              <a:gd name="T97" fmla="*/ 284 h 382"/>
              <a:gd name="T98" fmla="*/ 34 w 264"/>
              <a:gd name="T99" fmla="*/ 300 h 382"/>
              <a:gd name="T100" fmla="*/ 65 w 264"/>
              <a:gd name="T101" fmla="*/ 326 h 382"/>
              <a:gd name="T102" fmla="*/ 83 w 264"/>
              <a:gd name="T103" fmla="*/ 336 h 382"/>
              <a:gd name="T104" fmla="*/ 49 w 264"/>
              <a:gd name="T105" fmla="*/ 345 h 382"/>
              <a:gd name="T106" fmla="*/ 39 w 264"/>
              <a:gd name="T107" fmla="*/ 353 h 382"/>
              <a:gd name="T108" fmla="*/ 35 w 264"/>
              <a:gd name="T109" fmla="*/ 361 h 382"/>
              <a:gd name="T110" fmla="*/ 132 w 264"/>
              <a:gd name="T111" fmla="*/ 382 h 382"/>
              <a:gd name="T112" fmla="*/ 132 w 264"/>
              <a:gd name="T113" fmla="*/ 364 h 382"/>
              <a:gd name="T114" fmla="*/ 119 w 264"/>
              <a:gd name="T115" fmla="*/ 359 h 382"/>
              <a:gd name="T116" fmla="*/ 114 w 264"/>
              <a:gd name="T117" fmla="*/ 345 h 382"/>
              <a:gd name="T118" fmla="*/ 115 w 264"/>
              <a:gd name="T119" fmla="*/ 338 h 382"/>
              <a:gd name="T120" fmla="*/ 125 w 264"/>
              <a:gd name="T121" fmla="*/ 329 h 382"/>
              <a:gd name="T122" fmla="*/ 132 w 264"/>
              <a:gd name="T123" fmla="*/ 30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4" h="382">
                <a:moveTo>
                  <a:pt x="174" y="20"/>
                </a:moveTo>
                <a:lnTo>
                  <a:pt x="132" y="7"/>
                </a:lnTo>
                <a:lnTo>
                  <a:pt x="132" y="151"/>
                </a:lnTo>
                <a:lnTo>
                  <a:pt x="140" y="126"/>
                </a:lnTo>
                <a:lnTo>
                  <a:pt x="140" y="126"/>
                </a:lnTo>
                <a:lnTo>
                  <a:pt x="156" y="128"/>
                </a:lnTo>
                <a:lnTo>
                  <a:pt x="172" y="134"/>
                </a:lnTo>
                <a:lnTo>
                  <a:pt x="186" y="142"/>
                </a:lnTo>
                <a:lnTo>
                  <a:pt x="197" y="153"/>
                </a:lnTo>
                <a:lnTo>
                  <a:pt x="206" y="166"/>
                </a:lnTo>
                <a:lnTo>
                  <a:pt x="214" y="180"/>
                </a:lnTo>
                <a:lnTo>
                  <a:pt x="218" y="196"/>
                </a:lnTo>
                <a:lnTo>
                  <a:pt x="220" y="204"/>
                </a:lnTo>
                <a:lnTo>
                  <a:pt x="220" y="212"/>
                </a:lnTo>
                <a:lnTo>
                  <a:pt x="220" y="212"/>
                </a:lnTo>
                <a:lnTo>
                  <a:pt x="220" y="222"/>
                </a:lnTo>
                <a:lnTo>
                  <a:pt x="218" y="230"/>
                </a:lnTo>
                <a:lnTo>
                  <a:pt x="215" y="239"/>
                </a:lnTo>
                <a:lnTo>
                  <a:pt x="213" y="246"/>
                </a:lnTo>
                <a:lnTo>
                  <a:pt x="210" y="254"/>
                </a:lnTo>
                <a:lnTo>
                  <a:pt x="205" y="262"/>
                </a:lnTo>
                <a:lnTo>
                  <a:pt x="194" y="275"/>
                </a:lnTo>
                <a:lnTo>
                  <a:pt x="182" y="286"/>
                </a:lnTo>
                <a:lnTo>
                  <a:pt x="174" y="290"/>
                </a:lnTo>
                <a:lnTo>
                  <a:pt x="167" y="294"/>
                </a:lnTo>
                <a:lnTo>
                  <a:pt x="159" y="296"/>
                </a:lnTo>
                <a:lnTo>
                  <a:pt x="150" y="299"/>
                </a:lnTo>
                <a:lnTo>
                  <a:pt x="141" y="300"/>
                </a:lnTo>
                <a:lnTo>
                  <a:pt x="132" y="300"/>
                </a:lnTo>
                <a:lnTo>
                  <a:pt x="132" y="300"/>
                </a:lnTo>
                <a:lnTo>
                  <a:pt x="132" y="327"/>
                </a:lnTo>
                <a:lnTo>
                  <a:pt x="132" y="327"/>
                </a:lnTo>
                <a:lnTo>
                  <a:pt x="138" y="329"/>
                </a:lnTo>
                <a:lnTo>
                  <a:pt x="144" y="333"/>
                </a:lnTo>
                <a:lnTo>
                  <a:pt x="148" y="338"/>
                </a:lnTo>
                <a:lnTo>
                  <a:pt x="149" y="345"/>
                </a:lnTo>
                <a:lnTo>
                  <a:pt x="149" y="345"/>
                </a:lnTo>
                <a:lnTo>
                  <a:pt x="148" y="353"/>
                </a:lnTo>
                <a:lnTo>
                  <a:pt x="144" y="359"/>
                </a:lnTo>
                <a:lnTo>
                  <a:pt x="138" y="363"/>
                </a:lnTo>
                <a:lnTo>
                  <a:pt x="132" y="364"/>
                </a:lnTo>
                <a:lnTo>
                  <a:pt x="132" y="382"/>
                </a:lnTo>
                <a:lnTo>
                  <a:pt x="228" y="382"/>
                </a:lnTo>
                <a:lnTo>
                  <a:pt x="228" y="361"/>
                </a:lnTo>
                <a:lnTo>
                  <a:pt x="228" y="361"/>
                </a:lnTo>
                <a:lnTo>
                  <a:pt x="228" y="357"/>
                </a:lnTo>
                <a:lnTo>
                  <a:pt x="225" y="353"/>
                </a:lnTo>
                <a:lnTo>
                  <a:pt x="221" y="349"/>
                </a:lnTo>
                <a:lnTo>
                  <a:pt x="215" y="345"/>
                </a:lnTo>
                <a:lnTo>
                  <a:pt x="201" y="340"/>
                </a:lnTo>
                <a:lnTo>
                  <a:pt x="182" y="336"/>
                </a:lnTo>
                <a:lnTo>
                  <a:pt x="182" y="336"/>
                </a:lnTo>
                <a:lnTo>
                  <a:pt x="199" y="326"/>
                </a:lnTo>
                <a:lnTo>
                  <a:pt x="214" y="315"/>
                </a:lnTo>
                <a:lnTo>
                  <a:pt x="229" y="302"/>
                </a:lnTo>
                <a:lnTo>
                  <a:pt x="241" y="287"/>
                </a:lnTo>
                <a:lnTo>
                  <a:pt x="251" y="271"/>
                </a:lnTo>
                <a:lnTo>
                  <a:pt x="257" y="253"/>
                </a:lnTo>
                <a:lnTo>
                  <a:pt x="263" y="233"/>
                </a:lnTo>
                <a:lnTo>
                  <a:pt x="264" y="212"/>
                </a:lnTo>
                <a:lnTo>
                  <a:pt x="264" y="212"/>
                </a:lnTo>
                <a:lnTo>
                  <a:pt x="263" y="200"/>
                </a:lnTo>
                <a:lnTo>
                  <a:pt x="262" y="189"/>
                </a:lnTo>
                <a:lnTo>
                  <a:pt x="259" y="177"/>
                </a:lnTo>
                <a:lnTo>
                  <a:pt x="256" y="166"/>
                </a:lnTo>
                <a:lnTo>
                  <a:pt x="251" y="156"/>
                </a:lnTo>
                <a:lnTo>
                  <a:pt x="245" y="146"/>
                </a:lnTo>
                <a:lnTo>
                  <a:pt x="240" y="137"/>
                </a:lnTo>
                <a:lnTo>
                  <a:pt x="232" y="127"/>
                </a:lnTo>
                <a:lnTo>
                  <a:pt x="225" y="119"/>
                </a:lnTo>
                <a:lnTo>
                  <a:pt x="215" y="111"/>
                </a:lnTo>
                <a:lnTo>
                  <a:pt x="207" y="104"/>
                </a:lnTo>
                <a:lnTo>
                  <a:pt x="198" y="99"/>
                </a:lnTo>
                <a:lnTo>
                  <a:pt x="187" y="93"/>
                </a:lnTo>
                <a:lnTo>
                  <a:pt x="176" y="88"/>
                </a:lnTo>
                <a:lnTo>
                  <a:pt x="165" y="85"/>
                </a:lnTo>
                <a:lnTo>
                  <a:pt x="153" y="82"/>
                </a:lnTo>
                <a:lnTo>
                  <a:pt x="174" y="20"/>
                </a:lnTo>
                <a:close/>
                <a:moveTo>
                  <a:pt x="132" y="7"/>
                </a:moveTo>
                <a:lnTo>
                  <a:pt x="111" y="0"/>
                </a:lnTo>
                <a:lnTo>
                  <a:pt x="56" y="174"/>
                </a:lnTo>
                <a:lnTo>
                  <a:pt x="118" y="195"/>
                </a:lnTo>
                <a:lnTo>
                  <a:pt x="132" y="151"/>
                </a:lnTo>
                <a:lnTo>
                  <a:pt x="132" y="7"/>
                </a:lnTo>
                <a:lnTo>
                  <a:pt x="132" y="7"/>
                </a:lnTo>
                <a:close/>
                <a:moveTo>
                  <a:pt x="132" y="300"/>
                </a:moveTo>
                <a:lnTo>
                  <a:pt x="132" y="300"/>
                </a:lnTo>
                <a:lnTo>
                  <a:pt x="118" y="299"/>
                </a:lnTo>
                <a:lnTo>
                  <a:pt x="104" y="296"/>
                </a:lnTo>
                <a:lnTo>
                  <a:pt x="92" y="291"/>
                </a:lnTo>
                <a:lnTo>
                  <a:pt x="80" y="284"/>
                </a:lnTo>
                <a:lnTo>
                  <a:pt x="119" y="284"/>
                </a:lnTo>
                <a:lnTo>
                  <a:pt x="119" y="260"/>
                </a:lnTo>
                <a:lnTo>
                  <a:pt x="58" y="260"/>
                </a:lnTo>
                <a:lnTo>
                  <a:pt x="10" y="260"/>
                </a:lnTo>
                <a:lnTo>
                  <a:pt x="0" y="260"/>
                </a:lnTo>
                <a:lnTo>
                  <a:pt x="0" y="284"/>
                </a:lnTo>
                <a:lnTo>
                  <a:pt x="22" y="284"/>
                </a:lnTo>
                <a:lnTo>
                  <a:pt x="22" y="284"/>
                </a:lnTo>
                <a:lnTo>
                  <a:pt x="34" y="300"/>
                </a:lnTo>
                <a:lnTo>
                  <a:pt x="48" y="314"/>
                </a:lnTo>
                <a:lnTo>
                  <a:pt x="65" y="326"/>
                </a:lnTo>
                <a:lnTo>
                  <a:pt x="83" y="336"/>
                </a:lnTo>
                <a:lnTo>
                  <a:pt x="83" y="336"/>
                </a:lnTo>
                <a:lnTo>
                  <a:pt x="64" y="340"/>
                </a:lnTo>
                <a:lnTo>
                  <a:pt x="49" y="345"/>
                </a:lnTo>
                <a:lnTo>
                  <a:pt x="44" y="349"/>
                </a:lnTo>
                <a:lnTo>
                  <a:pt x="39" y="353"/>
                </a:lnTo>
                <a:lnTo>
                  <a:pt x="37" y="357"/>
                </a:lnTo>
                <a:lnTo>
                  <a:pt x="35" y="361"/>
                </a:lnTo>
                <a:lnTo>
                  <a:pt x="35" y="382"/>
                </a:lnTo>
                <a:lnTo>
                  <a:pt x="132" y="382"/>
                </a:lnTo>
                <a:lnTo>
                  <a:pt x="132" y="364"/>
                </a:lnTo>
                <a:lnTo>
                  <a:pt x="132" y="364"/>
                </a:lnTo>
                <a:lnTo>
                  <a:pt x="125" y="363"/>
                </a:lnTo>
                <a:lnTo>
                  <a:pt x="119" y="359"/>
                </a:lnTo>
                <a:lnTo>
                  <a:pt x="115" y="353"/>
                </a:lnTo>
                <a:lnTo>
                  <a:pt x="114" y="345"/>
                </a:lnTo>
                <a:lnTo>
                  <a:pt x="114" y="345"/>
                </a:lnTo>
                <a:lnTo>
                  <a:pt x="115" y="338"/>
                </a:lnTo>
                <a:lnTo>
                  <a:pt x="119" y="333"/>
                </a:lnTo>
                <a:lnTo>
                  <a:pt x="125" y="329"/>
                </a:lnTo>
                <a:lnTo>
                  <a:pt x="132" y="327"/>
                </a:lnTo>
                <a:lnTo>
                  <a:pt x="132" y="300"/>
                </a:lnTo>
                <a:close/>
              </a:path>
            </a:pathLst>
          </a:custGeom>
          <a:solidFill>
            <a:srgbClr val="00AC65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Freeform 178"/>
          <p:cNvSpPr>
            <a:spLocks noEditPoints="1"/>
          </p:cNvSpPr>
          <p:nvPr/>
        </p:nvSpPr>
        <p:spPr bwMode="auto">
          <a:xfrm>
            <a:off x="3573463" y="1909763"/>
            <a:ext cx="215900" cy="203200"/>
          </a:xfrm>
          <a:custGeom>
            <a:avLst/>
            <a:gdLst>
              <a:gd name="T0" fmla="*/ 68 w 136"/>
              <a:gd name="T1" fmla="*/ 0 h 134"/>
              <a:gd name="T2" fmla="*/ 94 w 136"/>
              <a:gd name="T3" fmla="*/ 4 h 134"/>
              <a:gd name="T4" fmla="*/ 106 w 136"/>
              <a:gd name="T5" fmla="*/ 11 h 134"/>
              <a:gd name="T6" fmla="*/ 125 w 136"/>
              <a:gd name="T7" fmla="*/ 28 h 134"/>
              <a:gd name="T8" fmla="*/ 134 w 136"/>
              <a:gd name="T9" fmla="*/ 53 h 134"/>
              <a:gd name="T10" fmla="*/ 134 w 136"/>
              <a:gd name="T11" fmla="*/ 79 h 134"/>
              <a:gd name="T12" fmla="*/ 131 w 136"/>
              <a:gd name="T13" fmla="*/ 92 h 134"/>
              <a:gd name="T14" fmla="*/ 121 w 136"/>
              <a:gd name="T15" fmla="*/ 110 h 134"/>
              <a:gd name="T16" fmla="*/ 106 w 136"/>
              <a:gd name="T17" fmla="*/ 123 h 134"/>
              <a:gd name="T18" fmla="*/ 88 w 136"/>
              <a:gd name="T19" fmla="*/ 131 h 134"/>
              <a:gd name="T20" fmla="*/ 68 w 136"/>
              <a:gd name="T21" fmla="*/ 134 h 134"/>
              <a:gd name="T22" fmla="*/ 68 w 136"/>
              <a:gd name="T23" fmla="*/ 122 h 134"/>
              <a:gd name="T24" fmla="*/ 84 w 136"/>
              <a:gd name="T25" fmla="*/ 119 h 134"/>
              <a:gd name="T26" fmla="*/ 99 w 136"/>
              <a:gd name="T27" fmla="*/ 112 h 134"/>
              <a:gd name="T28" fmla="*/ 111 w 136"/>
              <a:gd name="T29" fmla="*/ 102 h 134"/>
              <a:gd name="T30" fmla="*/ 119 w 136"/>
              <a:gd name="T31" fmla="*/ 87 h 134"/>
              <a:gd name="T32" fmla="*/ 119 w 136"/>
              <a:gd name="T33" fmla="*/ 87 h 134"/>
              <a:gd name="T34" fmla="*/ 123 w 136"/>
              <a:gd name="T35" fmla="*/ 66 h 134"/>
              <a:gd name="T36" fmla="*/ 119 w 136"/>
              <a:gd name="T37" fmla="*/ 45 h 134"/>
              <a:gd name="T38" fmla="*/ 107 w 136"/>
              <a:gd name="T39" fmla="*/ 28 h 134"/>
              <a:gd name="T40" fmla="*/ 88 w 136"/>
              <a:gd name="T41" fmla="*/ 16 h 134"/>
              <a:gd name="T42" fmla="*/ 79 w 136"/>
              <a:gd name="T43" fmla="*/ 14 h 134"/>
              <a:gd name="T44" fmla="*/ 68 w 136"/>
              <a:gd name="T45" fmla="*/ 0 h 134"/>
              <a:gd name="T46" fmla="*/ 6 w 136"/>
              <a:gd name="T47" fmla="*/ 42 h 134"/>
              <a:gd name="T48" fmla="*/ 16 w 136"/>
              <a:gd name="T49" fmla="*/ 24 h 134"/>
              <a:gd name="T50" fmla="*/ 31 w 136"/>
              <a:gd name="T51" fmla="*/ 11 h 134"/>
              <a:gd name="T52" fmla="*/ 49 w 136"/>
              <a:gd name="T53" fmla="*/ 3 h 134"/>
              <a:gd name="T54" fmla="*/ 68 w 136"/>
              <a:gd name="T55" fmla="*/ 0 h 134"/>
              <a:gd name="T56" fmla="*/ 68 w 136"/>
              <a:gd name="T57" fmla="*/ 12 h 134"/>
              <a:gd name="T58" fmla="*/ 52 w 136"/>
              <a:gd name="T59" fmla="*/ 15 h 134"/>
              <a:gd name="T60" fmla="*/ 38 w 136"/>
              <a:gd name="T61" fmla="*/ 22 h 134"/>
              <a:gd name="T62" fmla="*/ 26 w 136"/>
              <a:gd name="T63" fmla="*/ 33 h 134"/>
              <a:gd name="T64" fmla="*/ 18 w 136"/>
              <a:gd name="T65" fmla="*/ 46 h 134"/>
              <a:gd name="T66" fmla="*/ 14 w 136"/>
              <a:gd name="T67" fmla="*/ 57 h 134"/>
              <a:gd name="T68" fmla="*/ 15 w 136"/>
              <a:gd name="T69" fmla="*/ 79 h 134"/>
              <a:gd name="T70" fmla="*/ 23 w 136"/>
              <a:gd name="T71" fmla="*/ 98 h 134"/>
              <a:gd name="T72" fmla="*/ 38 w 136"/>
              <a:gd name="T73" fmla="*/ 112 h 134"/>
              <a:gd name="T74" fmla="*/ 48 w 136"/>
              <a:gd name="T75" fmla="*/ 118 h 134"/>
              <a:gd name="T76" fmla="*/ 68 w 136"/>
              <a:gd name="T77" fmla="*/ 122 h 134"/>
              <a:gd name="T78" fmla="*/ 68 w 136"/>
              <a:gd name="T79" fmla="*/ 134 h 134"/>
              <a:gd name="T80" fmla="*/ 43 w 136"/>
              <a:gd name="T81" fmla="*/ 130 h 134"/>
              <a:gd name="T82" fmla="*/ 31 w 136"/>
              <a:gd name="T83" fmla="*/ 123 h 134"/>
              <a:gd name="T84" fmla="*/ 12 w 136"/>
              <a:gd name="T85" fmla="*/ 104 h 134"/>
              <a:gd name="T86" fmla="*/ 3 w 136"/>
              <a:gd name="T87" fmla="*/ 81 h 134"/>
              <a:gd name="T88" fmla="*/ 1 w 136"/>
              <a:gd name="T89" fmla="*/ 56 h 134"/>
              <a:gd name="T90" fmla="*/ 6 w 136"/>
              <a:gd name="T91" fmla="*/ 4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6" h="134">
                <a:moveTo>
                  <a:pt x="68" y="0"/>
                </a:moveTo>
                <a:lnTo>
                  <a:pt x="68" y="0"/>
                </a:lnTo>
                <a:lnTo>
                  <a:pt x="81" y="0"/>
                </a:lnTo>
                <a:lnTo>
                  <a:pt x="94" y="4"/>
                </a:lnTo>
                <a:lnTo>
                  <a:pt x="94" y="4"/>
                </a:lnTo>
                <a:lnTo>
                  <a:pt x="106" y="11"/>
                </a:lnTo>
                <a:lnTo>
                  <a:pt x="115" y="19"/>
                </a:lnTo>
                <a:lnTo>
                  <a:pt x="125" y="28"/>
                </a:lnTo>
                <a:lnTo>
                  <a:pt x="130" y="41"/>
                </a:lnTo>
                <a:lnTo>
                  <a:pt x="134" y="53"/>
                </a:lnTo>
                <a:lnTo>
                  <a:pt x="136" y="65"/>
                </a:lnTo>
                <a:lnTo>
                  <a:pt x="134" y="79"/>
                </a:lnTo>
                <a:lnTo>
                  <a:pt x="131" y="92"/>
                </a:lnTo>
                <a:lnTo>
                  <a:pt x="131" y="92"/>
                </a:lnTo>
                <a:lnTo>
                  <a:pt x="126" y="102"/>
                </a:lnTo>
                <a:lnTo>
                  <a:pt x="121" y="110"/>
                </a:lnTo>
                <a:lnTo>
                  <a:pt x="114" y="116"/>
                </a:lnTo>
                <a:lnTo>
                  <a:pt x="106" y="123"/>
                </a:lnTo>
                <a:lnTo>
                  <a:pt x="98" y="129"/>
                </a:lnTo>
                <a:lnTo>
                  <a:pt x="88" y="131"/>
                </a:lnTo>
                <a:lnTo>
                  <a:pt x="79" y="134"/>
                </a:lnTo>
                <a:lnTo>
                  <a:pt x="68" y="134"/>
                </a:lnTo>
                <a:lnTo>
                  <a:pt x="68" y="122"/>
                </a:lnTo>
                <a:lnTo>
                  <a:pt x="68" y="122"/>
                </a:lnTo>
                <a:lnTo>
                  <a:pt x="76" y="122"/>
                </a:lnTo>
                <a:lnTo>
                  <a:pt x="84" y="119"/>
                </a:lnTo>
                <a:lnTo>
                  <a:pt x="92" y="116"/>
                </a:lnTo>
                <a:lnTo>
                  <a:pt x="99" y="112"/>
                </a:lnTo>
                <a:lnTo>
                  <a:pt x="104" y="108"/>
                </a:lnTo>
                <a:lnTo>
                  <a:pt x="111" y="102"/>
                </a:lnTo>
                <a:lnTo>
                  <a:pt x="115" y="95"/>
                </a:lnTo>
                <a:lnTo>
                  <a:pt x="119" y="87"/>
                </a:lnTo>
                <a:lnTo>
                  <a:pt x="119" y="87"/>
                </a:lnTo>
                <a:lnTo>
                  <a:pt x="119" y="87"/>
                </a:lnTo>
                <a:lnTo>
                  <a:pt x="122" y="77"/>
                </a:lnTo>
                <a:lnTo>
                  <a:pt x="123" y="66"/>
                </a:lnTo>
                <a:lnTo>
                  <a:pt x="122" y="56"/>
                </a:lnTo>
                <a:lnTo>
                  <a:pt x="119" y="45"/>
                </a:lnTo>
                <a:lnTo>
                  <a:pt x="114" y="37"/>
                </a:lnTo>
                <a:lnTo>
                  <a:pt x="107" y="28"/>
                </a:lnTo>
                <a:lnTo>
                  <a:pt x="99" y="22"/>
                </a:lnTo>
                <a:lnTo>
                  <a:pt x="88" y="16"/>
                </a:lnTo>
                <a:lnTo>
                  <a:pt x="88" y="16"/>
                </a:lnTo>
                <a:lnTo>
                  <a:pt x="79" y="14"/>
                </a:lnTo>
                <a:lnTo>
                  <a:pt x="68" y="12"/>
                </a:lnTo>
                <a:lnTo>
                  <a:pt x="68" y="0"/>
                </a:lnTo>
                <a:close/>
                <a:moveTo>
                  <a:pt x="6" y="42"/>
                </a:moveTo>
                <a:lnTo>
                  <a:pt x="6" y="42"/>
                </a:lnTo>
                <a:lnTo>
                  <a:pt x="10" y="33"/>
                </a:lnTo>
                <a:lnTo>
                  <a:pt x="16" y="24"/>
                </a:lnTo>
                <a:lnTo>
                  <a:pt x="23" y="16"/>
                </a:lnTo>
                <a:lnTo>
                  <a:pt x="31" y="11"/>
                </a:lnTo>
                <a:lnTo>
                  <a:pt x="39" y="5"/>
                </a:lnTo>
                <a:lnTo>
                  <a:pt x="49" y="3"/>
                </a:lnTo>
                <a:lnTo>
                  <a:pt x="58" y="0"/>
                </a:lnTo>
                <a:lnTo>
                  <a:pt x="68" y="0"/>
                </a:lnTo>
                <a:lnTo>
                  <a:pt x="68" y="12"/>
                </a:lnTo>
                <a:lnTo>
                  <a:pt x="68" y="12"/>
                </a:lnTo>
                <a:lnTo>
                  <a:pt x="60" y="12"/>
                </a:lnTo>
                <a:lnTo>
                  <a:pt x="52" y="15"/>
                </a:lnTo>
                <a:lnTo>
                  <a:pt x="45" y="18"/>
                </a:lnTo>
                <a:lnTo>
                  <a:pt x="38" y="22"/>
                </a:lnTo>
                <a:lnTo>
                  <a:pt x="31" y="26"/>
                </a:lnTo>
                <a:lnTo>
                  <a:pt x="26" y="33"/>
                </a:lnTo>
                <a:lnTo>
                  <a:pt x="20" y="39"/>
                </a:lnTo>
                <a:lnTo>
                  <a:pt x="18" y="46"/>
                </a:lnTo>
                <a:lnTo>
                  <a:pt x="18" y="46"/>
                </a:lnTo>
                <a:lnTo>
                  <a:pt x="14" y="57"/>
                </a:lnTo>
                <a:lnTo>
                  <a:pt x="14" y="68"/>
                </a:lnTo>
                <a:lnTo>
                  <a:pt x="15" y="79"/>
                </a:lnTo>
                <a:lnTo>
                  <a:pt x="18" y="88"/>
                </a:lnTo>
                <a:lnTo>
                  <a:pt x="23" y="98"/>
                </a:lnTo>
                <a:lnTo>
                  <a:pt x="30" y="106"/>
                </a:lnTo>
                <a:lnTo>
                  <a:pt x="38" y="112"/>
                </a:lnTo>
                <a:lnTo>
                  <a:pt x="48" y="118"/>
                </a:lnTo>
                <a:lnTo>
                  <a:pt x="48" y="118"/>
                </a:lnTo>
                <a:lnTo>
                  <a:pt x="58" y="121"/>
                </a:lnTo>
                <a:lnTo>
                  <a:pt x="68" y="122"/>
                </a:lnTo>
                <a:lnTo>
                  <a:pt x="68" y="134"/>
                </a:lnTo>
                <a:lnTo>
                  <a:pt x="68" y="134"/>
                </a:lnTo>
                <a:lnTo>
                  <a:pt x="56" y="133"/>
                </a:lnTo>
                <a:lnTo>
                  <a:pt x="43" y="130"/>
                </a:lnTo>
                <a:lnTo>
                  <a:pt x="43" y="130"/>
                </a:lnTo>
                <a:lnTo>
                  <a:pt x="31" y="123"/>
                </a:lnTo>
                <a:lnTo>
                  <a:pt x="20" y="115"/>
                </a:lnTo>
                <a:lnTo>
                  <a:pt x="12" y="104"/>
                </a:lnTo>
                <a:lnTo>
                  <a:pt x="6" y="93"/>
                </a:lnTo>
                <a:lnTo>
                  <a:pt x="3" y="81"/>
                </a:lnTo>
                <a:lnTo>
                  <a:pt x="0" y="68"/>
                </a:lnTo>
                <a:lnTo>
                  <a:pt x="1" y="56"/>
                </a:lnTo>
                <a:lnTo>
                  <a:pt x="6" y="42"/>
                </a:lnTo>
                <a:lnTo>
                  <a:pt x="6" y="42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Freeform 179"/>
          <p:cNvSpPr/>
          <p:nvPr/>
        </p:nvSpPr>
        <p:spPr bwMode="auto">
          <a:xfrm>
            <a:off x="3765550" y="2033588"/>
            <a:ext cx="106363" cy="61912"/>
          </a:xfrm>
          <a:custGeom>
            <a:avLst/>
            <a:gdLst>
              <a:gd name="T0" fmla="*/ 61 w 67"/>
              <a:gd name="T1" fmla="*/ 41 h 41"/>
              <a:gd name="T2" fmla="*/ 67 w 67"/>
              <a:gd name="T3" fmla="*/ 25 h 41"/>
              <a:gd name="T4" fmla="*/ 6 w 67"/>
              <a:gd name="T5" fmla="*/ 0 h 41"/>
              <a:gd name="T6" fmla="*/ 0 w 67"/>
              <a:gd name="T7" fmla="*/ 17 h 41"/>
              <a:gd name="T8" fmla="*/ 61 w 67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41">
                <a:moveTo>
                  <a:pt x="61" y="41"/>
                </a:moveTo>
                <a:lnTo>
                  <a:pt x="67" y="25"/>
                </a:lnTo>
                <a:lnTo>
                  <a:pt x="6" y="0"/>
                </a:lnTo>
                <a:lnTo>
                  <a:pt x="0" y="17"/>
                </a:lnTo>
                <a:lnTo>
                  <a:pt x="61" y="41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Freeform 180"/>
          <p:cNvSpPr/>
          <p:nvPr/>
        </p:nvSpPr>
        <p:spPr bwMode="auto">
          <a:xfrm>
            <a:off x="3798888" y="2043113"/>
            <a:ext cx="138112" cy="77787"/>
          </a:xfrm>
          <a:custGeom>
            <a:avLst/>
            <a:gdLst>
              <a:gd name="T0" fmla="*/ 67 w 87"/>
              <a:gd name="T1" fmla="*/ 51 h 51"/>
              <a:gd name="T2" fmla="*/ 67 w 87"/>
              <a:gd name="T3" fmla="*/ 51 h 51"/>
              <a:gd name="T4" fmla="*/ 73 w 87"/>
              <a:gd name="T5" fmla="*/ 51 h 51"/>
              <a:gd name="T6" fmla="*/ 79 w 87"/>
              <a:gd name="T7" fmla="*/ 51 h 51"/>
              <a:gd name="T8" fmla="*/ 83 w 87"/>
              <a:gd name="T9" fmla="*/ 47 h 51"/>
              <a:gd name="T10" fmla="*/ 86 w 87"/>
              <a:gd name="T11" fmla="*/ 43 h 51"/>
              <a:gd name="T12" fmla="*/ 86 w 87"/>
              <a:gd name="T13" fmla="*/ 43 h 51"/>
              <a:gd name="T14" fmla="*/ 87 w 87"/>
              <a:gd name="T15" fmla="*/ 37 h 51"/>
              <a:gd name="T16" fmla="*/ 86 w 87"/>
              <a:gd name="T17" fmla="*/ 31 h 51"/>
              <a:gd name="T18" fmla="*/ 83 w 87"/>
              <a:gd name="T19" fmla="*/ 27 h 51"/>
              <a:gd name="T20" fmla="*/ 78 w 87"/>
              <a:gd name="T21" fmla="*/ 24 h 51"/>
              <a:gd name="T22" fmla="*/ 21 w 87"/>
              <a:gd name="T23" fmla="*/ 1 h 51"/>
              <a:gd name="T24" fmla="*/ 21 w 87"/>
              <a:gd name="T25" fmla="*/ 1 h 51"/>
              <a:gd name="T26" fmla="*/ 15 w 87"/>
              <a:gd name="T27" fmla="*/ 0 h 51"/>
              <a:gd name="T28" fmla="*/ 10 w 87"/>
              <a:gd name="T29" fmla="*/ 1 h 51"/>
              <a:gd name="T30" fmla="*/ 4 w 87"/>
              <a:gd name="T31" fmla="*/ 4 h 51"/>
              <a:gd name="T32" fmla="*/ 2 w 87"/>
              <a:gd name="T33" fmla="*/ 10 h 51"/>
              <a:gd name="T34" fmla="*/ 2 w 87"/>
              <a:gd name="T35" fmla="*/ 10 h 51"/>
              <a:gd name="T36" fmla="*/ 0 w 87"/>
              <a:gd name="T37" fmla="*/ 15 h 51"/>
              <a:gd name="T38" fmla="*/ 2 w 87"/>
              <a:gd name="T39" fmla="*/ 20 h 51"/>
              <a:gd name="T40" fmla="*/ 4 w 87"/>
              <a:gd name="T41" fmla="*/ 24 h 51"/>
              <a:gd name="T42" fmla="*/ 10 w 87"/>
              <a:gd name="T43" fmla="*/ 28 h 51"/>
              <a:gd name="T44" fmla="*/ 67 w 87"/>
              <a:gd name="T4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7" h="51">
                <a:moveTo>
                  <a:pt x="67" y="51"/>
                </a:moveTo>
                <a:lnTo>
                  <a:pt x="67" y="51"/>
                </a:lnTo>
                <a:lnTo>
                  <a:pt x="73" y="51"/>
                </a:lnTo>
                <a:lnTo>
                  <a:pt x="79" y="51"/>
                </a:lnTo>
                <a:lnTo>
                  <a:pt x="83" y="47"/>
                </a:lnTo>
                <a:lnTo>
                  <a:pt x="86" y="43"/>
                </a:lnTo>
                <a:lnTo>
                  <a:pt x="86" y="43"/>
                </a:lnTo>
                <a:lnTo>
                  <a:pt x="87" y="37"/>
                </a:lnTo>
                <a:lnTo>
                  <a:pt x="86" y="31"/>
                </a:lnTo>
                <a:lnTo>
                  <a:pt x="83" y="27"/>
                </a:lnTo>
                <a:lnTo>
                  <a:pt x="78" y="24"/>
                </a:lnTo>
                <a:lnTo>
                  <a:pt x="21" y="1"/>
                </a:lnTo>
                <a:lnTo>
                  <a:pt x="21" y="1"/>
                </a:lnTo>
                <a:lnTo>
                  <a:pt x="15" y="0"/>
                </a:lnTo>
                <a:lnTo>
                  <a:pt x="10" y="1"/>
                </a:lnTo>
                <a:lnTo>
                  <a:pt x="4" y="4"/>
                </a:lnTo>
                <a:lnTo>
                  <a:pt x="2" y="10"/>
                </a:lnTo>
                <a:lnTo>
                  <a:pt x="2" y="10"/>
                </a:lnTo>
                <a:lnTo>
                  <a:pt x="0" y="15"/>
                </a:lnTo>
                <a:lnTo>
                  <a:pt x="2" y="20"/>
                </a:lnTo>
                <a:lnTo>
                  <a:pt x="4" y="24"/>
                </a:lnTo>
                <a:lnTo>
                  <a:pt x="10" y="28"/>
                </a:lnTo>
                <a:lnTo>
                  <a:pt x="67" y="51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Freeform 181"/>
          <p:cNvSpPr>
            <a:spLocks noEditPoints="1"/>
          </p:cNvSpPr>
          <p:nvPr/>
        </p:nvSpPr>
        <p:spPr bwMode="auto">
          <a:xfrm>
            <a:off x="3586163" y="3135313"/>
            <a:ext cx="436562" cy="147637"/>
          </a:xfrm>
          <a:custGeom>
            <a:avLst/>
            <a:gdLst>
              <a:gd name="T0" fmla="*/ 239 w 275"/>
              <a:gd name="T1" fmla="*/ 40 h 98"/>
              <a:gd name="T2" fmla="*/ 258 w 275"/>
              <a:gd name="T3" fmla="*/ 65 h 98"/>
              <a:gd name="T4" fmla="*/ 239 w 275"/>
              <a:gd name="T5" fmla="*/ 88 h 98"/>
              <a:gd name="T6" fmla="*/ 275 w 275"/>
              <a:gd name="T7" fmla="*/ 78 h 98"/>
              <a:gd name="T8" fmla="*/ 239 w 275"/>
              <a:gd name="T9" fmla="*/ 40 h 98"/>
              <a:gd name="T10" fmla="*/ 118 w 275"/>
              <a:gd name="T11" fmla="*/ 15 h 98"/>
              <a:gd name="T12" fmla="*/ 111 w 275"/>
              <a:gd name="T13" fmla="*/ 11 h 98"/>
              <a:gd name="T14" fmla="*/ 84 w 275"/>
              <a:gd name="T15" fmla="*/ 8 h 98"/>
              <a:gd name="T16" fmla="*/ 107 w 275"/>
              <a:gd name="T17" fmla="*/ 14 h 98"/>
              <a:gd name="T18" fmla="*/ 113 w 275"/>
              <a:gd name="T19" fmla="*/ 17 h 98"/>
              <a:gd name="T20" fmla="*/ 113 w 275"/>
              <a:gd name="T21" fmla="*/ 22 h 98"/>
              <a:gd name="T22" fmla="*/ 110 w 275"/>
              <a:gd name="T23" fmla="*/ 36 h 98"/>
              <a:gd name="T24" fmla="*/ 109 w 275"/>
              <a:gd name="T25" fmla="*/ 33 h 98"/>
              <a:gd name="T26" fmla="*/ 84 w 275"/>
              <a:gd name="T27" fmla="*/ 26 h 98"/>
              <a:gd name="T28" fmla="*/ 99 w 275"/>
              <a:gd name="T29" fmla="*/ 76 h 98"/>
              <a:gd name="T30" fmla="*/ 103 w 275"/>
              <a:gd name="T31" fmla="*/ 76 h 98"/>
              <a:gd name="T32" fmla="*/ 228 w 275"/>
              <a:gd name="T33" fmla="*/ 98 h 98"/>
              <a:gd name="T34" fmla="*/ 239 w 275"/>
              <a:gd name="T35" fmla="*/ 88 h 98"/>
              <a:gd name="T36" fmla="*/ 228 w 275"/>
              <a:gd name="T37" fmla="*/ 94 h 98"/>
              <a:gd name="T38" fmla="*/ 225 w 275"/>
              <a:gd name="T39" fmla="*/ 92 h 98"/>
              <a:gd name="T40" fmla="*/ 220 w 275"/>
              <a:gd name="T41" fmla="*/ 90 h 98"/>
              <a:gd name="T42" fmla="*/ 218 w 275"/>
              <a:gd name="T43" fmla="*/ 83 h 98"/>
              <a:gd name="T44" fmla="*/ 220 w 275"/>
              <a:gd name="T45" fmla="*/ 80 h 98"/>
              <a:gd name="T46" fmla="*/ 224 w 275"/>
              <a:gd name="T47" fmla="*/ 76 h 98"/>
              <a:gd name="T48" fmla="*/ 226 w 275"/>
              <a:gd name="T49" fmla="*/ 76 h 98"/>
              <a:gd name="T50" fmla="*/ 222 w 275"/>
              <a:gd name="T51" fmla="*/ 72 h 98"/>
              <a:gd name="T52" fmla="*/ 221 w 275"/>
              <a:gd name="T53" fmla="*/ 67 h 98"/>
              <a:gd name="T54" fmla="*/ 222 w 275"/>
              <a:gd name="T55" fmla="*/ 64 h 98"/>
              <a:gd name="T56" fmla="*/ 226 w 275"/>
              <a:gd name="T57" fmla="*/ 60 h 98"/>
              <a:gd name="T58" fmla="*/ 230 w 275"/>
              <a:gd name="T59" fmla="*/ 60 h 98"/>
              <a:gd name="T60" fmla="*/ 225 w 275"/>
              <a:gd name="T61" fmla="*/ 56 h 98"/>
              <a:gd name="T62" fmla="*/ 225 w 275"/>
              <a:gd name="T63" fmla="*/ 49 h 98"/>
              <a:gd name="T64" fmla="*/ 226 w 275"/>
              <a:gd name="T65" fmla="*/ 46 h 98"/>
              <a:gd name="T66" fmla="*/ 232 w 275"/>
              <a:gd name="T67" fmla="*/ 42 h 98"/>
              <a:gd name="T68" fmla="*/ 237 w 275"/>
              <a:gd name="T69" fmla="*/ 44 h 98"/>
              <a:gd name="T70" fmla="*/ 239 w 275"/>
              <a:gd name="T71" fmla="*/ 40 h 98"/>
              <a:gd name="T72" fmla="*/ 63 w 275"/>
              <a:gd name="T73" fmla="*/ 0 h 98"/>
              <a:gd name="T74" fmla="*/ 60 w 275"/>
              <a:gd name="T75" fmla="*/ 0 h 98"/>
              <a:gd name="T76" fmla="*/ 54 w 275"/>
              <a:gd name="T77" fmla="*/ 3 h 98"/>
              <a:gd name="T78" fmla="*/ 33 w 275"/>
              <a:gd name="T79" fmla="*/ 2 h 98"/>
              <a:gd name="T80" fmla="*/ 27 w 275"/>
              <a:gd name="T81" fmla="*/ 0 h 98"/>
              <a:gd name="T82" fmla="*/ 18 w 275"/>
              <a:gd name="T83" fmla="*/ 3 h 98"/>
              <a:gd name="T84" fmla="*/ 8 w 275"/>
              <a:gd name="T85" fmla="*/ 8 h 98"/>
              <a:gd name="T86" fmla="*/ 3 w 275"/>
              <a:gd name="T87" fmla="*/ 18 h 98"/>
              <a:gd name="T88" fmla="*/ 2 w 275"/>
              <a:gd name="T89" fmla="*/ 22 h 98"/>
              <a:gd name="T90" fmla="*/ 2 w 275"/>
              <a:gd name="T91" fmla="*/ 33 h 98"/>
              <a:gd name="T92" fmla="*/ 6 w 275"/>
              <a:gd name="T93" fmla="*/ 44 h 98"/>
              <a:gd name="T94" fmla="*/ 12 w 275"/>
              <a:gd name="T95" fmla="*/ 50 h 98"/>
              <a:gd name="T96" fmla="*/ 23 w 275"/>
              <a:gd name="T97" fmla="*/ 54 h 98"/>
              <a:gd name="T98" fmla="*/ 50 w 275"/>
              <a:gd name="T99" fmla="*/ 23 h 98"/>
              <a:gd name="T100" fmla="*/ 42 w 275"/>
              <a:gd name="T101" fmla="*/ 59 h 98"/>
              <a:gd name="T102" fmla="*/ 45 w 275"/>
              <a:gd name="T103" fmla="*/ 64 h 98"/>
              <a:gd name="T104" fmla="*/ 49 w 275"/>
              <a:gd name="T105" fmla="*/ 67 h 98"/>
              <a:gd name="T106" fmla="*/ 84 w 275"/>
              <a:gd name="T107" fmla="*/ 26 h 98"/>
              <a:gd name="T108" fmla="*/ 61 w 275"/>
              <a:gd name="T109" fmla="*/ 22 h 98"/>
              <a:gd name="T110" fmla="*/ 54 w 275"/>
              <a:gd name="T111" fmla="*/ 25 h 98"/>
              <a:gd name="T112" fmla="*/ 57 w 275"/>
              <a:gd name="T113" fmla="*/ 11 h 98"/>
              <a:gd name="T114" fmla="*/ 60 w 275"/>
              <a:gd name="T115" fmla="*/ 7 h 98"/>
              <a:gd name="T116" fmla="*/ 65 w 275"/>
              <a:gd name="T117" fmla="*/ 6 h 98"/>
              <a:gd name="T118" fmla="*/ 84 w 275"/>
              <a:gd name="T119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5" h="98">
                <a:moveTo>
                  <a:pt x="240" y="40"/>
                </a:moveTo>
                <a:lnTo>
                  <a:pt x="239" y="40"/>
                </a:lnTo>
                <a:lnTo>
                  <a:pt x="239" y="44"/>
                </a:lnTo>
                <a:lnTo>
                  <a:pt x="258" y="65"/>
                </a:lnTo>
                <a:lnTo>
                  <a:pt x="255" y="82"/>
                </a:lnTo>
                <a:lnTo>
                  <a:pt x="239" y="88"/>
                </a:lnTo>
                <a:lnTo>
                  <a:pt x="239" y="94"/>
                </a:lnTo>
                <a:lnTo>
                  <a:pt x="275" y="78"/>
                </a:lnTo>
                <a:lnTo>
                  <a:pt x="240" y="40"/>
                </a:lnTo>
                <a:close/>
                <a:moveTo>
                  <a:pt x="239" y="40"/>
                </a:moveTo>
                <a:lnTo>
                  <a:pt x="118" y="15"/>
                </a:lnTo>
                <a:lnTo>
                  <a:pt x="118" y="15"/>
                </a:lnTo>
                <a:lnTo>
                  <a:pt x="115" y="13"/>
                </a:lnTo>
                <a:lnTo>
                  <a:pt x="111" y="11"/>
                </a:lnTo>
                <a:lnTo>
                  <a:pt x="84" y="4"/>
                </a:lnTo>
                <a:lnTo>
                  <a:pt x="84" y="8"/>
                </a:lnTo>
                <a:lnTo>
                  <a:pt x="107" y="14"/>
                </a:lnTo>
                <a:lnTo>
                  <a:pt x="107" y="14"/>
                </a:lnTo>
                <a:lnTo>
                  <a:pt x="110" y="15"/>
                </a:lnTo>
                <a:lnTo>
                  <a:pt x="113" y="17"/>
                </a:lnTo>
                <a:lnTo>
                  <a:pt x="113" y="19"/>
                </a:lnTo>
                <a:lnTo>
                  <a:pt x="113" y="22"/>
                </a:lnTo>
                <a:lnTo>
                  <a:pt x="110" y="36"/>
                </a:lnTo>
                <a:lnTo>
                  <a:pt x="110" y="36"/>
                </a:lnTo>
                <a:lnTo>
                  <a:pt x="110" y="36"/>
                </a:lnTo>
                <a:lnTo>
                  <a:pt x="109" y="33"/>
                </a:lnTo>
                <a:lnTo>
                  <a:pt x="105" y="30"/>
                </a:lnTo>
                <a:lnTo>
                  <a:pt x="84" y="26"/>
                </a:lnTo>
                <a:lnTo>
                  <a:pt x="84" y="73"/>
                </a:lnTo>
                <a:lnTo>
                  <a:pt x="99" y="76"/>
                </a:lnTo>
                <a:lnTo>
                  <a:pt x="99" y="76"/>
                </a:lnTo>
                <a:lnTo>
                  <a:pt x="103" y="76"/>
                </a:lnTo>
                <a:lnTo>
                  <a:pt x="106" y="73"/>
                </a:lnTo>
                <a:lnTo>
                  <a:pt x="228" y="98"/>
                </a:lnTo>
                <a:lnTo>
                  <a:pt x="239" y="94"/>
                </a:lnTo>
                <a:lnTo>
                  <a:pt x="239" y="88"/>
                </a:lnTo>
                <a:lnTo>
                  <a:pt x="228" y="94"/>
                </a:lnTo>
                <a:lnTo>
                  <a:pt x="228" y="94"/>
                </a:lnTo>
                <a:lnTo>
                  <a:pt x="225" y="92"/>
                </a:lnTo>
                <a:lnTo>
                  <a:pt x="225" y="92"/>
                </a:lnTo>
                <a:lnTo>
                  <a:pt x="222" y="91"/>
                </a:lnTo>
                <a:lnTo>
                  <a:pt x="220" y="90"/>
                </a:lnTo>
                <a:lnTo>
                  <a:pt x="218" y="86"/>
                </a:lnTo>
                <a:lnTo>
                  <a:pt x="218" y="83"/>
                </a:lnTo>
                <a:lnTo>
                  <a:pt x="218" y="83"/>
                </a:lnTo>
                <a:lnTo>
                  <a:pt x="220" y="80"/>
                </a:lnTo>
                <a:lnTo>
                  <a:pt x="221" y="78"/>
                </a:lnTo>
                <a:lnTo>
                  <a:pt x="224" y="76"/>
                </a:lnTo>
                <a:lnTo>
                  <a:pt x="226" y="76"/>
                </a:lnTo>
                <a:lnTo>
                  <a:pt x="226" y="76"/>
                </a:lnTo>
                <a:lnTo>
                  <a:pt x="224" y="75"/>
                </a:lnTo>
                <a:lnTo>
                  <a:pt x="222" y="72"/>
                </a:lnTo>
                <a:lnTo>
                  <a:pt x="221" y="69"/>
                </a:lnTo>
                <a:lnTo>
                  <a:pt x="221" y="67"/>
                </a:lnTo>
                <a:lnTo>
                  <a:pt x="221" y="67"/>
                </a:lnTo>
                <a:lnTo>
                  <a:pt x="222" y="64"/>
                </a:lnTo>
                <a:lnTo>
                  <a:pt x="225" y="61"/>
                </a:lnTo>
                <a:lnTo>
                  <a:pt x="226" y="60"/>
                </a:lnTo>
                <a:lnTo>
                  <a:pt x="230" y="60"/>
                </a:lnTo>
                <a:lnTo>
                  <a:pt x="230" y="60"/>
                </a:lnTo>
                <a:lnTo>
                  <a:pt x="228" y="57"/>
                </a:lnTo>
                <a:lnTo>
                  <a:pt x="225" y="56"/>
                </a:lnTo>
                <a:lnTo>
                  <a:pt x="225" y="53"/>
                </a:lnTo>
                <a:lnTo>
                  <a:pt x="225" y="49"/>
                </a:lnTo>
                <a:lnTo>
                  <a:pt x="225" y="49"/>
                </a:lnTo>
                <a:lnTo>
                  <a:pt x="226" y="46"/>
                </a:lnTo>
                <a:lnTo>
                  <a:pt x="229" y="44"/>
                </a:lnTo>
                <a:lnTo>
                  <a:pt x="232" y="42"/>
                </a:lnTo>
                <a:lnTo>
                  <a:pt x="235" y="42"/>
                </a:lnTo>
                <a:lnTo>
                  <a:pt x="237" y="44"/>
                </a:lnTo>
                <a:lnTo>
                  <a:pt x="239" y="44"/>
                </a:lnTo>
                <a:lnTo>
                  <a:pt x="239" y="40"/>
                </a:lnTo>
                <a:close/>
                <a:moveTo>
                  <a:pt x="84" y="4"/>
                </a:moveTo>
                <a:lnTo>
                  <a:pt x="63" y="0"/>
                </a:lnTo>
                <a:lnTo>
                  <a:pt x="63" y="0"/>
                </a:lnTo>
                <a:lnTo>
                  <a:pt x="60" y="0"/>
                </a:lnTo>
                <a:lnTo>
                  <a:pt x="57" y="2"/>
                </a:lnTo>
                <a:lnTo>
                  <a:pt x="54" y="3"/>
                </a:lnTo>
                <a:lnTo>
                  <a:pt x="53" y="6"/>
                </a:lnTo>
                <a:lnTo>
                  <a:pt x="33" y="2"/>
                </a:lnTo>
                <a:lnTo>
                  <a:pt x="33" y="2"/>
                </a:lnTo>
                <a:lnTo>
                  <a:pt x="27" y="0"/>
                </a:lnTo>
                <a:lnTo>
                  <a:pt x="22" y="2"/>
                </a:lnTo>
                <a:lnTo>
                  <a:pt x="18" y="3"/>
                </a:lnTo>
                <a:lnTo>
                  <a:pt x="12" y="6"/>
                </a:lnTo>
                <a:lnTo>
                  <a:pt x="8" y="8"/>
                </a:lnTo>
                <a:lnTo>
                  <a:pt x="6" y="13"/>
                </a:lnTo>
                <a:lnTo>
                  <a:pt x="3" y="18"/>
                </a:lnTo>
                <a:lnTo>
                  <a:pt x="2" y="22"/>
                </a:lnTo>
                <a:lnTo>
                  <a:pt x="2" y="22"/>
                </a:lnTo>
                <a:lnTo>
                  <a:pt x="0" y="29"/>
                </a:lnTo>
                <a:lnTo>
                  <a:pt x="2" y="33"/>
                </a:lnTo>
                <a:lnTo>
                  <a:pt x="3" y="38"/>
                </a:lnTo>
                <a:lnTo>
                  <a:pt x="6" y="44"/>
                </a:lnTo>
                <a:lnTo>
                  <a:pt x="8" y="48"/>
                </a:lnTo>
                <a:lnTo>
                  <a:pt x="12" y="50"/>
                </a:lnTo>
                <a:lnTo>
                  <a:pt x="18" y="53"/>
                </a:lnTo>
                <a:lnTo>
                  <a:pt x="23" y="54"/>
                </a:lnTo>
                <a:lnTo>
                  <a:pt x="35" y="57"/>
                </a:lnTo>
                <a:lnTo>
                  <a:pt x="50" y="23"/>
                </a:lnTo>
                <a:lnTo>
                  <a:pt x="42" y="59"/>
                </a:lnTo>
                <a:lnTo>
                  <a:pt x="42" y="59"/>
                </a:lnTo>
                <a:lnTo>
                  <a:pt x="44" y="61"/>
                </a:lnTo>
                <a:lnTo>
                  <a:pt x="45" y="64"/>
                </a:lnTo>
                <a:lnTo>
                  <a:pt x="46" y="65"/>
                </a:lnTo>
                <a:lnTo>
                  <a:pt x="49" y="67"/>
                </a:lnTo>
                <a:lnTo>
                  <a:pt x="84" y="73"/>
                </a:lnTo>
                <a:lnTo>
                  <a:pt x="84" y="26"/>
                </a:lnTo>
                <a:lnTo>
                  <a:pt x="61" y="22"/>
                </a:lnTo>
                <a:lnTo>
                  <a:pt x="61" y="22"/>
                </a:lnTo>
                <a:lnTo>
                  <a:pt x="57" y="22"/>
                </a:lnTo>
                <a:lnTo>
                  <a:pt x="54" y="25"/>
                </a:lnTo>
                <a:lnTo>
                  <a:pt x="57" y="11"/>
                </a:lnTo>
                <a:lnTo>
                  <a:pt x="57" y="11"/>
                </a:lnTo>
                <a:lnTo>
                  <a:pt x="58" y="8"/>
                </a:lnTo>
                <a:lnTo>
                  <a:pt x="60" y="7"/>
                </a:lnTo>
                <a:lnTo>
                  <a:pt x="63" y="6"/>
                </a:lnTo>
                <a:lnTo>
                  <a:pt x="65" y="6"/>
                </a:lnTo>
                <a:lnTo>
                  <a:pt x="84" y="8"/>
                </a:lnTo>
                <a:lnTo>
                  <a:pt x="84" y="4"/>
                </a:lnTo>
                <a:close/>
              </a:path>
            </a:pathLst>
          </a:custGeom>
          <a:solidFill>
            <a:srgbClr val="00AC65">
              <a:lumMod val="60000"/>
              <a:lumOff val="4000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Freeform 182"/>
          <p:cNvSpPr/>
          <p:nvPr/>
        </p:nvSpPr>
        <p:spPr bwMode="auto">
          <a:xfrm>
            <a:off x="1957388" y="3519488"/>
            <a:ext cx="236537" cy="287337"/>
          </a:xfrm>
          <a:custGeom>
            <a:avLst/>
            <a:gdLst>
              <a:gd name="T0" fmla="*/ 0 w 149"/>
              <a:gd name="T1" fmla="*/ 33 h 190"/>
              <a:gd name="T2" fmla="*/ 7 w 149"/>
              <a:gd name="T3" fmla="*/ 28 h 190"/>
              <a:gd name="T4" fmla="*/ 96 w 149"/>
              <a:gd name="T5" fmla="*/ 171 h 190"/>
              <a:gd name="T6" fmla="*/ 96 w 149"/>
              <a:gd name="T7" fmla="*/ 171 h 190"/>
              <a:gd name="T8" fmla="*/ 99 w 149"/>
              <a:gd name="T9" fmla="*/ 176 h 190"/>
              <a:gd name="T10" fmla="*/ 101 w 149"/>
              <a:gd name="T11" fmla="*/ 178 h 190"/>
              <a:gd name="T12" fmla="*/ 105 w 149"/>
              <a:gd name="T13" fmla="*/ 180 h 190"/>
              <a:gd name="T14" fmla="*/ 109 w 149"/>
              <a:gd name="T15" fmla="*/ 181 h 190"/>
              <a:gd name="T16" fmla="*/ 114 w 149"/>
              <a:gd name="T17" fmla="*/ 181 h 190"/>
              <a:gd name="T18" fmla="*/ 119 w 149"/>
              <a:gd name="T19" fmla="*/ 181 h 190"/>
              <a:gd name="T20" fmla="*/ 123 w 149"/>
              <a:gd name="T21" fmla="*/ 180 h 190"/>
              <a:gd name="T22" fmla="*/ 127 w 149"/>
              <a:gd name="T23" fmla="*/ 177 h 190"/>
              <a:gd name="T24" fmla="*/ 127 w 149"/>
              <a:gd name="T25" fmla="*/ 177 h 190"/>
              <a:gd name="T26" fmla="*/ 131 w 149"/>
              <a:gd name="T27" fmla="*/ 174 h 190"/>
              <a:gd name="T28" fmla="*/ 135 w 149"/>
              <a:gd name="T29" fmla="*/ 171 h 190"/>
              <a:gd name="T30" fmla="*/ 137 w 149"/>
              <a:gd name="T31" fmla="*/ 167 h 190"/>
              <a:gd name="T32" fmla="*/ 138 w 149"/>
              <a:gd name="T33" fmla="*/ 163 h 190"/>
              <a:gd name="T34" fmla="*/ 139 w 149"/>
              <a:gd name="T35" fmla="*/ 159 h 190"/>
              <a:gd name="T36" fmla="*/ 139 w 149"/>
              <a:gd name="T37" fmla="*/ 155 h 190"/>
              <a:gd name="T38" fmla="*/ 138 w 149"/>
              <a:gd name="T39" fmla="*/ 150 h 190"/>
              <a:gd name="T40" fmla="*/ 137 w 149"/>
              <a:gd name="T41" fmla="*/ 146 h 190"/>
              <a:gd name="T42" fmla="*/ 49 w 149"/>
              <a:gd name="T43" fmla="*/ 4 h 190"/>
              <a:gd name="T44" fmla="*/ 54 w 149"/>
              <a:gd name="T45" fmla="*/ 0 h 190"/>
              <a:gd name="T46" fmla="*/ 145 w 149"/>
              <a:gd name="T47" fmla="*/ 144 h 190"/>
              <a:gd name="T48" fmla="*/ 145 w 149"/>
              <a:gd name="T49" fmla="*/ 144 h 190"/>
              <a:gd name="T50" fmla="*/ 147 w 149"/>
              <a:gd name="T51" fmla="*/ 150 h 190"/>
              <a:gd name="T52" fmla="*/ 149 w 149"/>
              <a:gd name="T53" fmla="*/ 155 h 190"/>
              <a:gd name="T54" fmla="*/ 149 w 149"/>
              <a:gd name="T55" fmla="*/ 161 h 190"/>
              <a:gd name="T56" fmla="*/ 147 w 149"/>
              <a:gd name="T57" fmla="*/ 166 h 190"/>
              <a:gd name="T58" fmla="*/ 145 w 149"/>
              <a:gd name="T59" fmla="*/ 171 h 190"/>
              <a:gd name="T60" fmla="*/ 142 w 149"/>
              <a:gd name="T61" fmla="*/ 177 h 190"/>
              <a:gd name="T62" fmla="*/ 138 w 149"/>
              <a:gd name="T63" fmla="*/ 181 h 190"/>
              <a:gd name="T64" fmla="*/ 133 w 149"/>
              <a:gd name="T65" fmla="*/ 185 h 190"/>
              <a:gd name="T66" fmla="*/ 133 w 149"/>
              <a:gd name="T67" fmla="*/ 185 h 190"/>
              <a:gd name="T68" fmla="*/ 127 w 149"/>
              <a:gd name="T69" fmla="*/ 188 h 190"/>
              <a:gd name="T70" fmla="*/ 120 w 149"/>
              <a:gd name="T71" fmla="*/ 190 h 190"/>
              <a:gd name="T72" fmla="*/ 115 w 149"/>
              <a:gd name="T73" fmla="*/ 190 h 190"/>
              <a:gd name="T74" fmla="*/ 108 w 149"/>
              <a:gd name="T75" fmla="*/ 190 h 190"/>
              <a:gd name="T76" fmla="*/ 103 w 149"/>
              <a:gd name="T77" fmla="*/ 189 h 190"/>
              <a:gd name="T78" fmla="*/ 97 w 149"/>
              <a:gd name="T79" fmla="*/ 186 h 190"/>
              <a:gd name="T80" fmla="*/ 93 w 149"/>
              <a:gd name="T81" fmla="*/ 182 h 190"/>
              <a:gd name="T82" fmla="*/ 91 w 149"/>
              <a:gd name="T83" fmla="*/ 178 h 190"/>
              <a:gd name="T84" fmla="*/ 0 w 149"/>
              <a:gd name="T85" fmla="*/ 3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190">
                <a:moveTo>
                  <a:pt x="0" y="33"/>
                </a:moveTo>
                <a:lnTo>
                  <a:pt x="7" y="28"/>
                </a:lnTo>
                <a:lnTo>
                  <a:pt x="96" y="171"/>
                </a:lnTo>
                <a:lnTo>
                  <a:pt x="96" y="171"/>
                </a:lnTo>
                <a:lnTo>
                  <a:pt x="99" y="176"/>
                </a:lnTo>
                <a:lnTo>
                  <a:pt x="101" y="178"/>
                </a:lnTo>
                <a:lnTo>
                  <a:pt x="105" y="180"/>
                </a:lnTo>
                <a:lnTo>
                  <a:pt x="109" y="181"/>
                </a:lnTo>
                <a:lnTo>
                  <a:pt x="114" y="181"/>
                </a:lnTo>
                <a:lnTo>
                  <a:pt x="119" y="181"/>
                </a:lnTo>
                <a:lnTo>
                  <a:pt x="123" y="180"/>
                </a:lnTo>
                <a:lnTo>
                  <a:pt x="127" y="177"/>
                </a:lnTo>
                <a:lnTo>
                  <a:pt x="127" y="177"/>
                </a:lnTo>
                <a:lnTo>
                  <a:pt x="131" y="174"/>
                </a:lnTo>
                <a:lnTo>
                  <a:pt x="135" y="171"/>
                </a:lnTo>
                <a:lnTo>
                  <a:pt x="137" y="167"/>
                </a:lnTo>
                <a:lnTo>
                  <a:pt x="138" y="163"/>
                </a:lnTo>
                <a:lnTo>
                  <a:pt x="139" y="159"/>
                </a:lnTo>
                <a:lnTo>
                  <a:pt x="139" y="155"/>
                </a:lnTo>
                <a:lnTo>
                  <a:pt x="138" y="150"/>
                </a:lnTo>
                <a:lnTo>
                  <a:pt x="137" y="146"/>
                </a:lnTo>
                <a:lnTo>
                  <a:pt x="49" y="4"/>
                </a:lnTo>
                <a:lnTo>
                  <a:pt x="54" y="0"/>
                </a:lnTo>
                <a:lnTo>
                  <a:pt x="145" y="144"/>
                </a:lnTo>
                <a:lnTo>
                  <a:pt x="145" y="144"/>
                </a:lnTo>
                <a:lnTo>
                  <a:pt x="147" y="150"/>
                </a:lnTo>
                <a:lnTo>
                  <a:pt x="149" y="155"/>
                </a:lnTo>
                <a:lnTo>
                  <a:pt x="149" y="161"/>
                </a:lnTo>
                <a:lnTo>
                  <a:pt x="147" y="166"/>
                </a:lnTo>
                <a:lnTo>
                  <a:pt x="145" y="171"/>
                </a:lnTo>
                <a:lnTo>
                  <a:pt x="142" y="177"/>
                </a:lnTo>
                <a:lnTo>
                  <a:pt x="138" y="181"/>
                </a:lnTo>
                <a:lnTo>
                  <a:pt x="133" y="185"/>
                </a:lnTo>
                <a:lnTo>
                  <a:pt x="133" y="185"/>
                </a:lnTo>
                <a:lnTo>
                  <a:pt x="127" y="188"/>
                </a:lnTo>
                <a:lnTo>
                  <a:pt x="120" y="190"/>
                </a:lnTo>
                <a:lnTo>
                  <a:pt x="115" y="190"/>
                </a:lnTo>
                <a:lnTo>
                  <a:pt x="108" y="190"/>
                </a:lnTo>
                <a:lnTo>
                  <a:pt x="103" y="189"/>
                </a:lnTo>
                <a:lnTo>
                  <a:pt x="97" y="186"/>
                </a:lnTo>
                <a:lnTo>
                  <a:pt x="93" y="182"/>
                </a:lnTo>
                <a:lnTo>
                  <a:pt x="91" y="178"/>
                </a:lnTo>
                <a:lnTo>
                  <a:pt x="0" y="33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Freeform 183"/>
          <p:cNvSpPr/>
          <p:nvPr/>
        </p:nvSpPr>
        <p:spPr bwMode="auto">
          <a:xfrm>
            <a:off x="1946275" y="3508375"/>
            <a:ext cx="114300" cy="76200"/>
          </a:xfrm>
          <a:custGeom>
            <a:avLst/>
            <a:gdLst>
              <a:gd name="T0" fmla="*/ 0 w 72"/>
              <a:gd name="T1" fmla="*/ 47 h 50"/>
              <a:gd name="T2" fmla="*/ 0 w 72"/>
              <a:gd name="T3" fmla="*/ 47 h 50"/>
              <a:gd name="T4" fmla="*/ 1 w 72"/>
              <a:gd name="T5" fmla="*/ 49 h 50"/>
              <a:gd name="T6" fmla="*/ 4 w 72"/>
              <a:gd name="T7" fmla="*/ 50 h 50"/>
              <a:gd name="T8" fmla="*/ 5 w 72"/>
              <a:gd name="T9" fmla="*/ 50 h 50"/>
              <a:gd name="T10" fmla="*/ 8 w 72"/>
              <a:gd name="T11" fmla="*/ 49 h 50"/>
              <a:gd name="T12" fmla="*/ 69 w 72"/>
              <a:gd name="T13" fmla="*/ 11 h 50"/>
              <a:gd name="T14" fmla="*/ 69 w 72"/>
              <a:gd name="T15" fmla="*/ 11 h 50"/>
              <a:gd name="T16" fmla="*/ 70 w 72"/>
              <a:gd name="T17" fmla="*/ 9 h 50"/>
              <a:gd name="T18" fmla="*/ 72 w 72"/>
              <a:gd name="T19" fmla="*/ 8 h 50"/>
              <a:gd name="T20" fmla="*/ 72 w 72"/>
              <a:gd name="T21" fmla="*/ 5 h 50"/>
              <a:gd name="T22" fmla="*/ 70 w 72"/>
              <a:gd name="T23" fmla="*/ 2 h 50"/>
              <a:gd name="T24" fmla="*/ 70 w 72"/>
              <a:gd name="T25" fmla="*/ 2 h 50"/>
              <a:gd name="T26" fmla="*/ 69 w 72"/>
              <a:gd name="T27" fmla="*/ 1 h 50"/>
              <a:gd name="T28" fmla="*/ 68 w 72"/>
              <a:gd name="T29" fmla="*/ 0 h 50"/>
              <a:gd name="T30" fmla="*/ 65 w 72"/>
              <a:gd name="T31" fmla="*/ 0 h 50"/>
              <a:gd name="T32" fmla="*/ 64 w 72"/>
              <a:gd name="T33" fmla="*/ 1 h 50"/>
              <a:gd name="T34" fmla="*/ 1 w 72"/>
              <a:gd name="T35" fmla="*/ 39 h 50"/>
              <a:gd name="T36" fmla="*/ 1 w 72"/>
              <a:gd name="T37" fmla="*/ 39 h 50"/>
              <a:gd name="T38" fmla="*/ 0 w 72"/>
              <a:gd name="T39" fmla="*/ 40 h 50"/>
              <a:gd name="T40" fmla="*/ 0 w 72"/>
              <a:gd name="T41" fmla="*/ 43 h 50"/>
              <a:gd name="T42" fmla="*/ 0 w 72"/>
              <a:gd name="T43" fmla="*/ 44 h 50"/>
              <a:gd name="T44" fmla="*/ 0 w 72"/>
              <a:gd name="T45" fmla="*/ 47 h 50"/>
              <a:gd name="T46" fmla="*/ 0 w 72"/>
              <a:gd name="T47" fmla="*/ 4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2" h="50">
                <a:moveTo>
                  <a:pt x="0" y="47"/>
                </a:moveTo>
                <a:lnTo>
                  <a:pt x="0" y="47"/>
                </a:lnTo>
                <a:lnTo>
                  <a:pt x="1" y="49"/>
                </a:lnTo>
                <a:lnTo>
                  <a:pt x="4" y="50"/>
                </a:lnTo>
                <a:lnTo>
                  <a:pt x="5" y="50"/>
                </a:lnTo>
                <a:lnTo>
                  <a:pt x="8" y="49"/>
                </a:lnTo>
                <a:lnTo>
                  <a:pt x="69" y="11"/>
                </a:lnTo>
                <a:lnTo>
                  <a:pt x="69" y="11"/>
                </a:lnTo>
                <a:lnTo>
                  <a:pt x="70" y="9"/>
                </a:lnTo>
                <a:lnTo>
                  <a:pt x="72" y="8"/>
                </a:lnTo>
                <a:lnTo>
                  <a:pt x="72" y="5"/>
                </a:lnTo>
                <a:lnTo>
                  <a:pt x="70" y="2"/>
                </a:lnTo>
                <a:lnTo>
                  <a:pt x="70" y="2"/>
                </a:lnTo>
                <a:lnTo>
                  <a:pt x="69" y="1"/>
                </a:lnTo>
                <a:lnTo>
                  <a:pt x="68" y="0"/>
                </a:lnTo>
                <a:lnTo>
                  <a:pt x="65" y="0"/>
                </a:lnTo>
                <a:lnTo>
                  <a:pt x="64" y="1"/>
                </a:lnTo>
                <a:lnTo>
                  <a:pt x="1" y="39"/>
                </a:lnTo>
                <a:lnTo>
                  <a:pt x="1" y="39"/>
                </a:lnTo>
                <a:lnTo>
                  <a:pt x="0" y="40"/>
                </a:lnTo>
                <a:lnTo>
                  <a:pt x="0" y="43"/>
                </a:lnTo>
                <a:lnTo>
                  <a:pt x="0" y="44"/>
                </a:lnTo>
                <a:lnTo>
                  <a:pt x="0" y="47"/>
                </a:lnTo>
                <a:lnTo>
                  <a:pt x="0" y="47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Freeform 184"/>
          <p:cNvSpPr/>
          <p:nvPr/>
        </p:nvSpPr>
        <p:spPr bwMode="auto">
          <a:xfrm>
            <a:off x="1990725" y="3568700"/>
            <a:ext cx="161925" cy="209550"/>
          </a:xfrm>
          <a:custGeom>
            <a:avLst/>
            <a:gdLst>
              <a:gd name="T0" fmla="*/ 0 w 102"/>
              <a:gd name="T1" fmla="*/ 6 h 138"/>
              <a:gd name="T2" fmla="*/ 9 w 102"/>
              <a:gd name="T3" fmla="*/ 0 h 138"/>
              <a:gd name="T4" fmla="*/ 88 w 102"/>
              <a:gd name="T5" fmla="*/ 128 h 138"/>
              <a:gd name="T6" fmla="*/ 88 w 102"/>
              <a:gd name="T7" fmla="*/ 128 h 138"/>
              <a:gd name="T8" fmla="*/ 91 w 102"/>
              <a:gd name="T9" fmla="*/ 132 h 138"/>
              <a:gd name="T10" fmla="*/ 94 w 102"/>
              <a:gd name="T11" fmla="*/ 133 h 138"/>
              <a:gd name="T12" fmla="*/ 98 w 102"/>
              <a:gd name="T13" fmla="*/ 134 h 138"/>
              <a:gd name="T14" fmla="*/ 102 w 102"/>
              <a:gd name="T15" fmla="*/ 136 h 138"/>
              <a:gd name="T16" fmla="*/ 102 w 102"/>
              <a:gd name="T17" fmla="*/ 136 h 138"/>
              <a:gd name="T18" fmla="*/ 101 w 102"/>
              <a:gd name="T19" fmla="*/ 136 h 138"/>
              <a:gd name="T20" fmla="*/ 101 w 102"/>
              <a:gd name="T21" fmla="*/ 136 h 138"/>
              <a:gd name="T22" fmla="*/ 95 w 102"/>
              <a:gd name="T23" fmla="*/ 138 h 138"/>
              <a:gd name="T24" fmla="*/ 88 w 102"/>
              <a:gd name="T25" fmla="*/ 138 h 138"/>
              <a:gd name="T26" fmla="*/ 83 w 102"/>
              <a:gd name="T27" fmla="*/ 136 h 138"/>
              <a:gd name="T28" fmla="*/ 79 w 102"/>
              <a:gd name="T29" fmla="*/ 132 h 138"/>
              <a:gd name="T30" fmla="*/ 0 w 102"/>
              <a:gd name="T31" fmla="*/ 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2" h="138">
                <a:moveTo>
                  <a:pt x="0" y="6"/>
                </a:moveTo>
                <a:lnTo>
                  <a:pt x="9" y="0"/>
                </a:lnTo>
                <a:lnTo>
                  <a:pt x="88" y="128"/>
                </a:lnTo>
                <a:lnTo>
                  <a:pt x="88" y="128"/>
                </a:lnTo>
                <a:lnTo>
                  <a:pt x="91" y="132"/>
                </a:lnTo>
                <a:lnTo>
                  <a:pt x="94" y="133"/>
                </a:lnTo>
                <a:lnTo>
                  <a:pt x="98" y="134"/>
                </a:lnTo>
                <a:lnTo>
                  <a:pt x="102" y="136"/>
                </a:lnTo>
                <a:lnTo>
                  <a:pt x="102" y="136"/>
                </a:lnTo>
                <a:lnTo>
                  <a:pt x="101" y="136"/>
                </a:lnTo>
                <a:lnTo>
                  <a:pt x="101" y="136"/>
                </a:lnTo>
                <a:lnTo>
                  <a:pt x="95" y="138"/>
                </a:lnTo>
                <a:lnTo>
                  <a:pt x="88" y="138"/>
                </a:lnTo>
                <a:lnTo>
                  <a:pt x="83" y="136"/>
                </a:lnTo>
                <a:lnTo>
                  <a:pt x="79" y="132"/>
                </a:lnTo>
                <a:lnTo>
                  <a:pt x="0" y="6"/>
                </a:lnTo>
                <a:close/>
              </a:path>
            </a:pathLst>
          </a:custGeom>
          <a:solidFill>
            <a:srgbClr val="F16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Freeform 185"/>
          <p:cNvSpPr>
            <a:spLocks noEditPoints="1"/>
          </p:cNvSpPr>
          <p:nvPr/>
        </p:nvSpPr>
        <p:spPr bwMode="auto">
          <a:xfrm>
            <a:off x="2324100" y="2355850"/>
            <a:ext cx="200025" cy="147638"/>
          </a:xfrm>
          <a:custGeom>
            <a:avLst/>
            <a:gdLst>
              <a:gd name="T0" fmla="*/ 124 w 126"/>
              <a:gd name="T1" fmla="*/ 38 h 97"/>
              <a:gd name="T2" fmla="*/ 105 w 126"/>
              <a:gd name="T3" fmla="*/ 15 h 97"/>
              <a:gd name="T4" fmla="*/ 99 w 126"/>
              <a:gd name="T5" fmla="*/ 34 h 97"/>
              <a:gd name="T6" fmla="*/ 111 w 126"/>
              <a:gd name="T7" fmla="*/ 39 h 97"/>
              <a:gd name="T8" fmla="*/ 113 w 126"/>
              <a:gd name="T9" fmla="*/ 55 h 97"/>
              <a:gd name="T10" fmla="*/ 99 w 126"/>
              <a:gd name="T11" fmla="*/ 63 h 97"/>
              <a:gd name="T12" fmla="*/ 113 w 126"/>
              <a:gd name="T13" fmla="*/ 72 h 97"/>
              <a:gd name="T14" fmla="*/ 125 w 126"/>
              <a:gd name="T15" fmla="*/ 58 h 97"/>
              <a:gd name="T16" fmla="*/ 99 w 126"/>
              <a:gd name="T17" fmla="*/ 12 h 97"/>
              <a:gd name="T18" fmla="*/ 40 w 126"/>
              <a:gd name="T19" fmla="*/ 1 h 97"/>
              <a:gd name="T20" fmla="*/ 42 w 126"/>
              <a:gd name="T21" fmla="*/ 5 h 97"/>
              <a:gd name="T22" fmla="*/ 46 w 126"/>
              <a:gd name="T23" fmla="*/ 13 h 97"/>
              <a:gd name="T24" fmla="*/ 40 w 126"/>
              <a:gd name="T25" fmla="*/ 20 h 97"/>
              <a:gd name="T26" fmla="*/ 40 w 126"/>
              <a:gd name="T27" fmla="*/ 84 h 97"/>
              <a:gd name="T28" fmla="*/ 59 w 126"/>
              <a:gd name="T29" fmla="*/ 82 h 97"/>
              <a:gd name="T30" fmla="*/ 79 w 126"/>
              <a:gd name="T31" fmla="*/ 76 h 97"/>
              <a:gd name="T32" fmla="*/ 99 w 126"/>
              <a:gd name="T33" fmla="*/ 63 h 97"/>
              <a:gd name="T34" fmla="*/ 92 w 126"/>
              <a:gd name="T35" fmla="*/ 62 h 97"/>
              <a:gd name="T36" fmla="*/ 86 w 126"/>
              <a:gd name="T37" fmla="*/ 42 h 97"/>
              <a:gd name="T38" fmla="*/ 95 w 126"/>
              <a:gd name="T39" fmla="*/ 35 h 97"/>
              <a:gd name="T40" fmla="*/ 40 w 126"/>
              <a:gd name="T41" fmla="*/ 1 h 97"/>
              <a:gd name="T42" fmla="*/ 33 w 126"/>
              <a:gd name="T43" fmla="*/ 9 h 97"/>
              <a:gd name="T44" fmla="*/ 40 w 126"/>
              <a:gd name="T45" fmla="*/ 1 h 97"/>
              <a:gd name="T46" fmla="*/ 40 w 126"/>
              <a:gd name="T47" fmla="*/ 96 h 97"/>
              <a:gd name="T48" fmla="*/ 38 w 126"/>
              <a:gd name="T49" fmla="*/ 85 h 97"/>
              <a:gd name="T50" fmla="*/ 33 w 126"/>
              <a:gd name="T51" fmla="*/ 97 h 97"/>
              <a:gd name="T52" fmla="*/ 37 w 126"/>
              <a:gd name="T53" fmla="*/ 72 h 97"/>
              <a:gd name="T54" fmla="*/ 33 w 126"/>
              <a:gd name="T55" fmla="*/ 32 h 97"/>
              <a:gd name="T56" fmla="*/ 33 w 126"/>
              <a:gd name="T57" fmla="*/ 15 h 97"/>
              <a:gd name="T58" fmla="*/ 36 w 126"/>
              <a:gd name="T59" fmla="*/ 19 h 97"/>
              <a:gd name="T60" fmla="*/ 33 w 126"/>
              <a:gd name="T61" fmla="*/ 3 h 97"/>
              <a:gd name="T62" fmla="*/ 27 w 126"/>
              <a:gd name="T63" fmla="*/ 20 h 97"/>
              <a:gd name="T64" fmla="*/ 33 w 126"/>
              <a:gd name="T65" fmla="*/ 15 h 97"/>
              <a:gd name="T66" fmla="*/ 33 w 126"/>
              <a:gd name="T67" fmla="*/ 3 h 97"/>
              <a:gd name="T68" fmla="*/ 27 w 126"/>
              <a:gd name="T69" fmla="*/ 97 h 97"/>
              <a:gd name="T70" fmla="*/ 27 w 126"/>
              <a:gd name="T71" fmla="*/ 92 h 97"/>
              <a:gd name="T72" fmla="*/ 33 w 126"/>
              <a:gd name="T73" fmla="*/ 32 h 97"/>
              <a:gd name="T74" fmla="*/ 23 w 126"/>
              <a:gd name="T75" fmla="*/ 69 h 97"/>
              <a:gd name="T76" fmla="*/ 27 w 126"/>
              <a:gd name="T77" fmla="*/ 59 h 97"/>
              <a:gd name="T78" fmla="*/ 26 w 126"/>
              <a:gd name="T79" fmla="*/ 47 h 97"/>
              <a:gd name="T80" fmla="*/ 23 w 126"/>
              <a:gd name="T81" fmla="*/ 39 h 97"/>
              <a:gd name="T82" fmla="*/ 33 w 126"/>
              <a:gd name="T83" fmla="*/ 32 h 97"/>
              <a:gd name="T84" fmla="*/ 17 w 126"/>
              <a:gd name="T85" fmla="*/ 11 h 97"/>
              <a:gd name="T86" fmla="*/ 2 w 126"/>
              <a:gd name="T87" fmla="*/ 40 h 97"/>
              <a:gd name="T88" fmla="*/ 8 w 126"/>
              <a:gd name="T89" fmla="*/ 88 h 97"/>
              <a:gd name="T90" fmla="*/ 23 w 126"/>
              <a:gd name="T91" fmla="*/ 97 h 97"/>
              <a:gd name="T92" fmla="*/ 22 w 126"/>
              <a:gd name="T93" fmla="*/ 91 h 97"/>
              <a:gd name="T94" fmla="*/ 17 w 126"/>
              <a:gd name="T95" fmla="*/ 74 h 97"/>
              <a:gd name="T96" fmla="*/ 23 w 126"/>
              <a:gd name="T97" fmla="*/ 65 h 97"/>
              <a:gd name="T98" fmla="*/ 13 w 126"/>
              <a:gd name="T99" fmla="*/ 65 h 97"/>
              <a:gd name="T100" fmla="*/ 7 w 126"/>
              <a:gd name="T101" fmla="*/ 54 h 97"/>
              <a:gd name="T102" fmla="*/ 14 w 126"/>
              <a:gd name="T103" fmla="*/ 43 h 97"/>
              <a:gd name="T104" fmla="*/ 23 w 126"/>
              <a:gd name="T105" fmla="*/ 39 h 97"/>
              <a:gd name="T106" fmla="*/ 14 w 126"/>
              <a:gd name="T107" fmla="*/ 32 h 97"/>
              <a:gd name="T108" fmla="*/ 14 w 126"/>
              <a:gd name="T109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" h="97">
                <a:moveTo>
                  <a:pt x="126" y="53"/>
                </a:moveTo>
                <a:lnTo>
                  <a:pt x="126" y="53"/>
                </a:lnTo>
                <a:lnTo>
                  <a:pt x="126" y="45"/>
                </a:lnTo>
                <a:lnTo>
                  <a:pt x="124" y="38"/>
                </a:lnTo>
                <a:lnTo>
                  <a:pt x="121" y="31"/>
                </a:lnTo>
                <a:lnTo>
                  <a:pt x="117" y="24"/>
                </a:lnTo>
                <a:lnTo>
                  <a:pt x="109" y="17"/>
                </a:lnTo>
                <a:lnTo>
                  <a:pt x="105" y="15"/>
                </a:lnTo>
                <a:lnTo>
                  <a:pt x="105" y="15"/>
                </a:lnTo>
                <a:lnTo>
                  <a:pt x="99" y="12"/>
                </a:lnTo>
                <a:lnTo>
                  <a:pt x="99" y="34"/>
                </a:lnTo>
                <a:lnTo>
                  <a:pt x="99" y="34"/>
                </a:lnTo>
                <a:lnTo>
                  <a:pt x="103" y="35"/>
                </a:lnTo>
                <a:lnTo>
                  <a:pt x="106" y="36"/>
                </a:lnTo>
                <a:lnTo>
                  <a:pt x="106" y="36"/>
                </a:lnTo>
                <a:lnTo>
                  <a:pt x="111" y="39"/>
                </a:lnTo>
                <a:lnTo>
                  <a:pt x="114" y="45"/>
                </a:lnTo>
                <a:lnTo>
                  <a:pt x="114" y="50"/>
                </a:lnTo>
                <a:lnTo>
                  <a:pt x="113" y="55"/>
                </a:lnTo>
                <a:lnTo>
                  <a:pt x="113" y="55"/>
                </a:lnTo>
                <a:lnTo>
                  <a:pt x="110" y="59"/>
                </a:lnTo>
                <a:lnTo>
                  <a:pt x="107" y="62"/>
                </a:lnTo>
                <a:lnTo>
                  <a:pt x="103" y="63"/>
                </a:lnTo>
                <a:lnTo>
                  <a:pt x="99" y="63"/>
                </a:lnTo>
                <a:lnTo>
                  <a:pt x="99" y="76"/>
                </a:lnTo>
                <a:lnTo>
                  <a:pt x="99" y="76"/>
                </a:lnTo>
                <a:lnTo>
                  <a:pt x="109" y="74"/>
                </a:lnTo>
                <a:lnTo>
                  <a:pt x="113" y="72"/>
                </a:lnTo>
                <a:lnTo>
                  <a:pt x="117" y="70"/>
                </a:lnTo>
                <a:lnTo>
                  <a:pt x="121" y="68"/>
                </a:lnTo>
                <a:lnTo>
                  <a:pt x="122" y="63"/>
                </a:lnTo>
                <a:lnTo>
                  <a:pt x="125" y="58"/>
                </a:lnTo>
                <a:lnTo>
                  <a:pt x="126" y="53"/>
                </a:lnTo>
                <a:lnTo>
                  <a:pt x="126" y="53"/>
                </a:lnTo>
                <a:close/>
                <a:moveTo>
                  <a:pt x="99" y="12"/>
                </a:moveTo>
                <a:lnTo>
                  <a:pt x="99" y="12"/>
                </a:lnTo>
                <a:lnTo>
                  <a:pt x="82" y="5"/>
                </a:lnTo>
                <a:lnTo>
                  <a:pt x="65" y="1"/>
                </a:lnTo>
                <a:lnTo>
                  <a:pt x="52" y="0"/>
                </a:lnTo>
                <a:lnTo>
                  <a:pt x="40" y="1"/>
                </a:lnTo>
                <a:lnTo>
                  <a:pt x="40" y="5"/>
                </a:lnTo>
                <a:lnTo>
                  <a:pt x="40" y="5"/>
                </a:lnTo>
                <a:lnTo>
                  <a:pt x="42" y="5"/>
                </a:lnTo>
                <a:lnTo>
                  <a:pt x="42" y="5"/>
                </a:lnTo>
                <a:lnTo>
                  <a:pt x="42" y="5"/>
                </a:lnTo>
                <a:lnTo>
                  <a:pt x="45" y="8"/>
                </a:lnTo>
                <a:lnTo>
                  <a:pt x="46" y="11"/>
                </a:lnTo>
                <a:lnTo>
                  <a:pt x="46" y="13"/>
                </a:lnTo>
                <a:lnTo>
                  <a:pt x="46" y="16"/>
                </a:lnTo>
                <a:lnTo>
                  <a:pt x="46" y="16"/>
                </a:lnTo>
                <a:lnTo>
                  <a:pt x="44" y="19"/>
                </a:lnTo>
                <a:lnTo>
                  <a:pt x="40" y="20"/>
                </a:lnTo>
                <a:lnTo>
                  <a:pt x="40" y="76"/>
                </a:lnTo>
                <a:lnTo>
                  <a:pt x="40" y="76"/>
                </a:lnTo>
                <a:lnTo>
                  <a:pt x="40" y="80"/>
                </a:lnTo>
                <a:lnTo>
                  <a:pt x="40" y="84"/>
                </a:lnTo>
                <a:lnTo>
                  <a:pt x="40" y="96"/>
                </a:lnTo>
                <a:lnTo>
                  <a:pt x="40" y="96"/>
                </a:lnTo>
                <a:lnTo>
                  <a:pt x="49" y="91"/>
                </a:lnTo>
                <a:lnTo>
                  <a:pt x="59" y="82"/>
                </a:lnTo>
                <a:lnTo>
                  <a:pt x="69" y="77"/>
                </a:lnTo>
                <a:lnTo>
                  <a:pt x="73" y="76"/>
                </a:lnTo>
                <a:lnTo>
                  <a:pt x="79" y="76"/>
                </a:lnTo>
                <a:lnTo>
                  <a:pt x="79" y="76"/>
                </a:lnTo>
                <a:lnTo>
                  <a:pt x="90" y="76"/>
                </a:lnTo>
                <a:lnTo>
                  <a:pt x="99" y="76"/>
                </a:lnTo>
                <a:lnTo>
                  <a:pt x="99" y="63"/>
                </a:lnTo>
                <a:lnTo>
                  <a:pt x="99" y="63"/>
                </a:lnTo>
                <a:lnTo>
                  <a:pt x="97" y="63"/>
                </a:lnTo>
                <a:lnTo>
                  <a:pt x="92" y="62"/>
                </a:lnTo>
                <a:lnTo>
                  <a:pt x="92" y="62"/>
                </a:lnTo>
                <a:lnTo>
                  <a:pt x="92" y="62"/>
                </a:lnTo>
                <a:lnTo>
                  <a:pt x="88" y="59"/>
                </a:lnTo>
                <a:lnTo>
                  <a:pt x="86" y="54"/>
                </a:lnTo>
                <a:lnTo>
                  <a:pt x="84" y="49"/>
                </a:lnTo>
                <a:lnTo>
                  <a:pt x="86" y="42"/>
                </a:lnTo>
                <a:lnTo>
                  <a:pt x="86" y="42"/>
                </a:lnTo>
                <a:lnTo>
                  <a:pt x="88" y="39"/>
                </a:lnTo>
                <a:lnTo>
                  <a:pt x="91" y="36"/>
                </a:lnTo>
                <a:lnTo>
                  <a:pt x="95" y="35"/>
                </a:lnTo>
                <a:lnTo>
                  <a:pt x="99" y="34"/>
                </a:lnTo>
                <a:lnTo>
                  <a:pt x="99" y="12"/>
                </a:lnTo>
                <a:close/>
                <a:moveTo>
                  <a:pt x="40" y="1"/>
                </a:moveTo>
                <a:lnTo>
                  <a:pt x="40" y="1"/>
                </a:lnTo>
                <a:lnTo>
                  <a:pt x="33" y="3"/>
                </a:lnTo>
                <a:lnTo>
                  <a:pt x="33" y="11"/>
                </a:lnTo>
                <a:lnTo>
                  <a:pt x="33" y="11"/>
                </a:lnTo>
                <a:lnTo>
                  <a:pt x="33" y="9"/>
                </a:lnTo>
                <a:lnTo>
                  <a:pt x="33" y="9"/>
                </a:lnTo>
                <a:lnTo>
                  <a:pt x="36" y="7"/>
                </a:lnTo>
                <a:lnTo>
                  <a:pt x="40" y="5"/>
                </a:lnTo>
                <a:lnTo>
                  <a:pt x="40" y="1"/>
                </a:lnTo>
                <a:lnTo>
                  <a:pt x="40" y="1"/>
                </a:lnTo>
                <a:close/>
                <a:moveTo>
                  <a:pt x="33" y="97"/>
                </a:moveTo>
                <a:lnTo>
                  <a:pt x="33" y="97"/>
                </a:lnTo>
                <a:lnTo>
                  <a:pt x="40" y="96"/>
                </a:lnTo>
                <a:lnTo>
                  <a:pt x="40" y="84"/>
                </a:lnTo>
                <a:lnTo>
                  <a:pt x="40" y="84"/>
                </a:lnTo>
                <a:lnTo>
                  <a:pt x="38" y="85"/>
                </a:lnTo>
                <a:lnTo>
                  <a:pt x="38" y="85"/>
                </a:lnTo>
                <a:lnTo>
                  <a:pt x="36" y="89"/>
                </a:lnTo>
                <a:lnTo>
                  <a:pt x="33" y="92"/>
                </a:lnTo>
                <a:lnTo>
                  <a:pt x="33" y="97"/>
                </a:lnTo>
                <a:lnTo>
                  <a:pt x="33" y="97"/>
                </a:lnTo>
                <a:close/>
                <a:moveTo>
                  <a:pt x="40" y="20"/>
                </a:moveTo>
                <a:lnTo>
                  <a:pt x="40" y="76"/>
                </a:lnTo>
                <a:lnTo>
                  <a:pt x="40" y="76"/>
                </a:lnTo>
                <a:lnTo>
                  <a:pt x="37" y="72"/>
                </a:lnTo>
                <a:lnTo>
                  <a:pt x="33" y="69"/>
                </a:lnTo>
                <a:lnTo>
                  <a:pt x="33" y="69"/>
                </a:lnTo>
                <a:lnTo>
                  <a:pt x="33" y="69"/>
                </a:lnTo>
                <a:lnTo>
                  <a:pt x="33" y="32"/>
                </a:lnTo>
                <a:lnTo>
                  <a:pt x="33" y="32"/>
                </a:lnTo>
                <a:lnTo>
                  <a:pt x="33" y="30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4" y="17"/>
                </a:lnTo>
                <a:lnTo>
                  <a:pt x="36" y="19"/>
                </a:lnTo>
                <a:lnTo>
                  <a:pt x="36" y="19"/>
                </a:lnTo>
                <a:lnTo>
                  <a:pt x="40" y="20"/>
                </a:lnTo>
                <a:lnTo>
                  <a:pt x="40" y="20"/>
                </a:lnTo>
                <a:close/>
                <a:moveTo>
                  <a:pt x="33" y="3"/>
                </a:moveTo>
                <a:lnTo>
                  <a:pt x="33" y="3"/>
                </a:lnTo>
                <a:lnTo>
                  <a:pt x="23" y="7"/>
                </a:lnTo>
                <a:lnTo>
                  <a:pt x="23" y="19"/>
                </a:lnTo>
                <a:lnTo>
                  <a:pt x="23" y="19"/>
                </a:lnTo>
                <a:lnTo>
                  <a:pt x="27" y="20"/>
                </a:lnTo>
                <a:lnTo>
                  <a:pt x="27" y="20"/>
                </a:lnTo>
                <a:lnTo>
                  <a:pt x="30" y="23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2" y="13"/>
                </a:lnTo>
                <a:lnTo>
                  <a:pt x="33" y="11"/>
                </a:lnTo>
                <a:lnTo>
                  <a:pt x="33" y="3"/>
                </a:lnTo>
                <a:lnTo>
                  <a:pt x="33" y="3"/>
                </a:lnTo>
                <a:close/>
                <a:moveTo>
                  <a:pt x="23" y="97"/>
                </a:moveTo>
                <a:lnTo>
                  <a:pt x="23" y="97"/>
                </a:lnTo>
                <a:lnTo>
                  <a:pt x="27" y="97"/>
                </a:lnTo>
                <a:lnTo>
                  <a:pt x="33" y="97"/>
                </a:lnTo>
                <a:lnTo>
                  <a:pt x="33" y="92"/>
                </a:lnTo>
                <a:lnTo>
                  <a:pt x="33" y="92"/>
                </a:lnTo>
                <a:lnTo>
                  <a:pt x="27" y="92"/>
                </a:lnTo>
                <a:lnTo>
                  <a:pt x="23" y="91"/>
                </a:lnTo>
                <a:lnTo>
                  <a:pt x="23" y="97"/>
                </a:lnTo>
                <a:lnTo>
                  <a:pt x="23" y="97"/>
                </a:lnTo>
                <a:close/>
                <a:moveTo>
                  <a:pt x="33" y="32"/>
                </a:moveTo>
                <a:lnTo>
                  <a:pt x="33" y="69"/>
                </a:lnTo>
                <a:lnTo>
                  <a:pt x="33" y="69"/>
                </a:lnTo>
                <a:lnTo>
                  <a:pt x="27" y="68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26" y="62"/>
                </a:lnTo>
                <a:lnTo>
                  <a:pt x="27" y="59"/>
                </a:lnTo>
                <a:lnTo>
                  <a:pt x="27" y="59"/>
                </a:lnTo>
                <a:lnTo>
                  <a:pt x="29" y="55"/>
                </a:lnTo>
                <a:lnTo>
                  <a:pt x="29" y="50"/>
                </a:lnTo>
                <a:lnTo>
                  <a:pt x="26" y="47"/>
                </a:lnTo>
                <a:lnTo>
                  <a:pt x="23" y="45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27" y="38"/>
                </a:lnTo>
                <a:lnTo>
                  <a:pt x="32" y="34"/>
                </a:lnTo>
                <a:lnTo>
                  <a:pt x="32" y="34"/>
                </a:lnTo>
                <a:lnTo>
                  <a:pt x="33" y="32"/>
                </a:lnTo>
                <a:lnTo>
                  <a:pt x="33" y="32"/>
                </a:lnTo>
                <a:close/>
                <a:moveTo>
                  <a:pt x="23" y="7"/>
                </a:moveTo>
                <a:lnTo>
                  <a:pt x="23" y="7"/>
                </a:lnTo>
                <a:lnTo>
                  <a:pt x="17" y="11"/>
                </a:lnTo>
                <a:lnTo>
                  <a:pt x="13" y="16"/>
                </a:lnTo>
                <a:lnTo>
                  <a:pt x="8" y="21"/>
                </a:lnTo>
                <a:lnTo>
                  <a:pt x="6" y="27"/>
                </a:lnTo>
                <a:lnTo>
                  <a:pt x="2" y="40"/>
                </a:lnTo>
                <a:lnTo>
                  <a:pt x="0" y="54"/>
                </a:lnTo>
                <a:lnTo>
                  <a:pt x="2" y="66"/>
                </a:lnTo>
                <a:lnTo>
                  <a:pt x="4" y="78"/>
                </a:lnTo>
                <a:lnTo>
                  <a:pt x="8" y="88"/>
                </a:lnTo>
                <a:lnTo>
                  <a:pt x="13" y="91"/>
                </a:lnTo>
                <a:lnTo>
                  <a:pt x="15" y="93"/>
                </a:lnTo>
                <a:lnTo>
                  <a:pt x="15" y="93"/>
                </a:lnTo>
                <a:lnTo>
                  <a:pt x="23" y="97"/>
                </a:lnTo>
                <a:lnTo>
                  <a:pt x="23" y="91"/>
                </a:lnTo>
                <a:lnTo>
                  <a:pt x="22" y="91"/>
                </a:lnTo>
                <a:lnTo>
                  <a:pt x="22" y="91"/>
                </a:lnTo>
                <a:lnTo>
                  <a:pt x="22" y="91"/>
                </a:lnTo>
                <a:lnTo>
                  <a:pt x="18" y="88"/>
                </a:lnTo>
                <a:lnTo>
                  <a:pt x="17" y="84"/>
                </a:lnTo>
                <a:lnTo>
                  <a:pt x="15" y="80"/>
                </a:lnTo>
                <a:lnTo>
                  <a:pt x="17" y="74"/>
                </a:lnTo>
                <a:lnTo>
                  <a:pt x="17" y="74"/>
                </a:lnTo>
                <a:lnTo>
                  <a:pt x="19" y="72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18" y="66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0" y="62"/>
                </a:lnTo>
                <a:lnTo>
                  <a:pt x="7" y="58"/>
                </a:lnTo>
                <a:lnTo>
                  <a:pt x="7" y="54"/>
                </a:lnTo>
                <a:lnTo>
                  <a:pt x="8" y="49"/>
                </a:lnTo>
                <a:lnTo>
                  <a:pt x="8" y="49"/>
                </a:lnTo>
                <a:lnTo>
                  <a:pt x="11" y="46"/>
                </a:lnTo>
                <a:lnTo>
                  <a:pt x="14" y="43"/>
                </a:lnTo>
                <a:lnTo>
                  <a:pt x="18" y="43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18" y="38"/>
                </a:lnTo>
                <a:lnTo>
                  <a:pt x="18" y="38"/>
                </a:lnTo>
                <a:lnTo>
                  <a:pt x="15" y="35"/>
                </a:lnTo>
                <a:lnTo>
                  <a:pt x="14" y="32"/>
                </a:lnTo>
                <a:lnTo>
                  <a:pt x="13" y="28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8" y="20"/>
                </a:lnTo>
                <a:lnTo>
                  <a:pt x="23" y="19"/>
                </a:lnTo>
                <a:lnTo>
                  <a:pt x="23" y="7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Freeform 186"/>
          <p:cNvSpPr/>
          <p:nvPr/>
        </p:nvSpPr>
        <p:spPr bwMode="auto">
          <a:xfrm>
            <a:off x="4095750" y="3371850"/>
            <a:ext cx="252413" cy="311150"/>
          </a:xfrm>
          <a:custGeom>
            <a:avLst/>
            <a:gdLst>
              <a:gd name="T0" fmla="*/ 159 w 159"/>
              <a:gd name="T1" fmla="*/ 36 h 205"/>
              <a:gd name="T2" fmla="*/ 151 w 159"/>
              <a:gd name="T3" fmla="*/ 32 h 205"/>
              <a:gd name="T4" fmla="*/ 56 w 159"/>
              <a:gd name="T5" fmla="*/ 185 h 205"/>
              <a:gd name="T6" fmla="*/ 56 w 159"/>
              <a:gd name="T7" fmla="*/ 185 h 205"/>
              <a:gd name="T8" fmla="*/ 53 w 159"/>
              <a:gd name="T9" fmla="*/ 189 h 205"/>
              <a:gd name="T10" fmla="*/ 50 w 159"/>
              <a:gd name="T11" fmla="*/ 191 h 205"/>
              <a:gd name="T12" fmla="*/ 46 w 159"/>
              <a:gd name="T13" fmla="*/ 193 h 205"/>
              <a:gd name="T14" fmla="*/ 41 w 159"/>
              <a:gd name="T15" fmla="*/ 194 h 205"/>
              <a:gd name="T16" fmla="*/ 37 w 159"/>
              <a:gd name="T17" fmla="*/ 195 h 205"/>
              <a:gd name="T18" fmla="*/ 31 w 159"/>
              <a:gd name="T19" fmla="*/ 194 h 205"/>
              <a:gd name="T20" fmla="*/ 27 w 159"/>
              <a:gd name="T21" fmla="*/ 193 h 205"/>
              <a:gd name="T22" fmla="*/ 22 w 159"/>
              <a:gd name="T23" fmla="*/ 191 h 205"/>
              <a:gd name="T24" fmla="*/ 22 w 159"/>
              <a:gd name="T25" fmla="*/ 191 h 205"/>
              <a:gd name="T26" fmla="*/ 18 w 159"/>
              <a:gd name="T27" fmla="*/ 187 h 205"/>
              <a:gd name="T28" fmla="*/ 15 w 159"/>
              <a:gd name="T29" fmla="*/ 185 h 205"/>
              <a:gd name="T30" fmla="*/ 12 w 159"/>
              <a:gd name="T31" fmla="*/ 180 h 205"/>
              <a:gd name="T32" fmla="*/ 10 w 159"/>
              <a:gd name="T33" fmla="*/ 175 h 205"/>
              <a:gd name="T34" fmla="*/ 10 w 159"/>
              <a:gd name="T35" fmla="*/ 171 h 205"/>
              <a:gd name="T36" fmla="*/ 10 w 159"/>
              <a:gd name="T37" fmla="*/ 166 h 205"/>
              <a:gd name="T38" fmla="*/ 11 w 159"/>
              <a:gd name="T39" fmla="*/ 162 h 205"/>
              <a:gd name="T40" fmla="*/ 12 w 159"/>
              <a:gd name="T41" fmla="*/ 157 h 205"/>
              <a:gd name="T42" fmla="*/ 107 w 159"/>
              <a:gd name="T43" fmla="*/ 4 h 205"/>
              <a:gd name="T44" fmla="*/ 100 w 159"/>
              <a:gd name="T45" fmla="*/ 0 h 205"/>
              <a:gd name="T46" fmla="*/ 4 w 159"/>
              <a:gd name="T47" fmla="*/ 155 h 205"/>
              <a:gd name="T48" fmla="*/ 4 w 159"/>
              <a:gd name="T49" fmla="*/ 155 h 205"/>
              <a:gd name="T50" fmla="*/ 2 w 159"/>
              <a:gd name="T51" fmla="*/ 160 h 205"/>
              <a:gd name="T52" fmla="*/ 0 w 159"/>
              <a:gd name="T53" fmla="*/ 167 h 205"/>
              <a:gd name="T54" fmla="*/ 0 w 159"/>
              <a:gd name="T55" fmla="*/ 172 h 205"/>
              <a:gd name="T56" fmla="*/ 2 w 159"/>
              <a:gd name="T57" fmla="*/ 179 h 205"/>
              <a:gd name="T58" fmla="*/ 3 w 159"/>
              <a:gd name="T59" fmla="*/ 185 h 205"/>
              <a:gd name="T60" fmla="*/ 7 w 159"/>
              <a:gd name="T61" fmla="*/ 190 h 205"/>
              <a:gd name="T62" fmla="*/ 11 w 159"/>
              <a:gd name="T63" fmla="*/ 195 h 205"/>
              <a:gd name="T64" fmla="*/ 16 w 159"/>
              <a:gd name="T65" fmla="*/ 199 h 205"/>
              <a:gd name="T66" fmla="*/ 16 w 159"/>
              <a:gd name="T67" fmla="*/ 199 h 205"/>
              <a:gd name="T68" fmla="*/ 23 w 159"/>
              <a:gd name="T69" fmla="*/ 202 h 205"/>
              <a:gd name="T70" fmla="*/ 30 w 159"/>
              <a:gd name="T71" fmla="*/ 203 h 205"/>
              <a:gd name="T72" fmla="*/ 35 w 159"/>
              <a:gd name="T73" fmla="*/ 205 h 205"/>
              <a:gd name="T74" fmla="*/ 42 w 159"/>
              <a:gd name="T75" fmla="*/ 205 h 205"/>
              <a:gd name="T76" fmla="*/ 48 w 159"/>
              <a:gd name="T77" fmla="*/ 202 h 205"/>
              <a:gd name="T78" fmla="*/ 53 w 159"/>
              <a:gd name="T79" fmla="*/ 199 h 205"/>
              <a:gd name="T80" fmla="*/ 58 w 159"/>
              <a:gd name="T81" fmla="*/ 195 h 205"/>
              <a:gd name="T82" fmla="*/ 62 w 159"/>
              <a:gd name="T83" fmla="*/ 191 h 205"/>
              <a:gd name="T84" fmla="*/ 159 w 159"/>
              <a:gd name="T85" fmla="*/ 3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9" h="205">
                <a:moveTo>
                  <a:pt x="159" y="36"/>
                </a:moveTo>
                <a:lnTo>
                  <a:pt x="151" y="32"/>
                </a:lnTo>
                <a:lnTo>
                  <a:pt x="56" y="185"/>
                </a:lnTo>
                <a:lnTo>
                  <a:pt x="56" y="185"/>
                </a:lnTo>
                <a:lnTo>
                  <a:pt x="53" y="189"/>
                </a:lnTo>
                <a:lnTo>
                  <a:pt x="50" y="191"/>
                </a:lnTo>
                <a:lnTo>
                  <a:pt x="46" y="193"/>
                </a:lnTo>
                <a:lnTo>
                  <a:pt x="41" y="194"/>
                </a:lnTo>
                <a:lnTo>
                  <a:pt x="37" y="195"/>
                </a:lnTo>
                <a:lnTo>
                  <a:pt x="31" y="194"/>
                </a:lnTo>
                <a:lnTo>
                  <a:pt x="27" y="193"/>
                </a:lnTo>
                <a:lnTo>
                  <a:pt x="22" y="191"/>
                </a:lnTo>
                <a:lnTo>
                  <a:pt x="22" y="191"/>
                </a:lnTo>
                <a:lnTo>
                  <a:pt x="18" y="187"/>
                </a:lnTo>
                <a:lnTo>
                  <a:pt x="15" y="185"/>
                </a:lnTo>
                <a:lnTo>
                  <a:pt x="12" y="180"/>
                </a:lnTo>
                <a:lnTo>
                  <a:pt x="10" y="175"/>
                </a:lnTo>
                <a:lnTo>
                  <a:pt x="10" y="171"/>
                </a:lnTo>
                <a:lnTo>
                  <a:pt x="10" y="166"/>
                </a:lnTo>
                <a:lnTo>
                  <a:pt x="11" y="162"/>
                </a:lnTo>
                <a:lnTo>
                  <a:pt x="12" y="157"/>
                </a:lnTo>
                <a:lnTo>
                  <a:pt x="107" y="4"/>
                </a:lnTo>
                <a:lnTo>
                  <a:pt x="100" y="0"/>
                </a:lnTo>
                <a:lnTo>
                  <a:pt x="4" y="155"/>
                </a:lnTo>
                <a:lnTo>
                  <a:pt x="4" y="155"/>
                </a:lnTo>
                <a:lnTo>
                  <a:pt x="2" y="160"/>
                </a:lnTo>
                <a:lnTo>
                  <a:pt x="0" y="167"/>
                </a:lnTo>
                <a:lnTo>
                  <a:pt x="0" y="172"/>
                </a:lnTo>
                <a:lnTo>
                  <a:pt x="2" y="179"/>
                </a:lnTo>
                <a:lnTo>
                  <a:pt x="3" y="185"/>
                </a:lnTo>
                <a:lnTo>
                  <a:pt x="7" y="190"/>
                </a:lnTo>
                <a:lnTo>
                  <a:pt x="11" y="195"/>
                </a:lnTo>
                <a:lnTo>
                  <a:pt x="16" y="199"/>
                </a:lnTo>
                <a:lnTo>
                  <a:pt x="16" y="199"/>
                </a:lnTo>
                <a:lnTo>
                  <a:pt x="23" y="202"/>
                </a:lnTo>
                <a:lnTo>
                  <a:pt x="30" y="203"/>
                </a:lnTo>
                <a:lnTo>
                  <a:pt x="35" y="205"/>
                </a:lnTo>
                <a:lnTo>
                  <a:pt x="42" y="205"/>
                </a:lnTo>
                <a:lnTo>
                  <a:pt x="48" y="202"/>
                </a:lnTo>
                <a:lnTo>
                  <a:pt x="53" y="199"/>
                </a:lnTo>
                <a:lnTo>
                  <a:pt x="58" y="195"/>
                </a:lnTo>
                <a:lnTo>
                  <a:pt x="62" y="191"/>
                </a:lnTo>
                <a:lnTo>
                  <a:pt x="159" y="36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Freeform 187"/>
          <p:cNvSpPr/>
          <p:nvPr/>
        </p:nvSpPr>
        <p:spPr bwMode="auto">
          <a:xfrm>
            <a:off x="4238625" y="3363913"/>
            <a:ext cx="122238" cy="77787"/>
          </a:xfrm>
          <a:custGeom>
            <a:avLst/>
            <a:gdLst>
              <a:gd name="T0" fmla="*/ 75 w 77"/>
              <a:gd name="T1" fmla="*/ 50 h 52"/>
              <a:gd name="T2" fmla="*/ 75 w 77"/>
              <a:gd name="T3" fmla="*/ 50 h 52"/>
              <a:gd name="T4" fmla="*/ 74 w 77"/>
              <a:gd name="T5" fmla="*/ 51 h 52"/>
              <a:gd name="T6" fmla="*/ 71 w 77"/>
              <a:gd name="T7" fmla="*/ 52 h 52"/>
              <a:gd name="T8" fmla="*/ 69 w 77"/>
              <a:gd name="T9" fmla="*/ 52 h 52"/>
              <a:gd name="T10" fmla="*/ 67 w 77"/>
              <a:gd name="T11" fmla="*/ 51 h 52"/>
              <a:gd name="T12" fmla="*/ 2 w 77"/>
              <a:gd name="T13" fmla="*/ 12 h 52"/>
              <a:gd name="T14" fmla="*/ 2 w 77"/>
              <a:gd name="T15" fmla="*/ 12 h 52"/>
              <a:gd name="T16" fmla="*/ 0 w 77"/>
              <a:gd name="T17" fmla="*/ 9 h 52"/>
              <a:gd name="T18" fmla="*/ 0 w 77"/>
              <a:gd name="T19" fmla="*/ 8 h 52"/>
              <a:gd name="T20" fmla="*/ 0 w 77"/>
              <a:gd name="T21" fmla="*/ 5 h 52"/>
              <a:gd name="T22" fmla="*/ 0 w 77"/>
              <a:gd name="T23" fmla="*/ 2 h 52"/>
              <a:gd name="T24" fmla="*/ 0 w 77"/>
              <a:gd name="T25" fmla="*/ 2 h 52"/>
              <a:gd name="T26" fmla="*/ 1 w 77"/>
              <a:gd name="T27" fmla="*/ 1 h 52"/>
              <a:gd name="T28" fmla="*/ 4 w 77"/>
              <a:gd name="T29" fmla="*/ 0 h 52"/>
              <a:gd name="T30" fmla="*/ 6 w 77"/>
              <a:gd name="T31" fmla="*/ 0 h 52"/>
              <a:gd name="T32" fmla="*/ 8 w 77"/>
              <a:gd name="T33" fmla="*/ 1 h 52"/>
              <a:gd name="T34" fmla="*/ 74 w 77"/>
              <a:gd name="T35" fmla="*/ 42 h 52"/>
              <a:gd name="T36" fmla="*/ 74 w 77"/>
              <a:gd name="T37" fmla="*/ 42 h 52"/>
              <a:gd name="T38" fmla="*/ 75 w 77"/>
              <a:gd name="T39" fmla="*/ 43 h 52"/>
              <a:gd name="T40" fmla="*/ 77 w 77"/>
              <a:gd name="T41" fmla="*/ 46 h 52"/>
              <a:gd name="T42" fmla="*/ 77 w 77"/>
              <a:gd name="T43" fmla="*/ 47 h 52"/>
              <a:gd name="T44" fmla="*/ 75 w 77"/>
              <a:gd name="T45" fmla="*/ 50 h 52"/>
              <a:gd name="T46" fmla="*/ 75 w 77"/>
              <a:gd name="T47" fmla="*/ 5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7" h="52">
                <a:moveTo>
                  <a:pt x="75" y="50"/>
                </a:moveTo>
                <a:lnTo>
                  <a:pt x="75" y="50"/>
                </a:lnTo>
                <a:lnTo>
                  <a:pt x="74" y="51"/>
                </a:lnTo>
                <a:lnTo>
                  <a:pt x="71" y="52"/>
                </a:lnTo>
                <a:lnTo>
                  <a:pt x="69" y="52"/>
                </a:lnTo>
                <a:lnTo>
                  <a:pt x="67" y="51"/>
                </a:lnTo>
                <a:lnTo>
                  <a:pt x="2" y="12"/>
                </a:lnTo>
                <a:lnTo>
                  <a:pt x="2" y="12"/>
                </a:lnTo>
                <a:lnTo>
                  <a:pt x="0" y="9"/>
                </a:lnTo>
                <a:lnTo>
                  <a:pt x="0" y="8"/>
                </a:lnTo>
                <a:lnTo>
                  <a:pt x="0" y="5"/>
                </a:lnTo>
                <a:lnTo>
                  <a:pt x="0" y="2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lnTo>
                  <a:pt x="6" y="0"/>
                </a:lnTo>
                <a:lnTo>
                  <a:pt x="8" y="1"/>
                </a:lnTo>
                <a:lnTo>
                  <a:pt x="74" y="42"/>
                </a:lnTo>
                <a:lnTo>
                  <a:pt x="74" y="42"/>
                </a:lnTo>
                <a:lnTo>
                  <a:pt x="75" y="43"/>
                </a:lnTo>
                <a:lnTo>
                  <a:pt x="77" y="46"/>
                </a:lnTo>
                <a:lnTo>
                  <a:pt x="77" y="47"/>
                </a:lnTo>
                <a:lnTo>
                  <a:pt x="75" y="50"/>
                </a:lnTo>
                <a:lnTo>
                  <a:pt x="75" y="50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Freeform 188"/>
          <p:cNvSpPr/>
          <p:nvPr/>
        </p:nvSpPr>
        <p:spPr bwMode="auto">
          <a:xfrm>
            <a:off x="4138613" y="3429000"/>
            <a:ext cx="173037" cy="223838"/>
          </a:xfrm>
          <a:custGeom>
            <a:avLst/>
            <a:gdLst>
              <a:gd name="T0" fmla="*/ 109 w 109"/>
              <a:gd name="T1" fmla="*/ 5 h 148"/>
              <a:gd name="T2" fmla="*/ 99 w 109"/>
              <a:gd name="T3" fmla="*/ 0 h 148"/>
              <a:gd name="T4" fmla="*/ 15 w 109"/>
              <a:gd name="T5" fmla="*/ 137 h 148"/>
              <a:gd name="T6" fmla="*/ 15 w 109"/>
              <a:gd name="T7" fmla="*/ 137 h 148"/>
              <a:gd name="T8" fmla="*/ 12 w 109"/>
              <a:gd name="T9" fmla="*/ 139 h 148"/>
              <a:gd name="T10" fmla="*/ 8 w 109"/>
              <a:gd name="T11" fmla="*/ 142 h 148"/>
              <a:gd name="T12" fmla="*/ 4 w 109"/>
              <a:gd name="T13" fmla="*/ 143 h 148"/>
              <a:gd name="T14" fmla="*/ 0 w 109"/>
              <a:gd name="T15" fmla="*/ 143 h 148"/>
              <a:gd name="T16" fmla="*/ 0 w 109"/>
              <a:gd name="T17" fmla="*/ 143 h 148"/>
              <a:gd name="T18" fmla="*/ 0 w 109"/>
              <a:gd name="T19" fmla="*/ 145 h 148"/>
              <a:gd name="T20" fmla="*/ 0 w 109"/>
              <a:gd name="T21" fmla="*/ 145 h 148"/>
              <a:gd name="T22" fmla="*/ 7 w 109"/>
              <a:gd name="T23" fmla="*/ 148 h 148"/>
              <a:gd name="T24" fmla="*/ 14 w 109"/>
              <a:gd name="T25" fmla="*/ 148 h 148"/>
              <a:gd name="T26" fmla="*/ 21 w 109"/>
              <a:gd name="T27" fmla="*/ 145 h 148"/>
              <a:gd name="T28" fmla="*/ 25 w 109"/>
              <a:gd name="T29" fmla="*/ 141 h 148"/>
              <a:gd name="T30" fmla="*/ 109 w 109"/>
              <a:gd name="T31" fmla="*/ 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48">
                <a:moveTo>
                  <a:pt x="109" y="5"/>
                </a:moveTo>
                <a:lnTo>
                  <a:pt x="99" y="0"/>
                </a:lnTo>
                <a:lnTo>
                  <a:pt x="15" y="137"/>
                </a:lnTo>
                <a:lnTo>
                  <a:pt x="15" y="137"/>
                </a:lnTo>
                <a:lnTo>
                  <a:pt x="12" y="139"/>
                </a:lnTo>
                <a:lnTo>
                  <a:pt x="8" y="142"/>
                </a:lnTo>
                <a:lnTo>
                  <a:pt x="4" y="143"/>
                </a:lnTo>
                <a:lnTo>
                  <a:pt x="0" y="143"/>
                </a:lnTo>
                <a:lnTo>
                  <a:pt x="0" y="143"/>
                </a:lnTo>
                <a:lnTo>
                  <a:pt x="0" y="145"/>
                </a:lnTo>
                <a:lnTo>
                  <a:pt x="0" y="145"/>
                </a:lnTo>
                <a:lnTo>
                  <a:pt x="7" y="148"/>
                </a:lnTo>
                <a:lnTo>
                  <a:pt x="14" y="148"/>
                </a:lnTo>
                <a:lnTo>
                  <a:pt x="21" y="145"/>
                </a:lnTo>
                <a:lnTo>
                  <a:pt x="25" y="141"/>
                </a:lnTo>
                <a:lnTo>
                  <a:pt x="109" y="5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Freeform 189"/>
          <p:cNvSpPr>
            <a:spLocks noEditPoints="1"/>
          </p:cNvSpPr>
          <p:nvPr/>
        </p:nvSpPr>
        <p:spPr bwMode="auto">
          <a:xfrm>
            <a:off x="2797175" y="4905375"/>
            <a:ext cx="217488" cy="223838"/>
          </a:xfrm>
          <a:custGeom>
            <a:avLst/>
            <a:gdLst>
              <a:gd name="T0" fmla="*/ 107 w 137"/>
              <a:gd name="T1" fmla="*/ 68 h 147"/>
              <a:gd name="T2" fmla="*/ 103 w 137"/>
              <a:gd name="T3" fmla="*/ 51 h 147"/>
              <a:gd name="T4" fmla="*/ 103 w 137"/>
              <a:gd name="T5" fmla="*/ 99 h 147"/>
              <a:gd name="T6" fmla="*/ 117 w 137"/>
              <a:gd name="T7" fmla="*/ 111 h 147"/>
              <a:gd name="T8" fmla="*/ 115 w 137"/>
              <a:gd name="T9" fmla="*/ 118 h 147"/>
              <a:gd name="T10" fmla="*/ 103 w 137"/>
              <a:gd name="T11" fmla="*/ 38 h 147"/>
              <a:gd name="T12" fmla="*/ 115 w 137"/>
              <a:gd name="T13" fmla="*/ 19 h 147"/>
              <a:gd name="T14" fmla="*/ 117 w 137"/>
              <a:gd name="T15" fmla="*/ 24 h 147"/>
              <a:gd name="T16" fmla="*/ 103 w 137"/>
              <a:gd name="T17" fmla="*/ 38 h 147"/>
              <a:gd name="T18" fmla="*/ 114 w 137"/>
              <a:gd name="T19" fmla="*/ 68 h 147"/>
              <a:gd name="T20" fmla="*/ 134 w 137"/>
              <a:gd name="T21" fmla="*/ 65 h 147"/>
              <a:gd name="T22" fmla="*/ 136 w 137"/>
              <a:gd name="T23" fmla="*/ 70 h 147"/>
              <a:gd name="T24" fmla="*/ 114 w 137"/>
              <a:gd name="T25" fmla="*/ 70 h 147"/>
              <a:gd name="T26" fmla="*/ 69 w 137"/>
              <a:gd name="T27" fmla="*/ 30 h 147"/>
              <a:gd name="T28" fmla="*/ 103 w 137"/>
              <a:gd name="T29" fmla="*/ 51 h 147"/>
              <a:gd name="T30" fmla="*/ 90 w 137"/>
              <a:gd name="T31" fmla="*/ 100 h 147"/>
              <a:gd name="T32" fmla="*/ 84 w 137"/>
              <a:gd name="T33" fmla="*/ 142 h 147"/>
              <a:gd name="T34" fmla="*/ 69 w 137"/>
              <a:gd name="T35" fmla="*/ 114 h 147"/>
              <a:gd name="T36" fmla="*/ 83 w 137"/>
              <a:gd name="T37" fmla="*/ 96 h 147"/>
              <a:gd name="T38" fmla="*/ 95 w 137"/>
              <a:gd name="T39" fmla="*/ 84 h 147"/>
              <a:gd name="T40" fmla="*/ 99 w 137"/>
              <a:gd name="T41" fmla="*/ 62 h 147"/>
              <a:gd name="T42" fmla="*/ 91 w 137"/>
              <a:gd name="T43" fmla="*/ 47 h 147"/>
              <a:gd name="T44" fmla="*/ 69 w 137"/>
              <a:gd name="T45" fmla="*/ 38 h 147"/>
              <a:gd name="T46" fmla="*/ 100 w 137"/>
              <a:gd name="T47" fmla="*/ 31 h 147"/>
              <a:gd name="T48" fmla="*/ 100 w 137"/>
              <a:gd name="T49" fmla="*/ 36 h 147"/>
              <a:gd name="T50" fmla="*/ 103 w 137"/>
              <a:gd name="T51" fmla="*/ 99 h 147"/>
              <a:gd name="T52" fmla="*/ 99 w 137"/>
              <a:gd name="T53" fmla="*/ 101 h 147"/>
              <a:gd name="T54" fmla="*/ 103 w 137"/>
              <a:gd name="T55" fmla="*/ 99 h 147"/>
              <a:gd name="T56" fmla="*/ 72 w 137"/>
              <a:gd name="T57" fmla="*/ 1 h 147"/>
              <a:gd name="T58" fmla="*/ 72 w 137"/>
              <a:gd name="T59" fmla="*/ 23 h 147"/>
              <a:gd name="T60" fmla="*/ 67 w 137"/>
              <a:gd name="T61" fmla="*/ 147 h 147"/>
              <a:gd name="T62" fmla="*/ 49 w 137"/>
              <a:gd name="T63" fmla="*/ 137 h 147"/>
              <a:gd name="T64" fmla="*/ 41 w 137"/>
              <a:gd name="T65" fmla="*/ 92 h 147"/>
              <a:gd name="T66" fmla="*/ 41 w 137"/>
              <a:gd name="T67" fmla="*/ 43 h 147"/>
              <a:gd name="T68" fmla="*/ 69 w 137"/>
              <a:gd name="T69" fmla="*/ 30 h 147"/>
              <a:gd name="T70" fmla="*/ 57 w 137"/>
              <a:gd name="T71" fmla="*/ 40 h 147"/>
              <a:gd name="T72" fmla="*/ 45 w 137"/>
              <a:gd name="T73" fmla="*/ 51 h 147"/>
              <a:gd name="T74" fmla="*/ 40 w 137"/>
              <a:gd name="T75" fmla="*/ 68 h 147"/>
              <a:gd name="T76" fmla="*/ 54 w 137"/>
              <a:gd name="T77" fmla="*/ 93 h 147"/>
              <a:gd name="T78" fmla="*/ 56 w 137"/>
              <a:gd name="T79" fmla="*/ 97 h 147"/>
              <a:gd name="T80" fmla="*/ 69 w 137"/>
              <a:gd name="T81" fmla="*/ 147 h 147"/>
              <a:gd name="T82" fmla="*/ 69 w 137"/>
              <a:gd name="T83" fmla="*/ 24 h 147"/>
              <a:gd name="T84" fmla="*/ 65 w 137"/>
              <a:gd name="T85" fmla="*/ 4 h 147"/>
              <a:gd name="T86" fmla="*/ 69 w 137"/>
              <a:gd name="T87" fmla="*/ 0 h 147"/>
              <a:gd name="T88" fmla="*/ 38 w 137"/>
              <a:gd name="T89" fmla="*/ 104 h 147"/>
              <a:gd name="T90" fmla="*/ 35 w 137"/>
              <a:gd name="T91" fmla="*/ 99 h 147"/>
              <a:gd name="T92" fmla="*/ 35 w 137"/>
              <a:gd name="T93" fmla="*/ 38 h 147"/>
              <a:gd name="T94" fmla="*/ 38 w 137"/>
              <a:gd name="T95" fmla="*/ 31 h 147"/>
              <a:gd name="T96" fmla="*/ 35 w 137"/>
              <a:gd name="T97" fmla="*/ 84 h 147"/>
              <a:gd name="T98" fmla="*/ 33 w 137"/>
              <a:gd name="T99" fmla="*/ 59 h 147"/>
              <a:gd name="T100" fmla="*/ 35 w 137"/>
              <a:gd name="T101" fmla="*/ 30 h 147"/>
              <a:gd name="T102" fmla="*/ 33 w 137"/>
              <a:gd name="T103" fmla="*/ 36 h 147"/>
              <a:gd name="T104" fmla="*/ 21 w 137"/>
              <a:gd name="T105" fmla="*/ 20 h 147"/>
              <a:gd name="T106" fmla="*/ 35 w 137"/>
              <a:gd name="T107" fmla="*/ 30 h 147"/>
              <a:gd name="T108" fmla="*/ 26 w 137"/>
              <a:gd name="T109" fmla="*/ 116 h 147"/>
              <a:gd name="T110" fmla="*/ 21 w 137"/>
              <a:gd name="T111" fmla="*/ 116 h 147"/>
              <a:gd name="T112" fmla="*/ 33 w 137"/>
              <a:gd name="T113" fmla="*/ 99 h 147"/>
              <a:gd name="T114" fmla="*/ 4 w 137"/>
              <a:gd name="T115" fmla="*/ 65 h 147"/>
              <a:gd name="T116" fmla="*/ 23 w 137"/>
              <a:gd name="T117" fmla="*/ 65 h 147"/>
              <a:gd name="T118" fmla="*/ 21 w 137"/>
              <a:gd name="T119" fmla="*/ 72 h 147"/>
              <a:gd name="T120" fmla="*/ 0 w 137"/>
              <a:gd name="T121" fmla="*/ 68 h 147"/>
              <a:gd name="T122" fmla="*/ 4 w 137"/>
              <a:gd name="T123" fmla="*/ 65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7">
                <a:moveTo>
                  <a:pt x="103" y="51"/>
                </a:moveTo>
                <a:lnTo>
                  <a:pt x="103" y="51"/>
                </a:lnTo>
                <a:lnTo>
                  <a:pt x="106" y="59"/>
                </a:lnTo>
                <a:lnTo>
                  <a:pt x="107" y="68"/>
                </a:lnTo>
                <a:lnTo>
                  <a:pt x="107" y="68"/>
                </a:lnTo>
                <a:lnTo>
                  <a:pt x="106" y="77"/>
                </a:lnTo>
                <a:lnTo>
                  <a:pt x="103" y="84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7"/>
                </a:moveTo>
                <a:lnTo>
                  <a:pt x="103" y="99"/>
                </a:lnTo>
                <a:lnTo>
                  <a:pt x="103" y="99"/>
                </a:lnTo>
                <a:lnTo>
                  <a:pt x="106" y="99"/>
                </a:lnTo>
                <a:lnTo>
                  <a:pt x="106" y="99"/>
                </a:lnTo>
                <a:lnTo>
                  <a:pt x="117" y="111"/>
                </a:lnTo>
                <a:lnTo>
                  <a:pt x="117" y="111"/>
                </a:lnTo>
                <a:lnTo>
                  <a:pt x="118" y="114"/>
                </a:lnTo>
                <a:lnTo>
                  <a:pt x="117" y="116"/>
                </a:lnTo>
                <a:lnTo>
                  <a:pt x="117" y="116"/>
                </a:lnTo>
                <a:lnTo>
                  <a:pt x="115" y="118"/>
                </a:lnTo>
                <a:lnTo>
                  <a:pt x="113" y="116"/>
                </a:lnTo>
                <a:lnTo>
                  <a:pt x="103" y="107"/>
                </a:lnTo>
                <a:lnTo>
                  <a:pt x="103" y="107"/>
                </a:lnTo>
                <a:close/>
                <a:moveTo>
                  <a:pt x="103" y="38"/>
                </a:moveTo>
                <a:lnTo>
                  <a:pt x="103" y="28"/>
                </a:lnTo>
                <a:lnTo>
                  <a:pt x="113" y="20"/>
                </a:lnTo>
                <a:lnTo>
                  <a:pt x="113" y="20"/>
                </a:lnTo>
                <a:lnTo>
                  <a:pt x="115" y="19"/>
                </a:lnTo>
                <a:lnTo>
                  <a:pt x="117" y="20"/>
                </a:lnTo>
                <a:lnTo>
                  <a:pt x="117" y="20"/>
                </a:lnTo>
                <a:lnTo>
                  <a:pt x="118" y="23"/>
                </a:lnTo>
                <a:lnTo>
                  <a:pt x="117" y="24"/>
                </a:lnTo>
                <a:lnTo>
                  <a:pt x="106" y="36"/>
                </a:lnTo>
                <a:lnTo>
                  <a:pt x="106" y="36"/>
                </a:lnTo>
                <a:lnTo>
                  <a:pt x="106" y="36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4" y="68"/>
                </a:lnTo>
                <a:lnTo>
                  <a:pt x="114" y="65"/>
                </a:lnTo>
                <a:lnTo>
                  <a:pt x="117" y="65"/>
                </a:lnTo>
                <a:lnTo>
                  <a:pt x="134" y="65"/>
                </a:lnTo>
                <a:lnTo>
                  <a:pt x="134" y="65"/>
                </a:lnTo>
                <a:lnTo>
                  <a:pt x="136" y="65"/>
                </a:lnTo>
                <a:lnTo>
                  <a:pt x="137" y="68"/>
                </a:lnTo>
                <a:lnTo>
                  <a:pt x="137" y="68"/>
                </a:lnTo>
                <a:lnTo>
                  <a:pt x="136" y="70"/>
                </a:lnTo>
                <a:lnTo>
                  <a:pt x="134" y="72"/>
                </a:lnTo>
                <a:lnTo>
                  <a:pt x="117" y="72"/>
                </a:lnTo>
                <a:lnTo>
                  <a:pt x="117" y="72"/>
                </a:lnTo>
                <a:lnTo>
                  <a:pt x="114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69" y="30"/>
                </a:moveTo>
                <a:lnTo>
                  <a:pt x="69" y="30"/>
                </a:lnTo>
                <a:lnTo>
                  <a:pt x="80" y="32"/>
                </a:lnTo>
                <a:lnTo>
                  <a:pt x="90" y="36"/>
                </a:lnTo>
                <a:lnTo>
                  <a:pt x="98" y="43"/>
                </a:lnTo>
                <a:lnTo>
                  <a:pt x="103" y="51"/>
                </a:lnTo>
                <a:lnTo>
                  <a:pt x="103" y="84"/>
                </a:lnTo>
                <a:lnTo>
                  <a:pt x="103" y="84"/>
                </a:lnTo>
                <a:lnTo>
                  <a:pt x="98" y="93"/>
                </a:lnTo>
                <a:lnTo>
                  <a:pt x="90" y="100"/>
                </a:lnTo>
                <a:lnTo>
                  <a:pt x="90" y="130"/>
                </a:lnTo>
                <a:lnTo>
                  <a:pt x="90" y="130"/>
                </a:lnTo>
                <a:lnTo>
                  <a:pt x="88" y="137"/>
                </a:lnTo>
                <a:lnTo>
                  <a:pt x="84" y="142"/>
                </a:lnTo>
                <a:lnTo>
                  <a:pt x="79" y="146"/>
                </a:lnTo>
                <a:lnTo>
                  <a:pt x="71" y="147"/>
                </a:lnTo>
                <a:lnTo>
                  <a:pt x="69" y="147"/>
                </a:lnTo>
                <a:lnTo>
                  <a:pt x="69" y="114"/>
                </a:lnTo>
                <a:lnTo>
                  <a:pt x="82" y="114"/>
                </a:lnTo>
                <a:lnTo>
                  <a:pt x="82" y="97"/>
                </a:lnTo>
                <a:lnTo>
                  <a:pt x="82" y="97"/>
                </a:lnTo>
                <a:lnTo>
                  <a:pt x="83" y="96"/>
                </a:lnTo>
                <a:lnTo>
                  <a:pt x="84" y="95"/>
                </a:lnTo>
                <a:lnTo>
                  <a:pt x="84" y="95"/>
                </a:lnTo>
                <a:lnTo>
                  <a:pt x="91" y="89"/>
                </a:lnTo>
                <a:lnTo>
                  <a:pt x="95" y="84"/>
                </a:lnTo>
                <a:lnTo>
                  <a:pt x="98" y="76"/>
                </a:lnTo>
                <a:lnTo>
                  <a:pt x="99" y="68"/>
                </a:lnTo>
                <a:lnTo>
                  <a:pt x="99" y="68"/>
                </a:lnTo>
                <a:lnTo>
                  <a:pt x="99" y="62"/>
                </a:lnTo>
                <a:lnTo>
                  <a:pt x="96" y="57"/>
                </a:lnTo>
                <a:lnTo>
                  <a:pt x="94" y="51"/>
                </a:lnTo>
                <a:lnTo>
                  <a:pt x="91" y="47"/>
                </a:lnTo>
                <a:lnTo>
                  <a:pt x="91" y="47"/>
                </a:lnTo>
                <a:lnTo>
                  <a:pt x="86" y="43"/>
                </a:lnTo>
                <a:lnTo>
                  <a:pt x="82" y="40"/>
                </a:lnTo>
                <a:lnTo>
                  <a:pt x="75" y="39"/>
                </a:lnTo>
                <a:lnTo>
                  <a:pt x="69" y="38"/>
                </a:lnTo>
                <a:lnTo>
                  <a:pt x="69" y="30"/>
                </a:lnTo>
                <a:lnTo>
                  <a:pt x="69" y="30"/>
                </a:lnTo>
                <a:close/>
                <a:moveTo>
                  <a:pt x="103" y="28"/>
                </a:moveTo>
                <a:lnTo>
                  <a:pt x="100" y="31"/>
                </a:lnTo>
                <a:lnTo>
                  <a:pt x="100" y="31"/>
                </a:lnTo>
                <a:lnTo>
                  <a:pt x="99" y="34"/>
                </a:lnTo>
                <a:lnTo>
                  <a:pt x="100" y="36"/>
                </a:lnTo>
                <a:lnTo>
                  <a:pt x="100" y="36"/>
                </a:lnTo>
                <a:lnTo>
                  <a:pt x="103" y="38"/>
                </a:lnTo>
                <a:lnTo>
                  <a:pt x="103" y="28"/>
                </a:lnTo>
                <a:lnTo>
                  <a:pt x="103" y="28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99"/>
                </a:lnTo>
                <a:lnTo>
                  <a:pt x="100" y="99"/>
                </a:lnTo>
                <a:lnTo>
                  <a:pt x="99" y="101"/>
                </a:lnTo>
                <a:lnTo>
                  <a:pt x="100" y="104"/>
                </a:lnTo>
                <a:lnTo>
                  <a:pt x="103" y="107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2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2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7"/>
                </a:moveTo>
                <a:lnTo>
                  <a:pt x="67" y="147"/>
                </a:lnTo>
                <a:lnTo>
                  <a:pt x="67" y="147"/>
                </a:lnTo>
                <a:lnTo>
                  <a:pt x="60" y="146"/>
                </a:lnTo>
                <a:lnTo>
                  <a:pt x="53" y="142"/>
                </a:lnTo>
                <a:lnTo>
                  <a:pt x="49" y="137"/>
                </a:lnTo>
                <a:lnTo>
                  <a:pt x="48" y="130"/>
                </a:lnTo>
                <a:lnTo>
                  <a:pt x="48" y="99"/>
                </a:lnTo>
                <a:lnTo>
                  <a:pt x="48" y="99"/>
                </a:lnTo>
                <a:lnTo>
                  <a:pt x="41" y="92"/>
                </a:lnTo>
                <a:lnTo>
                  <a:pt x="35" y="84"/>
                </a:lnTo>
                <a:lnTo>
                  <a:pt x="35" y="51"/>
                </a:lnTo>
                <a:lnTo>
                  <a:pt x="35" y="51"/>
                </a:lnTo>
                <a:lnTo>
                  <a:pt x="41" y="43"/>
                </a:lnTo>
                <a:lnTo>
                  <a:pt x="49" y="36"/>
                </a:lnTo>
                <a:lnTo>
                  <a:pt x="59" y="32"/>
                </a:lnTo>
                <a:lnTo>
                  <a:pt x="64" y="31"/>
                </a:lnTo>
                <a:lnTo>
                  <a:pt x="69" y="30"/>
                </a:lnTo>
                <a:lnTo>
                  <a:pt x="69" y="38"/>
                </a:lnTo>
                <a:lnTo>
                  <a:pt x="69" y="38"/>
                </a:lnTo>
                <a:lnTo>
                  <a:pt x="64" y="39"/>
                </a:lnTo>
                <a:lnTo>
                  <a:pt x="57" y="40"/>
                </a:lnTo>
                <a:lnTo>
                  <a:pt x="53" y="43"/>
                </a:lnTo>
                <a:lnTo>
                  <a:pt x="48" y="47"/>
                </a:lnTo>
                <a:lnTo>
                  <a:pt x="48" y="47"/>
                </a:lnTo>
                <a:lnTo>
                  <a:pt x="45" y="51"/>
                </a:lnTo>
                <a:lnTo>
                  <a:pt x="42" y="57"/>
                </a:lnTo>
                <a:lnTo>
                  <a:pt x="40" y="62"/>
                </a:lnTo>
                <a:lnTo>
                  <a:pt x="40" y="68"/>
                </a:lnTo>
                <a:lnTo>
                  <a:pt x="40" y="68"/>
                </a:lnTo>
                <a:lnTo>
                  <a:pt x="41" y="76"/>
                </a:lnTo>
                <a:lnTo>
                  <a:pt x="44" y="82"/>
                </a:lnTo>
                <a:lnTo>
                  <a:pt x="48" y="89"/>
                </a:lnTo>
                <a:lnTo>
                  <a:pt x="54" y="93"/>
                </a:lnTo>
                <a:lnTo>
                  <a:pt x="54" y="93"/>
                </a:lnTo>
                <a:lnTo>
                  <a:pt x="54" y="93"/>
                </a:lnTo>
                <a:lnTo>
                  <a:pt x="56" y="95"/>
                </a:lnTo>
                <a:lnTo>
                  <a:pt x="56" y="97"/>
                </a:lnTo>
                <a:lnTo>
                  <a:pt x="56" y="114"/>
                </a:lnTo>
                <a:lnTo>
                  <a:pt x="69" y="114"/>
                </a:lnTo>
                <a:lnTo>
                  <a:pt x="69" y="147"/>
                </a:lnTo>
                <a:lnTo>
                  <a:pt x="69" y="147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7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7" y="1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5" y="107"/>
                </a:moveTo>
                <a:lnTo>
                  <a:pt x="38" y="104"/>
                </a:lnTo>
                <a:lnTo>
                  <a:pt x="38" y="104"/>
                </a:lnTo>
                <a:lnTo>
                  <a:pt x="38" y="101"/>
                </a:lnTo>
                <a:lnTo>
                  <a:pt x="38" y="99"/>
                </a:lnTo>
                <a:lnTo>
                  <a:pt x="38" y="99"/>
                </a:lnTo>
                <a:lnTo>
                  <a:pt x="35" y="99"/>
                </a:lnTo>
                <a:lnTo>
                  <a:pt x="35" y="107"/>
                </a:lnTo>
                <a:lnTo>
                  <a:pt x="35" y="107"/>
                </a:lnTo>
                <a:close/>
                <a:moveTo>
                  <a:pt x="35" y="38"/>
                </a:moveTo>
                <a:lnTo>
                  <a:pt x="35" y="38"/>
                </a:lnTo>
                <a:lnTo>
                  <a:pt x="38" y="36"/>
                </a:lnTo>
                <a:lnTo>
                  <a:pt x="38" y="36"/>
                </a:lnTo>
                <a:lnTo>
                  <a:pt x="38" y="34"/>
                </a:lnTo>
                <a:lnTo>
                  <a:pt x="38" y="31"/>
                </a:lnTo>
                <a:lnTo>
                  <a:pt x="35" y="30"/>
                </a:lnTo>
                <a:lnTo>
                  <a:pt x="35" y="38"/>
                </a:lnTo>
                <a:close/>
                <a:moveTo>
                  <a:pt x="35" y="84"/>
                </a:moveTo>
                <a:lnTo>
                  <a:pt x="35" y="84"/>
                </a:lnTo>
                <a:lnTo>
                  <a:pt x="33" y="76"/>
                </a:lnTo>
                <a:lnTo>
                  <a:pt x="31" y="68"/>
                </a:lnTo>
                <a:lnTo>
                  <a:pt x="31" y="68"/>
                </a:lnTo>
                <a:lnTo>
                  <a:pt x="33" y="59"/>
                </a:lnTo>
                <a:lnTo>
                  <a:pt x="35" y="51"/>
                </a:lnTo>
                <a:lnTo>
                  <a:pt x="35" y="84"/>
                </a:lnTo>
                <a:lnTo>
                  <a:pt x="35" y="84"/>
                </a:lnTo>
                <a:close/>
                <a:moveTo>
                  <a:pt x="35" y="30"/>
                </a:moveTo>
                <a:lnTo>
                  <a:pt x="35" y="38"/>
                </a:lnTo>
                <a:lnTo>
                  <a:pt x="35" y="38"/>
                </a:lnTo>
                <a:lnTo>
                  <a:pt x="33" y="36"/>
                </a:lnTo>
                <a:lnTo>
                  <a:pt x="33" y="36"/>
                </a:lnTo>
                <a:lnTo>
                  <a:pt x="21" y="24"/>
                </a:lnTo>
                <a:lnTo>
                  <a:pt x="21" y="24"/>
                </a:lnTo>
                <a:lnTo>
                  <a:pt x="19" y="23"/>
                </a:lnTo>
                <a:lnTo>
                  <a:pt x="21" y="20"/>
                </a:lnTo>
                <a:lnTo>
                  <a:pt x="21" y="20"/>
                </a:lnTo>
                <a:lnTo>
                  <a:pt x="23" y="19"/>
                </a:lnTo>
                <a:lnTo>
                  <a:pt x="26" y="20"/>
                </a:lnTo>
                <a:lnTo>
                  <a:pt x="35" y="30"/>
                </a:lnTo>
                <a:lnTo>
                  <a:pt x="35" y="30"/>
                </a:lnTo>
                <a:close/>
                <a:moveTo>
                  <a:pt x="35" y="99"/>
                </a:moveTo>
                <a:lnTo>
                  <a:pt x="35" y="107"/>
                </a:lnTo>
                <a:lnTo>
                  <a:pt x="26" y="116"/>
                </a:lnTo>
                <a:lnTo>
                  <a:pt x="26" y="116"/>
                </a:lnTo>
                <a:lnTo>
                  <a:pt x="23" y="118"/>
                </a:lnTo>
                <a:lnTo>
                  <a:pt x="21" y="116"/>
                </a:lnTo>
                <a:lnTo>
                  <a:pt x="21" y="116"/>
                </a:lnTo>
                <a:lnTo>
                  <a:pt x="19" y="114"/>
                </a:lnTo>
                <a:lnTo>
                  <a:pt x="21" y="111"/>
                </a:lnTo>
                <a:lnTo>
                  <a:pt x="33" y="99"/>
                </a:lnTo>
                <a:lnTo>
                  <a:pt x="33" y="99"/>
                </a:lnTo>
                <a:lnTo>
                  <a:pt x="33" y="99"/>
                </a:lnTo>
                <a:lnTo>
                  <a:pt x="35" y="99"/>
                </a:lnTo>
                <a:lnTo>
                  <a:pt x="35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1" y="65"/>
                </a:lnTo>
                <a:lnTo>
                  <a:pt x="21" y="65"/>
                </a:lnTo>
                <a:lnTo>
                  <a:pt x="23" y="65"/>
                </a:lnTo>
                <a:lnTo>
                  <a:pt x="25" y="68"/>
                </a:lnTo>
                <a:lnTo>
                  <a:pt x="25" y="68"/>
                </a:lnTo>
                <a:lnTo>
                  <a:pt x="23" y="70"/>
                </a:lnTo>
                <a:lnTo>
                  <a:pt x="21" y="72"/>
                </a:lnTo>
                <a:lnTo>
                  <a:pt x="4" y="72"/>
                </a:lnTo>
                <a:lnTo>
                  <a:pt x="4" y="72"/>
                </a:lnTo>
                <a:lnTo>
                  <a:pt x="2" y="70"/>
                </a:lnTo>
                <a:lnTo>
                  <a:pt x="0" y="68"/>
                </a:lnTo>
                <a:lnTo>
                  <a:pt x="0" y="68"/>
                </a:lnTo>
                <a:lnTo>
                  <a:pt x="2" y="65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Freeform 190"/>
          <p:cNvSpPr/>
          <p:nvPr/>
        </p:nvSpPr>
        <p:spPr bwMode="auto">
          <a:xfrm>
            <a:off x="3200400" y="3367088"/>
            <a:ext cx="57150" cy="53975"/>
          </a:xfrm>
          <a:custGeom>
            <a:avLst/>
            <a:gdLst>
              <a:gd name="T0" fmla="*/ 0 w 36"/>
              <a:gd name="T1" fmla="*/ 22 h 36"/>
              <a:gd name="T2" fmla="*/ 0 w 36"/>
              <a:gd name="T3" fmla="*/ 22 h 36"/>
              <a:gd name="T4" fmla="*/ 2 w 36"/>
              <a:gd name="T5" fmla="*/ 27 h 36"/>
              <a:gd name="T6" fmla="*/ 8 w 36"/>
              <a:gd name="T7" fmla="*/ 33 h 36"/>
              <a:gd name="T8" fmla="*/ 13 w 36"/>
              <a:gd name="T9" fmla="*/ 36 h 36"/>
              <a:gd name="T10" fmla="*/ 21 w 36"/>
              <a:gd name="T11" fmla="*/ 36 h 36"/>
              <a:gd name="T12" fmla="*/ 21 w 36"/>
              <a:gd name="T13" fmla="*/ 36 h 36"/>
              <a:gd name="T14" fmla="*/ 28 w 36"/>
              <a:gd name="T15" fmla="*/ 33 h 36"/>
              <a:gd name="T16" fmla="*/ 32 w 36"/>
              <a:gd name="T17" fmla="*/ 29 h 36"/>
              <a:gd name="T18" fmla="*/ 35 w 36"/>
              <a:gd name="T19" fmla="*/ 22 h 36"/>
              <a:gd name="T20" fmla="*/ 36 w 36"/>
              <a:gd name="T21" fmla="*/ 15 h 36"/>
              <a:gd name="T22" fmla="*/ 36 w 36"/>
              <a:gd name="T23" fmla="*/ 15 h 36"/>
              <a:gd name="T24" fmla="*/ 33 w 36"/>
              <a:gd name="T25" fmla="*/ 8 h 36"/>
              <a:gd name="T26" fmla="*/ 28 w 36"/>
              <a:gd name="T27" fmla="*/ 3 h 36"/>
              <a:gd name="T28" fmla="*/ 21 w 36"/>
              <a:gd name="T29" fmla="*/ 0 h 36"/>
              <a:gd name="T30" fmla="*/ 14 w 36"/>
              <a:gd name="T31" fmla="*/ 0 h 36"/>
              <a:gd name="T32" fmla="*/ 14 w 36"/>
              <a:gd name="T33" fmla="*/ 0 h 36"/>
              <a:gd name="T34" fmla="*/ 8 w 36"/>
              <a:gd name="T35" fmla="*/ 3 h 36"/>
              <a:gd name="T36" fmla="*/ 4 w 36"/>
              <a:gd name="T37" fmla="*/ 8 h 36"/>
              <a:gd name="T38" fmla="*/ 1 w 36"/>
              <a:gd name="T39" fmla="*/ 14 h 36"/>
              <a:gd name="T40" fmla="*/ 0 w 36"/>
              <a:gd name="T41" fmla="*/ 22 h 36"/>
              <a:gd name="T42" fmla="*/ 0 w 36"/>
              <a:gd name="T43" fmla="*/ 2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" h="36">
                <a:moveTo>
                  <a:pt x="0" y="22"/>
                </a:moveTo>
                <a:lnTo>
                  <a:pt x="0" y="22"/>
                </a:lnTo>
                <a:lnTo>
                  <a:pt x="2" y="27"/>
                </a:lnTo>
                <a:lnTo>
                  <a:pt x="8" y="33"/>
                </a:lnTo>
                <a:lnTo>
                  <a:pt x="13" y="36"/>
                </a:lnTo>
                <a:lnTo>
                  <a:pt x="21" y="36"/>
                </a:lnTo>
                <a:lnTo>
                  <a:pt x="21" y="36"/>
                </a:lnTo>
                <a:lnTo>
                  <a:pt x="28" y="33"/>
                </a:lnTo>
                <a:lnTo>
                  <a:pt x="32" y="29"/>
                </a:lnTo>
                <a:lnTo>
                  <a:pt x="35" y="22"/>
                </a:lnTo>
                <a:lnTo>
                  <a:pt x="36" y="15"/>
                </a:lnTo>
                <a:lnTo>
                  <a:pt x="36" y="15"/>
                </a:lnTo>
                <a:lnTo>
                  <a:pt x="33" y="8"/>
                </a:lnTo>
                <a:lnTo>
                  <a:pt x="28" y="3"/>
                </a:lnTo>
                <a:lnTo>
                  <a:pt x="21" y="0"/>
                </a:lnTo>
                <a:lnTo>
                  <a:pt x="14" y="0"/>
                </a:lnTo>
                <a:lnTo>
                  <a:pt x="14" y="0"/>
                </a:lnTo>
                <a:lnTo>
                  <a:pt x="8" y="3"/>
                </a:lnTo>
                <a:lnTo>
                  <a:pt x="4" y="8"/>
                </a:lnTo>
                <a:lnTo>
                  <a:pt x="1" y="14"/>
                </a:lnTo>
                <a:lnTo>
                  <a:pt x="0" y="22"/>
                </a:lnTo>
                <a:lnTo>
                  <a:pt x="0" y="22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Freeform 191"/>
          <p:cNvSpPr/>
          <p:nvPr/>
        </p:nvSpPr>
        <p:spPr bwMode="auto">
          <a:xfrm>
            <a:off x="3216275" y="3195638"/>
            <a:ext cx="53975" cy="182562"/>
          </a:xfrm>
          <a:custGeom>
            <a:avLst/>
            <a:gdLst>
              <a:gd name="T0" fmla="*/ 0 w 34"/>
              <a:gd name="T1" fmla="*/ 121 h 121"/>
              <a:gd name="T2" fmla="*/ 0 w 34"/>
              <a:gd name="T3" fmla="*/ 121 h 121"/>
              <a:gd name="T4" fmla="*/ 21 w 34"/>
              <a:gd name="T5" fmla="*/ 17 h 121"/>
              <a:gd name="T6" fmla="*/ 21 w 34"/>
              <a:gd name="T7" fmla="*/ 17 h 121"/>
              <a:gd name="T8" fmla="*/ 27 w 34"/>
              <a:gd name="T9" fmla="*/ 9 h 121"/>
              <a:gd name="T10" fmla="*/ 31 w 34"/>
              <a:gd name="T11" fmla="*/ 2 h 121"/>
              <a:gd name="T12" fmla="*/ 34 w 34"/>
              <a:gd name="T13" fmla="*/ 0 h 121"/>
              <a:gd name="T14" fmla="*/ 34 w 34"/>
              <a:gd name="T15" fmla="*/ 0 h 121"/>
              <a:gd name="T16" fmla="*/ 31 w 34"/>
              <a:gd name="T17" fmla="*/ 19 h 121"/>
              <a:gd name="T18" fmla="*/ 25 w 34"/>
              <a:gd name="T19" fmla="*/ 61 h 121"/>
              <a:gd name="T20" fmla="*/ 14 w 34"/>
              <a:gd name="T21" fmla="*/ 121 h 121"/>
              <a:gd name="T22" fmla="*/ 0 w 34"/>
              <a:gd name="T23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" h="121">
                <a:moveTo>
                  <a:pt x="0" y="121"/>
                </a:moveTo>
                <a:lnTo>
                  <a:pt x="0" y="121"/>
                </a:lnTo>
                <a:lnTo>
                  <a:pt x="21" y="17"/>
                </a:lnTo>
                <a:lnTo>
                  <a:pt x="21" y="17"/>
                </a:lnTo>
                <a:lnTo>
                  <a:pt x="27" y="9"/>
                </a:lnTo>
                <a:lnTo>
                  <a:pt x="31" y="2"/>
                </a:lnTo>
                <a:lnTo>
                  <a:pt x="34" y="0"/>
                </a:lnTo>
                <a:lnTo>
                  <a:pt x="34" y="0"/>
                </a:lnTo>
                <a:lnTo>
                  <a:pt x="31" y="19"/>
                </a:lnTo>
                <a:lnTo>
                  <a:pt x="25" y="61"/>
                </a:lnTo>
                <a:lnTo>
                  <a:pt x="14" y="121"/>
                </a:lnTo>
                <a:lnTo>
                  <a:pt x="0" y="121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Freeform 192"/>
          <p:cNvSpPr/>
          <p:nvPr/>
        </p:nvSpPr>
        <p:spPr bwMode="auto">
          <a:xfrm>
            <a:off x="3109913" y="3224213"/>
            <a:ext cx="123825" cy="158750"/>
          </a:xfrm>
          <a:custGeom>
            <a:avLst/>
            <a:gdLst>
              <a:gd name="T0" fmla="*/ 77 w 78"/>
              <a:gd name="T1" fmla="*/ 98 h 105"/>
              <a:gd name="T2" fmla="*/ 19 w 78"/>
              <a:gd name="T3" fmla="*/ 13 h 105"/>
              <a:gd name="T4" fmla="*/ 0 w 78"/>
              <a:gd name="T5" fmla="*/ 0 h 105"/>
              <a:gd name="T6" fmla="*/ 8 w 78"/>
              <a:gd name="T7" fmla="*/ 20 h 105"/>
              <a:gd name="T8" fmla="*/ 66 w 78"/>
              <a:gd name="T9" fmla="*/ 105 h 105"/>
              <a:gd name="T10" fmla="*/ 78 w 78"/>
              <a:gd name="T11" fmla="*/ 98 h 105"/>
              <a:gd name="T12" fmla="*/ 77 w 78"/>
              <a:gd name="T13" fmla="*/ 9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105">
                <a:moveTo>
                  <a:pt x="77" y="98"/>
                </a:moveTo>
                <a:lnTo>
                  <a:pt x="19" y="13"/>
                </a:lnTo>
                <a:lnTo>
                  <a:pt x="0" y="0"/>
                </a:lnTo>
                <a:lnTo>
                  <a:pt x="8" y="20"/>
                </a:lnTo>
                <a:lnTo>
                  <a:pt x="66" y="105"/>
                </a:lnTo>
                <a:lnTo>
                  <a:pt x="78" y="98"/>
                </a:lnTo>
                <a:lnTo>
                  <a:pt x="77" y="98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Freeform 193"/>
          <p:cNvSpPr/>
          <p:nvPr/>
        </p:nvSpPr>
        <p:spPr bwMode="auto">
          <a:xfrm>
            <a:off x="3228975" y="3409950"/>
            <a:ext cx="14288" cy="28575"/>
          </a:xfrm>
          <a:custGeom>
            <a:avLst/>
            <a:gdLst>
              <a:gd name="T0" fmla="*/ 7 w 9"/>
              <a:gd name="T1" fmla="*/ 2 h 19"/>
              <a:gd name="T2" fmla="*/ 7 w 9"/>
              <a:gd name="T3" fmla="*/ 2 h 19"/>
              <a:gd name="T4" fmla="*/ 6 w 9"/>
              <a:gd name="T5" fmla="*/ 0 h 19"/>
              <a:gd name="T6" fmla="*/ 3 w 9"/>
              <a:gd name="T7" fmla="*/ 0 h 19"/>
              <a:gd name="T8" fmla="*/ 3 w 9"/>
              <a:gd name="T9" fmla="*/ 0 h 19"/>
              <a:gd name="T10" fmla="*/ 0 w 9"/>
              <a:gd name="T11" fmla="*/ 1 h 19"/>
              <a:gd name="T12" fmla="*/ 0 w 9"/>
              <a:gd name="T13" fmla="*/ 4 h 19"/>
              <a:gd name="T14" fmla="*/ 3 w 9"/>
              <a:gd name="T15" fmla="*/ 16 h 19"/>
              <a:gd name="T16" fmla="*/ 3 w 9"/>
              <a:gd name="T17" fmla="*/ 16 h 19"/>
              <a:gd name="T18" fmla="*/ 3 w 9"/>
              <a:gd name="T19" fmla="*/ 19 h 19"/>
              <a:gd name="T20" fmla="*/ 6 w 9"/>
              <a:gd name="T21" fmla="*/ 19 h 19"/>
              <a:gd name="T22" fmla="*/ 6 w 9"/>
              <a:gd name="T23" fmla="*/ 19 h 19"/>
              <a:gd name="T24" fmla="*/ 9 w 9"/>
              <a:gd name="T25" fmla="*/ 17 h 19"/>
              <a:gd name="T26" fmla="*/ 9 w 9"/>
              <a:gd name="T27" fmla="*/ 15 h 19"/>
              <a:gd name="T28" fmla="*/ 7 w 9"/>
              <a:gd name="T29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9">
                <a:moveTo>
                  <a:pt x="7" y="2"/>
                </a:moveTo>
                <a:lnTo>
                  <a:pt x="7" y="2"/>
                </a:lnTo>
                <a:lnTo>
                  <a:pt x="6" y="0"/>
                </a:lnTo>
                <a:lnTo>
                  <a:pt x="3" y="0"/>
                </a:lnTo>
                <a:lnTo>
                  <a:pt x="3" y="0"/>
                </a:lnTo>
                <a:lnTo>
                  <a:pt x="0" y="1"/>
                </a:lnTo>
                <a:lnTo>
                  <a:pt x="0" y="4"/>
                </a:lnTo>
                <a:lnTo>
                  <a:pt x="3" y="16"/>
                </a:lnTo>
                <a:lnTo>
                  <a:pt x="3" y="16"/>
                </a:lnTo>
                <a:lnTo>
                  <a:pt x="3" y="19"/>
                </a:lnTo>
                <a:lnTo>
                  <a:pt x="6" y="19"/>
                </a:lnTo>
                <a:lnTo>
                  <a:pt x="6" y="19"/>
                </a:lnTo>
                <a:lnTo>
                  <a:pt x="9" y="17"/>
                </a:lnTo>
                <a:lnTo>
                  <a:pt x="9" y="15"/>
                </a:lnTo>
                <a:lnTo>
                  <a:pt x="7" y="2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Freeform 194"/>
          <p:cNvSpPr>
            <a:spLocks noEditPoints="1"/>
          </p:cNvSpPr>
          <p:nvPr/>
        </p:nvSpPr>
        <p:spPr bwMode="auto">
          <a:xfrm>
            <a:off x="3092450" y="1944688"/>
            <a:ext cx="217488" cy="227012"/>
          </a:xfrm>
          <a:custGeom>
            <a:avLst/>
            <a:gdLst>
              <a:gd name="T0" fmla="*/ 105 w 137"/>
              <a:gd name="T1" fmla="*/ 69 h 149"/>
              <a:gd name="T2" fmla="*/ 103 w 137"/>
              <a:gd name="T3" fmla="*/ 51 h 149"/>
              <a:gd name="T4" fmla="*/ 103 w 137"/>
              <a:gd name="T5" fmla="*/ 99 h 149"/>
              <a:gd name="T6" fmla="*/ 116 w 137"/>
              <a:gd name="T7" fmla="*/ 112 h 149"/>
              <a:gd name="T8" fmla="*/ 114 w 137"/>
              <a:gd name="T9" fmla="*/ 118 h 149"/>
              <a:gd name="T10" fmla="*/ 103 w 137"/>
              <a:gd name="T11" fmla="*/ 38 h 149"/>
              <a:gd name="T12" fmla="*/ 114 w 137"/>
              <a:gd name="T13" fmla="*/ 19 h 149"/>
              <a:gd name="T14" fmla="*/ 116 w 137"/>
              <a:gd name="T15" fmla="*/ 26 h 149"/>
              <a:gd name="T16" fmla="*/ 103 w 137"/>
              <a:gd name="T17" fmla="*/ 38 h 149"/>
              <a:gd name="T18" fmla="*/ 112 w 137"/>
              <a:gd name="T19" fmla="*/ 69 h 149"/>
              <a:gd name="T20" fmla="*/ 133 w 137"/>
              <a:gd name="T21" fmla="*/ 65 h 149"/>
              <a:gd name="T22" fmla="*/ 135 w 137"/>
              <a:gd name="T23" fmla="*/ 72 h 149"/>
              <a:gd name="T24" fmla="*/ 114 w 137"/>
              <a:gd name="T25" fmla="*/ 72 h 149"/>
              <a:gd name="T26" fmla="*/ 69 w 137"/>
              <a:gd name="T27" fmla="*/ 31 h 149"/>
              <a:gd name="T28" fmla="*/ 103 w 137"/>
              <a:gd name="T29" fmla="*/ 51 h 149"/>
              <a:gd name="T30" fmla="*/ 89 w 137"/>
              <a:gd name="T31" fmla="*/ 100 h 149"/>
              <a:gd name="T32" fmla="*/ 84 w 137"/>
              <a:gd name="T33" fmla="*/ 144 h 149"/>
              <a:gd name="T34" fmla="*/ 69 w 137"/>
              <a:gd name="T35" fmla="*/ 115 h 149"/>
              <a:gd name="T36" fmla="*/ 81 w 137"/>
              <a:gd name="T37" fmla="*/ 96 h 149"/>
              <a:gd name="T38" fmla="*/ 95 w 137"/>
              <a:gd name="T39" fmla="*/ 84 h 149"/>
              <a:gd name="T40" fmla="*/ 97 w 137"/>
              <a:gd name="T41" fmla="*/ 62 h 149"/>
              <a:gd name="T42" fmla="*/ 89 w 137"/>
              <a:gd name="T43" fmla="*/ 47 h 149"/>
              <a:gd name="T44" fmla="*/ 69 w 137"/>
              <a:gd name="T45" fmla="*/ 39 h 149"/>
              <a:gd name="T46" fmla="*/ 100 w 137"/>
              <a:gd name="T47" fmla="*/ 33 h 149"/>
              <a:gd name="T48" fmla="*/ 100 w 137"/>
              <a:gd name="T49" fmla="*/ 38 h 149"/>
              <a:gd name="T50" fmla="*/ 103 w 137"/>
              <a:gd name="T51" fmla="*/ 99 h 149"/>
              <a:gd name="T52" fmla="*/ 99 w 137"/>
              <a:gd name="T53" fmla="*/ 103 h 149"/>
              <a:gd name="T54" fmla="*/ 103 w 137"/>
              <a:gd name="T55" fmla="*/ 99 h 149"/>
              <a:gd name="T56" fmla="*/ 70 w 137"/>
              <a:gd name="T57" fmla="*/ 1 h 149"/>
              <a:gd name="T58" fmla="*/ 70 w 137"/>
              <a:gd name="T59" fmla="*/ 23 h 149"/>
              <a:gd name="T60" fmla="*/ 66 w 137"/>
              <a:gd name="T61" fmla="*/ 149 h 149"/>
              <a:gd name="T62" fmla="*/ 49 w 137"/>
              <a:gd name="T63" fmla="*/ 137 h 149"/>
              <a:gd name="T64" fmla="*/ 39 w 137"/>
              <a:gd name="T65" fmla="*/ 93 h 149"/>
              <a:gd name="T66" fmla="*/ 40 w 137"/>
              <a:gd name="T67" fmla="*/ 43 h 149"/>
              <a:gd name="T68" fmla="*/ 69 w 137"/>
              <a:gd name="T69" fmla="*/ 31 h 149"/>
              <a:gd name="T70" fmla="*/ 57 w 137"/>
              <a:gd name="T71" fmla="*/ 41 h 149"/>
              <a:gd name="T72" fmla="*/ 43 w 137"/>
              <a:gd name="T73" fmla="*/ 51 h 149"/>
              <a:gd name="T74" fmla="*/ 38 w 137"/>
              <a:gd name="T75" fmla="*/ 69 h 149"/>
              <a:gd name="T76" fmla="*/ 53 w 137"/>
              <a:gd name="T77" fmla="*/ 95 h 149"/>
              <a:gd name="T78" fmla="*/ 55 w 137"/>
              <a:gd name="T79" fmla="*/ 98 h 149"/>
              <a:gd name="T80" fmla="*/ 69 w 137"/>
              <a:gd name="T81" fmla="*/ 149 h 149"/>
              <a:gd name="T82" fmla="*/ 68 w 137"/>
              <a:gd name="T83" fmla="*/ 24 h 149"/>
              <a:gd name="T84" fmla="*/ 65 w 137"/>
              <a:gd name="T85" fmla="*/ 4 h 149"/>
              <a:gd name="T86" fmla="*/ 69 w 137"/>
              <a:gd name="T87" fmla="*/ 0 h 149"/>
              <a:gd name="T88" fmla="*/ 36 w 137"/>
              <a:gd name="T89" fmla="*/ 106 h 149"/>
              <a:gd name="T90" fmla="*/ 34 w 137"/>
              <a:gd name="T91" fmla="*/ 99 h 149"/>
              <a:gd name="T92" fmla="*/ 34 w 137"/>
              <a:gd name="T93" fmla="*/ 38 h 149"/>
              <a:gd name="T94" fmla="*/ 36 w 137"/>
              <a:gd name="T95" fmla="*/ 33 h 149"/>
              <a:gd name="T96" fmla="*/ 34 w 137"/>
              <a:gd name="T97" fmla="*/ 85 h 149"/>
              <a:gd name="T98" fmla="*/ 31 w 137"/>
              <a:gd name="T99" fmla="*/ 61 h 149"/>
              <a:gd name="T100" fmla="*/ 34 w 137"/>
              <a:gd name="T101" fmla="*/ 30 h 149"/>
              <a:gd name="T102" fmla="*/ 31 w 137"/>
              <a:gd name="T103" fmla="*/ 38 h 149"/>
              <a:gd name="T104" fmla="*/ 20 w 137"/>
              <a:gd name="T105" fmla="*/ 20 h 149"/>
              <a:gd name="T106" fmla="*/ 34 w 137"/>
              <a:gd name="T107" fmla="*/ 30 h 149"/>
              <a:gd name="T108" fmla="*/ 24 w 137"/>
              <a:gd name="T109" fmla="*/ 116 h 149"/>
              <a:gd name="T110" fmla="*/ 20 w 137"/>
              <a:gd name="T111" fmla="*/ 116 h 149"/>
              <a:gd name="T112" fmla="*/ 31 w 137"/>
              <a:gd name="T113" fmla="*/ 100 h 149"/>
              <a:gd name="T114" fmla="*/ 4 w 137"/>
              <a:gd name="T115" fmla="*/ 65 h 149"/>
              <a:gd name="T116" fmla="*/ 23 w 137"/>
              <a:gd name="T117" fmla="*/ 66 h 149"/>
              <a:gd name="T118" fmla="*/ 20 w 137"/>
              <a:gd name="T119" fmla="*/ 72 h 149"/>
              <a:gd name="T120" fmla="*/ 0 w 137"/>
              <a:gd name="T121" fmla="*/ 69 h 149"/>
              <a:gd name="T122" fmla="*/ 4 w 137"/>
              <a:gd name="T123" fmla="*/ 6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9">
                <a:moveTo>
                  <a:pt x="103" y="51"/>
                </a:moveTo>
                <a:lnTo>
                  <a:pt x="103" y="51"/>
                </a:lnTo>
                <a:lnTo>
                  <a:pt x="105" y="60"/>
                </a:lnTo>
                <a:lnTo>
                  <a:pt x="105" y="69"/>
                </a:lnTo>
                <a:lnTo>
                  <a:pt x="105" y="69"/>
                </a:lnTo>
                <a:lnTo>
                  <a:pt x="105" y="77"/>
                </a:lnTo>
                <a:lnTo>
                  <a:pt x="103" y="85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8"/>
                </a:moveTo>
                <a:lnTo>
                  <a:pt x="103" y="99"/>
                </a:lnTo>
                <a:lnTo>
                  <a:pt x="103" y="99"/>
                </a:lnTo>
                <a:lnTo>
                  <a:pt x="104" y="100"/>
                </a:lnTo>
                <a:lnTo>
                  <a:pt x="104" y="100"/>
                </a:lnTo>
                <a:lnTo>
                  <a:pt x="116" y="112"/>
                </a:lnTo>
                <a:lnTo>
                  <a:pt x="116" y="112"/>
                </a:lnTo>
                <a:lnTo>
                  <a:pt x="118" y="115"/>
                </a:lnTo>
                <a:lnTo>
                  <a:pt x="116" y="116"/>
                </a:lnTo>
                <a:lnTo>
                  <a:pt x="116" y="116"/>
                </a:lnTo>
                <a:lnTo>
                  <a:pt x="114" y="118"/>
                </a:lnTo>
                <a:lnTo>
                  <a:pt x="111" y="116"/>
                </a:lnTo>
                <a:lnTo>
                  <a:pt x="103" y="108"/>
                </a:lnTo>
                <a:lnTo>
                  <a:pt x="103" y="108"/>
                </a:lnTo>
                <a:close/>
                <a:moveTo>
                  <a:pt x="103" y="38"/>
                </a:moveTo>
                <a:lnTo>
                  <a:pt x="103" y="30"/>
                </a:lnTo>
                <a:lnTo>
                  <a:pt x="111" y="20"/>
                </a:lnTo>
                <a:lnTo>
                  <a:pt x="111" y="20"/>
                </a:lnTo>
                <a:lnTo>
                  <a:pt x="114" y="19"/>
                </a:lnTo>
                <a:lnTo>
                  <a:pt x="116" y="20"/>
                </a:lnTo>
                <a:lnTo>
                  <a:pt x="116" y="20"/>
                </a:lnTo>
                <a:lnTo>
                  <a:pt x="118" y="23"/>
                </a:lnTo>
                <a:lnTo>
                  <a:pt x="116" y="26"/>
                </a:lnTo>
                <a:lnTo>
                  <a:pt x="104" y="38"/>
                </a:lnTo>
                <a:lnTo>
                  <a:pt x="104" y="38"/>
                </a:lnTo>
                <a:lnTo>
                  <a:pt x="104" y="38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2" y="69"/>
                </a:moveTo>
                <a:lnTo>
                  <a:pt x="112" y="69"/>
                </a:lnTo>
                <a:lnTo>
                  <a:pt x="112" y="69"/>
                </a:lnTo>
                <a:lnTo>
                  <a:pt x="114" y="66"/>
                </a:lnTo>
                <a:lnTo>
                  <a:pt x="116" y="65"/>
                </a:lnTo>
                <a:lnTo>
                  <a:pt x="133" y="65"/>
                </a:lnTo>
                <a:lnTo>
                  <a:pt x="133" y="65"/>
                </a:lnTo>
                <a:lnTo>
                  <a:pt x="135" y="66"/>
                </a:lnTo>
                <a:lnTo>
                  <a:pt x="137" y="69"/>
                </a:lnTo>
                <a:lnTo>
                  <a:pt x="137" y="69"/>
                </a:lnTo>
                <a:lnTo>
                  <a:pt x="135" y="72"/>
                </a:lnTo>
                <a:lnTo>
                  <a:pt x="133" y="72"/>
                </a:lnTo>
                <a:lnTo>
                  <a:pt x="116" y="72"/>
                </a:lnTo>
                <a:lnTo>
                  <a:pt x="116" y="72"/>
                </a:lnTo>
                <a:lnTo>
                  <a:pt x="114" y="72"/>
                </a:lnTo>
                <a:lnTo>
                  <a:pt x="112" y="69"/>
                </a:lnTo>
                <a:lnTo>
                  <a:pt x="112" y="69"/>
                </a:lnTo>
                <a:close/>
                <a:moveTo>
                  <a:pt x="69" y="31"/>
                </a:moveTo>
                <a:lnTo>
                  <a:pt x="69" y="31"/>
                </a:lnTo>
                <a:lnTo>
                  <a:pt x="78" y="33"/>
                </a:lnTo>
                <a:lnTo>
                  <a:pt x="88" y="37"/>
                </a:lnTo>
                <a:lnTo>
                  <a:pt x="96" y="43"/>
                </a:lnTo>
                <a:lnTo>
                  <a:pt x="103" y="51"/>
                </a:lnTo>
                <a:lnTo>
                  <a:pt x="103" y="85"/>
                </a:lnTo>
                <a:lnTo>
                  <a:pt x="103" y="85"/>
                </a:lnTo>
                <a:lnTo>
                  <a:pt x="96" y="93"/>
                </a:lnTo>
                <a:lnTo>
                  <a:pt x="89" y="100"/>
                </a:lnTo>
                <a:lnTo>
                  <a:pt x="89" y="130"/>
                </a:lnTo>
                <a:lnTo>
                  <a:pt x="89" y="130"/>
                </a:lnTo>
                <a:lnTo>
                  <a:pt x="88" y="137"/>
                </a:lnTo>
                <a:lnTo>
                  <a:pt x="84" y="144"/>
                </a:lnTo>
                <a:lnTo>
                  <a:pt x="77" y="148"/>
                </a:lnTo>
                <a:lnTo>
                  <a:pt x="70" y="149"/>
                </a:lnTo>
                <a:lnTo>
                  <a:pt x="69" y="149"/>
                </a:lnTo>
                <a:lnTo>
                  <a:pt x="69" y="115"/>
                </a:lnTo>
                <a:lnTo>
                  <a:pt x="81" y="115"/>
                </a:lnTo>
                <a:lnTo>
                  <a:pt x="81" y="98"/>
                </a:lnTo>
                <a:lnTo>
                  <a:pt x="81" y="98"/>
                </a:lnTo>
                <a:lnTo>
                  <a:pt x="81" y="96"/>
                </a:lnTo>
                <a:lnTo>
                  <a:pt x="82" y="95"/>
                </a:lnTo>
                <a:lnTo>
                  <a:pt x="82" y="95"/>
                </a:lnTo>
                <a:lnTo>
                  <a:pt x="89" y="89"/>
                </a:lnTo>
                <a:lnTo>
                  <a:pt x="95" y="84"/>
                </a:lnTo>
                <a:lnTo>
                  <a:pt x="97" y="77"/>
                </a:lnTo>
                <a:lnTo>
                  <a:pt x="99" y="69"/>
                </a:lnTo>
                <a:lnTo>
                  <a:pt x="99" y="69"/>
                </a:lnTo>
                <a:lnTo>
                  <a:pt x="97" y="62"/>
                </a:lnTo>
                <a:lnTo>
                  <a:pt x="96" y="57"/>
                </a:lnTo>
                <a:lnTo>
                  <a:pt x="93" y="51"/>
                </a:lnTo>
                <a:lnTo>
                  <a:pt x="89" y="47"/>
                </a:lnTo>
                <a:lnTo>
                  <a:pt x="89" y="47"/>
                </a:lnTo>
                <a:lnTo>
                  <a:pt x="85" y="43"/>
                </a:lnTo>
                <a:lnTo>
                  <a:pt x="80" y="41"/>
                </a:lnTo>
                <a:lnTo>
                  <a:pt x="74" y="39"/>
                </a:lnTo>
                <a:lnTo>
                  <a:pt x="69" y="39"/>
                </a:lnTo>
                <a:lnTo>
                  <a:pt x="69" y="31"/>
                </a:lnTo>
                <a:lnTo>
                  <a:pt x="69" y="31"/>
                </a:lnTo>
                <a:close/>
                <a:moveTo>
                  <a:pt x="103" y="30"/>
                </a:moveTo>
                <a:lnTo>
                  <a:pt x="100" y="33"/>
                </a:lnTo>
                <a:lnTo>
                  <a:pt x="100" y="33"/>
                </a:lnTo>
                <a:lnTo>
                  <a:pt x="99" y="35"/>
                </a:lnTo>
                <a:lnTo>
                  <a:pt x="100" y="38"/>
                </a:lnTo>
                <a:lnTo>
                  <a:pt x="100" y="38"/>
                </a:lnTo>
                <a:lnTo>
                  <a:pt x="103" y="38"/>
                </a:lnTo>
                <a:lnTo>
                  <a:pt x="103" y="30"/>
                </a:lnTo>
                <a:lnTo>
                  <a:pt x="103" y="30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100"/>
                </a:lnTo>
                <a:lnTo>
                  <a:pt x="100" y="100"/>
                </a:lnTo>
                <a:lnTo>
                  <a:pt x="99" y="103"/>
                </a:lnTo>
                <a:lnTo>
                  <a:pt x="100" y="106"/>
                </a:lnTo>
                <a:lnTo>
                  <a:pt x="103" y="108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0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0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9"/>
                </a:moveTo>
                <a:lnTo>
                  <a:pt x="66" y="149"/>
                </a:lnTo>
                <a:lnTo>
                  <a:pt x="66" y="149"/>
                </a:lnTo>
                <a:lnTo>
                  <a:pt x="58" y="148"/>
                </a:lnTo>
                <a:lnTo>
                  <a:pt x="53" y="144"/>
                </a:lnTo>
                <a:lnTo>
                  <a:pt x="49" y="137"/>
                </a:lnTo>
                <a:lnTo>
                  <a:pt x="47" y="130"/>
                </a:lnTo>
                <a:lnTo>
                  <a:pt x="47" y="100"/>
                </a:lnTo>
                <a:lnTo>
                  <a:pt x="47" y="100"/>
                </a:lnTo>
                <a:lnTo>
                  <a:pt x="39" y="93"/>
                </a:lnTo>
                <a:lnTo>
                  <a:pt x="34" y="85"/>
                </a:lnTo>
                <a:lnTo>
                  <a:pt x="34" y="53"/>
                </a:lnTo>
                <a:lnTo>
                  <a:pt x="34" y="53"/>
                </a:lnTo>
                <a:lnTo>
                  <a:pt x="40" y="43"/>
                </a:lnTo>
                <a:lnTo>
                  <a:pt x="47" y="37"/>
                </a:lnTo>
                <a:lnTo>
                  <a:pt x="58" y="33"/>
                </a:lnTo>
                <a:lnTo>
                  <a:pt x="62" y="31"/>
                </a:lnTo>
                <a:lnTo>
                  <a:pt x="69" y="31"/>
                </a:lnTo>
                <a:lnTo>
                  <a:pt x="69" y="39"/>
                </a:lnTo>
                <a:lnTo>
                  <a:pt x="69" y="39"/>
                </a:lnTo>
                <a:lnTo>
                  <a:pt x="62" y="39"/>
                </a:lnTo>
                <a:lnTo>
                  <a:pt x="57" y="41"/>
                </a:lnTo>
                <a:lnTo>
                  <a:pt x="51" y="43"/>
                </a:lnTo>
                <a:lnTo>
                  <a:pt x="47" y="47"/>
                </a:lnTo>
                <a:lnTo>
                  <a:pt x="47" y="47"/>
                </a:lnTo>
                <a:lnTo>
                  <a:pt x="43" y="51"/>
                </a:lnTo>
                <a:lnTo>
                  <a:pt x="40" y="57"/>
                </a:lnTo>
                <a:lnTo>
                  <a:pt x="39" y="62"/>
                </a:lnTo>
                <a:lnTo>
                  <a:pt x="38" y="69"/>
                </a:lnTo>
                <a:lnTo>
                  <a:pt x="38" y="69"/>
                </a:lnTo>
                <a:lnTo>
                  <a:pt x="39" y="77"/>
                </a:lnTo>
                <a:lnTo>
                  <a:pt x="42" y="84"/>
                </a:lnTo>
                <a:lnTo>
                  <a:pt x="47" y="89"/>
                </a:lnTo>
                <a:lnTo>
                  <a:pt x="53" y="95"/>
                </a:lnTo>
                <a:lnTo>
                  <a:pt x="53" y="95"/>
                </a:lnTo>
                <a:lnTo>
                  <a:pt x="53" y="95"/>
                </a:lnTo>
                <a:lnTo>
                  <a:pt x="54" y="96"/>
                </a:lnTo>
                <a:lnTo>
                  <a:pt x="55" y="98"/>
                </a:lnTo>
                <a:lnTo>
                  <a:pt x="55" y="115"/>
                </a:lnTo>
                <a:lnTo>
                  <a:pt x="69" y="115"/>
                </a:lnTo>
                <a:lnTo>
                  <a:pt x="69" y="149"/>
                </a:lnTo>
                <a:lnTo>
                  <a:pt x="69" y="149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6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6" y="1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4" y="107"/>
                </a:moveTo>
                <a:lnTo>
                  <a:pt x="36" y="106"/>
                </a:lnTo>
                <a:lnTo>
                  <a:pt x="36" y="106"/>
                </a:lnTo>
                <a:lnTo>
                  <a:pt x="38" y="103"/>
                </a:lnTo>
                <a:lnTo>
                  <a:pt x="36" y="100"/>
                </a:lnTo>
                <a:lnTo>
                  <a:pt x="36" y="100"/>
                </a:lnTo>
                <a:lnTo>
                  <a:pt x="34" y="99"/>
                </a:lnTo>
                <a:lnTo>
                  <a:pt x="34" y="107"/>
                </a:lnTo>
                <a:lnTo>
                  <a:pt x="34" y="107"/>
                </a:lnTo>
                <a:close/>
                <a:moveTo>
                  <a:pt x="34" y="38"/>
                </a:moveTo>
                <a:lnTo>
                  <a:pt x="34" y="38"/>
                </a:lnTo>
                <a:lnTo>
                  <a:pt x="36" y="38"/>
                </a:lnTo>
                <a:lnTo>
                  <a:pt x="36" y="38"/>
                </a:lnTo>
                <a:lnTo>
                  <a:pt x="38" y="35"/>
                </a:lnTo>
                <a:lnTo>
                  <a:pt x="36" y="33"/>
                </a:lnTo>
                <a:lnTo>
                  <a:pt x="34" y="30"/>
                </a:lnTo>
                <a:lnTo>
                  <a:pt x="34" y="38"/>
                </a:lnTo>
                <a:close/>
                <a:moveTo>
                  <a:pt x="34" y="85"/>
                </a:moveTo>
                <a:lnTo>
                  <a:pt x="34" y="85"/>
                </a:lnTo>
                <a:lnTo>
                  <a:pt x="31" y="77"/>
                </a:lnTo>
                <a:lnTo>
                  <a:pt x="31" y="69"/>
                </a:lnTo>
                <a:lnTo>
                  <a:pt x="31" y="69"/>
                </a:lnTo>
                <a:lnTo>
                  <a:pt x="31" y="61"/>
                </a:lnTo>
                <a:lnTo>
                  <a:pt x="34" y="53"/>
                </a:lnTo>
                <a:lnTo>
                  <a:pt x="34" y="85"/>
                </a:lnTo>
                <a:lnTo>
                  <a:pt x="34" y="85"/>
                </a:lnTo>
                <a:close/>
                <a:moveTo>
                  <a:pt x="34" y="30"/>
                </a:moveTo>
                <a:lnTo>
                  <a:pt x="34" y="38"/>
                </a:lnTo>
                <a:lnTo>
                  <a:pt x="34" y="38"/>
                </a:lnTo>
                <a:lnTo>
                  <a:pt x="31" y="38"/>
                </a:lnTo>
                <a:lnTo>
                  <a:pt x="31" y="38"/>
                </a:lnTo>
                <a:lnTo>
                  <a:pt x="20" y="26"/>
                </a:lnTo>
                <a:lnTo>
                  <a:pt x="20" y="26"/>
                </a:lnTo>
                <a:lnTo>
                  <a:pt x="19" y="23"/>
                </a:lnTo>
                <a:lnTo>
                  <a:pt x="20" y="20"/>
                </a:lnTo>
                <a:lnTo>
                  <a:pt x="20" y="20"/>
                </a:lnTo>
                <a:lnTo>
                  <a:pt x="23" y="19"/>
                </a:lnTo>
                <a:lnTo>
                  <a:pt x="24" y="20"/>
                </a:lnTo>
                <a:lnTo>
                  <a:pt x="34" y="30"/>
                </a:lnTo>
                <a:lnTo>
                  <a:pt x="34" y="30"/>
                </a:lnTo>
                <a:close/>
                <a:moveTo>
                  <a:pt x="34" y="99"/>
                </a:moveTo>
                <a:lnTo>
                  <a:pt x="34" y="107"/>
                </a:lnTo>
                <a:lnTo>
                  <a:pt x="24" y="116"/>
                </a:lnTo>
                <a:lnTo>
                  <a:pt x="24" y="116"/>
                </a:lnTo>
                <a:lnTo>
                  <a:pt x="23" y="118"/>
                </a:lnTo>
                <a:lnTo>
                  <a:pt x="20" y="116"/>
                </a:lnTo>
                <a:lnTo>
                  <a:pt x="20" y="116"/>
                </a:lnTo>
                <a:lnTo>
                  <a:pt x="19" y="115"/>
                </a:lnTo>
                <a:lnTo>
                  <a:pt x="20" y="112"/>
                </a:lnTo>
                <a:lnTo>
                  <a:pt x="31" y="100"/>
                </a:lnTo>
                <a:lnTo>
                  <a:pt x="31" y="100"/>
                </a:lnTo>
                <a:lnTo>
                  <a:pt x="31" y="100"/>
                </a:lnTo>
                <a:lnTo>
                  <a:pt x="34" y="99"/>
                </a:lnTo>
                <a:lnTo>
                  <a:pt x="34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0" y="65"/>
                </a:lnTo>
                <a:lnTo>
                  <a:pt x="20" y="65"/>
                </a:lnTo>
                <a:lnTo>
                  <a:pt x="23" y="66"/>
                </a:lnTo>
                <a:lnTo>
                  <a:pt x="24" y="69"/>
                </a:lnTo>
                <a:lnTo>
                  <a:pt x="24" y="69"/>
                </a:lnTo>
                <a:lnTo>
                  <a:pt x="23" y="72"/>
                </a:lnTo>
                <a:lnTo>
                  <a:pt x="20" y="72"/>
                </a:lnTo>
                <a:lnTo>
                  <a:pt x="4" y="72"/>
                </a:lnTo>
                <a:lnTo>
                  <a:pt x="4" y="72"/>
                </a:lnTo>
                <a:lnTo>
                  <a:pt x="1" y="72"/>
                </a:lnTo>
                <a:lnTo>
                  <a:pt x="0" y="69"/>
                </a:lnTo>
                <a:lnTo>
                  <a:pt x="0" y="69"/>
                </a:lnTo>
                <a:lnTo>
                  <a:pt x="1" y="66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rgbClr val="323F4B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AutoShape 128"/>
          <p:cNvSpPr/>
          <p:nvPr/>
        </p:nvSpPr>
        <p:spPr bwMode="auto">
          <a:xfrm>
            <a:off x="5888038" y="1931988"/>
            <a:ext cx="509587" cy="5095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rgbClr val="90496D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AutoShape 129"/>
          <p:cNvSpPr/>
          <p:nvPr/>
        </p:nvSpPr>
        <p:spPr bwMode="auto">
          <a:xfrm>
            <a:off x="6207125" y="1995488"/>
            <a:ext cx="127000" cy="127000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AutoShape 112"/>
          <p:cNvSpPr/>
          <p:nvPr/>
        </p:nvSpPr>
        <p:spPr bwMode="auto">
          <a:xfrm>
            <a:off x="5756275" y="3376613"/>
            <a:ext cx="509588" cy="509587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2395C3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AutoShape 126"/>
          <p:cNvSpPr/>
          <p:nvPr/>
        </p:nvSpPr>
        <p:spPr bwMode="auto">
          <a:xfrm>
            <a:off x="8459788" y="3405188"/>
            <a:ext cx="509587" cy="50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499" y="14850"/>
                </a:moveTo>
                <a:cubicBezTo>
                  <a:pt x="9772" y="14850"/>
                  <a:pt x="6749" y="11827"/>
                  <a:pt x="6749" y="8100"/>
                </a:cubicBezTo>
                <a:cubicBezTo>
                  <a:pt x="6749" y="4372"/>
                  <a:pt x="9772" y="1350"/>
                  <a:pt x="13499" y="1350"/>
                </a:cubicBezTo>
                <a:cubicBezTo>
                  <a:pt x="17227" y="1350"/>
                  <a:pt x="20249" y="4372"/>
                  <a:pt x="20249" y="8100"/>
                </a:cubicBezTo>
                <a:cubicBezTo>
                  <a:pt x="20249" y="11827"/>
                  <a:pt x="17227" y="14850"/>
                  <a:pt x="13499" y="14850"/>
                </a:cubicBezTo>
                <a:moveTo>
                  <a:pt x="3236" y="20042"/>
                </a:moveTo>
                <a:cubicBezTo>
                  <a:pt x="3019" y="20266"/>
                  <a:pt x="2718" y="20408"/>
                  <a:pt x="2382" y="20408"/>
                </a:cubicBezTo>
                <a:cubicBezTo>
                  <a:pt x="1724" y="20408"/>
                  <a:pt x="1191" y="19875"/>
                  <a:pt x="1191" y="19218"/>
                </a:cubicBezTo>
                <a:cubicBezTo>
                  <a:pt x="1191" y="18881"/>
                  <a:pt x="1332" y="18580"/>
                  <a:pt x="1557" y="18363"/>
                </a:cubicBezTo>
                <a:lnTo>
                  <a:pt x="1551" y="18358"/>
                </a:lnTo>
                <a:lnTo>
                  <a:pt x="6996" y="12913"/>
                </a:lnTo>
                <a:cubicBezTo>
                  <a:pt x="7472" y="13555"/>
                  <a:pt x="8039" y="14122"/>
                  <a:pt x="8680" y="14599"/>
                </a:cubicBezTo>
                <a:cubicBezTo>
                  <a:pt x="8680" y="14599"/>
                  <a:pt x="3236" y="20042"/>
                  <a:pt x="3236" y="20042"/>
                </a:cubicBezTo>
                <a:close/>
                <a:moveTo>
                  <a:pt x="13499" y="0"/>
                </a:moveTo>
                <a:cubicBezTo>
                  <a:pt x="9026" y="0"/>
                  <a:pt x="5399" y="3626"/>
                  <a:pt x="5399" y="8100"/>
                </a:cubicBezTo>
                <a:cubicBezTo>
                  <a:pt x="5399" y="9467"/>
                  <a:pt x="5742" y="10754"/>
                  <a:pt x="6341" y="11884"/>
                </a:cubicBezTo>
                <a:lnTo>
                  <a:pt x="709" y="17515"/>
                </a:lnTo>
                <a:lnTo>
                  <a:pt x="713" y="17520"/>
                </a:lnTo>
                <a:cubicBezTo>
                  <a:pt x="274" y="17953"/>
                  <a:pt x="0" y="18552"/>
                  <a:pt x="0" y="19218"/>
                </a:cubicBezTo>
                <a:cubicBezTo>
                  <a:pt x="0" y="20533"/>
                  <a:pt x="1066" y="21599"/>
                  <a:pt x="2382" y="21599"/>
                </a:cubicBezTo>
                <a:cubicBezTo>
                  <a:pt x="3047" y="21599"/>
                  <a:pt x="3647" y="21326"/>
                  <a:pt x="4079" y="20885"/>
                </a:cubicBezTo>
                <a:lnTo>
                  <a:pt x="4078" y="20884"/>
                </a:lnTo>
                <a:lnTo>
                  <a:pt x="9708" y="15255"/>
                </a:lnTo>
                <a:cubicBezTo>
                  <a:pt x="10839" y="15856"/>
                  <a:pt x="12128" y="16200"/>
                  <a:pt x="13499" y="16200"/>
                </a:cubicBezTo>
                <a:cubicBezTo>
                  <a:pt x="17973" y="16200"/>
                  <a:pt x="21600" y="12573"/>
                  <a:pt x="21600" y="8100"/>
                </a:cubicBezTo>
                <a:cubicBezTo>
                  <a:pt x="21600" y="3626"/>
                  <a:pt x="17973" y="0"/>
                  <a:pt x="13499" y="0"/>
                </a:cubicBezTo>
              </a:path>
            </a:pathLst>
          </a:custGeom>
          <a:solidFill>
            <a:srgbClr val="404040"/>
          </a:solidFill>
          <a:ln>
            <a:solidFill>
              <a:srgbClr val="EC5724"/>
            </a:solidFill>
          </a:ln>
          <a:effectLst/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AutoShape 127"/>
          <p:cNvSpPr/>
          <p:nvPr/>
        </p:nvSpPr>
        <p:spPr bwMode="auto">
          <a:xfrm>
            <a:off x="8666163" y="3482975"/>
            <a:ext cx="120650" cy="120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60" y="0"/>
                </a:moveTo>
                <a:cubicBezTo>
                  <a:pt x="9025" y="0"/>
                  <a:pt x="0" y="9025"/>
                  <a:pt x="0" y="20160"/>
                </a:cubicBezTo>
                <a:cubicBezTo>
                  <a:pt x="0" y="20954"/>
                  <a:pt x="644" y="21600"/>
                  <a:pt x="1440" y="21600"/>
                </a:cubicBezTo>
                <a:cubicBezTo>
                  <a:pt x="2235" y="21600"/>
                  <a:pt x="2880" y="20954"/>
                  <a:pt x="2880" y="20160"/>
                </a:cubicBezTo>
                <a:cubicBezTo>
                  <a:pt x="2880" y="10618"/>
                  <a:pt x="10617" y="2880"/>
                  <a:pt x="20160" y="2880"/>
                </a:cubicBezTo>
                <a:cubicBezTo>
                  <a:pt x="20955" y="2880"/>
                  <a:pt x="21599" y="2234"/>
                  <a:pt x="21599" y="1440"/>
                </a:cubicBezTo>
                <a:cubicBezTo>
                  <a:pt x="21599" y="645"/>
                  <a:pt x="20955" y="0"/>
                  <a:pt x="20160" y="0"/>
                </a:cubicBezTo>
              </a:path>
            </a:pathLst>
          </a:custGeom>
          <a:solidFill>
            <a:srgbClr val="EC5724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AutoShape 117"/>
          <p:cNvSpPr/>
          <p:nvPr/>
        </p:nvSpPr>
        <p:spPr bwMode="auto">
          <a:xfrm>
            <a:off x="8440738" y="2020888"/>
            <a:ext cx="538162" cy="404812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CC725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eaLnBrk="1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32" name="TextBox 13"/>
          <p:cNvSpPr txBox="1">
            <a:spLocks noChangeArrowheads="1"/>
          </p:cNvSpPr>
          <p:nvPr/>
        </p:nvSpPr>
        <p:spPr bwMode="auto">
          <a:xfrm>
            <a:off x="5888038" y="2652713"/>
            <a:ext cx="2071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33" name="TextBox 13"/>
          <p:cNvSpPr txBox="1">
            <a:spLocks noChangeArrowheads="1"/>
          </p:cNvSpPr>
          <p:nvPr/>
        </p:nvSpPr>
        <p:spPr bwMode="auto">
          <a:xfrm>
            <a:off x="6397625" y="2054225"/>
            <a:ext cx="137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34" name="TextBox 13"/>
          <p:cNvSpPr txBox="1">
            <a:spLocks noChangeArrowheads="1"/>
          </p:cNvSpPr>
          <p:nvPr/>
        </p:nvSpPr>
        <p:spPr bwMode="auto">
          <a:xfrm>
            <a:off x="8440738" y="2678113"/>
            <a:ext cx="2071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35" name="TextBox 13"/>
          <p:cNvSpPr txBox="1">
            <a:spLocks noChangeArrowheads="1"/>
          </p:cNvSpPr>
          <p:nvPr/>
        </p:nvSpPr>
        <p:spPr bwMode="auto">
          <a:xfrm>
            <a:off x="8950325" y="2079625"/>
            <a:ext cx="137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36" name="TextBox 13"/>
          <p:cNvSpPr txBox="1">
            <a:spLocks noChangeArrowheads="1"/>
          </p:cNvSpPr>
          <p:nvPr/>
        </p:nvSpPr>
        <p:spPr bwMode="auto">
          <a:xfrm>
            <a:off x="8440738" y="4000500"/>
            <a:ext cx="2071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37" name="TextBox 13"/>
          <p:cNvSpPr txBox="1">
            <a:spLocks noChangeArrowheads="1"/>
          </p:cNvSpPr>
          <p:nvPr/>
        </p:nvSpPr>
        <p:spPr bwMode="auto">
          <a:xfrm>
            <a:off x="8950325" y="3402013"/>
            <a:ext cx="137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38" name="TextBox 13"/>
          <p:cNvSpPr txBox="1">
            <a:spLocks noChangeArrowheads="1"/>
          </p:cNvSpPr>
          <p:nvPr/>
        </p:nvSpPr>
        <p:spPr bwMode="auto">
          <a:xfrm>
            <a:off x="5888038" y="4019550"/>
            <a:ext cx="2071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39" name="TextBox 13"/>
          <p:cNvSpPr txBox="1">
            <a:spLocks noChangeArrowheads="1"/>
          </p:cNvSpPr>
          <p:nvPr/>
        </p:nvSpPr>
        <p:spPr bwMode="auto">
          <a:xfrm>
            <a:off x="6397625" y="3421063"/>
            <a:ext cx="137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0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20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640" name="矩形 113"/>
          <p:cNvSpPr>
            <a:spLocks noChangeArrowheads="1"/>
          </p:cNvSpPr>
          <p:nvPr/>
        </p:nvSpPr>
        <p:spPr bwMode="auto">
          <a:xfrm>
            <a:off x="5756275" y="4927600"/>
            <a:ext cx="48625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4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2641" name="组合 114"/>
          <p:cNvGrpSpPr/>
          <p:nvPr/>
        </p:nvGrpSpPr>
        <p:grpSpPr bwMode="auto">
          <a:xfrm>
            <a:off x="2584450" y="5314950"/>
            <a:ext cx="1390650" cy="1030288"/>
            <a:chOff x="2564780" y="5286427"/>
            <a:chExt cx="1278224" cy="946833"/>
          </a:xfrm>
        </p:grpSpPr>
        <p:sp>
          <p:nvSpPr>
            <p:cNvPr id="22642" name="任意多边形 115"/>
            <p:cNvSpPr/>
            <p:nvPr/>
          </p:nvSpPr>
          <p:spPr bwMode="auto">
            <a:xfrm>
              <a:off x="2564780" y="5286427"/>
              <a:ext cx="1278224" cy="946833"/>
            </a:xfrm>
            <a:custGeom>
              <a:avLst/>
              <a:gdLst>
                <a:gd name="T0" fmla="*/ 0 w 1278224"/>
                <a:gd name="T1" fmla="*/ 0 h 946833"/>
                <a:gd name="T2" fmla="*/ 1239490 w 1278224"/>
                <a:gd name="T3" fmla="*/ 169889 h 946833"/>
                <a:gd name="T4" fmla="*/ 1197887 w 1278224"/>
                <a:gd name="T5" fmla="*/ 181792 h 946833"/>
                <a:gd name="T6" fmla="*/ 1200756 w 1278224"/>
                <a:gd name="T7" fmla="*/ 208844 h 946833"/>
                <a:gd name="T8" fmla="*/ 1193583 w 1278224"/>
                <a:gd name="T9" fmla="*/ 242389 h 946833"/>
                <a:gd name="T10" fmla="*/ 1230883 w 1278224"/>
                <a:gd name="T11" fmla="*/ 259702 h 946833"/>
                <a:gd name="T12" fmla="*/ 1243794 w 1278224"/>
                <a:gd name="T13" fmla="*/ 284591 h 946833"/>
                <a:gd name="T14" fmla="*/ 1206494 w 1278224"/>
                <a:gd name="T15" fmla="*/ 304068 h 946833"/>
                <a:gd name="T16" fmla="*/ 1210798 w 1278224"/>
                <a:gd name="T17" fmla="*/ 343024 h 946833"/>
                <a:gd name="T18" fmla="*/ 1216537 w 1278224"/>
                <a:gd name="T19" fmla="*/ 379815 h 946833"/>
                <a:gd name="T20" fmla="*/ 1259574 w 1278224"/>
                <a:gd name="T21" fmla="*/ 404703 h 946833"/>
                <a:gd name="T22" fmla="*/ 1206494 w 1278224"/>
                <a:gd name="T23" fmla="*/ 420935 h 946833"/>
                <a:gd name="T24" fmla="*/ 1209364 w 1278224"/>
                <a:gd name="T25" fmla="*/ 444741 h 946833"/>
                <a:gd name="T26" fmla="*/ 1203625 w 1278224"/>
                <a:gd name="T27" fmla="*/ 492353 h 946833"/>
                <a:gd name="T28" fmla="*/ 1243794 w 1278224"/>
                <a:gd name="T29" fmla="*/ 512913 h 946833"/>
                <a:gd name="T30" fmla="*/ 1238056 w 1278224"/>
                <a:gd name="T31" fmla="*/ 535637 h 946833"/>
                <a:gd name="T32" fmla="*/ 1200756 w 1278224"/>
                <a:gd name="T33" fmla="*/ 562689 h 946833"/>
                <a:gd name="T34" fmla="*/ 1212233 w 1278224"/>
                <a:gd name="T35" fmla="*/ 602727 h 946833"/>
                <a:gd name="T36" fmla="*/ 1232317 w 1278224"/>
                <a:gd name="T37" fmla="*/ 628697 h 946833"/>
                <a:gd name="T38" fmla="*/ 1219406 w 1278224"/>
                <a:gd name="T39" fmla="*/ 660078 h 946833"/>
                <a:gd name="T40" fmla="*/ 1193583 w 1278224"/>
                <a:gd name="T41" fmla="*/ 690377 h 946833"/>
                <a:gd name="T42" fmla="*/ 1137634 w 1278224"/>
                <a:gd name="T43" fmla="*/ 736907 h 946833"/>
                <a:gd name="T44" fmla="*/ 1019997 w 1278224"/>
                <a:gd name="T45" fmla="*/ 802914 h 946833"/>
                <a:gd name="T46" fmla="*/ 992740 w 1278224"/>
                <a:gd name="T47" fmla="*/ 831049 h 946833"/>
                <a:gd name="T48" fmla="*/ 954005 w 1278224"/>
                <a:gd name="T49" fmla="*/ 855937 h 946833"/>
                <a:gd name="T50" fmla="*/ 892316 w 1278224"/>
                <a:gd name="T51" fmla="*/ 875416 h 946833"/>
                <a:gd name="T52" fmla="*/ 794764 w 1278224"/>
                <a:gd name="T53" fmla="*/ 902035 h 946833"/>
                <a:gd name="T54" fmla="*/ 770376 w 1278224"/>
                <a:gd name="T55" fmla="*/ 926273 h 946833"/>
                <a:gd name="T56" fmla="*/ 649870 w 1278224"/>
                <a:gd name="T57" fmla="*/ 946833 h 946833"/>
                <a:gd name="T58" fmla="*/ 529364 w 1278224"/>
                <a:gd name="T59" fmla="*/ 926273 h 946833"/>
                <a:gd name="T60" fmla="*/ 503541 w 1278224"/>
                <a:gd name="T61" fmla="*/ 901844 h 946833"/>
                <a:gd name="T62" fmla="*/ 405989 w 1278224"/>
                <a:gd name="T63" fmla="*/ 875416 h 946833"/>
                <a:gd name="T64" fmla="*/ 339999 w 1278224"/>
                <a:gd name="T65" fmla="*/ 855937 h 946833"/>
                <a:gd name="T66" fmla="*/ 315609 w 1278224"/>
                <a:gd name="T67" fmla="*/ 835377 h 946833"/>
                <a:gd name="T68" fmla="*/ 299828 w 1278224"/>
                <a:gd name="T69" fmla="*/ 818063 h 946833"/>
                <a:gd name="T70" fmla="*/ 235274 w 1278224"/>
                <a:gd name="T71" fmla="*/ 775862 h 946833"/>
                <a:gd name="T72" fmla="*/ 157806 w 1278224"/>
                <a:gd name="T73" fmla="*/ 739071 h 946833"/>
                <a:gd name="T74" fmla="*/ 117637 w 1278224"/>
                <a:gd name="T75" fmla="*/ 710936 h 946833"/>
                <a:gd name="T76" fmla="*/ 93249 w 1278224"/>
                <a:gd name="T77" fmla="*/ 682802 h 946833"/>
                <a:gd name="T78" fmla="*/ 84641 w 1278224"/>
                <a:gd name="T79" fmla="*/ 628697 h 946833"/>
                <a:gd name="T80" fmla="*/ 64557 w 1278224"/>
                <a:gd name="T81" fmla="*/ 589741 h 946833"/>
                <a:gd name="T82" fmla="*/ 41603 w 1278224"/>
                <a:gd name="T83" fmla="*/ 567017 h 946833"/>
                <a:gd name="T84" fmla="*/ 84641 w 1278224"/>
                <a:gd name="T85" fmla="*/ 546458 h 946833"/>
                <a:gd name="T86" fmla="*/ 80337 w 1278224"/>
                <a:gd name="T87" fmla="*/ 503174 h 946833"/>
                <a:gd name="T88" fmla="*/ 91814 w 1278224"/>
                <a:gd name="T89" fmla="*/ 471793 h 946833"/>
                <a:gd name="T90" fmla="*/ 32995 w 1278224"/>
                <a:gd name="T91" fmla="*/ 459890 h 946833"/>
                <a:gd name="T92" fmla="*/ 60253 w 1278224"/>
                <a:gd name="T93" fmla="*/ 433920 h 946833"/>
                <a:gd name="T94" fmla="*/ 80337 w 1278224"/>
                <a:gd name="T95" fmla="*/ 401457 h 946833"/>
                <a:gd name="T96" fmla="*/ 84641 w 1278224"/>
                <a:gd name="T97" fmla="*/ 359255 h 946833"/>
                <a:gd name="T98" fmla="*/ 53080 w 1278224"/>
                <a:gd name="T99" fmla="*/ 339778 h 946833"/>
                <a:gd name="T100" fmla="*/ 51645 w 1278224"/>
                <a:gd name="T101" fmla="*/ 314889 h 946833"/>
                <a:gd name="T102" fmla="*/ 97553 w 1278224"/>
                <a:gd name="T103" fmla="*/ 297576 h 946833"/>
                <a:gd name="T104" fmla="*/ 87510 w 1278224"/>
                <a:gd name="T105" fmla="*/ 265113 h 946833"/>
                <a:gd name="T106" fmla="*/ 100422 w 1278224"/>
                <a:gd name="T107" fmla="*/ 233732 h 946833"/>
                <a:gd name="T108" fmla="*/ 57384 w 1278224"/>
                <a:gd name="T109" fmla="*/ 223993 h 946833"/>
                <a:gd name="T110" fmla="*/ 0 w 1278224"/>
                <a:gd name="T111" fmla="*/ 0 h 946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8224" h="946833">
                  <a:moveTo>
                    <a:pt x="349982" y="843168"/>
                  </a:moveTo>
                  <a:lnTo>
                    <a:pt x="354345" y="844034"/>
                  </a:lnTo>
                  <a:lnTo>
                    <a:pt x="363774" y="844962"/>
                  </a:lnTo>
                  <a:lnTo>
                    <a:pt x="349982" y="843168"/>
                  </a:lnTo>
                  <a:close/>
                  <a:moveTo>
                    <a:pt x="0" y="0"/>
                  </a:moveTo>
                  <a:lnTo>
                    <a:pt x="1278224" y="0"/>
                  </a:lnTo>
                  <a:lnTo>
                    <a:pt x="1253836" y="151493"/>
                  </a:lnTo>
                  <a:lnTo>
                    <a:pt x="1252401" y="159068"/>
                  </a:lnTo>
                  <a:lnTo>
                    <a:pt x="1248098" y="164478"/>
                  </a:lnTo>
                  <a:lnTo>
                    <a:pt x="1239490" y="169889"/>
                  </a:lnTo>
                  <a:lnTo>
                    <a:pt x="1232317" y="174217"/>
                  </a:lnTo>
                  <a:lnTo>
                    <a:pt x="1225144" y="177463"/>
                  </a:lnTo>
                  <a:lnTo>
                    <a:pt x="1215102" y="180710"/>
                  </a:lnTo>
                  <a:lnTo>
                    <a:pt x="1205060" y="181792"/>
                  </a:lnTo>
                  <a:lnTo>
                    <a:pt x="1197887" y="181792"/>
                  </a:lnTo>
                  <a:lnTo>
                    <a:pt x="1192148" y="183956"/>
                  </a:lnTo>
                  <a:lnTo>
                    <a:pt x="1189279" y="186120"/>
                  </a:lnTo>
                  <a:lnTo>
                    <a:pt x="1189279" y="190448"/>
                  </a:lnTo>
                  <a:lnTo>
                    <a:pt x="1193583" y="194777"/>
                  </a:lnTo>
                  <a:lnTo>
                    <a:pt x="1200756" y="208844"/>
                  </a:lnTo>
                  <a:lnTo>
                    <a:pt x="1203625" y="214255"/>
                  </a:lnTo>
                  <a:lnTo>
                    <a:pt x="1203625" y="221829"/>
                  </a:lnTo>
                  <a:lnTo>
                    <a:pt x="1200756" y="227240"/>
                  </a:lnTo>
                  <a:lnTo>
                    <a:pt x="1197887" y="233732"/>
                  </a:lnTo>
                  <a:lnTo>
                    <a:pt x="1193583" y="242389"/>
                  </a:lnTo>
                  <a:lnTo>
                    <a:pt x="1193583" y="246717"/>
                  </a:lnTo>
                  <a:lnTo>
                    <a:pt x="1195018" y="251046"/>
                  </a:lnTo>
                  <a:lnTo>
                    <a:pt x="1203625" y="254292"/>
                  </a:lnTo>
                  <a:lnTo>
                    <a:pt x="1216537" y="256456"/>
                  </a:lnTo>
                  <a:lnTo>
                    <a:pt x="1230883" y="259702"/>
                  </a:lnTo>
                  <a:lnTo>
                    <a:pt x="1239490" y="264031"/>
                  </a:lnTo>
                  <a:lnTo>
                    <a:pt x="1245229" y="269441"/>
                  </a:lnTo>
                  <a:lnTo>
                    <a:pt x="1249532" y="274852"/>
                  </a:lnTo>
                  <a:lnTo>
                    <a:pt x="1248098" y="280262"/>
                  </a:lnTo>
                  <a:lnTo>
                    <a:pt x="1243794" y="284591"/>
                  </a:lnTo>
                  <a:lnTo>
                    <a:pt x="1236621" y="288919"/>
                  </a:lnTo>
                  <a:lnTo>
                    <a:pt x="1225144" y="293247"/>
                  </a:lnTo>
                  <a:lnTo>
                    <a:pt x="1215102" y="296494"/>
                  </a:lnTo>
                  <a:lnTo>
                    <a:pt x="1209364" y="299740"/>
                  </a:lnTo>
                  <a:lnTo>
                    <a:pt x="1206494" y="304068"/>
                  </a:lnTo>
                  <a:lnTo>
                    <a:pt x="1205060" y="309479"/>
                  </a:lnTo>
                  <a:lnTo>
                    <a:pt x="1209364" y="321382"/>
                  </a:lnTo>
                  <a:lnTo>
                    <a:pt x="1210798" y="328957"/>
                  </a:lnTo>
                  <a:lnTo>
                    <a:pt x="1212233" y="335449"/>
                  </a:lnTo>
                  <a:lnTo>
                    <a:pt x="1210798" y="343024"/>
                  </a:lnTo>
                  <a:lnTo>
                    <a:pt x="1209364" y="350598"/>
                  </a:lnTo>
                  <a:lnTo>
                    <a:pt x="1206494" y="363584"/>
                  </a:lnTo>
                  <a:lnTo>
                    <a:pt x="1206494" y="370076"/>
                  </a:lnTo>
                  <a:lnTo>
                    <a:pt x="1210798" y="375487"/>
                  </a:lnTo>
                  <a:lnTo>
                    <a:pt x="1216537" y="379815"/>
                  </a:lnTo>
                  <a:lnTo>
                    <a:pt x="1228013" y="384143"/>
                  </a:lnTo>
                  <a:lnTo>
                    <a:pt x="1242359" y="388472"/>
                  </a:lnTo>
                  <a:lnTo>
                    <a:pt x="1252401" y="392800"/>
                  </a:lnTo>
                  <a:lnTo>
                    <a:pt x="1258140" y="399293"/>
                  </a:lnTo>
                  <a:lnTo>
                    <a:pt x="1259574" y="404703"/>
                  </a:lnTo>
                  <a:lnTo>
                    <a:pt x="1258140" y="409032"/>
                  </a:lnTo>
                  <a:lnTo>
                    <a:pt x="1249532" y="415524"/>
                  </a:lnTo>
                  <a:lnTo>
                    <a:pt x="1238056" y="417688"/>
                  </a:lnTo>
                  <a:lnTo>
                    <a:pt x="1222275" y="419853"/>
                  </a:lnTo>
                  <a:lnTo>
                    <a:pt x="1206494" y="420935"/>
                  </a:lnTo>
                  <a:lnTo>
                    <a:pt x="1199321" y="422017"/>
                  </a:lnTo>
                  <a:lnTo>
                    <a:pt x="1195018" y="424181"/>
                  </a:lnTo>
                  <a:lnTo>
                    <a:pt x="1197887" y="428509"/>
                  </a:lnTo>
                  <a:lnTo>
                    <a:pt x="1205060" y="437166"/>
                  </a:lnTo>
                  <a:lnTo>
                    <a:pt x="1209364" y="444741"/>
                  </a:lnTo>
                  <a:lnTo>
                    <a:pt x="1209364" y="453397"/>
                  </a:lnTo>
                  <a:lnTo>
                    <a:pt x="1209364" y="463136"/>
                  </a:lnTo>
                  <a:lnTo>
                    <a:pt x="1206494" y="470711"/>
                  </a:lnTo>
                  <a:lnTo>
                    <a:pt x="1203625" y="485860"/>
                  </a:lnTo>
                  <a:lnTo>
                    <a:pt x="1203625" y="492353"/>
                  </a:lnTo>
                  <a:lnTo>
                    <a:pt x="1205060" y="496681"/>
                  </a:lnTo>
                  <a:lnTo>
                    <a:pt x="1210798" y="501010"/>
                  </a:lnTo>
                  <a:lnTo>
                    <a:pt x="1222275" y="505338"/>
                  </a:lnTo>
                  <a:lnTo>
                    <a:pt x="1233752" y="510748"/>
                  </a:lnTo>
                  <a:lnTo>
                    <a:pt x="1243794" y="512913"/>
                  </a:lnTo>
                  <a:lnTo>
                    <a:pt x="1249532" y="517241"/>
                  </a:lnTo>
                  <a:lnTo>
                    <a:pt x="1252401" y="521569"/>
                  </a:lnTo>
                  <a:lnTo>
                    <a:pt x="1252401" y="525898"/>
                  </a:lnTo>
                  <a:lnTo>
                    <a:pt x="1248098" y="530226"/>
                  </a:lnTo>
                  <a:lnTo>
                    <a:pt x="1238056" y="535637"/>
                  </a:lnTo>
                  <a:lnTo>
                    <a:pt x="1225144" y="539965"/>
                  </a:lnTo>
                  <a:lnTo>
                    <a:pt x="1212233" y="544293"/>
                  </a:lnTo>
                  <a:lnTo>
                    <a:pt x="1205060" y="549704"/>
                  </a:lnTo>
                  <a:lnTo>
                    <a:pt x="1203625" y="555114"/>
                  </a:lnTo>
                  <a:lnTo>
                    <a:pt x="1200756" y="562689"/>
                  </a:lnTo>
                  <a:lnTo>
                    <a:pt x="1206494" y="578920"/>
                  </a:lnTo>
                  <a:lnTo>
                    <a:pt x="1209364" y="587577"/>
                  </a:lnTo>
                  <a:lnTo>
                    <a:pt x="1209364" y="596234"/>
                  </a:lnTo>
                  <a:lnTo>
                    <a:pt x="1210798" y="599480"/>
                  </a:lnTo>
                  <a:lnTo>
                    <a:pt x="1212233" y="602727"/>
                  </a:lnTo>
                  <a:lnTo>
                    <a:pt x="1222275" y="610301"/>
                  </a:lnTo>
                  <a:lnTo>
                    <a:pt x="1226579" y="614630"/>
                  </a:lnTo>
                  <a:lnTo>
                    <a:pt x="1230883" y="618958"/>
                  </a:lnTo>
                  <a:lnTo>
                    <a:pt x="1232317" y="623286"/>
                  </a:lnTo>
                  <a:lnTo>
                    <a:pt x="1232317" y="628697"/>
                  </a:lnTo>
                  <a:lnTo>
                    <a:pt x="1228013" y="643846"/>
                  </a:lnTo>
                  <a:lnTo>
                    <a:pt x="1222266" y="654685"/>
                  </a:lnTo>
                  <a:lnTo>
                    <a:pt x="1220839" y="657913"/>
                  </a:lnTo>
                  <a:lnTo>
                    <a:pt x="1220126" y="658720"/>
                  </a:lnTo>
                  <a:lnTo>
                    <a:pt x="1219406" y="660078"/>
                  </a:lnTo>
                  <a:lnTo>
                    <a:pt x="1206494" y="676309"/>
                  </a:lnTo>
                  <a:lnTo>
                    <a:pt x="1199439" y="683997"/>
                  </a:lnTo>
                  <a:lnTo>
                    <a:pt x="1197885" y="686047"/>
                  </a:lnTo>
                  <a:lnTo>
                    <a:pt x="1195944" y="687804"/>
                  </a:lnTo>
                  <a:lnTo>
                    <a:pt x="1193583" y="690377"/>
                  </a:lnTo>
                  <a:lnTo>
                    <a:pt x="1176368" y="706608"/>
                  </a:lnTo>
                  <a:lnTo>
                    <a:pt x="1157568" y="721802"/>
                  </a:lnTo>
                  <a:lnTo>
                    <a:pt x="1151978" y="727167"/>
                  </a:lnTo>
                  <a:lnTo>
                    <a:pt x="1142313" y="733378"/>
                  </a:lnTo>
                  <a:lnTo>
                    <a:pt x="1137634" y="736907"/>
                  </a:lnTo>
                  <a:lnTo>
                    <a:pt x="1113246" y="752056"/>
                  </a:lnTo>
                  <a:lnTo>
                    <a:pt x="1091727" y="765041"/>
                  </a:lnTo>
                  <a:lnTo>
                    <a:pt x="1071643" y="776944"/>
                  </a:lnTo>
                  <a:lnTo>
                    <a:pt x="1035778" y="794258"/>
                  </a:lnTo>
                  <a:lnTo>
                    <a:pt x="1019997" y="802914"/>
                  </a:lnTo>
                  <a:lnTo>
                    <a:pt x="1008520" y="810489"/>
                  </a:lnTo>
                  <a:lnTo>
                    <a:pt x="1001347" y="818064"/>
                  </a:lnTo>
                  <a:lnTo>
                    <a:pt x="997044" y="826721"/>
                  </a:lnTo>
                  <a:lnTo>
                    <a:pt x="995609" y="827803"/>
                  </a:lnTo>
                  <a:lnTo>
                    <a:pt x="992740" y="831049"/>
                  </a:lnTo>
                  <a:lnTo>
                    <a:pt x="984132" y="835377"/>
                  </a:lnTo>
                  <a:lnTo>
                    <a:pt x="972155" y="837841"/>
                  </a:lnTo>
                  <a:lnTo>
                    <a:pt x="968350" y="848362"/>
                  </a:lnTo>
                  <a:lnTo>
                    <a:pt x="964047" y="852691"/>
                  </a:lnTo>
                  <a:lnTo>
                    <a:pt x="954005" y="855937"/>
                  </a:lnTo>
                  <a:lnTo>
                    <a:pt x="942528" y="859184"/>
                  </a:lnTo>
                  <a:lnTo>
                    <a:pt x="925313" y="861348"/>
                  </a:lnTo>
                  <a:lnTo>
                    <a:pt x="902282" y="864710"/>
                  </a:lnTo>
                  <a:lnTo>
                    <a:pt x="898055" y="871087"/>
                  </a:lnTo>
                  <a:lnTo>
                    <a:pt x="892316" y="875416"/>
                  </a:lnTo>
                  <a:lnTo>
                    <a:pt x="882274" y="879744"/>
                  </a:lnTo>
                  <a:lnTo>
                    <a:pt x="872232" y="885155"/>
                  </a:lnTo>
                  <a:lnTo>
                    <a:pt x="859321" y="889483"/>
                  </a:lnTo>
                  <a:lnTo>
                    <a:pt x="827760" y="897058"/>
                  </a:lnTo>
                  <a:lnTo>
                    <a:pt x="794764" y="902035"/>
                  </a:lnTo>
                  <a:lnTo>
                    <a:pt x="794764" y="904631"/>
                  </a:lnTo>
                  <a:lnTo>
                    <a:pt x="793330" y="908960"/>
                  </a:lnTo>
                  <a:lnTo>
                    <a:pt x="789026" y="913288"/>
                  </a:lnTo>
                  <a:lnTo>
                    <a:pt x="783287" y="917617"/>
                  </a:lnTo>
                  <a:lnTo>
                    <a:pt x="770376" y="926273"/>
                  </a:lnTo>
                  <a:lnTo>
                    <a:pt x="753161" y="933848"/>
                  </a:lnTo>
                  <a:lnTo>
                    <a:pt x="731642" y="939259"/>
                  </a:lnTo>
                  <a:lnTo>
                    <a:pt x="705819" y="943587"/>
                  </a:lnTo>
                  <a:lnTo>
                    <a:pt x="678562" y="946833"/>
                  </a:lnTo>
                  <a:lnTo>
                    <a:pt x="649870" y="946833"/>
                  </a:lnTo>
                  <a:lnTo>
                    <a:pt x="619744" y="946833"/>
                  </a:lnTo>
                  <a:lnTo>
                    <a:pt x="592486" y="943587"/>
                  </a:lnTo>
                  <a:lnTo>
                    <a:pt x="568098" y="939259"/>
                  </a:lnTo>
                  <a:lnTo>
                    <a:pt x="546579" y="933848"/>
                  </a:lnTo>
                  <a:lnTo>
                    <a:pt x="529364" y="926273"/>
                  </a:lnTo>
                  <a:lnTo>
                    <a:pt x="515018" y="917617"/>
                  </a:lnTo>
                  <a:lnTo>
                    <a:pt x="509280" y="913288"/>
                  </a:lnTo>
                  <a:lnTo>
                    <a:pt x="506410" y="908960"/>
                  </a:lnTo>
                  <a:lnTo>
                    <a:pt x="503541" y="904631"/>
                  </a:lnTo>
                  <a:lnTo>
                    <a:pt x="503541" y="901844"/>
                  </a:lnTo>
                  <a:lnTo>
                    <a:pt x="470546" y="897058"/>
                  </a:lnTo>
                  <a:lnTo>
                    <a:pt x="438985" y="889483"/>
                  </a:lnTo>
                  <a:lnTo>
                    <a:pt x="426073" y="885155"/>
                  </a:lnTo>
                  <a:lnTo>
                    <a:pt x="416031" y="879744"/>
                  </a:lnTo>
                  <a:lnTo>
                    <a:pt x="405989" y="875416"/>
                  </a:lnTo>
                  <a:lnTo>
                    <a:pt x="400251" y="871087"/>
                  </a:lnTo>
                  <a:lnTo>
                    <a:pt x="398457" y="867028"/>
                  </a:lnTo>
                  <a:lnTo>
                    <a:pt x="365821" y="861348"/>
                  </a:lnTo>
                  <a:lnTo>
                    <a:pt x="352910" y="859184"/>
                  </a:lnTo>
                  <a:lnTo>
                    <a:pt x="339999" y="855937"/>
                  </a:lnTo>
                  <a:lnTo>
                    <a:pt x="334260" y="852691"/>
                  </a:lnTo>
                  <a:lnTo>
                    <a:pt x="331391" y="848362"/>
                  </a:lnTo>
                  <a:lnTo>
                    <a:pt x="327088" y="838624"/>
                  </a:lnTo>
                  <a:lnTo>
                    <a:pt x="327086" y="838624"/>
                  </a:lnTo>
                  <a:lnTo>
                    <a:pt x="315609" y="835377"/>
                  </a:lnTo>
                  <a:lnTo>
                    <a:pt x="308487" y="832307"/>
                  </a:lnTo>
                  <a:lnTo>
                    <a:pt x="305569" y="831049"/>
                  </a:lnTo>
                  <a:lnTo>
                    <a:pt x="305567" y="831048"/>
                  </a:lnTo>
                  <a:lnTo>
                    <a:pt x="304132" y="826720"/>
                  </a:lnTo>
                  <a:lnTo>
                    <a:pt x="299828" y="818063"/>
                  </a:lnTo>
                  <a:lnTo>
                    <a:pt x="294090" y="810489"/>
                  </a:lnTo>
                  <a:lnTo>
                    <a:pt x="284048" y="801832"/>
                  </a:lnTo>
                  <a:lnTo>
                    <a:pt x="272571" y="794257"/>
                  </a:lnTo>
                  <a:lnTo>
                    <a:pt x="248147" y="782211"/>
                  </a:lnTo>
                  <a:lnTo>
                    <a:pt x="235274" y="775862"/>
                  </a:lnTo>
                  <a:lnTo>
                    <a:pt x="185063" y="752056"/>
                  </a:lnTo>
                  <a:lnTo>
                    <a:pt x="185053" y="752052"/>
                  </a:lnTo>
                  <a:lnTo>
                    <a:pt x="167846" y="744481"/>
                  </a:lnTo>
                  <a:lnTo>
                    <a:pt x="162910" y="741502"/>
                  </a:lnTo>
                  <a:lnTo>
                    <a:pt x="157806" y="739071"/>
                  </a:lnTo>
                  <a:lnTo>
                    <a:pt x="147071" y="731514"/>
                  </a:lnTo>
                  <a:lnTo>
                    <a:pt x="140588" y="727167"/>
                  </a:lnTo>
                  <a:lnTo>
                    <a:pt x="126242" y="718510"/>
                  </a:lnTo>
                  <a:lnTo>
                    <a:pt x="119824" y="712459"/>
                  </a:lnTo>
                  <a:lnTo>
                    <a:pt x="117637" y="710936"/>
                  </a:lnTo>
                  <a:lnTo>
                    <a:pt x="112872" y="705904"/>
                  </a:lnTo>
                  <a:lnTo>
                    <a:pt x="109027" y="702279"/>
                  </a:lnTo>
                  <a:lnTo>
                    <a:pt x="93247" y="684965"/>
                  </a:lnTo>
                  <a:lnTo>
                    <a:pt x="94877" y="684908"/>
                  </a:lnTo>
                  <a:lnTo>
                    <a:pt x="93249" y="682802"/>
                  </a:lnTo>
                  <a:lnTo>
                    <a:pt x="86075" y="669817"/>
                  </a:lnTo>
                  <a:lnTo>
                    <a:pt x="81772" y="657914"/>
                  </a:lnTo>
                  <a:lnTo>
                    <a:pt x="80337" y="646011"/>
                  </a:lnTo>
                  <a:lnTo>
                    <a:pt x="81772" y="637354"/>
                  </a:lnTo>
                  <a:lnTo>
                    <a:pt x="84641" y="628697"/>
                  </a:lnTo>
                  <a:lnTo>
                    <a:pt x="87510" y="612465"/>
                  </a:lnTo>
                  <a:lnTo>
                    <a:pt x="87510" y="605973"/>
                  </a:lnTo>
                  <a:lnTo>
                    <a:pt x="84641" y="599480"/>
                  </a:lnTo>
                  <a:lnTo>
                    <a:pt x="78902" y="594070"/>
                  </a:lnTo>
                  <a:lnTo>
                    <a:pt x="64557" y="589741"/>
                  </a:lnTo>
                  <a:lnTo>
                    <a:pt x="51645" y="585413"/>
                  </a:lnTo>
                  <a:lnTo>
                    <a:pt x="43038" y="581085"/>
                  </a:lnTo>
                  <a:lnTo>
                    <a:pt x="40168" y="575674"/>
                  </a:lnTo>
                  <a:lnTo>
                    <a:pt x="37299" y="571346"/>
                  </a:lnTo>
                  <a:lnTo>
                    <a:pt x="41603" y="567017"/>
                  </a:lnTo>
                  <a:lnTo>
                    <a:pt x="47341" y="564853"/>
                  </a:lnTo>
                  <a:lnTo>
                    <a:pt x="57384" y="560525"/>
                  </a:lnTo>
                  <a:lnTo>
                    <a:pt x="68860" y="555114"/>
                  </a:lnTo>
                  <a:lnTo>
                    <a:pt x="78902" y="552950"/>
                  </a:lnTo>
                  <a:lnTo>
                    <a:pt x="84641" y="546458"/>
                  </a:lnTo>
                  <a:lnTo>
                    <a:pt x="87510" y="542129"/>
                  </a:lnTo>
                  <a:lnTo>
                    <a:pt x="87510" y="536719"/>
                  </a:lnTo>
                  <a:lnTo>
                    <a:pt x="84641" y="521569"/>
                  </a:lnTo>
                  <a:lnTo>
                    <a:pt x="81772" y="512913"/>
                  </a:lnTo>
                  <a:lnTo>
                    <a:pt x="80337" y="503174"/>
                  </a:lnTo>
                  <a:lnTo>
                    <a:pt x="81772" y="494517"/>
                  </a:lnTo>
                  <a:lnTo>
                    <a:pt x="86075" y="486942"/>
                  </a:lnTo>
                  <a:lnTo>
                    <a:pt x="93249" y="478286"/>
                  </a:lnTo>
                  <a:lnTo>
                    <a:pt x="93249" y="475039"/>
                  </a:lnTo>
                  <a:lnTo>
                    <a:pt x="91814" y="471793"/>
                  </a:lnTo>
                  <a:lnTo>
                    <a:pt x="84641" y="470711"/>
                  </a:lnTo>
                  <a:lnTo>
                    <a:pt x="68860" y="470711"/>
                  </a:lnTo>
                  <a:lnTo>
                    <a:pt x="51645" y="467465"/>
                  </a:lnTo>
                  <a:lnTo>
                    <a:pt x="40168" y="465300"/>
                  </a:lnTo>
                  <a:lnTo>
                    <a:pt x="32995" y="459890"/>
                  </a:lnTo>
                  <a:lnTo>
                    <a:pt x="31561" y="454480"/>
                  </a:lnTo>
                  <a:lnTo>
                    <a:pt x="32995" y="449069"/>
                  </a:lnTo>
                  <a:lnTo>
                    <a:pt x="40168" y="442576"/>
                  </a:lnTo>
                  <a:lnTo>
                    <a:pt x="48776" y="438248"/>
                  </a:lnTo>
                  <a:lnTo>
                    <a:pt x="60253" y="433920"/>
                  </a:lnTo>
                  <a:lnTo>
                    <a:pt x="73164" y="429591"/>
                  </a:lnTo>
                  <a:lnTo>
                    <a:pt x="80337" y="425263"/>
                  </a:lnTo>
                  <a:lnTo>
                    <a:pt x="84641" y="420935"/>
                  </a:lnTo>
                  <a:lnTo>
                    <a:pt x="84641" y="415524"/>
                  </a:lnTo>
                  <a:lnTo>
                    <a:pt x="80337" y="401457"/>
                  </a:lnTo>
                  <a:lnTo>
                    <a:pt x="78902" y="394964"/>
                  </a:lnTo>
                  <a:lnTo>
                    <a:pt x="78902" y="385225"/>
                  </a:lnTo>
                  <a:lnTo>
                    <a:pt x="78902" y="378733"/>
                  </a:lnTo>
                  <a:lnTo>
                    <a:pt x="80337" y="371158"/>
                  </a:lnTo>
                  <a:lnTo>
                    <a:pt x="84641" y="359255"/>
                  </a:lnTo>
                  <a:lnTo>
                    <a:pt x="84641" y="354927"/>
                  </a:lnTo>
                  <a:lnTo>
                    <a:pt x="81772" y="350598"/>
                  </a:lnTo>
                  <a:lnTo>
                    <a:pt x="76033" y="346270"/>
                  </a:lnTo>
                  <a:lnTo>
                    <a:pt x="64557" y="343024"/>
                  </a:lnTo>
                  <a:lnTo>
                    <a:pt x="53080" y="339778"/>
                  </a:lnTo>
                  <a:lnTo>
                    <a:pt x="45907" y="335449"/>
                  </a:lnTo>
                  <a:lnTo>
                    <a:pt x="41603" y="330039"/>
                  </a:lnTo>
                  <a:lnTo>
                    <a:pt x="41603" y="325710"/>
                  </a:lnTo>
                  <a:lnTo>
                    <a:pt x="43038" y="320300"/>
                  </a:lnTo>
                  <a:lnTo>
                    <a:pt x="51645" y="314889"/>
                  </a:lnTo>
                  <a:lnTo>
                    <a:pt x="60253" y="310561"/>
                  </a:lnTo>
                  <a:lnTo>
                    <a:pt x="74599" y="306233"/>
                  </a:lnTo>
                  <a:lnTo>
                    <a:pt x="86075" y="304068"/>
                  </a:lnTo>
                  <a:lnTo>
                    <a:pt x="93249" y="300822"/>
                  </a:lnTo>
                  <a:lnTo>
                    <a:pt x="97553" y="297576"/>
                  </a:lnTo>
                  <a:lnTo>
                    <a:pt x="97553" y="293247"/>
                  </a:lnTo>
                  <a:lnTo>
                    <a:pt x="91814" y="283509"/>
                  </a:lnTo>
                  <a:lnTo>
                    <a:pt x="90379" y="277016"/>
                  </a:lnTo>
                  <a:lnTo>
                    <a:pt x="87510" y="271606"/>
                  </a:lnTo>
                  <a:lnTo>
                    <a:pt x="87510" y="265113"/>
                  </a:lnTo>
                  <a:lnTo>
                    <a:pt x="90379" y="258620"/>
                  </a:lnTo>
                  <a:lnTo>
                    <a:pt x="97553" y="246717"/>
                  </a:lnTo>
                  <a:lnTo>
                    <a:pt x="100422" y="240225"/>
                  </a:lnTo>
                  <a:lnTo>
                    <a:pt x="101856" y="235896"/>
                  </a:lnTo>
                  <a:lnTo>
                    <a:pt x="100422" y="233732"/>
                  </a:lnTo>
                  <a:lnTo>
                    <a:pt x="93249" y="233732"/>
                  </a:lnTo>
                  <a:lnTo>
                    <a:pt x="84641" y="231568"/>
                  </a:lnTo>
                  <a:lnTo>
                    <a:pt x="76033" y="230486"/>
                  </a:lnTo>
                  <a:lnTo>
                    <a:pt x="65991" y="227240"/>
                  </a:lnTo>
                  <a:lnTo>
                    <a:pt x="57384" y="223993"/>
                  </a:lnTo>
                  <a:lnTo>
                    <a:pt x="48776" y="219665"/>
                  </a:lnTo>
                  <a:lnTo>
                    <a:pt x="43038" y="214255"/>
                  </a:lnTo>
                  <a:lnTo>
                    <a:pt x="40168" y="208844"/>
                  </a:lnTo>
                  <a:lnTo>
                    <a:pt x="35865" y="202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3" name="Freeform 10"/>
            <p:cNvSpPr/>
            <p:nvPr/>
          </p:nvSpPr>
          <p:spPr bwMode="auto">
            <a:xfrm>
              <a:off x="2627902" y="5529899"/>
              <a:ext cx="1180672" cy="66008"/>
            </a:xfrm>
            <a:custGeom>
              <a:avLst/>
              <a:gdLst>
                <a:gd name="T0" fmla="*/ 41161411 w 823"/>
                <a:gd name="T1" fmla="*/ 43325054 h 61"/>
                <a:gd name="T2" fmla="*/ 1621754131 w 823"/>
                <a:gd name="T3" fmla="*/ 0 h 61"/>
                <a:gd name="T4" fmla="*/ 1621754131 w 823"/>
                <a:gd name="T5" fmla="*/ 0 h 61"/>
                <a:gd name="T6" fmla="*/ 1621754131 w 823"/>
                <a:gd name="T7" fmla="*/ 4683322 h 61"/>
                <a:gd name="T8" fmla="*/ 1627928630 w 823"/>
                <a:gd name="T9" fmla="*/ 8196895 h 61"/>
                <a:gd name="T10" fmla="*/ 1636160338 w 823"/>
                <a:gd name="T11" fmla="*/ 11709386 h 61"/>
                <a:gd name="T12" fmla="*/ 1654683833 w 823"/>
                <a:gd name="T13" fmla="*/ 14051047 h 61"/>
                <a:gd name="T14" fmla="*/ 1654683833 w 823"/>
                <a:gd name="T15" fmla="*/ 14051047 h 61"/>
                <a:gd name="T16" fmla="*/ 1667031396 w 823"/>
                <a:gd name="T17" fmla="*/ 17563538 h 61"/>
                <a:gd name="T18" fmla="*/ 1679380393 w 823"/>
                <a:gd name="T19" fmla="*/ 18735451 h 61"/>
                <a:gd name="T20" fmla="*/ 1687612101 w 823"/>
                <a:gd name="T21" fmla="*/ 22247942 h 61"/>
                <a:gd name="T22" fmla="*/ 1693786600 w 823"/>
                <a:gd name="T23" fmla="*/ 26931264 h 61"/>
                <a:gd name="T24" fmla="*/ 0 w 823"/>
                <a:gd name="T25" fmla="*/ 71427149 h 61"/>
                <a:gd name="T26" fmla="*/ 0 w 823"/>
                <a:gd name="T27" fmla="*/ 71427149 h 61"/>
                <a:gd name="T28" fmla="*/ 16464851 w 823"/>
                <a:gd name="T29" fmla="*/ 67914657 h 61"/>
                <a:gd name="T30" fmla="*/ 16464851 w 823"/>
                <a:gd name="T31" fmla="*/ 67914657 h 61"/>
                <a:gd name="T32" fmla="*/ 30871058 w 823"/>
                <a:gd name="T33" fmla="*/ 66743827 h 61"/>
                <a:gd name="T34" fmla="*/ 41161411 w 823"/>
                <a:gd name="T35" fmla="*/ 63230254 h 61"/>
                <a:gd name="T36" fmla="*/ 47335909 w 823"/>
                <a:gd name="T37" fmla="*/ 60888593 h 61"/>
                <a:gd name="T38" fmla="*/ 49393119 w 823"/>
                <a:gd name="T39" fmla="*/ 57376101 h 61"/>
                <a:gd name="T40" fmla="*/ 49393119 w 823"/>
                <a:gd name="T41" fmla="*/ 53863610 h 61"/>
                <a:gd name="T42" fmla="*/ 47335909 w 823"/>
                <a:gd name="T43" fmla="*/ 50350037 h 61"/>
                <a:gd name="T44" fmla="*/ 41161411 w 823"/>
                <a:gd name="T45" fmla="*/ 43325054 h 61"/>
                <a:gd name="T46" fmla="*/ 41161411 w 823"/>
                <a:gd name="T47" fmla="*/ 43325054 h 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23" h="61">
                  <a:moveTo>
                    <a:pt x="20" y="37"/>
                  </a:moveTo>
                  <a:lnTo>
                    <a:pt x="788" y="0"/>
                  </a:lnTo>
                  <a:lnTo>
                    <a:pt x="788" y="4"/>
                  </a:lnTo>
                  <a:lnTo>
                    <a:pt x="791" y="7"/>
                  </a:lnTo>
                  <a:lnTo>
                    <a:pt x="795" y="10"/>
                  </a:lnTo>
                  <a:lnTo>
                    <a:pt x="804" y="12"/>
                  </a:lnTo>
                  <a:lnTo>
                    <a:pt x="810" y="15"/>
                  </a:lnTo>
                  <a:lnTo>
                    <a:pt x="816" y="16"/>
                  </a:lnTo>
                  <a:lnTo>
                    <a:pt x="820" y="19"/>
                  </a:lnTo>
                  <a:lnTo>
                    <a:pt x="823" y="23"/>
                  </a:lnTo>
                  <a:lnTo>
                    <a:pt x="0" y="61"/>
                  </a:lnTo>
                  <a:lnTo>
                    <a:pt x="8" y="58"/>
                  </a:lnTo>
                  <a:lnTo>
                    <a:pt x="15" y="57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24" y="49"/>
                  </a:lnTo>
                  <a:lnTo>
                    <a:pt x="24" y="46"/>
                  </a:lnTo>
                  <a:lnTo>
                    <a:pt x="23" y="43"/>
                  </a:lnTo>
                  <a:lnTo>
                    <a:pt x="20" y="37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4" name="Freeform 11"/>
            <p:cNvSpPr/>
            <p:nvPr/>
          </p:nvSpPr>
          <p:spPr bwMode="auto">
            <a:xfrm>
              <a:off x="2606383" y="5456316"/>
              <a:ext cx="1197887" cy="68172"/>
            </a:xfrm>
            <a:custGeom>
              <a:avLst/>
              <a:gdLst>
                <a:gd name="T0" fmla="*/ 0 w 835"/>
                <a:gd name="T1" fmla="*/ 46837410 h 63"/>
                <a:gd name="T2" fmla="*/ 1718482952 w 835"/>
                <a:gd name="T3" fmla="*/ 0 h 63"/>
                <a:gd name="T4" fmla="*/ 1718482952 w 835"/>
                <a:gd name="T5" fmla="*/ 0 h 63"/>
                <a:gd name="T6" fmla="*/ 1706133956 w 835"/>
                <a:gd name="T7" fmla="*/ 7026044 h 63"/>
                <a:gd name="T8" fmla="*/ 1689670542 w 835"/>
                <a:gd name="T9" fmla="*/ 10538526 h 63"/>
                <a:gd name="T10" fmla="*/ 1671147048 w 835"/>
                <a:gd name="T11" fmla="*/ 12880180 h 63"/>
                <a:gd name="T12" fmla="*/ 1658799487 w 835"/>
                <a:gd name="T13" fmla="*/ 12880180 h 63"/>
                <a:gd name="T14" fmla="*/ 1658799487 w 835"/>
                <a:gd name="T15" fmla="*/ 12880180 h 63"/>
                <a:gd name="T16" fmla="*/ 1646450492 w 835"/>
                <a:gd name="T17" fmla="*/ 15221834 h 63"/>
                <a:gd name="T18" fmla="*/ 1646450492 w 835"/>
                <a:gd name="T19" fmla="*/ 16392661 h 63"/>
                <a:gd name="T20" fmla="*/ 1646450492 w 835"/>
                <a:gd name="T21" fmla="*/ 19906224 h 63"/>
                <a:gd name="T22" fmla="*/ 1650566345 w 835"/>
                <a:gd name="T23" fmla="*/ 24589532 h 63"/>
                <a:gd name="T24" fmla="*/ 1654683634 w 835"/>
                <a:gd name="T25" fmla="*/ 30443667 h 63"/>
                <a:gd name="T26" fmla="*/ 86438665 w 835"/>
                <a:gd name="T27" fmla="*/ 73768597 h 63"/>
                <a:gd name="T28" fmla="*/ 86438665 w 835"/>
                <a:gd name="T29" fmla="*/ 73768597 h 63"/>
                <a:gd name="T30" fmla="*/ 86438665 w 835"/>
                <a:gd name="T31" fmla="*/ 70256115 h 63"/>
                <a:gd name="T32" fmla="*/ 84380021 w 835"/>
                <a:gd name="T33" fmla="*/ 70256115 h 63"/>
                <a:gd name="T34" fmla="*/ 74089670 w 835"/>
                <a:gd name="T35" fmla="*/ 69085288 h 63"/>
                <a:gd name="T36" fmla="*/ 74089670 w 835"/>
                <a:gd name="T37" fmla="*/ 69085288 h 63"/>
                <a:gd name="T38" fmla="*/ 55567611 w 835"/>
                <a:gd name="T39" fmla="*/ 66742552 h 63"/>
                <a:gd name="T40" fmla="*/ 32929698 w 835"/>
                <a:gd name="T41" fmla="*/ 62059244 h 63"/>
                <a:gd name="T42" fmla="*/ 14406205 w 835"/>
                <a:gd name="T43" fmla="*/ 56205109 h 63"/>
                <a:gd name="T44" fmla="*/ 6174498 w 835"/>
                <a:gd name="T45" fmla="*/ 51520718 h 63"/>
                <a:gd name="T46" fmla="*/ 0 w 835"/>
                <a:gd name="T47" fmla="*/ 46837410 h 63"/>
                <a:gd name="T48" fmla="*/ 0 w 835"/>
                <a:gd name="T49" fmla="*/ 4683741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5" h="63">
                  <a:moveTo>
                    <a:pt x="0" y="40"/>
                  </a:moveTo>
                  <a:lnTo>
                    <a:pt x="835" y="0"/>
                  </a:lnTo>
                  <a:lnTo>
                    <a:pt x="829" y="6"/>
                  </a:lnTo>
                  <a:lnTo>
                    <a:pt x="821" y="9"/>
                  </a:lnTo>
                  <a:lnTo>
                    <a:pt x="812" y="11"/>
                  </a:lnTo>
                  <a:lnTo>
                    <a:pt x="806" y="11"/>
                  </a:lnTo>
                  <a:lnTo>
                    <a:pt x="800" y="13"/>
                  </a:lnTo>
                  <a:lnTo>
                    <a:pt x="800" y="14"/>
                  </a:lnTo>
                  <a:lnTo>
                    <a:pt x="800" y="17"/>
                  </a:lnTo>
                  <a:lnTo>
                    <a:pt x="802" y="21"/>
                  </a:lnTo>
                  <a:lnTo>
                    <a:pt x="804" y="26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1" y="60"/>
                  </a:lnTo>
                  <a:lnTo>
                    <a:pt x="36" y="59"/>
                  </a:lnTo>
                  <a:lnTo>
                    <a:pt x="27" y="57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5" name="Freeform 12"/>
            <p:cNvSpPr/>
            <p:nvPr/>
          </p:nvSpPr>
          <p:spPr bwMode="auto">
            <a:xfrm>
              <a:off x="2630771" y="5590496"/>
              <a:ext cx="1146241" cy="66008"/>
            </a:xfrm>
            <a:custGeom>
              <a:avLst/>
              <a:gdLst>
                <a:gd name="T0" fmla="*/ 0 w 799"/>
                <a:gd name="T1" fmla="*/ 42154224 h 61"/>
                <a:gd name="T2" fmla="*/ 1636159323 w 799"/>
                <a:gd name="T3" fmla="*/ 0 h 61"/>
                <a:gd name="T4" fmla="*/ 1636159323 w 799"/>
                <a:gd name="T5" fmla="*/ 0 h 61"/>
                <a:gd name="T6" fmla="*/ 1634100680 w 799"/>
                <a:gd name="T7" fmla="*/ 4683322 h 61"/>
                <a:gd name="T8" fmla="*/ 1636159323 w 799"/>
                <a:gd name="T9" fmla="*/ 11709386 h 61"/>
                <a:gd name="T10" fmla="*/ 1644391026 w 799"/>
                <a:gd name="T11" fmla="*/ 26931264 h 61"/>
                <a:gd name="T12" fmla="*/ 22639336 w 799"/>
                <a:gd name="T13" fmla="*/ 71427149 h 61"/>
                <a:gd name="T14" fmla="*/ 22639336 w 799"/>
                <a:gd name="T15" fmla="*/ 71427149 h 61"/>
                <a:gd name="T16" fmla="*/ 26755187 w 799"/>
                <a:gd name="T17" fmla="*/ 60888593 h 61"/>
                <a:gd name="T18" fmla="*/ 26755187 w 799"/>
                <a:gd name="T19" fmla="*/ 53863610 h 61"/>
                <a:gd name="T20" fmla="*/ 22639336 w 799"/>
                <a:gd name="T21" fmla="*/ 50350037 h 61"/>
                <a:gd name="T22" fmla="*/ 20580693 w 799"/>
                <a:gd name="T23" fmla="*/ 46837545 h 61"/>
                <a:gd name="T24" fmla="*/ 12348989 w 799"/>
                <a:gd name="T25" fmla="*/ 45666715 h 61"/>
                <a:gd name="T26" fmla="*/ 0 w 799"/>
                <a:gd name="T27" fmla="*/ 42154224 h 61"/>
                <a:gd name="T28" fmla="*/ 0 w 799"/>
                <a:gd name="T29" fmla="*/ 42154224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99" h="61">
                  <a:moveTo>
                    <a:pt x="0" y="36"/>
                  </a:moveTo>
                  <a:lnTo>
                    <a:pt x="795" y="0"/>
                  </a:lnTo>
                  <a:lnTo>
                    <a:pt x="794" y="4"/>
                  </a:lnTo>
                  <a:lnTo>
                    <a:pt x="795" y="10"/>
                  </a:lnTo>
                  <a:lnTo>
                    <a:pt x="799" y="23"/>
                  </a:lnTo>
                  <a:lnTo>
                    <a:pt x="11" y="61"/>
                  </a:lnTo>
                  <a:lnTo>
                    <a:pt x="13" y="52"/>
                  </a:lnTo>
                  <a:lnTo>
                    <a:pt x="13" y="46"/>
                  </a:lnTo>
                  <a:lnTo>
                    <a:pt x="11" y="43"/>
                  </a:lnTo>
                  <a:lnTo>
                    <a:pt x="10" y="40"/>
                  </a:lnTo>
                  <a:lnTo>
                    <a:pt x="6" y="3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6" name="Freeform 13"/>
            <p:cNvSpPr/>
            <p:nvPr/>
          </p:nvSpPr>
          <p:spPr bwMode="auto">
            <a:xfrm>
              <a:off x="2640813" y="5648929"/>
              <a:ext cx="1162021" cy="66008"/>
            </a:xfrm>
            <a:custGeom>
              <a:avLst/>
              <a:gdLst>
                <a:gd name="T0" fmla="*/ 6174492 w 810"/>
                <a:gd name="T1" fmla="*/ 42154224 h 61"/>
                <a:gd name="T2" fmla="*/ 1621750938 w 810"/>
                <a:gd name="T3" fmla="*/ 0 h 61"/>
                <a:gd name="T4" fmla="*/ 1621750938 w 810"/>
                <a:gd name="T5" fmla="*/ 0 h 61"/>
                <a:gd name="T6" fmla="*/ 1621750938 w 810"/>
                <a:gd name="T7" fmla="*/ 5854152 h 61"/>
                <a:gd name="T8" fmla="*/ 1625866788 w 810"/>
                <a:gd name="T9" fmla="*/ 12880217 h 61"/>
                <a:gd name="T10" fmla="*/ 1636157129 w 810"/>
                <a:gd name="T11" fmla="*/ 18735451 h 61"/>
                <a:gd name="T12" fmla="*/ 1652621962 w 810"/>
                <a:gd name="T13" fmla="*/ 23418773 h 61"/>
                <a:gd name="T14" fmla="*/ 1652621962 w 810"/>
                <a:gd name="T15" fmla="*/ 23418773 h 61"/>
                <a:gd name="T16" fmla="*/ 1667028154 w 810"/>
                <a:gd name="T17" fmla="*/ 26931264 h 61"/>
                <a:gd name="T18" fmla="*/ 0 w 810"/>
                <a:gd name="T19" fmla="*/ 71427149 h 61"/>
                <a:gd name="T20" fmla="*/ 0 w 810"/>
                <a:gd name="T21" fmla="*/ 71427149 h 61"/>
                <a:gd name="T22" fmla="*/ 8231699 w 810"/>
                <a:gd name="T23" fmla="*/ 64401084 h 61"/>
                <a:gd name="T24" fmla="*/ 12348984 w 810"/>
                <a:gd name="T25" fmla="*/ 58546932 h 61"/>
                <a:gd name="T26" fmla="*/ 8231699 w 810"/>
                <a:gd name="T27" fmla="*/ 50350037 h 61"/>
                <a:gd name="T28" fmla="*/ 6174492 w 810"/>
                <a:gd name="T29" fmla="*/ 42154224 h 61"/>
                <a:gd name="T30" fmla="*/ 6174492 w 810"/>
                <a:gd name="T31" fmla="*/ 42154224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10" h="61">
                  <a:moveTo>
                    <a:pt x="3" y="36"/>
                  </a:moveTo>
                  <a:lnTo>
                    <a:pt x="788" y="0"/>
                  </a:lnTo>
                  <a:lnTo>
                    <a:pt x="788" y="5"/>
                  </a:lnTo>
                  <a:lnTo>
                    <a:pt x="790" y="11"/>
                  </a:lnTo>
                  <a:lnTo>
                    <a:pt x="795" y="16"/>
                  </a:lnTo>
                  <a:lnTo>
                    <a:pt x="803" y="20"/>
                  </a:lnTo>
                  <a:lnTo>
                    <a:pt x="810" y="23"/>
                  </a:lnTo>
                  <a:lnTo>
                    <a:pt x="0" y="61"/>
                  </a:lnTo>
                  <a:lnTo>
                    <a:pt x="4" y="55"/>
                  </a:lnTo>
                  <a:lnTo>
                    <a:pt x="6" y="50"/>
                  </a:lnTo>
                  <a:lnTo>
                    <a:pt x="4" y="43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7" name="Freeform 14"/>
            <p:cNvSpPr/>
            <p:nvPr/>
          </p:nvSpPr>
          <p:spPr bwMode="auto">
            <a:xfrm>
              <a:off x="2633641" y="5716019"/>
              <a:ext cx="1140503" cy="66008"/>
            </a:xfrm>
            <a:custGeom>
              <a:avLst/>
              <a:gdLst>
                <a:gd name="T0" fmla="*/ 0 w 795"/>
                <a:gd name="T1" fmla="*/ 44495885 h 61"/>
                <a:gd name="T2" fmla="*/ 1621753663 w 795"/>
                <a:gd name="T3" fmla="*/ 0 h 61"/>
                <a:gd name="T4" fmla="*/ 1621753663 w 795"/>
                <a:gd name="T5" fmla="*/ 0 h 61"/>
                <a:gd name="T6" fmla="*/ 1629985369 w 795"/>
                <a:gd name="T7" fmla="*/ 9367726 h 61"/>
                <a:gd name="T8" fmla="*/ 1636159865 w 795"/>
                <a:gd name="T9" fmla="*/ 17563538 h 61"/>
                <a:gd name="T10" fmla="*/ 1636159865 w 795"/>
                <a:gd name="T11" fmla="*/ 25760434 h 61"/>
                <a:gd name="T12" fmla="*/ 1636159865 w 795"/>
                <a:gd name="T13" fmla="*/ 25760434 h 61"/>
                <a:gd name="T14" fmla="*/ 1636159865 w 795"/>
                <a:gd name="T15" fmla="*/ 28102094 h 61"/>
                <a:gd name="T16" fmla="*/ 18522056 w 795"/>
                <a:gd name="T17" fmla="*/ 71427149 h 61"/>
                <a:gd name="T18" fmla="*/ 18522056 w 795"/>
                <a:gd name="T19" fmla="*/ 71427149 h 61"/>
                <a:gd name="T20" fmla="*/ 22639343 w 795"/>
                <a:gd name="T21" fmla="*/ 65572996 h 61"/>
                <a:gd name="T22" fmla="*/ 26755196 w 795"/>
                <a:gd name="T23" fmla="*/ 58546932 h 61"/>
                <a:gd name="T24" fmla="*/ 34986902 w 795"/>
                <a:gd name="T25" fmla="*/ 50350037 h 61"/>
                <a:gd name="T26" fmla="*/ 34986902 w 795"/>
                <a:gd name="T27" fmla="*/ 48008376 h 61"/>
                <a:gd name="T28" fmla="*/ 30871049 w 795"/>
                <a:gd name="T29" fmla="*/ 45666715 h 61"/>
                <a:gd name="T30" fmla="*/ 18522056 w 795"/>
                <a:gd name="T31" fmla="*/ 44495885 h 61"/>
                <a:gd name="T32" fmla="*/ 0 w 795"/>
                <a:gd name="T33" fmla="*/ 44495885 h 61"/>
                <a:gd name="T34" fmla="*/ 0 w 795"/>
                <a:gd name="T35" fmla="*/ 44495885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95" h="61">
                  <a:moveTo>
                    <a:pt x="0" y="38"/>
                  </a:moveTo>
                  <a:lnTo>
                    <a:pt x="788" y="0"/>
                  </a:lnTo>
                  <a:lnTo>
                    <a:pt x="792" y="8"/>
                  </a:lnTo>
                  <a:lnTo>
                    <a:pt x="795" y="15"/>
                  </a:lnTo>
                  <a:lnTo>
                    <a:pt x="795" y="22"/>
                  </a:lnTo>
                  <a:lnTo>
                    <a:pt x="795" y="24"/>
                  </a:lnTo>
                  <a:lnTo>
                    <a:pt x="9" y="61"/>
                  </a:lnTo>
                  <a:lnTo>
                    <a:pt x="11" y="56"/>
                  </a:lnTo>
                  <a:lnTo>
                    <a:pt x="13" y="50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39"/>
                  </a:lnTo>
                  <a:lnTo>
                    <a:pt x="9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8" name="Freeform 15"/>
            <p:cNvSpPr/>
            <p:nvPr/>
          </p:nvSpPr>
          <p:spPr bwMode="auto">
            <a:xfrm>
              <a:off x="2629336" y="5777698"/>
              <a:ext cx="1180672" cy="66008"/>
            </a:xfrm>
            <a:custGeom>
              <a:avLst/>
              <a:gdLst>
                <a:gd name="T0" fmla="*/ 30871058 w 823"/>
                <a:gd name="T1" fmla="*/ 42154224 h 61"/>
                <a:gd name="T2" fmla="*/ 1634103128 w 823"/>
                <a:gd name="T3" fmla="*/ 0 h 61"/>
                <a:gd name="T4" fmla="*/ 1634103128 w 823"/>
                <a:gd name="T5" fmla="*/ 0 h 61"/>
                <a:gd name="T6" fmla="*/ 1634103128 w 823"/>
                <a:gd name="T7" fmla="*/ 4683322 h 61"/>
                <a:gd name="T8" fmla="*/ 1638218982 w 823"/>
                <a:gd name="T9" fmla="*/ 8196895 h 61"/>
                <a:gd name="T10" fmla="*/ 1646450690 w 823"/>
                <a:gd name="T11" fmla="*/ 12880217 h 61"/>
                <a:gd name="T12" fmla="*/ 1660856897 w 823"/>
                <a:gd name="T13" fmla="*/ 15221878 h 61"/>
                <a:gd name="T14" fmla="*/ 1660856897 w 823"/>
                <a:gd name="T15" fmla="*/ 15221878 h 61"/>
                <a:gd name="T16" fmla="*/ 1681437603 w 823"/>
                <a:gd name="T17" fmla="*/ 21077112 h 61"/>
                <a:gd name="T18" fmla="*/ 1693786600 w 823"/>
                <a:gd name="T19" fmla="*/ 25760434 h 61"/>
                <a:gd name="T20" fmla="*/ 0 w 823"/>
                <a:gd name="T21" fmla="*/ 71427149 h 61"/>
                <a:gd name="T22" fmla="*/ 0 w 823"/>
                <a:gd name="T23" fmla="*/ 71427149 h 61"/>
                <a:gd name="T24" fmla="*/ 6174499 w 823"/>
                <a:gd name="T25" fmla="*/ 69085488 h 61"/>
                <a:gd name="T26" fmla="*/ 6174499 w 823"/>
                <a:gd name="T27" fmla="*/ 69085488 h 61"/>
                <a:gd name="T28" fmla="*/ 22639350 w 823"/>
                <a:gd name="T29" fmla="*/ 64401084 h 61"/>
                <a:gd name="T30" fmla="*/ 28812414 w 823"/>
                <a:gd name="T31" fmla="*/ 62059423 h 61"/>
                <a:gd name="T32" fmla="*/ 30871058 w 823"/>
                <a:gd name="T33" fmla="*/ 58546932 h 61"/>
                <a:gd name="T34" fmla="*/ 32929702 w 823"/>
                <a:gd name="T35" fmla="*/ 50350037 h 61"/>
                <a:gd name="T36" fmla="*/ 30871058 w 823"/>
                <a:gd name="T37" fmla="*/ 42154224 h 61"/>
                <a:gd name="T38" fmla="*/ 30871058 w 823"/>
                <a:gd name="T39" fmla="*/ 42154224 h 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23" h="61">
                  <a:moveTo>
                    <a:pt x="15" y="36"/>
                  </a:moveTo>
                  <a:lnTo>
                    <a:pt x="794" y="0"/>
                  </a:lnTo>
                  <a:lnTo>
                    <a:pt x="794" y="4"/>
                  </a:lnTo>
                  <a:lnTo>
                    <a:pt x="796" y="7"/>
                  </a:lnTo>
                  <a:lnTo>
                    <a:pt x="800" y="11"/>
                  </a:lnTo>
                  <a:lnTo>
                    <a:pt x="807" y="13"/>
                  </a:lnTo>
                  <a:lnTo>
                    <a:pt x="817" y="18"/>
                  </a:lnTo>
                  <a:lnTo>
                    <a:pt x="823" y="22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11" y="55"/>
                  </a:lnTo>
                  <a:lnTo>
                    <a:pt x="14" y="53"/>
                  </a:lnTo>
                  <a:lnTo>
                    <a:pt x="15" y="50"/>
                  </a:lnTo>
                  <a:lnTo>
                    <a:pt x="16" y="43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9" name="Freeform 16"/>
            <p:cNvSpPr/>
            <p:nvPr/>
          </p:nvSpPr>
          <p:spPr bwMode="auto">
            <a:xfrm>
              <a:off x="2640813" y="5840459"/>
              <a:ext cx="1130460" cy="66008"/>
            </a:xfrm>
            <a:custGeom>
              <a:avLst/>
              <a:gdLst>
                <a:gd name="T0" fmla="*/ 0 w 788"/>
                <a:gd name="T1" fmla="*/ 43325054 h 61"/>
                <a:gd name="T2" fmla="*/ 1617635180 w 788"/>
                <a:gd name="T3" fmla="*/ 0 h 61"/>
                <a:gd name="T4" fmla="*/ 1617635180 w 788"/>
                <a:gd name="T5" fmla="*/ 0 h 61"/>
                <a:gd name="T6" fmla="*/ 1613519330 w 788"/>
                <a:gd name="T7" fmla="*/ 7026065 h 61"/>
                <a:gd name="T8" fmla="*/ 1617635180 w 788"/>
                <a:gd name="T9" fmla="*/ 12880217 h 61"/>
                <a:gd name="T10" fmla="*/ 1621751030 w 788"/>
                <a:gd name="T11" fmla="*/ 29272925 h 61"/>
                <a:gd name="T12" fmla="*/ 14406192 w 788"/>
                <a:gd name="T13" fmla="*/ 71427149 h 61"/>
                <a:gd name="T14" fmla="*/ 14406192 w 788"/>
                <a:gd name="T15" fmla="*/ 71427149 h 61"/>
                <a:gd name="T16" fmla="*/ 16464834 w 788"/>
                <a:gd name="T17" fmla="*/ 63230254 h 61"/>
                <a:gd name="T18" fmla="*/ 16464834 w 788"/>
                <a:gd name="T19" fmla="*/ 56205271 h 61"/>
                <a:gd name="T20" fmla="*/ 12348984 w 788"/>
                <a:gd name="T21" fmla="*/ 49179206 h 61"/>
                <a:gd name="T22" fmla="*/ 0 w 788"/>
                <a:gd name="T23" fmla="*/ 43325054 h 61"/>
                <a:gd name="T24" fmla="*/ 0 w 788"/>
                <a:gd name="T25" fmla="*/ 43325054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8" h="61">
                  <a:moveTo>
                    <a:pt x="0" y="37"/>
                  </a:moveTo>
                  <a:lnTo>
                    <a:pt x="786" y="0"/>
                  </a:lnTo>
                  <a:lnTo>
                    <a:pt x="784" y="6"/>
                  </a:lnTo>
                  <a:lnTo>
                    <a:pt x="786" y="11"/>
                  </a:lnTo>
                  <a:lnTo>
                    <a:pt x="788" y="25"/>
                  </a:lnTo>
                  <a:lnTo>
                    <a:pt x="7" y="61"/>
                  </a:lnTo>
                  <a:lnTo>
                    <a:pt x="8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78"/>
          <p:cNvSpPr txBox="1">
            <a:spLocks noChangeArrowheads="1"/>
          </p:cNvSpPr>
          <p:nvPr/>
        </p:nvSpPr>
        <p:spPr bwMode="auto">
          <a:xfrm>
            <a:off x="511175" y="342900"/>
            <a:ext cx="5156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目录页</a:t>
            </a:r>
            <a:r>
              <a:rPr lang="en-US" altLang="zh-CN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/CONTENT</a:t>
            </a:r>
            <a:endParaRPr lang="zh-CN" altLang="en-US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123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090863"/>
            <a:ext cx="21240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3135313"/>
            <a:ext cx="21240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135313"/>
            <a:ext cx="21240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850" y="3135313"/>
            <a:ext cx="212566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矩形 56"/>
          <p:cNvSpPr>
            <a:spLocks noChangeArrowheads="1"/>
          </p:cNvSpPr>
          <p:nvPr/>
        </p:nvSpPr>
        <p:spPr bwMode="auto">
          <a:xfrm>
            <a:off x="1558925" y="1414463"/>
            <a:ext cx="698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72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28" name="矩形 57"/>
          <p:cNvSpPr>
            <a:spLocks noChangeArrowheads="1"/>
          </p:cNvSpPr>
          <p:nvPr/>
        </p:nvSpPr>
        <p:spPr bwMode="auto">
          <a:xfrm>
            <a:off x="4451350" y="1385888"/>
            <a:ext cx="696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72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29" name="矩形 58"/>
          <p:cNvSpPr>
            <a:spLocks noChangeArrowheads="1"/>
          </p:cNvSpPr>
          <p:nvPr/>
        </p:nvSpPr>
        <p:spPr bwMode="auto">
          <a:xfrm>
            <a:off x="7154863" y="1370013"/>
            <a:ext cx="698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72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30" name="矩形 59"/>
          <p:cNvSpPr>
            <a:spLocks noChangeArrowheads="1"/>
          </p:cNvSpPr>
          <p:nvPr/>
        </p:nvSpPr>
        <p:spPr bwMode="auto">
          <a:xfrm>
            <a:off x="9896475" y="1370013"/>
            <a:ext cx="698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72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131" name="组合 62"/>
          <p:cNvGrpSpPr/>
          <p:nvPr/>
        </p:nvGrpSpPr>
        <p:grpSpPr bwMode="auto">
          <a:xfrm>
            <a:off x="1239838" y="1317625"/>
            <a:ext cx="1335087" cy="1335088"/>
            <a:chOff x="1240205" y="1318069"/>
            <a:chExt cx="1335356" cy="1335356"/>
          </a:xfrm>
        </p:grpSpPr>
        <p:sp>
          <p:nvSpPr>
            <p:cNvPr id="61" name="椭圆 60"/>
            <p:cNvSpPr/>
            <p:nvPr/>
          </p:nvSpPr>
          <p:spPr>
            <a:xfrm>
              <a:off x="1337062" y="1391109"/>
              <a:ext cx="1141643" cy="1189277"/>
            </a:xfrm>
            <a:prstGeom prst="ellipse">
              <a:avLst/>
            </a:prstGeom>
            <a:noFill/>
            <a:ln w="28575">
              <a:solidFill>
                <a:srgbClr val="90496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1240205" y="1318069"/>
              <a:ext cx="1335356" cy="1335356"/>
            </a:xfrm>
            <a:prstGeom prst="ellipse">
              <a:avLst/>
            </a:prstGeom>
            <a:noFill/>
            <a:ln w="19050">
              <a:solidFill>
                <a:srgbClr val="90496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132" name="组合 63"/>
          <p:cNvGrpSpPr/>
          <p:nvPr/>
        </p:nvGrpSpPr>
        <p:grpSpPr bwMode="auto">
          <a:xfrm>
            <a:off x="4129088" y="1317625"/>
            <a:ext cx="1336675" cy="1335088"/>
            <a:chOff x="1240205" y="1318069"/>
            <a:chExt cx="1335356" cy="1335356"/>
          </a:xfrm>
        </p:grpSpPr>
        <p:sp>
          <p:nvSpPr>
            <p:cNvPr id="65" name="椭圆 64"/>
            <p:cNvSpPr/>
            <p:nvPr/>
          </p:nvSpPr>
          <p:spPr>
            <a:xfrm>
              <a:off x="1336946" y="1391109"/>
              <a:ext cx="1141872" cy="1189277"/>
            </a:xfrm>
            <a:prstGeom prst="ellipse">
              <a:avLst/>
            </a:prstGeom>
            <a:noFill/>
            <a:ln w="28575">
              <a:solidFill>
                <a:srgbClr val="90496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1240205" y="1318069"/>
              <a:ext cx="1335356" cy="1335356"/>
            </a:xfrm>
            <a:prstGeom prst="ellipse">
              <a:avLst/>
            </a:prstGeom>
            <a:noFill/>
            <a:ln w="19050">
              <a:solidFill>
                <a:srgbClr val="90496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133" name="组合 66"/>
          <p:cNvGrpSpPr/>
          <p:nvPr/>
        </p:nvGrpSpPr>
        <p:grpSpPr bwMode="auto">
          <a:xfrm>
            <a:off x="6835775" y="1317625"/>
            <a:ext cx="1335088" cy="1335088"/>
            <a:chOff x="1240205" y="1318069"/>
            <a:chExt cx="1335356" cy="1335356"/>
          </a:xfrm>
        </p:grpSpPr>
        <p:sp>
          <p:nvSpPr>
            <p:cNvPr id="68" name="椭圆 67"/>
            <p:cNvSpPr/>
            <p:nvPr/>
          </p:nvSpPr>
          <p:spPr>
            <a:xfrm>
              <a:off x="1337062" y="1391109"/>
              <a:ext cx="1141641" cy="1189277"/>
            </a:xfrm>
            <a:prstGeom prst="ellipse">
              <a:avLst/>
            </a:prstGeom>
            <a:noFill/>
            <a:ln w="28575">
              <a:solidFill>
                <a:srgbClr val="90496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1240205" y="1318069"/>
              <a:ext cx="1335356" cy="1335356"/>
            </a:xfrm>
            <a:prstGeom prst="ellipse">
              <a:avLst/>
            </a:prstGeom>
            <a:noFill/>
            <a:ln w="19050">
              <a:solidFill>
                <a:srgbClr val="90496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134" name="组合 69"/>
          <p:cNvGrpSpPr/>
          <p:nvPr/>
        </p:nvGrpSpPr>
        <p:grpSpPr bwMode="auto">
          <a:xfrm>
            <a:off x="9578975" y="1317625"/>
            <a:ext cx="1335088" cy="1335088"/>
            <a:chOff x="1240205" y="1318069"/>
            <a:chExt cx="1335356" cy="1335356"/>
          </a:xfrm>
        </p:grpSpPr>
        <p:sp>
          <p:nvSpPr>
            <p:cNvPr id="71" name="椭圆 70"/>
            <p:cNvSpPr/>
            <p:nvPr/>
          </p:nvSpPr>
          <p:spPr>
            <a:xfrm>
              <a:off x="1337062" y="1391109"/>
              <a:ext cx="1141641" cy="1189277"/>
            </a:xfrm>
            <a:prstGeom prst="ellipse">
              <a:avLst/>
            </a:prstGeom>
            <a:noFill/>
            <a:ln w="28575">
              <a:solidFill>
                <a:srgbClr val="90496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1240205" y="1318069"/>
              <a:ext cx="1335356" cy="1335356"/>
            </a:xfrm>
            <a:prstGeom prst="ellipse">
              <a:avLst/>
            </a:prstGeom>
            <a:noFill/>
            <a:ln w="19050">
              <a:solidFill>
                <a:srgbClr val="90496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5135" name="图片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3556000"/>
            <a:ext cx="19907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图片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619500"/>
            <a:ext cx="2014537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图片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3429000"/>
            <a:ext cx="234473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图片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775" y="3619500"/>
            <a:ext cx="11572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91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36"/>
          <p:cNvSpPr txBox="1">
            <a:spLocks noChangeArrowheads="1"/>
          </p:cNvSpPr>
          <p:nvPr/>
        </p:nvSpPr>
        <p:spPr bwMode="auto">
          <a:xfrm>
            <a:off x="7639050" y="2855913"/>
            <a:ext cx="4005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90496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THANKS FOR YOUR </a:t>
            </a:r>
            <a:r>
              <a:rPr lang="en-US" altLang="zh-CN" sz="1600">
                <a:solidFill>
                  <a:srgbClr val="90496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ATTENTION</a:t>
            </a:r>
            <a:endParaRPr lang="zh-CN" altLang="en-US" sz="2000">
              <a:solidFill>
                <a:srgbClr val="90496D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556" name="文本框 92"/>
          <p:cNvSpPr txBox="1">
            <a:spLocks noChangeArrowheads="1"/>
          </p:cNvSpPr>
          <p:nvPr/>
        </p:nvSpPr>
        <p:spPr bwMode="auto">
          <a:xfrm>
            <a:off x="7639050" y="1773238"/>
            <a:ext cx="5308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b="1">
                <a:solidFill>
                  <a:srgbClr val="9049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感谢指导！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78"/>
          <p:cNvSpPr txBox="1">
            <a:spLocks noChangeArrowheads="1"/>
          </p:cNvSpPr>
          <p:nvPr/>
        </p:nvSpPr>
        <p:spPr bwMode="auto">
          <a:xfrm>
            <a:off x="511175" y="342900"/>
            <a:ext cx="5156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过渡页</a:t>
            </a:r>
          </a:p>
        </p:txBody>
      </p:sp>
      <p:pic>
        <p:nvPicPr>
          <p:cNvPr id="6147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500188"/>
            <a:ext cx="32019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041525"/>
            <a:ext cx="300037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8"/>
          <p:cNvSpPr>
            <a:spLocks noChangeArrowheads="1"/>
          </p:cNvSpPr>
          <p:nvPr/>
        </p:nvSpPr>
        <p:spPr bwMode="auto">
          <a:xfrm>
            <a:off x="5472113" y="3352800"/>
            <a:ext cx="5003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文本框 78"/>
          <p:cNvSpPr txBox="1">
            <a:spLocks noChangeArrowheads="1"/>
          </p:cNvSpPr>
          <p:nvPr/>
        </p:nvSpPr>
        <p:spPr bwMode="auto">
          <a:xfrm>
            <a:off x="5426075" y="2746375"/>
            <a:ext cx="515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3"/>
          <p:cNvSpPr txBox="1">
            <a:spLocks noChangeArrowheads="1"/>
          </p:cNvSpPr>
          <p:nvPr/>
        </p:nvSpPr>
        <p:spPr bwMode="auto">
          <a:xfrm>
            <a:off x="798513" y="44926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171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57175"/>
            <a:ext cx="8763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21"/>
          <p:cNvSpPr/>
          <p:nvPr/>
        </p:nvSpPr>
        <p:spPr bwMode="auto">
          <a:xfrm>
            <a:off x="5472113" y="3778250"/>
            <a:ext cx="1216025" cy="2209800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1235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solidFill>
            <a:srgbClr val="C1C7D0"/>
          </a:solidFill>
          <a:ln>
            <a:noFill/>
          </a:ln>
        </p:spPr>
        <p:txBody>
          <a:bodyPr lIns="109728" tIns="54864" rIns="109728" bIns="54864"/>
          <a:lstStyle/>
          <a:p>
            <a:pPr defTabSz="9512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22"/>
          <p:cNvSpPr/>
          <p:nvPr/>
        </p:nvSpPr>
        <p:spPr bwMode="auto">
          <a:xfrm>
            <a:off x="5600700" y="1854200"/>
            <a:ext cx="2252663" cy="2132013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solidFill>
            <a:srgbClr val="2395C3"/>
          </a:solidFill>
          <a:ln>
            <a:noFill/>
          </a:ln>
        </p:spPr>
        <p:txBody>
          <a:bodyPr lIns="109728" tIns="54864" rIns="109728" bIns="54864"/>
          <a:lstStyle/>
          <a:p>
            <a:pPr defTabSz="9512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23"/>
          <p:cNvSpPr/>
          <p:nvPr/>
        </p:nvSpPr>
        <p:spPr bwMode="auto">
          <a:xfrm>
            <a:off x="6759575" y="3173413"/>
            <a:ext cx="1671638" cy="1636712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lIns="109728" tIns="54864" rIns="109728" bIns="54864"/>
          <a:lstStyle/>
          <a:p>
            <a:pPr defTabSz="9512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24"/>
          <p:cNvSpPr/>
          <p:nvPr/>
        </p:nvSpPr>
        <p:spPr bwMode="auto">
          <a:xfrm>
            <a:off x="3740150" y="2832100"/>
            <a:ext cx="1731963" cy="1833563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solidFill>
            <a:srgbClr val="90496D"/>
          </a:solidFill>
          <a:ln>
            <a:noFill/>
          </a:ln>
        </p:spPr>
        <p:txBody>
          <a:bodyPr lIns="109728" tIns="54864" rIns="109728" bIns="54864"/>
          <a:lstStyle/>
          <a:p>
            <a:pPr defTabSz="9512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25"/>
          <p:cNvSpPr/>
          <p:nvPr/>
        </p:nvSpPr>
        <p:spPr bwMode="auto">
          <a:xfrm>
            <a:off x="4610100" y="2012950"/>
            <a:ext cx="1731963" cy="1806575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solidFill>
            <a:srgbClr val="FCC725"/>
          </a:solidFill>
          <a:ln>
            <a:noFill/>
          </a:ln>
        </p:spPr>
        <p:txBody>
          <a:bodyPr lIns="109728" tIns="54864" rIns="109728" bIns="54864"/>
          <a:lstStyle/>
          <a:p>
            <a:pPr defTabSz="9512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8312150" y="237966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8" name="TextBox 13"/>
          <p:cNvSpPr txBox="1">
            <a:spLocks noChangeArrowheads="1"/>
          </p:cNvSpPr>
          <p:nvPr/>
        </p:nvSpPr>
        <p:spPr bwMode="auto">
          <a:xfrm>
            <a:off x="8312150" y="2678113"/>
            <a:ext cx="203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79" name="TextBox 13"/>
          <p:cNvSpPr txBox="1">
            <a:spLocks noChangeArrowheads="1"/>
          </p:cNvSpPr>
          <p:nvPr/>
        </p:nvSpPr>
        <p:spPr bwMode="auto">
          <a:xfrm>
            <a:off x="2608263" y="2355850"/>
            <a:ext cx="1277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0" name="TextBox 13"/>
          <p:cNvSpPr txBox="1">
            <a:spLocks noChangeArrowheads="1"/>
          </p:cNvSpPr>
          <p:nvPr/>
        </p:nvSpPr>
        <p:spPr bwMode="auto">
          <a:xfrm>
            <a:off x="1855788" y="2678113"/>
            <a:ext cx="203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8312150" y="434022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2" name="TextBox 13"/>
          <p:cNvSpPr txBox="1">
            <a:spLocks noChangeArrowheads="1"/>
          </p:cNvSpPr>
          <p:nvPr/>
        </p:nvSpPr>
        <p:spPr bwMode="auto">
          <a:xfrm>
            <a:off x="8312150" y="4638675"/>
            <a:ext cx="203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3" name="TextBox 13"/>
          <p:cNvSpPr txBox="1">
            <a:spLocks noChangeArrowheads="1"/>
          </p:cNvSpPr>
          <p:nvPr/>
        </p:nvSpPr>
        <p:spPr bwMode="auto">
          <a:xfrm>
            <a:off x="2608263" y="4316413"/>
            <a:ext cx="1277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4" name="TextBox 13"/>
          <p:cNvSpPr txBox="1">
            <a:spLocks noChangeArrowheads="1"/>
          </p:cNvSpPr>
          <p:nvPr/>
        </p:nvSpPr>
        <p:spPr bwMode="auto">
          <a:xfrm>
            <a:off x="1855788" y="4638675"/>
            <a:ext cx="203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3"/>
          <p:cNvSpPr txBox="1">
            <a:spLocks noChangeArrowheads="1"/>
          </p:cNvSpPr>
          <p:nvPr/>
        </p:nvSpPr>
        <p:spPr bwMode="auto">
          <a:xfrm>
            <a:off x="798513" y="44926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19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57175"/>
            <a:ext cx="8763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5334000" y="1590675"/>
            <a:ext cx="1377950" cy="1976438"/>
          </a:xfrm>
          <a:custGeom>
            <a:avLst/>
            <a:gdLst/>
            <a:ahLst/>
            <a:cxnLst>
              <a:cxn ang="0">
                <a:pos x="224" y="205"/>
              </a:cxn>
              <a:cxn ang="0">
                <a:pos x="207" y="229"/>
              </a:cxn>
              <a:cxn ang="0">
                <a:pos x="201" y="220"/>
              </a:cxn>
              <a:cxn ang="0">
                <a:pos x="179" y="211"/>
              </a:cxn>
              <a:cxn ang="0">
                <a:pos x="156" y="220"/>
              </a:cxn>
              <a:cxn ang="0">
                <a:pos x="147" y="243"/>
              </a:cxn>
              <a:cxn ang="0">
                <a:pos x="156" y="265"/>
              </a:cxn>
              <a:cxn ang="0">
                <a:pos x="175" y="275"/>
              </a:cxn>
              <a:cxn ang="0">
                <a:pos x="141" y="322"/>
              </a:cxn>
              <a:cxn ang="0">
                <a:pos x="122" y="283"/>
              </a:cxn>
              <a:cxn ang="0">
                <a:pos x="102" y="322"/>
              </a:cxn>
              <a:cxn ang="0">
                <a:pos x="63" y="269"/>
              </a:cxn>
              <a:cxn ang="0">
                <a:pos x="54" y="283"/>
              </a:cxn>
              <a:cxn ang="0">
                <a:pos x="32" y="293"/>
              </a:cxn>
              <a:cxn ang="0">
                <a:pos x="9" y="283"/>
              </a:cxn>
              <a:cxn ang="0">
                <a:pos x="0" y="261"/>
              </a:cxn>
              <a:cxn ang="0">
                <a:pos x="9" y="238"/>
              </a:cxn>
              <a:cxn ang="0">
                <a:pos x="32" y="229"/>
              </a:cxn>
              <a:cxn ang="0">
                <a:pos x="33" y="229"/>
              </a:cxn>
              <a:cxn ang="0">
                <a:pos x="15" y="205"/>
              </a:cxn>
              <a:cxn ang="0">
                <a:pos x="122" y="0"/>
              </a:cxn>
              <a:cxn ang="0">
                <a:pos x="224" y="205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90496D"/>
          </a:solidFill>
          <a:ln w="19050">
            <a:solidFill>
              <a:srgbClr val="FFFFFF"/>
            </a:solidFill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025900" y="2849563"/>
            <a:ext cx="1935163" cy="1417637"/>
          </a:xfrm>
          <a:custGeom>
            <a:avLst/>
            <a:gdLst/>
            <a:ahLst/>
            <a:cxnLst>
              <a:cxn ang="0">
                <a:pos x="315" y="117"/>
              </a:cxn>
              <a:cxn ang="0">
                <a:pos x="272" y="124"/>
              </a:cxn>
              <a:cxn ang="0">
                <a:pos x="303" y="156"/>
              </a:cxn>
              <a:cxn ang="0">
                <a:pos x="245" y="176"/>
              </a:cxn>
              <a:cxn ang="0">
                <a:pos x="245" y="176"/>
              </a:cxn>
              <a:cxn ang="0">
                <a:pos x="255" y="199"/>
              </a:cxn>
              <a:cxn ang="0">
                <a:pos x="245" y="221"/>
              </a:cxn>
              <a:cxn ang="0">
                <a:pos x="223" y="231"/>
              </a:cxn>
              <a:cxn ang="0">
                <a:pos x="200" y="221"/>
              </a:cxn>
              <a:cxn ang="0">
                <a:pos x="191" y="199"/>
              </a:cxn>
              <a:cxn ang="0">
                <a:pos x="191" y="195"/>
              </a:cxn>
              <a:cxn ang="0">
                <a:pos x="166" y="204"/>
              </a:cxn>
              <a:cxn ang="0">
                <a:pos x="0" y="36"/>
              </a:cxn>
              <a:cxn ang="0">
                <a:pos x="228" y="0"/>
              </a:cxn>
              <a:cxn ang="0">
                <a:pos x="246" y="24"/>
              </a:cxn>
              <a:cxn ang="0">
                <a:pos x="245" y="24"/>
              </a:cxn>
              <a:cxn ang="0">
                <a:pos x="222" y="33"/>
              </a:cxn>
              <a:cxn ang="0">
                <a:pos x="213" y="56"/>
              </a:cxn>
              <a:cxn ang="0">
                <a:pos x="222" y="78"/>
              </a:cxn>
              <a:cxn ang="0">
                <a:pos x="245" y="88"/>
              </a:cxn>
              <a:cxn ang="0">
                <a:pos x="267" y="78"/>
              </a:cxn>
              <a:cxn ang="0">
                <a:pos x="276" y="64"/>
              </a:cxn>
              <a:cxn ang="0">
                <a:pos x="315" y="117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FCC725"/>
          </a:solidFill>
          <a:ln w="19050">
            <a:solidFill>
              <a:srgbClr val="FFFFFF"/>
            </a:solidFill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725988" y="3806825"/>
            <a:ext cx="1647825" cy="1804988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9" y="46"/>
              </a:cxn>
              <a:cxn ang="0">
                <a:pos x="221" y="24"/>
              </a:cxn>
              <a:cxn ang="0">
                <a:pos x="219" y="89"/>
              </a:cxn>
              <a:cxn ang="0">
                <a:pos x="236" y="84"/>
              </a:cxn>
              <a:cxn ang="0">
                <a:pos x="258" y="93"/>
              </a:cxn>
              <a:cxn ang="0">
                <a:pos x="268" y="116"/>
              </a:cxn>
              <a:cxn ang="0">
                <a:pos x="258" y="138"/>
              </a:cxn>
              <a:cxn ang="0">
                <a:pos x="236" y="148"/>
              </a:cxn>
              <a:cxn ang="0">
                <a:pos x="218" y="142"/>
              </a:cxn>
              <a:cxn ang="0">
                <a:pos x="218" y="176"/>
              </a:cxn>
              <a:cxn ang="0">
                <a:pos x="0" y="294"/>
              </a:cxn>
              <a:cxn ang="0">
                <a:pos x="52" y="48"/>
              </a:cxn>
              <a:cxn ang="0">
                <a:pos x="77" y="39"/>
              </a:cxn>
              <a:cxn ang="0">
                <a:pos x="77" y="43"/>
              </a:cxn>
              <a:cxn ang="0">
                <a:pos x="86" y="65"/>
              </a:cxn>
              <a:cxn ang="0">
                <a:pos x="109" y="75"/>
              </a:cxn>
              <a:cxn ang="0">
                <a:pos x="131" y="65"/>
              </a:cxn>
              <a:cxn ang="0">
                <a:pos x="141" y="43"/>
              </a:cxn>
              <a:cxn ang="0">
                <a:pos x="131" y="20"/>
              </a:cxn>
              <a:cxn ang="0">
                <a:pos x="131" y="20"/>
              </a:cxn>
              <a:cxn ang="0">
                <a:pos x="189" y="0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404040"/>
          </a:solidFill>
          <a:ln w="19050">
            <a:solidFill>
              <a:srgbClr val="FFFFFF"/>
            </a:solidFill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065838" y="3727450"/>
            <a:ext cx="1357312" cy="1871663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44" y="59"/>
              </a:cxn>
              <a:cxn ang="0">
                <a:pos x="35" y="12"/>
              </a:cxn>
              <a:cxn ang="0">
                <a:pos x="94" y="32"/>
              </a:cxn>
              <a:cxn ang="0">
                <a:pos x="94" y="32"/>
              </a:cxn>
              <a:cxn ang="0">
                <a:pos x="103" y="9"/>
              </a:cxn>
              <a:cxn ang="0">
                <a:pos x="126" y="0"/>
              </a:cxn>
              <a:cxn ang="0">
                <a:pos x="148" y="9"/>
              </a:cxn>
              <a:cxn ang="0">
                <a:pos x="158" y="32"/>
              </a:cxn>
              <a:cxn ang="0">
                <a:pos x="151" y="51"/>
              </a:cxn>
              <a:cxn ang="0">
                <a:pos x="173" y="59"/>
              </a:cxn>
              <a:cxn ang="0">
                <a:pos x="174" y="59"/>
              </a:cxn>
              <a:cxn ang="0">
                <a:pos x="221" y="304"/>
              </a:cxn>
              <a:cxn ang="0">
                <a:pos x="220" y="305"/>
              </a:cxn>
              <a:cxn ang="0">
                <a:pos x="0" y="189"/>
              </a:cxn>
              <a:cxn ang="0">
                <a:pos x="0" y="155"/>
              </a:cxn>
              <a:cxn ang="0">
                <a:pos x="18" y="161"/>
              </a:cxn>
              <a:cxn ang="0">
                <a:pos x="40" y="151"/>
              </a:cxn>
              <a:cxn ang="0">
                <a:pos x="50" y="129"/>
              </a:cxn>
              <a:cxn ang="0">
                <a:pos x="40" y="106"/>
              </a:cxn>
              <a:cxn ang="0">
                <a:pos x="18" y="97"/>
              </a:cxn>
              <a:cxn ang="0">
                <a:pos x="1" y="102"/>
              </a:cxn>
              <a:cxn ang="0">
                <a:pos x="3" y="37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FCC725"/>
          </a:solidFill>
          <a:ln w="19050">
            <a:solidFill>
              <a:srgbClr val="FFFFFF"/>
            </a:solidFill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200775" y="2849563"/>
            <a:ext cx="1954213" cy="1239837"/>
          </a:xfrm>
          <a:custGeom>
            <a:avLst/>
            <a:gdLst/>
            <a:ahLst/>
            <a:cxnLst>
              <a:cxn ang="0">
                <a:pos x="13" y="155"/>
              </a:cxn>
              <a:cxn ang="0">
                <a:pos x="45" y="124"/>
              </a:cxn>
              <a:cxn ang="0">
                <a:pos x="0" y="117"/>
              </a:cxn>
              <a:cxn ang="0">
                <a:pos x="34" y="70"/>
              </a:cxn>
              <a:cxn ang="0">
                <a:pos x="15" y="60"/>
              </a:cxn>
              <a:cxn ang="0">
                <a:pos x="6" y="38"/>
              </a:cxn>
              <a:cxn ang="0">
                <a:pos x="15" y="15"/>
              </a:cxn>
              <a:cxn ang="0">
                <a:pos x="38" y="6"/>
              </a:cxn>
              <a:cxn ang="0">
                <a:pos x="60" y="15"/>
              </a:cxn>
              <a:cxn ang="0">
                <a:pos x="66" y="24"/>
              </a:cxn>
              <a:cxn ang="0">
                <a:pos x="83" y="0"/>
              </a:cxn>
              <a:cxn ang="0">
                <a:pos x="318" y="36"/>
              </a:cxn>
              <a:cxn ang="0">
                <a:pos x="151" y="202"/>
              </a:cxn>
              <a:cxn ang="0">
                <a:pos x="129" y="194"/>
              </a:cxn>
              <a:cxn ang="0">
                <a:pos x="136" y="175"/>
              </a:cxn>
              <a:cxn ang="0">
                <a:pos x="126" y="152"/>
              </a:cxn>
              <a:cxn ang="0">
                <a:pos x="104" y="143"/>
              </a:cxn>
              <a:cxn ang="0">
                <a:pos x="81" y="152"/>
              </a:cxn>
              <a:cxn ang="0">
                <a:pos x="72" y="175"/>
              </a:cxn>
              <a:cxn ang="0">
                <a:pos x="72" y="175"/>
              </a:cxn>
              <a:cxn ang="0">
                <a:pos x="13" y="155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2395C3"/>
          </a:solidFill>
          <a:ln w="19050">
            <a:solidFill>
              <a:srgbClr val="FFFFFF"/>
            </a:solidFill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201" name="Straight Connector 9"/>
          <p:cNvCxnSpPr>
            <a:cxnSpLocks noChangeShapeType="1"/>
          </p:cNvCxnSpPr>
          <p:nvPr/>
        </p:nvCxnSpPr>
        <p:spPr bwMode="auto">
          <a:xfrm flipH="1">
            <a:off x="4275138" y="5200650"/>
            <a:ext cx="319087" cy="287338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Straight Connector 10"/>
          <p:cNvCxnSpPr>
            <a:cxnSpLocks noChangeShapeType="1"/>
          </p:cNvCxnSpPr>
          <p:nvPr/>
        </p:nvCxnSpPr>
        <p:spPr bwMode="auto">
          <a:xfrm flipH="1">
            <a:off x="3987800" y="5489575"/>
            <a:ext cx="287338" cy="0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Straight Connector 24"/>
          <p:cNvCxnSpPr>
            <a:cxnSpLocks noChangeShapeType="1"/>
          </p:cNvCxnSpPr>
          <p:nvPr/>
        </p:nvCxnSpPr>
        <p:spPr bwMode="auto">
          <a:xfrm flipH="1">
            <a:off x="4275138" y="3798888"/>
            <a:ext cx="319087" cy="288925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Straight Connector 25"/>
          <p:cNvCxnSpPr>
            <a:cxnSpLocks noChangeShapeType="1"/>
          </p:cNvCxnSpPr>
          <p:nvPr/>
        </p:nvCxnSpPr>
        <p:spPr bwMode="auto">
          <a:xfrm flipH="1">
            <a:off x="3987800" y="4089400"/>
            <a:ext cx="287338" cy="0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5" name="Straight Connector 30"/>
          <p:cNvCxnSpPr>
            <a:cxnSpLocks noChangeShapeType="1"/>
          </p:cNvCxnSpPr>
          <p:nvPr/>
        </p:nvCxnSpPr>
        <p:spPr bwMode="auto">
          <a:xfrm>
            <a:off x="7548563" y="5200650"/>
            <a:ext cx="317500" cy="287338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6" name="Straight Connector 31"/>
          <p:cNvCxnSpPr>
            <a:cxnSpLocks noChangeShapeType="1"/>
          </p:cNvCxnSpPr>
          <p:nvPr/>
        </p:nvCxnSpPr>
        <p:spPr bwMode="auto">
          <a:xfrm>
            <a:off x="7866063" y="5489575"/>
            <a:ext cx="288925" cy="0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7" name="Straight Connector 33"/>
          <p:cNvCxnSpPr>
            <a:cxnSpLocks noChangeShapeType="1"/>
          </p:cNvCxnSpPr>
          <p:nvPr/>
        </p:nvCxnSpPr>
        <p:spPr bwMode="auto">
          <a:xfrm flipV="1">
            <a:off x="7383463" y="2365375"/>
            <a:ext cx="341312" cy="485775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8" name="Straight Connector 34"/>
          <p:cNvCxnSpPr>
            <a:cxnSpLocks noChangeShapeType="1"/>
          </p:cNvCxnSpPr>
          <p:nvPr/>
        </p:nvCxnSpPr>
        <p:spPr bwMode="auto">
          <a:xfrm>
            <a:off x="7724775" y="2366963"/>
            <a:ext cx="287338" cy="0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9" name="Straight Connector 36"/>
          <p:cNvCxnSpPr>
            <a:cxnSpLocks noChangeShapeType="1"/>
          </p:cNvCxnSpPr>
          <p:nvPr/>
        </p:nvCxnSpPr>
        <p:spPr bwMode="auto">
          <a:xfrm flipH="1" flipV="1">
            <a:off x="5232400" y="1995488"/>
            <a:ext cx="317500" cy="288925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0" name="Straight Connector 37"/>
          <p:cNvCxnSpPr>
            <a:cxnSpLocks noChangeShapeType="1"/>
          </p:cNvCxnSpPr>
          <p:nvPr/>
        </p:nvCxnSpPr>
        <p:spPr bwMode="auto">
          <a:xfrm flipH="1" flipV="1">
            <a:off x="4945063" y="1993900"/>
            <a:ext cx="287337" cy="0"/>
          </a:xfrm>
          <a:prstGeom prst="line">
            <a:avLst/>
          </a:prstGeom>
          <a:noFill/>
          <a:ln w="12700" cap="rnd" algn="ctr">
            <a:solidFill>
              <a:srgbClr val="ADBACA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Freeform 181"/>
          <p:cNvSpPr/>
          <p:nvPr/>
        </p:nvSpPr>
        <p:spPr bwMode="auto">
          <a:xfrm>
            <a:off x="5921375" y="2284413"/>
            <a:ext cx="304800" cy="574675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E71F3C"/>
            </a:solidFill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91"/>
          <p:cNvSpPr>
            <a:spLocks noEditPoints="1"/>
          </p:cNvSpPr>
          <p:nvPr/>
        </p:nvSpPr>
        <p:spPr bwMode="auto">
          <a:xfrm>
            <a:off x="4725988" y="3151188"/>
            <a:ext cx="438150" cy="438150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57"/>
          <p:cNvSpPr>
            <a:spLocks noEditPoints="1"/>
          </p:cNvSpPr>
          <p:nvPr/>
        </p:nvSpPr>
        <p:spPr bwMode="auto">
          <a:xfrm>
            <a:off x="5251450" y="4535488"/>
            <a:ext cx="415925" cy="368300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83"/>
          <p:cNvSpPr>
            <a:spLocks noEditPoints="1"/>
          </p:cNvSpPr>
          <p:nvPr/>
        </p:nvSpPr>
        <p:spPr bwMode="auto">
          <a:xfrm>
            <a:off x="6535738" y="4297363"/>
            <a:ext cx="339725" cy="508000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48"/>
          <p:cNvSpPr>
            <a:spLocks noEditPoints="1"/>
          </p:cNvSpPr>
          <p:nvPr/>
        </p:nvSpPr>
        <p:spPr bwMode="auto">
          <a:xfrm>
            <a:off x="6711950" y="3111500"/>
            <a:ext cx="495300" cy="477838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6" name="TextBox 13"/>
          <p:cNvSpPr txBox="1">
            <a:spLocks noChangeArrowheads="1"/>
          </p:cNvSpPr>
          <p:nvPr/>
        </p:nvSpPr>
        <p:spPr bwMode="auto">
          <a:xfrm>
            <a:off x="8154988" y="1971675"/>
            <a:ext cx="7604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7" name="TextBox 13"/>
          <p:cNvSpPr txBox="1">
            <a:spLocks noChangeArrowheads="1"/>
          </p:cNvSpPr>
          <p:nvPr/>
        </p:nvSpPr>
        <p:spPr bwMode="auto">
          <a:xfrm>
            <a:off x="8250238" y="2238375"/>
            <a:ext cx="206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8" name="TextBox 13"/>
          <p:cNvSpPr txBox="1">
            <a:spLocks noChangeArrowheads="1"/>
          </p:cNvSpPr>
          <p:nvPr/>
        </p:nvSpPr>
        <p:spPr bwMode="auto">
          <a:xfrm>
            <a:off x="4040188" y="1762125"/>
            <a:ext cx="80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19" name="TextBox 13"/>
          <p:cNvSpPr txBox="1">
            <a:spLocks noChangeArrowheads="1"/>
          </p:cNvSpPr>
          <p:nvPr/>
        </p:nvSpPr>
        <p:spPr bwMode="auto">
          <a:xfrm>
            <a:off x="2851150" y="2081213"/>
            <a:ext cx="199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0" name="TextBox 13"/>
          <p:cNvSpPr txBox="1">
            <a:spLocks noChangeArrowheads="1"/>
          </p:cNvSpPr>
          <p:nvPr/>
        </p:nvSpPr>
        <p:spPr bwMode="auto">
          <a:xfrm>
            <a:off x="8289925" y="5140325"/>
            <a:ext cx="760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1" name="TextBox 13"/>
          <p:cNvSpPr txBox="1">
            <a:spLocks noChangeArrowheads="1"/>
          </p:cNvSpPr>
          <p:nvPr/>
        </p:nvSpPr>
        <p:spPr bwMode="auto">
          <a:xfrm>
            <a:off x="8385175" y="5407025"/>
            <a:ext cx="206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2" name="TextBox 13"/>
          <p:cNvSpPr txBox="1">
            <a:spLocks noChangeArrowheads="1"/>
          </p:cNvSpPr>
          <p:nvPr/>
        </p:nvSpPr>
        <p:spPr bwMode="auto">
          <a:xfrm>
            <a:off x="2986088" y="3806825"/>
            <a:ext cx="80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3" name="TextBox 13"/>
          <p:cNvSpPr txBox="1">
            <a:spLocks noChangeArrowheads="1"/>
          </p:cNvSpPr>
          <p:nvPr/>
        </p:nvSpPr>
        <p:spPr bwMode="auto">
          <a:xfrm>
            <a:off x="1797050" y="4125913"/>
            <a:ext cx="199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4" name="TextBox 13"/>
          <p:cNvSpPr txBox="1">
            <a:spLocks noChangeArrowheads="1"/>
          </p:cNvSpPr>
          <p:nvPr/>
        </p:nvSpPr>
        <p:spPr bwMode="auto">
          <a:xfrm>
            <a:off x="3008313" y="5200650"/>
            <a:ext cx="803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25" name="TextBox 13"/>
          <p:cNvSpPr txBox="1">
            <a:spLocks noChangeArrowheads="1"/>
          </p:cNvSpPr>
          <p:nvPr/>
        </p:nvSpPr>
        <p:spPr bwMode="auto">
          <a:xfrm>
            <a:off x="1819275" y="5519738"/>
            <a:ext cx="199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3"/>
          <p:cNvSpPr txBox="1">
            <a:spLocks noChangeArrowheads="1"/>
          </p:cNvSpPr>
          <p:nvPr/>
        </p:nvSpPr>
        <p:spPr bwMode="auto">
          <a:xfrm>
            <a:off x="798513" y="44926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21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57175"/>
            <a:ext cx="8763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871538" y="48815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1" name="TextBox 13"/>
          <p:cNvSpPr txBox="1">
            <a:spLocks noChangeArrowheads="1"/>
          </p:cNvSpPr>
          <p:nvPr/>
        </p:nvSpPr>
        <p:spPr bwMode="auto">
          <a:xfrm>
            <a:off x="1422400" y="52324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2" name="TextBox 13"/>
          <p:cNvSpPr txBox="1">
            <a:spLocks noChangeArrowheads="1"/>
          </p:cNvSpPr>
          <p:nvPr/>
        </p:nvSpPr>
        <p:spPr bwMode="auto">
          <a:xfrm>
            <a:off x="4551363" y="4881563"/>
            <a:ext cx="23383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3" name="TextBox 13"/>
          <p:cNvSpPr txBox="1">
            <a:spLocks noChangeArrowheads="1"/>
          </p:cNvSpPr>
          <p:nvPr/>
        </p:nvSpPr>
        <p:spPr bwMode="auto">
          <a:xfrm>
            <a:off x="5102225" y="52324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4" name="TextBox 13"/>
          <p:cNvSpPr txBox="1">
            <a:spLocks noChangeArrowheads="1"/>
          </p:cNvSpPr>
          <p:nvPr/>
        </p:nvSpPr>
        <p:spPr bwMode="auto">
          <a:xfrm>
            <a:off x="6392863" y="4881563"/>
            <a:ext cx="2336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5" name="TextBox 13"/>
          <p:cNvSpPr txBox="1">
            <a:spLocks noChangeArrowheads="1"/>
          </p:cNvSpPr>
          <p:nvPr/>
        </p:nvSpPr>
        <p:spPr bwMode="auto">
          <a:xfrm>
            <a:off x="6942138" y="52324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8232775" y="4881563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7" name="TextBox 13"/>
          <p:cNvSpPr txBox="1">
            <a:spLocks noChangeArrowheads="1"/>
          </p:cNvSpPr>
          <p:nvPr/>
        </p:nvSpPr>
        <p:spPr bwMode="auto">
          <a:xfrm>
            <a:off x="8782050" y="52324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17"/>
          <p:cNvSpPr/>
          <p:nvPr/>
        </p:nvSpPr>
        <p:spPr>
          <a:xfrm>
            <a:off x="1562100" y="2620963"/>
            <a:ext cx="1360488" cy="1360487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18"/>
          <p:cNvSpPr/>
          <p:nvPr/>
        </p:nvSpPr>
        <p:spPr>
          <a:xfrm>
            <a:off x="2578100" y="2686050"/>
            <a:ext cx="1665288" cy="1665288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19"/>
          <p:cNvSpPr/>
          <p:nvPr/>
        </p:nvSpPr>
        <p:spPr>
          <a:xfrm>
            <a:off x="3940175" y="2452688"/>
            <a:ext cx="2132013" cy="2132012"/>
          </a:xfrm>
          <a:prstGeom prst="ellipse">
            <a:avLst/>
          </a:prstGeom>
          <a:solidFill>
            <a:srgbClr val="239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20"/>
          <p:cNvSpPr/>
          <p:nvPr/>
        </p:nvSpPr>
        <p:spPr>
          <a:xfrm flipH="1">
            <a:off x="5603875" y="2127250"/>
            <a:ext cx="2347913" cy="2347913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21"/>
          <p:cNvSpPr/>
          <p:nvPr/>
        </p:nvSpPr>
        <p:spPr>
          <a:xfrm flipH="1">
            <a:off x="7507288" y="1368425"/>
            <a:ext cx="2982912" cy="2982913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3" name="Freeform 270"/>
          <p:cNvSpPr>
            <a:spLocks noEditPoints="1"/>
          </p:cNvSpPr>
          <p:nvPr/>
        </p:nvSpPr>
        <p:spPr bwMode="auto">
          <a:xfrm>
            <a:off x="1970088" y="3197225"/>
            <a:ext cx="404812" cy="312738"/>
          </a:xfrm>
          <a:custGeom>
            <a:avLst/>
            <a:gdLst>
              <a:gd name="T0" fmla="*/ 216448789 w 87"/>
              <a:gd name="T1" fmla="*/ 0 h 67"/>
              <a:gd name="T2" fmla="*/ 43291619 w 87"/>
              <a:gd name="T3" fmla="*/ 0 h 67"/>
              <a:gd name="T4" fmla="*/ 0 w 87"/>
              <a:gd name="T5" fmla="*/ 21751628 h 67"/>
              <a:gd name="T6" fmla="*/ 0 w 87"/>
              <a:gd name="T7" fmla="*/ 1044176169 h 67"/>
              <a:gd name="T8" fmla="*/ 43291619 w 87"/>
              <a:gd name="T9" fmla="*/ 1065932465 h 67"/>
              <a:gd name="T10" fmla="*/ 216448789 w 87"/>
              <a:gd name="T11" fmla="*/ 1065932465 h 67"/>
              <a:gd name="T12" fmla="*/ 238089945 w 87"/>
              <a:gd name="T13" fmla="*/ 1044176169 h 67"/>
              <a:gd name="T14" fmla="*/ 238089945 w 87"/>
              <a:gd name="T15" fmla="*/ 21751628 h 67"/>
              <a:gd name="T16" fmla="*/ 216448789 w 87"/>
              <a:gd name="T17" fmla="*/ 0 h 67"/>
              <a:gd name="T18" fmla="*/ 497825700 w 87"/>
              <a:gd name="T19" fmla="*/ 1131192017 h 67"/>
              <a:gd name="T20" fmla="*/ 411247115 w 87"/>
              <a:gd name="T21" fmla="*/ 1131192017 h 67"/>
              <a:gd name="T22" fmla="*/ 389605958 w 87"/>
              <a:gd name="T23" fmla="*/ 1174699941 h 67"/>
              <a:gd name="T24" fmla="*/ 389605958 w 87"/>
              <a:gd name="T25" fmla="*/ 1392239560 h 67"/>
              <a:gd name="T26" fmla="*/ 411247115 w 87"/>
              <a:gd name="T27" fmla="*/ 1457499112 h 67"/>
              <a:gd name="T28" fmla="*/ 497825700 w 87"/>
              <a:gd name="T29" fmla="*/ 1457499112 h 67"/>
              <a:gd name="T30" fmla="*/ 541117319 w 87"/>
              <a:gd name="T31" fmla="*/ 1392239560 h 67"/>
              <a:gd name="T32" fmla="*/ 541117319 w 87"/>
              <a:gd name="T33" fmla="*/ 1174699941 h 67"/>
              <a:gd name="T34" fmla="*/ 497825700 w 87"/>
              <a:gd name="T35" fmla="*/ 1131192017 h 67"/>
              <a:gd name="T36" fmla="*/ 1753217507 w 87"/>
              <a:gd name="T37" fmla="*/ 1131192017 h 67"/>
              <a:gd name="T38" fmla="*/ 1666638922 w 87"/>
              <a:gd name="T39" fmla="*/ 1131192017 h 67"/>
              <a:gd name="T40" fmla="*/ 1623351956 w 87"/>
              <a:gd name="T41" fmla="*/ 1174699941 h 67"/>
              <a:gd name="T42" fmla="*/ 1623351956 w 87"/>
              <a:gd name="T43" fmla="*/ 1392239560 h 67"/>
              <a:gd name="T44" fmla="*/ 1666638922 w 87"/>
              <a:gd name="T45" fmla="*/ 1457499112 h 67"/>
              <a:gd name="T46" fmla="*/ 1753217507 w 87"/>
              <a:gd name="T47" fmla="*/ 1457499112 h 67"/>
              <a:gd name="T48" fmla="*/ 1774863316 w 87"/>
              <a:gd name="T49" fmla="*/ 1392239560 h 67"/>
              <a:gd name="T50" fmla="*/ 1774863316 w 87"/>
              <a:gd name="T51" fmla="*/ 1174699941 h 67"/>
              <a:gd name="T52" fmla="*/ 1753217507 w 87"/>
              <a:gd name="T53" fmla="*/ 1131192017 h 67"/>
              <a:gd name="T54" fmla="*/ 1753217507 w 87"/>
              <a:gd name="T55" fmla="*/ 543842047 h 67"/>
              <a:gd name="T56" fmla="*/ 411247115 w 87"/>
              <a:gd name="T57" fmla="*/ 543842047 h 67"/>
              <a:gd name="T58" fmla="*/ 281381564 w 87"/>
              <a:gd name="T59" fmla="*/ 674365818 h 67"/>
              <a:gd name="T60" fmla="*/ 281381564 w 87"/>
              <a:gd name="T61" fmla="*/ 978916617 h 67"/>
              <a:gd name="T62" fmla="*/ 411247115 w 87"/>
              <a:gd name="T63" fmla="*/ 1109440389 h 67"/>
              <a:gd name="T64" fmla="*/ 1753217507 w 87"/>
              <a:gd name="T65" fmla="*/ 1109440389 h 67"/>
              <a:gd name="T66" fmla="*/ 1883087711 w 87"/>
              <a:gd name="T67" fmla="*/ 978916617 h 67"/>
              <a:gd name="T68" fmla="*/ 1883087711 w 87"/>
              <a:gd name="T69" fmla="*/ 674365818 h 67"/>
              <a:gd name="T70" fmla="*/ 1753217507 w 87"/>
              <a:gd name="T71" fmla="*/ 543842047 h 67"/>
              <a:gd name="T72" fmla="*/ 519471509 w 87"/>
              <a:gd name="T73" fmla="*/ 522090418 h 67"/>
              <a:gd name="T74" fmla="*/ 779207264 w 87"/>
              <a:gd name="T75" fmla="*/ 413322943 h 67"/>
              <a:gd name="T76" fmla="*/ 519471509 w 87"/>
              <a:gd name="T77" fmla="*/ 304550799 h 67"/>
              <a:gd name="T78" fmla="*/ 281381564 w 87"/>
              <a:gd name="T79" fmla="*/ 413322943 h 67"/>
              <a:gd name="T80" fmla="*/ 519471509 w 87"/>
              <a:gd name="T81" fmla="*/ 522090418 h 6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87" h="67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1" y="49"/>
                  <a:pt x="2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9"/>
                  <a:pt x="11" y="49"/>
                  <a:pt x="11" y="48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0" y="0"/>
                  <a:pt x="10" y="0"/>
                </a:cubicBezTo>
                <a:close/>
                <a:moveTo>
                  <a:pt x="23" y="52"/>
                </a:moveTo>
                <a:cubicBezTo>
                  <a:pt x="19" y="52"/>
                  <a:pt x="19" y="52"/>
                  <a:pt x="19" y="52"/>
                </a:cubicBezTo>
                <a:cubicBezTo>
                  <a:pt x="18" y="52"/>
                  <a:pt x="18" y="53"/>
                  <a:pt x="18" y="54"/>
                </a:cubicBezTo>
                <a:cubicBezTo>
                  <a:pt x="18" y="64"/>
                  <a:pt x="18" y="64"/>
                  <a:pt x="18" y="64"/>
                </a:cubicBezTo>
                <a:cubicBezTo>
                  <a:pt x="18" y="66"/>
                  <a:pt x="18" y="67"/>
                  <a:pt x="19" y="67"/>
                </a:cubicBezTo>
                <a:cubicBezTo>
                  <a:pt x="23" y="67"/>
                  <a:pt x="23" y="67"/>
                  <a:pt x="23" y="67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3"/>
                  <a:pt x="24" y="52"/>
                  <a:pt x="23" y="52"/>
                </a:cubicBezTo>
                <a:close/>
                <a:moveTo>
                  <a:pt x="81" y="52"/>
                </a:moveTo>
                <a:cubicBezTo>
                  <a:pt x="77" y="52"/>
                  <a:pt x="77" y="52"/>
                  <a:pt x="77" y="52"/>
                </a:cubicBezTo>
                <a:cubicBezTo>
                  <a:pt x="76" y="52"/>
                  <a:pt x="75" y="53"/>
                  <a:pt x="75" y="54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6"/>
                  <a:pt x="76" y="67"/>
                  <a:pt x="77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2" y="67"/>
                  <a:pt x="82" y="66"/>
                  <a:pt x="82" y="6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3"/>
                  <a:pt x="82" y="52"/>
                  <a:pt x="81" y="52"/>
                </a:cubicBezTo>
                <a:close/>
                <a:moveTo>
                  <a:pt x="81" y="25"/>
                </a:moveTo>
                <a:cubicBezTo>
                  <a:pt x="19" y="25"/>
                  <a:pt x="19" y="25"/>
                  <a:pt x="19" y="25"/>
                </a:cubicBezTo>
                <a:cubicBezTo>
                  <a:pt x="16" y="25"/>
                  <a:pt x="13" y="27"/>
                  <a:pt x="13" y="31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8"/>
                  <a:pt x="16" y="51"/>
                  <a:pt x="19" y="51"/>
                </a:cubicBezTo>
                <a:cubicBezTo>
                  <a:pt x="81" y="51"/>
                  <a:pt x="81" y="51"/>
                  <a:pt x="81" y="51"/>
                </a:cubicBezTo>
                <a:cubicBezTo>
                  <a:pt x="84" y="51"/>
                  <a:pt x="87" y="48"/>
                  <a:pt x="87" y="45"/>
                </a:cubicBezTo>
                <a:cubicBezTo>
                  <a:pt x="87" y="31"/>
                  <a:pt x="87" y="31"/>
                  <a:pt x="87" y="31"/>
                </a:cubicBezTo>
                <a:cubicBezTo>
                  <a:pt x="87" y="27"/>
                  <a:pt x="84" y="25"/>
                  <a:pt x="81" y="25"/>
                </a:cubicBezTo>
                <a:close/>
                <a:moveTo>
                  <a:pt x="24" y="24"/>
                </a:moveTo>
                <a:cubicBezTo>
                  <a:pt x="31" y="24"/>
                  <a:pt x="36" y="22"/>
                  <a:pt x="36" y="19"/>
                </a:cubicBezTo>
                <a:cubicBezTo>
                  <a:pt x="36" y="17"/>
                  <a:pt x="31" y="14"/>
                  <a:pt x="24" y="14"/>
                </a:cubicBezTo>
                <a:cubicBezTo>
                  <a:pt x="18" y="14"/>
                  <a:pt x="13" y="17"/>
                  <a:pt x="13" y="19"/>
                </a:cubicBezTo>
                <a:cubicBezTo>
                  <a:pt x="13" y="22"/>
                  <a:pt x="18" y="24"/>
                  <a:pt x="2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4" name="Freeform 271"/>
          <p:cNvSpPr/>
          <p:nvPr/>
        </p:nvSpPr>
        <p:spPr bwMode="auto">
          <a:xfrm>
            <a:off x="3181350" y="3359150"/>
            <a:ext cx="438150" cy="495300"/>
          </a:xfrm>
          <a:custGeom>
            <a:avLst/>
            <a:gdLst>
              <a:gd name="T0" fmla="*/ 2147483646 w 69"/>
              <a:gd name="T1" fmla="*/ 282086050 h 78"/>
              <a:gd name="T2" fmla="*/ 1653228850 w 69"/>
              <a:gd name="T3" fmla="*/ 282086050 h 78"/>
              <a:gd name="T4" fmla="*/ 1653228850 w 69"/>
              <a:gd name="T5" fmla="*/ 40297100 h 78"/>
              <a:gd name="T6" fmla="*/ 1612906350 w 69"/>
              <a:gd name="T7" fmla="*/ 0 h 78"/>
              <a:gd name="T8" fmla="*/ 1169358850 w 69"/>
              <a:gd name="T9" fmla="*/ 0 h 78"/>
              <a:gd name="T10" fmla="*/ 1088713850 w 69"/>
              <a:gd name="T11" fmla="*/ 40297100 h 78"/>
              <a:gd name="T12" fmla="*/ 1088713850 w 69"/>
              <a:gd name="T13" fmla="*/ 282086050 h 78"/>
              <a:gd name="T14" fmla="*/ 80645000 w 69"/>
              <a:gd name="T15" fmla="*/ 282086050 h 78"/>
              <a:gd name="T16" fmla="*/ 0 w 69"/>
              <a:gd name="T17" fmla="*/ 362680250 h 78"/>
              <a:gd name="T18" fmla="*/ 0 w 69"/>
              <a:gd name="T19" fmla="*/ 1128331500 h 78"/>
              <a:gd name="T20" fmla="*/ 80645000 w 69"/>
              <a:gd name="T21" fmla="*/ 1249222800 h 78"/>
              <a:gd name="T22" fmla="*/ 1088713850 w 69"/>
              <a:gd name="T23" fmla="*/ 1249222800 h 78"/>
              <a:gd name="T24" fmla="*/ 1088713850 w 69"/>
              <a:gd name="T25" fmla="*/ 2147483646 h 78"/>
              <a:gd name="T26" fmla="*/ 1169358850 w 69"/>
              <a:gd name="T27" fmla="*/ 2147483646 h 78"/>
              <a:gd name="T28" fmla="*/ 1612906350 w 69"/>
              <a:gd name="T29" fmla="*/ 2147483646 h 78"/>
              <a:gd name="T30" fmla="*/ 1653228850 w 69"/>
              <a:gd name="T31" fmla="*/ 2147483646 h 78"/>
              <a:gd name="T32" fmla="*/ 1653228850 w 69"/>
              <a:gd name="T33" fmla="*/ 1249222800 h 78"/>
              <a:gd name="T34" fmla="*/ 2147483646 w 69"/>
              <a:gd name="T35" fmla="*/ 1249222800 h 78"/>
              <a:gd name="T36" fmla="*/ 2147483646 w 69"/>
              <a:gd name="T37" fmla="*/ 1128331500 h 78"/>
              <a:gd name="T38" fmla="*/ 2147483646 w 69"/>
              <a:gd name="T39" fmla="*/ 362680250 h 78"/>
              <a:gd name="T40" fmla="*/ 2147483646 w 69"/>
              <a:gd name="T41" fmla="*/ 282086050 h 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9" h="78">
                <a:moveTo>
                  <a:pt x="66" y="7"/>
                </a:moveTo>
                <a:cubicBezTo>
                  <a:pt x="41" y="7"/>
                  <a:pt x="41" y="7"/>
                  <a:pt x="41" y="7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0"/>
                  <a:pt x="40" y="0"/>
                  <a:pt x="4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7" y="0"/>
                  <a:pt x="27" y="1"/>
                </a:cubicBezTo>
                <a:cubicBezTo>
                  <a:pt x="27" y="7"/>
                  <a:pt x="27" y="7"/>
                  <a:pt x="27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0"/>
                  <a:pt x="1" y="31"/>
                  <a:pt x="2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77"/>
                  <a:pt x="27" y="77"/>
                  <a:pt x="27" y="77"/>
                </a:cubicBezTo>
                <a:cubicBezTo>
                  <a:pt x="27" y="77"/>
                  <a:pt x="28" y="78"/>
                  <a:pt x="29" y="78"/>
                </a:cubicBezTo>
                <a:cubicBezTo>
                  <a:pt x="40" y="78"/>
                  <a:pt x="40" y="78"/>
                  <a:pt x="40" y="78"/>
                </a:cubicBezTo>
                <a:cubicBezTo>
                  <a:pt x="40" y="78"/>
                  <a:pt x="41" y="77"/>
                  <a:pt x="41" y="77"/>
                </a:cubicBezTo>
                <a:cubicBezTo>
                  <a:pt x="41" y="31"/>
                  <a:pt x="41" y="31"/>
                  <a:pt x="41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7" y="31"/>
                  <a:pt x="69" y="30"/>
                  <a:pt x="69" y="28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8"/>
                  <a:pt x="67" y="7"/>
                  <a:pt x="66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5" name="Freeform 272"/>
          <p:cNvSpPr>
            <a:spLocks noEditPoints="1"/>
          </p:cNvSpPr>
          <p:nvPr/>
        </p:nvSpPr>
        <p:spPr bwMode="auto">
          <a:xfrm>
            <a:off x="4754563" y="3302000"/>
            <a:ext cx="504825" cy="522288"/>
          </a:xfrm>
          <a:custGeom>
            <a:avLst/>
            <a:gdLst>
              <a:gd name="T0" fmla="*/ 716721688 w 105"/>
              <a:gd name="T1" fmla="*/ 850395072 h 109"/>
              <a:gd name="T2" fmla="*/ 947926730 w 105"/>
              <a:gd name="T3" fmla="*/ 804428936 h 109"/>
              <a:gd name="T4" fmla="*/ 693605511 w 105"/>
              <a:gd name="T5" fmla="*/ 919346671 h 109"/>
              <a:gd name="T6" fmla="*/ 647363541 w 105"/>
              <a:gd name="T7" fmla="*/ 1011278942 h 109"/>
              <a:gd name="T8" fmla="*/ 693605511 w 105"/>
              <a:gd name="T9" fmla="*/ 1080230541 h 109"/>
              <a:gd name="T10" fmla="*/ 924805745 w 105"/>
              <a:gd name="T11" fmla="*/ 1126201469 h 109"/>
              <a:gd name="T12" fmla="*/ 901684760 w 105"/>
              <a:gd name="T13" fmla="*/ 1149182141 h 109"/>
              <a:gd name="T14" fmla="*/ 624242556 w 105"/>
              <a:gd name="T15" fmla="*/ 1241119204 h 109"/>
              <a:gd name="T16" fmla="*/ 647363541 w 105"/>
              <a:gd name="T17" fmla="*/ 1333051475 h 109"/>
              <a:gd name="T18" fmla="*/ 971042907 w 105"/>
              <a:gd name="T19" fmla="*/ 1218133740 h 109"/>
              <a:gd name="T20" fmla="*/ 1063526847 w 105"/>
              <a:gd name="T21" fmla="*/ 1126201469 h 109"/>
              <a:gd name="T22" fmla="*/ 1063526847 w 105"/>
              <a:gd name="T23" fmla="*/ 1103216005 h 109"/>
              <a:gd name="T24" fmla="*/ 1017284877 w 105"/>
              <a:gd name="T25" fmla="*/ 1057249869 h 109"/>
              <a:gd name="T26" fmla="*/ 786084643 w 105"/>
              <a:gd name="T27" fmla="*/ 1011278942 h 109"/>
              <a:gd name="T28" fmla="*/ 739842673 w 105"/>
              <a:gd name="T29" fmla="*/ 1011278942 h 109"/>
              <a:gd name="T30" fmla="*/ 994163892 w 105"/>
              <a:gd name="T31" fmla="*/ 873380535 h 109"/>
              <a:gd name="T32" fmla="*/ 1063526847 w 105"/>
              <a:gd name="T33" fmla="*/ 804428936 h 109"/>
              <a:gd name="T34" fmla="*/ 1017284877 w 105"/>
              <a:gd name="T35" fmla="*/ 712491873 h 109"/>
              <a:gd name="T36" fmla="*/ 832321805 w 105"/>
              <a:gd name="T37" fmla="*/ 735477337 h 109"/>
              <a:gd name="T38" fmla="*/ 693605511 w 105"/>
              <a:gd name="T39" fmla="*/ 758462800 h 109"/>
              <a:gd name="T40" fmla="*/ 855442790 w 105"/>
              <a:gd name="T41" fmla="*/ 597574138 h 109"/>
              <a:gd name="T42" fmla="*/ 947926730 w 105"/>
              <a:gd name="T43" fmla="*/ 528622539 h 109"/>
              <a:gd name="T44" fmla="*/ 762963658 w 105"/>
              <a:gd name="T45" fmla="*/ 551608002 h 109"/>
              <a:gd name="T46" fmla="*/ 601121571 w 105"/>
              <a:gd name="T47" fmla="*/ 758462800 h 109"/>
              <a:gd name="T48" fmla="*/ 670484526 w 105"/>
              <a:gd name="T49" fmla="*/ 850395072 h 109"/>
              <a:gd name="T50" fmla="*/ 0 w 105"/>
              <a:gd name="T51" fmla="*/ 1241119204 h 109"/>
              <a:gd name="T52" fmla="*/ 2147483646 w 105"/>
              <a:gd name="T53" fmla="*/ 1241119204 h 109"/>
              <a:gd name="T54" fmla="*/ 416163306 w 105"/>
              <a:gd name="T55" fmla="*/ 1838693342 h 109"/>
              <a:gd name="T56" fmla="*/ 531763424 w 105"/>
              <a:gd name="T57" fmla="*/ 528622539 h 109"/>
              <a:gd name="T58" fmla="*/ 1780248535 w 105"/>
              <a:gd name="T59" fmla="*/ 436690268 h 109"/>
              <a:gd name="T60" fmla="*/ 855442790 w 105"/>
              <a:gd name="T61" fmla="*/ 1379017610 h 109"/>
              <a:gd name="T62" fmla="*/ 809205628 w 105"/>
              <a:gd name="T63" fmla="*/ 1447969210 h 109"/>
              <a:gd name="T64" fmla="*/ 809205628 w 105"/>
              <a:gd name="T65" fmla="*/ 1424988538 h 109"/>
              <a:gd name="T66" fmla="*/ 601121571 w 105"/>
              <a:gd name="T67" fmla="*/ 1402003074 h 109"/>
              <a:gd name="T68" fmla="*/ 578000586 w 105"/>
              <a:gd name="T69" fmla="*/ 1654824007 h 109"/>
              <a:gd name="T70" fmla="*/ 416163306 w 105"/>
              <a:gd name="T71" fmla="*/ 1838693342 h 109"/>
              <a:gd name="T72" fmla="*/ 578000586 w 105"/>
              <a:gd name="T73" fmla="*/ 1424988538 h 109"/>
              <a:gd name="T74" fmla="*/ 809205628 w 105"/>
              <a:gd name="T75" fmla="*/ 1402003074 h 109"/>
              <a:gd name="T76" fmla="*/ 786084643 w 105"/>
              <a:gd name="T77" fmla="*/ 1470954673 h 109"/>
              <a:gd name="T78" fmla="*/ 578000586 w 105"/>
              <a:gd name="T79" fmla="*/ 1654824007 h 109"/>
              <a:gd name="T80" fmla="*/ 1225364126 w 105"/>
              <a:gd name="T81" fmla="*/ 2147483646 h 109"/>
              <a:gd name="T82" fmla="*/ 994163892 w 105"/>
              <a:gd name="T83" fmla="*/ 1700790143 h 109"/>
              <a:gd name="T84" fmla="*/ 1849611490 w 105"/>
              <a:gd name="T85" fmla="*/ 1654824007 h 109"/>
              <a:gd name="T86" fmla="*/ 1826490505 w 105"/>
              <a:gd name="T87" fmla="*/ 1379017610 h 109"/>
              <a:gd name="T88" fmla="*/ 2011448769 w 105"/>
              <a:gd name="T89" fmla="*/ 643540274 h 109"/>
              <a:gd name="T90" fmla="*/ 1895848652 w 105"/>
              <a:gd name="T91" fmla="*/ 1953611077 h 10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5" h="109">
                <a:moveTo>
                  <a:pt x="29" y="37"/>
                </a:moveTo>
                <a:cubicBezTo>
                  <a:pt x="29" y="37"/>
                  <a:pt x="30" y="37"/>
                  <a:pt x="31" y="37"/>
                </a:cubicBezTo>
                <a:cubicBezTo>
                  <a:pt x="33" y="37"/>
                  <a:pt x="35" y="37"/>
                  <a:pt x="37" y="36"/>
                </a:cubicBezTo>
                <a:cubicBezTo>
                  <a:pt x="39" y="35"/>
                  <a:pt x="40" y="35"/>
                  <a:pt x="41" y="35"/>
                </a:cubicBezTo>
                <a:cubicBezTo>
                  <a:pt x="40" y="36"/>
                  <a:pt x="37" y="37"/>
                  <a:pt x="34" y="38"/>
                </a:cubicBezTo>
                <a:cubicBezTo>
                  <a:pt x="33" y="39"/>
                  <a:pt x="32" y="39"/>
                  <a:pt x="30" y="40"/>
                </a:cubicBezTo>
                <a:cubicBezTo>
                  <a:pt x="30" y="41"/>
                  <a:pt x="29" y="41"/>
                  <a:pt x="29" y="42"/>
                </a:cubicBezTo>
                <a:cubicBezTo>
                  <a:pt x="28" y="42"/>
                  <a:pt x="28" y="43"/>
                  <a:pt x="28" y="44"/>
                </a:cubicBezTo>
                <a:cubicBezTo>
                  <a:pt x="28" y="44"/>
                  <a:pt x="28" y="45"/>
                  <a:pt x="28" y="45"/>
                </a:cubicBezTo>
                <a:cubicBezTo>
                  <a:pt x="28" y="46"/>
                  <a:pt x="29" y="47"/>
                  <a:pt x="30" y="47"/>
                </a:cubicBezTo>
                <a:cubicBezTo>
                  <a:pt x="31" y="48"/>
                  <a:pt x="32" y="48"/>
                  <a:pt x="34" y="48"/>
                </a:cubicBezTo>
                <a:cubicBezTo>
                  <a:pt x="36" y="48"/>
                  <a:pt x="38" y="48"/>
                  <a:pt x="40" y="49"/>
                </a:cubicBezTo>
                <a:cubicBezTo>
                  <a:pt x="41" y="49"/>
                  <a:pt x="41" y="49"/>
                  <a:pt x="42" y="49"/>
                </a:cubicBezTo>
                <a:cubicBezTo>
                  <a:pt x="41" y="49"/>
                  <a:pt x="40" y="50"/>
                  <a:pt x="39" y="50"/>
                </a:cubicBezTo>
                <a:cubicBezTo>
                  <a:pt x="37" y="51"/>
                  <a:pt x="34" y="52"/>
                  <a:pt x="32" y="53"/>
                </a:cubicBezTo>
                <a:cubicBezTo>
                  <a:pt x="29" y="53"/>
                  <a:pt x="27" y="54"/>
                  <a:pt x="27" y="54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58"/>
                  <a:pt x="32" y="57"/>
                  <a:pt x="36" y="56"/>
                </a:cubicBezTo>
                <a:cubicBezTo>
                  <a:pt x="38" y="55"/>
                  <a:pt x="41" y="54"/>
                  <a:pt x="42" y="53"/>
                </a:cubicBezTo>
                <a:cubicBezTo>
                  <a:pt x="43" y="53"/>
                  <a:pt x="44" y="52"/>
                  <a:pt x="45" y="51"/>
                </a:cubicBezTo>
                <a:cubicBezTo>
                  <a:pt x="45" y="51"/>
                  <a:pt x="46" y="50"/>
                  <a:pt x="46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5" y="46"/>
                  <a:pt x="44" y="46"/>
                </a:cubicBezTo>
                <a:cubicBezTo>
                  <a:pt x="43" y="45"/>
                  <a:pt x="42" y="45"/>
                  <a:pt x="40" y="45"/>
                </a:cubicBezTo>
                <a:cubicBezTo>
                  <a:pt x="38" y="44"/>
                  <a:pt x="36" y="44"/>
                  <a:pt x="34" y="44"/>
                </a:cubicBezTo>
                <a:cubicBezTo>
                  <a:pt x="33" y="44"/>
                  <a:pt x="33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7" y="42"/>
                  <a:pt x="40" y="40"/>
                </a:cubicBezTo>
                <a:cubicBezTo>
                  <a:pt x="41" y="40"/>
                  <a:pt x="42" y="39"/>
                  <a:pt x="43" y="38"/>
                </a:cubicBezTo>
                <a:cubicBezTo>
                  <a:pt x="44" y="38"/>
                  <a:pt x="45" y="37"/>
                  <a:pt x="45" y="37"/>
                </a:cubicBezTo>
                <a:cubicBezTo>
                  <a:pt x="45" y="36"/>
                  <a:pt x="46" y="35"/>
                  <a:pt x="46" y="35"/>
                </a:cubicBezTo>
                <a:cubicBezTo>
                  <a:pt x="46" y="34"/>
                  <a:pt x="46" y="34"/>
                  <a:pt x="46" y="34"/>
                </a:cubicBezTo>
                <a:cubicBezTo>
                  <a:pt x="45" y="33"/>
                  <a:pt x="45" y="32"/>
                  <a:pt x="44" y="31"/>
                </a:cubicBezTo>
                <a:cubicBezTo>
                  <a:pt x="43" y="31"/>
                  <a:pt x="42" y="31"/>
                  <a:pt x="42" y="31"/>
                </a:cubicBezTo>
                <a:cubicBezTo>
                  <a:pt x="40" y="31"/>
                  <a:pt x="38" y="32"/>
                  <a:pt x="36" y="32"/>
                </a:cubicBezTo>
                <a:cubicBezTo>
                  <a:pt x="34" y="33"/>
                  <a:pt x="32" y="33"/>
                  <a:pt x="31" y="33"/>
                </a:cubicBezTo>
                <a:cubicBezTo>
                  <a:pt x="31" y="33"/>
                  <a:pt x="30" y="33"/>
                  <a:pt x="30" y="33"/>
                </a:cubicBezTo>
                <a:cubicBezTo>
                  <a:pt x="30" y="33"/>
                  <a:pt x="31" y="32"/>
                  <a:pt x="32" y="31"/>
                </a:cubicBezTo>
                <a:cubicBezTo>
                  <a:pt x="33" y="29"/>
                  <a:pt x="35" y="27"/>
                  <a:pt x="37" y="26"/>
                </a:cubicBezTo>
                <a:cubicBezTo>
                  <a:pt x="38" y="25"/>
                  <a:pt x="39" y="24"/>
                  <a:pt x="40" y="24"/>
                </a:cubicBezTo>
                <a:cubicBezTo>
                  <a:pt x="41" y="23"/>
                  <a:pt x="41" y="23"/>
                  <a:pt x="41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6" y="22"/>
                  <a:pt x="33" y="24"/>
                </a:cubicBezTo>
                <a:cubicBezTo>
                  <a:pt x="31" y="25"/>
                  <a:pt x="30" y="27"/>
                  <a:pt x="29" y="28"/>
                </a:cubicBezTo>
                <a:cubicBezTo>
                  <a:pt x="28" y="30"/>
                  <a:pt x="26" y="31"/>
                  <a:pt x="26" y="33"/>
                </a:cubicBezTo>
                <a:cubicBezTo>
                  <a:pt x="26" y="34"/>
                  <a:pt x="27" y="34"/>
                  <a:pt x="27" y="35"/>
                </a:cubicBezTo>
                <a:cubicBezTo>
                  <a:pt x="27" y="36"/>
                  <a:pt x="28" y="36"/>
                  <a:pt x="29" y="37"/>
                </a:cubicBezTo>
                <a:close/>
                <a:moveTo>
                  <a:pt x="53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9"/>
                  <a:pt x="53" y="109"/>
                </a:cubicBezTo>
                <a:cubicBezTo>
                  <a:pt x="82" y="109"/>
                  <a:pt x="105" y="84"/>
                  <a:pt x="105" y="54"/>
                </a:cubicBezTo>
                <a:cubicBezTo>
                  <a:pt x="105" y="24"/>
                  <a:pt x="82" y="0"/>
                  <a:pt x="53" y="0"/>
                </a:cubicBezTo>
                <a:close/>
                <a:moveTo>
                  <a:pt x="18" y="80"/>
                </a:moveTo>
                <a:cubicBezTo>
                  <a:pt x="13" y="73"/>
                  <a:pt x="10" y="64"/>
                  <a:pt x="10" y="54"/>
                </a:cubicBezTo>
                <a:cubicBezTo>
                  <a:pt x="10" y="42"/>
                  <a:pt x="15" y="31"/>
                  <a:pt x="23" y="23"/>
                </a:cubicBezTo>
                <a:cubicBezTo>
                  <a:pt x="30" y="15"/>
                  <a:pt x="41" y="10"/>
                  <a:pt x="53" y="10"/>
                </a:cubicBezTo>
                <a:cubicBezTo>
                  <a:pt x="62" y="10"/>
                  <a:pt x="70" y="14"/>
                  <a:pt x="77" y="19"/>
                </a:cubicBezTo>
                <a:cubicBezTo>
                  <a:pt x="37" y="60"/>
                  <a:pt x="37" y="60"/>
                  <a:pt x="37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36" y="60"/>
                  <a:pt x="35" y="61"/>
                  <a:pt x="35" y="62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2"/>
                  <a:pt x="35" y="62"/>
                  <a:pt x="35" y="62"/>
                </a:cubicBezTo>
                <a:cubicBezTo>
                  <a:pt x="35" y="62"/>
                  <a:pt x="35" y="61"/>
                  <a:pt x="35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5" y="61"/>
                  <a:pt x="25" y="61"/>
                  <a:pt x="25" y="62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3"/>
                  <a:pt x="25" y="73"/>
                </a:cubicBezTo>
                <a:lnTo>
                  <a:pt x="18" y="80"/>
                </a:lnTo>
                <a:close/>
                <a:moveTo>
                  <a:pt x="25" y="72"/>
                </a:move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6" y="61"/>
                  <a:pt x="26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4" y="61"/>
                  <a:pt x="34" y="62"/>
                  <a:pt x="34" y="62"/>
                </a:cubicBezTo>
                <a:cubicBezTo>
                  <a:pt x="34" y="64"/>
                  <a:pt x="34" y="64"/>
                  <a:pt x="34" y="64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2"/>
                  <a:pt x="25" y="72"/>
                  <a:pt x="25" y="72"/>
                </a:cubicBezTo>
                <a:close/>
                <a:moveTo>
                  <a:pt x="82" y="85"/>
                </a:moveTo>
                <a:cubicBezTo>
                  <a:pt x="75" y="93"/>
                  <a:pt x="64" y="98"/>
                  <a:pt x="53" y="98"/>
                </a:cubicBezTo>
                <a:cubicBezTo>
                  <a:pt x="43" y="98"/>
                  <a:pt x="35" y="95"/>
                  <a:pt x="28" y="90"/>
                </a:cubicBezTo>
                <a:cubicBezTo>
                  <a:pt x="43" y="74"/>
                  <a:pt x="43" y="74"/>
                  <a:pt x="43" y="74"/>
                </a:cubicBezTo>
                <a:cubicBezTo>
                  <a:pt x="79" y="74"/>
                  <a:pt x="79" y="74"/>
                  <a:pt x="79" y="74"/>
                </a:cubicBezTo>
                <a:cubicBezTo>
                  <a:pt x="79" y="74"/>
                  <a:pt x="80" y="73"/>
                  <a:pt x="80" y="72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1"/>
                  <a:pt x="79" y="60"/>
                  <a:pt x="79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87" y="28"/>
                  <a:pt x="87" y="28"/>
                  <a:pt x="87" y="28"/>
                </a:cubicBezTo>
                <a:cubicBezTo>
                  <a:pt x="92" y="36"/>
                  <a:pt x="95" y="45"/>
                  <a:pt x="95" y="54"/>
                </a:cubicBezTo>
                <a:cubicBezTo>
                  <a:pt x="95" y="66"/>
                  <a:pt x="90" y="77"/>
                  <a:pt x="82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6" name="Freeform 543"/>
          <p:cNvSpPr>
            <a:spLocks noEditPoints="1"/>
          </p:cNvSpPr>
          <p:nvPr/>
        </p:nvSpPr>
        <p:spPr bwMode="auto">
          <a:xfrm>
            <a:off x="8542338" y="2530475"/>
            <a:ext cx="981075" cy="733425"/>
          </a:xfrm>
          <a:custGeom>
            <a:avLst/>
            <a:gdLst>
              <a:gd name="T0" fmla="*/ 0 w 95"/>
              <a:gd name="T1" fmla="*/ 2147483646 h 71"/>
              <a:gd name="T2" fmla="*/ 2147483646 w 95"/>
              <a:gd name="T3" fmla="*/ 2147483646 h 71"/>
              <a:gd name="T4" fmla="*/ 2147483646 w 95"/>
              <a:gd name="T5" fmla="*/ 2147483646 h 71"/>
              <a:gd name="T6" fmla="*/ 0 w 95"/>
              <a:gd name="T7" fmla="*/ 2147483646 h 71"/>
              <a:gd name="T8" fmla="*/ 2147483646 w 95"/>
              <a:gd name="T9" fmla="*/ 2147483646 h 71"/>
              <a:gd name="T10" fmla="*/ 2147483646 w 95"/>
              <a:gd name="T11" fmla="*/ 1493521878 h 71"/>
              <a:gd name="T12" fmla="*/ 2147483646 w 95"/>
              <a:gd name="T13" fmla="*/ 0 h 71"/>
              <a:gd name="T14" fmla="*/ 959005976 w 95"/>
              <a:gd name="T15" fmla="*/ 1493521878 h 71"/>
              <a:gd name="T16" fmla="*/ 2147483646 w 95"/>
              <a:gd name="T17" fmla="*/ 2147483646 h 71"/>
              <a:gd name="T18" fmla="*/ 2147483646 w 95"/>
              <a:gd name="T19" fmla="*/ 2147483646 h 71"/>
              <a:gd name="T20" fmla="*/ 2147483646 w 95"/>
              <a:gd name="T21" fmla="*/ 2147483646 h 71"/>
              <a:gd name="T22" fmla="*/ 2147483646 w 95"/>
              <a:gd name="T23" fmla="*/ 2147483646 h 71"/>
              <a:gd name="T24" fmla="*/ 2147483646 w 95"/>
              <a:gd name="T25" fmla="*/ 2147483646 h 71"/>
              <a:gd name="T26" fmla="*/ 2147483646 w 95"/>
              <a:gd name="T27" fmla="*/ 2147483646 h 71"/>
              <a:gd name="T28" fmla="*/ 2147483646 w 95"/>
              <a:gd name="T29" fmla="*/ 1493521878 h 71"/>
              <a:gd name="T30" fmla="*/ 2147483646 w 95"/>
              <a:gd name="T31" fmla="*/ 0 h 71"/>
              <a:gd name="T32" fmla="*/ 2147483646 w 95"/>
              <a:gd name="T33" fmla="*/ 1493521878 h 71"/>
              <a:gd name="T34" fmla="*/ 2147483646 w 95"/>
              <a:gd name="T35" fmla="*/ 2147483646 h 7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5" h="71">
                <a:moveTo>
                  <a:pt x="0" y="71"/>
                </a:moveTo>
                <a:cubicBezTo>
                  <a:pt x="44" y="71"/>
                  <a:pt x="44" y="71"/>
                  <a:pt x="44" y="71"/>
                </a:cubicBezTo>
                <a:cubicBezTo>
                  <a:pt x="22" y="33"/>
                  <a:pt x="22" y="33"/>
                  <a:pt x="22" y="33"/>
                </a:cubicBezTo>
                <a:lnTo>
                  <a:pt x="0" y="71"/>
                </a:lnTo>
                <a:close/>
                <a:moveTo>
                  <a:pt x="22" y="27"/>
                </a:moveTo>
                <a:cubicBezTo>
                  <a:pt x="30" y="27"/>
                  <a:pt x="36" y="21"/>
                  <a:pt x="36" y="14"/>
                </a:cubicBezTo>
                <a:cubicBezTo>
                  <a:pt x="36" y="6"/>
                  <a:pt x="30" y="0"/>
                  <a:pt x="22" y="0"/>
                </a:cubicBezTo>
                <a:cubicBezTo>
                  <a:pt x="15" y="0"/>
                  <a:pt x="9" y="6"/>
                  <a:pt x="9" y="14"/>
                </a:cubicBezTo>
                <a:cubicBezTo>
                  <a:pt x="9" y="21"/>
                  <a:pt x="15" y="27"/>
                  <a:pt x="22" y="27"/>
                </a:cubicBezTo>
                <a:close/>
                <a:moveTo>
                  <a:pt x="51" y="33"/>
                </a:moveTo>
                <a:cubicBezTo>
                  <a:pt x="73" y="71"/>
                  <a:pt x="73" y="71"/>
                  <a:pt x="73" y="71"/>
                </a:cubicBezTo>
                <a:cubicBezTo>
                  <a:pt x="95" y="33"/>
                  <a:pt x="95" y="33"/>
                  <a:pt x="95" y="33"/>
                </a:cubicBezTo>
                <a:lnTo>
                  <a:pt x="51" y="33"/>
                </a:lnTo>
                <a:close/>
                <a:moveTo>
                  <a:pt x="73" y="27"/>
                </a:moveTo>
                <a:cubicBezTo>
                  <a:pt x="81" y="27"/>
                  <a:pt x="87" y="21"/>
                  <a:pt x="87" y="14"/>
                </a:cubicBezTo>
                <a:cubicBezTo>
                  <a:pt x="87" y="6"/>
                  <a:pt x="81" y="0"/>
                  <a:pt x="73" y="0"/>
                </a:cubicBezTo>
                <a:cubicBezTo>
                  <a:pt x="66" y="0"/>
                  <a:pt x="59" y="6"/>
                  <a:pt x="59" y="14"/>
                </a:cubicBezTo>
                <a:cubicBezTo>
                  <a:pt x="59" y="21"/>
                  <a:pt x="66" y="27"/>
                  <a:pt x="7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7" name="Freeform 547"/>
          <p:cNvSpPr>
            <a:spLocks noEditPoints="1"/>
          </p:cNvSpPr>
          <p:nvPr/>
        </p:nvSpPr>
        <p:spPr bwMode="auto">
          <a:xfrm>
            <a:off x="6465888" y="3143250"/>
            <a:ext cx="647700" cy="463550"/>
          </a:xfrm>
          <a:custGeom>
            <a:avLst/>
            <a:gdLst>
              <a:gd name="T0" fmla="*/ 2147483646 w 102"/>
              <a:gd name="T1" fmla="*/ 1897837200 h 73"/>
              <a:gd name="T2" fmla="*/ 2147483646 w 102"/>
              <a:gd name="T3" fmla="*/ 1857457550 h 73"/>
              <a:gd name="T4" fmla="*/ 2060384500 w 102"/>
              <a:gd name="T5" fmla="*/ 1897837200 h 73"/>
              <a:gd name="T6" fmla="*/ 2060384500 w 102"/>
              <a:gd name="T7" fmla="*/ 1897837200 h 73"/>
              <a:gd name="T8" fmla="*/ 1858384650 w 102"/>
              <a:gd name="T9" fmla="*/ 1857457550 h 73"/>
              <a:gd name="T10" fmla="*/ 1817985950 w 102"/>
              <a:gd name="T11" fmla="*/ 1897837200 h 73"/>
              <a:gd name="T12" fmla="*/ 242398550 w 102"/>
              <a:gd name="T13" fmla="*/ 2147483646 h 73"/>
              <a:gd name="T14" fmla="*/ 201999850 w 102"/>
              <a:gd name="T15" fmla="*/ 2147483646 h 73"/>
              <a:gd name="T16" fmla="*/ 282797250 w 102"/>
              <a:gd name="T17" fmla="*/ 2147483646 h 73"/>
              <a:gd name="T18" fmla="*/ 2147483646 w 102"/>
              <a:gd name="T19" fmla="*/ 2147483646 h 73"/>
              <a:gd name="T20" fmla="*/ 2147483646 w 102"/>
              <a:gd name="T21" fmla="*/ 2147483646 h 73"/>
              <a:gd name="T22" fmla="*/ 2147483646 w 102"/>
              <a:gd name="T23" fmla="*/ 2147483646 h 73"/>
              <a:gd name="T24" fmla="*/ 2147483646 w 102"/>
              <a:gd name="T25" fmla="*/ 1897837200 h 73"/>
              <a:gd name="T26" fmla="*/ 2147483646 w 102"/>
              <a:gd name="T27" fmla="*/ 0 h 73"/>
              <a:gd name="T28" fmla="*/ 282797250 w 102"/>
              <a:gd name="T29" fmla="*/ 0 h 73"/>
              <a:gd name="T30" fmla="*/ 0 w 102"/>
              <a:gd name="T31" fmla="*/ 282657550 h 73"/>
              <a:gd name="T32" fmla="*/ 0 w 102"/>
              <a:gd name="T33" fmla="*/ 2147483646 h 73"/>
              <a:gd name="T34" fmla="*/ 121196100 w 102"/>
              <a:gd name="T35" fmla="*/ 2147483646 h 73"/>
              <a:gd name="T36" fmla="*/ 161601150 w 102"/>
              <a:gd name="T37" fmla="*/ 2147483646 h 73"/>
              <a:gd name="T38" fmla="*/ 1696783500 w 102"/>
              <a:gd name="T39" fmla="*/ 1776698250 h 73"/>
              <a:gd name="T40" fmla="*/ 121196100 w 102"/>
              <a:gd name="T41" fmla="*/ 524935450 h 73"/>
              <a:gd name="T42" fmla="*/ 121196100 w 102"/>
              <a:gd name="T43" fmla="*/ 403796500 h 73"/>
              <a:gd name="T44" fmla="*/ 242398550 w 102"/>
              <a:gd name="T45" fmla="*/ 403796500 h 73"/>
              <a:gd name="T46" fmla="*/ 1817985950 w 102"/>
              <a:gd name="T47" fmla="*/ 1655559300 h 73"/>
              <a:gd name="T48" fmla="*/ 1858384650 w 102"/>
              <a:gd name="T49" fmla="*/ 1695938950 h 73"/>
              <a:gd name="T50" fmla="*/ 2060384500 w 102"/>
              <a:gd name="T51" fmla="*/ 1736318600 h 73"/>
              <a:gd name="T52" fmla="*/ 2147483646 w 102"/>
              <a:gd name="T53" fmla="*/ 1695938950 h 73"/>
              <a:gd name="T54" fmla="*/ 2147483646 w 102"/>
              <a:gd name="T55" fmla="*/ 1655559300 h 73"/>
              <a:gd name="T56" fmla="*/ 2147483646 w 102"/>
              <a:gd name="T57" fmla="*/ 403796500 h 73"/>
              <a:gd name="T58" fmla="*/ 2147483646 w 102"/>
              <a:gd name="T59" fmla="*/ 403796500 h 73"/>
              <a:gd name="T60" fmla="*/ 2147483646 w 102"/>
              <a:gd name="T61" fmla="*/ 403796500 h 73"/>
              <a:gd name="T62" fmla="*/ 2147483646 w 102"/>
              <a:gd name="T63" fmla="*/ 524935450 h 73"/>
              <a:gd name="T64" fmla="*/ 2147483646 w 102"/>
              <a:gd name="T65" fmla="*/ 1776698250 h 73"/>
              <a:gd name="T66" fmla="*/ 2147483646 w 102"/>
              <a:gd name="T67" fmla="*/ 2147483646 h 73"/>
              <a:gd name="T68" fmla="*/ 2147483646 w 102"/>
              <a:gd name="T69" fmla="*/ 2147483646 h 73"/>
              <a:gd name="T70" fmla="*/ 2147483646 w 102"/>
              <a:gd name="T71" fmla="*/ 2147483646 h 73"/>
              <a:gd name="T72" fmla="*/ 2147483646 w 102"/>
              <a:gd name="T73" fmla="*/ 2147483646 h 73"/>
              <a:gd name="T74" fmla="*/ 2147483646 w 102"/>
              <a:gd name="T75" fmla="*/ 282657550 h 73"/>
              <a:gd name="T76" fmla="*/ 2147483646 w 102"/>
              <a:gd name="T77" fmla="*/ 0 h 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2" h="73">
                <a:moveTo>
                  <a:pt x="58" y="47"/>
                </a:moveTo>
                <a:cubicBezTo>
                  <a:pt x="57" y="47"/>
                  <a:pt x="57" y="46"/>
                  <a:pt x="56" y="46"/>
                </a:cubicBezTo>
                <a:cubicBezTo>
                  <a:pt x="55" y="47"/>
                  <a:pt x="53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49" y="47"/>
                  <a:pt x="48" y="47"/>
                  <a:pt x="46" y="46"/>
                </a:cubicBezTo>
                <a:cubicBezTo>
                  <a:pt x="46" y="46"/>
                  <a:pt x="45" y="47"/>
                  <a:pt x="45" y="47"/>
                </a:cubicBezTo>
                <a:cubicBezTo>
                  <a:pt x="6" y="73"/>
                  <a:pt x="6" y="73"/>
                  <a:pt x="6" y="73"/>
                </a:cubicBezTo>
                <a:cubicBezTo>
                  <a:pt x="6" y="73"/>
                  <a:pt x="5" y="73"/>
                  <a:pt x="5" y="73"/>
                </a:cubicBezTo>
                <a:cubicBezTo>
                  <a:pt x="6" y="73"/>
                  <a:pt x="6" y="73"/>
                  <a:pt x="7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6" y="73"/>
                  <a:pt x="96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lnTo>
                  <a:pt x="58" y="47"/>
                </a:lnTo>
                <a:close/>
                <a:moveTo>
                  <a:pt x="95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9"/>
                  <a:pt x="1" y="71"/>
                  <a:pt x="3" y="72"/>
                </a:cubicBezTo>
                <a:cubicBezTo>
                  <a:pt x="3" y="71"/>
                  <a:pt x="3" y="70"/>
                  <a:pt x="4" y="70"/>
                </a:cubicBezTo>
                <a:cubicBezTo>
                  <a:pt x="42" y="44"/>
                  <a:pt x="42" y="44"/>
                  <a:pt x="42" y="4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1"/>
                  <a:pt x="3" y="10"/>
                </a:cubicBezTo>
                <a:cubicBezTo>
                  <a:pt x="4" y="9"/>
                  <a:pt x="5" y="9"/>
                  <a:pt x="6" y="10"/>
                </a:cubicBezTo>
                <a:cubicBezTo>
                  <a:pt x="45" y="41"/>
                  <a:pt x="45" y="41"/>
                  <a:pt x="45" y="41"/>
                </a:cubicBezTo>
                <a:cubicBezTo>
                  <a:pt x="45" y="41"/>
                  <a:pt x="46" y="42"/>
                  <a:pt x="46" y="42"/>
                </a:cubicBezTo>
                <a:cubicBezTo>
                  <a:pt x="48" y="43"/>
                  <a:pt x="49" y="43"/>
                  <a:pt x="51" y="43"/>
                </a:cubicBezTo>
                <a:cubicBezTo>
                  <a:pt x="53" y="43"/>
                  <a:pt x="55" y="43"/>
                  <a:pt x="56" y="42"/>
                </a:cubicBezTo>
                <a:cubicBezTo>
                  <a:pt x="57" y="42"/>
                  <a:pt x="57" y="41"/>
                  <a:pt x="57" y="41"/>
                </a:cubicBezTo>
                <a:cubicBezTo>
                  <a:pt x="96" y="10"/>
                  <a:pt x="96" y="10"/>
                  <a:pt x="96" y="10"/>
                </a:cubicBezTo>
                <a:cubicBezTo>
                  <a:pt x="96" y="10"/>
                  <a:pt x="96" y="10"/>
                  <a:pt x="96" y="10"/>
                </a:cubicBezTo>
                <a:cubicBezTo>
                  <a:pt x="97" y="9"/>
                  <a:pt x="98" y="9"/>
                  <a:pt x="99" y="10"/>
                </a:cubicBezTo>
                <a:cubicBezTo>
                  <a:pt x="100" y="11"/>
                  <a:pt x="100" y="12"/>
                  <a:pt x="99" y="13"/>
                </a:cubicBezTo>
                <a:cubicBezTo>
                  <a:pt x="60" y="44"/>
                  <a:pt x="60" y="44"/>
                  <a:pt x="60" y="44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100" y="71"/>
                  <a:pt x="99" y="72"/>
                </a:cubicBezTo>
                <a:cubicBezTo>
                  <a:pt x="101" y="70"/>
                  <a:pt x="102" y="69"/>
                  <a:pt x="102" y="66"/>
                </a:cubicBezTo>
                <a:cubicBezTo>
                  <a:pt x="102" y="7"/>
                  <a:pt x="102" y="7"/>
                  <a:pt x="102" y="7"/>
                </a:cubicBezTo>
                <a:cubicBezTo>
                  <a:pt x="102" y="3"/>
                  <a:pt x="99" y="0"/>
                  <a:pt x="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8" name="TextBox 13"/>
          <p:cNvSpPr txBox="1">
            <a:spLocks noChangeArrowheads="1"/>
          </p:cNvSpPr>
          <p:nvPr/>
        </p:nvSpPr>
        <p:spPr bwMode="auto">
          <a:xfrm>
            <a:off x="2711450" y="4881563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9" name="TextBox 13"/>
          <p:cNvSpPr txBox="1">
            <a:spLocks noChangeArrowheads="1"/>
          </p:cNvSpPr>
          <p:nvPr/>
        </p:nvSpPr>
        <p:spPr bwMode="auto">
          <a:xfrm>
            <a:off x="3262313" y="5232400"/>
            <a:ext cx="1384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3"/>
          <p:cNvSpPr txBox="1">
            <a:spLocks noChangeArrowheads="1"/>
          </p:cNvSpPr>
          <p:nvPr/>
        </p:nvSpPr>
        <p:spPr bwMode="auto">
          <a:xfrm>
            <a:off x="798513" y="44926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43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57175"/>
            <a:ext cx="8763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21"/>
          <p:cNvSpPr/>
          <p:nvPr/>
        </p:nvSpPr>
        <p:spPr>
          <a:xfrm>
            <a:off x="3905250" y="2114550"/>
            <a:ext cx="1881188" cy="1881188"/>
          </a:xfrm>
          <a:prstGeom prst="ellipse">
            <a:avLst/>
          </a:prstGeom>
          <a:solidFill>
            <a:srgbClr val="90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9" name="Oval 25"/>
          <p:cNvSpPr/>
          <p:nvPr/>
        </p:nvSpPr>
        <p:spPr>
          <a:xfrm>
            <a:off x="8840788" y="2097088"/>
            <a:ext cx="1882775" cy="1882775"/>
          </a:xfrm>
          <a:prstGeom prst="ellipse">
            <a:avLst/>
          </a:prstGeom>
          <a:solidFill>
            <a:srgbClr val="FC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AutoShape 38"/>
          <p:cNvSpPr/>
          <p:nvPr/>
        </p:nvSpPr>
        <p:spPr bwMode="auto">
          <a:xfrm>
            <a:off x="4551363" y="2706688"/>
            <a:ext cx="588962" cy="587375"/>
          </a:xfrm>
          <a:custGeom>
            <a:avLst/>
            <a:gdLst>
              <a:gd name="T0" fmla="*/ 5617457 w 21600"/>
              <a:gd name="T1" fmla="*/ 2327875 h 21600"/>
              <a:gd name="T2" fmla="*/ 1829135 w 21600"/>
              <a:gd name="T3" fmla="*/ 6120871 h 21600"/>
              <a:gd name="T4" fmla="*/ 0 w 21600"/>
              <a:gd name="T5" fmla="*/ 6720417 h 21600"/>
              <a:gd name="T6" fmla="*/ 600163 w 21600"/>
              <a:gd name="T7" fmla="*/ 4891599 h 21600"/>
              <a:gd name="T8" fmla="*/ 4392224 w 21600"/>
              <a:gd name="T9" fmla="*/ 1102342 h 21600"/>
              <a:gd name="T10" fmla="*/ 5617457 w 21600"/>
              <a:gd name="T11" fmla="*/ 2327875 h 21600"/>
              <a:gd name="T12" fmla="*/ 4506419 w 21600"/>
              <a:gd name="T13" fmla="*/ 2017060 h 21600"/>
              <a:gd name="T14" fmla="*/ 4506419 w 21600"/>
              <a:gd name="T15" fmla="*/ 1828818 h 21600"/>
              <a:gd name="T16" fmla="*/ 4408717 w 21600"/>
              <a:gd name="T17" fmla="*/ 1784950 h 21600"/>
              <a:gd name="T18" fmla="*/ 4319111 w 21600"/>
              <a:gd name="T19" fmla="*/ 1828818 h 21600"/>
              <a:gd name="T20" fmla="*/ 1300215 w 21600"/>
              <a:gd name="T21" fmla="*/ 4839635 h 21600"/>
              <a:gd name="T22" fmla="*/ 1255413 w 21600"/>
              <a:gd name="T23" fmla="*/ 4937337 h 21600"/>
              <a:gd name="T24" fmla="*/ 1300215 w 21600"/>
              <a:gd name="T25" fmla="*/ 5035956 h 21600"/>
              <a:gd name="T26" fmla="*/ 1396048 w 21600"/>
              <a:gd name="T27" fmla="*/ 5070810 h 21600"/>
              <a:gd name="T28" fmla="*/ 1488440 w 21600"/>
              <a:gd name="T29" fmla="*/ 5035956 h 21600"/>
              <a:gd name="T30" fmla="*/ 4506419 w 21600"/>
              <a:gd name="T31" fmla="*/ 2017060 h 21600"/>
              <a:gd name="T32" fmla="*/ 6567029 w 21600"/>
              <a:gd name="T33" fmla="*/ 643414 h 21600"/>
              <a:gd name="T34" fmla="*/ 6720417 w 21600"/>
              <a:gd name="T35" fmla="*/ 1012737 h 21600"/>
              <a:gd name="T36" fmla="*/ 6567029 w 21600"/>
              <a:gd name="T37" fmla="*/ 1378303 h 21600"/>
              <a:gd name="T38" fmla="*/ 6047123 w 21600"/>
              <a:gd name="T39" fmla="*/ 1898209 h 21600"/>
              <a:gd name="T40" fmla="*/ 4821590 w 21600"/>
              <a:gd name="T41" fmla="*/ 673594 h 21600"/>
              <a:gd name="T42" fmla="*/ 5342414 w 21600"/>
              <a:gd name="T43" fmla="*/ 152770 h 21600"/>
              <a:gd name="T44" fmla="*/ 5708932 w 21600"/>
              <a:gd name="T45" fmla="*/ 0 h 21600"/>
              <a:gd name="T46" fmla="*/ 6076386 w 21600"/>
              <a:gd name="T47" fmla="*/ 152770 h 21600"/>
              <a:gd name="T48" fmla="*/ 6325588 w 21600"/>
              <a:gd name="T49" fmla="*/ 393894 h 21600"/>
              <a:gd name="T50" fmla="*/ 6567029 w 21600"/>
              <a:gd name="T51" fmla="*/ 643414 h 21600"/>
              <a:gd name="T52" fmla="*/ 6567029 w 21600"/>
              <a:gd name="T53" fmla="*/ 643414 h 216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3"/>
                </a:lnTo>
                <a:lnTo>
                  <a:pt x="0" y="21600"/>
                </a:lnTo>
                <a:lnTo>
                  <a:pt x="1929" y="15722"/>
                </a:lnTo>
                <a:lnTo>
                  <a:pt x="14117" y="3543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3"/>
                  <a:pt x="14484" y="5878"/>
                </a:cubicBezTo>
                <a:cubicBezTo>
                  <a:pt x="14393" y="5784"/>
                  <a:pt x="14287" y="5737"/>
                  <a:pt x="14170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5"/>
                </a:lnTo>
                <a:cubicBezTo>
                  <a:pt x="4085" y="15649"/>
                  <a:pt x="4035" y="15751"/>
                  <a:pt x="4035" y="15869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8"/>
                  <a:pt x="4487" y="16298"/>
                </a:cubicBezTo>
                <a:cubicBezTo>
                  <a:pt x="4599" y="16298"/>
                  <a:pt x="4696" y="16262"/>
                  <a:pt x="4784" y="16186"/>
                </a:cubicBezTo>
                <a:lnTo>
                  <a:pt x="14484" y="6483"/>
                </a:lnTo>
                <a:close/>
                <a:moveTo>
                  <a:pt x="21107" y="2068"/>
                </a:moveTo>
                <a:cubicBezTo>
                  <a:pt x="21436" y="2394"/>
                  <a:pt x="21600" y="2791"/>
                  <a:pt x="21600" y="3255"/>
                </a:cubicBezTo>
                <a:cubicBezTo>
                  <a:pt x="21600" y="3722"/>
                  <a:pt x="21436" y="4110"/>
                  <a:pt x="21107" y="4430"/>
                </a:cubicBezTo>
                <a:lnTo>
                  <a:pt x="19436" y="6101"/>
                </a:lnTo>
                <a:lnTo>
                  <a:pt x="15497" y="2165"/>
                </a:lnTo>
                <a:lnTo>
                  <a:pt x="17171" y="491"/>
                </a:lnTo>
                <a:cubicBezTo>
                  <a:pt x="17494" y="165"/>
                  <a:pt x="17891" y="0"/>
                  <a:pt x="18349" y="0"/>
                </a:cubicBezTo>
                <a:cubicBezTo>
                  <a:pt x="18807" y="0"/>
                  <a:pt x="19204" y="165"/>
                  <a:pt x="19530" y="491"/>
                </a:cubicBezTo>
                <a:lnTo>
                  <a:pt x="20331" y="1266"/>
                </a:lnTo>
                <a:lnTo>
                  <a:pt x="21107" y="2068"/>
                </a:lnTo>
                <a:close/>
                <a:moveTo>
                  <a:pt x="21107" y="2068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5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utoShape 39"/>
          <p:cNvSpPr/>
          <p:nvPr/>
        </p:nvSpPr>
        <p:spPr bwMode="auto">
          <a:xfrm>
            <a:off x="9488488" y="2744788"/>
            <a:ext cx="587375" cy="587375"/>
          </a:xfrm>
          <a:custGeom>
            <a:avLst/>
            <a:gdLst>
              <a:gd name="T0" fmla="*/ 6304439 w 21600"/>
              <a:gd name="T1" fmla="*/ 0 h 21600"/>
              <a:gd name="T2" fmla="*/ 6598461 w 21600"/>
              <a:gd name="T3" fmla="*/ 149031 h 21600"/>
              <a:gd name="T4" fmla="*/ 6720417 w 21600"/>
              <a:gd name="T5" fmla="*/ 502779 h 21600"/>
              <a:gd name="T6" fmla="*/ 6720417 w 21600"/>
              <a:gd name="T7" fmla="*/ 6217638 h 21600"/>
              <a:gd name="T8" fmla="*/ 6598461 w 21600"/>
              <a:gd name="T9" fmla="*/ 6572321 h 21600"/>
              <a:gd name="T10" fmla="*/ 6304439 w 21600"/>
              <a:gd name="T11" fmla="*/ 6720417 h 21600"/>
              <a:gd name="T12" fmla="*/ 418783 w 21600"/>
              <a:gd name="T13" fmla="*/ 6720417 h 21600"/>
              <a:gd name="T14" fmla="*/ 123525 w 21600"/>
              <a:gd name="T15" fmla="*/ 6572321 h 21600"/>
              <a:gd name="T16" fmla="*/ 0 w 21600"/>
              <a:gd name="T17" fmla="*/ 6217638 h 21600"/>
              <a:gd name="T18" fmla="*/ 0 w 21600"/>
              <a:gd name="T19" fmla="*/ 502779 h 21600"/>
              <a:gd name="T20" fmla="*/ 123525 w 21600"/>
              <a:gd name="T21" fmla="*/ 149031 h 21600"/>
              <a:gd name="T22" fmla="*/ 418783 w 21600"/>
              <a:gd name="T23" fmla="*/ 0 h 21600"/>
              <a:gd name="T24" fmla="*/ 6304439 w 21600"/>
              <a:gd name="T25" fmla="*/ 0 h 21600"/>
              <a:gd name="T26" fmla="*/ 6161934 w 21600"/>
              <a:gd name="T27" fmla="*/ 675464 h 21600"/>
              <a:gd name="T28" fmla="*/ 560652 w 21600"/>
              <a:gd name="T29" fmla="*/ 675464 h 21600"/>
              <a:gd name="T30" fmla="*/ 560652 w 21600"/>
              <a:gd name="T31" fmla="*/ 6048693 h 21600"/>
              <a:gd name="T32" fmla="*/ 6161934 w 21600"/>
              <a:gd name="T33" fmla="*/ 6048693 h 21600"/>
              <a:gd name="T34" fmla="*/ 6161934 w 21600"/>
              <a:gd name="T35" fmla="*/ 675464 h 21600"/>
              <a:gd name="T36" fmla="*/ 1687883 w 21600"/>
              <a:gd name="T37" fmla="*/ 2695328 h 21600"/>
              <a:gd name="T38" fmla="*/ 1283406 w 21600"/>
              <a:gd name="T39" fmla="*/ 2499625 h 21600"/>
              <a:gd name="T40" fmla="*/ 1119752 w 21600"/>
              <a:gd name="T41" fmla="*/ 2026391 h 21600"/>
              <a:gd name="T42" fmla="*/ 1283406 w 21600"/>
              <a:gd name="T43" fmla="*/ 1541022 h 21600"/>
              <a:gd name="T44" fmla="*/ 1687883 w 21600"/>
              <a:gd name="T45" fmla="*/ 1344401 h 21600"/>
              <a:gd name="T46" fmla="*/ 2082394 w 21600"/>
              <a:gd name="T47" fmla="*/ 1541022 h 21600"/>
              <a:gd name="T48" fmla="*/ 2246365 w 21600"/>
              <a:gd name="T49" fmla="*/ 2026391 h 21600"/>
              <a:gd name="T50" fmla="*/ 2082394 w 21600"/>
              <a:gd name="T51" fmla="*/ 2499625 h 21600"/>
              <a:gd name="T52" fmla="*/ 1687883 w 21600"/>
              <a:gd name="T53" fmla="*/ 2695328 h 21600"/>
              <a:gd name="T54" fmla="*/ 5600665 w 21600"/>
              <a:gd name="T55" fmla="*/ 5378820 h 21600"/>
              <a:gd name="T56" fmla="*/ 1119752 w 21600"/>
              <a:gd name="T57" fmla="*/ 5378820 h 21600"/>
              <a:gd name="T58" fmla="*/ 1119752 w 21600"/>
              <a:gd name="T59" fmla="*/ 4918975 h 21600"/>
              <a:gd name="T60" fmla="*/ 2129684 w 21600"/>
              <a:gd name="T61" fmla="*/ 3343416 h 21600"/>
              <a:gd name="T62" fmla="*/ 2814479 w 21600"/>
              <a:gd name="T63" fmla="*/ 4026958 h 21600"/>
              <a:gd name="T64" fmla="*/ 4104746 w 21600"/>
              <a:gd name="T65" fmla="*/ 1676365 h 21600"/>
              <a:gd name="T66" fmla="*/ 5600030 w 21600"/>
              <a:gd name="T67" fmla="*/ 3531641 h 21600"/>
              <a:gd name="T68" fmla="*/ 5600030 w 21600"/>
              <a:gd name="T69" fmla="*/ 5378820 h 21600"/>
              <a:gd name="T70" fmla="*/ 5600665 w 21600"/>
              <a:gd name="T71" fmla="*/ 5378820 h 21600"/>
              <a:gd name="T72" fmla="*/ 5600665 w 21600"/>
              <a:gd name="T73" fmla="*/ 5378820 h 216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6" y="159"/>
                  <a:pt x="21208" y="479"/>
                </a:cubicBezTo>
                <a:cubicBezTo>
                  <a:pt x="21470" y="799"/>
                  <a:pt x="21600" y="1178"/>
                  <a:pt x="21600" y="1616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4"/>
                </a:cubicBezTo>
                <a:cubicBezTo>
                  <a:pt x="20949" y="21441"/>
                  <a:pt x="20633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41"/>
                  <a:pt x="397" y="21124"/>
                </a:cubicBezTo>
                <a:cubicBezTo>
                  <a:pt x="132" y="20804"/>
                  <a:pt x="0" y="20422"/>
                  <a:pt x="0" y="19984"/>
                </a:cubicBezTo>
                <a:lnTo>
                  <a:pt x="0" y="1616"/>
                </a:lnTo>
                <a:cubicBezTo>
                  <a:pt x="0" y="1178"/>
                  <a:pt x="132" y="799"/>
                  <a:pt x="397" y="479"/>
                </a:cubicBezTo>
                <a:cubicBezTo>
                  <a:pt x="661" y="159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1"/>
                </a:moveTo>
                <a:lnTo>
                  <a:pt x="1802" y="2171"/>
                </a:lnTo>
                <a:lnTo>
                  <a:pt x="1802" y="19441"/>
                </a:lnTo>
                <a:lnTo>
                  <a:pt x="19805" y="19441"/>
                </a:lnTo>
                <a:lnTo>
                  <a:pt x="19805" y="2171"/>
                </a:lnTo>
                <a:close/>
                <a:moveTo>
                  <a:pt x="5425" y="8663"/>
                </a:moveTo>
                <a:cubicBezTo>
                  <a:pt x="4911" y="8663"/>
                  <a:pt x="4475" y="8454"/>
                  <a:pt x="4125" y="8034"/>
                </a:cubicBezTo>
                <a:cubicBezTo>
                  <a:pt x="3770" y="7611"/>
                  <a:pt x="3599" y="7103"/>
                  <a:pt x="3599" y="6513"/>
                </a:cubicBezTo>
                <a:cubicBezTo>
                  <a:pt x="3599" y="5896"/>
                  <a:pt x="3770" y="5373"/>
                  <a:pt x="4125" y="4953"/>
                </a:cubicBezTo>
                <a:cubicBezTo>
                  <a:pt x="4478" y="4527"/>
                  <a:pt x="4911" y="4321"/>
                  <a:pt x="5425" y="4321"/>
                </a:cubicBezTo>
                <a:cubicBezTo>
                  <a:pt x="5915" y="4321"/>
                  <a:pt x="6341" y="4530"/>
                  <a:pt x="6693" y="4953"/>
                </a:cubicBezTo>
                <a:cubicBezTo>
                  <a:pt x="7046" y="5373"/>
                  <a:pt x="7220" y="5896"/>
                  <a:pt x="7220" y="6513"/>
                </a:cubicBezTo>
                <a:cubicBezTo>
                  <a:pt x="7220" y="7103"/>
                  <a:pt x="7046" y="7611"/>
                  <a:pt x="6693" y="8034"/>
                </a:cubicBezTo>
                <a:cubicBezTo>
                  <a:pt x="6341" y="8454"/>
                  <a:pt x="5915" y="8663"/>
                  <a:pt x="5425" y="8663"/>
                </a:cubicBezTo>
                <a:moveTo>
                  <a:pt x="18001" y="17288"/>
                </a:moveTo>
                <a:lnTo>
                  <a:pt x="3599" y="17288"/>
                </a:lnTo>
                <a:lnTo>
                  <a:pt x="3599" y="15810"/>
                </a:lnTo>
                <a:lnTo>
                  <a:pt x="6845" y="10746"/>
                </a:lnTo>
                <a:lnTo>
                  <a:pt x="9046" y="12943"/>
                </a:lnTo>
                <a:lnTo>
                  <a:pt x="13193" y="5388"/>
                </a:lnTo>
                <a:lnTo>
                  <a:pt x="17999" y="11351"/>
                </a:lnTo>
                <a:lnTo>
                  <a:pt x="17999" y="17288"/>
                </a:lnTo>
                <a:lnTo>
                  <a:pt x="18001" y="17288"/>
                </a:lnTo>
                <a:close/>
                <a:moveTo>
                  <a:pt x="18001" y="17288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5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8" name="矩形 13"/>
          <p:cNvSpPr>
            <a:spLocks noChangeArrowheads="1"/>
          </p:cNvSpPr>
          <p:nvPr/>
        </p:nvSpPr>
        <p:spPr bwMode="auto">
          <a:xfrm>
            <a:off x="1489075" y="4749800"/>
            <a:ext cx="2068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5E6C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5E6C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49" name="矩形 14"/>
          <p:cNvSpPr>
            <a:spLocks noChangeArrowheads="1"/>
          </p:cNvSpPr>
          <p:nvPr/>
        </p:nvSpPr>
        <p:spPr bwMode="auto">
          <a:xfrm>
            <a:off x="3933825" y="4749800"/>
            <a:ext cx="2068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5E6C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5E6C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0" name="矩形 15"/>
          <p:cNvSpPr>
            <a:spLocks noChangeArrowheads="1"/>
          </p:cNvSpPr>
          <p:nvPr/>
        </p:nvSpPr>
        <p:spPr bwMode="auto">
          <a:xfrm>
            <a:off x="6378575" y="4749800"/>
            <a:ext cx="2066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5E6C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5E6C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1" name="矩形 16"/>
          <p:cNvSpPr>
            <a:spLocks noChangeArrowheads="1"/>
          </p:cNvSpPr>
          <p:nvPr/>
        </p:nvSpPr>
        <p:spPr bwMode="auto">
          <a:xfrm>
            <a:off x="8821738" y="4749800"/>
            <a:ext cx="2068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5E6C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5E6C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1357313" y="436086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5E6C7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5E6C7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3" name="TextBox 13"/>
          <p:cNvSpPr txBox="1">
            <a:spLocks noChangeArrowheads="1"/>
          </p:cNvSpPr>
          <p:nvPr/>
        </p:nvSpPr>
        <p:spPr bwMode="auto">
          <a:xfrm>
            <a:off x="3814763" y="436086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5E6C7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5E6C7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6246813" y="436086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5E6C7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5E6C7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5" name="TextBox 13"/>
          <p:cNvSpPr txBox="1">
            <a:spLocks noChangeArrowheads="1"/>
          </p:cNvSpPr>
          <p:nvPr/>
        </p:nvSpPr>
        <p:spPr bwMode="auto">
          <a:xfrm>
            <a:off x="8637588" y="436086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5E6C7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5E6C7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6246500" y="2060729"/>
            <a:ext cx="2010101" cy="201010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8" r="15078" b="6996"/>
          <a:stretch>
            <a:fillRect/>
          </a:stretch>
        </p:blipFill>
        <p:spPr>
          <a:xfrm>
            <a:off x="1505325" y="2113943"/>
            <a:ext cx="1883612" cy="1883612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Oval 22"/>
          <p:cNvSpPr/>
          <p:nvPr/>
        </p:nvSpPr>
        <p:spPr>
          <a:xfrm>
            <a:off x="2903538" y="2233613"/>
            <a:ext cx="471487" cy="473075"/>
          </a:xfrm>
          <a:prstGeom prst="ellipse">
            <a:avLst/>
          </a:prstGeom>
          <a:solidFill>
            <a:srgbClr val="90496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Oval 26"/>
          <p:cNvSpPr/>
          <p:nvPr/>
        </p:nvSpPr>
        <p:spPr>
          <a:xfrm>
            <a:off x="7839075" y="2233613"/>
            <a:ext cx="473075" cy="473075"/>
          </a:xfrm>
          <a:prstGeom prst="ellipse">
            <a:avLst/>
          </a:prstGeom>
          <a:solidFill>
            <a:srgbClr val="FCC72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3"/>
          <p:cNvSpPr txBox="1">
            <a:spLocks noChangeArrowheads="1"/>
          </p:cNvSpPr>
          <p:nvPr/>
        </p:nvSpPr>
        <p:spPr bwMode="auto">
          <a:xfrm>
            <a:off x="798513" y="44926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267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57175"/>
            <a:ext cx="8763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3"/>
          <p:cNvSpPr/>
          <p:nvPr/>
        </p:nvSpPr>
        <p:spPr>
          <a:xfrm>
            <a:off x="4286250" y="4452938"/>
            <a:ext cx="1825625" cy="1825625"/>
          </a:xfrm>
          <a:prstGeom prst="ellipse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78425" y="1479550"/>
            <a:ext cx="1825625" cy="1824038"/>
          </a:xfrm>
          <a:prstGeom prst="ellipse">
            <a:avLst/>
          </a:prstGeom>
          <a:solidFill>
            <a:srgbClr val="90496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15"/>
          <p:cNvSpPr/>
          <p:nvPr/>
        </p:nvSpPr>
        <p:spPr>
          <a:xfrm>
            <a:off x="6523038" y="2695575"/>
            <a:ext cx="1825625" cy="1825625"/>
          </a:xfrm>
          <a:prstGeom prst="ellipse">
            <a:avLst/>
          </a:prstGeom>
          <a:solidFill>
            <a:srgbClr val="2395C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6"/>
          <p:cNvSpPr/>
          <p:nvPr/>
        </p:nvSpPr>
        <p:spPr>
          <a:xfrm>
            <a:off x="6111875" y="4452938"/>
            <a:ext cx="1824038" cy="1825625"/>
          </a:xfrm>
          <a:prstGeom prst="ellipse">
            <a:avLst/>
          </a:prstGeom>
          <a:solidFill>
            <a:srgbClr val="FCC72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12"/>
          <p:cNvSpPr/>
          <p:nvPr/>
        </p:nvSpPr>
        <p:spPr>
          <a:xfrm>
            <a:off x="3819525" y="2695575"/>
            <a:ext cx="1825625" cy="1825625"/>
          </a:xfrm>
          <a:prstGeom prst="ellipse">
            <a:avLst/>
          </a:prstGeom>
          <a:solidFill>
            <a:srgbClr val="2395C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gular Pentagon 8"/>
          <p:cNvSpPr/>
          <p:nvPr/>
        </p:nvSpPr>
        <p:spPr>
          <a:xfrm>
            <a:off x="4732338" y="2601913"/>
            <a:ext cx="2703512" cy="2554287"/>
          </a:xfrm>
          <a:prstGeom prst="pentagon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9"/>
          <p:cNvSpPr/>
          <p:nvPr/>
        </p:nvSpPr>
        <p:spPr>
          <a:xfrm>
            <a:off x="5462588" y="1763713"/>
            <a:ext cx="1257300" cy="1257300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24"/>
          <p:cNvSpPr/>
          <p:nvPr/>
        </p:nvSpPr>
        <p:spPr>
          <a:xfrm>
            <a:off x="4103688" y="2979738"/>
            <a:ext cx="1257300" cy="1257300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25"/>
          <p:cNvSpPr/>
          <p:nvPr/>
        </p:nvSpPr>
        <p:spPr>
          <a:xfrm>
            <a:off x="6807200" y="2979738"/>
            <a:ext cx="1257300" cy="1257300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26"/>
          <p:cNvSpPr/>
          <p:nvPr/>
        </p:nvSpPr>
        <p:spPr>
          <a:xfrm>
            <a:off x="6394450" y="4737100"/>
            <a:ext cx="1257300" cy="1257300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1C8EE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27"/>
          <p:cNvSpPr/>
          <p:nvPr/>
        </p:nvSpPr>
        <p:spPr>
          <a:xfrm>
            <a:off x="4570413" y="4737100"/>
            <a:ext cx="1257300" cy="1257300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222"/>
          <p:cNvSpPr>
            <a:spLocks noEditPoints="1"/>
          </p:cNvSpPr>
          <p:nvPr/>
        </p:nvSpPr>
        <p:spPr bwMode="auto">
          <a:xfrm>
            <a:off x="5970588" y="2020888"/>
            <a:ext cx="241300" cy="417512"/>
          </a:xfrm>
          <a:custGeom>
            <a:avLst/>
            <a:gdLst/>
            <a:ahLst/>
            <a:cxnLst>
              <a:cxn ang="0">
                <a:pos x="39" y="41"/>
              </a:cxn>
              <a:cxn ang="0">
                <a:pos x="35" y="45"/>
              </a:cxn>
              <a:cxn ang="0">
                <a:pos x="31" y="41"/>
              </a:cxn>
              <a:cxn ang="0">
                <a:pos x="31" y="28"/>
              </a:cxn>
              <a:cxn ang="0">
                <a:pos x="29" y="28"/>
              </a:cxn>
              <a:cxn ang="0">
                <a:pos x="29" y="62"/>
              </a:cxn>
              <a:cxn ang="0">
                <a:pos x="25" y="67"/>
              </a:cxn>
              <a:cxn ang="0">
                <a:pos x="20" y="62"/>
              </a:cxn>
              <a:cxn ang="0">
                <a:pos x="20" y="45"/>
              </a:cxn>
              <a:cxn ang="0">
                <a:pos x="18" y="45"/>
              </a:cxn>
              <a:cxn ang="0">
                <a:pos x="18" y="62"/>
              </a:cxn>
              <a:cxn ang="0">
                <a:pos x="14" y="67"/>
              </a:cxn>
              <a:cxn ang="0">
                <a:pos x="9" y="62"/>
              </a:cxn>
              <a:cxn ang="0">
                <a:pos x="9" y="28"/>
              </a:cxn>
              <a:cxn ang="0">
                <a:pos x="7" y="28"/>
              </a:cxn>
              <a:cxn ang="0">
                <a:pos x="7" y="41"/>
              </a:cxn>
              <a:cxn ang="0">
                <a:pos x="3" y="45"/>
              </a:cxn>
              <a:cxn ang="0">
                <a:pos x="0" y="41"/>
              </a:cxn>
              <a:cxn ang="0">
                <a:pos x="0" y="25"/>
              </a:cxn>
              <a:cxn ang="0">
                <a:pos x="7" y="18"/>
              </a:cxn>
              <a:cxn ang="0">
                <a:pos x="31" y="18"/>
              </a:cxn>
              <a:cxn ang="0">
                <a:pos x="39" y="25"/>
              </a:cxn>
              <a:cxn ang="0">
                <a:pos x="39" y="41"/>
              </a:cxn>
              <a:cxn ang="0">
                <a:pos x="19" y="17"/>
              </a:cxn>
              <a:cxn ang="0">
                <a:pos x="11" y="8"/>
              </a:cxn>
              <a:cxn ang="0">
                <a:pos x="19" y="0"/>
              </a:cxn>
              <a:cxn ang="0">
                <a:pos x="28" y="8"/>
              </a:cxn>
              <a:cxn ang="0">
                <a:pos x="19" y="17"/>
              </a:cxn>
            </a:cxnLst>
            <a:rect l="0" t="0" r="r" b="b"/>
            <a:pathLst>
              <a:path w="39" h="67">
                <a:moveTo>
                  <a:pt x="39" y="41"/>
                </a:moveTo>
                <a:cubicBezTo>
                  <a:pt x="39" y="43"/>
                  <a:pt x="37" y="45"/>
                  <a:pt x="35" y="45"/>
                </a:cubicBezTo>
                <a:cubicBezTo>
                  <a:pt x="33" y="45"/>
                  <a:pt x="31" y="43"/>
                  <a:pt x="31" y="41"/>
                </a:cubicBezTo>
                <a:cubicBezTo>
                  <a:pt x="31" y="28"/>
                  <a:pt x="31" y="28"/>
                  <a:pt x="31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5"/>
                  <a:pt x="27" y="67"/>
                  <a:pt x="25" y="67"/>
                </a:cubicBezTo>
                <a:cubicBezTo>
                  <a:pt x="22" y="67"/>
                  <a:pt x="20" y="65"/>
                  <a:pt x="20" y="62"/>
                </a:cubicBezTo>
                <a:cubicBezTo>
                  <a:pt x="20" y="45"/>
                  <a:pt x="20" y="45"/>
                  <a:pt x="20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5"/>
                  <a:pt x="16" y="67"/>
                  <a:pt x="14" y="67"/>
                </a:cubicBezTo>
                <a:cubicBezTo>
                  <a:pt x="11" y="67"/>
                  <a:pt x="9" y="65"/>
                  <a:pt x="9" y="62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3"/>
                  <a:pt x="5" y="45"/>
                  <a:pt x="3" y="45"/>
                </a:cubicBezTo>
                <a:cubicBezTo>
                  <a:pt x="1" y="45"/>
                  <a:pt x="0" y="43"/>
                  <a:pt x="0" y="4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8"/>
                  <a:pt x="7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5" y="18"/>
                  <a:pt x="39" y="21"/>
                  <a:pt x="39" y="25"/>
                </a:cubicBezTo>
                <a:lnTo>
                  <a:pt x="39" y="41"/>
                </a:lnTo>
                <a:close/>
                <a:moveTo>
                  <a:pt x="19" y="17"/>
                </a:moveTo>
                <a:cubicBezTo>
                  <a:pt x="14" y="17"/>
                  <a:pt x="11" y="13"/>
                  <a:pt x="11" y="8"/>
                </a:cubicBezTo>
                <a:cubicBezTo>
                  <a:pt x="11" y="4"/>
                  <a:pt x="14" y="0"/>
                  <a:pt x="19" y="0"/>
                </a:cubicBezTo>
                <a:cubicBezTo>
                  <a:pt x="24" y="0"/>
                  <a:pt x="28" y="4"/>
                  <a:pt x="28" y="8"/>
                </a:cubicBezTo>
                <a:cubicBezTo>
                  <a:pt x="28" y="13"/>
                  <a:pt x="24" y="17"/>
                  <a:pt x="19" y="17"/>
                </a:cubicBezTo>
                <a:close/>
              </a:path>
            </a:pathLst>
          </a:custGeom>
          <a:solidFill>
            <a:srgbClr val="90496D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7261225" y="3306763"/>
            <a:ext cx="349250" cy="282575"/>
          </a:xfrm>
          <a:custGeom>
            <a:avLst/>
            <a:gdLst/>
            <a:ahLst/>
            <a:cxnLst>
              <a:cxn ang="0">
                <a:pos x="69" y="43"/>
              </a:cxn>
              <a:cxn ang="0">
                <a:pos x="64" y="46"/>
              </a:cxn>
              <a:cxn ang="0">
                <a:pos x="54" y="56"/>
              </a:cxn>
              <a:cxn ang="0">
                <a:pos x="44" y="46"/>
              </a:cxn>
              <a:cxn ang="0">
                <a:pos x="28" y="46"/>
              </a:cxn>
              <a:cxn ang="0">
                <a:pos x="18" y="56"/>
              </a:cxn>
              <a:cxn ang="0">
                <a:pos x="8" y="46"/>
              </a:cxn>
              <a:cxn ang="0">
                <a:pos x="5" y="46"/>
              </a:cxn>
              <a:cxn ang="0">
                <a:pos x="0" y="43"/>
              </a:cxn>
              <a:cxn ang="0">
                <a:pos x="3" y="41"/>
              </a:cxn>
              <a:cxn ang="0">
                <a:pos x="3" y="28"/>
              </a:cxn>
              <a:cxn ang="0">
                <a:pos x="4" y="20"/>
              </a:cxn>
              <a:cxn ang="0">
                <a:pos x="12" y="12"/>
              </a:cxn>
              <a:cxn ang="0">
                <a:pos x="17" y="10"/>
              </a:cxn>
              <a:cxn ang="0">
                <a:pos x="23" y="10"/>
              </a:cxn>
              <a:cxn ang="0">
                <a:pos x="23" y="2"/>
              </a:cxn>
              <a:cxn ang="0">
                <a:pos x="26" y="0"/>
              </a:cxn>
              <a:cxn ang="0">
                <a:pos x="67" y="0"/>
              </a:cxn>
              <a:cxn ang="0">
                <a:pos x="69" y="2"/>
              </a:cxn>
              <a:cxn ang="0">
                <a:pos x="69" y="43"/>
              </a:cxn>
              <a:cxn ang="0">
                <a:pos x="23" y="25"/>
              </a:cxn>
              <a:cxn ang="0">
                <a:pos x="23" y="15"/>
              </a:cxn>
              <a:cxn ang="0">
                <a:pos x="17" y="15"/>
              </a:cxn>
              <a:cxn ang="0">
                <a:pos x="16" y="15"/>
              </a:cxn>
              <a:cxn ang="0">
                <a:pos x="8" y="23"/>
              </a:cxn>
              <a:cxn ang="0">
                <a:pos x="8" y="24"/>
              </a:cxn>
              <a:cxn ang="0">
                <a:pos x="8" y="25"/>
              </a:cxn>
              <a:cxn ang="0">
                <a:pos x="23" y="25"/>
              </a:cxn>
              <a:cxn ang="0">
                <a:pos x="18" y="41"/>
              </a:cxn>
              <a:cxn ang="0">
                <a:pos x="13" y="46"/>
              </a:cxn>
              <a:cxn ang="0">
                <a:pos x="18" y="51"/>
              </a:cxn>
              <a:cxn ang="0">
                <a:pos x="23" y="46"/>
              </a:cxn>
              <a:cxn ang="0">
                <a:pos x="18" y="41"/>
              </a:cxn>
              <a:cxn ang="0">
                <a:pos x="54" y="41"/>
              </a:cxn>
              <a:cxn ang="0">
                <a:pos x="49" y="46"/>
              </a:cxn>
              <a:cxn ang="0">
                <a:pos x="54" y="51"/>
              </a:cxn>
              <a:cxn ang="0">
                <a:pos x="59" y="46"/>
              </a:cxn>
              <a:cxn ang="0">
                <a:pos x="54" y="41"/>
              </a:cxn>
            </a:cxnLst>
            <a:rect l="0" t="0" r="r" b="b"/>
            <a:pathLst>
              <a:path w="69" h="56">
                <a:moveTo>
                  <a:pt x="69" y="43"/>
                </a:moveTo>
                <a:cubicBezTo>
                  <a:pt x="69" y="46"/>
                  <a:pt x="66" y="46"/>
                  <a:pt x="64" y="46"/>
                </a:cubicBezTo>
                <a:cubicBezTo>
                  <a:pt x="64" y="52"/>
                  <a:pt x="60" y="56"/>
                  <a:pt x="54" y="56"/>
                </a:cubicBezTo>
                <a:cubicBezTo>
                  <a:pt x="48" y="56"/>
                  <a:pt x="44" y="52"/>
                  <a:pt x="44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52"/>
                  <a:pt x="24" y="56"/>
                  <a:pt x="18" y="56"/>
                </a:cubicBezTo>
                <a:cubicBezTo>
                  <a:pt x="12" y="56"/>
                  <a:pt x="8" y="52"/>
                  <a:pt x="8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3" y="46"/>
                  <a:pt x="0" y="46"/>
                  <a:pt x="0" y="43"/>
                </a:cubicBezTo>
                <a:cubicBezTo>
                  <a:pt x="0" y="42"/>
                  <a:pt x="1" y="41"/>
                  <a:pt x="3" y="41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5"/>
                  <a:pt x="2" y="22"/>
                  <a:pt x="4" y="20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1"/>
                  <a:pt x="15" y="10"/>
                  <a:pt x="17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4" y="0"/>
                  <a:pt x="2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1"/>
                  <a:pt x="69" y="2"/>
                </a:cubicBezTo>
                <a:lnTo>
                  <a:pt x="69" y="43"/>
                </a:lnTo>
                <a:close/>
                <a:moveTo>
                  <a:pt x="23" y="25"/>
                </a:moveTo>
                <a:cubicBezTo>
                  <a:pt x="23" y="15"/>
                  <a:pt x="23" y="15"/>
                  <a:pt x="23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6" y="15"/>
                  <a:pt x="16" y="15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lnTo>
                  <a:pt x="23" y="25"/>
                </a:lnTo>
                <a:close/>
                <a:moveTo>
                  <a:pt x="18" y="41"/>
                </a:moveTo>
                <a:cubicBezTo>
                  <a:pt x="15" y="41"/>
                  <a:pt x="13" y="43"/>
                  <a:pt x="13" y="46"/>
                </a:cubicBezTo>
                <a:cubicBezTo>
                  <a:pt x="13" y="49"/>
                  <a:pt x="15" y="51"/>
                  <a:pt x="18" y="51"/>
                </a:cubicBezTo>
                <a:cubicBezTo>
                  <a:pt x="21" y="51"/>
                  <a:pt x="23" y="49"/>
                  <a:pt x="23" y="46"/>
                </a:cubicBezTo>
                <a:cubicBezTo>
                  <a:pt x="23" y="43"/>
                  <a:pt x="21" y="41"/>
                  <a:pt x="18" y="41"/>
                </a:cubicBezTo>
                <a:close/>
                <a:moveTo>
                  <a:pt x="54" y="41"/>
                </a:moveTo>
                <a:cubicBezTo>
                  <a:pt x="51" y="41"/>
                  <a:pt x="49" y="43"/>
                  <a:pt x="49" y="46"/>
                </a:cubicBezTo>
                <a:cubicBezTo>
                  <a:pt x="49" y="49"/>
                  <a:pt x="51" y="51"/>
                  <a:pt x="54" y="51"/>
                </a:cubicBezTo>
                <a:cubicBezTo>
                  <a:pt x="57" y="51"/>
                  <a:pt x="59" y="49"/>
                  <a:pt x="59" y="46"/>
                </a:cubicBezTo>
                <a:cubicBezTo>
                  <a:pt x="59" y="43"/>
                  <a:pt x="57" y="41"/>
                  <a:pt x="54" y="41"/>
                </a:cubicBezTo>
                <a:close/>
              </a:path>
            </a:pathLst>
          </a:custGeom>
          <a:solidFill>
            <a:srgbClr val="2395C3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01"/>
          <p:cNvSpPr>
            <a:spLocks noEditPoints="1"/>
          </p:cNvSpPr>
          <p:nvPr/>
        </p:nvSpPr>
        <p:spPr bwMode="auto">
          <a:xfrm>
            <a:off x="6865938" y="5051425"/>
            <a:ext cx="315912" cy="292100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FCC725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52"/>
          <p:cNvSpPr>
            <a:spLocks noChangeAspect="1" noEditPoints="1"/>
          </p:cNvSpPr>
          <p:nvPr/>
        </p:nvSpPr>
        <p:spPr bwMode="auto">
          <a:xfrm>
            <a:off x="5040313" y="5035550"/>
            <a:ext cx="315912" cy="315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52"/>
          <p:cNvSpPr>
            <a:spLocks noChangeAspect="1" noEditPoints="1"/>
          </p:cNvSpPr>
          <p:nvPr/>
        </p:nvSpPr>
        <p:spPr bwMode="auto">
          <a:xfrm>
            <a:off x="4568825" y="3297238"/>
            <a:ext cx="325438" cy="300037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2395C3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32"/>
          <p:cNvSpPr>
            <a:spLocks noEditPoints="1"/>
          </p:cNvSpPr>
          <p:nvPr/>
        </p:nvSpPr>
        <p:spPr bwMode="auto">
          <a:xfrm>
            <a:off x="5605463" y="3513138"/>
            <a:ext cx="984250" cy="941387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rgbClr val="C1C7D0"/>
          </a:solidFill>
          <a:ln w="9525">
            <a:noFill/>
            <a:round/>
          </a:ln>
        </p:spPr>
        <p:txBody>
          <a:bodyPr lIns="121682" tIns="60841" rIns="121682" bIns="60841"/>
          <a:lstStyle/>
          <a:p>
            <a:pPr defTabSz="1217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5" name="TextBox 13"/>
          <p:cNvSpPr txBox="1">
            <a:spLocks noChangeArrowheads="1"/>
          </p:cNvSpPr>
          <p:nvPr/>
        </p:nvSpPr>
        <p:spPr bwMode="auto">
          <a:xfrm>
            <a:off x="4167188" y="1677988"/>
            <a:ext cx="8016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6" name="TextBox 13"/>
          <p:cNvSpPr txBox="1">
            <a:spLocks noChangeArrowheads="1"/>
          </p:cNvSpPr>
          <p:nvPr/>
        </p:nvSpPr>
        <p:spPr bwMode="auto">
          <a:xfrm>
            <a:off x="2978150" y="1998663"/>
            <a:ext cx="199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7" name="TextBox 13"/>
          <p:cNvSpPr txBox="1">
            <a:spLocks noChangeArrowheads="1"/>
          </p:cNvSpPr>
          <p:nvPr/>
        </p:nvSpPr>
        <p:spPr bwMode="auto">
          <a:xfrm>
            <a:off x="8515350" y="3276600"/>
            <a:ext cx="760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8" name="TextBox 13"/>
          <p:cNvSpPr txBox="1">
            <a:spLocks noChangeArrowheads="1"/>
          </p:cNvSpPr>
          <p:nvPr/>
        </p:nvSpPr>
        <p:spPr bwMode="auto">
          <a:xfrm>
            <a:off x="8610600" y="3543300"/>
            <a:ext cx="206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9" name="TextBox 13"/>
          <p:cNvSpPr txBox="1">
            <a:spLocks noChangeArrowheads="1"/>
          </p:cNvSpPr>
          <p:nvPr/>
        </p:nvSpPr>
        <p:spPr bwMode="auto">
          <a:xfrm>
            <a:off x="2844800" y="3224213"/>
            <a:ext cx="801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0" name="TextBox 13"/>
          <p:cNvSpPr txBox="1">
            <a:spLocks noChangeArrowheads="1"/>
          </p:cNvSpPr>
          <p:nvPr/>
        </p:nvSpPr>
        <p:spPr bwMode="auto">
          <a:xfrm>
            <a:off x="1655763" y="3543300"/>
            <a:ext cx="199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1" name="TextBox 13"/>
          <p:cNvSpPr txBox="1">
            <a:spLocks noChangeArrowheads="1"/>
          </p:cNvSpPr>
          <p:nvPr/>
        </p:nvSpPr>
        <p:spPr bwMode="auto">
          <a:xfrm>
            <a:off x="3336925" y="5192713"/>
            <a:ext cx="803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2" name="TextBox 13"/>
          <p:cNvSpPr txBox="1">
            <a:spLocks noChangeArrowheads="1"/>
          </p:cNvSpPr>
          <p:nvPr/>
        </p:nvSpPr>
        <p:spPr bwMode="auto">
          <a:xfrm>
            <a:off x="2147888" y="5513388"/>
            <a:ext cx="199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3" name="TextBox 13"/>
          <p:cNvSpPr txBox="1">
            <a:spLocks noChangeArrowheads="1"/>
          </p:cNvSpPr>
          <p:nvPr/>
        </p:nvSpPr>
        <p:spPr bwMode="auto">
          <a:xfrm>
            <a:off x="8064500" y="5192713"/>
            <a:ext cx="76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4" name="TextBox 13"/>
          <p:cNvSpPr txBox="1">
            <a:spLocks noChangeArrowheads="1"/>
          </p:cNvSpPr>
          <p:nvPr/>
        </p:nvSpPr>
        <p:spPr bwMode="auto">
          <a:xfrm>
            <a:off x="8159750" y="5461000"/>
            <a:ext cx="206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5" name="TextBox 13"/>
          <p:cNvSpPr txBox="1">
            <a:spLocks noChangeArrowheads="1"/>
          </p:cNvSpPr>
          <p:nvPr/>
        </p:nvSpPr>
        <p:spPr bwMode="auto">
          <a:xfrm>
            <a:off x="5792788" y="2520950"/>
            <a:ext cx="6905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90496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90496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6" name="TextBox 13"/>
          <p:cNvSpPr txBox="1">
            <a:spLocks noChangeArrowheads="1"/>
          </p:cNvSpPr>
          <p:nvPr/>
        </p:nvSpPr>
        <p:spPr bwMode="auto">
          <a:xfrm>
            <a:off x="7118350" y="3749675"/>
            <a:ext cx="690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2395C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2395C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7" name="TextBox 13"/>
          <p:cNvSpPr txBox="1">
            <a:spLocks noChangeArrowheads="1"/>
          </p:cNvSpPr>
          <p:nvPr/>
        </p:nvSpPr>
        <p:spPr bwMode="auto">
          <a:xfrm>
            <a:off x="6681788" y="5524500"/>
            <a:ext cx="688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FCC72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FCC72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8" name="TextBox 13"/>
          <p:cNvSpPr txBox="1">
            <a:spLocks noChangeArrowheads="1"/>
          </p:cNvSpPr>
          <p:nvPr/>
        </p:nvSpPr>
        <p:spPr bwMode="auto">
          <a:xfrm>
            <a:off x="4852988" y="5502275"/>
            <a:ext cx="6905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56335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56335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99" name="TextBox 13"/>
          <p:cNvSpPr txBox="1">
            <a:spLocks noChangeArrowheads="1"/>
          </p:cNvSpPr>
          <p:nvPr/>
        </p:nvSpPr>
        <p:spPr bwMode="auto">
          <a:xfrm>
            <a:off x="4381500" y="3763963"/>
            <a:ext cx="690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600" b="1">
                <a:solidFill>
                  <a:srgbClr val="2395C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2395C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3"/>
          <p:cNvSpPr txBox="1">
            <a:spLocks noChangeArrowheads="1"/>
          </p:cNvSpPr>
          <p:nvPr/>
        </p:nvSpPr>
        <p:spPr bwMode="auto">
          <a:xfrm>
            <a:off x="798513" y="449263"/>
            <a:ext cx="329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rgbClr val="032F4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2400" b="1">
              <a:solidFill>
                <a:srgbClr val="032F4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291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57175"/>
            <a:ext cx="8763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Oval 5"/>
          <p:cNvSpPr>
            <a:spLocks noChangeArrowheads="1"/>
          </p:cNvSpPr>
          <p:nvPr/>
        </p:nvSpPr>
        <p:spPr bwMode="auto">
          <a:xfrm>
            <a:off x="5051425" y="3157538"/>
            <a:ext cx="1338263" cy="1358900"/>
          </a:xfrm>
          <a:prstGeom prst="ellipse">
            <a:avLst/>
          </a:prstGeom>
          <a:solidFill>
            <a:srgbClr val="9049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9466263" y="3157538"/>
            <a:ext cx="854075" cy="869950"/>
          </a:xfrm>
          <a:prstGeom prst="ellipse">
            <a:avLst/>
          </a:prstGeom>
          <a:solidFill>
            <a:srgbClr val="239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7627938" y="3592513"/>
            <a:ext cx="665162" cy="677862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7493000" y="1895475"/>
            <a:ext cx="665163" cy="679450"/>
          </a:xfrm>
          <a:prstGeom prst="ellipse">
            <a:avLst/>
          </a:prstGeom>
          <a:solidFill>
            <a:srgbClr val="239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6" name="Oval 9"/>
          <p:cNvSpPr>
            <a:spLocks noChangeArrowheads="1"/>
          </p:cNvSpPr>
          <p:nvPr/>
        </p:nvSpPr>
        <p:spPr bwMode="auto">
          <a:xfrm>
            <a:off x="5667375" y="1690688"/>
            <a:ext cx="874713" cy="884237"/>
          </a:xfrm>
          <a:prstGeom prst="ellipse">
            <a:avLst/>
          </a:prstGeom>
          <a:solidFill>
            <a:srgbClr val="9049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7" name="Oval 10"/>
          <p:cNvSpPr>
            <a:spLocks noChangeArrowheads="1"/>
          </p:cNvSpPr>
          <p:nvPr/>
        </p:nvSpPr>
        <p:spPr bwMode="auto">
          <a:xfrm>
            <a:off x="4135438" y="2128838"/>
            <a:ext cx="669925" cy="679450"/>
          </a:xfrm>
          <a:prstGeom prst="ellipse">
            <a:avLst/>
          </a:prstGeom>
          <a:solidFill>
            <a:srgbClr val="FCC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8" name="Oval 11"/>
          <p:cNvSpPr>
            <a:spLocks noChangeArrowheads="1"/>
          </p:cNvSpPr>
          <p:nvPr/>
        </p:nvSpPr>
        <p:spPr bwMode="auto">
          <a:xfrm>
            <a:off x="2536825" y="1916113"/>
            <a:ext cx="669925" cy="679450"/>
          </a:xfrm>
          <a:prstGeom prst="ellipse">
            <a:avLst/>
          </a:prstGeom>
          <a:solidFill>
            <a:srgbClr val="239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9" name="Oval 12"/>
          <p:cNvSpPr>
            <a:spLocks noChangeArrowheads="1"/>
          </p:cNvSpPr>
          <p:nvPr/>
        </p:nvSpPr>
        <p:spPr bwMode="auto">
          <a:xfrm>
            <a:off x="1735138" y="5046663"/>
            <a:ext cx="942975" cy="963612"/>
          </a:xfrm>
          <a:prstGeom prst="ellipse">
            <a:avLst/>
          </a:prstGeom>
          <a:solidFill>
            <a:srgbClr val="2395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0" name="Oval 13"/>
          <p:cNvSpPr>
            <a:spLocks noChangeArrowheads="1"/>
          </p:cNvSpPr>
          <p:nvPr/>
        </p:nvSpPr>
        <p:spPr bwMode="auto">
          <a:xfrm>
            <a:off x="2611438" y="3114675"/>
            <a:ext cx="971550" cy="981075"/>
          </a:xfrm>
          <a:prstGeom prst="ellipse">
            <a:avLst/>
          </a:prstGeom>
          <a:solidFill>
            <a:srgbClr val="9049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1" name="Oval 14"/>
          <p:cNvSpPr>
            <a:spLocks noChangeArrowheads="1"/>
          </p:cNvSpPr>
          <p:nvPr/>
        </p:nvSpPr>
        <p:spPr bwMode="auto">
          <a:xfrm>
            <a:off x="5838825" y="5313363"/>
            <a:ext cx="669925" cy="679450"/>
          </a:xfrm>
          <a:prstGeom prst="ellipse">
            <a:avLst/>
          </a:prstGeom>
          <a:solidFill>
            <a:srgbClr val="FCC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2" name="Oval 15"/>
          <p:cNvSpPr>
            <a:spLocks noChangeArrowheads="1"/>
          </p:cNvSpPr>
          <p:nvPr/>
        </p:nvSpPr>
        <p:spPr bwMode="auto">
          <a:xfrm>
            <a:off x="7764463" y="4872038"/>
            <a:ext cx="995362" cy="1017587"/>
          </a:xfrm>
          <a:prstGeom prst="ellipse">
            <a:avLst/>
          </a:prstGeom>
          <a:solidFill>
            <a:srgbClr val="9049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3" name="Oval 16"/>
          <p:cNvSpPr>
            <a:spLocks noChangeArrowheads="1"/>
          </p:cNvSpPr>
          <p:nvPr/>
        </p:nvSpPr>
        <p:spPr bwMode="auto">
          <a:xfrm>
            <a:off x="3478213" y="4519613"/>
            <a:ext cx="669925" cy="681037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Straight Connector 21"/>
          <p:cNvCxnSpPr>
            <a:stCxn id="12297" idx="6"/>
            <a:endCxn id="12296" idx="2"/>
          </p:cNvCxnSpPr>
          <p:nvPr/>
        </p:nvCxnSpPr>
        <p:spPr>
          <a:xfrm flipV="1">
            <a:off x="4805363" y="2133600"/>
            <a:ext cx="862012" cy="334963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5"/>
          <p:cNvCxnSpPr>
            <a:stCxn id="12297" idx="2"/>
            <a:endCxn id="12298" idx="6"/>
          </p:cNvCxnSpPr>
          <p:nvPr/>
        </p:nvCxnSpPr>
        <p:spPr>
          <a:xfrm flipH="1" flipV="1">
            <a:off x="3206750" y="2255838"/>
            <a:ext cx="928688" cy="21272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7"/>
          <p:cNvCxnSpPr>
            <a:stCxn id="12298" idx="4"/>
            <a:endCxn id="12300" idx="0"/>
          </p:cNvCxnSpPr>
          <p:nvPr/>
        </p:nvCxnSpPr>
        <p:spPr>
          <a:xfrm>
            <a:off x="2871788" y="2595563"/>
            <a:ext cx="225425" cy="519112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9"/>
          <p:cNvCxnSpPr>
            <a:stCxn id="12300" idx="3"/>
            <a:endCxn id="12299" idx="0"/>
          </p:cNvCxnSpPr>
          <p:nvPr/>
        </p:nvCxnSpPr>
        <p:spPr>
          <a:xfrm flipH="1">
            <a:off x="2206625" y="3951288"/>
            <a:ext cx="547688" cy="109537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1"/>
          <p:cNvCxnSpPr>
            <a:stCxn id="12297" idx="5"/>
            <a:endCxn id="12292" idx="1"/>
          </p:cNvCxnSpPr>
          <p:nvPr/>
        </p:nvCxnSpPr>
        <p:spPr>
          <a:xfrm>
            <a:off x="4706938" y="2708275"/>
            <a:ext cx="539750" cy="64770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4"/>
          <p:cNvCxnSpPr>
            <a:stCxn id="12292" idx="2"/>
            <a:endCxn id="12300" idx="6"/>
          </p:cNvCxnSpPr>
          <p:nvPr/>
        </p:nvCxnSpPr>
        <p:spPr>
          <a:xfrm flipH="1" flipV="1">
            <a:off x="3582988" y="3605213"/>
            <a:ext cx="1468437" cy="23177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6"/>
          <p:cNvCxnSpPr>
            <a:stCxn id="12292" idx="3"/>
            <a:endCxn id="12303" idx="6"/>
          </p:cNvCxnSpPr>
          <p:nvPr/>
        </p:nvCxnSpPr>
        <p:spPr>
          <a:xfrm flipH="1">
            <a:off x="4148138" y="4316413"/>
            <a:ext cx="1098550" cy="544512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8"/>
          <p:cNvCxnSpPr>
            <a:stCxn id="12303" idx="3"/>
            <a:endCxn id="12299" idx="6"/>
          </p:cNvCxnSpPr>
          <p:nvPr/>
        </p:nvCxnSpPr>
        <p:spPr>
          <a:xfrm flipH="1">
            <a:off x="2678113" y="5100638"/>
            <a:ext cx="896937" cy="427037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0"/>
          <p:cNvCxnSpPr>
            <a:stCxn id="12303" idx="1"/>
            <a:endCxn id="12300" idx="5"/>
          </p:cNvCxnSpPr>
          <p:nvPr/>
        </p:nvCxnSpPr>
        <p:spPr>
          <a:xfrm flipH="1" flipV="1">
            <a:off x="3440113" y="3951288"/>
            <a:ext cx="134937" cy="668337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2"/>
          <p:cNvCxnSpPr>
            <a:stCxn id="12292" idx="0"/>
            <a:endCxn id="12296" idx="4"/>
          </p:cNvCxnSpPr>
          <p:nvPr/>
        </p:nvCxnSpPr>
        <p:spPr>
          <a:xfrm flipV="1">
            <a:off x="5719763" y="2574925"/>
            <a:ext cx="384175" cy="582613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4"/>
          <p:cNvCxnSpPr>
            <a:stCxn id="12292" idx="4"/>
            <a:endCxn id="12301" idx="0"/>
          </p:cNvCxnSpPr>
          <p:nvPr/>
        </p:nvCxnSpPr>
        <p:spPr>
          <a:xfrm>
            <a:off x="5719763" y="4516438"/>
            <a:ext cx="454025" cy="79692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6"/>
          <p:cNvCxnSpPr>
            <a:stCxn id="12303" idx="5"/>
            <a:endCxn id="12301" idx="2"/>
          </p:cNvCxnSpPr>
          <p:nvPr/>
        </p:nvCxnSpPr>
        <p:spPr>
          <a:xfrm>
            <a:off x="4049713" y="5100638"/>
            <a:ext cx="1789112" cy="55245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8"/>
          <p:cNvCxnSpPr>
            <a:stCxn id="12300" idx="7"/>
            <a:endCxn id="12297" idx="3"/>
          </p:cNvCxnSpPr>
          <p:nvPr/>
        </p:nvCxnSpPr>
        <p:spPr>
          <a:xfrm flipV="1">
            <a:off x="3440113" y="2708275"/>
            <a:ext cx="793750" cy="550863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0"/>
          <p:cNvCxnSpPr>
            <a:stCxn id="12296" idx="6"/>
            <a:endCxn id="12295" idx="2"/>
          </p:cNvCxnSpPr>
          <p:nvPr/>
        </p:nvCxnSpPr>
        <p:spPr>
          <a:xfrm>
            <a:off x="6542088" y="2133600"/>
            <a:ext cx="950912" cy="10160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52"/>
          <p:cNvCxnSpPr>
            <a:stCxn id="12295" idx="6"/>
            <a:endCxn id="12293" idx="1"/>
          </p:cNvCxnSpPr>
          <p:nvPr/>
        </p:nvCxnSpPr>
        <p:spPr>
          <a:xfrm>
            <a:off x="8158163" y="2235200"/>
            <a:ext cx="1431925" cy="1049338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54"/>
          <p:cNvCxnSpPr>
            <a:stCxn id="12292" idx="6"/>
            <a:endCxn id="12294" idx="2"/>
          </p:cNvCxnSpPr>
          <p:nvPr/>
        </p:nvCxnSpPr>
        <p:spPr>
          <a:xfrm>
            <a:off x="6389688" y="3836988"/>
            <a:ext cx="1238250" cy="93662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6"/>
          <p:cNvCxnSpPr>
            <a:stCxn id="12295" idx="4"/>
            <a:endCxn id="12294" idx="0"/>
          </p:cNvCxnSpPr>
          <p:nvPr/>
        </p:nvCxnSpPr>
        <p:spPr>
          <a:xfrm>
            <a:off x="7824788" y="2574925"/>
            <a:ext cx="134937" cy="1017588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8"/>
          <p:cNvCxnSpPr>
            <a:stCxn id="12296" idx="5"/>
            <a:endCxn id="12294" idx="1"/>
          </p:cNvCxnSpPr>
          <p:nvPr/>
        </p:nvCxnSpPr>
        <p:spPr>
          <a:xfrm>
            <a:off x="6413500" y="2446338"/>
            <a:ext cx="1311275" cy="124460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0"/>
          <p:cNvCxnSpPr>
            <a:stCxn id="12294" idx="6"/>
            <a:endCxn id="12293" idx="2"/>
          </p:cNvCxnSpPr>
          <p:nvPr/>
        </p:nvCxnSpPr>
        <p:spPr>
          <a:xfrm flipV="1">
            <a:off x="8293100" y="3592513"/>
            <a:ext cx="1173163" cy="338137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2"/>
          <p:cNvCxnSpPr>
            <a:stCxn id="12302" idx="2"/>
            <a:endCxn id="12301" idx="6"/>
          </p:cNvCxnSpPr>
          <p:nvPr/>
        </p:nvCxnSpPr>
        <p:spPr>
          <a:xfrm flipH="1">
            <a:off x="6508750" y="5381625"/>
            <a:ext cx="1255713" cy="271463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4"/>
          <p:cNvCxnSpPr>
            <a:endCxn id="12302" idx="1"/>
          </p:cNvCxnSpPr>
          <p:nvPr/>
        </p:nvCxnSpPr>
        <p:spPr>
          <a:xfrm>
            <a:off x="6173788" y="4316413"/>
            <a:ext cx="1735137" cy="70485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6"/>
          <p:cNvCxnSpPr>
            <a:stCxn id="12302" idx="0"/>
            <a:endCxn id="12294" idx="5"/>
          </p:cNvCxnSpPr>
          <p:nvPr/>
        </p:nvCxnSpPr>
        <p:spPr>
          <a:xfrm flipH="1" flipV="1">
            <a:off x="8196263" y="4170363"/>
            <a:ext cx="65087" cy="70167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12302" idx="7"/>
            <a:endCxn id="12293" idx="4"/>
          </p:cNvCxnSpPr>
          <p:nvPr/>
        </p:nvCxnSpPr>
        <p:spPr>
          <a:xfrm flipV="1">
            <a:off x="8613775" y="4027488"/>
            <a:ext cx="1279525" cy="993775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71"/>
          <p:cNvCxnSpPr>
            <a:stCxn id="12299" idx="5"/>
            <a:endCxn id="12301" idx="3"/>
          </p:cNvCxnSpPr>
          <p:nvPr/>
        </p:nvCxnSpPr>
        <p:spPr>
          <a:xfrm>
            <a:off x="2540000" y="5868988"/>
            <a:ext cx="3397250" cy="23812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73"/>
          <p:cNvCxnSpPr>
            <a:stCxn id="12301" idx="7"/>
            <a:endCxn id="12294" idx="3"/>
          </p:cNvCxnSpPr>
          <p:nvPr/>
        </p:nvCxnSpPr>
        <p:spPr>
          <a:xfrm flipV="1">
            <a:off x="6410325" y="4170363"/>
            <a:ext cx="1314450" cy="1243012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75"/>
          <p:cNvCxnSpPr>
            <a:stCxn id="12292" idx="2"/>
            <a:endCxn id="12298" idx="5"/>
          </p:cNvCxnSpPr>
          <p:nvPr/>
        </p:nvCxnSpPr>
        <p:spPr>
          <a:xfrm flipH="1" flipV="1">
            <a:off x="3109913" y="2497138"/>
            <a:ext cx="1941512" cy="133985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0" name="Freeform 35"/>
          <p:cNvSpPr>
            <a:spLocks noEditPoints="1"/>
          </p:cNvSpPr>
          <p:nvPr/>
        </p:nvSpPr>
        <p:spPr bwMode="auto">
          <a:xfrm>
            <a:off x="5399088" y="3635375"/>
            <a:ext cx="642937" cy="433388"/>
          </a:xfrm>
          <a:custGeom>
            <a:avLst/>
            <a:gdLst>
              <a:gd name="T0" fmla="*/ 2147483646 w 157"/>
              <a:gd name="T1" fmla="*/ 769394534 h 106"/>
              <a:gd name="T2" fmla="*/ 2147483646 w 157"/>
              <a:gd name="T3" fmla="*/ 618861710 h 106"/>
              <a:gd name="T4" fmla="*/ 1659801245 w 157"/>
              <a:gd name="T5" fmla="*/ 0 h 106"/>
              <a:gd name="T6" fmla="*/ 1223894054 w 157"/>
              <a:gd name="T7" fmla="*/ 301065649 h 106"/>
              <a:gd name="T8" fmla="*/ 754455856 w 157"/>
              <a:gd name="T9" fmla="*/ 133806501 h 106"/>
              <a:gd name="T10" fmla="*/ 318548665 w 157"/>
              <a:gd name="T11" fmla="*/ 652310268 h 106"/>
              <a:gd name="T12" fmla="*/ 335314169 w 157"/>
              <a:gd name="T13" fmla="*/ 786120858 h 106"/>
              <a:gd name="T14" fmla="*/ 0 w 157"/>
              <a:gd name="T15" fmla="*/ 1254445655 h 106"/>
              <a:gd name="T16" fmla="*/ 519734709 w 157"/>
              <a:gd name="T17" fmla="*/ 1772949422 h 106"/>
              <a:gd name="T18" fmla="*/ 2112478035 w 157"/>
              <a:gd name="T19" fmla="*/ 1772949422 h 106"/>
              <a:gd name="T20" fmla="*/ 2147483646 w 157"/>
              <a:gd name="T21" fmla="*/ 1254445655 h 106"/>
              <a:gd name="T22" fmla="*/ 2147483646 w 157"/>
              <a:gd name="T23" fmla="*/ 769394534 h 106"/>
              <a:gd name="T24" fmla="*/ 2011880917 w 157"/>
              <a:gd name="T25" fmla="*/ 1672595569 h 106"/>
              <a:gd name="T26" fmla="*/ 1324491171 w 157"/>
              <a:gd name="T27" fmla="*/ 1672595569 h 106"/>
              <a:gd name="T28" fmla="*/ 1726867355 w 157"/>
              <a:gd name="T29" fmla="*/ 1254445655 h 106"/>
              <a:gd name="T30" fmla="*/ 1710101851 w 157"/>
              <a:gd name="T31" fmla="*/ 1204266684 h 106"/>
              <a:gd name="T32" fmla="*/ 1542442719 w 157"/>
              <a:gd name="T33" fmla="*/ 1204266684 h 106"/>
              <a:gd name="T34" fmla="*/ 1542442719 w 157"/>
              <a:gd name="T35" fmla="*/ 1137365478 h 106"/>
              <a:gd name="T36" fmla="*/ 1542442719 w 157"/>
              <a:gd name="T37" fmla="*/ 618861710 h 106"/>
              <a:gd name="T38" fmla="*/ 1508911712 w 157"/>
              <a:gd name="T39" fmla="*/ 585409062 h 106"/>
              <a:gd name="T40" fmla="*/ 1073004521 w 157"/>
              <a:gd name="T41" fmla="*/ 585409062 h 106"/>
              <a:gd name="T42" fmla="*/ 1039473514 w 157"/>
              <a:gd name="T43" fmla="*/ 618861710 h 106"/>
              <a:gd name="T44" fmla="*/ 1039473514 w 157"/>
              <a:gd name="T45" fmla="*/ 1137365478 h 106"/>
              <a:gd name="T46" fmla="*/ 1039473514 w 157"/>
              <a:gd name="T47" fmla="*/ 1220993007 h 106"/>
              <a:gd name="T48" fmla="*/ 855048878 w 157"/>
              <a:gd name="T49" fmla="*/ 1220993007 h 106"/>
              <a:gd name="T50" fmla="*/ 838283374 w 157"/>
              <a:gd name="T51" fmla="*/ 1271171978 h 106"/>
              <a:gd name="T52" fmla="*/ 1257425062 w 157"/>
              <a:gd name="T53" fmla="*/ 1672595569 h 106"/>
              <a:gd name="T54" fmla="*/ 637097330 w 157"/>
              <a:gd name="T55" fmla="*/ 1672595569 h 106"/>
              <a:gd name="T56" fmla="*/ 184420540 w 157"/>
              <a:gd name="T57" fmla="*/ 1237719331 h 106"/>
              <a:gd name="T58" fmla="*/ 486203702 w 157"/>
              <a:gd name="T59" fmla="*/ 836295740 h 106"/>
              <a:gd name="T60" fmla="*/ 469438198 w 157"/>
              <a:gd name="T61" fmla="*/ 735941887 h 106"/>
              <a:gd name="T62" fmla="*/ 838283374 w 157"/>
              <a:gd name="T63" fmla="*/ 284339325 h 106"/>
              <a:gd name="T64" fmla="*/ 1240659558 w 157"/>
              <a:gd name="T65" fmla="*/ 485051120 h 106"/>
              <a:gd name="T66" fmla="*/ 1626270238 w 157"/>
              <a:gd name="T67" fmla="*/ 167259148 h 106"/>
              <a:gd name="T68" fmla="*/ 2146009042 w 157"/>
              <a:gd name="T69" fmla="*/ 702489239 h 106"/>
              <a:gd name="T70" fmla="*/ 2129243538 w 157"/>
              <a:gd name="T71" fmla="*/ 819569417 h 106"/>
              <a:gd name="T72" fmla="*/ 2147483646 w 157"/>
              <a:gd name="T73" fmla="*/ 1237719331 h 106"/>
              <a:gd name="T74" fmla="*/ 2011880917 w 157"/>
              <a:gd name="T75" fmla="*/ 1672595569 h 10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5" name="Group 77"/>
          <p:cNvGrpSpPr/>
          <p:nvPr/>
        </p:nvGrpSpPr>
        <p:grpSpPr>
          <a:xfrm>
            <a:off x="7784451" y="3713002"/>
            <a:ext cx="381512" cy="389041"/>
            <a:chOff x="7160655" y="2178006"/>
            <a:chExt cx="379359" cy="386846"/>
          </a:xfrm>
          <a:solidFill>
            <a:schemeClr val="bg1"/>
          </a:solidFill>
        </p:grpSpPr>
        <p:sp>
          <p:nvSpPr>
            <p:cNvPr id="46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332" name="Freeform 44"/>
          <p:cNvSpPr>
            <a:spLocks noEditPoints="1"/>
          </p:cNvSpPr>
          <p:nvPr/>
        </p:nvSpPr>
        <p:spPr bwMode="auto">
          <a:xfrm>
            <a:off x="2849563" y="3381375"/>
            <a:ext cx="495300" cy="488950"/>
          </a:xfrm>
          <a:custGeom>
            <a:avLst/>
            <a:gdLst>
              <a:gd name="T0" fmla="*/ 1909565702 w 121"/>
              <a:gd name="T1" fmla="*/ 1502670724 h 119"/>
              <a:gd name="T2" fmla="*/ 1474049640 w 121"/>
              <a:gd name="T3" fmla="*/ 1046804971 h 119"/>
              <a:gd name="T4" fmla="*/ 1189293074 w 121"/>
              <a:gd name="T5" fmla="*/ 979268238 h 119"/>
              <a:gd name="T6" fmla="*/ 1021787526 w 121"/>
              <a:gd name="T7" fmla="*/ 810428462 h 119"/>
              <a:gd name="T8" fmla="*/ 938032706 w 121"/>
              <a:gd name="T9" fmla="*/ 557168797 h 119"/>
              <a:gd name="T10" fmla="*/ 502516644 w 121"/>
              <a:gd name="T11" fmla="*/ 101303044 h 119"/>
              <a:gd name="T12" fmla="*/ 117255112 w 121"/>
              <a:gd name="T13" fmla="*/ 101303044 h 119"/>
              <a:gd name="T14" fmla="*/ 117255112 w 121"/>
              <a:gd name="T15" fmla="*/ 489636174 h 119"/>
              <a:gd name="T16" fmla="*/ 552771174 w 121"/>
              <a:gd name="T17" fmla="*/ 945501926 h 119"/>
              <a:gd name="T18" fmla="*/ 854277885 w 121"/>
              <a:gd name="T19" fmla="*/ 1013038659 h 119"/>
              <a:gd name="T20" fmla="*/ 1005033288 w 121"/>
              <a:gd name="T21" fmla="*/ 1181878435 h 119"/>
              <a:gd name="T22" fmla="*/ 1088788108 w 121"/>
              <a:gd name="T23" fmla="*/ 1435133991 h 119"/>
              <a:gd name="T24" fmla="*/ 1524304170 w 121"/>
              <a:gd name="T25" fmla="*/ 1891003853 h 119"/>
              <a:gd name="T26" fmla="*/ 1909565702 w 121"/>
              <a:gd name="T27" fmla="*/ 1891003853 h 119"/>
              <a:gd name="T28" fmla="*/ 1909565702 w 121"/>
              <a:gd name="T29" fmla="*/ 1502670724 h 119"/>
              <a:gd name="T30" fmla="*/ 603021610 w 121"/>
              <a:gd name="T31" fmla="*/ 861082038 h 119"/>
              <a:gd name="T32" fmla="*/ 201005839 w 121"/>
              <a:gd name="T33" fmla="*/ 455865753 h 119"/>
              <a:gd name="T34" fmla="*/ 184255693 w 121"/>
              <a:gd name="T35" fmla="*/ 185722932 h 119"/>
              <a:gd name="T36" fmla="*/ 452266207 w 121"/>
              <a:gd name="T37" fmla="*/ 202606088 h 119"/>
              <a:gd name="T38" fmla="*/ 854277885 w 121"/>
              <a:gd name="T39" fmla="*/ 607822374 h 119"/>
              <a:gd name="T40" fmla="*/ 904532415 w 121"/>
              <a:gd name="T41" fmla="*/ 709125418 h 119"/>
              <a:gd name="T42" fmla="*/ 720276721 w 121"/>
              <a:gd name="T43" fmla="*/ 709125418 h 119"/>
              <a:gd name="T44" fmla="*/ 720276721 w 121"/>
              <a:gd name="T45" fmla="*/ 894848350 h 119"/>
              <a:gd name="T46" fmla="*/ 753777012 w 121"/>
              <a:gd name="T47" fmla="*/ 911731506 h 119"/>
              <a:gd name="T48" fmla="*/ 603021610 w 121"/>
              <a:gd name="T49" fmla="*/ 861082038 h 119"/>
              <a:gd name="T50" fmla="*/ 1842565121 w 121"/>
              <a:gd name="T51" fmla="*/ 1806583965 h 119"/>
              <a:gd name="T52" fmla="*/ 1574554607 w 121"/>
              <a:gd name="T53" fmla="*/ 1806583965 h 119"/>
              <a:gd name="T54" fmla="*/ 1172542929 w 121"/>
              <a:gd name="T55" fmla="*/ 1401367679 h 119"/>
              <a:gd name="T56" fmla="*/ 1122288399 w 121"/>
              <a:gd name="T57" fmla="*/ 1283181479 h 119"/>
              <a:gd name="T58" fmla="*/ 1189293074 w 121"/>
              <a:gd name="T59" fmla="*/ 1350714103 h 119"/>
              <a:gd name="T60" fmla="*/ 1373548768 w 121"/>
              <a:gd name="T61" fmla="*/ 1350714103 h 119"/>
              <a:gd name="T62" fmla="*/ 1373548768 w 121"/>
              <a:gd name="T63" fmla="*/ 1164991171 h 119"/>
              <a:gd name="T64" fmla="*/ 1289793947 w 121"/>
              <a:gd name="T65" fmla="*/ 1080571282 h 119"/>
              <a:gd name="T66" fmla="*/ 1423799204 w 121"/>
              <a:gd name="T67" fmla="*/ 1148108015 h 119"/>
              <a:gd name="T68" fmla="*/ 1825814975 w 121"/>
              <a:gd name="T69" fmla="*/ 1553324300 h 119"/>
              <a:gd name="T70" fmla="*/ 1842565121 w 121"/>
              <a:gd name="T71" fmla="*/ 1806583965 h 1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1" h="119">
                <a:moveTo>
                  <a:pt x="114" y="89"/>
                </a:moveTo>
                <a:cubicBezTo>
                  <a:pt x="88" y="62"/>
                  <a:pt x="88" y="62"/>
                  <a:pt x="88" y="62"/>
                </a:cubicBezTo>
                <a:cubicBezTo>
                  <a:pt x="83" y="58"/>
                  <a:pt x="77" y="57"/>
                  <a:pt x="71" y="58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3"/>
                  <a:pt x="61" y="37"/>
                  <a:pt x="56" y="33"/>
                </a:cubicBezTo>
                <a:cubicBezTo>
                  <a:pt x="30" y="6"/>
                  <a:pt x="30" y="6"/>
                  <a:pt x="30" y="6"/>
                </a:cubicBezTo>
                <a:cubicBezTo>
                  <a:pt x="23" y="0"/>
                  <a:pt x="13" y="0"/>
                  <a:pt x="7" y="6"/>
                </a:cubicBezTo>
                <a:cubicBezTo>
                  <a:pt x="0" y="13"/>
                  <a:pt x="0" y="23"/>
                  <a:pt x="7" y="29"/>
                </a:cubicBezTo>
                <a:cubicBezTo>
                  <a:pt x="33" y="56"/>
                  <a:pt x="33" y="56"/>
                  <a:pt x="33" y="56"/>
                </a:cubicBezTo>
                <a:cubicBezTo>
                  <a:pt x="38" y="61"/>
                  <a:pt x="45" y="62"/>
                  <a:pt x="51" y="60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75"/>
                  <a:pt x="60" y="81"/>
                  <a:pt x="65" y="85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8" y="119"/>
                  <a:pt x="108" y="119"/>
                  <a:pt x="114" y="112"/>
                </a:cubicBezTo>
                <a:cubicBezTo>
                  <a:pt x="121" y="106"/>
                  <a:pt x="121" y="95"/>
                  <a:pt x="114" y="89"/>
                </a:cubicBezTo>
                <a:close/>
                <a:moveTo>
                  <a:pt x="36" y="51"/>
                </a:moveTo>
                <a:cubicBezTo>
                  <a:pt x="12" y="27"/>
                  <a:pt x="12" y="27"/>
                  <a:pt x="12" y="27"/>
                </a:cubicBezTo>
                <a:cubicBezTo>
                  <a:pt x="7" y="22"/>
                  <a:pt x="7" y="15"/>
                  <a:pt x="11" y="11"/>
                </a:cubicBezTo>
                <a:cubicBezTo>
                  <a:pt x="16" y="7"/>
                  <a:pt x="23" y="7"/>
                  <a:pt x="27" y="12"/>
                </a:cubicBezTo>
                <a:cubicBezTo>
                  <a:pt x="51" y="36"/>
                  <a:pt x="51" y="36"/>
                  <a:pt x="51" y="36"/>
                </a:cubicBezTo>
                <a:cubicBezTo>
                  <a:pt x="53" y="37"/>
                  <a:pt x="54" y="40"/>
                  <a:pt x="54" y="42"/>
                </a:cubicBezTo>
                <a:cubicBezTo>
                  <a:pt x="51" y="39"/>
                  <a:pt x="46" y="39"/>
                  <a:pt x="43" y="42"/>
                </a:cubicBezTo>
                <a:cubicBezTo>
                  <a:pt x="40" y="45"/>
                  <a:pt x="40" y="50"/>
                  <a:pt x="43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2" y="54"/>
                  <a:pt x="38" y="53"/>
                  <a:pt x="36" y="51"/>
                </a:cubicBezTo>
                <a:close/>
                <a:moveTo>
                  <a:pt x="110" y="107"/>
                </a:moveTo>
                <a:cubicBezTo>
                  <a:pt x="105" y="111"/>
                  <a:pt x="98" y="111"/>
                  <a:pt x="94" y="107"/>
                </a:cubicBezTo>
                <a:cubicBezTo>
                  <a:pt x="70" y="83"/>
                  <a:pt x="70" y="83"/>
                  <a:pt x="70" y="83"/>
                </a:cubicBezTo>
                <a:cubicBezTo>
                  <a:pt x="68" y="81"/>
                  <a:pt x="67" y="78"/>
                  <a:pt x="67" y="76"/>
                </a:cubicBezTo>
                <a:cubicBezTo>
                  <a:pt x="71" y="80"/>
                  <a:pt x="71" y="80"/>
                  <a:pt x="71" y="80"/>
                </a:cubicBezTo>
                <a:cubicBezTo>
                  <a:pt x="74" y="83"/>
                  <a:pt x="79" y="83"/>
                  <a:pt x="82" y="80"/>
                </a:cubicBezTo>
                <a:cubicBezTo>
                  <a:pt x="85" y="77"/>
                  <a:pt x="85" y="72"/>
                  <a:pt x="82" y="69"/>
                </a:cubicBezTo>
                <a:cubicBezTo>
                  <a:pt x="77" y="64"/>
                  <a:pt x="77" y="64"/>
                  <a:pt x="77" y="64"/>
                </a:cubicBezTo>
                <a:cubicBezTo>
                  <a:pt x="80" y="64"/>
                  <a:pt x="83" y="65"/>
                  <a:pt x="85" y="68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14" y="96"/>
                  <a:pt x="114" y="103"/>
                  <a:pt x="110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0" name="Group 89"/>
          <p:cNvGrpSpPr/>
          <p:nvPr/>
        </p:nvGrpSpPr>
        <p:grpSpPr>
          <a:xfrm>
            <a:off x="5919930" y="1915681"/>
            <a:ext cx="507447" cy="464389"/>
            <a:chOff x="6726389" y="1486674"/>
            <a:chExt cx="411805" cy="376863"/>
          </a:xfrm>
          <a:solidFill>
            <a:schemeClr val="bg1"/>
          </a:solidFill>
        </p:grpSpPr>
        <p:sp>
          <p:nvSpPr>
            <p:cNvPr id="51" name="Oval 52"/>
            <p:cNvSpPr>
              <a:spLocks noChangeArrowheads="1"/>
            </p:cNvSpPr>
            <p:nvPr/>
          </p:nvSpPr>
          <p:spPr bwMode="auto">
            <a:xfrm>
              <a:off x="6773808" y="1786168"/>
              <a:ext cx="44924" cy="424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Oval 53"/>
            <p:cNvSpPr>
              <a:spLocks noChangeArrowheads="1"/>
            </p:cNvSpPr>
            <p:nvPr/>
          </p:nvSpPr>
          <p:spPr bwMode="auto">
            <a:xfrm>
              <a:off x="6748851" y="1836083"/>
              <a:ext cx="24958" cy="274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6726389" y="1486674"/>
              <a:ext cx="411805" cy="292007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94"/>
          <p:cNvGrpSpPr/>
          <p:nvPr/>
        </p:nvGrpSpPr>
        <p:grpSpPr>
          <a:xfrm>
            <a:off x="4238253" y="2288215"/>
            <a:ext cx="440624" cy="307964"/>
            <a:chOff x="7999238" y="1399322"/>
            <a:chExt cx="464215" cy="324452"/>
          </a:xfrm>
          <a:solidFill>
            <a:schemeClr val="bg1"/>
          </a:solidFill>
        </p:grpSpPr>
        <p:sp>
          <p:nvSpPr>
            <p:cNvPr id="55" name="Freeform 57"/>
            <p:cNvSpPr>
              <a:spLocks noEditPoints="1"/>
            </p:cNvSpPr>
            <p:nvPr/>
          </p:nvSpPr>
          <p:spPr bwMode="auto">
            <a:xfrm>
              <a:off x="7999238" y="1399322"/>
              <a:ext cx="331940" cy="324452"/>
            </a:xfrm>
            <a:custGeom>
              <a:avLst/>
              <a:gdLst>
                <a:gd name="T0" fmla="*/ 86 w 100"/>
                <a:gd name="T1" fmla="*/ 60 h 97"/>
                <a:gd name="T2" fmla="*/ 100 w 100"/>
                <a:gd name="T3" fmla="*/ 54 h 97"/>
                <a:gd name="T4" fmla="*/ 100 w 100"/>
                <a:gd name="T5" fmla="*/ 43 h 97"/>
                <a:gd name="T6" fmla="*/ 86 w 100"/>
                <a:gd name="T7" fmla="*/ 38 h 97"/>
                <a:gd name="T8" fmla="*/ 83 w 100"/>
                <a:gd name="T9" fmla="*/ 32 h 97"/>
                <a:gd name="T10" fmla="*/ 89 w 100"/>
                <a:gd name="T11" fmla="*/ 18 h 97"/>
                <a:gd name="T12" fmla="*/ 81 w 100"/>
                <a:gd name="T13" fmla="*/ 11 h 97"/>
                <a:gd name="T14" fmla="*/ 67 w 100"/>
                <a:gd name="T15" fmla="*/ 16 h 97"/>
                <a:gd name="T16" fmla="*/ 61 w 100"/>
                <a:gd name="T17" fmla="*/ 14 h 97"/>
                <a:gd name="T18" fmla="*/ 55 w 100"/>
                <a:gd name="T19" fmla="*/ 0 h 97"/>
                <a:gd name="T20" fmla="*/ 44 w 100"/>
                <a:gd name="T21" fmla="*/ 0 h 97"/>
                <a:gd name="T22" fmla="*/ 39 w 100"/>
                <a:gd name="T23" fmla="*/ 14 h 97"/>
                <a:gd name="T24" fmla="*/ 33 w 100"/>
                <a:gd name="T25" fmla="*/ 16 h 97"/>
                <a:gd name="T26" fmla="*/ 19 w 100"/>
                <a:gd name="T27" fmla="*/ 11 h 97"/>
                <a:gd name="T28" fmla="*/ 11 w 100"/>
                <a:gd name="T29" fmla="*/ 19 h 97"/>
                <a:gd name="T30" fmla="*/ 17 w 100"/>
                <a:gd name="T31" fmla="*/ 32 h 97"/>
                <a:gd name="T32" fmla="*/ 14 w 100"/>
                <a:gd name="T33" fmla="*/ 38 h 97"/>
                <a:gd name="T34" fmla="*/ 0 w 100"/>
                <a:gd name="T35" fmla="*/ 44 h 97"/>
                <a:gd name="T36" fmla="*/ 0 w 100"/>
                <a:gd name="T37" fmla="*/ 54 h 97"/>
                <a:gd name="T38" fmla="*/ 14 w 100"/>
                <a:gd name="T39" fmla="*/ 60 h 97"/>
                <a:gd name="T40" fmla="*/ 17 w 100"/>
                <a:gd name="T41" fmla="*/ 66 h 97"/>
                <a:gd name="T42" fmla="*/ 11 w 100"/>
                <a:gd name="T43" fmla="*/ 80 h 97"/>
                <a:gd name="T44" fmla="*/ 19 w 100"/>
                <a:gd name="T45" fmla="*/ 87 h 97"/>
                <a:gd name="T46" fmla="*/ 33 w 100"/>
                <a:gd name="T47" fmla="*/ 82 h 97"/>
                <a:gd name="T48" fmla="*/ 39 w 100"/>
                <a:gd name="T49" fmla="*/ 84 h 97"/>
                <a:gd name="T50" fmla="*/ 45 w 100"/>
                <a:gd name="T51" fmla="*/ 97 h 97"/>
                <a:gd name="T52" fmla="*/ 56 w 100"/>
                <a:gd name="T53" fmla="*/ 97 h 97"/>
                <a:gd name="T54" fmla="*/ 61 w 100"/>
                <a:gd name="T55" fmla="*/ 84 h 97"/>
                <a:gd name="T56" fmla="*/ 67 w 100"/>
                <a:gd name="T57" fmla="*/ 82 h 97"/>
                <a:gd name="T58" fmla="*/ 81 w 100"/>
                <a:gd name="T59" fmla="*/ 87 h 97"/>
                <a:gd name="T60" fmla="*/ 89 w 100"/>
                <a:gd name="T61" fmla="*/ 79 h 97"/>
                <a:gd name="T62" fmla="*/ 83 w 100"/>
                <a:gd name="T63" fmla="*/ 66 h 97"/>
                <a:gd name="T64" fmla="*/ 86 w 100"/>
                <a:gd name="T65" fmla="*/ 60 h 97"/>
                <a:gd name="T66" fmla="*/ 50 w 100"/>
                <a:gd name="T67" fmla="*/ 64 h 97"/>
                <a:gd name="T68" fmla="*/ 34 w 100"/>
                <a:gd name="T69" fmla="*/ 49 h 97"/>
                <a:gd name="T70" fmla="*/ 50 w 100"/>
                <a:gd name="T71" fmla="*/ 33 h 97"/>
                <a:gd name="T72" fmla="*/ 66 w 100"/>
                <a:gd name="T73" fmla="*/ 49 h 97"/>
                <a:gd name="T74" fmla="*/ 50 w 100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97">
                  <a:moveTo>
                    <a:pt x="86" y="60"/>
                  </a:moveTo>
                  <a:cubicBezTo>
                    <a:pt x="86" y="60"/>
                    <a:pt x="100" y="55"/>
                    <a:pt x="100" y="5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86" y="38"/>
                    <a:pt x="86" y="38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9" y="19"/>
                    <a:pt x="89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19" y="10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7" y="32"/>
                    <a:pt x="17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0" y="43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1" y="79"/>
                    <a:pt x="11" y="80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8"/>
                    <a:pt x="33" y="82"/>
                    <a:pt x="33" y="82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4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81" y="87"/>
                    <a:pt x="81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90" y="79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9" y="33"/>
                    <a:pt x="66" y="40"/>
                    <a:pt x="66" y="49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58"/>
            <p:cNvSpPr>
              <a:spLocks noEditPoints="1"/>
            </p:cNvSpPr>
            <p:nvPr/>
          </p:nvSpPr>
          <p:spPr bwMode="auto">
            <a:xfrm>
              <a:off x="8308715" y="1564044"/>
              <a:ext cx="154738" cy="154738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3 w 47"/>
                <a:gd name="T17" fmla="*/ 6 h 47"/>
                <a:gd name="T18" fmla="*/ 20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1 w 47"/>
                <a:gd name="T31" fmla="*/ 21 h 47"/>
                <a:gd name="T32" fmla="*/ 6 w 47"/>
                <a:gd name="T33" fmla="*/ 25 h 47"/>
                <a:gd name="T34" fmla="*/ 7 w 47"/>
                <a:gd name="T35" fmla="*/ 28 h 47"/>
                <a:gd name="T36" fmla="*/ 3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1 w 47"/>
                <a:gd name="T47" fmla="*/ 47 h 47"/>
                <a:gd name="T48" fmla="*/ 25 w 47"/>
                <a:gd name="T49" fmla="*/ 41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6 w 47"/>
                <a:gd name="T61" fmla="*/ 31 h 47"/>
                <a:gd name="T62" fmla="*/ 47 w 47"/>
                <a:gd name="T63" fmla="*/ 26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3" y="6"/>
                    <a:pt x="23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2" y="33"/>
                    <a:pt x="3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5" y="41"/>
                    <a:pt x="25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6" y="31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2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335" name="Freeform 61"/>
          <p:cNvSpPr/>
          <p:nvPr/>
        </p:nvSpPr>
        <p:spPr bwMode="auto">
          <a:xfrm>
            <a:off x="7650163" y="2070100"/>
            <a:ext cx="350837" cy="363538"/>
          </a:xfrm>
          <a:custGeom>
            <a:avLst/>
            <a:gdLst>
              <a:gd name="T0" fmla="*/ 649140641 w 137"/>
              <a:gd name="T1" fmla="*/ 374349415 h 142"/>
              <a:gd name="T2" fmla="*/ 898304054 w 137"/>
              <a:gd name="T3" fmla="*/ 374349415 h 142"/>
              <a:gd name="T4" fmla="*/ 498329387 w 137"/>
              <a:gd name="T5" fmla="*/ 26269461 h 142"/>
              <a:gd name="T6" fmla="*/ 452431200 w 137"/>
              <a:gd name="T7" fmla="*/ 0 h 142"/>
              <a:gd name="T8" fmla="*/ 406533014 w 137"/>
              <a:gd name="T9" fmla="*/ 26269461 h 142"/>
              <a:gd name="T10" fmla="*/ 0 w 137"/>
              <a:gd name="T11" fmla="*/ 374349415 h 142"/>
              <a:gd name="T12" fmla="*/ 255721760 w 137"/>
              <a:gd name="T13" fmla="*/ 374349415 h 142"/>
              <a:gd name="T14" fmla="*/ 406533014 w 137"/>
              <a:gd name="T15" fmla="*/ 26269461 h 142"/>
              <a:gd name="T16" fmla="*/ 406533014 w 137"/>
              <a:gd name="T17" fmla="*/ 32838746 h 142"/>
              <a:gd name="T18" fmla="*/ 281950027 w 137"/>
              <a:gd name="T19" fmla="*/ 374349415 h 142"/>
              <a:gd name="T20" fmla="*/ 419644587 w 137"/>
              <a:gd name="T21" fmla="*/ 374349415 h 142"/>
              <a:gd name="T22" fmla="*/ 419644587 w 137"/>
              <a:gd name="T23" fmla="*/ 801240312 h 142"/>
              <a:gd name="T24" fmla="*/ 419644587 w 137"/>
              <a:gd name="T25" fmla="*/ 820943048 h 142"/>
              <a:gd name="T26" fmla="*/ 419644587 w 137"/>
              <a:gd name="T27" fmla="*/ 853779234 h 142"/>
              <a:gd name="T28" fmla="*/ 498329387 w 137"/>
              <a:gd name="T29" fmla="*/ 932590176 h 142"/>
              <a:gd name="T30" fmla="*/ 570455840 w 137"/>
              <a:gd name="T31" fmla="*/ 853779234 h 142"/>
              <a:gd name="T32" fmla="*/ 570455840 w 137"/>
              <a:gd name="T33" fmla="*/ 820943048 h 142"/>
              <a:gd name="T34" fmla="*/ 517999307 w 137"/>
              <a:gd name="T35" fmla="*/ 820943048 h 142"/>
              <a:gd name="T36" fmla="*/ 517999307 w 137"/>
              <a:gd name="T37" fmla="*/ 834076498 h 142"/>
              <a:gd name="T38" fmla="*/ 517999307 w 137"/>
              <a:gd name="T39" fmla="*/ 847212508 h 142"/>
              <a:gd name="T40" fmla="*/ 498329387 w 137"/>
              <a:gd name="T41" fmla="*/ 873481969 h 142"/>
              <a:gd name="T42" fmla="*/ 472101120 w 137"/>
              <a:gd name="T43" fmla="*/ 847212508 h 142"/>
              <a:gd name="T44" fmla="*/ 472101120 w 137"/>
              <a:gd name="T45" fmla="*/ 834076498 h 142"/>
              <a:gd name="T46" fmla="*/ 472101120 w 137"/>
              <a:gd name="T47" fmla="*/ 820943048 h 142"/>
              <a:gd name="T48" fmla="*/ 472101120 w 137"/>
              <a:gd name="T49" fmla="*/ 728996095 h 142"/>
              <a:gd name="T50" fmla="*/ 472101120 w 137"/>
              <a:gd name="T51" fmla="*/ 374349415 h 142"/>
              <a:gd name="T52" fmla="*/ 616354027 w 137"/>
              <a:gd name="T53" fmla="*/ 374349415 h 142"/>
              <a:gd name="T54" fmla="*/ 498329387 w 137"/>
              <a:gd name="T55" fmla="*/ 32838746 h 142"/>
              <a:gd name="T56" fmla="*/ 498329387 w 137"/>
              <a:gd name="T57" fmla="*/ 26269461 h 142"/>
              <a:gd name="T58" fmla="*/ 649140641 w 137"/>
              <a:gd name="T59" fmla="*/ 374349415 h 14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36" name="Freeform 62"/>
          <p:cNvSpPr>
            <a:spLocks noEditPoints="1"/>
          </p:cNvSpPr>
          <p:nvPr/>
        </p:nvSpPr>
        <p:spPr bwMode="auto">
          <a:xfrm>
            <a:off x="1984375" y="5219700"/>
            <a:ext cx="403225" cy="541338"/>
          </a:xfrm>
          <a:custGeom>
            <a:avLst/>
            <a:gdLst>
              <a:gd name="T0" fmla="*/ 1500889322 w 108"/>
              <a:gd name="T1" fmla="*/ 2021931030 h 145"/>
              <a:gd name="T2" fmla="*/ 0 w 108"/>
              <a:gd name="T3" fmla="*/ 2021931030 h 145"/>
              <a:gd name="T4" fmla="*/ 0 w 108"/>
              <a:gd name="T5" fmla="*/ 1896430215 h 145"/>
              <a:gd name="T6" fmla="*/ 180663468 w 108"/>
              <a:gd name="T7" fmla="*/ 1743044893 h 145"/>
              <a:gd name="T8" fmla="*/ 1334122182 w 108"/>
              <a:gd name="T9" fmla="*/ 1743044893 h 145"/>
              <a:gd name="T10" fmla="*/ 1500889322 w 108"/>
              <a:gd name="T11" fmla="*/ 1882486095 h 145"/>
              <a:gd name="T12" fmla="*/ 1500889322 w 108"/>
              <a:gd name="T13" fmla="*/ 2021931030 h 145"/>
              <a:gd name="T14" fmla="*/ 222352453 w 108"/>
              <a:gd name="T15" fmla="*/ 1617544078 h 145"/>
              <a:gd name="T16" fmla="*/ 333530546 w 108"/>
              <a:gd name="T17" fmla="*/ 1268937339 h 145"/>
              <a:gd name="T18" fmla="*/ 1181255105 w 108"/>
              <a:gd name="T19" fmla="*/ 1268937339 h 145"/>
              <a:gd name="T20" fmla="*/ 1278536869 w 108"/>
              <a:gd name="T21" fmla="*/ 1617544078 h 145"/>
              <a:gd name="T22" fmla="*/ 222352453 w 108"/>
              <a:gd name="T23" fmla="*/ 1617544078 h 145"/>
              <a:gd name="T24" fmla="*/ 389119592 w 108"/>
              <a:gd name="T25" fmla="*/ 1059771803 h 145"/>
              <a:gd name="T26" fmla="*/ 500297685 w 108"/>
              <a:gd name="T27" fmla="*/ 711161331 h 145"/>
              <a:gd name="T28" fmla="*/ 1000591637 w 108"/>
              <a:gd name="T29" fmla="*/ 711161331 h 145"/>
              <a:gd name="T30" fmla="*/ 1111769730 w 108"/>
              <a:gd name="T31" fmla="*/ 1059771803 h 145"/>
              <a:gd name="T32" fmla="*/ 389119592 w 108"/>
              <a:gd name="T33" fmla="*/ 1059771803 h 145"/>
              <a:gd name="T34" fmla="*/ 667061091 w 108"/>
              <a:gd name="T35" fmla="*/ 167333176 h 145"/>
              <a:gd name="T36" fmla="*/ 833828231 w 108"/>
              <a:gd name="T37" fmla="*/ 167333176 h 145"/>
              <a:gd name="T38" fmla="*/ 931106262 w 108"/>
              <a:gd name="T39" fmla="*/ 515939914 h 145"/>
              <a:gd name="T40" fmla="*/ 569783060 w 108"/>
              <a:gd name="T41" fmla="*/ 515939914 h 145"/>
              <a:gd name="T42" fmla="*/ 667061091 w 108"/>
              <a:gd name="T43" fmla="*/ 167333176 h 1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6"/>
                  <a:pt x="0" y="136"/>
                  <a:pt x="0" y="136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2" y="116"/>
                  <a:pt x="92" y="116"/>
                  <a:pt x="92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8" y="12"/>
                </a:moveTo>
                <a:cubicBezTo>
                  <a:pt x="48" y="12"/>
                  <a:pt x="54" y="0"/>
                  <a:pt x="60" y="12"/>
                </a:cubicBezTo>
                <a:cubicBezTo>
                  <a:pt x="67" y="37"/>
                  <a:pt x="67" y="37"/>
                  <a:pt x="67" y="37"/>
                </a:cubicBezTo>
                <a:cubicBezTo>
                  <a:pt x="41" y="37"/>
                  <a:pt x="41" y="37"/>
                  <a:pt x="41" y="37"/>
                </a:cubicBezTo>
                <a:lnTo>
                  <a:pt x="48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9" name="Group 99"/>
          <p:cNvGrpSpPr/>
          <p:nvPr/>
        </p:nvGrpSpPr>
        <p:grpSpPr>
          <a:xfrm>
            <a:off x="7940531" y="5110345"/>
            <a:ext cx="642765" cy="565879"/>
            <a:chOff x="6040049" y="4182118"/>
            <a:chExt cx="521619" cy="459224"/>
          </a:xfrm>
          <a:solidFill>
            <a:schemeClr val="bg1"/>
          </a:solidFill>
        </p:grpSpPr>
        <p:sp>
          <p:nvSpPr>
            <p:cNvPr id="60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05"/>
          <p:cNvGrpSpPr/>
          <p:nvPr/>
        </p:nvGrpSpPr>
        <p:grpSpPr>
          <a:xfrm>
            <a:off x="5962986" y="5575888"/>
            <a:ext cx="369050" cy="200673"/>
            <a:chOff x="7682273" y="3211260"/>
            <a:chExt cx="399324" cy="217134"/>
          </a:xfrm>
          <a:solidFill>
            <a:schemeClr val="bg1"/>
          </a:solidFill>
        </p:grpSpPr>
        <p:sp>
          <p:nvSpPr>
            <p:cNvPr id="66" name="Freeform 98"/>
            <p:cNvSpPr>
              <a:spLocks noEditPoints="1"/>
            </p:cNvSpPr>
            <p:nvPr/>
          </p:nvSpPr>
          <p:spPr bwMode="auto">
            <a:xfrm>
              <a:off x="7682273" y="3211260"/>
              <a:ext cx="289511" cy="217134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7 w 87"/>
                <a:gd name="T5" fmla="*/ 17 h 65"/>
                <a:gd name="T6" fmla="*/ 7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0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6" y="33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0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0" y="9"/>
                  </a:cubicBezTo>
                  <a:cubicBezTo>
                    <a:pt x="25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99"/>
            <p:cNvSpPr>
              <a:spLocks noEditPoints="1"/>
            </p:cNvSpPr>
            <p:nvPr/>
          </p:nvSpPr>
          <p:spPr bwMode="auto">
            <a:xfrm>
              <a:off x="7981766" y="3368493"/>
              <a:ext cx="99831" cy="32446"/>
            </a:xfrm>
            <a:custGeom>
              <a:avLst/>
              <a:gdLst>
                <a:gd name="T0" fmla="*/ 0 w 30"/>
                <a:gd name="T1" fmla="*/ 10 h 10"/>
                <a:gd name="T2" fmla="*/ 30 w 30"/>
                <a:gd name="T3" fmla="*/ 10 h 10"/>
                <a:gd name="T4" fmla="*/ 30 w 30"/>
                <a:gd name="T5" fmla="*/ 0 h 10"/>
                <a:gd name="T6" fmla="*/ 0 w 30"/>
                <a:gd name="T7" fmla="*/ 0 h 10"/>
                <a:gd name="T8" fmla="*/ 0 w 30"/>
                <a:gd name="T9" fmla="*/ 10 h 10"/>
                <a:gd name="T10" fmla="*/ 25 w 30"/>
                <a:gd name="T11" fmla="*/ 2 h 10"/>
                <a:gd name="T12" fmla="*/ 28 w 30"/>
                <a:gd name="T13" fmla="*/ 5 h 10"/>
                <a:gd name="T14" fmla="*/ 25 w 30"/>
                <a:gd name="T15" fmla="*/ 8 h 10"/>
                <a:gd name="T16" fmla="*/ 22 w 30"/>
                <a:gd name="T17" fmla="*/ 5 h 10"/>
                <a:gd name="T18" fmla="*/ 25 w 3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5" y="2"/>
                  </a:moveTo>
                  <a:cubicBezTo>
                    <a:pt x="27" y="2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2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100"/>
            <p:cNvSpPr>
              <a:spLocks noEditPoints="1"/>
            </p:cNvSpPr>
            <p:nvPr/>
          </p:nvSpPr>
          <p:spPr bwMode="auto">
            <a:xfrm>
              <a:off x="7981766" y="3276150"/>
              <a:ext cx="99831" cy="32446"/>
            </a:xfrm>
            <a:custGeom>
              <a:avLst/>
              <a:gdLst>
                <a:gd name="T0" fmla="*/ 0 w 30"/>
                <a:gd name="T1" fmla="*/ 0 h 10"/>
                <a:gd name="T2" fmla="*/ 0 w 30"/>
                <a:gd name="T3" fmla="*/ 10 h 10"/>
                <a:gd name="T4" fmla="*/ 30 w 30"/>
                <a:gd name="T5" fmla="*/ 10 h 10"/>
                <a:gd name="T6" fmla="*/ 30 w 30"/>
                <a:gd name="T7" fmla="*/ 0 h 10"/>
                <a:gd name="T8" fmla="*/ 0 w 30"/>
                <a:gd name="T9" fmla="*/ 0 h 10"/>
                <a:gd name="T10" fmla="*/ 25 w 30"/>
                <a:gd name="T11" fmla="*/ 8 h 10"/>
                <a:gd name="T12" fmla="*/ 22 w 30"/>
                <a:gd name="T13" fmla="*/ 5 h 10"/>
                <a:gd name="T14" fmla="*/ 25 w 30"/>
                <a:gd name="T15" fmla="*/ 3 h 10"/>
                <a:gd name="T16" fmla="*/ 28 w 30"/>
                <a:gd name="T17" fmla="*/ 5 h 10"/>
                <a:gd name="T18" fmla="*/ 25 w 30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  <a:moveTo>
                    <a:pt x="25" y="8"/>
                  </a:move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3"/>
                    <a:pt x="25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109"/>
          <p:cNvGrpSpPr/>
          <p:nvPr/>
        </p:nvGrpSpPr>
        <p:grpSpPr>
          <a:xfrm>
            <a:off x="3643597" y="4708393"/>
            <a:ext cx="430379" cy="375202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70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121"/>
          <p:cNvGrpSpPr/>
          <p:nvPr/>
        </p:nvGrpSpPr>
        <p:grpSpPr>
          <a:xfrm>
            <a:off x="9658330" y="3356087"/>
            <a:ext cx="483249" cy="480457"/>
            <a:chOff x="6559551" y="1588"/>
            <a:chExt cx="274637" cy="273050"/>
          </a:xfrm>
          <a:solidFill>
            <a:schemeClr val="bg1"/>
          </a:solidFill>
        </p:grpSpPr>
        <p:sp>
          <p:nvSpPr>
            <p:cNvPr id="82" name="Freeform 126"/>
            <p:cNvSpPr>
              <a:spLocks noEditPoints="1"/>
            </p:cNvSpPr>
            <p:nvPr/>
          </p:nvSpPr>
          <p:spPr bwMode="auto">
            <a:xfrm>
              <a:off x="6704013" y="65088"/>
              <a:ext cx="130175" cy="209550"/>
            </a:xfrm>
            <a:custGeom>
              <a:avLst/>
              <a:gdLst>
                <a:gd name="T0" fmla="*/ 0 w 82"/>
                <a:gd name="T1" fmla="*/ 34 h 132"/>
                <a:gd name="T2" fmla="*/ 0 w 82"/>
                <a:gd name="T3" fmla="*/ 132 h 132"/>
                <a:gd name="T4" fmla="*/ 82 w 82"/>
                <a:gd name="T5" fmla="*/ 99 h 132"/>
                <a:gd name="T6" fmla="*/ 82 w 82"/>
                <a:gd name="T7" fmla="*/ 0 h 132"/>
                <a:gd name="T8" fmla="*/ 0 w 82"/>
                <a:gd name="T9" fmla="*/ 34 h 132"/>
                <a:gd name="T10" fmla="*/ 76 w 82"/>
                <a:gd name="T11" fmla="*/ 10 h 132"/>
                <a:gd name="T12" fmla="*/ 76 w 82"/>
                <a:gd name="T13" fmla="*/ 94 h 132"/>
                <a:gd name="T14" fmla="*/ 5 w 82"/>
                <a:gd name="T15" fmla="*/ 66 h 132"/>
                <a:gd name="T16" fmla="*/ 5 w 82"/>
                <a:gd name="T17" fmla="*/ 38 h 132"/>
                <a:gd name="T18" fmla="*/ 76 w 82"/>
                <a:gd name="T19" fmla="*/ 10 h 132"/>
                <a:gd name="T20" fmla="*/ 5 w 82"/>
                <a:gd name="T21" fmla="*/ 70 h 132"/>
                <a:gd name="T22" fmla="*/ 73 w 82"/>
                <a:gd name="T23" fmla="*/ 96 h 132"/>
                <a:gd name="T24" fmla="*/ 5 w 82"/>
                <a:gd name="T25" fmla="*/ 124 h 132"/>
                <a:gd name="T26" fmla="*/ 5 w 82"/>
                <a:gd name="T27" fmla="*/ 7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32">
                  <a:moveTo>
                    <a:pt x="0" y="34"/>
                  </a:moveTo>
                  <a:lnTo>
                    <a:pt x="0" y="132"/>
                  </a:lnTo>
                  <a:lnTo>
                    <a:pt x="82" y="99"/>
                  </a:lnTo>
                  <a:lnTo>
                    <a:pt x="82" y="0"/>
                  </a:lnTo>
                  <a:lnTo>
                    <a:pt x="0" y="34"/>
                  </a:lnTo>
                  <a:close/>
                  <a:moveTo>
                    <a:pt x="76" y="10"/>
                  </a:moveTo>
                  <a:lnTo>
                    <a:pt x="76" y="94"/>
                  </a:lnTo>
                  <a:lnTo>
                    <a:pt x="5" y="66"/>
                  </a:lnTo>
                  <a:lnTo>
                    <a:pt x="5" y="38"/>
                  </a:lnTo>
                  <a:lnTo>
                    <a:pt x="76" y="10"/>
                  </a:lnTo>
                  <a:close/>
                  <a:moveTo>
                    <a:pt x="5" y="70"/>
                  </a:moveTo>
                  <a:lnTo>
                    <a:pt x="73" y="96"/>
                  </a:lnTo>
                  <a:lnTo>
                    <a:pt x="5" y="124"/>
                  </a:lnTo>
                  <a:lnTo>
                    <a:pt x="5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27"/>
            <p:cNvSpPr/>
            <p:nvPr/>
          </p:nvSpPr>
          <p:spPr bwMode="auto">
            <a:xfrm>
              <a:off x="6559551" y="65088"/>
              <a:ext cx="128588" cy="209550"/>
            </a:xfrm>
            <a:custGeom>
              <a:avLst/>
              <a:gdLst>
                <a:gd name="T0" fmla="*/ 0 w 81"/>
                <a:gd name="T1" fmla="*/ 99 h 132"/>
                <a:gd name="T2" fmla="*/ 81 w 81"/>
                <a:gd name="T3" fmla="*/ 132 h 132"/>
                <a:gd name="T4" fmla="*/ 81 w 81"/>
                <a:gd name="T5" fmla="*/ 34 h 132"/>
                <a:gd name="T6" fmla="*/ 0 w 81"/>
                <a:gd name="T7" fmla="*/ 0 h 132"/>
                <a:gd name="T8" fmla="*/ 0 w 81"/>
                <a:gd name="T9" fmla="*/ 9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32">
                  <a:moveTo>
                    <a:pt x="0" y="99"/>
                  </a:moveTo>
                  <a:lnTo>
                    <a:pt x="81" y="132"/>
                  </a:lnTo>
                  <a:lnTo>
                    <a:pt x="81" y="34"/>
                  </a:lnTo>
                  <a:lnTo>
                    <a:pt x="0" y="0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128"/>
            <p:cNvSpPr>
              <a:spLocks noEditPoints="1"/>
            </p:cNvSpPr>
            <p:nvPr/>
          </p:nvSpPr>
          <p:spPr bwMode="auto">
            <a:xfrm>
              <a:off x="6567488" y="1588"/>
              <a:ext cx="263525" cy="104775"/>
            </a:xfrm>
            <a:custGeom>
              <a:avLst/>
              <a:gdLst>
                <a:gd name="T0" fmla="*/ 82 w 166"/>
                <a:gd name="T1" fmla="*/ 0 h 66"/>
                <a:gd name="T2" fmla="*/ 0 w 166"/>
                <a:gd name="T3" fmla="*/ 32 h 66"/>
                <a:gd name="T4" fmla="*/ 80 w 166"/>
                <a:gd name="T5" fmla="*/ 66 h 66"/>
                <a:gd name="T6" fmla="*/ 166 w 166"/>
                <a:gd name="T7" fmla="*/ 32 h 66"/>
                <a:gd name="T8" fmla="*/ 82 w 166"/>
                <a:gd name="T9" fmla="*/ 0 h 66"/>
                <a:gd name="T10" fmla="*/ 82 w 166"/>
                <a:gd name="T11" fmla="*/ 6 h 66"/>
                <a:gd name="T12" fmla="*/ 151 w 166"/>
                <a:gd name="T13" fmla="*/ 32 h 66"/>
                <a:gd name="T14" fmla="*/ 82 w 166"/>
                <a:gd name="T15" fmla="*/ 59 h 66"/>
                <a:gd name="T16" fmla="*/ 82 w 166"/>
                <a:gd name="T17" fmla="*/ 6 h 66"/>
                <a:gd name="T18" fmla="*/ 78 w 166"/>
                <a:gd name="T19" fmla="*/ 7 h 66"/>
                <a:gd name="T20" fmla="*/ 78 w 166"/>
                <a:gd name="T21" fmla="*/ 59 h 66"/>
                <a:gd name="T22" fmla="*/ 15 w 166"/>
                <a:gd name="T23" fmla="*/ 32 h 66"/>
                <a:gd name="T24" fmla="*/ 78 w 166"/>
                <a:gd name="T2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66">
                  <a:moveTo>
                    <a:pt x="82" y="0"/>
                  </a:moveTo>
                  <a:lnTo>
                    <a:pt x="0" y="32"/>
                  </a:lnTo>
                  <a:lnTo>
                    <a:pt x="80" y="66"/>
                  </a:lnTo>
                  <a:lnTo>
                    <a:pt x="166" y="32"/>
                  </a:lnTo>
                  <a:lnTo>
                    <a:pt x="82" y="0"/>
                  </a:lnTo>
                  <a:close/>
                  <a:moveTo>
                    <a:pt x="82" y="6"/>
                  </a:moveTo>
                  <a:lnTo>
                    <a:pt x="151" y="32"/>
                  </a:lnTo>
                  <a:lnTo>
                    <a:pt x="82" y="59"/>
                  </a:lnTo>
                  <a:lnTo>
                    <a:pt x="82" y="6"/>
                  </a:lnTo>
                  <a:close/>
                  <a:moveTo>
                    <a:pt x="78" y="7"/>
                  </a:moveTo>
                  <a:lnTo>
                    <a:pt x="78" y="59"/>
                  </a:lnTo>
                  <a:lnTo>
                    <a:pt x="15" y="32"/>
                  </a:lnTo>
                  <a:lnTo>
                    <a:pt x="7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135"/>
          <p:cNvGrpSpPr/>
          <p:nvPr/>
        </p:nvGrpSpPr>
        <p:grpSpPr>
          <a:xfrm>
            <a:off x="2677171" y="2062179"/>
            <a:ext cx="390070" cy="387504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86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Microsoft Office PowerPoint</Application>
  <PresentationFormat>宽屏</PresentationFormat>
  <Paragraphs>156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25</cp:revision>
  <dcterms:created xsi:type="dcterms:W3CDTF">2015-07-08T09:28:00Z</dcterms:created>
  <dcterms:modified xsi:type="dcterms:W3CDTF">2021-01-04T15:12:51Z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