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7" r:id="rId2"/>
    <p:sldId id="257" r:id="rId3"/>
    <p:sldId id="289" r:id="rId4"/>
    <p:sldId id="259" r:id="rId5"/>
    <p:sldId id="261" r:id="rId6"/>
    <p:sldId id="264" r:id="rId7"/>
    <p:sldId id="265" r:id="rId8"/>
    <p:sldId id="292" r:id="rId9"/>
    <p:sldId id="262" r:id="rId10"/>
    <p:sldId id="268" r:id="rId11"/>
    <p:sldId id="260" r:id="rId12"/>
    <p:sldId id="271" r:id="rId13"/>
    <p:sldId id="290" r:id="rId14"/>
    <p:sldId id="273" r:id="rId15"/>
    <p:sldId id="274" r:id="rId16"/>
    <p:sldId id="279" r:id="rId17"/>
    <p:sldId id="269" r:id="rId18"/>
    <p:sldId id="275" r:id="rId19"/>
    <p:sldId id="291" r:id="rId20"/>
    <p:sldId id="277" r:id="rId21"/>
    <p:sldId id="281" r:id="rId22"/>
    <p:sldId id="283" r:id="rId23"/>
    <p:sldId id="284" r:id="rId24"/>
    <p:sldId id="282" r:id="rId25"/>
    <p:sldId id="28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9277"/>
    <a:srgbClr val="A5C0A4"/>
    <a:srgbClr val="865B3E"/>
    <a:srgbClr val="F29A5B"/>
    <a:srgbClr val="C8D85B"/>
    <a:srgbClr val="9AA4C1"/>
    <a:srgbClr val="85AA84"/>
    <a:srgbClr val="F0893C"/>
    <a:srgbClr val="A6C0A4"/>
    <a:srgbClr val="B092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3" autoAdjust="0"/>
    <p:restoredTop sz="94414" autoAdjust="0"/>
  </p:normalViewPr>
  <p:slideViewPr>
    <p:cSldViewPr snapToGrid="0" showGuides="1">
      <p:cViewPr varScale="1">
        <p:scale>
          <a:sx n="85" d="100"/>
          <a:sy n="85" d="100"/>
        </p:scale>
        <p:origin x="37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2400" b="1" dirty="0">
                <a:latin typeface="微软雅黑" panose="020B0503020204020204" pitchFamily="34" charset="-122"/>
                <a:ea typeface="微软雅黑" panose="020B0503020204020204" pitchFamily="34" charset="-122"/>
              </a:rPr>
              <a:t>添加您的标题</a:t>
            </a:r>
          </a:p>
        </c:rich>
      </c:tx>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活动项目1（万）</c:v>
                </c:pt>
              </c:strCache>
            </c:strRef>
          </c:tx>
          <c:spPr>
            <a:solidFill>
              <a:srgbClr val="F29A5B"/>
            </a:solidFill>
            <a:ln>
              <a:noFill/>
            </a:ln>
            <a:effectLst/>
          </c:spPr>
          <c:invertIfNegative val="0"/>
          <c:cat>
            <c:strRef>
              <c:f>Sheet1!$A$2:$A$5</c:f>
              <c:strCache>
                <c:ptCount val="4"/>
                <c:pt idx="0">
                  <c:v>5月份</c:v>
                </c:pt>
                <c:pt idx="1">
                  <c:v>6月份</c:v>
                </c:pt>
                <c:pt idx="2">
                  <c:v>7月份</c:v>
                </c:pt>
                <c:pt idx="3">
                  <c:v>8月份</c:v>
                </c:pt>
              </c:strCache>
            </c:strRef>
          </c:cat>
          <c:val>
            <c:numRef>
              <c:f>Sheet1!$B$2:$B$5</c:f>
              <c:numCache>
                <c:formatCode>General</c:formatCode>
                <c:ptCount val="4"/>
                <c:pt idx="0">
                  <c:v>2000</c:v>
                </c:pt>
                <c:pt idx="1">
                  <c:v>2500</c:v>
                </c:pt>
                <c:pt idx="2">
                  <c:v>3000</c:v>
                </c:pt>
                <c:pt idx="3">
                  <c:v>3500</c:v>
                </c:pt>
              </c:numCache>
            </c:numRef>
          </c:val>
          <c:extLst>
            <c:ext xmlns:c16="http://schemas.microsoft.com/office/drawing/2014/chart" uri="{C3380CC4-5D6E-409C-BE32-E72D297353CC}">
              <c16:uniqueId val="{00000000-D3C2-42CE-9C6F-9E822D509410}"/>
            </c:ext>
          </c:extLst>
        </c:ser>
        <c:ser>
          <c:idx val="1"/>
          <c:order val="1"/>
          <c:tx>
            <c:strRef>
              <c:f>Sheet1!$C$1</c:f>
              <c:strCache>
                <c:ptCount val="1"/>
                <c:pt idx="0">
                  <c:v>活动项目2（万）</c:v>
                </c:pt>
              </c:strCache>
            </c:strRef>
          </c:tx>
          <c:spPr>
            <a:solidFill>
              <a:srgbClr val="A5C0A4"/>
            </a:solidFill>
            <a:ln>
              <a:noFill/>
            </a:ln>
            <a:effectLst/>
          </c:spPr>
          <c:invertIfNegative val="0"/>
          <c:cat>
            <c:strRef>
              <c:f>Sheet1!$A$2:$A$5</c:f>
              <c:strCache>
                <c:ptCount val="4"/>
                <c:pt idx="0">
                  <c:v>5月份</c:v>
                </c:pt>
                <c:pt idx="1">
                  <c:v>6月份</c:v>
                </c:pt>
                <c:pt idx="2">
                  <c:v>7月份</c:v>
                </c:pt>
                <c:pt idx="3">
                  <c:v>8月份</c:v>
                </c:pt>
              </c:strCache>
            </c:strRef>
          </c:cat>
          <c:val>
            <c:numRef>
              <c:f>Sheet1!$C$2:$C$5</c:f>
              <c:numCache>
                <c:formatCode>General</c:formatCode>
                <c:ptCount val="4"/>
                <c:pt idx="0">
                  <c:v>2500</c:v>
                </c:pt>
                <c:pt idx="1">
                  <c:v>3000</c:v>
                </c:pt>
                <c:pt idx="2">
                  <c:v>3500</c:v>
                </c:pt>
                <c:pt idx="3">
                  <c:v>4000</c:v>
                </c:pt>
              </c:numCache>
            </c:numRef>
          </c:val>
          <c:extLst>
            <c:ext xmlns:c16="http://schemas.microsoft.com/office/drawing/2014/chart" uri="{C3380CC4-5D6E-409C-BE32-E72D297353CC}">
              <c16:uniqueId val="{00000001-D3C2-42CE-9C6F-9E822D509410}"/>
            </c:ext>
          </c:extLst>
        </c:ser>
        <c:dLbls>
          <c:showLegendKey val="0"/>
          <c:showVal val="0"/>
          <c:showCatName val="0"/>
          <c:showSerName val="0"/>
          <c:showPercent val="0"/>
          <c:showBubbleSize val="0"/>
        </c:dLbls>
        <c:gapWidth val="219"/>
        <c:overlap val="-27"/>
        <c:axId val="318417472"/>
        <c:axId val="318418032"/>
      </c:barChart>
      <c:catAx>
        <c:axId val="31841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318418032"/>
        <c:crosses val="autoZero"/>
        <c:auto val="1"/>
        <c:lblAlgn val="ctr"/>
        <c:lblOffset val="100"/>
        <c:noMultiLvlLbl val="0"/>
      </c:catAx>
      <c:valAx>
        <c:axId val="318418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1" i="0" u="none" strike="noStrike" kern="1200" baseline="0">
                <a:solidFill>
                  <a:schemeClr val="tx1">
                    <a:lumMod val="65000"/>
                    <a:lumOff val="35000"/>
                  </a:schemeClr>
                </a:solidFill>
                <a:latin typeface="+mn-lt"/>
                <a:ea typeface="+mn-ea"/>
                <a:cs typeface="+mn-cs"/>
              </a:defRPr>
            </a:pPr>
            <a:endParaRPr lang="zh-CN"/>
          </a:p>
        </c:txPr>
        <c:crossAx val="318417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6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5B99ED5-B1BD-4A85-8A5B-FFAFA86C0AC9}" type="slidenum">
              <a:rPr lang="zh-CN" altLang="en-US" smtClean="0">
                <a:latin typeface="Calibri" panose="020F0502020204030204" pitchFamily="34" charset="0"/>
              </a:rPr>
              <a:t>10</a:t>
            </a:fld>
            <a:endParaRPr lang="zh-CN"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cxnSp>
        <p:nvCxnSpPr>
          <p:cNvPr id="15" name="直接连接符 14"/>
          <p:cNvCxnSpPr/>
          <p:nvPr userDrawn="1"/>
        </p:nvCxnSpPr>
        <p:spPr>
          <a:xfrm>
            <a:off x="0" y="761332"/>
            <a:ext cx="12192000" cy="0"/>
          </a:xfrm>
          <a:prstGeom prst="line">
            <a:avLst/>
          </a:prstGeom>
          <a:ln>
            <a:solidFill>
              <a:srgbClr val="9F7D62"/>
            </a:solidFill>
          </a:ln>
        </p:spPr>
        <p:style>
          <a:lnRef idx="1">
            <a:schemeClr val="accent1"/>
          </a:lnRef>
          <a:fillRef idx="0">
            <a:schemeClr val="accent1"/>
          </a:fillRef>
          <a:effectRef idx="0">
            <a:schemeClr val="accent1"/>
          </a:effectRef>
          <a:fontRef idx="minor">
            <a:schemeClr val="tx1"/>
          </a:fontRef>
        </p:style>
      </p:cxnSp>
      <p:sp>
        <p:nvSpPr>
          <p:cNvPr id="16" name="椭圆 15"/>
          <p:cNvSpPr/>
          <p:nvPr userDrawn="1"/>
        </p:nvSpPr>
        <p:spPr>
          <a:xfrm>
            <a:off x="5933321" y="633664"/>
            <a:ext cx="258010" cy="258010"/>
          </a:xfrm>
          <a:prstGeom prst="ellipse">
            <a:avLst/>
          </a:prstGeom>
          <a:solidFill>
            <a:srgbClr val="865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6307136" y="667419"/>
            <a:ext cx="190500" cy="190500"/>
          </a:xfrm>
          <a:prstGeom prst="ellipse">
            <a:avLst/>
          </a:prstGeom>
          <a:solidFill>
            <a:srgbClr val="865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nvSpPr>
        <p:spPr>
          <a:xfrm>
            <a:off x="5627017" y="667419"/>
            <a:ext cx="190500" cy="190500"/>
          </a:xfrm>
          <a:prstGeom prst="ellipse">
            <a:avLst/>
          </a:prstGeom>
          <a:solidFill>
            <a:srgbClr val="865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notesSlide" Target="../notesSlides/notesSlide1.xml"/><Relationship Id="rId2" Type="http://schemas.openxmlformats.org/officeDocument/2006/relationships/tags" Target="../tags/tag43.xml"/><Relationship Id="rId16" Type="http://schemas.openxmlformats.org/officeDocument/2006/relationships/slideLayout" Target="../slideLayouts/slideLayout1.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3" Type="http://schemas.openxmlformats.org/officeDocument/2006/relationships/tags" Target="../tags/tag59.xml"/><Relationship Id="rId21" Type="http://schemas.openxmlformats.org/officeDocument/2006/relationships/tags" Target="../tags/tag77.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image" Target="../media/image13.png"/><Relationship Id="rId10" Type="http://schemas.openxmlformats.org/officeDocument/2006/relationships/tags" Target="../tags/tag66.xml"/><Relationship Id="rId19" Type="http://schemas.openxmlformats.org/officeDocument/2006/relationships/tags" Target="../tags/tag75.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tags" Target="../tags/tag95.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tags" Target="../tags/tag94.xml"/><Relationship Id="rId2" Type="http://schemas.openxmlformats.org/officeDocument/2006/relationships/tags" Target="../tags/tag79.xml"/><Relationship Id="rId16" Type="http://schemas.openxmlformats.org/officeDocument/2006/relationships/tags" Target="../tags/tag93.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tags" Target="../tags/tag92.xml"/><Relationship Id="rId10" Type="http://schemas.openxmlformats.org/officeDocument/2006/relationships/tags" Target="../tags/tag87.xml"/><Relationship Id="rId19" Type="http://schemas.openxmlformats.org/officeDocument/2006/relationships/slideLayout" Target="../slideLayouts/slideLayout1.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s>
</file>

<file path=ppt/slides/_rels/slide15.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tags" Target="../tags/tag107.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image" Target="../media/image14.png"/><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17.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slideLayout" Target="../slideLayouts/slideLayout1.xml"/><Relationship Id="rId2" Type="http://schemas.openxmlformats.org/officeDocument/2006/relationships/tags" Target="../tags/tag111.xml"/><Relationship Id="rId16" Type="http://schemas.openxmlformats.org/officeDocument/2006/relationships/tags" Target="../tags/tag125.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5" Type="http://schemas.openxmlformats.org/officeDocument/2006/relationships/tags" Target="../tags/tag12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27.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Layout" Target="../slideLayouts/slideLayout1.xml"/><Relationship Id="rId4" Type="http://schemas.openxmlformats.org/officeDocument/2006/relationships/tags" Target="../tags/tag13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3.xml"/></Relationships>
</file>

<file path=ppt/slides/_rels/slide24.xml.rels><?xml version="1.0" encoding="UTF-8" standalone="yes"?>
<Relationships xmlns="http://schemas.openxmlformats.org/package/2006/relationships"><Relationship Id="rId8" Type="http://schemas.openxmlformats.org/officeDocument/2006/relationships/tags" Target="../tags/tag141.xml"/><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slideLayout" Target="../slideLayouts/slideLayout1.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0" Type="http://schemas.openxmlformats.org/officeDocument/2006/relationships/tags" Target="../tags/tag143.xml"/><Relationship Id="rId4" Type="http://schemas.openxmlformats.org/officeDocument/2006/relationships/tags" Target="../tags/tag137.xml"/><Relationship Id="rId9" Type="http://schemas.openxmlformats.org/officeDocument/2006/relationships/tags" Target="../tags/tag14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slideLayout" Target="../slideLayouts/slideLayout1.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tags" Target="../tags/tag11.xml"/><Relationship Id="rId16" Type="http://schemas.openxmlformats.org/officeDocument/2006/relationships/tags" Target="../tags/tag25.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tags" Target="../tags/tag28.xml"/><Relationship Id="rId16"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 y="42204"/>
            <a:ext cx="15450095" cy="6334539"/>
          </a:xfrm>
          <a:prstGeom prst="rect">
            <a:avLst/>
          </a:prstGeom>
        </p:spPr>
      </p:pic>
      <p:grpSp>
        <p:nvGrpSpPr>
          <p:cNvPr id="10" name="组合 9"/>
          <p:cNvGrpSpPr/>
          <p:nvPr/>
        </p:nvGrpSpPr>
        <p:grpSpPr>
          <a:xfrm>
            <a:off x="1881807" y="4273924"/>
            <a:ext cx="6416625" cy="2113623"/>
            <a:chOff x="4805169" y="3003803"/>
            <a:chExt cx="2581661" cy="850394"/>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1491" y="3022091"/>
              <a:ext cx="509017" cy="81381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5169" y="3003803"/>
              <a:ext cx="2581661" cy="850394"/>
            </a:xfrm>
            <a:prstGeom prst="rect">
              <a:avLst/>
            </a:prstGeom>
          </p:spPr>
        </p:pic>
      </p:gr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6042" y="3732325"/>
            <a:ext cx="1221693" cy="1953247"/>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18" y="379335"/>
            <a:ext cx="2584188" cy="6478665"/>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77312"/>
            <a:ext cx="12192000" cy="3980688"/>
          </a:xfrm>
          <a:prstGeom prst="rect">
            <a:avLst/>
          </a:prstGeom>
        </p:spPr>
      </p:pic>
      <p:sp>
        <p:nvSpPr>
          <p:cNvPr id="12" name="文本框 11"/>
          <p:cNvSpPr txBox="1"/>
          <p:nvPr/>
        </p:nvSpPr>
        <p:spPr>
          <a:xfrm>
            <a:off x="2417735" y="1885041"/>
            <a:ext cx="7334059" cy="707886"/>
          </a:xfrm>
          <a:prstGeom prst="rect">
            <a:avLst/>
          </a:prstGeom>
          <a:noFill/>
        </p:spPr>
        <p:txBody>
          <a:bodyPr wrap="none" rtlCol="0">
            <a:spAutoFit/>
          </a:bodyPr>
          <a:lstStyle/>
          <a:p>
            <a:r>
              <a:rPr lang="zh-CN" altLang="en-US" sz="4000" b="1" dirty="0">
                <a:solidFill>
                  <a:srgbClr val="865B3E"/>
                </a:solidFill>
                <a:latin typeface="微软雅黑" panose="020B0503020204020204" pitchFamily="34" charset="-122"/>
                <a:ea typeface="微软雅黑" panose="020B0503020204020204" pitchFamily="34" charset="-122"/>
              </a:rPr>
              <a:t>可爱卡通欢乐童年创意</a:t>
            </a:r>
            <a:r>
              <a:rPr lang="en-US" altLang="zh-CN" sz="4000" b="1" dirty="0">
                <a:solidFill>
                  <a:srgbClr val="865B3E"/>
                </a:solidFill>
                <a:latin typeface="微软雅黑" panose="020B0503020204020204" pitchFamily="34" charset="-122"/>
                <a:ea typeface="微软雅黑" panose="020B0503020204020204" pitchFamily="34" charset="-122"/>
              </a:rPr>
              <a:t>PPT</a:t>
            </a:r>
            <a:r>
              <a:rPr lang="zh-CN" altLang="en-US" sz="4000" b="1" dirty="0">
                <a:solidFill>
                  <a:srgbClr val="865B3E"/>
                </a:solidFill>
                <a:latin typeface="微软雅黑" panose="020B0503020204020204" pitchFamily="34" charset="-122"/>
                <a:ea typeface="微软雅黑" panose="020B0503020204020204" pitchFamily="34" charset="-122"/>
              </a:rPr>
              <a:t>模板</a:t>
            </a:r>
          </a:p>
        </p:txBody>
      </p:sp>
      <p:cxnSp>
        <p:nvCxnSpPr>
          <p:cNvPr id="14" name="直接连接符 13"/>
          <p:cNvCxnSpPr/>
          <p:nvPr/>
        </p:nvCxnSpPr>
        <p:spPr>
          <a:xfrm>
            <a:off x="2600972" y="2892810"/>
            <a:ext cx="1100783" cy="0"/>
          </a:xfrm>
          <a:prstGeom prst="line">
            <a:avLst/>
          </a:prstGeom>
          <a:ln>
            <a:solidFill>
              <a:srgbClr val="865B3E"/>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701755" y="2708144"/>
            <a:ext cx="4788490" cy="369332"/>
          </a:xfrm>
          <a:prstGeom prst="rect">
            <a:avLst/>
          </a:prstGeom>
          <a:noFill/>
        </p:spPr>
        <p:txBody>
          <a:bodyPr wrap="none" rtlCol="0">
            <a:spAutoFit/>
          </a:bodyPr>
          <a:lstStyle>
            <a:defPPr>
              <a:defRPr lang="zh-CN"/>
            </a:defPPr>
            <a:lvl1pPr>
              <a:defRPr sz="4000" b="1">
                <a:solidFill>
                  <a:srgbClr val="865B3E"/>
                </a:solidFill>
                <a:latin typeface="微软雅黑" panose="020B0503020204020204" pitchFamily="34" charset="-122"/>
                <a:ea typeface="微软雅黑" panose="020B0503020204020204" pitchFamily="34" charset="-122"/>
              </a:defRPr>
            </a:lvl1pPr>
          </a:lstStyle>
          <a:p>
            <a:r>
              <a:rPr lang="zh-CN" altLang="en-US" sz="1800" b="0" dirty="0"/>
              <a:t>可爱卡通创意手绘幼儿园通用</a:t>
            </a:r>
            <a:r>
              <a:rPr lang="en-US" altLang="zh-CN" sz="1800" b="0" dirty="0"/>
              <a:t>PPT</a:t>
            </a:r>
            <a:r>
              <a:rPr lang="zh-CN" altLang="en-US" sz="1800" b="0" dirty="0"/>
              <a:t>幻灯片演讲</a:t>
            </a:r>
          </a:p>
        </p:txBody>
      </p:sp>
      <p:cxnSp>
        <p:nvCxnSpPr>
          <p:cNvPr id="18" name="直接连接符 17"/>
          <p:cNvCxnSpPr/>
          <p:nvPr/>
        </p:nvCxnSpPr>
        <p:spPr>
          <a:xfrm>
            <a:off x="8474747" y="2892810"/>
            <a:ext cx="1100783" cy="0"/>
          </a:xfrm>
          <a:prstGeom prst="line">
            <a:avLst/>
          </a:prstGeom>
          <a:ln>
            <a:solidFill>
              <a:srgbClr val="865B3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right)">
                                      <p:cBhvr>
                                        <p:cTn id="20" dur="500"/>
                                        <p:tgtEl>
                                          <p:spTgt spid="11"/>
                                        </p:tgtEl>
                                      </p:cBhvr>
                                    </p:animEffect>
                                  </p:childTnLst>
                                </p:cTn>
                              </p:par>
                            </p:childTnLst>
                          </p:cTn>
                        </p:par>
                        <p:par>
                          <p:cTn id="21" fill="hold">
                            <p:stCondLst>
                              <p:cond delay="2500"/>
                            </p:stCondLst>
                            <p:childTnLst>
                              <p:par>
                                <p:cTn id="22" presetID="23" presetClass="entr" presetSubtype="16"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childTnLst>
                                </p:cTn>
                              </p:par>
                            </p:childTnLst>
                          </p:cTn>
                        </p:par>
                        <p:par>
                          <p:cTn id="26" fill="hold">
                            <p:stCondLst>
                              <p:cond delay="3700"/>
                            </p:stCondLst>
                            <p:childTnLst>
                              <p:par>
                                <p:cTn id="27" presetID="2" presetClass="entr" presetSubtype="2"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par>
                          <p:cTn id="31" fill="hold">
                            <p:stCondLst>
                              <p:cond delay="4200"/>
                            </p:stCondLst>
                            <p:childTnLst>
                              <p:par>
                                <p:cTn id="32" presetID="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0-#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par>
                          <p:cTn id="36" fill="hold">
                            <p:stCondLst>
                              <p:cond delay="47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H_SubTitle_4"/>
          <p:cNvSpPr/>
          <p:nvPr>
            <p:custDataLst>
              <p:tags r:id="rId2"/>
            </p:custDataLst>
          </p:nvPr>
        </p:nvSpPr>
        <p:spPr>
          <a:xfrm>
            <a:off x="7484196" y="3914153"/>
            <a:ext cx="3366036" cy="1477715"/>
          </a:xfrm>
          <a:custGeom>
            <a:avLst/>
            <a:gdLst>
              <a:gd name="connsiteX0" fmla="*/ 0 w 2201563"/>
              <a:gd name="connsiteY0" fmla="*/ 0 h 1008000"/>
              <a:gd name="connsiteX1" fmla="*/ 2201563 w 2201563"/>
              <a:gd name="connsiteY1" fmla="*/ 0 h 1008000"/>
              <a:gd name="connsiteX2" fmla="*/ 2201563 w 2201563"/>
              <a:gd name="connsiteY2" fmla="*/ 839997 h 1008000"/>
              <a:gd name="connsiteX3" fmla="*/ 2033560 w 2201563"/>
              <a:gd name="connsiteY3" fmla="*/ 1008000 h 1008000"/>
              <a:gd name="connsiteX4" fmla="*/ 0 w 2201563"/>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563" h="1008000">
                <a:moveTo>
                  <a:pt x="0" y="0"/>
                </a:moveTo>
                <a:lnTo>
                  <a:pt x="2201563" y="0"/>
                </a:lnTo>
                <a:lnTo>
                  <a:pt x="2201563" y="839997"/>
                </a:lnTo>
                <a:cubicBezTo>
                  <a:pt x="2201563" y="932782"/>
                  <a:pt x="2126345" y="1008000"/>
                  <a:pt x="2033560" y="1008000"/>
                </a:cubicBezTo>
                <a:lnTo>
                  <a:pt x="0" y="1008000"/>
                </a:lnTo>
                <a:close/>
              </a:path>
            </a:pathLst>
          </a:custGeom>
          <a:noFill/>
          <a:ln w="12700" cap="flat" cmpd="sng" algn="ctr">
            <a:solidFill>
              <a:srgbClr val="A5C0A4"/>
            </a:solidFill>
            <a:prstDash val="solid"/>
          </a:ln>
          <a:effectLst/>
        </p:spPr>
        <p:txBody>
          <a:bodyPr lIns="432000" tIns="0" rIns="108000" bIns="0" anchor="ctr">
            <a:norm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a:t>
            </a:r>
          </a:p>
        </p:txBody>
      </p:sp>
      <p:sp>
        <p:nvSpPr>
          <p:cNvPr id="28" name="MH_SubTitle_3"/>
          <p:cNvSpPr/>
          <p:nvPr>
            <p:custDataLst>
              <p:tags r:id="rId3"/>
            </p:custDataLst>
          </p:nvPr>
        </p:nvSpPr>
        <p:spPr>
          <a:xfrm flipH="1">
            <a:off x="1350632" y="3914153"/>
            <a:ext cx="3366036" cy="1477715"/>
          </a:xfrm>
          <a:custGeom>
            <a:avLst/>
            <a:gdLst>
              <a:gd name="connsiteX0" fmla="*/ 2236098 w 2236098"/>
              <a:gd name="connsiteY0" fmla="*/ 0 h 1008000"/>
              <a:gd name="connsiteX1" fmla="*/ 0 w 2236098"/>
              <a:gd name="connsiteY1" fmla="*/ 0 h 1008000"/>
              <a:gd name="connsiteX2" fmla="*/ 0 w 2236098"/>
              <a:gd name="connsiteY2" fmla="*/ 1008000 h 1008000"/>
              <a:gd name="connsiteX3" fmla="*/ 2068095 w 2236098"/>
              <a:gd name="connsiteY3" fmla="*/ 1008000 h 1008000"/>
              <a:gd name="connsiteX4" fmla="*/ 2236098 w 2236098"/>
              <a:gd name="connsiteY4" fmla="*/ 839997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098" h="1008000">
                <a:moveTo>
                  <a:pt x="2236098" y="0"/>
                </a:moveTo>
                <a:lnTo>
                  <a:pt x="0" y="0"/>
                </a:lnTo>
                <a:lnTo>
                  <a:pt x="0" y="1008000"/>
                </a:lnTo>
                <a:lnTo>
                  <a:pt x="2068095" y="1008000"/>
                </a:lnTo>
                <a:cubicBezTo>
                  <a:pt x="2160880" y="1008000"/>
                  <a:pt x="2236098" y="932782"/>
                  <a:pt x="2236098" y="839997"/>
                </a:cubicBezTo>
                <a:close/>
              </a:path>
            </a:pathLst>
          </a:custGeom>
          <a:noFill/>
          <a:ln w="12700" cap="flat" cmpd="sng" algn="ctr">
            <a:solidFill>
              <a:srgbClr val="A5C0A4"/>
            </a:solidFill>
            <a:prstDash val="solid"/>
          </a:ln>
          <a:effectLst/>
        </p:spPr>
        <p:txBody>
          <a:bodyPr lIns="108000" tIns="0" rIns="432000" bIns="0" anchor="ctr">
            <a:norm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a:t>
            </a:r>
          </a:p>
        </p:txBody>
      </p:sp>
      <p:sp>
        <p:nvSpPr>
          <p:cNvPr id="26" name="MH_SubTitle_2"/>
          <p:cNvSpPr/>
          <p:nvPr>
            <p:custDataLst>
              <p:tags r:id="rId4"/>
            </p:custDataLst>
          </p:nvPr>
        </p:nvSpPr>
        <p:spPr>
          <a:xfrm>
            <a:off x="7484196" y="2236932"/>
            <a:ext cx="3366036" cy="1477716"/>
          </a:xfrm>
          <a:custGeom>
            <a:avLst/>
            <a:gdLst>
              <a:gd name="connsiteX0" fmla="*/ 11261 w 2255258"/>
              <a:gd name="connsiteY0" fmla="*/ 0 h 1008000"/>
              <a:gd name="connsiteX1" fmla="*/ 2087255 w 2255258"/>
              <a:gd name="connsiteY1" fmla="*/ 0 h 1008000"/>
              <a:gd name="connsiteX2" fmla="*/ 2255258 w 2255258"/>
              <a:gd name="connsiteY2" fmla="*/ 168003 h 1008000"/>
              <a:gd name="connsiteX3" fmla="*/ 2255258 w 2255258"/>
              <a:gd name="connsiteY3" fmla="*/ 1008000 h 1008000"/>
              <a:gd name="connsiteX4" fmla="*/ 0 w 2255258"/>
              <a:gd name="connsiteY4" fmla="*/ 1008000 h 1008000"/>
              <a:gd name="connsiteX5" fmla="*/ 0 w 2255258"/>
              <a:gd name="connsiteY5" fmla="*/ 2274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5258" h="1008000">
                <a:moveTo>
                  <a:pt x="11261" y="0"/>
                </a:moveTo>
                <a:lnTo>
                  <a:pt x="2087255" y="0"/>
                </a:lnTo>
                <a:cubicBezTo>
                  <a:pt x="2180040" y="0"/>
                  <a:pt x="2255258" y="75218"/>
                  <a:pt x="2255258" y="168003"/>
                </a:cubicBezTo>
                <a:lnTo>
                  <a:pt x="2255258" y="1008000"/>
                </a:lnTo>
                <a:lnTo>
                  <a:pt x="0" y="1008000"/>
                </a:lnTo>
                <a:lnTo>
                  <a:pt x="0" y="2274"/>
                </a:lnTo>
                <a:close/>
              </a:path>
            </a:pathLst>
          </a:custGeom>
          <a:noFill/>
          <a:ln w="12700" cap="flat" cmpd="sng" algn="ctr">
            <a:solidFill>
              <a:srgbClr val="F29A5B"/>
            </a:solidFill>
            <a:prstDash val="solid"/>
          </a:ln>
          <a:effectLst/>
        </p:spPr>
        <p:txBody>
          <a:bodyPr lIns="432000" tIns="0" rIns="108000" bIns="0" anchor="ctr">
            <a:norm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a:t>
            </a:r>
          </a:p>
        </p:txBody>
      </p:sp>
      <p:sp>
        <p:nvSpPr>
          <p:cNvPr id="24" name="MH_SubTitle_1"/>
          <p:cNvSpPr/>
          <p:nvPr>
            <p:custDataLst>
              <p:tags r:id="rId5"/>
            </p:custDataLst>
          </p:nvPr>
        </p:nvSpPr>
        <p:spPr>
          <a:xfrm>
            <a:off x="1350632" y="2236932"/>
            <a:ext cx="3366036" cy="1477716"/>
          </a:xfrm>
          <a:custGeom>
            <a:avLst/>
            <a:gdLst>
              <a:gd name="connsiteX0" fmla="*/ 168003 w 2237782"/>
              <a:gd name="connsiteY0" fmla="*/ 0 h 1008000"/>
              <a:gd name="connsiteX1" fmla="*/ 2237782 w 2237782"/>
              <a:gd name="connsiteY1" fmla="*/ 0 h 1008000"/>
              <a:gd name="connsiteX2" fmla="*/ 2237782 w 2237782"/>
              <a:gd name="connsiteY2" fmla="*/ 1008000 h 1008000"/>
              <a:gd name="connsiteX3" fmla="*/ 0 w 2237782"/>
              <a:gd name="connsiteY3" fmla="*/ 1008000 h 1008000"/>
              <a:gd name="connsiteX4" fmla="*/ 0 w 2237782"/>
              <a:gd name="connsiteY4" fmla="*/ 168003 h 1008000"/>
              <a:gd name="connsiteX5" fmla="*/ 168003 w 2237782"/>
              <a:gd name="connsiteY5"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7782" h="1008000">
                <a:moveTo>
                  <a:pt x="168003" y="0"/>
                </a:moveTo>
                <a:lnTo>
                  <a:pt x="2237782" y="0"/>
                </a:lnTo>
                <a:lnTo>
                  <a:pt x="2237782" y="1008000"/>
                </a:lnTo>
                <a:lnTo>
                  <a:pt x="0" y="1008000"/>
                </a:lnTo>
                <a:lnTo>
                  <a:pt x="0" y="168003"/>
                </a:lnTo>
                <a:cubicBezTo>
                  <a:pt x="0" y="75218"/>
                  <a:pt x="75218" y="0"/>
                  <a:pt x="168003" y="0"/>
                </a:cubicBezTo>
                <a:close/>
              </a:path>
            </a:pathLst>
          </a:custGeom>
          <a:noFill/>
          <a:ln w="12700" cap="flat" cmpd="sng" algn="ctr">
            <a:solidFill>
              <a:srgbClr val="F29A5B"/>
            </a:solidFill>
            <a:prstDash val="solid"/>
          </a:ln>
          <a:effectLst/>
        </p:spPr>
        <p:txBody>
          <a:bodyPr lIns="108000" tIns="0" rIns="432000" bIns="0" anchor="ctr">
            <a:norm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a:t>
            </a:r>
          </a:p>
        </p:txBody>
      </p:sp>
      <p:sp>
        <p:nvSpPr>
          <p:cNvPr id="58" name="MH_Other_5"/>
          <p:cNvSpPr/>
          <p:nvPr>
            <p:custDataLst>
              <p:tags r:id="rId6"/>
            </p:custDataLst>
          </p:nvPr>
        </p:nvSpPr>
        <p:spPr>
          <a:xfrm>
            <a:off x="4275907" y="4566017"/>
            <a:ext cx="173986" cy="173986"/>
          </a:xfrm>
          <a:prstGeom prst="chevron">
            <a:avLst/>
          </a:prstGeom>
          <a:solidFill>
            <a:srgbClr val="A5C0A4"/>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47" name="MH_Other_2"/>
          <p:cNvSpPr/>
          <p:nvPr>
            <p:custDataLst>
              <p:tags r:id="rId7"/>
            </p:custDataLst>
          </p:nvPr>
        </p:nvSpPr>
        <p:spPr>
          <a:xfrm flipH="1">
            <a:off x="7688339" y="2888798"/>
            <a:ext cx="173985" cy="173985"/>
          </a:xfrm>
          <a:prstGeom prst="chevron">
            <a:avLst/>
          </a:prstGeom>
          <a:solidFill>
            <a:srgbClr val="F29A5B"/>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55" name="MH_Other_4"/>
          <p:cNvSpPr/>
          <p:nvPr>
            <p:custDataLst>
              <p:tags r:id="rId8"/>
            </p:custDataLst>
          </p:nvPr>
        </p:nvSpPr>
        <p:spPr>
          <a:xfrm>
            <a:off x="4275907" y="2888798"/>
            <a:ext cx="173986" cy="173985"/>
          </a:xfrm>
          <a:prstGeom prst="chevron">
            <a:avLst/>
          </a:prstGeom>
          <a:solidFill>
            <a:srgbClr val="F29A5B"/>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50" name="MH_Other_3"/>
          <p:cNvSpPr/>
          <p:nvPr>
            <p:custDataLst>
              <p:tags r:id="rId9"/>
            </p:custDataLst>
          </p:nvPr>
        </p:nvSpPr>
        <p:spPr>
          <a:xfrm flipH="1">
            <a:off x="7688339" y="4566017"/>
            <a:ext cx="173985" cy="173986"/>
          </a:xfrm>
          <a:prstGeom prst="chevron">
            <a:avLst/>
          </a:prstGeom>
          <a:solidFill>
            <a:srgbClr val="A5C0A4"/>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grpSp>
        <p:nvGrpSpPr>
          <p:cNvPr id="9" name="组合 8"/>
          <p:cNvGrpSpPr/>
          <p:nvPr/>
        </p:nvGrpSpPr>
        <p:grpSpPr>
          <a:xfrm>
            <a:off x="4215592" y="1397164"/>
            <a:ext cx="3774323" cy="3354436"/>
            <a:chOff x="4174648" y="1874838"/>
            <a:chExt cx="3774323" cy="3354436"/>
          </a:xfrm>
        </p:grpSpPr>
        <p:grpSp>
          <p:nvGrpSpPr>
            <p:cNvPr id="5" name="组合 4"/>
            <p:cNvGrpSpPr/>
            <p:nvPr/>
          </p:nvGrpSpPr>
          <p:grpSpPr>
            <a:xfrm>
              <a:off x="4664127" y="1874838"/>
              <a:ext cx="2795364" cy="3354436"/>
              <a:chOff x="4664127" y="1874838"/>
              <a:chExt cx="2795364" cy="3354436"/>
            </a:xfrm>
          </p:grpSpPr>
          <p:sp>
            <p:nvSpPr>
              <p:cNvPr id="60" name="MH_Other_1"/>
              <p:cNvSpPr/>
              <p:nvPr>
                <p:custDataLst>
                  <p:tags r:id="rId14"/>
                </p:custDataLst>
              </p:nvPr>
            </p:nvSpPr>
            <p:spPr>
              <a:xfrm>
                <a:off x="4664127" y="3561335"/>
                <a:ext cx="2795364" cy="1667939"/>
              </a:xfrm>
              <a:prstGeom prst="diamond">
                <a:avLst/>
              </a:prstGeom>
              <a:solidFill>
                <a:srgbClr val="D9D9D9"/>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40" name="MH_Title_1"/>
              <p:cNvSpPr/>
              <p:nvPr>
                <p:custDataLst>
                  <p:tags r:id="rId15"/>
                </p:custDataLst>
              </p:nvPr>
            </p:nvSpPr>
            <p:spPr>
              <a:xfrm>
                <a:off x="4664127" y="1874838"/>
                <a:ext cx="2795364" cy="1665620"/>
              </a:xfrm>
              <a:prstGeom prst="diamond">
                <a:avLst/>
              </a:prstGeom>
              <a:solidFill>
                <a:schemeClr val="bg1">
                  <a:lumMod val="85000"/>
                </a:schemeClr>
              </a:solidFill>
              <a:ln w="25400" cap="flat" cmpd="sng" algn="ctr">
                <a:noFill/>
                <a:prstDash val="solid"/>
              </a:ln>
              <a:effectLst/>
            </p:spPr>
            <p:txBody>
              <a:bodyPr lIns="0" tIns="0" rIns="0" bIns="0" anchor="ctr">
                <a:noAutofit/>
              </a:bodyPr>
              <a:lstStyle/>
              <a:p>
                <a:pPr algn="ctr">
                  <a:lnSpc>
                    <a:spcPct val="130000"/>
                  </a:lnSpc>
                  <a:defRPr/>
                </a:pPr>
                <a:r>
                  <a:rPr lang="zh-CN" altLang="en-US" sz="2800" kern="0" dirty="0">
                    <a:solidFill>
                      <a:srgbClr val="865B3E"/>
                    </a:solidFill>
                    <a:latin typeface="微软雅黑" panose="020B0503020204020204" pitchFamily="34" charset="-122"/>
                    <a:ea typeface="微软雅黑" panose="020B0503020204020204" pitchFamily="34" charset="-122"/>
                  </a:rPr>
                  <a:t>输入</a:t>
                </a:r>
                <a:endParaRPr lang="en-US" altLang="zh-CN" sz="2800" kern="0" dirty="0">
                  <a:solidFill>
                    <a:srgbClr val="865B3E"/>
                  </a:solidFill>
                  <a:latin typeface="微软雅黑" panose="020B0503020204020204" pitchFamily="34" charset="-122"/>
                  <a:ea typeface="微软雅黑" panose="020B0503020204020204" pitchFamily="34" charset="-122"/>
                </a:endParaRPr>
              </a:p>
              <a:p>
                <a:pPr algn="ctr">
                  <a:lnSpc>
                    <a:spcPct val="130000"/>
                  </a:lnSpc>
                  <a:defRPr/>
                </a:pPr>
                <a:r>
                  <a:rPr lang="zh-CN" altLang="en-US" sz="2800" kern="0" dirty="0">
                    <a:solidFill>
                      <a:srgbClr val="865B3E"/>
                    </a:solidFill>
                    <a:latin typeface="微软雅黑" panose="020B0503020204020204" pitchFamily="34" charset="-122"/>
                    <a:ea typeface="微软雅黑" panose="020B0503020204020204" pitchFamily="34" charset="-122"/>
                  </a:rPr>
                  <a:t>标题</a:t>
                </a:r>
                <a:endParaRPr lang="en-US" altLang="zh-CN" sz="2800" kern="0" dirty="0">
                  <a:solidFill>
                    <a:srgbClr val="865B3E"/>
                  </a:solidFill>
                  <a:latin typeface="微软雅黑" panose="020B0503020204020204" pitchFamily="34" charset="-122"/>
                  <a:ea typeface="微软雅黑" panose="020B0503020204020204" pitchFamily="34" charset="-122"/>
                </a:endParaRPr>
              </a:p>
            </p:txBody>
          </p:sp>
        </p:grpSp>
        <p:sp>
          <p:nvSpPr>
            <p:cNvPr id="43" name="MH_Other_6"/>
            <p:cNvSpPr/>
            <p:nvPr>
              <p:custDataLst>
                <p:tags r:id="rId12"/>
              </p:custDataLst>
            </p:nvPr>
          </p:nvSpPr>
          <p:spPr>
            <a:xfrm rot="19712482">
              <a:off x="5559572" y="3218006"/>
              <a:ext cx="2389399" cy="1294451"/>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rgbClr val="F0893C"/>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latin typeface="Arial Rounded MT Bold" panose="020F0704030504030204" pitchFamily="34" charset="0"/>
                  <a:ea typeface="微软雅黑" panose="020B0503020204020204" pitchFamily="34" charset="-122"/>
                </a:rPr>
                <a:t>02</a:t>
              </a:r>
              <a:endParaRPr lang="zh-CN" altLang="en-US" sz="3000" b="1" kern="0" dirty="0">
                <a:solidFill>
                  <a:sysClr val="window" lastClr="FFFFFF"/>
                </a:solidFill>
                <a:latin typeface="Arial Rounded MT Bold" panose="020F0704030504030204" pitchFamily="34" charset="0"/>
                <a:ea typeface="微软雅黑" panose="020B0503020204020204" pitchFamily="34" charset="-122"/>
              </a:endParaRPr>
            </a:p>
          </p:txBody>
        </p:sp>
        <p:sp>
          <p:nvSpPr>
            <p:cNvPr id="53" name="MH_Other_7"/>
            <p:cNvSpPr/>
            <p:nvPr>
              <p:custDataLst>
                <p:tags r:id="rId13"/>
              </p:custDataLst>
            </p:nvPr>
          </p:nvSpPr>
          <p:spPr>
            <a:xfrm rot="1887518" flipH="1">
              <a:off x="4174648" y="3220325"/>
              <a:ext cx="2389399" cy="1296772"/>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rgbClr val="F29A5B">
                <a:alpha val="80000"/>
              </a:srgbClr>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latin typeface="Arial Rounded MT Bold" panose="020F0704030504030204" pitchFamily="34" charset="0"/>
                  <a:ea typeface="微软雅黑" panose="020B0503020204020204" pitchFamily="34" charset="-122"/>
                </a:rPr>
                <a:t>01</a:t>
              </a:r>
              <a:endParaRPr lang="zh-CN" altLang="en-US" sz="3000" b="1" kern="0" dirty="0">
                <a:solidFill>
                  <a:sysClr val="window" lastClr="FFFFFF"/>
                </a:solidFill>
                <a:latin typeface="Arial Rounded MT Bold" panose="020F0704030504030204" pitchFamily="34" charset="0"/>
                <a:ea typeface="微软雅黑" panose="020B0503020204020204" pitchFamily="34" charset="-122"/>
              </a:endParaRPr>
            </a:p>
          </p:txBody>
        </p:sp>
      </p:grpSp>
      <p:grpSp>
        <p:nvGrpSpPr>
          <p:cNvPr id="6" name="组合 5"/>
          <p:cNvGrpSpPr/>
          <p:nvPr/>
        </p:nvGrpSpPr>
        <p:grpSpPr>
          <a:xfrm>
            <a:off x="4215592" y="4415231"/>
            <a:ext cx="3774323" cy="1294451"/>
            <a:chOff x="4174648" y="4892905"/>
            <a:chExt cx="3774323" cy="1294451"/>
          </a:xfrm>
        </p:grpSpPr>
        <p:sp>
          <p:nvSpPr>
            <p:cNvPr id="56" name="MH_Other_8"/>
            <p:cNvSpPr/>
            <p:nvPr>
              <p:custDataLst>
                <p:tags r:id="rId10"/>
              </p:custDataLst>
            </p:nvPr>
          </p:nvSpPr>
          <p:spPr>
            <a:xfrm rot="19712482">
              <a:off x="5559572" y="4892905"/>
              <a:ext cx="2389399" cy="1294451"/>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rgbClr val="85AA84"/>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latin typeface="Arial Rounded MT Bold" panose="020F0704030504030204" pitchFamily="34" charset="0"/>
                  <a:ea typeface="微软雅黑" panose="020B0503020204020204" pitchFamily="34" charset="-122"/>
                </a:rPr>
                <a:t>04</a:t>
              </a:r>
              <a:endParaRPr lang="zh-CN" altLang="en-US" sz="3000" b="1" kern="0" dirty="0">
                <a:solidFill>
                  <a:sysClr val="window" lastClr="FFFFFF"/>
                </a:solidFill>
                <a:latin typeface="Arial Rounded MT Bold" panose="020F0704030504030204" pitchFamily="34" charset="0"/>
                <a:ea typeface="微软雅黑" panose="020B0503020204020204" pitchFamily="34" charset="-122"/>
              </a:endParaRPr>
            </a:p>
          </p:txBody>
        </p:sp>
        <p:sp>
          <p:nvSpPr>
            <p:cNvPr id="61" name="MH_Other_9"/>
            <p:cNvSpPr/>
            <p:nvPr>
              <p:custDataLst>
                <p:tags r:id="rId11"/>
              </p:custDataLst>
            </p:nvPr>
          </p:nvSpPr>
          <p:spPr>
            <a:xfrm rot="1887518" flipH="1">
              <a:off x="4174648" y="4892905"/>
              <a:ext cx="2389399" cy="1294451"/>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rgbClr val="A5C0A4">
                <a:alpha val="80000"/>
              </a:srgbClr>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latin typeface="Arial Rounded MT Bold" panose="020F0704030504030204" pitchFamily="34" charset="0"/>
                  <a:ea typeface="微软雅黑" panose="020B0503020204020204" pitchFamily="34" charset="-122"/>
                </a:rPr>
                <a:t>03</a:t>
              </a:r>
              <a:endParaRPr lang="zh-CN" altLang="en-US" sz="3000" b="1" kern="0" dirty="0">
                <a:solidFill>
                  <a:sysClr val="window" lastClr="FFFFFF"/>
                </a:solidFill>
                <a:latin typeface="Arial Rounded MT Bold" panose="020F0704030504030204" pitchFamily="34" charset="0"/>
                <a:ea typeface="微软雅黑" panose="020B0503020204020204" pitchFamily="34" charset="-122"/>
              </a:endParaRPr>
            </a:p>
          </p:txBody>
        </p:sp>
      </p:grpSp>
      <p:sp>
        <p:nvSpPr>
          <p:cNvPr id="18" name="矩形 17"/>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righ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500" fill="hold"/>
                                        <p:tgtEl>
                                          <p:spTgt spid="47"/>
                                        </p:tgtEl>
                                        <p:attrNameLst>
                                          <p:attrName>ppt_x</p:attrName>
                                        </p:attrNameLst>
                                      </p:cBhvr>
                                      <p:tavLst>
                                        <p:tav tm="0">
                                          <p:val>
                                            <p:strVal val="0-#ppt_w/2"/>
                                          </p:val>
                                        </p:tav>
                                        <p:tav tm="100000">
                                          <p:val>
                                            <p:strVal val="#ppt_x"/>
                                          </p:val>
                                        </p:tav>
                                      </p:tavLst>
                                    </p:anim>
                                    <p:anim calcmode="lin" valueType="num">
                                      <p:cBhvr additive="base">
                                        <p:cTn id="31"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1+#ppt_w/2"/>
                                          </p:val>
                                        </p:tav>
                                        <p:tav tm="100000">
                                          <p:val>
                                            <p:strVal val="#ppt_x"/>
                                          </p:val>
                                        </p:tav>
                                      </p:tavLst>
                                    </p:anim>
                                    <p:anim calcmode="lin" valueType="num">
                                      <p:cBhvr additive="base">
                                        <p:cTn id="42"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500" fill="hold"/>
                                        <p:tgtEl>
                                          <p:spTgt spid="50"/>
                                        </p:tgtEl>
                                        <p:attrNameLst>
                                          <p:attrName>ppt_x</p:attrName>
                                        </p:attrNameLst>
                                      </p:cBhvr>
                                      <p:tavLst>
                                        <p:tav tm="0">
                                          <p:val>
                                            <p:strVal val="0-#ppt_w/2"/>
                                          </p:val>
                                        </p:tav>
                                        <p:tav tm="100000">
                                          <p:val>
                                            <p:strVal val="#ppt_x"/>
                                          </p:val>
                                        </p:tav>
                                      </p:tavLst>
                                    </p:anim>
                                    <p:anim calcmode="lin" valueType="num">
                                      <p:cBhvr additive="base">
                                        <p:cTn id="53"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animBg="1"/>
      <p:bldP spid="26" grpId="0" animBg="1"/>
      <p:bldP spid="24" grpId="0" animBg="1"/>
      <p:bldP spid="58" grpId="0" animBg="1"/>
      <p:bldP spid="47" grpId="0" animBg="1"/>
      <p:bldP spid="55"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a:stCxn id="4" idx="4"/>
            <a:endCxn id="8" idx="0"/>
          </p:cNvCxnSpPr>
          <p:nvPr/>
        </p:nvCxnSpPr>
        <p:spPr>
          <a:xfrm>
            <a:off x="6059205" y="2654877"/>
            <a:ext cx="0" cy="284415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sp>
        <p:nvSpPr>
          <p:cNvPr id="4" name="椭圆 3"/>
          <p:cNvSpPr/>
          <p:nvPr/>
        </p:nvSpPr>
        <p:spPr>
          <a:xfrm>
            <a:off x="5689032" y="1914531"/>
            <a:ext cx="740346" cy="740346"/>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01</a:t>
            </a:r>
            <a:endParaRPr lang="zh-CN" altLang="en-US" sz="2000" b="1" dirty="0">
              <a:latin typeface="微软雅黑" panose="020B0503020204020204" pitchFamily="34" charset="-122"/>
              <a:ea typeface="微软雅黑" panose="020B0503020204020204" pitchFamily="34" charset="-122"/>
            </a:endParaRPr>
          </a:p>
        </p:txBody>
      </p:sp>
      <p:sp>
        <p:nvSpPr>
          <p:cNvPr id="6" name="椭圆 5"/>
          <p:cNvSpPr/>
          <p:nvPr/>
        </p:nvSpPr>
        <p:spPr>
          <a:xfrm>
            <a:off x="5689032" y="3138204"/>
            <a:ext cx="740346" cy="740346"/>
          </a:xfrm>
          <a:prstGeom prst="ellips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02</a:t>
            </a:r>
            <a:endParaRPr lang="zh-CN" altLang="en-US" sz="2000" b="1" dirty="0">
              <a:latin typeface="微软雅黑" panose="020B0503020204020204" pitchFamily="34" charset="-122"/>
              <a:ea typeface="微软雅黑" panose="020B0503020204020204" pitchFamily="34" charset="-122"/>
            </a:endParaRPr>
          </a:p>
        </p:txBody>
      </p:sp>
      <p:sp>
        <p:nvSpPr>
          <p:cNvPr id="7" name="椭圆 6"/>
          <p:cNvSpPr/>
          <p:nvPr/>
        </p:nvSpPr>
        <p:spPr>
          <a:xfrm>
            <a:off x="5689032" y="4218209"/>
            <a:ext cx="740346" cy="740346"/>
          </a:xfrm>
          <a:prstGeom prst="ellips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03</a:t>
            </a:r>
            <a:endParaRPr lang="zh-CN" altLang="en-US" sz="2000" b="1" dirty="0">
              <a:latin typeface="微软雅黑" panose="020B0503020204020204" pitchFamily="34" charset="-122"/>
              <a:ea typeface="微软雅黑" panose="020B0503020204020204" pitchFamily="34" charset="-122"/>
            </a:endParaRPr>
          </a:p>
        </p:txBody>
      </p:sp>
      <p:sp>
        <p:nvSpPr>
          <p:cNvPr id="8" name="椭圆 7"/>
          <p:cNvSpPr/>
          <p:nvPr/>
        </p:nvSpPr>
        <p:spPr>
          <a:xfrm>
            <a:off x="5689032" y="5499034"/>
            <a:ext cx="740346" cy="740346"/>
          </a:xfrm>
          <a:prstGeom prst="ellipse">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04</a:t>
            </a:r>
            <a:endParaRPr lang="zh-CN" altLang="en-US" sz="20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6445931" y="2258765"/>
            <a:ext cx="4933953" cy="646331"/>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sp>
        <p:nvSpPr>
          <p:cNvPr id="12" name="文本框 11"/>
          <p:cNvSpPr txBox="1"/>
          <p:nvPr/>
        </p:nvSpPr>
        <p:spPr>
          <a:xfrm>
            <a:off x="6445931" y="1857379"/>
            <a:ext cx="2236510" cy="400110"/>
          </a:xfrm>
          <a:prstGeom prst="rect">
            <a:avLst/>
          </a:prstGeom>
          <a:noFill/>
        </p:spPr>
        <p:txBody>
          <a:bodyPr wrap="none" rtlCol="0">
            <a:spAutoFit/>
          </a:bodyPr>
          <a:lstStyle/>
          <a:p>
            <a:r>
              <a:rPr lang="zh-CN" altLang="en-US" sz="2000" b="1" dirty="0">
                <a:solidFill>
                  <a:srgbClr val="F29A5B"/>
                </a:solidFill>
                <a:latin typeface="微软雅黑" panose="020B0503020204020204" pitchFamily="34" charset="-122"/>
                <a:ea typeface="微软雅黑" panose="020B0503020204020204" pitchFamily="34" charset="-122"/>
              </a:rPr>
              <a:t>点击添加文字说明</a:t>
            </a:r>
          </a:p>
        </p:txBody>
      </p:sp>
      <p:sp>
        <p:nvSpPr>
          <p:cNvPr id="13" name="文本框 12"/>
          <p:cNvSpPr txBox="1"/>
          <p:nvPr/>
        </p:nvSpPr>
        <p:spPr>
          <a:xfrm>
            <a:off x="6429378" y="4506056"/>
            <a:ext cx="4933953" cy="646331"/>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sp>
        <p:nvSpPr>
          <p:cNvPr id="14" name="文本框 13"/>
          <p:cNvSpPr txBox="1"/>
          <p:nvPr/>
        </p:nvSpPr>
        <p:spPr>
          <a:xfrm>
            <a:off x="6429378" y="4104670"/>
            <a:ext cx="2236510" cy="400110"/>
          </a:xfrm>
          <a:prstGeom prst="rect">
            <a:avLst/>
          </a:prstGeom>
          <a:noFill/>
        </p:spPr>
        <p:txBody>
          <a:bodyPr wrap="none" rtlCol="0">
            <a:spAutoFit/>
          </a:bodyPr>
          <a:lstStyle/>
          <a:p>
            <a:r>
              <a:rPr lang="zh-CN" altLang="en-US" sz="2000" b="1" dirty="0">
                <a:solidFill>
                  <a:srgbClr val="B09277"/>
                </a:solidFill>
                <a:latin typeface="微软雅黑" panose="020B0503020204020204" pitchFamily="34" charset="-122"/>
                <a:ea typeface="微软雅黑" panose="020B0503020204020204" pitchFamily="34" charset="-122"/>
              </a:rPr>
              <a:t>点击添加文字说明</a:t>
            </a:r>
          </a:p>
        </p:txBody>
      </p:sp>
      <p:sp>
        <p:nvSpPr>
          <p:cNvPr id="15" name="文本框 14"/>
          <p:cNvSpPr txBox="1"/>
          <p:nvPr/>
        </p:nvSpPr>
        <p:spPr>
          <a:xfrm>
            <a:off x="882475" y="5652941"/>
            <a:ext cx="4933953" cy="646331"/>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sp>
        <p:nvSpPr>
          <p:cNvPr id="16" name="文本框 15"/>
          <p:cNvSpPr txBox="1"/>
          <p:nvPr/>
        </p:nvSpPr>
        <p:spPr>
          <a:xfrm>
            <a:off x="882475" y="5251555"/>
            <a:ext cx="2236510" cy="400110"/>
          </a:xfrm>
          <a:prstGeom prst="rect">
            <a:avLst/>
          </a:prstGeom>
          <a:noFill/>
        </p:spPr>
        <p:txBody>
          <a:bodyPr wrap="none" rtlCol="0">
            <a:spAutoFit/>
          </a:bodyPr>
          <a:lstStyle/>
          <a:p>
            <a:r>
              <a:rPr lang="zh-CN" altLang="en-US" sz="2000" b="1" dirty="0">
                <a:solidFill>
                  <a:srgbClr val="C8D85B"/>
                </a:solidFill>
                <a:latin typeface="微软雅黑" panose="020B0503020204020204" pitchFamily="34" charset="-122"/>
                <a:ea typeface="微软雅黑" panose="020B0503020204020204" pitchFamily="34" charset="-122"/>
              </a:rPr>
              <a:t>点击添加文字说明</a:t>
            </a:r>
          </a:p>
        </p:txBody>
      </p:sp>
      <p:sp>
        <p:nvSpPr>
          <p:cNvPr id="17" name="文本框 16"/>
          <p:cNvSpPr txBox="1"/>
          <p:nvPr/>
        </p:nvSpPr>
        <p:spPr>
          <a:xfrm>
            <a:off x="882475" y="3251322"/>
            <a:ext cx="4933953" cy="646331"/>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sp>
        <p:nvSpPr>
          <p:cNvPr id="18" name="文本框 17"/>
          <p:cNvSpPr txBox="1"/>
          <p:nvPr/>
        </p:nvSpPr>
        <p:spPr>
          <a:xfrm>
            <a:off x="882475" y="2849936"/>
            <a:ext cx="2236510" cy="400110"/>
          </a:xfrm>
          <a:prstGeom prst="rect">
            <a:avLst/>
          </a:prstGeom>
          <a:noFill/>
        </p:spPr>
        <p:txBody>
          <a:bodyPr wrap="none" rtlCol="0">
            <a:spAutoFit/>
          </a:bodyPr>
          <a:lstStyle/>
          <a:p>
            <a:r>
              <a:rPr lang="zh-CN" altLang="en-US" sz="2000" b="1" dirty="0">
                <a:solidFill>
                  <a:srgbClr val="A5C0A4"/>
                </a:solidFill>
                <a:latin typeface="微软雅黑" panose="020B0503020204020204" pitchFamily="34" charset="-122"/>
                <a:ea typeface="微软雅黑" panose="020B0503020204020204" pitchFamily="34" charset="-122"/>
              </a:rPr>
              <a:t>点击添加文字说明</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1" grpId="0"/>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pic>
        <p:nvPicPr>
          <p:cNvPr id="5" name="MH_Other_1"/>
          <p:cNvPicPr>
            <a:picLocks noChangeAspect="1"/>
          </p:cNvPicPr>
          <p:nvPr>
            <p:custDataLst>
              <p:tags r:id="rId1"/>
            </p:custDataLst>
          </p:nvPr>
        </p:nvPicPr>
        <p:blipFill>
          <a:blip r:embed="rId23">
            <a:extLst>
              <a:ext uri="{28A0092B-C50C-407E-A947-70E740481C1C}">
                <a14:useLocalDpi xmlns:a14="http://schemas.microsoft.com/office/drawing/2010/main" val="0"/>
              </a:ext>
            </a:extLst>
          </a:blip>
          <a:srcRect/>
          <a:stretch>
            <a:fillRect/>
          </a:stretch>
        </p:blipFill>
        <p:spPr bwMode="auto">
          <a:xfrm>
            <a:off x="-437289" y="1502705"/>
            <a:ext cx="10282887" cy="127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H_Other_2"/>
          <p:cNvSpPr/>
          <p:nvPr>
            <p:custDataLst>
              <p:tags r:id="rId2"/>
            </p:custDataLst>
          </p:nvPr>
        </p:nvSpPr>
        <p:spPr>
          <a:xfrm>
            <a:off x="2585691" y="4558142"/>
            <a:ext cx="2122792" cy="19518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C8D85B"/>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7" name="MH_Other_3"/>
          <p:cNvSpPr/>
          <p:nvPr>
            <p:custDataLst>
              <p:tags r:id="rId3"/>
            </p:custDataLst>
          </p:nvPr>
        </p:nvSpPr>
        <p:spPr>
          <a:xfrm>
            <a:off x="817777" y="1654178"/>
            <a:ext cx="2122794" cy="19518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F29A5B"/>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8" name="MH_Other_4"/>
          <p:cNvSpPr/>
          <p:nvPr>
            <p:custDataLst>
              <p:tags r:id="rId4"/>
            </p:custDataLst>
          </p:nvPr>
        </p:nvSpPr>
        <p:spPr>
          <a:xfrm>
            <a:off x="1421509" y="2597642"/>
            <a:ext cx="2122792" cy="194968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A5C0A4"/>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9" name="MH_Other_5"/>
          <p:cNvSpPr/>
          <p:nvPr>
            <p:custDataLst>
              <p:tags r:id="rId5"/>
            </p:custDataLst>
          </p:nvPr>
        </p:nvSpPr>
        <p:spPr>
          <a:xfrm>
            <a:off x="1979797" y="3634151"/>
            <a:ext cx="2122792" cy="194968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5288"/>
              <a:gd name="connsiteY0-2" fmla="*/ 10000 h 10000"/>
              <a:gd name="connsiteX1-3" fmla="*/ 2000 w 15288"/>
              <a:gd name="connsiteY1-4" fmla="*/ 0 h 10000"/>
              <a:gd name="connsiteX2-5" fmla="*/ 15288 w 15288"/>
              <a:gd name="connsiteY2-6" fmla="*/ 299 h 10000"/>
              <a:gd name="connsiteX3-7" fmla="*/ 8000 w 15288"/>
              <a:gd name="connsiteY3-8" fmla="*/ 10000 h 10000"/>
              <a:gd name="connsiteX4-9" fmla="*/ 0 w 15288"/>
              <a:gd name="connsiteY4-10" fmla="*/ 10000 h 10000"/>
              <a:gd name="connsiteX0-11" fmla="*/ 0 w 15288"/>
              <a:gd name="connsiteY0-12" fmla="*/ 9776 h 9776"/>
              <a:gd name="connsiteX1-13" fmla="*/ 7577 w 15288"/>
              <a:gd name="connsiteY1-14" fmla="*/ 0 h 9776"/>
              <a:gd name="connsiteX2-15" fmla="*/ 15288 w 15288"/>
              <a:gd name="connsiteY2-16" fmla="*/ 75 h 9776"/>
              <a:gd name="connsiteX3-17" fmla="*/ 8000 w 15288"/>
              <a:gd name="connsiteY3-18" fmla="*/ 9776 h 9776"/>
              <a:gd name="connsiteX4-19" fmla="*/ 0 w 15288"/>
              <a:gd name="connsiteY4-20" fmla="*/ 9776 h 97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88" h="9776">
                <a:moveTo>
                  <a:pt x="0" y="9776"/>
                </a:moveTo>
                <a:lnTo>
                  <a:pt x="7577" y="0"/>
                </a:lnTo>
                <a:lnTo>
                  <a:pt x="15288" y="75"/>
                </a:lnTo>
                <a:lnTo>
                  <a:pt x="8000" y="9776"/>
                </a:lnTo>
                <a:lnTo>
                  <a:pt x="0" y="9776"/>
                </a:lnTo>
                <a:close/>
              </a:path>
            </a:pathLst>
          </a:custGeom>
          <a:solidFill>
            <a:srgbClr val="B09277"/>
          </a:soli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pic>
        <p:nvPicPr>
          <p:cNvPr id="10" name="MH_Other_6"/>
          <p:cNvPicPr/>
          <p:nvPr>
            <p:custDataLst>
              <p:tags r:id="rId6"/>
            </p:custDataLst>
          </p:nvPr>
        </p:nvPicPr>
        <p:blipFill>
          <a:blip r:embed="rId23">
            <a:extLst>
              <a:ext uri="{28A0092B-C50C-407E-A947-70E740481C1C}">
                <a14:useLocalDpi xmlns:a14="http://schemas.microsoft.com/office/drawing/2010/main" val="0"/>
              </a:ext>
            </a:extLst>
          </a:blip>
          <a:srcRect t="57356"/>
          <a:stretch>
            <a:fillRect/>
          </a:stretch>
        </p:blipFill>
        <p:spPr bwMode="auto">
          <a:xfrm>
            <a:off x="-49949" y="5161870"/>
            <a:ext cx="10282887" cy="64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H_Other_7"/>
          <p:cNvPicPr/>
          <p:nvPr>
            <p:custDataLst>
              <p:tags r:id="rId7"/>
            </p:custDataLst>
          </p:nvPr>
        </p:nvPicPr>
        <p:blipFill>
          <a:blip r:embed="rId23">
            <a:extLst>
              <a:ext uri="{28A0092B-C50C-407E-A947-70E740481C1C}">
                <a14:useLocalDpi xmlns:a14="http://schemas.microsoft.com/office/drawing/2010/main" val="0"/>
              </a:ext>
            </a:extLst>
          </a:blip>
          <a:srcRect t="57356"/>
          <a:stretch>
            <a:fillRect/>
          </a:stretch>
        </p:blipFill>
        <p:spPr bwMode="auto">
          <a:xfrm>
            <a:off x="-49949" y="4127524"/>
            <a:ext cx="10282887" cy="64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MH_Other_8"/>
          <p:cNvPicPr/>
          <p:nvPr>
            <p:custDataLst>
              <p:tags r:id="rId8"/>
            </p:custDataLst>
          </p:nvPr>
        </p:nvPicPr>
        <p:blipFill>
          <a:blip r:embed="rId23">
            <a:extLst>
              <a:ext uri="{28A0092B-C50C-407E-A947-70E740481C1C}">
                <a14:useLocalDpi xmlns:a14="http://schemas.microsoft.com/office/drawing/2010/main" val="0"/>
              </a:ext>
            </a:extLst>
          </a:blip>
          <a:srcRect t="57356"/>
          <a:stretch>
            <a:fillRect/>
          </a:stretch>
        </p:blipFill>
        <p:spPr bwMode="auto">
          <a:xfrm>
            <a:off x="-49949" y="3210027"/>
            <a:ext cx="10282887" cy="64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H_Other_9"/>
          <p:cNvSpPr txBox="1"/>
          <p:nvPr>
            <p:custDataLst>
              <p:tags r:id="rId9"/>
            </p:custDataLst>
          </p:nvPr>
        </p:nvSpPr>
        <p:spPr>
          <a:xfrm>
            <a:off x="1789372" y="1552474"/>
            <a:ext cx="787662"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A</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14" name="MH_Other_10"/>
          <p:cNvSpPr txBox="1"/>
          <p:nvPr>
            <p:custDataLst>
              <p:tags r:id="rId10"/>
            </p:custDataLst>
          </p:nvPr>
        </p:nvSpPr>
        <p:spPr>
          <a:xfrm>
            <a:off x="2349825" y="2673378"/>
            <a:ext cx="690287"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B</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15" name="MH_Other_11"/>
          <p:cNvSpPr txBox="1"/>
          <p:nvPr>
            <p:custDataLst>
              <p:tags r:id="rId11"/>
            </p:custDataLst>
          </p:nvPr>
        </p:nvSpPr>
        <p:spPr>
          <a:xfrm>
            <a:off x="3074733" y="3603858"/>
            <a:ext cx="709762"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C</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16" name="MH_Other_12"/>
          <p:cNvSpPr txBox="1"/>
          <p:nvPr>
            <p:custDataLst>
              <p:tags r:id="rId12"/>
            </p:custDataLst>
          </p:nvPr>
        </p:nvSpPr>
        <p:spPr>
          <a:xfrm>
            <a:off x="3557285" y="4620894"/>
            <a:ext cx="707598" cy="975923"/>
          </a:xfrm>
          <a:prstGeom prst="rect">
            <a:avLst/>
          </a:prstGeom>
          <a:noFill/>
        </p:spPr>
        <p:txBody>
          <a:bodyPr wrap="none" anchor="ctr">
            <a:normAutofit/>
          </a:bodyPr>
          <a:lstStyle/>
          <a:p>
            <a:pPr>
              <a:defRPr/>
            </a:pPr>
            <a:r>
              <a:rPr lang="en-US" altLang="zh-CN"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rPr>
              <a:t>D</a:t>
            </a:r>
            <a:endParaRPr lang="zh-CN" altLang="en-US" sz="4050" dirty="0">
              <a:solidFill>
                <a:prstClr val="white"/>
              </a:solidFill>
              <a:effectLst>
                <a:outerShdw blurRad="292100" dist="152400" dir="2700000" algn="tl" rotWithShape="0">
                  <a:prstClr val="black">
                    <a:alpha val="40000"/>
                  </a:prstClr>
                </a:outerShdw>
              </a:effectLst>
              <a:latin typeface="时尚中黑简体" panose="01010104010101010101" pitchFamily="2" charset="-122"/>
              <a:ea typeface="时尚中黑简体" panose="01010104010101010101" pitchFamily="2" charset="-122"/>
            </a:endParaRPr>
          </a:p>
        </p:txBody>
      </p:sp>
      <p:sp>
        <p:nvSpPr>
          <p:cNvPr id="18" name="MH_Text_1"/>
          <p:cNvSpPr txBox="1">
            <a:spLocks noChangeArrowheads="1"/>
          </p:cNvSpPr>
          <p:nvPr>
            <p:custDataLst>
              <p:tags r:id="rId13"/>
            </p:custDataLst>
          </p:nvPr>
        </p:nvSpPr>
        <p:spPr bwMode="auto">
          <a:xfrm>
            <a:off x="2951240" y="1939461"/>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600" dirty="0">
                <a:solidFill>
                  <a:schemeClr val="tx1">
                    <a:lumMod val="85000"/>
                    <a:lumOff val="15000"/>
                  </a:schemeClr>
                </a:solidFill>
                <a:latin typeface="微软雅黑" panose="020B0503020204020204" pitchFamily="34" charset="-122"/>
              </a:rPr>
              <a:t>点击添加文字点击添加文字点击添加文字点击添加文字点击添加文字点击添加文字点击添加文字点击添加文字点击添加文字点击添加文字点击添加文字</a:t>
            </a:r>
          </a:p>
          <a:p>
            <a:pPr eaLnBrk="1" hangingPunct="1"/>
            <a:endParaRPr lang="zh-CN" altLang="en-US" sz="1600" dirty="0">
              <a:solidFill>
                <a:schemeClr val="tx1">
                  <a:lumMod val="85000"/>
                  <a:lumOff val="15000"/>
                </a:schemeClr>
              </a:solidFill>
              <a:latin typeface="微软雅黑" panose="020B0503020204020204" pitchFamily="34" charset="-122"/>
            </a:endParaRPr>
          </a:p>
        </p:txBody>
      </p:sp>
      <p:sp>
        <p:nvSpPr>
          <p:cNvPr id="25" name="MH_Other_13"/>
          <p:cNvSpPr>
            <a:spLocks noChangeAspect="1" noEditPoints="1"/>
          </p:cNvSpPr>
          <p:nvPr>
            <p:custDataLst>
              <p:tags r:id="rId14"/>
            </p:custDataLst>
          </p:nvPr>
        </p:nvSpPr>
        <p:spPr bwMode="auto">
          <a:xfrm>
            <a:off x="1464787" y="2807540"/>
            <a:ext cx="367864" cy="551797"/>
          </a:xfrm>
          <a:custGeom>
            <a:avLst/>
            <a:gdLst>
              <a:gd name="T0" fmla="*/ 15 w 49"/>
              <a:gd name="T1" fmla="*/ 62 h 74"/>
              <a:gd name="T2" fmla="*/ 34 w 49"/>
              <a:gd name="T3" fmla="*/ 60 h 74"/>
              <a:gd name="T4" fmla="*/ 36 w 49"/>
              <a:gd name="T5" fmla="*/ 62 h 74"/>
              <a:gd name="T6" fmla="*/ 36 w 49"/>
              <a:gd name="T7" fmla="*/ 62 h 74"/>
              <a:gd name="T8" fmla="*/ 34 w 49"/>
              <a:gd name="T9" fmla="*/ 65 h 74"/>
              <a:gd name="T10" fmla="*/ 15 w 49"/>
              <a:gd name="T11" fmla="*/ 68 h 74"/>
              <a:gd name="T12" fmla="*/ 13 w 49"/>
              <a:gd name="T13" fmla="*/ 65 h 74"/>
              <a:gd name="T14" fmla="*/ 13 w 49"/>
              <a:gd name="T15" fmla="*/ 65 h 74"/>
              <a:gd name="T16" fmla="*/ 15 w 49"/>
              <a:gd name="T17" fmla="*/ 62 h 74"/>
              <a:gd name="T18" fmla="*/ 34 w 49"/>
              <a:gd name="T19" fmla="*/ 47 h 74"/>
              <a:gd name="T20" fmla="*/ 49 w 49"/>
              <a:gd name="T21" fmla="*/ 25 h 74"/>
              <a:gd name="T22" fmla="*/ 45 w 49"/>
              <a:gd name="T23" fmla="*/ 11 h 74"/>
              <a:gd name="T24" fmla="*/ 43 w 49"/>
              <a:gd name="T25" fmla="*/ 12 h 74"/>
              <a:gd name="T26" fmla="*/ 43 w 49"/>
              <a:gd name="T27" fmla="*/ 15 h 74"/>
              <a:gd name="T28" fmla="*/ 36 w 49"/>
              <a:gd name="T29" fmla="*/ 16 h 74"/>
              <a:gd name="T30" fmla="*/ 37 w 49"/>
              <a:gd name="T31" fmla="*/ 20 h 74"/>
              <a:gd name="T32" fmla="*/ 27 w 49"/>
              <a:gd name="T33" fmla="*/ 23 h 74"/>
              <a:gd name="T34" fmla="*/ 33 w 49"/>
              <a:gd name="T35" fmla="*/ 19 h 74"/>
              <a:gd name="T36" fmla="*/ 31 w 49"/>
              <a:gd name="T37" fmla="*/ 15 h 74"/>
              <a:gd name="T38" fmla="*/ 39 w 49"/>
              <a:gd name="T39" fmla="*/ 12 h 74"/>
              <a:gd name="T40" fmla="*/ 36 w 49"/>
              <a:gd name="T41" fmla="*/ 10 h 74"/>
              <a:gd name="T42" fmla="*/ 40 w 49"/>
              <a:gd name="T43" fmla="*/ 6 h 74"/>
              <a:gd name="T44" fmla="*/ 25 w 49"/>
              <a:gd name="T45" fmla="*/ 0 h 74"/>
              <a:gd name="T46" fmla="*/ 0 w 49"/>
              <a:gd name="T47" fmla="*/ 25 h 74"/>
              <a:gd name="T48" fmla="*/ 6 w 49"/>
              <a:gd name="T49" fmla="*/ 40 h 74"/>
              <a:gd name="T50" fmla="*/ 13 w 49"/>
              <a:gd name="T51" fmla="*/ 36 h 74"/>
              <a:gd name="T52" fmla="*/ 11 w 49"/>
              <a:gd name="T53" fmla="*/ 34 h 74"/>
              <a:gd name="T54" fmla="*/ 17 w 49"/>
              <a:gd name="T55" fmla="*/ 33 h 74"/>
              <a:gd name="T56" fmla="*/ 19 w 49"/>
              <a:gd name="T57" fmla="*/ 30 h 74"/>
              <a:gd name="T58" fmla="*/ 18 w 49"/>
              <a:gd name="T59" fmla="*/ 34 h 74"/>
              <a:gd name="T60" fmla="*/ 15 w 49"/>
              <a:gd name="T61" fmla="*/ 35 h 74"/>
              <a:gd name="T62" fmla="*/ 17 w 49"/>
              <a:gd name="T63" fmla="*/ 39 h 74"/>
              <a:gd name="T64" fmla="*/ 9 w 49"/>
              <a:gd name="T65" fmla="*/ 43 h 74"/>
              <a:gd name="T66" fmla="*/ 15 w 49"/>
              <a:gd name="T67" fmla="*/ 47 h 74"/>
              <a:gd name="T68" fmla="*/ 15 w 49"/>
              <a:gd name="T69" fmla="*/ 53 h 74"/>
              <a:gd name="T70" fmla="*/ 30 w 49"/>
              <a:gd name="T71" fmla="*/ 53 h 74"/>
              <a:gd name="T72" fmla="*/ 15 w 49"/>
              <a:gd name="T73" fmla="*/ 55 h 74"/>
              <a:gd name="T74" fmla="*/ 13 w 49"/>
              <a:gd name="T75" fmla="*/ 58 h 74"/>
              <a:gd name="T76" fmla="*/ 13 w 49"/>
              <a:gd name="T77" fmla="*/ 58 h 74"/>
              <a:gd name="T78" fmla="*/ 15 w 49"/>
              <a:gd name="T79" fmla="*/ 60 h 74"/>
              <a:gd name="T80" fmla="*/ 34 w 49"/>
              <a:gd name="T81" fmla="*/ 58 h 74"/>
              <a:gd name="T82" fmla="*/ 36 w 49"/>
              <a:gd name="T83" fmla="*/ 55 h 74"/>
              <a:gd name="T84" fmla="*/ 36 w 49"/>
              <a:gd name="T85" fmla="*/ 55 h 74"/>
              <a:gd name="T86" fmla="*/ 34 w 49"/>
              <a:gd name="T87" fmla="*/ 52 h 74"/>
              <a:gd name="T88" fmla="*/ 34 w 49"/>
              <a:gd name="T89" fmla="*/ 47 h 74"/>
              <a:gd name="T90" fmla="*/ 30 w 49"/>
              <a:gd name="T91" fmla="*/ 68 h 74"/>
              <a:gd name="T92" fmla="*/ 30 w 49"/>
              <a:gd name="T93" fmla="*/ 68 h 74"/>
              <a:gd name="T94" fmla="*/ 24 w 49"/>
              <a:gd name="T95" fmla="*/ 74 h 74"/>
              <a:gd name="T96" fmla="*/ 19 w 49"/>
              <a:gd name="T97" fmla="*/ 70 h 74"/>
              <a:gd name="T98" fmla="*/ 30 w 49"/>
              <a:gd name="T99"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74">
                <a:moveTo>
                  <a:pt x="15" y="62"/>
                </a:moveTo>
                <a:cubicBezTo>
                  <a:pt x="34" y="60"/>
                  <a:pt x="34" y="60"/>
                  <a:pt x="34" y="60"/>
                </a:cubicBezTo>
                <a:cubicBezTo>
                  <a:pt x="35" y="60"/>
                  <a:pt x="36" y="61"/>
                  <a:pt x="36" y="62"/>
                </a:cubicBezTo>
                <a:cubicBezTo>
                  <a:pt x="36" y="62"/>
                  <a:pt x="36" y="62"/>
                  <a:pt x="36" y="62"/>
                </a:cubicBezTo>
                <a:cubicBezTo>
                  <a:pt x="36" y="64"/>
                  <a:pt x="35" y="65"/>
                  <a:pt x="34" y="65"/>
                </a:cubicBezTo>
                <a:cubicBezTo>
                  <a:pt x="15" y="68"/>
                  <a:pt x="15" y="68"/>
                  <a:pt x="15" y="68"/>
                </a:cubicBezTo>
                <a:cubicBezTo>
                  <a:pt x="14" y="68"/>
                  <a:pt x="13" y="67"/>
                  <a:pt x="13" y="65"/>
                </a:cubicBezTo>
                <a:cubicBezTo>
                  <a:pt x="13" y="65"/>
                  <a:pt x="13" y="65"/>
                  <a:pt x="13" y="65"/>
                </a:cubicBezTo>
                <a:cubicBezTo>
                  <a:pt x="13" y="64"/>
                  <a:pt x="14" y="62"/>
                  <a:pt x="15" y="62"/>
                </a:cubicBezTo>
                <a:close/>
                <a:moveTo>
                  <a:pt x="34" y="47"/>
                </a:moveTo>
                <a:cubicBezTo>
                  <a:pt x="43" y="43"/>
                  <a:pt x="49" y="35"/>
                  <a:pt x="49" y="25"/>
                </a:cubicBezTo>
                <a:cubicBezTo>
                  <a:pt x="49" y="20"/>
                  <a:pt x="47" y="15"/>
                  <a:pt x="45" y="11"/>
                </a:cubicBezTo>
                <a:cubicBezTo>
                  <a:pt x="43" y="12"/>
                  <a:pt x="43" y="12"/>
                  <a:pt x="43" y="12"/>
                </a:cubicBezTo>
                <a:cubicBezTo>
                  <a:pt x="43" y="15"/>
                  <a:pt x="43" y="15"/>
                  <a:pt x="43" y="15"/>
                </a:cubicBezTo>
                <a:cubicBezTo>
                  <a:pt x="36" y="16"/>
                  <a:pt x="36" y="16"/>
                  <a:pt x="36" y="16"/>
                </a:cubicBezTo>
                <a:cubicBezTo>
                  <a:pt x="37" y="20"/>
                  <a:pt x="37" y="20"/>
                  <a:pt x="37" y="20"/>
                </a:cubicBezTo>
                <a:cubicBezTo>
                  <a:pt x="27" y="23"/>
                  <a:pt x="27" y="23"/>
                  <a:pt x="27" y="23"/>
                </a:cubicBezTo>
                <a:cubicBezTo>
                  <a:pt x="33" y="19"/>
                  <a:pt x="33" y="19"/>
                  <a:pt x="33" y="19"/>
                </a:cubicBezTo>
                <a:cubicBezTo>
                  <a:pt x="31" y="15"/>
                  <a:pt x="31" y="15"/>
                  <a:pt x="31" y="15"/>
                </a:cubicBezTo>
                <a:cubicBezTo>
                  <a:pt x="39" y="12"/>
                  <a:pt x="39" y="12"/>
                  <a:pt x="39" y="12"/>
                </a:cubicBezTo>
                <a:cubicBezTo>
                  <a:pt x="36" y="10"/>
                  <a:pt x="36" y="10"/>
                  <a:pt x="36" y="10"/>
                </a:cubicBezTo>
                <a:cubicBezTo>
                  <a:pt x="40" y="6"/>
                  <a:pt x="40" y="6"/>
                  <a:pt x="40" y="6"/>
                </a:cubicBezTo>
                <a:cubicBezTo>
                  <a:pt x="36" y="3"/>
                  <a:pt x="31" y="0"/>
                  <a:pt x="25" y="0"/>
                </a:cubicBezTo>
                <a:cubicBezTo>
                  <a:pt x="11" y="0"/>
                  <a:pt x="0" y="11"/>
                  <a:pt x="0" y="25"/>
                </a:cubicBezTo>
                <a:cubicBezTo>
                  <a:pt x="0" y="30"/>
                  <a:pt x="2" y="36"/>
                  <a:pt x="6" y="40"/>
                </a:cubicBezTo>
                <a:cubicBezTo>
                  <a:pt x="13" y="36"/>
                  <a:pt x="13" y="36"/>
                  <a:pt x="13" y="36"/>
                </a:cubicBezTo>
                <a:cubicBezTo>
                  <a:pt x="11" y="34"/>
                  <a:pt x="11" y="34"/>
                  <a:pt x="11" y="34"/>
                </a:cubicBezTo>
                <a:cubicBezTo>
                  <a:pt x="17" y="33"/>
                  <a:pt x="17" y="33"/>
                  <a:pt x="17" y="33"/>
                </a:cubicBezTo>
                <a:cubicBezTo>
                  <a:pt x="19" y="30"/>
                  <a:pt x="19" y="30"/>
                  <a:pt x="19" y="30"/>
                </a:cubicBezTo>
                <a:cubicBezTo>
                  <a:pt x="18" y="34"/>
                  <a:pt x="18" y="34"/>
                  <a:pt x="18" y="34"/>
                </a:cubicBezTo>
                <a:cubicBezTo>
                  <a:pt x="15" y="35"/>
                  <a:pt x="15" y="35"/>
                  <a:pt x="15" y="35"/>
                </a:cubicBezTo>
                <a:cubicBezTo>
                  <a:pt x="17" y="39"/>
                  <a:pt x="17" y="39"/>
                  <a:pt x="17" y="39"/>
                </a:cubicBezTo>
                <a:cubicBezTo>
                  <a:pt x="9" y="43"/>
                  <a:pt x="9" y="43"/>
                  <a:pt x="9" y="43"/>
                </a:cubicBezTo>
                <a:cubicBezTo>
                  <a:pt x="11" y="45"/>
                  <a:pt x="13" y="46"/>
                  <a:pt x="15" y="47"/>
                </a:cubicBezTo>
                <a:cubicBezTo>
                  <a:pt x="15" y="53"/>
                  <a:pt x="15" y="53"/>
                  <a:pt x="15" y="53"/>
                </a:cubicBezTo>
                <a:cubicBezTo>
                  <a:pt x="30" y="53"/>
                  <a:pt x="30" y="53"/>
                  <a:pt x="30" y="53"/>
                </a:cubicBezTo>
                <a:cubicBezTo>
                  <a:pt x="15" y="55"/>
                  <a:pt x="15" y="55"/>
                  <a:pt x="15" y="55"/>
                </a:cubicBezTo>
                <a:cubicBezTo>
                  <a:pt x="14" y="55"/>
                  <a:pt x="13" y="56"/>
                  <a:pt x="13" y="58"/>
                </a:cubicBezTo>
                <a:cubicBezTo>
                  <a:pt x="13" y="58"/>
                  <a:pt x="13" y="58"/>
                  <a:pt x="13" y="58"/>
                </a:cubicBezTo>
                <a:cubicBezTo>
                  <a:pt x="13" y="59"/>
                  <a:pt x="14" y="60"/>
                  <a:pt x="15" y="60"/>
                </a:cubicBezTo>
                <a:cubicBezTo>
                  <a:pt x="34" y="58"/>
                  <a:pt x="34" y="58"/>
                  <a:pt x="34" y="58"/>
                </a:cubicBezTo>
                <a:cubicBezTo>
                  <a:pt x="35" y="58"/>
                  <a:pt x="36" y="56"/>
                  <a:pt x="36" y="55"/>
                </a:cubicBezTo>
                <a:cubicBezTo>
                  <a:pt x="36" y="55"/>
                  <a:pt x="36" y="55"/>
                  <a:pt x="36" y="55"/>
                </a:cubicBezTo>
                <a:cubicBezTo>
                  <a:pt x="36" y="53"/>
                  <a:pt x="35" y="52"/>
                  <a:pt x="34" y="52"/>
                </a:cubicBezTo>
                <a:cubicBezTo>
                  <a:pt x="34" y="47"/>
                  <a:pt x="34" y="47"/>
                  <a:pt x="34" y="47"/>
                </a:cubicBezTo>
                <a:close/>
                <a:moveTo>
                  <a:pt x="30" y="68"/>
                </a:moveTo>
                <a:cubicBezTo>
                  <a:pt x="30" y="68"/>
                  <a:pt x="30" y="68"/>
                  <a:pt x="30" y="68"/>
                </a:cubicBezTo>
                <a:cubicBezTo>
                  <a:pt x="30" y="72"/>
                  <a:pt x="28" y="74"/>
                  <a:pt x="24" y="74"/>
                </a:cubicBezTo>
                <a:cubicBezTo>
                  <a:pt x="22" y="74"/>
                  <a:pt x="19" y="72"/>
                  <a:pt x="19" y="70"/>
                </a:cubicBezTo>
                <a:lnTo>
                  <a:pt x="30" y="68"/>
                </a:lnTo>
                <a:close/>
              </a:path>
            </a:pathLst>
          </a:custGeom>
          <a:solidFill>
            <a:sysClr val="window" lastClr="FFFFFF"/>
          </a:solidFill>
          <a:ln>
            <a:noFill/>
          </a:ln>
          <a:effectLst>
            <a:outerShdw blurRad="279400" dist="152400" dir="2700000" algn="tl" rotWithShape="0">
              <a:prstClr val="black">
                <a:alpha val="40000"/>
              </a:prstClr>
            </a:outerShdw>
          </a:effectLst>
        </p:spPr>
        <p:txBody>
          <a:bodyPr lIns="68580" tIns="34290" rIns="68580" bIns="34290"/>
          <a:lstStyle/>
          <a:p>
            <a:pPr>
              <a:defRPr/>
            </a:pPr>
            <a:endParaRPr lang="zh-CN" altLang="en-US" kern="0">
              <a:solidFill>
                <a:prstClr val="black"/>
              </a:solidFill>
              <a:latin typeface="Calibri" panose="020F0502020204030204"/>
              <a:ea typeface="宋体" panose="02010600030101010101" pitchFamily="2" charset="-122"/>
            </a:endParaRPr>
          </a:p>
        </p:txBody>
      </p:sp>
      <p:sp>
        <p:nvSpPr>
          <p:cNvPr id="26" name="MH_Other_14"/>
          <p:cNvSpPr>
            <a:spLocks noChangeAspect="1" noEditPoints="1"/>
          </p:cNvSpPr>
          <p:nvPr>
            <p:custDataLst>
              <p:tags r:id="rId15"/>
            </p:custDataLst>
          </p:nvPr>
        </p:nvSpPr>
        <p:spPr bwMode="auto">
          <a:xfrm>
            <a:off x="3087718" y="5800223"/>
            <a:ext cx="558288" cy="553960"/>
          </a:xfrm>
          <a:custGeom>
            <a:avLst/>
            <a:gdLst>
              <a:gd name="T0" fmla="*/ 60 w 60"/>
              <a:gd name="T1" fmla="*/ 50 h 59"/>
              <a:gd name="T2" fmla="*/ 0 w 60"/>
              <a:gd name="T3" fmla="*/ 50 h 59"/>
              <a:gd name="T4" fmla="*/ 5 w 60"/>
              <a:gd name="T5" fmla="*/ 46 h 59"/>
              <a:gd name="T6" fmla="*/ 55 w 60"/>
              <a:gd name="T7" fmla="*/ 46 h 59"/>
              <a:gd name="T8" fmla="*/ 15 w 60"/>
              <a:gd name="T9" fmla="*/ 2 h 59"/>
              <a:gd name="T10" fmla="*/ 15 w 60"/>
              <a:gd name="T11" fmla="*/ 13 h 59"/>
              <a:gd name="T12" fmla="*/ 15 w 60"/>
              <a:gd name="T13" fmla="*/ 2 h 59"/>
              <a:gd name="T14" fmla="*/ 39 w 60"/>
              <a:gd name="T15" fmla="*/ 7 h 59"/>
              <a:gd name="T16" fmla="*/ 50 w 60"/>
              <a:gd name="T17" fmla="*/ 7 h 59"/>
              <a:gd name="T18" fmla="*/ 39 w 60"/>
              <a:gd name="T19" fmla="*/ 33 h 59"/>
              <a:gd name="T20" fmla="*/ 43 w 60"/>
              <a:gd name="T21" fmla="*/ 48 h 59"/>
              <a:gd name="T22" fmla="*/ 46 w 60"/>
              <a:gd name="T23" fmla="*/ 48 h 59"/>
              <a:gd name="T24" fmla="*/ 50 w 60"/>
              <a:gd name="T25" fmla="*/ 32 h 59"/>
              <a:gd name="T26" fmla="*/ 53 w 60"/>
              <a:gd name="T27" fmla="*/ 19 h 59"/>
              <a:gd name="T28" fmla="*/ 42 w 60"/>
              <a:gd name="T29" fmla="*/ 14 h 59"/>
              <a:gd name="T30" fmla="*/ 42 w 60"/>
              <a:gd name="T31" fmla="*/ 18 h 59"/>
              <a:gd name="T32" fmla="*/ 39 w 60"/>
              <a:gd name="T33" fmla="*/ 33 h 59"/>
              <a:gd name="T34" fmla="*/ 36 w 60"/>
              <a:gd name="T35" fmla="*/ 6 h 59"/>
              <a:gd name="T36" fmla="*/ 24 w 60"/>
              <a:gd name="T37" fmla="*/ 6 h 59"/>
              <a:gd name="T38" fmla="*/ 36 w 60"/>
              <a:gd name="T39" fmla="*/ 32 h 59"/>
              <a:gd name="T40" fmla="*/ 39 w 60"/>
              <a:gd name="T41" fmla="*/ 18 h 59"/>
              <a:gd name="T42" fmla="*/ 26 w 60"/>
              <a:gd name="T43" fmla="*/ 13 h 59"/>
              <a:gd name="T44" fmla="*/ 21 w 60"/>
              <a:gd name="T45" fmla="*/ 27 h 59"/>
              <a:gd name="T46" fmla="*/ 24 w 60"/>
              <a:gd name="T47" fmla="*/ 50 h 59"/>
              <a:gd name="T48" fmla="*/ 30 w 60"/>
              <a:gd name="T49" fmla="*/ 39 h 59"/>
              <a:gd name="T50" fmla="*/ 36 w 60"/>
              <a:gd name="T51" fmla="*/ 50 h 59"/>
              <a:gd name="T52" fmla="*/ 21 w 60"/>
              <a:gd name="T53" fmla="*/ 33 h 59"/>
              <a:gd name="T54" fmla="*/ 18 w 60"/>
              <a:gd name="T55" fmla="*/ 18 h 59"/>
              <a:gd name="T56" fmla="*/ 18 w 60"/>
              <a:gd name="T57" fmla="*/ 14 h 59"/>
              <a:gd name="T58" fmla="*/ 7 w 60"/>
              <a:gd name="T59" fmla="*/ 19 h 59"/>
              <a:gd name="T60" fmla="*/ 9 w 60"/>
              <a:gd name="T61" fmla="*/ 32 h 59"/>
              <a:gd name="T62" fmla="*/ 14 w 60"/>
              <a:gd name="T63" fmla="*/ 48 h 59"/>
              <a:gd name="T64" fmla="*/ 17 w 60"/>
              <a:gd name="T65" fmla="*/ 48 h 59"/>
              <a:gd name="T66" fmla="*/ 21 w 60"/>
              <a:gd name="T67" fmla="*/ 3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59">
                <a:moveTo>
                  <a:pt x="54" y="44"/>
                </a:moveTo>
                <a:cubicBezTo>
                  <a:pt x="58" y="45"/>
                  <a:pt x="60" y="47"/>
                  <a:pt x="60" y="50"/>
                </a:cubicBezTo>
                <a:cubicBezTo>
                  <a:pt x="60" y="55"/>
                  <a:pt x="47" y="59"/>
                  <a:pt x="30" y="59"/>
                </a:cubicBezTo>
                <a:cubicBezTo>
                  <a:pt x="13" y="59"/>
                  <a:pt x="0" y="55"/>
                  <a:pt x="0" y="50"/>
                </a:cubicBezTo>
                <a:cubicBezTo>
                  <a:pt x="0" y="47"/>
                  <a:pt x="2" y="45"/>
                  <a:pt x="6" y="44"/>
                </a:cubicBezTo>
                <a:cubicBezTo>
                  <a:pt x="5" y="45"/>
                  <a:pt x="5" y="45"/>
                  <a:pt x="5" y="46"/>
                </a:cubicBezTo>
                <a:cubicBezTo>
                  <a:pt x="5" y="49"/>
                  <a:pt x="16" y="52"/>
                  <a:pt x="30" y="52"/>
                </a:cubicBezTo>
                <a:cubicBezTo>
                  <a:pt x="44" y="52"/>
                  <a:pt x="55" y="49"/>
                  <a:pt x="55" y="46"/>
                </a:cubicBezTo>
                <a:cubicBezTo>
                  <a:pt x="55" y="45"/>
                  <a:pt x="55" y="45"/>
                  <a:pt x="54" y="44"/>
                </a:cubicBezTo>
                <a:close/>
                <a:moveTo>
                  <a:pt x="15" y="2"/>
                </a:moveTo>
                <a:cubicBezTo>
                  <a:pt x="18" y="2"/>
                  <a:pt x="21" y="4"/>
                  <a:pt x="21" y="7"/>
                </a:cubicBezTo>
                <a:cubicBezTo>
                  <a:pt x="21" y="10"/>
                  <a:pt x="18" y="13"/>
                  <a:pt x="15" y="13"/>
                </a:cubicBezTo>
                <a:cubicBezTo>
                  <a:pt x="12" y="13"/>
                  <a:pt x="10" y="10"/>
                  <a:pt x="10" y="7"/>
                </a:cubicBezTo>
                <a:cubicBezTo>
                  <a:pt x="10" y="4"/>
                  <a:pt x="12" y="2"/>
                  <a:pt x="15" y="2"/>
                </a:cubicBezTo>
                <a:close/>
                <a:moveTo>
                  <a:pt x="45" y="2"/>
                </a:moveTo>
                <a:cubicBezTo>
                  <a:pt x="42" y="2"/>
                  <a:pt x="39" y="4"/>
                  <a:pt x="39" y="7"/>
                </a:cubicBezTo>
                <a:cubicBezTo>
                  <a:pt x="39" y="10"/>
                  <a:pt x="42" y="13"/>
                  <a:pt x="45" y="13"/>
                </a:cubicBezTo>
                <a:cubicBezTo>
                  <a:pt x="48" y="13"/>
                  <a:pt x="50" y="10"/>
                  <a:pt x="50" y="7"/>
                </a:cubicBezTo>
                <a:cubicBezTo>
                  <a:pt x="50" y="4"/>
                  <a:pt x="48" y="2"/>
                  <a:pt x="45" y="2"/>
                </a:cubicBezTo>
                <a:close/>
                <a:moveTo>
                  <a:pt x="39" y="33"/>
                </a:moveTo>
                <a:cubicBezTo>
                  <a:pt x="39" y="48"/>
                  <a:pt x="39" y="48"/>
                  <a:pt x="39" y="48"/>
                </a:cubicBezTo>
                <a:cubicBezTo>
                  <a:pt x="43" y="48"/>
                  <a:pt x="43" y="48"/>
                  <a:pt x="43" y="48"/>
                </a:cubicBezTo>
                <a:cubicBezTo>
                  <a:pt x="45" y="37"/>
                  <a:pt x="45" y="37"/>
                  <a:pt x="45" y="37"/>
                </a:cubicBezTo>
                <a:cubicBezTo>
                  <a:pt x="46" y="48"/>
                  <a:pt x="46" y="48"/>
                  <a:pt x="46" y="48"/>
                </a:cubicBezTo>
                <a:cubicBezTo>
                  <a:pt x="50" y="48"/>
                  <a:pt x="50" y="48"/>
                  <a:pt x="50" y="48"/>
                </a:cubicBezTo>
                <a:cubicBezTo>
                  <a:pt x="50" y="32"/>
                  <a:pt x="50" y="32"/>
                  <a:pt x="50" y="32"/>
                </a:cubicBezTo>
                <a:cubicBezTo>
                  <a:pt x="52" y="31"/>
                  <a:pt x="53" y="29"/>
                  <a:pt x="53" y="27"/>
                </a:cubicBezTo>
                <a:cubicBezTo>
                  <a:pt x="53" y="19"/>
                  <a:pt x="53" y="19"/>
                  <a:pt x="53" y="19"/>
                </a:cubicBezTo>
                <a:cubicBezTo>
                  <a:pt x="53" y="16"/>
                  <a:pt x="51" y="14"/>
                  <a:pt x="48" y="14"/>
                </a:cubicBezTo>
                <a:cubicBezTo>
                  <a:pt x="42" y="14"/>
                  <a:pt x="42" y="14"/>
                  <a:pt x="42" y="14"/>
                </a:cubicBezTo>
                <a:cubicBezTo>
                  <a:pt x="41" y="14"/>
                  <a:pt x="41" y="14"/>
                  <a:pt x="40" y="14"/>
                </a:cubicBezTo>
                <a:cubicBezTo>
                  <a:pt x="41" y="15"/>
                  <a:pt x="42" y="17"/>
                  <a:pt x="42" y="18"/>
                </a:cubicBezTo>
                <a:cubicBezTo>
                  <a:pt x="42" y="27"/>
                  <a:pt x="42" y="27"/>
                  <a:pt x="42" y="27"/>
                </a:cubicBezTo>
                <a:cubicBezTo>
                  <a:pt x="42" y="30"/>
                  <a:pt x="41" y="32"/>
                  <a:pt x="39" y="33"/>
                </a:cubicBezTo>
                <a:close/>
                <a:moveTo>
                  <a:pt x="30" y="0"/>
                </a:moveTo>
                <a:cubicBezTo>
                  <a:pt x="33" y="0"/>
                  <a:pt x="36" y="2"/>
                  <a:pt x="36" y="6"/>
                </a:cubicBezTo>
                <a:cubicBezTo>
                  <a:pt x="36" y="9"/>
                  <a:pt x="33" y="12"/>
                  <a:pt x="30" y="12"/>
                </a:cubicBezTo>
                <a:cubicBezTo>
                  <a:pt x="27" y="12"/>
                  <a:pt x="24" y="9"/>
                  <a:pt x="24" y="6"/>
                </a:cubicBezTo>
                <a:cubicBezTo>
                  <a:pt x="24" y="2"/>
                  <a:pt x="27" y="0"/>
                  <a:pt x="30" y="0"/>
                </a:cubicBezTo>
                <a:close/>
                <a:moveTo>
                  <a:pt x="36" y="32"/>
                </a:moveTo>
                <a:cubicBezTo>
                  <a:pt x="38" y="31"/>
                  <a:pt x="39" y="29"/>
                  <a:pt x="39" y="27"/>
                </a:cubicBezTo>
                <a:cubicBezTo>
                  <a:pt x="39" y="18"/>
                  <a:pt x="39" y="18"/>
                  <a:pt x="39" y="18"/>
                </a:cubicBezTo>
                <a:cubicBezTo>
                  <a:pt x="39" y="15"/>
                  <a:pt x="36" y="13"/>
                  <a:pt x="33" y="13"/>
                </a:cubicBezTo>
                <a:cubicBezTo>
                  <a:pt x="26" y="13"/>
                  <a:pt x="26" y="13"/>
                  <a:pt x="26" y="13"/>
                </a:cubicBezTo>
                <a:cubicBezTo>
                  <a:pt x="23" y="13"/>
                  <a:pt x="21" y="15"/>
                  <a:pt x="21" y="18"/>
                </a:cubicBezTo>
                <a:cubicBezTo>
                  <a:pt x="21" y="27"/>
                  <a:pt x="21" y="27"/>
                  <a:pt x="21" y="27"/>
                </a:cubicBezTo>
                <a:cubicBezTo>
                  <a:pt x="21" y="29"/>
                  <a:pt x="22" y="31"/>
                  <a:pt x="24" y="32"/>
                </a:cubicBezTo>
                <a:cubicBezTo>
                  <a:pt x="24" y="50"/>
                  <a:pt x="24" y="50"/>
                  <a:pt x="24" y="50"/>
                </a:cubicBezTo>
                <a:cubicBezTo>
                  <a:pt x="28" y="50"/>
                  <a:pt x="28" y="50"/>
                  <a:pt x="28" y="50"/>
                </a:cubicBezTo>
                <a:cubicBezTo>
                  <a:pt x="30" y="39"/>
                  <a:pt x="30" y="39"/>
                  <a:pt x="30" y="39"/>
                </a:cubicBezTo>
                <a:cubicBezTo>
                  <a:pt x="32" y="50"/>
                  <a:pt x="32" y="50"/>
                  <a:pt x="32" y="50"/>
                </a:cubicBezTo>
                <a:cubicBezTo>
                  <a:pt x="36" y="50"/>
                  <a:pt x="36" y="50"/>
                  <a:pt x="36" y="50"/>
                </a:cubicBezTo>
                <a:cubicBezTo>
                  <a:pt x="36" y="32"/>
                  <a:pt x="36" y="32"/>
                  <a:pt x="36" y="32"/>
                </a:cubicBezTo>
                <a:close/>
                <a:moveTo>
                  <a:pt x="21" y="33"/>
                </a:moveTo>
                <a:cubicBezTo>
                  <a:pt x="19" y="32"/>
                  <a:pt x="18" y="30"/>
                  <a:pt x="18" y="27"/>
                </a:cubicBezTo>
                <a:cubicBezTo>
                  <a:pt x="18" y="18"/>
                  <a:pt x="18" y="18"/>
                  <a:pt x="18" y="18"/>
                </a:cubicBezTo>
                <a:cubicBezTo>
                  <a:pt x="18" y="17"/>
                  <a:pt x="19" y="15"/>
                  <a:pt x="19" y="14"/>
                </a:cubicBezTo>
                <a:cubicBezTo>
                  <a:pt x="19" y="14"/>
                  <a:pt x="19" y="14"/>
                  <a:pt x="18" y="14"/>
                </a:cubicBezTo>
                <a:cubicBezTo>
                  <a:pt x="12" y="14"/>
                  <a:pt x="12" y="14"/>
                  <a:pt x="12" y="14"/>
                </a:cubicBezTo>
                <a:cubicBezTo>
                  <a:pt x="9" y="14"/>
                  <a:pt x="7" y="16"/>
                  <a:pt x="7" y="19"/>
                </a:cubicBezTo>
                <a:cubicBezTo>
                  <a:pt x="7" y="27"/>
                  <a:pt x="7" y="27"/>
                  <a:pt x="7" y="27"/>
                </a:cubicBezTo>
                <a:cubicBezTo>
                  <a:pt x="7" y="29"/>
                  <a:pt x="8" y="31"/>
                  <a:pt x="9" y="32"/>
                </a:cubicBezTo>
                <a:cubicBezTo>
                  <a:pt x="9" y="48"/>
                  <a:pt x="9" y="48"/>
                  <a:pt x="9" y="48"/>
                </a:cubicBezTo>
                <a:cubicBezTo>
                  <a:pt x="14" y="48"/>
                  <a:pt x="14" y="48"/>
                  <a:pt x="14" y="48"/>
                </a:cubicBezTo>
                <a:cubicBezTo>
                  <a:pt x="15" y="37"/>
                  <a:pt x="15" y="37"/>
                  <a:pt x="15" y="37"/>
                </a:cubicBezTo>
                <a:cubicBezTo>
                  <a:pt x="17" y="48"/>
                  <a:pt x="17" y="48"/>
                  <a:pt x="17" y="48"/>
                </a:cubicBezTo>
                <a:cubicBezTo>
                  <a:pt x="21" y="48"/>
                  <a:pt x="21" y="48"/>
                  <a:pt x="21" y="48"/>
                </a:cubicBezTo>
                <a:lnTo>
                  <a:pt x="21" y="33"/>
                </a:lnTo>
                <a:close/>
              </a:path>
            </a:pathLst>
          </a:custGeom>
          <a:solidFill>
            <a:sysClr val="window" lastClr="FFFFFF"/>
          </a:solidFill>
          <a:ln>
            <a:noFill/>
          </a:ln>
          <a:effectLst>
            <a:outerShdw blurRad="279400" dist="152400" dir="2700000" algn="tl" rotWithShape="0">
              <a:prstClr val="black">
                <a:alpha val="40000"/>
              </a:prstClr>
            </a:outerShdw>
          </a:effectLst>
        </p:spPr>
        <p:txBody>
          <a:bodyPr lIns="68580" tIns="34290" rIns="68580" bIns="34290"/>
          <a:lstStyle/>
          <a:p>
            <a:pPr>
              <a:defRPr/>
            </a:pPr>
            <a:endParaRPr lang="zh-CN" altLang="en-US" kern="0">
              <a:solidFill>
                <a:prstClr val="black"/>
              </a:solidFill>
              <a:latin typeface="Calibri" panose="020F0502020204030204"/>
              <a:ea typeface="宋体" panose="02010600030101010101" pitchFamily="2" charset="-122"/>
            </a:endParaRPr>
          </a:p>
        </p:txBody>
      </p:sp>
      <p:sp>
        <p:nvSpPr>
          <p:cNvPr id="27" name="MH_Other_15"/>
          <p:cNvSpPr>
            <a:spLocks noEditPoints="1"/>
          </p:cNvSpPr>
          <p:nvPr>
            <p:custDataLst>
              <p:tags r:id="rId16"/>
            </p:custDataLst>
          </p:nvPr>
        </p:nvSpPr>
        <p:spPr bwMode="auto">
          <a:xfrm>
            <a:off x="1919208" y="3815920"/>
            <a:ext cx="512845" cy="553960"/>
          </a:xfrm>
          <a:custGeom>
            <a:avLst/>
            <a:gdLst/>
            <a:ahLst/>
            <a:cxnLst>
              <a:cxn ang="0">
                <a:pos x="135" y="71"/>
              </a:cxn>
              <a:cxn ang="0">
                <a:pos x="127" y="38"/>
              </a:cxn>
              <a:cxn ang="0">
                <a:pos x="133" y="36"/>
              </a:cxn>
              <a:cxn ang="0">
                <a:pos x="127" y="12"/>
              </a:cxn>
              <a:cxn ang="0">
                <a:pos x="103" y="5"/>
              </a:cxn>
              <a:cxn ang="0">
                <a:pos x="100" y="12"/>
              </a:cxn>
              <a:cxn ang="0">
                <a:pos x="68" y="4"/>
              </a:cxn>
              <a:cxn ang="0">
                <a:pos x="39" y="11"/>
              </a:cxn>
              <a:cxn ang="0">
                <a:pos x="37" y="5"/>
              </a:cxn>
              <a:cxn ang="0">
                <a:pos x="12" y="12"/>
              </a:cxn>
              <a:cxn ang="0">
                <a:pos x="6" y="36"/>
              </a:cxn>
              <a:cxn ang="0">
                <a:pos x="9" y="38"/>
              </a:cxn>
              <a:cxn ang="0">
                <a:pos x="0" y="71"/>
              </a:cxn>
              <a:cxn ang="0">
                <a:pos x="28" y="125"/>
              </a:cxn>
              <a:cxn ang="0">
                <a:pos x="13" y="140"/>
              </a:cxn>
              <a:cxn ang="0">
                <a:pos x="22" y="148"/>
              </a:cxn>
              <a:cxn ang="0">
                <a:pos x="38" y="132"/>
              </a:cxn>
              <a:cxn ang="0">
                <a:pos x="68" y="139"/>
              </a:cxn>
              <a:cxn ang="0">
                <a:pos x="98" y="132"/>
              </a:cxn>
              <a:cxn ang="0">
                <a:pos x="114" y="148"/>
              </a:cxn>
              <a:cxn ang="0">
                <a:pos x="122" y="140"/>
              </a:cxn>
              <a:cxn ang="0">
                <a:pos x="108" y="125"/>
              </a:cxn>
              <a:cxn ang="0">
                <a:pos x="135" y="71"/>
              </a:cxn>
              <a:cxn ang="0">
                <a:pos x="12" y="74"/>
              </a:cxn>
              <a:cxn ang="0">
                <a:pos x="21" y="74"/>
              </a:cxn>
              <a:cxn ang="0">
                <a:pos x="24" y="71"/>
              </a:cxn>
              <a:cxn ang="0">
                <a:pos x="21" y="69"/>
              </a:cxn>
              <a:cxn ang="0">
                <a:pos x="12" y="69"/>
              </a:cxn>
              <a:cxn ang="0">
                <a:pos x="65" y="15"/>
              </a:cxn>
              <a:cxn ang="0">
                <a:pos x="65" y="15"/>
              </a:cxn>
              <a:cxn ang="0">
                <a:pos x="65" y="26"/>
              </a:cxn>
              <a:cxn ang="0">
                <a:pos x="68" y="29"/>
              </a:cxn>
              <a:cxn ang="0">
                <a:pos x="71" y="26"/>
              </a:cxn>
              <a:cxn ang="0">
                <a:pos x="71" y="15"/>
              </a:cxn>
              <a:cxn ang="0">
                <a:pos x="71" y="15"/>
              </a:cxn>
              <a:cxn ang="0">
                <a:pos x="124" y="69"/>
              </a:cxn>
              <a:cxn ang="0">
                <a:pos x="114" y="69"/>
              </a:cxn>
              <a:cxn ang="0">
                <a:pos x="112" y="71"/>
              </a:cxn>
              <a:cxn ang="0">
                <a:pos x="114" y="74"/>
              </a:cxn>
              <a:cxn ang="0">
                <a:pos x="124" y="74"/>
              </a:cxn>
              <a:cxn ang="0">
                <a:pos x="71" y="128"/>
              </a:cxn>
              <a:cxn ang="0">
                <a:pos x="71" y="118"/>
              </a:cxn>
              <a:cxn ang="0">
                <a:pos x="68" y="115"/>
              </a:cxn>
              <a:cxn ang="0">
                <a:pos x="65" y="118"/>
              </a:cxn>
              <a:cxn ang="0">
                <a:pos x="65" y="128"/>
              </a:cxn>
              <a:cxn ang="0">
                <a:pos x="12" y="74"/>
              </a:cxn>
            </a:cxnLst>
            <a:rect l="0" t="0" r="r" b="b"/>
            <a:pathLst>
              <a:path w="138" h="148">
                <a:moveTo>
                  <a:pt x="135" y="71"/>
                </a:moveTo>
                <a:cubicBezTo>
                  <a:pt x="135" y="59"/>
                  <a:pt x="132" y="48"/>
                  <a:pt x="127" y="38"/>
                </a:cubicBezTo>
                <a:cubicBezTo>
                  <a:pt x="129" y="38"/>
                  <a:pt x="132" y="38"/>
                  <a:pt x="133" y="36"/>
                </a:cubicBezTo>
                <a:cubicBezTo>
                  <a:pt x="138" y="31"/>
                  <a:pt x="135" y="20"/>
                  <a:pt x="127" y="12"/>
                </a:cubicBezTo>
                <a:cubicBezTo>
                  <a:pt x="118" y="3"/>
                  <a:pt x="107" y="0"/>
                  <a:pt x="103" y="5"/>
                </a:cubicBezTo>
                <a:cubicBezTo>
                  <a:pt x="101" y="7"/>
                  <a:pt x="100" y="9"/>
                  <a:pt x="100" y="12"/>
                </a:cubicBezTo>
                <a:cubicBezTo>
                  <a:pt x="91" y="7"/>
                  <a:pt x="80" y="4"/>
                  <a:pt x="68" y="4"/>
                </a:cubicBezTo>
                <a:cubicBezTo>
                  <a:pt x="57" y="4"/>
                  <a:pt x="48" y="6"/>
                  <a:pt x="39" y="11"/>
                </a:cubicBezTo>
                <a:cubicBezTo>
                  <a:pt x="39" y="8"/>
                  <a:pt x="38" y="7"/>
                  <a:pt x="37" y="5"/>
                </a:cubicBezTo>
                <a:cubicBezTo>
                  <a:pt x="32" y="0"/>
                  <a:pt x="21" y="3"/>
                  <a:pt x="12" y="12"/>
                </a:cubicBezTo>
                <a:cubicBezTo>
                  <a:pt x="4" y="20"/>
                  <a:pt x="1" y="31"/>
                  <a:pt x="6" y="36"/>
                </a:cubicBezTo>
                <a:cubicBezTo>
                  <a:pt x="7" y="37"/>
                  <a:pt x="8" y="37"/>
                  <a:pt x="9" y="38"/>
                </a:cubicBezTo>
                <a:cubicBezTo>
                  <a:pt x="4" y="48"/>
                  <a:pt x="0" y="59"/>
                  <a:pt x="0" y="71"/>
                </a:cubicBezTo>
                <a:cubicBezTo>
                  <a:pt x="0" y="94"/>
                  <a:pt x="11" y="113"/>
                  <a:pt x="28" y="125"/>
                </a:cubicBezTo>
                <a:cubicBezTo>
                  <a:pt x="13" y="140"/>
                  <a:pt x="13" y="140"/>
                  <a:pt x="13" y="140"/>
                </a:cubicBezTo>
                <a:cubicBezTo>
                  <a:pt x="22" y="148"/>
                  <a:pt x="22" y="148"/>
                  <a:pt x="22" y="148"/>
                </a:cubicBezTo>
                <a:cubicBezTo>
                  <a:pt x="38" y="132"/>
                  <a:pt x="38" y="132"/>
                  <a:pt x="38" y="132"/>
                </a:cubicBezTo>
                <a:cubicBezTo>
                  <a:pt x="47" y="136"/>
                  <a:pt x="57" y="139"/>
                  <a:pt x="68" y="139"/>
                </a:cubicBezTo>
                <a:cubicBezTo>
                  <a:pt x="79" y="139"/>
                  <a:pt x="89" y="136"/>
                  <a:pt x="98" y="132"/>
                </a:cubicBezTo>
                <a:cubicBezTo>
                  <a:pt x="114" y="148"/>
                  <a:pt x="114" y="148"/>
                  <a:pt x="114" y="148"/>
                </a:cubicBezTo>
                <a:cubicBezTo>
                  <a:pt x="122" y="140"/>
                  <a:pt x="122" y="140"/>
                  <a:pt x="122" y="140"/>
                </a:cubicBezTo>
                <a:cubicBezTo>
                  <a:pt x="108" y="125"/>
                  <a:pt x="108" y="125"/>
                  <a:pt x="108" y="125"/>
                </a:cubicBezTo>
                <a:cubicBezTo>
                  <a:pt x="125" y="113"/>
                  <a:pt x="135" y="94"/>
                  <a:pt x="135" y="71"/>
                </a:cubicBezTo>
                <a:close/>
                <a:moveTo>
                  <a:pt x="12" y="74"/>
                </a:moveTo>
                <a:cubicBezTo>
                  <a:pt x="21" y="74"/>
                  <a:pt x="21" y="74"/>
                  <a:pt x="21" y="74"/>
                </a:cubicBezTo>
                <a:cubicBezTo>
                  <a:pt x="23" y="74"/>
                  <a:pt x="24" y="73"/>
                  <a:pt x="24" y="71"/>
                </a:cubicBezTo>
                <a:cubicBezTo>
                  <a:pt x="24" y="70"/>
                  <a:pt x="23" y="69"/>
                  <a:pt x="21" y="69"/>
                </a:cubicBezTo>
                <a:cubicBezTo>
                  <a:pt x="12" y="69"/>
                  <a:pt x="12" y="69"/>
                  <a:pt x="12" y="69"/>
                </a:cubicBezTo>
                <a:cubicBezTo>
                  <a:pt x="13" y="40"/>
                  <a:pt x="36" y="17"/>
                  <a:pt x="65" y="15"/>
                </a:cubicBezTo>
                <a:cubicBezTo>
                  <a:pt x="65" y="15"/>
                  <a:pt x="65" y="15"/>
                  <a:pt x="65" y="15"/>
                </a:cubicBezTo>
                <a:cubicBezTo>
                  <a:pt x="65" y="26"/>
                  <a:pt x="65" y="26"/>
                  <a:pt x="65" y="26"/>
                </a:cubicBezTo>
                <a:cubicBezTo>
                  <a:pt x="65" y="27"/>
                  <a:pt x="66" y="29"/>
                  <a:pt x="68" y="29"/>
                </a:cubicBezTo>
                <a:cubicBezTo>
                  <a:pt x="69" y="29"/>
                  <a:pt x="71" y="27"/>
                  <a:pt x="71" y="26"/>
                </a:cubicBezTo>
                <a:cubicBezTo>
                  <a:pt x="71" y="15"/>
                  <a:pt x="71" y="15"/>
                  <a:pt x="71" y="15"/>
                </a:cubicBezTo>
                <a:cubicBezTo>
                  <a:pt x="71" y="15"/>
                  <a:pt x="71" y="15"/>
                  <a:pt x="71" y="15"/>
                </a:cubicBezTo>
                <a:cubicBezTo>
                  <a:pt x="100" y="17"/>
                  <a:pt x="123" y="40"/>
                  <a:pt x="124" y="69"/>
                </a:cubicBezTo>
                <a:cubicBezTo>
                  <a:pt x="114" y="69"/>
                  <a:pt x="114" y="69"/>
                  <a:pt x="114" y="69"/>
                </a:cubicBezTo>
                <a:cubicBezTo>
                  <a:pt x="113" y="69"/>
                  <a:pt x="112" y="70"/>
                  <a:pt x="112" y="71"/>
                </a:cubicBezTo>
                <a:cubicBezTo>
                  <a:pt x="112" y="73"/>
                  <a:pt x="113" y="74"/>
                  <a:pt x="114" y="74"/>
                </a:cubicBezTo>
                <a:cubicBezTo>
                  <a:pt x="124" y="74"/>
                  <a:pt x="124" y="74"/>
                  <a:pt x="124" y="74"/>
                </a:cubicBezTo>
                <a:cubicBezTo>
                  <a:pt x="123" y="103"/>
                  <a:pt x="100" y="126"/>
                  <a:pt x="71" y="128"/>
                </a:cubicBezTo>
                <a:cubicBezTo>
                  <a:pt x="71" y="118"/>
                  <a:pt x="71" y="118"/>
                  <a:pt x="71" y="118"/>
                </a:cubicBezTo>
                <a:cubicBezTo>
                  <a:pt x="71" y="116"/>
                  <a:pt x="69" y="115"/>
                  <a:pt x="68" y="115"/>
                </a:cubicBezTo>
                <a:cubicBezTo>
                  <a:pt x="66" y="115"/>
                  <a:pt x="65" y="116"/>
                  <a:pt x="65" y="118"/>
                </a:cubicBezTo>
                <a:cubicBezTo>
                  <a:pt x="65" y="128"/>
                  <a:pt x="65" y="128"/>
                  <a:pt x="65" y="128"/>
                </a:cubicBezTo>
                <a:cubicBezTo>
                  <a:pt x="36" y="126"/>
                  <a:pt x="13" y="103"/>
                  <a:pt x="12" y="74"/>
                </a:cubicBezTo>
                <a:close/>
              </a:path>
            </a:pathLst>
          </a:custGeom>
          <a:solidFill>
            <a:sysClr val="window" lastClr="FFFFFF"/>
          </a:solidFill>
          <a:ln>
            <a:noFill/>
          </a:ln>
          <a:effectLst>
            <a:outerShdw blurRad="279400" dist="152400" dir="2700000" algn="tl" rotWithShape="0">
              <a:prstClr val="black">
                <a:alpha val="40000"/>
              </a:prstClr>
            </a:outerShdw>
          </a:effectLst>
        </p:spPr>
        <p:txBody>
          <a:bodyPr lIns="68580" tIns="34290" rIns="68580" bIns="34290"/>
          <a:lstStyle/>
          <a:p>
            <a:pPr>
              <a:defRPr/>
            </a:pPr>
            <a:endParaRPr lang="zh-CN" altLang="en-US" kern="0">
              <a:solidFill>
                <a:prstClr val="black"/>
              </a:solidFill>
              <a:latin typeface="Calibri" panose="020F0502020204030204"/>
              <a:ea typeface="宋体" panose="02010600030101010101" pitchFamily="2" charset="-122"/>
            </a:endParaRPr>
          </a:p>
        </p:txBody>
      </p:sp>
      <p:sp>
        <p:nvSpPr>
          <p:cNvPr id="28" name="MH_Other_16"/>
          <p:cNvSpPr/>
          <p:nvPr>
            <p:custDataLst>
              <p:tags r:id="rId17"/>
            </p:custDataLst>
          </p:nvPr>
        </p:nvSpPr>
        <p:spPr bwMode="auto">
          <a:xfrm>
            <a:off x="2161564" y="3947919"/>
            <a:ext cx="155801" cy="144981"/>
          </a:xfrm>
          <a:custGeom>
            <a:avLst/>
            <a:gdLst/>
            <a:ahLst/>
            <a:cxnLst>
              <a:cxn ang="0">
                <a:pos x="2" y="39"/>
              </a:cxn>
              <a:cxn ang="0">
                <a:pos x="3" y="39"/>
              </a:cxn>
              <a:cxn ang="0">
                <a:pos x="40" y="39"/>
              </a:cxn>
              <a:cxn ang="0">
                <a:pos x="42" y="36"/>
              </a:cxn>
              <a:cxn ang="0">
                <a:pos x="40" y="34"/>
              </a:cxn>
              <a:cxn ang="0">
                <a:pos x="6" y="34"/>
              </a:cxn>
              <a:cxn ang="0">
                <a:pos x="6" y="3"/>
              </a:cxn>
              <a:cxn ang="0">
                <a:pos x="3" y="0"/>
              </a:cxn>
              <a:cxn ang="0">
                <a:pos x="0" y="3"/>
              </a:cxn>
              <a:cxn ang="0">
                <a:pos x="0" y="36"/>
              </a:cxn>
              <a:cxn ang="0">
                <a:pos x="2" y="39"/>
              </a:cxn>
            </a:cxnLst>
            <a:rect l="0" t="0" r="r" b="b"/>
            <a:pathLst>
              <a:path w="42" h="39">
                <a:moveTo>
                  <a:pt x="2" y="39"/>
                </a:moveTo>
                <a:cubicBezTo>
                  <a:pt x="2" y="39"/>
                  <a:pt x="3" y="39"/>
                  <a:pt x="3" y="39"/>
                </a:cubicBezTo>
                <a:cubicBezTo>
                  <a:pt x="40" y="39"/>
                  <a:pt x="40" y="39"/>
                  <a:pt x="40" y="39"/>
                </a:cubicBezTo>
                <a:cubicBezTo>
                  <a:pt x="41" y="39"/>
                  <a:pt x="42" y="38"/>
                  <a:pt x="42" y="36"/>
                </a:cubicBezTo>
                <a:cubicBezTo>
                  <a:pt x="42" y="35"/>
                  <a:pt x="41" y="34"/>
                  <a:pt x="40" y="34"/>
                </a:cubicBezTo>
                <a:cubicBezTo>
                  <a:pt x="6" y="34"/>
                  <a:pt x="6" y="34"/>
                  <a:pt x="6" y="34"/>
                </a:cubicBezTo>
                <a:cubicBezTo>
                  <a:pt x="6" y="3"/>
                  <a:pt x="6" y="3"/>
                  <a:pt x="6" y="3"/>
                </a:cubicBezTo>
                <a:cubicBezTo>
                  <a:pt x="6" y="1"/>
                  <a:pt x="4" y="0"/>
                  <a:pt x="3" y="0"/>
                </a:cubicBezTo>
                <a:cubicBezTo>
                  <a:pt x="1" y="0"/>
                  <a:pt x="0" y="1"/>
                  <a:pt x="0" y="3"/>
                </a:cubicBezTo>
                <a:cubicBezTo>
                  <a:pt x="0" y="36"/>
                  <a:pt x="0" y="36"/>
                  <a:pt x="0" y="36"/>
                </a:cubicBezTo>
                <a:cubicBezTo>
                  <a:pt x="0" y="38"/>
                  <a:pt x="1" y="39"/>
                  <a:pt x="2" y="39"/>
                </a:cubicBezTo>
                <a:close/>
              </a:path>
            </a:pathLst>
          </a:custGeom>
          <a:solidFill>
            <a:sysClr val="window" lastClr="FFFFFF"/>
          </a:solidFill>
          <a:ln>
            <a:noFill/>
          </a:ln>
          <a:effectLst>
            <a:outerShdw blurRad="279400" dist="152400" dir="2700000" algn="tl" rotWithShape="0">
              <a:prstClr val="black">
                <a:alpha val="40000"/>
              </a:prstClr>
            </a:outerShdw>
          </a:effectLst>
        </p:spPr>
        <p:txBody>
          <a:bodyPr lIns="68580" tIns="34290" rIns="68580" bIns="34290"/>
          <a:lstStyle/>
          <a:p>
            <a:pPr>
              <a:defRPr/>
            </a:pPr>
            <a:endParaRPr lang="zh-CN" altLang="en-US" kern="0">
              <a:solidFill>
                <a:prstClr val="black"/>
              </a:solidFill>
              <a:latin typeface="Calibri" panose="020F0502020204030204"/>
              <a:ea typeface="宋体" panose="02010600030101010101" pitchFamily="2" charset="-122"/>
            </a:endParaRPr>
          </a:p>
        </p:txBody>
      </p:sp>
      <p:sp>
        <p:nvSpPr>
          <p:cNvPr id="29" name="MH_Other_17"/>
          <p:cNvSpPr>
            <a:spLocks noChangeAspect="1" noEditPoints="1"/>
          </p:cNvSpPr>
          <p:nvPr>
            <p:custDataLst>
              <p:tags r:id="rId18"/>
            </p:custDataLst>
          </p:nvPr>
        </p:nvSpPr>
        <p:spPr bwMode="auto">
          <a:xfrm>
            <a:off x="2525101" y="4733418"/>
            <a:ext cx="517173" cy="551797"/>
          </a:xfrm>
          <a:custGeom>
            <a:avLst/>
            <a:gdLst>
              <a:gd name="T0" fmla="*/ 0 w 56"/>
              <a:gd name="T1" fmla="*/ 5 h 60"/>
              <a:gd name="T2" fmla="*/ 5 w 56"/>
              <a:gd name="T3" fmla="*/ 5 h 60"/>
              <a:gd name="T4" fmla="*/ 5 w 56"/>
              <a:gd name="T5" fmla="*/ 54 h 60"/>
              <a:gd name="T6" fmla="*/ 56 w 56"/>
              <a:gd name="T7" fmla="*/ 54 h 60"/>
              <a:gd name="T8" fmla="*/ 56 w 56"/>
              <a:gd name="T9" fmla="*/ 60 h 60"/>
              <a:gd name="T10" fmla="*/ 5 w 56"/>
              <a:gd name="T11" fmla="*/ 60 h 60"/>
              <a:gd name="T12" fmla="*/ 0 w 56"/>
              <a:gd name="T13" fmla="*/ 60 h 60"/>
              <a:gd name="T14" fmla="*/ 0 w 56"/>
              <a:gd name="T15" fmla="*/ 54 h 60"/>
              <a:gd name="T16" fmla="*/ 0 w 56"/>
              <a:gd name="T17" fmla="*/ 5 h 60"/>
              <a:gd name="T18" fmla="*/ 8 w 56"/>
              <a:gd name="T19" fmla="*/ 27 h 60"/>
              <a:gd name="T20" fmla="*/ 11 w 56"/>
              <a:gd name="T21" fmla="*/ 32 h 60"/>
              <a:gd name="T22" fmla="*/ 11 w 56"/>
              <a:gd name="T23" fmla="*/ 32 h 60"/>
              <a:gd name="T24" fmla="*/ 11 w 56"/>
              <a:gd name="T25" fmla="*/ 31 h 60"/>
              <a:gd name="T26" fmla="*/ 22 w 56"/>
              <a:gd name="T27" fmla="*/ 30 h 60"/>
              <a:gd name="T28" fmla="*/ 43 w 56"/>
              <a:gd name="T29" fmla="*/ 12 h 60"/>
              <a:gd name="T30" fmla="*/ 47 w 56"/>
              <a:gd name="T31" fmla="*/ 13 h 60"/>
              <a:gd name="T32" fmla="*/ 45 w 56"/>
              <a:gd name="T33" fmla="*/ 7 h 60"/>
              <a:gd name="T34" fmla="*/ 44 w 56"/>
              <a:gd name="T35" fmla="*/ 0 h 60"/>
              <a:gd name="T36" fmla="*/ 39 w 56"/>
              <a:gd name="T37" fmla="*/ 5 h 60"/>
              <a:gd name="T38" fmla="*/ 34 w 56"/>
              <a:gd name="T39" fmla="*/ 9 h 60"/>
              <a:gd name="T40" fmla="*/ 38 w 56"/>
              <a:gd name="T41" fmla="*/ 11 h 60"/>
              <a:gd name="T42" fmla="*/ 22 w 56"/>
              <a:gd name="T43" fmla="*/ 24 h 60"/>
              <a:gd name="T44" fmla="*/ 9 w 56"/>
              <a:gd name="T45" fmla="*/ 26 h 60"/>
              <a:gd name="T46" fmla="*/ 8 w 56"/>
              <a:gd name="T47" fmla="*/ 27 h 60"/>
              <a:gd name="T48" fmla="*/ 8 w 56"/>
              <a:gd name="T49" fmla="*/ 27 h 60"/>
              <a:gd name="T50" fmla="*/ 40 w 56"/>
              <a:gd name="T51" fmla="*/ 52 h 60"/>
              <a:gd name="T52" fmla="*/ 49 w 56"/>
              <a:gd name="T53" fmla="*/ 52 h 60"/>
              <a:gd name="T54" fmla="*/ 49 w 56"/>
              <a:gd name="T55" fmla="*/ 18 h 60"/>
              <a:gd name="T56" fmla="*/ 40 w 56"/>
              <a:gd name="T57" fmla="*/ 29 h 60"/>
              <a:gd name="T58" fmla="*/ 40 w 56"/>
              <a:gd name="T59" fmla="*/ 52 h 60"/>
              <a:gd name="T60" fmla="*/ 26 w 56"/>
              <a:gd name="T61" fmla="*/ 52 h 60"/>
              <a:gd name="T62" fmla="*/ 36 w 56"/>
              <a:gd name="T63" fmla="*/ 52 h 60"/>
              <a:gd name="T64" fmla="*/ 36 w 56"/>
              <a:gd name="T65" fmla="*/ 40 h 60"/>
              <a:gd name="T66" fmla="*/ 26 w 56"/>
              <a:gd name="T67" fmla="*/ 40 h 60"/>
              <a:gd name="T68" fmla="*/ 26 w 56"/>
              <a:gd name="T69" fmla="*/ 52 h 60"/>
              <a:gd name="T70" fmla="*/ 13 w 56"/>
              <a:gd name="T71" fmla="*/ 52 h 60"/>
              <a:gd name="T72" fmla="*/ 22 w 56"/>
              <a:gd name="T73" fmla="*/ 52 h 60"/>
              <a:gd name="T74" fmla="*/ 22 w 56"/>
              <a:gd name="T75" fmla="*/ 35 h 60"/>
              <a:gd name="T76" fmla="*/ 13 w 56"/>
              <a:gd name="T77" fmla="*/ 35 h 60"/>
              <a:gd name="T78" fmla="*/ 13 w 56"/>
              <a:gd name="T79" fmla="*/ 5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5"/>
                </a:moveTo>
                <a:cubicBezTo>
                  <a:pt x="5" y="5"/>
                  <a:pt x="5" y="5"/>
                  <a:pt x="5" y="5"/>
                </a:cubicBezTo>
                <a:cubicBezTo>
                  <a:pt x="5" y="54"/>
                  <a:pt x="5" y="54"/>
                  <a:pt x="5" y="54"/>
                </a:cubicBezTo>
                <a:cubicBezTo>
                  <a:pt x="56" y="54"/>
                  <a:pt x="56" y="54"/>
                  <a:pt x="56" y="54"/>
                </a:cubicBezTo>
                <a:cubicBezTo>
                  <a:pt x="56" y="60"/>
                  <a:pt x="56" y="60"/>
                  <a:pt x="56" y="60"/>
                </a:cubicBezTo>
                <a:cubicBezTo>
                  <a:pt x="5" y="60"/>
                  <a:pt x="5" y="60"/>
                  <a:pt x="5" y="60"/>
                </a:cubicBezTo>
                <a:cubicBezTo>
                  <a:pt x="0" y="60"/>
                  <a:pt x="0" y="60"/>
                  <a:pt x="0" y="60"/>
                </a:cubicBezTo>
                <a:cubicBezTo>
                  <a:pt x="0" y="54"/>
                  <a:pt x="0" y="54"/>
                  <a:pt x="0" y="54"/>
                </a:cubicBezTo>
                <a:cubicBezTo>
                  <a:pt x="0" y="5"/>
                  <a:pt x="0" y="5"/>
                  <a:pt x="0" y="5"/>
                </a:cubicBezTo>
                <a:close/>
                <a:moveTo>
                  <a:pt x="8" y="27"/>
                </a:moveTo>
                <a:cubicBezTo>
                  <a:pt x="11" y="32"/>
                  <a:pt x="11" y="32"/>
                  <a:pt x="11" y="32"/>
                </a:cubicBezTo>
                <a:cubicBezTo>
                  <a:pt x="11" y="32"/>
                  <a:pt x="11" y="32"/>
                  <a:pt x="11" y="32"/>
                </a:cubicBezTo>
                <a:cubicBezTo>
                  <a:pt x="11" y="32"/>
                  <a:pt x="11" y="31"/>
                  <a:pt x="11" y="31"/>
                </a:cubicBezTo>
                <a:cubicBezTo>
                  <a:pt x="15" y="30"/>
                  <a:pt x="18" y="30"/>
                  <a:pt x="22" y="30"/>
                </a:cubicBezTo>
                <a:cubicBezTo>
                  <a:pt x="30" y="30"/>
                  <a:pt x="38" y="30"/>
                  <a:pt x="43" y="12"/>
                </a:cubicBezTo>
                <a:cubicBezTo>
                  <a:pt x="47" y="13"/>
                  <a:pt x="47" y="13"/>
                  <a:pt x="47" y="13"/>
                </a:cubicBezTo>
                <a:cubicBezTo>
                  <a:pt x="45" y="7"/>
                  <a:pt x="45" y="7"/>
                  <a:pt x="45" y="7"/>
                </a:cubicBezTo>
                <a:cubicBezTo>
                  <a:pt x="44" y="0"/>
                  <a:pt x="44" y="0"/>
                  <a:pt x="44" y="0"/>
                </a:cubicBezTo>
                <a:cubicBezTo>
                  <a:pt x="39" y="5"/>
                  <a:pt x="39" y="5"/>
                  <a:pt x="39" y="5"/>
                </a:cubicBezTo>
                <a:cubicBezTo>
                  <a:pt x="34" y="9"/>
                  <a:pt x="34" y="9"/>
                  <a:pt x="34" y="9"/>
                </a:cubicBezTo>
                <a:cubicBezTo>
                  <a:pt x="38" y="11"/>
                  <a:pt x="38" y="11"/>
                  <a:pt x="38" y="11"/>
                </a:cubicBezTo>
                <a:cubicBezTo>
                  <a:pt x="33" y="24"/>
                  <a:pt x="28" y="24"/>
                  <a:pt x="22" y="24"/>
                </a:cubicBezTo>
                <a:cubicBezTo>
                  <a:pt x="18" y="24"/>
                  <a:pt x="13" y="24"/>
                  <a:pt x="9" y="26"/>
                </a:cubicBezTo>
                <a:cubicBezTo>
                  <a:pt x="9" y="26"/>
                  <a:pt x="9" y="27"/>
                  <a:pt x="8" y="27"/>
                </a:cubicBezTo>
                <a:cubicBezTo>
                  <a:pt x="8" y="27"/>
                  <a:pt x="8" y="27"/>
                  <a:pt x="8" y="27"/>
                </a:cubicBezTo>
                <a:close/>
                <a:moveTo>
                  <a:pt x="40" y="52"/>
                </a:moveTo>
                <a:cubicBezTo>
                  <a:pt x="49" y="52"/>
                  <a:pt x="49" y="52"/>
                  <a:pt x="49" y="52"/>
                </a:cubicBezTo>
                <a:cubicBezTo>
                  <a:pt x="49" y="18"/>
                  <a:pt x="49" y="18"/>
                  <a:pt x="49" y="18"/>
                </a:cubicBezTo>
                <a:cubicBezTo>
                  <a:pt x="40" y="29"/>
                  <a:pt x="40" y="29"/>
                  <a:pt x="40" y="29"/>
                </a:cubicBezTo>
                <a:cubicBezTo>
                  <a:pt x="40" y="52"/>
                  <a:pt x="40" y="52"/>
                  <a:pt x="40" y="52"/>
                </a:cubicBezTo>
                <a:close/>
                <a:moveTo>
                  <a:pt x="26" y="52"/>
                </a:moveTo>
                <a:cubicBezTo>
                  <a:pt x="36" y="52"/>
                  <a:pt x="36" y="52"/>
                  <a:pt x="36" y="52"/>
                </a:cubicBezTo>
                <a:cubicBezTo>
                  <a:pt x="36" y="40"/>
                  <a:pt x="36" y="40"/>
                  <a:pt x="36" y="40"/>
                </a:cubicBezTo>
                <a:cubicBezTo>
                  <a:pt x="26" y="40"/>
                  <a:pt x="26" y="40"/>
                  <a:pt x="26" y="40"/>
                </a:cubicBezTo>
                <a:cubicBezTo>
                  <a:pt x="26" y="52"/>
                  <a:pt x="26" y="52"/>
                  <a:pt x="26" y="52"/>
                </a:cubicBezTo>
                <a:close/>
                <a:moveTo>
                  <a:pt x="13" y="52"/>
                </a:moveTo>
                <a:cubicBezTo>
                  <a:pt x="22" y="52"/>
                  <a:pt x="22" y="52"/>
                  <a:pt x="22" y="52"/>
                </a:cubicBezTo>
                <a:cubicBezTo>
                  <a:pt x="22" y="35"/>
                  <a:pt x="22" y="35"/>
                  <a:pt x="22" y="35"/>
                </a:cubicBezTo>
                <a:cubicBezTo>
                  <a:pt x="13" y="35"/>
                  <a:pt x="13" y="35"/>
                  <a:pt x="13" y="35"/>
                </a:cubicBezTo>
                <a:lnTo>
                  <a:pt x="13" y="52"/>
                </a:lnTo>
                <a:close/>
              </a:path>
            </a:pathLst>
          </a:custGeom>
          <a:solidFill>
            <a:sysClr val="window" lastClr="FFFFFF"/>
          </a:solidFill>
          <a:ln>
            <a:noFill/>
          </a:ln>
          <a:effectLst>
            <a:outerShdw blurRad="279400" dist="152400" dir="2700000" algn="tl" rotWithShape="0">
              <a:prstClr val="black">
                <a:alpha val="40000"/>
              </a:prstClr>
            </a:outerShdw>
          </a:effectLst>
        </p:spPr>
        <p:txBody>
          <a:bodyPr lIns="68580" tIns="34290" rIns="68580" bIns="34290"/>
          <a:lstStyle/>
          <a:p>
            <a:pPr>
              <a:defRPr/>
            </a:pPr>
            <a:endParaRPr lang="zh-CN" altLang="en-US" kern="0">
              <a:solidFill>
                <a:prstClr val="black"/>
              </a:solidFill>
              <a:latin typeface="Calibri" panose="020F0502020204030204"/>
              <a:ea typeface="宋体" panose="02010600030101010101" pitchFamily="2" charset="-122"/>
            </a:endParaRPr>
          </a:p>
        </p:txBody>
      </p:sp>
      <p:sp>
        <p:nvSpPr>
          <p:cNvPr id="35" name="MH_Text_1"/>
          <p:cNvSpPr txBox="1">
            <a:spLocks noChangeArrowheads="1"/>
          </p:cNvSpPr>
          <p:nvPr>
            <p:custDataLst>
              <p:tags r:id="rId19"/>
            </p:custDataLst>
          </p:nvPr>
        </p:nvSpPr>
        <p:spPr bwMode="auto">
          <a:xfrm>
            <a:off x="3458660" y="2868463"/>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600" dirty="0">
                <a:solidFill>
                  <a:schemeClr val="tx1">
                    <a:lumMod val="85000"/>
                    <a:lumOff val="15000"/>
                  </a:schemeClr>
                </a:solidFill>
                <a:latin typeface="微软雅黑" panose="020B0503020204020204" pitchFamily="34" charset="-122"/>
              </a:rPr>
              <a:t>点击添加文字点击添加文字点击添加文字点击添加文字点击添加文字点击添加文字点击添加文字点击添加文字点击添加文字点击添加文字点击添加文字</a:t>
            </a:r>
          </a:p>
          <a:p>
            <a:pPr eaLnBrk="1" hangingPunct="1"/>
            <a:endParaRPr lang="zh-CN" altLang="en-US" sz="1600" dirty="0">
              <a:solidFill>
                <a:schemeClr val="tx1">
                  <a:lumMod val="85000"/>
                  <a:lumOff val="15000"/>
                </a:schemeClr>
              </a:solidFill>
              <a:latin typeface="微软雅黑" panose="020B0503020204020204" pitchFamily="34" charset="-122"/>
            </a:endParaRPr>
          </a:p>
        </p:txBody>
      </p:sp>
      <p:sp>
        <p:nvSpPr>
          <p:cNvPr id="37" name="MH_Text_1"/>
          <p:cNvSpPr txBox="1">
            <a:spLocks noChangeArrowheads="1"/>
          </p:cNvSpPr>
          <p:nvPr>
            <p:custDataLst>
              <p:tags r:id="rId20"/>
            </p:custDataLst>
          </p:nvPr>
        </p:nvSpPr>
        <p:spPr bwMode="auto">
          <a:xfrm>
            <a:off x="3963461" y="3894647"/>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600" dirty="0">
                <a:solidFill>
                  <a:schemeClr val="tx1">
                    <a:lumMod val="85000"/>
                    <a:lumOff val="15000"/>
                  </a:schemeClr>
                </a:solidFill>
                <a:latin typeface="微软雅黑" panose="020B0503020204020204" pitchFamily="34" charset="-122"/>
              </a:rPr>
              <a:t>点击添加文字点击添加文字点击添加文字点击添加文字点击添加文字点击添加文字点击添加文字点击添加文字点击添加文字点击添加文字点击添加文字</a:t>
            </a:r>
          </a:p>
          <a:p>
            <a:pPr eaLnBrk="1" hangingPunct="1"/>
            <a:endParaRPr lang="zh-CN" altLang="en-US" sz="1600" dirty="0">
              <a:solidFill>
                <a:schemeClr val="tx1">
                  <a:lumMod val="85000"/>
                  <a:lumOff val="15000"/>
                </a:schemeClr>
              </a:solidFill>
              <a:latin typeface="微软雅黑" panose="020B0503020204020204" pitchFamily="34" charset="-122"/>
            </a:endParaRPr>
          </a:p>
        </p:txBody>
      </p:sp>
      <p:sp>
        <p:nvSpPr>
          <p:cNvPr id="38" name="MH_Text_1"/>
          <p:cNvSpPr txBox="1">
            <a:spLocks noChangeArrowheads="1"/>
          </p:cNvSpPr>
          <p:nvPr>
            <p:custDataLst>
              <p:tags r:id="rId21"/>
            </p:custDataLst>
          </p:nvPr>
        </p:nvSpPr>
        <p:spPr bwMode="auto">
          <a:xfrm>
            <a:off x="4535851" y="4913527"/>
            <a:ext cx="6929740"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600" dirty="0">
                <a:solidFill>
                  <a:schemeClr val="tx1">
                    <a:lumMod val="85000"/>
                    <a:lumOff val="15000"/>
                  </a:schemeClr>
                </a:solidFill>
                <a:latin typeface="微软雅黑" panose="020B0503020204020204" pitchFamily="34" charset="-122"/>
              </a:rPr>
              <a:t>点击添加文字点击添加文字点击添加文字点击添加文字点击添加文字点击添加文字点击添加文字点击添加文字点击添加文字点击添加文字点击添加文字</a:t>
            </a:r>
          </a:p>
          <a:p>
            <a:pPr eaLnBrk="1" hangingPunct="1"/>
            <a:endParaRPr lang="zh-CN" altLang="en-US" sz="16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ppt_x"/>
                                          </p:val>
                                        </p:tav>
                                        <p:tav tm="100000">
                                          <p:val>
                                            <p:strVal val="#ppt_x"/>
                                          </p:val>
                                        </p:tav>
                                      </p:tavLst>
                                    </p:anim>
                                    <p:anim calcmode="lin" valueType="num">
                                      <p:cBhvr additive="base">
                                        <p:cTn id="8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left)">
                                      <p:cBhvr>
                                        <p:cTn id="99" dur="500"/>
                                        <p:tgtEl>
                                          <p:spTgt spid="10"/>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1000"/>
                                        <p:tgtEl>
                                          <p:spTgt spid="38"/>
                                        </p:tgtEl>
                                      </p:cBhvr>
                                    </p:animEffect>
                                    <p:anim calcmode="lin" valueType="num">
                                      <p:cBhvr>
                                        <p:cTn id="105" dur="1000" fill="hold"/>
                                        <p:tgtEl>
                                          <p:spTgt spid="38"/>
                                        </p:tgtEl>
                                        <p:attrNameLst>
                                          <p:attrName>ppt_x</p:attrName>
                                        </p:attrNameLst>
                                      </p:cBhvr>
                                      <p:tavLst>
                                        <p:tav tm="0">
                                          <p:val>
                                            <p:strVal val="#ppt_x"/>
                                          </p:val>
                                        </p:tav>
                                        <p:tav tm="100000">
                                          <p:val>
                                            <p:strVal val="#ppt_x"/>
                                          </p:val>
                                        </p:tav>
                                      </p:tavLst>
                                    </p:anim>
                                    <p:anim calcmode="lin" valueType="num">
                                      <p:cBhvr>
                                        <p:cTn id="10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p:bldP spid="14" grpId="0"/>
      <p:bldP spid="15" grpId="0"/>
      <p:bldP spid="16" grpId="0"/>
      <p:bldP spid="18" grpId="0"/>
      <p:bldP spid="25" grpId="0" animBg="1"/>
      <p:bldP spid="26" grpId="0" animBg="1"/>
      <p:bldP spid="27" grpId="0" animBg="1"/>
      <p:bldP spid="29" grpId="0" animBg="1"/>
      <p:bldP spid="35"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531170_162158900000_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380"/>
          <a:stretch>
            <a:fillRect/>
          </a:stretch>
        </p:blipFill>
        <p:spPr bwMode="auto">
          <a:xfrm>
            <a:off x="3147439" y="617402"/>
            <a:ext cx="5868987"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5799393" y="2715066"/>
            <a:ext cx="732893" cy="707886"/>
          </a:xfrm>
          <a:prstGeom prst="rect">
            <a:avLst/>
          </a:prstGeom>
          <a:noFill/>
        </p:spPr>
        <p:txBody>
          <a:bodyPr wrap="none" rtlCol="0">
            <a:spAutoFit/>
          </a:bodyPr>
          <a:lstStyle/>
          <a:p>
            <a:r>
              <a:rPr lang="en-US" altLang="zh-CN" sz="4000" dirty="0">
                <a:solidFill>
                  <a:schemeClr val="tx1">
                    <a:lumMod val="65000"/>
                    <a:lumOff val="35000"/>
                  </a:schemeClr>
                </a:solidFill>
                <a:latin typeface="Impact" panose="020B0806030902050204" pitchFamily="34" charset="0"/>
              </a:rPr>
              <a:t>03</a:t>
            </a:r>
            <a:endParaRPr lang="zh-CN" altLang="en-US" sz="4000" dirty="0">
              <a:solidFill>
                <a:schemeClr val="tx1">
                  <a:lumMod val="65000"/>
                  <a:lumOff val="35000"/>
                </a:schemeClr>
              </a:solidFill>
              <a:latin typeface="Impact" panose="020B0806030902050204" pitchFamily="34" charset="0"/>
            </a:endParaRPr>
          </a:p>
        </p:txBody>
      </p:sp>
      <p:sp>
        <p:nvSpPr>
          <p:cNvPr id="5" name="文本框 4"/>
          <p:cNvSpPr txBox="1"/>
          <p:nvPr/>
        </p:nvSpPr>
        <p:spPr>
          <a:xfrm>
            <a:off x="4957816" y="3573190"/>
            <a:ext cx="2339102"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输入您的标题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MH_SubTitle_1"/>
          <p:cNvSpPr txBox="1">
            <a:spLocks noChangeArrowheads="1"/>
          </p:cNvSpPr>
          <p:nvPr>
            <p:custDataLst>
              <p:tags r:id="rId2"/>
            </p:custDataLst>
          </p:nvPr>
        </p:nvSpPr>
        <p:spPr bwMode="auto">
          <a:xfrm>
            <a:off x="7525767" y="1778273"/>
            <a:ext cx="2171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rgbClr val="A5C0A4"/>
                </a:solidFill>
                <a:latin typeface="微软雅黑" panose="020B0503020204020204" pitchFamily="34" charset="-122"/>
                <a:ea typeface="微软雅黑" panose="020B0503020204020204" pitchFamily="34" charset="-122"/>
              </a:rPr>
              <a:t>请输入您的标题</a:t>
            </a:r>
            <a:endParaRPr lang="zh-HK" altLang="en-US" sz="2000" b="1" dirty="0">
              <a:solidFill>
                <a:srgbClr val="A5C0A4"/>
              </a:solidFill>
              <a:latin typeface="微软雅黑" panose="020B0503020204020204" pitchFamily="34" charset="-122"/>
              <a:ea typeface="微软雅黑" panose="020B0503020204020204" pitchFamily="34" charset="-122"/>
            </a:endParaRPr>
          </a:p>
        </p:txBody>
      </p:sp>
      <p:sp>
        <p:nvSpPr>
          <p:cNvPr id="38" name="MH_Other_5"/>
          <p:cNvSpPr/>
          <p:nvPr>
            <p:custDataLst>
              <p:tags r:id="rId3"/>
            </p:custDataLst>
          </p:nvPr>
        </p:nvSpPr>
        <p:spPr>
          <a:xfrm>
            <a:off x="1790949" y="2298973"/>
            <a:ext cx="2512193" cy="58737"/>
          </a:xfrm>
          <a:prstGeom prst="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HK" altLang="en-US">
              <a:solidFill>
                <a:srgbClr val="7C233E"/>
              </a:solidFill>
              <a:ea typeface="PMingLiU" panose="02020500000000000000" pitchFamily="18" charset="-120"/>
            </a:endParaRPr>
          </a:p>
        </p:txBody>
      </p:sp>
      <p:sp>
        <p:nvSpPr>
          <p:cNvPr id="39" name="MH_Text_2"/>
          <p:cNvSpPr>
            <a:spLocks noChangeArrowheads="1"/>
          </p:cNvSpPr>
          <p:nvPr>
            <p:custDataLst>
              <p:tags r:id="rId4"/>
            </p:custDataLst>
          </p:nvPr>
        </p:nvSpPr>
        <p:spPr bwMode="auto">
          <a:xfrm>
            <a:off x="1670299" y="4773885"/>
            <a:ext cx="2650306"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1600" dirty="0">
                <a:latin typeface="微软雅黑" panose="020B0503020204020204" pitchFamily="34" charset="-122"/>
                <a:ea typeface="微软雅黑" panose="020B0503020204020204" pitchFamily="34" charset="-122"/>
              </a:rPr>
              <a:t>请在此处输入您的文字叙述请在此处输入您的文字叙述请在此处输入您的文字叙述请在此处输入您的文字叙述</a:t>
            </a:r>
            <a:endParaRPr lang="zh-CN" altLang="en-US" sz="1600" dirty="0">
              <a:latin typeface="幼圆" panose="02010509060101010101" pitchFamily="49" charset="-122"/>
              <a:ea typeface="幼圆" panose="02010509060101010101" pitchFamily="49" charset="-122"/>
            </a:endParaRPr>
          </a:p>
          <a:p>
            <a:pPr eaLnBrk="1" hangingPunct="1">
              <a:lnSpc>
                <a:spcPct val="130000"/>
              </a:lnSpc>
            </a:pPr>
            <a:endParaRPr lang="zh-CN" altLang="en-US" sz="1600" dirty="0">
              <a:latin typeface="幼圆" panose="02010509060101010101" pitchFamily="49" charset="-122"/>
              <a:ea typeface="幼圆" panose="02010509060101010101" pitchFamily="49" charset="-122"/>
            </a:endParaRPr>
          </a:p>
        </p:txBody>
      </p:sp>
      <p:sp>
        <p:nvSpPr>
          <p:cNvPr id="40" name="MH_SubTitle_2"/>
          <p:cNvSpPr txBox="1">
            <a:spLocks noChangeArrowheads="1"/>
          </p:cNvSpPr>
          <p:nvPr>
            <p:custDataLst>
              <p:tags r:id="rId5"/>
            </p:custDataLst>
          </p:nvPr>
        </p:nvSpPr>
        <p:spPr bwMode="auto">
          <a:xfrm>
            <a:off x="1625425" y="4170636"/>
            <a:ext cx="21717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rgbClr val="C8D85B"/>
                </a:solidFill>
                <a:latin typeface="微软雅黑" panose="020B0503020204020204" pitchFamily="34" charset="-122"/>
                <a:ea typeface="微软雅黑" panose="020B0503020204020204" pitchFamily="34" charset="-122"/>
              </a:rPr>
              <a:t>请输入您的标题</a:t>
            </a:r>
            <a:endParaRPr lang="zh-HK" altLang="en-US" sz="2000" b="1" dirty="0">
              <a:solidFill>
                <a:srgbClr val="C8D85B"/>
              </a:solidFill>
              <a:latin typeface="微软雅黑" panose="020B0503020204020204" pitchFamily="34" charset="-122"/>
              <a:ea typeface="微软雅黑" panose="020B0503020204020204" pitchFamily="34" charset="-122"/>
            </a:endParaRPr>
          </a:p>
        </p:txBody>
      </p:sp>
      <p:sp>
        <p:nvSpPr>
          <p:cNvPr id="45" name="MH_Other_6"/>
          <p:cNvSpPr/>
          <p:nvPr>
            <p:custDataLst>
              <p:tags r:id="rId6"/>
            </p:custDataLst>
          </p:nvPr>
        </p:nvSpPr>
        <p:spPr>
          <a:xfrm>
            <a:off x="1790949" y="4721498"/>
            <a:ext cx="2512193" cy="52387"/>
          </a:xfrm>
          <a:prstGeom prst="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HK" altLang="en-US">
              <a:solidFill>
                <a:srgbClr val="7C233E"/>
              </a:solidFill>
              <a:ea typeface="PMingLiU" panose="02020500000000000000" pitchFamily="18" charset="-120"/>
            </a:endParaRPr>
          </a:p>
        </p:txBody>
      </p:sp>
      <p:sp>
        <p:nvSpPr>
          <p:cNvPr id="46" name="MH_Text_4"/>
          <p:cNvSpPr>
            <a:spLocks noChangeArrowheads="1"/>
          </p:cNvSpPr>
          <p:nvPr>
            <p:custDataLst>
              <p:tags r:id="rId7"/>
            </p:custDataLst>
          </p:nvPr>
        </p:nvSpPr>
        <p:spPr bwMode="auto">
          <a:xfrm>
            <a:off x="7525767" y="4773885"/>
            <a:ext cx="2674689"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1600" dirty="0">
                <a:latin typeface="微软雅黑" panose="020B0503020204020204" pitchFamily="34" charset="-122"/>
                <a:ea typeface="微软雅黑" panose="020B0503020204020204" pitchFamily="34" charset="-122"/>
              </a:rPr>
              <a:t>请在此处输入您的文字叙述请在此处输入您的文字叙述请在此处输入您的文字叙述请在此处输入您的文字叙述</a:t>
            </a:r>
            <a:endParaRPr lang="zh-CN" altLang="en-US" sz="1600" dirty="0">
              <a:latin typeface="幼圆" panose="02010509060101010101" pitchFamily="49" charset="-122"/>
              <a:ea typeface="幼圆" panose="02010509060101010101" pitchFamily="49" charset="-122"/>
            </a:endParaRPr>
          </a:p>
          <a:p>
            <a:pPr eaLnBrk="1" hangingPunct="1">
              <a:lnSpc>
                <a:spcPct val="130000"/>
              </a:lnSpc>
            </a:pPr>
            <a:endParaRPr lang="zh-CN" altLang="en-US" sz="1600" dirty="0">
              <a:latin typeface="幼圆" panose="02010509060101010101" pitchFamily="49" charset="-122"/>
              <a:ea typeface="幼圆" panose="02010509060101010101" pitchFamily="49" charset="-122"/>
            </a:endParaRPr>
          </a:p>
        </p:txBody>
      </p:sp>
      <p:sp>
        <p:nvSpPr>
          <p:cNvPr id="47" name="MH_SubTitle_4"/>
          <p:cNvSpPr txBox="1">
            <a:spLocks noChangeArrowheads="1"/>
          </p:cNvSpPr>
          <p:nvPr>
            <p:custDataLst>
              <p:tags r:id="rId8"/>
            </p:custDataLst>
          </p:nvPr>
        </p:nvSpPr>
        <p:spPr bwMode="auto">
          <a:xfrm>
            <a:off x="7380684" y="4170636"/>
            <a:ext cx="21717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rgbClr val="B09277"/>
                </a:solidFill>
                <a:latin typeface="微软雅黑" panose="020B0503020204020204" pitchFamily="34" charset="-122"/>
                <a:ea typeface="微软雅黑" panose="020B0503020204020204" pitchFamily="34" charset="-122"/>
              </a:rPr>
              <a:t>请输入您的标题</a:t>
            </a:r>
            <a:endParaRPr lang="zh-HK" altLang="en-US" b="1" dirty="0">
              <a:solidFill>
                <a:srgbClr val="B09277"/>
              </a:solidFill>
              <a:latin typeface="微软雅黑" panose="020B0503020204020204" pitchFamily="34" charset="-122"/>
              <a:ea typeface="微软雅黑" panose="020B0503020204020204" pitchFamily="34" charset="-122"/>
            </a:endParaRPr>
          </a:p>
        </p:txBody>
      </p:sp>
      <p:sp>
        <p:nvSpPr>
          <p:cNvPr id="48" name="MH_Other_7"/>
          <p:cNvSpPr/>
          <p:nvPr>
            <p:custDataLst>
              <p:tags r:id="rId9"/>
            </p:custDataLst>
          </p:nvPr>
        </p:nvSpPr>
        <p:spPr>
          <a:xfrm>
            <a:off x="7616255" y="4710384"/>
            <a:ext cx="2512193" cy="57151"/>
          </a:xfrm>
          <a:prstGeom prst="rect">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HK" altLang="en-US">
              <a:solidFill>
                <a:srgbClr val="7C233E"/>
              </a:solidFill>
              <a:ea typeface="PMingLiU" panose="02020500000000000000" pitchFamily="18" charset="-120"/>
            </a:endParaRPr>
          </a:p>
        </p:txBody>
      </p:sp>
      <p:sp>
        <p:nvSpPr>
          <p:cNvPr id="49" name="MH_Text_3"/>
          <p:cNvSpPr>
            <a:spLocks noChangeArrowheads="1"/>
          </p:cNvSpPr>
          <p:nvPr>
            <p:custDataLst>
              <p:tags r:id="rId10"/>
            </p:custDataLst>
          </p:nvPr>
        </p:nvSpPr>
        <p:spPr bwMode="auto">
          <a:xfrm>
            <a:off x="7525767" y="2357710"/>
            <a:ext cx="2674689"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1600" dirty="0">
                <a:latin typeface="微软雅黑" panose="020B0503020204020204" pitchFamily="34" charset="-122"/>
                <a:ea typeface="微软雅黑" panose="020B0503020204020204" pitchFamily="34" charset="-122"/>
              </a:rPr>
              <a:t>请在此处输入您的文字叙述请在此处输入您的文字叙述请在此处输入您的文字叙述请在此处输入您的文字叙述</a:t>
            </a:r>
            <a:endParaRPr lang="zh-CN" altLang="en-US" sz="1600" dirty="0">
              <a:latin typeface="幼圆" panose="02010509060101010101" pitchFamily="49" charset="-122"/>
              <a:ea typeface="幼圆" panose="02010509060101010101" pitchFamily="49" charset="-122"/>
            </a:endParaRPr>
          </a:p>
          <a:p>
            <a:pPr eaLnBrk="1" hangingPunct="1">
              <a:lnSpc>
                <a:spcPct val="130000"/>
              </a:lnSpc>
            </a:pPr>
            <a:endParaRPr lang="zh-CN" altLang="en-US" sz="1600" dirty="0">
              <a:latin typeface="幼圆" panose="02010509060101010101" pitchFamily="49" charset="-122"/>
              <a:ea typeface="幼圆" panose="02010509060101010101" pitchFamily="49" charset="-122"/>
            </a:endParaRPr>
          </a:p>
        </p:txBody>
      </p:sp>
      <p:sp>
        <p:nvSpPr>
          <p:cNvPr id="51" name="MH_Other_8"/>
          <p:cNvSpPr/>
          <p:nvPr>
            <p:custDataLst>
              <p:tags r:id="rId11"/>
            </p:custDataLst>
          </p:nvPr>
        </p:nvSpPr>
        <p:spPr>
          <a:xfrm>
            <a:off x="7624192" y="2299291"/>
            <a:ext cx="2504256" cy="45719"/>
          </a:xfrm>
          <a:prstGeom prst="rect">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HK" altLang="en-US">
              <a:solidFill>
                <a:srgbClr val="00B050"/>
              </a:solidFill>
              <a:ea typeface="PMingLiU" panose="02020500000000000000" pitchFamily="18" charset="-120"/>
            </a:endParaRPr>
          </a:p>
        </p:txBody>
      </p:sp>
      <p:sp>
        <p:nvSpPr>
          <p:cNvPr id="52" name="MH_Text_1"/>
          <p:cNvSpPr>
            <a:spLocks noChangeArrowheads="1"/>
          </p:cNvSpPr>
          <p:nvPr>
            <p:custDataLst>
              <p:tags r:id="rId12"/>
            </p:custDataLst>
          </p:nvPr>
        </p:nvSpPr>
        <p:spPr bwMode="auto">
          <a:xfrm>
            <a:off x="1732075" y="2357710"/>
            <a:ext cx="263573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1600" dirty="0">
                <a:latin typeface="微软雅黑" panose="020B0503020204020204" pitchFamily="34" charset="-122"/>
                <a:ea typeface="微软雅黑" panose="020B0503020204020204" pitchFamily="34" charset="-122"/>
              </a:rPr>
              <a:t>请在此处输入您的文字叙述请在此处输入您的文字叙述请在此处输入您的文字叙述请在此处输入您的文字叙述</a:t>
            </a:r>
            <a:endParaRPr lang="zh-CN" altLang="en-US" sz="1600" dirty="0">
              <a:latin typeface="幼圆" panose="02010509060101010101" pitchFamily="49" charset="-122"/>
              <a:ea typeface="幼圆" panose="02010509060101010101" pitchFamily="49" charset="-122"/>
            </a:endParaRPr>
          </a:p>
        </p:txBody>
      </p:sp>
      <p:grpSp>
        <p:nvGrpSpPr>
          <p:cNvPr id="3" name="组合 2"/>
          <p:cNvGrpSpPr/>
          <p:nvPr/>
        </p:nvGrpSpPr>
        <p:grpSpPr>
          <a:xfrm>
            <a:off x="4320605" y="2060848"/>
            <a:ext cx="3362547" cy="3281362"/>
            <a:chOff x="4320605" y="2060848"/>
            <a:chExt cx="3362547" cy="3281362"/>
          </a:xfrm>
        </p:grpSpPr>
        <p:sp>
          <p:nvSpPr>
            <p:cNvPr id="63" name="MH_Other_1"/>
            <p:cNvSpPr/>
            <p:nvPr>
              <p:custDataLst>
                <p:tags r:id="rId14"/>
              </p:custDataLst>
            </p:nvPr>
          </p:nvSpPr>
          <p:spPr>
            <a:xfrm>
              <a:off x="4320605" y="2060848"/>
              <a:ext cx="1582737" cy="1582737"/>
            </a:xfrm>
            <a:custGeom>
              <a:avLst/>
              <a:gdLst>
                <a:gd name="connsiteX0" fmla="*/ 1583559 w 1583559"/>
                <a:gd name="connsiteY0" fmla="*/ 0 h 1583558"/>
                <a:gd name="connsiteX1" fmla="*/ 1583559 w 1583559"/>
                <a:gd name="connsiteY1" fmla="*/ 1583558 h 1583558"/>
                <a:gd name="connsiteX2" fmla="*/ 0 w 1583559"/>
                <a:gd name="connsiteY2" fmla="*/ 1583558 h 1583558"/>
                <a:gd name="connsiteX3" fmla="*/ 1583559 w 1583559"/>
                <a:gd name="connsiteY3" fmla="*/ 0 h 1583558"/>
              </a:gdLst>
              <a:ahLst/>
              <a:cxnLst>
                <a:cxn ang="0">
                  <a:pos x="connsiteX0" y="connsiteY0"/>
                </a:cxn>
                <a:cxn ang="0">
                  <a:pos x="connsiteX1" y="connsiteY1"/>
                </a:cxn>
                <a:cxn ang="0">
                  <a:pos x="connsiteX2" y="connsiteY2"/>
                </a:cxn>
                <a:cxn ang="0">
                  <a:pos x="connsiteX3" y="connsiteY3"/>
                </a:cxn>
              </a:cxnLst>
              <a:rect l="l" t="t" r="r" b="b"/>
              <a:pathLst>
                <a:path w="1583559" h="1583558">
                  <a:moveTo>
                    <a:pt x="1583559" y="0"/>
                  </a:moveTo>
                  <a:lnTo>
                    <a:pt x="1583559" y="1583558"/>
                  </a:lnTo>
                  <a:lnTo>
                    <a:pt x="0" y="1583558"/>
                  </a:lnTo>
                  <a:cubicBezTo>
                    <a:pt x="0" y="708983"/>
                    <a:pt x="708984" y="0"/>
                    <a:pt x="1583559" y="0"/>
                  </a:cubicBezTo>
                  <a:close/>
                </a:path>
              </a:pathLst>
            </a:custGeom>
            <a:solidFill>
              <a:srgbClr val="F29A5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600" dirty="0">
                  <a:solidFill>
                    <a:srgbClr val="FFFFFF"/>
                  </a:solidFill>
                  <a:latin typeface="Adobe Gothic Std B" panose="020B0800000000000000" pitchFamily="34" charset="-128"/>
                  <a:ea typeface="Adobe Gothic Std B" panose="020B0800000000000000" pitchFamily="34" charset="-128"/>
                </a:rPr>
                <a:t>01</a:t>
              </a:r>
              <a:endParaRPr lang="zh-CN" altLang="en-US" sz="3600" dirty="0">
                <a:solidFill>
                  <a:srgbClr val="FFFFFF"/>
                </a:solidFill>
                <a:latin typeface="Adobe Gothic Std B" panose="020B0800000000000000" pitchFamily="34" charset="-128"/>
              </a:endParaRPr>
            </a:p>
          </p:txBody>
        </p:sp>
        <p:sp>
          <p:nvSpPr>
            <p:cNvPr id="64" name="MH_Other_2"/>
            <p:cNvSpPr/>
            <p:nvPr>
              <p:custDataLst>
                <p:tags r:id="rId15"/>
              </p:custDataLst>
            </p:nvPr>
          </p:nvSpPr>
          <p:spPr>
            <a:xfrm>
              <a:off x="6023992" y="2060848"/>
              <a:ext cx="1584325" cy="1582737"/>
            </a:xfrm>
            <a:custGeom>
              <a:avLst/>
              <a:gdLst>
                <a:gd name="connsiteX0" fmla="*/ 0 w 1583559"/>
                <a:gd name="connsiteY0" fmla="*/ 0 h 1583558"/>
                <a:gd name="connsiteX1" fmla="*/ 1583559 w 1583559"/>
                <a:gd name="connsiteY1" fmla="*/ 1583558 h 1583558"/>
                <a:gd name="connsiteX2" fmla="*/ 0 w 1583559"/>
                <a:gd name="connsiteY2" fmla="*/ 1583558 h 1583558"/>
              </a:gdLst>
              <a:ahLst/>
              <a:cxnLst>
                <a:cxn ang="0">
                  <a:pos x="connsiteX0" y="connsiteY0"/>
                </a:cxn>
                <a:cxn ang="0">
                  <a:pos x="connsiteX1" y="connsiteY1"/>
                </a:cxn>
                <a:cxn ang="0">
                  <a:pos x="connsiteX2" y="connsiteY2"/>
                </a:cxn>
              </a:cxnLst>
              <a:rect l="l" t="t" r="r" b="b"/>
              <a:pathLst>
                <a:path w="1583559" h="1583558">
                  <a:moveTo>
                    <a:pt x="0" y="0"/>
                  </a:moveTo>
                  <a:cubicBezTo>
                    <a:pt x="874575" y="0"/>
                    <a:pt x="1583559" y="708983"/>
                    <a:pt x="1583559" y="1583558"/>
                  </a:cubicBezTo>
                  <a:lnTo>
                    <a:pt x="0" y="1583558"/>
                  </a:lnTo>
                  <a:close/>
                </a:path>
              </a:pathLst>
            </a:custGeom>
            <a:solidFill>
              <a:srgbClr val="A5C0A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600" dirty="0">
                  <a:solidFill>
                    <a:srgbClr val="FFFFFF"/>
                  </a:solidFill>
                  <a:latin typeface="Adobe Gothic Std B" panose="020B0800000000000000" pitchFamily="34" charset="-128"/>
                  <a:ea typeface="Adobe Gothic Std B" panose="020B0800000000000000" pitchFamily="34" charset="-128"/>
                </a:rPr>
                <a:t>02</a:t>
              </a:r>
              <a:endParaRPr lang="zh-CN" altLang="en-US" sz="3600" dirty="0">
                <a:solidFill>
                  <a:srgbClr val="FFFFFF"/>
                </a:solidFill>
                <a:latin typeface="Adobe Gothic Std B" panose="020B0800000000000000" pitchFamily="34" charset="-128"/>
              </a:endParaRPr>
            </a:p>
          </p:txBody>
        </p:sp>
        <p:sp>
          <p:nvSpPr>
            <p:cNvPr id="65" name="MH_Other_3"/>
            <p:cNvSpPr/>
            <p:nvPr>
              <p:custDataLst>
                <p:tags r:id="rId16"/>
              </p:custDataLst>
            </p:nvPr>
          </p:nvSpPr>
          <p:spPr>
            <a:xfrm>
              <a:off x="6098827" y="3734865"/>
              <a:ext cx="1584325" cy="1582737"/>
            </a:xfrm>
            <a:custGeom>
              <a:avLst/>
              <a:gdLst>
                <a:gd name="connsiteX0" fmla="*/ 0 w 1583559"/>
                <a:gd name="connsiteY0" fmla="*/ 0 h 1583558"/>
                <a:gd name="connsiteX1" fmla="*/ 1583559 w 1583559"/>
                <a:gd name="connsiteY1" fmla="*/ 0 h 1583558"/>
                <a:gd name="connsiteX2" fmla="*/ 0 w 1583559"/>
                <a:gd name="connsiteY2" fmla="*/ 1583558 h 1583558"/>
              </a:gdLst>
              <a:ahLst/>
              <a:cxnLst>
                <a:cxn ang="0">
                  <a:pos x="connsiteX0" y="connsiteY0"/>
                </a:cxn>
                <a:cxn ang="0">
                  <a:pos x="connsiteX1" y="connsiteY1"/>
                </a:cxn>
                <a:cxn ang="0">
                  <a:pos x="connsiteX2" y="connsiteY2"/>
                </a:cxn>
              </a:cxnLst>
              <a:rect l="l" t="t" r="r" b="b"/>
              <a:pathLst>
                <a:path w="1583559" h="1583558">
                  <a:moveTo>
                    <a:pt x="0" y="0"/>
                  </a:moveTo>
                  <a:lnTo>
                    <a:pt x="1583559" y="0"/>
                  </a:lnTo>
                  <a:cubicBezTo>
                    <a:pt x="1583559" y="874575"/>
                    <a:pt x="874575" y="1583558"/>
                    <a:pt x="0" y="1583558"/>
                  </a:cubicBezTo>
                  <a:close/>
                </a:path>
              </a:pathLst>
            </a:custGeom>
            <a:solidFill>
              <a:srgbClr val="B0927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HK" sz="3600" dirty="0">
                  <a:solidFill>
                    <a:srgbClr val="FFFFFF"/>
                  </a:solidFill>
                  <a:latin typeface="Adobe Gothic Std B" panose="020B0800000000000000" pitchFamily="34" charset="-128"/>
                  <a:ea typeface="Adobe Gothic Std B" panose="020B0800000000000000" pitchFamily="34" charset="-128"/>
                </a:rPr>
                <a:t>03</a:t>
              </a:r>
              <a:endParaRPr lang="zh-HK" altLang="en-US" sz="3600" dirty="0">
                <a:solidFill>
                  <a:srgbClr val="FFFFFF"/>
                </a:solidFill>
                <a:latin typeface="Adobe Gothic Std B" panose="020B0800000000000000" pitchFamily="34" charset="-128"/>
                <a:ea typeface="PMingLiU" panose="02020500000000000000" pitchFamily="18" charset="-120"/>
              </a:endParaRPr>
            </a:p>
          </p:txBody>
        </p:sp>
        <p:sp>
          <p:nvSpPr>
            <p:cNvPr id="66" name="MH_Other_4"/>
            <p:cNvSpPr/>
            <p:nvPr>
              <p:custDataLst>
                <p:tags r:id="rId17"/>
              </p:custDataLst>
            </p:nvPr>
          </p:nvSpPr>
          <p:spPr>
            <a:xfrm flipH="1">
              <a:off x="4320605" y="3759473"/>
              <a:ext cx="1582737" cy="1582737"/>
            </a:xfrm>
            <a:custGeom>
              <a:avLst/>
              <a:gdLst>
                <a:gd name="connsiteX0" fmla="*/ 1583553 w 1583553"/>
                <a:gd name="connsiteY0" fmla="*/ 0 h 1583440"/>
                <a:gd name="connsiteX1" fmla="*/ 0 w 1583553"/>
                <a:gd name="connsiteY1" fmla="*/ 0 h 1583440"/>
                <a:gd name="connsiteX2" fmla="*/ 0 w 1583553"/>
                <a:gd name="connsiteY2" fmla="*/ 1583440 h 1583440"/>
                <a:gd name="connsiteX3" fmla="*/ 1575383 w 1583553"/>
                <a:gd name="connsiteY3" fmla="*/ 161792 h 1583440"/>
              </a:gdLst>
              <a:ahLst/>
              <a:cxnLst>
                <a:cxn ang="0">
                  <a:pos x="connsiteX0" y="connsiteY0"/>
                </a:cxn>
                <a:cxn ang="0">
                  <a:pos x="connsiteX1" y="connsiteY1"/>
                </a:cxn>
                <a:cxn ang="0">
                  <a:pos x="connsiteX2" y="connsiteY2"/>
                </a:cxn>
                <a:cxn ang="0">
                  <a:pos x="connsiteX3" y="connsiteY3"/>
                </a:cxn>
              </a:cxnLst>
              <a:rect l="l" t="t" r="r" b="b"/>
              <a:pathLst>
                <a:path w="1583553" h="1583440">
                  <a:moveTo>
                    <a:pt x="1583553" y="0"/>
                  </a:moveTo>
                  <a:lnTo>
                    <a:pt x="0" y="0"/>
                  </a:lnTo>
                  <a:lnTo>
                    <a:pt x="0" y="1583440"/>
                  </a:lnTo>
                  <a:cubicBezTo>
                    <a:pt x="819914" y="1583440"/>
                    <a:pt x="1494289" y="960311"/>
                    <a:pt x="1575383" y="161792"/>
                  </a:cubicBezTo>
                  <a:close/>
                </a:path>
              </a:pathLst>
            </a:custGeom>
            <a:solidFill>
              <a:srgbClr val="C8D85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HK" sz="3600" dirty="0">
                  <a:solidFill>
                    <a:srgbClr val="FFFFFF"/>
                  </a:solidFill>
                  <a:latin typeface="Adobe Gothic Std B" panose="020B0800000000000000" pitchFamily="34" charset="-128"/>
                  <a:ea typeface="Adobe Gothic Std B" panose="020B0800000000000000" pitchFamily="34" charset="-128"/>
                </a:rPr>
                <a:t>04</a:t>
              </a:r>
              <a:endParaRPr lang="zh-HK" altLang="en-US" sz="3600" dirty="0">
                <a:solidFill>
                  <a:srgbClr val="FFFFFF"/>
                </a:solidFill>
                <a:latin typeface="Adobe Gothic Std B" panose="020B0800000000000000" pitchFamily="34" charset="-128"/>
                <a:ea typeface="PMingLiU" panose="02020500000000000000" pitchFamily="18" charset="-120"/>
              </a:endParaRPr>
            </a:p>
          </p:txBody>
        </p:sp>
        <p:sp>
          <p:nvSpPr>
            <p:cNvPr id="67" name="MH_Title_1"/>
            <p:cNvSpPr/>
            <p:nvPr>
              <p:custDataLst>
                <p:tags r:id="rId18"/>
              </p:custDataLst>
            </p:nvPr>
          </p:nvSpPr>
          <p:spPr>
            <a:xfrm>
              <a:off x="5131816" y="2876822"/>
              <a:ext cx="1651000" cy="1649412"/>
            </a:xfrm>
            <a:prstGeom prst="ellipse">
              <a:avLst/>
            </a:prstGeom>
            <a:solidFill>
              <a:srgbClr val="FFFFFF"/>
            </a:solidFill>
            <a:ln w="38100">
              <a:noFill/>
            </a:ln>
            <a:effectLst>
              <a:outerShdw blurRad="63500" sx="102000" sy="102000" algn="ctr" rotWithShape="0">
                <a:srgbClr val="7E828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endParaRPr lang="zh-HK" altLang="en-US" sz="2400" b="1" dirty="0">
                <a:solidFill>
                  <a:srgbClr val="D2689D"/>
                </a:solidFill>
                <a:latin typeface="微软雅黑" panose="020B0503020204020204" pitchFamily="34" charset="-122"/>
                <a:ea typeface="微软雅黑" panose="020B0503020204020204" pitchFamily="34" charset="-122"/>
              </a:endParaRPr>
            </a:p>
          </p:txBody>
        </p:sp>
        <p:sp>
          <p:nvSpPr>
            <p:cNvPr id="69" name="KSO_Shape"/>
            <p:cNvSpPr/>
            <p:nvPr/>
          </p:nvSpPr>
          <p:spPr bwMode="auto">
            <a:xfrm>
              <a:off x="5317422" y="3084787"/>
              <a:ext cx="1381390" cy="941648"/>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865B3E"/>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70" name="MH_SubTitle_1"/>
          <p:cNvSpPr txBox="1">
            <a:spLocks noChangeArrowheads="1"/>
          </p:cNvSpPr>
          <p:nvPr>
            <p:custDataLst>
              <p:tags r:id="rId13"/>
            </p:custDataLst>
          </p:nvPr>
        </p:nvSpPr>
        <p:spPr bwMode="auto">
          <a:xfrm>
            <a:off x="1777825" y="1778273"/>
            <a:ext cx="2171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rgbClr val="F29A5B"/>
                </a:solidFill>
                <a:latin typeface="微软雅黑" panose="020B0503020204020204" pitchFamily="34" charset="-122"/>
                <a:ea typeface="微软雅黑" panose="020B0503020204020204" pitchFamily="34" charset="-122"/>
              </a:rPr>
              <a:t>请输入您的标题</a:t>
            </a:r>
            <a:endParaRPr lang="zh-HK" altLang="en-US" sz="2000" b="1" dirty="0">
              <a:solidFill>
                <a:srgbClr val="F29A5B"/>
              </a:solidFill>
              <a:latin typeface="微软雅黑" panose="020B0503020204020204" pitchFamily="34" charset="-122"/>
              <a:ea typeface="微软雅黑" panose="020B0503020204020204" pitchFamily="34" charset="-122"/>
            </a:endParaRPr>
          </a:p>
        </p:txBody>
      </p:sp>
      <p:sp>
        <p:nvSpPr>
          <p:cNvPr id="71" name="矩形 70"/>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500"/>
                                        <p:tgtEl>
                                          <p:spTgt spid="3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500"/>
                                        <p:tgtEl>
                                          <p:spTgt spid="5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left)">
                                      <p:cBhvr>
                                        <p:cTn id="21" dur="500"/>
                                        <p:tgtEl>
                                          <p:spTgt spid="48"/>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right)">
                                      <p:cBhvr>
                                        <p:cTn id="24" dur="500"/>
                                        <p:tgtEl>
                                          <p:spTgt spid="45"/>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
                                        <p:tgtEl>
                                          <p:spTgt spid="70"/>
                                        </p:tgtEl>
                                        <p:attrNameLst>
                                          <p:attrName>ppt_y</p:attrName>
                                        </p:attrNameLst>
                                      </p:cBhvr>
                                      <p:tavLst>
                                        <p:tav tm="0">
                                          <p:val>
                                            <p:strVal val="#ppt_y+#ppt_h*1.125000"/>
                                          </p:val>
                                        </p:tav>
                                        <p:tav tm="100000">
                                          <p:val>
                                            <p:strVal val="#ppt_y"/>
                                          </p:val>
                                        </p:tav>
                                      </p:tavLst>
                                    </p:anim>
                                    <p:animEffect transition="in" filter="wipe(up)">
                                      <p:cBhvr>
                                        <p:cTn id="28" dur="500"/>
                                        <p:tgtEl>
                                          <p:spTgt spid="70"/>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p:tgtEl>
                                          <p:spTgt spid="52"/>
                                        </p:tgtEl>
                                        <p:attrNameLst>
                                          <p:attrName>ppt_y</p:attrName>
                                        </p:attrNameLst>
                                      </p:cBhvr>
                                      <p:tavLst>
                                        <p:tav tm="0">
                                          <p:val>
                                            <p:strVal val="#ppt_y-#ppt_h*1.125000"/>
                                          </p:val>
                                        </p:tav>
                                        <p:tav tm="100000">
                                          <p:val>
                                            <p:strVal val="#ppt_y"/>
                                          </p:val>
                                        </p:tav>
                                      </p:tavLst>
                                    </p:anim>
                                    <p:animEffect transition="in" filter="wipe(down)">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p:tgtEl>
                                          <p:spTgt spid="37"/>
                                        </p:tgtEl>
                                        <p:attrNameLst>
                                          <p:attrName>ppt_y</p:attrName>
                                        </p:attrNameLst>
                                      </p:cBhvr>
                                      <p:tavLst>
                                        <p:tav tm="0">
                                          <p:val>
                                            <p:strVal val="#ppt_y+#ppt_h*1.125000"/>
                                          </p:val>
                                        </p:tav>
                                        <p:tav tm="100000">
                                          <p:val>
                                            <p:strVal val="#ppt_y"/>
                                          </p:val>
                                        </p:tav>
                                      </p:tavLst>
                                    </p:anim>
                                    <p:animEffect transition="in" filter="wipe(up)">
                                      <p:cBhvr>
                                        <p:cTn id="38" dur="500"/>
                                        <p:tgtEl>
                                          <p:spTgt spid="37"/>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p:tgtEl>
                                          <p:spTgt spid="49"/>
                                        </p:tgtEl>
                                        <p:attrNameLst>
                                          <p:attrName>ppt_y</p:attrName>
                                        </p:attrNameLst>
                                      </p:cBhvr>
                                      <p:tavLst>
                                        <p:tav tm="0">
                                          <p:val>
                                            <p:strVal val="#ppt_y-#ppt_h*1.125000"/>
                                          </p:val>
                                        </p:tav>
                                        <p:tav tm="100000">
                                          <p:val>
                                            <p:strVal val="#ppt_y"/>
                                          </p:val>
                                        </p:tav>
                                      </p:tavLst>
                                    </p:anim>
                                    <p:animEffect transition="in" filter="wipe(down)">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ppt_y</p:attrName>
                                        </p:attrNameLst>
                                      </p:cBhvr>
                                      <p:tavLst>
                                        <p:tav tm="0">
                                          <p:val>
                                            <p:strVal val="#ppt_y+#ppt_h*1.125000"/>
                                          </p:val>
                                        </p:tav>
                                        <p:tav tm="100000">
                                          <p:val>
                                            <p:strVal val="#ppt_y"/>
                                          </p:val>
                                        </p:tav>
                                      </p:tavLst>
                                    </p:anim>
                                    <p:animEffect transition="in" filter="wipe(up)">
                                      <p:cBhvr>
                                        <p:cTn id="48" dur="500"/>
                                        <p:tgtEl>
                                          <p:spTgt spid="40"/>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p:tgtEl>
                                          <p:spTgt spid="39"/>
                                        </p:tgtEl>
                                        <p:attrNameLst>
                                          <p:attrName>ppt_y</p:attrName>
                                        </p:attrNameLst>
                                      </p:cBhvr>
                                      <p:tavLst>
                                        <p:tav tm="0">
                                          <p:val>
                                            <p:strVal val="#ppt_y-#ppt_h*1.125000"/>
                                          </p:val>
                                        </p:tav>
                                        <p:tav tm="100000">
                                          <p:val>
                                            <p:strVal val="#ppt_y"/>
                                          </p:val>
                                        </p:tav>
                                      </p:tavLst>
                                    </p:anim>
                                    <p:animEffect transition="in" filter="wipe(down)">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500"/>
                                        <p:tgtEl>
                                          <p:spTgt spid="47"/>
                                        </p:tgtEl>
                                        <p:attrNameLst>
                                          <p:attrName>ppt_y</p:attrName>
                                        </p:attrNameLst>
                                      </p:cBhvr>
                                      <p:tavLst>
                                        <p:tav tm="0">
                                          <p:val>
                                            <p:strVal val="#ppt_y+#ppt_h*1.125000"/>
                                          </p:val>
                                        </p:tav>
                                        <p:tav tm="100000">
                                          <p:val>
                                            <p:strVal val="#ppt_y"/>
                                          </p:val>
                                        </p:tav>
                                      </p:tavLst>
                                    </p:anim>
                                    <p:animEffect transition="in" filter="wipe(up)">
                                      <p:cBhvr>
                                        <p:cTn id="58" dur="500"/>
                                        <p:tgtEl>
                                          <p:spTgt spid="47"/>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p:tgtEl>
                                          <p:spTgt spid="46"/>
                                        </p:tgtEl>
                                        <p:attrNameLst>
                                          <p:attrName>ppt_y</p:attrName>
                                        </p:attrNameLst>
                                      </p:cBhvr>
                                      <p:tavLst>
                                        <p:tav tm="0">
                                          <p:val>
                                            <p:strVal val="#ppt_y-#ppt_h*1.125000"/>
                                          </p:val>
                                        </p:tav>
                                        <p:tav tm="100000">
                                          <p:val>
                                            <p:strVal val="#ppt_y"/>
                                          </p:val>
                                        </p:tav>
                                      </p:tavLst>
                                    </p:anim>
                                    <p:animEffect transition="in" filter="wipe(down)">
                                      <p:cBhvr>
                                        <p:cTn id="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p:bldP spid="40" grpId="0"/>
      <p:bldP spid="45" grpId="0" animBg="1"/>
      <p:bldP spid="46" grpId="0"/>
      <p:bldP spid="47" grpId="0"/>
      <p:bldP spid="48" grpId="0" animBg="1"/>
      <p:bldP spid="49" grpId="0"/>
      <p:bldP spid="51" grpId="0" animBg="1"/>
      <p:bldP spid="52" grpId="0"/>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grpSp>
        <p:nvGrpSpPr>
          <p:cNvPr id="38" name="组合 37"/>
          <p:cNvGrpSpPr/>
          <p:nvPr/>
        </p:nvGrpSpPr>
        <p:grpSpPr>
          <a:xfrm>
            <a:off x="4373003" y="1864882"/>
            <a:ext cx="7323129" cy="4397454"/>
            <a:chOff x="2648147" y="2190130"/>
            <a:chExt cx="6164264" cy="3701569"/>
          </a:xfrm>
        </p:grpSpPr>
        <p:sp>
          <p:nvSpPr>
            <p:cNvPr id="39" name="MH_Other_1"/>
            <p:cNvSpPr/>
            <p:nvPr>
              <p:custDataLst>
                <p:tags r:id="rId2"/>
              </p:custDataLst>
            </p:nvPr>
          </p:nvSpPr>
          <p:spPr>
            <a:xfrm>
              <a:off x="3881635" y="4136405"/>
              <a:ext cx="1282700" cy="34925"/>
            </a:xfrm>
            <a:custGeom>
              <a:avLst/>
              <a:gdLst>
                <a:gd name="connsiteX0" fmla="*/ 2423886 w 2423886"/>
                <a:gd name="connsiteY0" fmla="*/ 0 h 0"/>
                <a:gd name="connsiteX1" fmla="*/ 0 w 2423886"/>
                <a:gd name="connsiteY1" fmla="*/ 0 h 0"/>
              </a:gdLst>
              <a:ahLst/>
              <a:cxnLst>
                <a:cxn ang="0">
                  <a:pos x="connsiteX0" y="connsiteY0"/>
                </a:cxn>
                <a:cxn ang="0">
                  <a:pos x="connsiteX1" y="connsiteY1"/>
                </a:cxn>
              </a:cxnLst>
              <a:rect l="l" t="t" r="r" b="b"/>
              <a:pathLst>
                <a:path w="2423886">
                  <a:moveTo>
                    <a:pt x="2423886" y="0"/>
                  </a:moveTo>
                  <a:lnTo>
                    <a:pt x="0" y="0"/>
                  </a:lnTo>
                </a:path>
              </a:pathLst>
            </a:custGeom>
            <a:noFill/>
            <a:ln w="57150" cap="flat" cmpd="sng" algn="ctr">
              <a:solidFill>
                <a:srgbClr val="F29A5B"/>
              </a:solidFill>
              <a:prstDash val="solid"/>
              <a:headEnd type="none" w="med" len="med"/>
              <a:tailEnd type="oval" w="med" len="med"/>
            </a:ln>
            <a:effectLst/>
          </p:spPr>
          <p:txBody>
            <a:bodyPr anchor="ctr"/>
            <a:lstStyle/>
            <a:p>
              <a:pPr algn="ctr" eaLnBrk="1" fontAlgn="auto" hangingPunct="1">
                <a:spcBef>
                  <a:spcPts val="0"/>
                </a:spcBef>
                <a:spcAft>
                  <a:spcPts val="0"/>
                </a:spcAft>
                <a:defRPr/>
              </a:pPr>
              <a:endParaRPr lang="en-US" sz="1350" kern="0">
                <a:solidFill>
                  <a:srgbClr val="FFFFFF"/>
                </a:solidFill>
                <a:latin typeface="Calibri" panose="020F0502020204030204"/>
                <a:ea typeface="+mn-ea"/>
              </a:endParaRPr>
            </a:p>
          </p:txBody>
        </p:sp>
        <p:sp>
          <p:nvSpPr>
            <p:cNvPr id="40" name="MH_Other_2"/>
            <p:cNvSpPr/>
            <p:nvPr>
              <p:custDataLst>
                <p:tags r:id="rId3"/>
              </p:custDataLst>
            </p:nvPr>
          </p:nvSpPr>
          <p:spPr>
            <a:xfrm>
              <a:off x="5164335" y="2875929"/>
              <a:ext cx="914400" cy="1262062"/>
            </a:xfrm>
            <a:custGeom>
              <a:avLst/>
              <a:gdLst>
                <a:gd name="connsiteX0" fmla="*/ 1219200 w 1219200"/>
                <a:gd name="connsiteY0" fmla="*/ 0 h 1683657"/>
                <a:gd name="connsiteX1" fmla="*/ 0 w 1219200"/>
                <a:gd name="connsiteY1" fmla="*/ 0 h 1683657"/>
                <a:gd name="connsiteX2" fmla="*/ 0 w 1219200"/>
                <a:gd name="connsiteY2" fmla="*/ 1683657 h 1683657"/>
              </a:gdLst>
              <a:ahLst/>
              <a:cxnLst>
                <a:cxn ang="0">
                  <a:pos x="connsiteX0" y="connsiteY0"/>
                </a:cxn>
                <a:cxn ang="0">
                  <a:pos x="connsiteX1" y="connsiteY1"/>
                </a:cxn>
                <a:cxn ang="0">
                  <a:pos x="connsiteX2" y="connsiteY2"/>
                </a:cxn>
              </a:cxnLst>
              <a:rect l="l" t="t" r="r" b="b"/>
              <a:pathLst>
                <a:path w="1219200" h="1683657">
                  <a:moveTo>
                    <a:pt x="1219200" y="0"/>
                  </a:moveTo>
                  <a:lnTo>
                    <a:pt x="0" y="0"/>
                  </a:lnTo>
                  <a:lnTo>
                    <a:pt x="0" y="1683657"/>
                  </a:lnTo>
                </a:path>
              </a:pathLst>
            </a:custGeom>
            <a:noFill/>
            <a:ln w="57150" cap="flat" cmpd="sng" algn="ctr">
              <a:solidFill>
                <a:srgbClr val="A5C0A4"/>
              </a:solidFill>
              <a:prstDash val="solid"/>
              <a:headEnd type="none" w="med" len="med"/>
              <a:tailEnd type="oval" w="med" len="med"/>
            </a:ln>
            <a:effectLst/>
          </p:spPr>
          <p:txBody>
            <a:bodyPr anchor="ctr"/>
            <a:lstStyle/>
            <a:p>
              <a:pPr algn="ctr" eaLnBrk="1" fontAlgn="auto" hangingPunct="1">
                <a:spcBef>
                  <a:spcPts val="0"/>
                </a:spcBef>
                <a:spcAft>
                  <a:spcPts val="0"/>
                </a:spcAft>
                <a:defRPr/>
              </a:pPr>
              <a:endParaRPr lang="en-US" sz="1350" kern="0">
                <a:solidFill>
                  <a:srgbClr val="FFFFFF"/>
                </a:solidFill>
                <a:latin typeface="Calibri" panose="020F0502020204030204"/>
                <a:ea typeface="+mn-ea"/>
              </a:endParaRPr>
            </a:p>
          </p:txBody>
        </p:sp>
        <p:sp>
          <p:nvSpPr>
            <p:cNvPr id="45" name="MH_Other_3"/>
            <p:cNvSpPr/>
            <p:nvPr>
              <p:custDataLst>
                <p:tags r:id="rId4"/>
              </p:custDataLst>
            </p:nvPr>
          </p:nvSpPr>
          <p:spPr>
            <a:xfrm>
              <a:off x="6096198" y="2190130"/>
              <a:ext cx="2716213" cy="674687"/>
            </a:xfrm>
            <a:custGeom>
              <a:avLst/>
              <a:gdLst>
                <a:gd name="connsiteX0" fmla="*/ 3280229 w 3280229"/>
                <a:gd name="connsiteY0" fmla="*/ 0 h 899885"/>
                <a:gd name="connsiteX1" fmla="*/ 0 w 3280229"/>
                <a:gd name="connsiteY1" fmla="*/ 0 h 899885"/>
                <a:gd name="connsiteX2" fmla="*/ 0 w 3280229"/>
                <a:gd name="connsiteY2" fmla="*/ 899885 h 899885"/>
              </a:gdLst>
              <a:ahLst/>
              <a:cxnLst>
                <a:cxn ang="0">
                  <a:pos x="connsiteX0" y="connsiteY0"/>
                </a:cxn>
                <a:cxn ang="0">
                  <a:pos x="connsiteX1" y="connsiteY1"/>
                </a:cxn>
                <a:cxn ang="0">
                  <a:pos x="connsiteX2" y="connsiteY2"/>
                </a:cxn>
              </a:cxnLst>
              <a:rect l="l" t="t" r="r" b="b"/>
              <a:pathLst>
                <a:path w="3280229" h="899885">
                  <a:moveTo>
                    <a:pt x="3280229" y="0"/>
                  </a:moveTo>
                  <a:lnTo>
                    <a:pt x="0" y="0"/>
                  </a:lnTo>
                  <a:lnTo>
                    <a:pt x="0" y="899885"/>
                  </a:lnTo>
                </a:path>
              </a:pathLst>
            </a:custGeom>
            <a:noFill/>
            <a:ln w="57150" cap="flat" cmpd="sng" algn="ctr">
              <a:solidFill>
                <a:srgbClr val="B09277"/>
              </a:solidFill>
              <a:prstDash val="solid"/>
              <a:headEnd type="none" w="med" len="med"/>
              <a:tailEnd type="oval" w="med" len="me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panose="020F0502020204030204"/>
                <a:ea typeface="+mn-ea"/>
              </a:endParaRPr>
            </a:p>
          </p:txBody>
        </p:sp>
        <p:sp>
          <p:nvSpPr>
            <p:cNvPr id="46" name="MH_Other_4"/>
            <p:cNvSpPr/>
            <p:nvPr>
              <p:custDataLst>
                <p:tags r:id="rId5"/>
              </p:custDataLst>
            </p:nvPr>
          </p:nvSpPr>
          <p:spPr>
            <a:xfrm flipH="1">
              <a:off x="3449836" y="3576016"/>
              <a:ext cx="523875" cy="357188"/>
            </a:xfrm>
            <a:prstGeom prst="wedgeEllipseCallout">
              <a:avLst>
                <a:gd name="adj1" fmla="val -27061"/>
                <a:gd name="adj2" fmla="val 71627"/>
              </a:avLst>
            </a:prstGeom>
            <a:solidFill>
              <a:srgbClr val="F29A5B"/>
            </a:solidFill>
            <a:ln w="25400" cap="flat" cmpd="sng" algn="ctr">
              <a:noFill/>
              <a:prstDash val="solid"/>
            </a:ln>
            <a:effectLst/>
          </p:spPr>
          <p:txBody>
            <a:bodyPr lIns="0" rIns="0" bIns="0" anchor="ctr"/>
            <a:lstStyle/>
            <a:p>
              <a:pPr algn="ctr" eaLnBrk="1" fontAlgn="auto" hangingPunct="1">
                <a:lnSpc>
                  <a:spcPct val="80000"/>
                </a:lnSpc>
                <a:spcBef>
                  <a:spcPts val="0"/>
                </a:spcBef>
                <a:spcAft>
                  <a:spcPts val="0"/>
                </a:spcAft>
                <a:defRPr/>
              </a:pPr>
              <a:r>
                <a:rPr lang="en-US" b="1" kern="0" dirty="0">
                  <a:ln w="18415" cmpd="sng">
                    <a:noFill/>
                    <a:prstDash val="solid"/>
                  </a:ln>
                  <a:solidFill>
                    <a:srgbClr val="FFFFFF"/>
                  </a:solidFill>
                  <a:latin typeface="Agency FB" pitchFamily="34" charset="0"/>
                  <a:ea typeface="微软雅黑" panose="020B0503020204020204" pitchFamily="34" charset="-122"/>
                  <a:cs typeface="Times New Roman" panose="02020603050405020304" pitchFamily="18" charset="0"/>
                </a:rPr>
                <a:t>1</a:t>
              </a:r>
            </a:p>
          </p:txBody>
        </p:sp>
        <p:sp>
          <p:nvSpPr>
            <p:cNvPr id="47" name="MH_Other_5"/>
            <p:cNvSpPr/>
            <p:nvPr>
              <p:custDataLst>
                <p:tags r:id="rId6"/>
              </p:custDataLst>
            </p:nvPr>
          </p:nvSpPr>
          <p:spPr>
            <a:xfrm>
              <a:off x="5238948" y="3661741"/>
              <a:ext cx="523875" cy="357188"/>
            </a:xfrm>
            <a:prstGeom prst="wedgeEllipseCallout">
              <a:avLst>
                <a:gd name="adj1" fmla="val -27061"/>
                <a:gd name="adj2" fmla="val 71627"/>
              </a:avLst>
            </a:prstGeom>
            <a:solidFill>
              <a:srgbClr val="A5C0A4"/>
            </a:solidFill>
            <a:ln w="25400" cap="flat" cmpd="sng" algn="ctr">
              <a:noFill/>
              <a:prstDash val="solid"/>
            </a:ln>
            <a:effectLst/>
          </p:spPr>
          <p:txBody>
            <a:bodyPr lIns="0" rIns="0" bIns="0" anchor="ctr"/>
            <a:lstStyle/>
            <a:p>
              <a:pPr algn="ctr" eaLnBrk="1" fontAlgn="auto" hangingPunct="1">
                <a:lnSpc>
                  <a:spcPct val="80000"/>
                </a:lnSpc>
                <a:spcBef>
                  <a:spcPts val="0"/>
                </a:spcBef>
                <a:spcAft>
                  <a:spcPts val="0"/>
                </a:spcAft>
                <a:defRPr/>
              </a:pPr>
              <a:r>
                <a:rPr lang="en-US" b="1" kern="0" dirty="0">
                  <a:ln w="18415" cmpd="sng">
                    <a:noFill/>
                    <a:prstDash val="solid"/>
                  </a:ln>
                  <a:solidFill>
                    <a:srgbClr val="FFFFFF"/>
                  </a:solidFill>
                  <a:latin typeface="Agency FB" pitchFamily="34" charset="0"/>
                  <a:ea typeface="微软雅黑" panose="020B0503020204020204" pitchFamily="34" charset="-122"/>
                  <a:cs typeface="Times New Roman" panose="02020603050405020304" pitchFamily="18" charset="0"/>
                </a:rPr>
                <a:t>2</a:t>
              </a:r>
            </a:p>
          </p:txBody>
        </p:sp>
        <p:sp>
          <p:nvSpPr>
            <p:cNvPr id="48" name="MH_Other_6"/>
            <p:cNvSpPr/>
            <p:nvPr>
              <p:custDataLst>
                <p:tags r:id="rId7"/>
              </p:custDataLst>
            </p:nvPr>
          </p:nvSpPr>
          <p:spPr>
            <a:xfrm flipH="1">
              <a:off x="5519936" y="2348880"/>
              <a:ext cx="523875" cy="357187"/>
            </a:xfrm>
            <a:prstGeom prst="wedgeEllipseCallout">
              <a:avLst>
                <a:gd name="adj1" fmla="val -27061"/>
                <a:gd name="adj2" fmla="val 71627"/>
              </a:avLst>
            </a:prstGeom>
            <a:solidFill>
              <a:srgbClr val="B09277"/>
            </a:solidFill>
            <a:ln w="25400" cap="flat" cmpd="sng" algn="ctr">
              <a:noFill/>
              <a:prstDash val="solid"/>
            </a:ln>
            <a:effectLst/>
          </p:spPr>
          <p:txBody>
            <a:bodyPr lIns="0" rIns="0" anchor="ctr"/>
            <a:lstStyle/>
            <a:p>
              <a:pPr algn="ctr" eaLnBrk="1" fontAlgn="auto" hangingPunct="1">
                <a:spcBef>
                  <a:spcPts val="0"/>
                </a:spcBef>
                <a:spcAft>
                  <a:spcPts val="0"/>
                </a:spcAft>
                <a:defRPr/>
              </a:pPr>
              <a:r>
                <a:rPr lang="en-US" b="1" kern="0" dirty="0">
                  <a:ln w="18415" cmpd="sng">
                    <a:noFill/>
                    <a:prstDash val="solid"/>
                  </a:ln>
                  <a:solidFill>
                    <a:srgbClr val="FFFFFF"/>
                  </a:solidFill>
                  <a:latin typeface="Agency FB" pitchFamily="34" charset="0"/>
                  <a:ea typeface="微软雅黑" panose="020B0503020204020204" pitchFamily="34" charset="-122"/>
                  <a:cs typeface="Times New Roman" panose="02020603050405020304" pitchFamily="18" charset="0"/>
                </a:rPr>
                <a:t>3</a:t>
              </a:r>
            </a:p>
          </p:txBody>
        </p:sp>
        <p:sp>
          <p:nvSpPr>
            <p:cNvPr id="49" name="MH_SubTitle_2"/>
            <p:cNvSpPr txBox="1">
              <a:spLocks noChangeArrowheads="1"/>
            </p:cNvSpPr>
            <p:nvPr>
              <p:custDataLst>
                <p:tags r:id="rId8"/>
              </p:custDataLst>
            </p:nvPr>
          </p:nvSpPr>
          <p:spPr bwMode="auto">
            <a:xfrm flipH="1">
              <a:off x="5123060" y="4216240"/>
              <a:ext cx="17637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130000"/>
                </a:lnSpc>
              </a:pPr>
              <a:r>
                <a:rPr lang="zh-CN" altLang="en-US" sz="2000" b="1" dirty="0">
                  <a:solidFill>
                    <a:srgbClr val="A5C0A4"/>
                  </a:solidFill>
                  <a:latin typeface="微软雅黑" panose="020B0503020204020204" pitchFamily="34" charset="-122"/>
                  <a:ea typeface="微软雅黑" panose="020B0503020204020204" pitchFamily="34" charset="-122"/>
                  <a:cs typeface="Times New Roman" panose="02020603050405020304" pitchFamily="18" charset="0"/>
                </a:rPr>
                <a:t>输入标题</a:t>
              </a:r>
              <a:endParaRPr lang="en-US" altLang="zh-CN" sz="2000" b="1" dirty="0">
                <a:solidFill>
                  <a:srgbClr val="A5C0A4"/>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0" name="MH_Text_2"/>
            <p:cNvSpPr txBox="1">
              <a:spLocks noChangeArrowheads="1"/>
            </p:cNvSpPr>
            <p:nvPr>
              <p:custDataLst>
                <p:tags r:id="rId9"/>
              </p:custDataLst>
            </p:nvPr>
          </p:nvSpPr>
          <p:spPr bwMode="auto">
            <a:xfrm flipH="1">
              <a:off x="5123058" y="4632163"/>
              <a:ext cx="2048017" cy="125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1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rPr>
                <a:t>请此处输入您的文本</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1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rPr>
                <a:t>请此处输入您的文本请此处输入您的文本</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1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rPr>
                <a:t>请此处输入您的文本</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1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51" name="MH_SubTitle_3"/>
            <p:cNvSpPr txBox="1">
              <a:spLocks noChangeArrowheads="1"/>
            </p:cNvSpPr>
            <p:nvPr>
              <p:custDataLst>
                <p:tags r:id="rId10"/>
              </p:custDataLst>
            </p:nvPr>
          </p:nvSpPr>
          <p:spPr bwMode="auto">
            <a:xfrm flipH="1">
              <a:off x="6494660" y="2385728"/>
              <a:ext cx="176371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130000"/>
                </a:lnSpc>
              </a:pPr>
              <a:r>
                <a:rPr lang="zh-CN" altLang="en-US" sz="2000" b="1" dirty="0">
                  <a:solidFill>
                    <a:srgbClr val="B09277"/>
                  </a:solidFill>
                  <a:latin typeface="微软雅黑" panose="020B0503020204020204" pitchFamily="34" charset="-122"/>
                  <a:ea typeface="微软雅黑" panose="020B0503020204020204" pitchFamily="34" charset="-122"/>
                  <a:cs typeface="Times New Roman" panose="02020603050405020304" pitchFamily="18" charset="0"/>
                </a:rPr>
                <a:t>输入标题</a:t>
              </a:r>
              <a:endParaRPr lang="en-US" altLang="zh-CN" sz="2000" b="1" dirty="0">
                <a:solidFill>
                  <a:srgbClr val="B09277"/>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2" name="MH_Text_3"/>
            <p:cNvSpPr txBox="1">
              <a:spLocks noChangeArrowheads="1"/>
            </p:cNvSpPr>
            <p:nvPr>
              <p:custDataLst>
                <p:tags r:id="rId11"/>
              </p:custDataLst>
            </p:nvPr>
          </p:nvSpPr>
          <p:spPr bwMode="auto">
            <a:xfrm flipH="1">
              <a:off x="6494658" y="2801652"/>
              <a:ext cx="204801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1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rPr>
                <a:t>请此处输入您的文本</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1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rPr>
                <a:t>请此处输入您的文本请此处输入您的文本</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1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rPr>
                <a:t>请此处输入您的文本</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1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55" name="MH_SubTitle_1"/>
            <p:cNvSpPr txBox="1">
              <a:spLocks noChangeArrowheads="1"/>
            </p:cNvSpPr>
            <p:nvPr>
              <p:custDataLst>
                <p:tags r:id="rId12"/>
              </p:custDataLst>
            </p:nvPr>
          </p:nvSpPr>
          <p:spPr bwMode="auto">
            <a:xfrm flipH="1">
              <a:off x="2648147" y="4242767"/>
              <a:ext cx="17637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130000"/>
                </a:lnSpc>
              </a:pPr>
              <a:r>
                <a:rPr lang="zh-CN" altLang="en-US" sz="2000" b="1" dirty="0">
                  <a:solidFill>
                    <a:srgbClr val="F29A5B"/>
                  </a:solidFill>
                  <a:latin typeface="微软雅黑" panose="020B0503020204020204" pitchFamily="34" charset="-122"/>
                  <a:ea typeface="微软雅黑" panose="020B0503020204020204" pitchFamily="34" charset="-122"/>
                  <a:cs typeface="Times New Roman" panose="02020603050405020304" pitchFamily="18" charset="0"/>
                </a:rPr>
                <a:t>输入标题</a:t>
              </a:r>
              <a:endParaRPr lang="en-US" altLang="zh-CN" sz="2000" b="1" dirty="0">
                <a:solidFill>
                  <a:srgbClr val="F29A5B"/>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3" name="MH_Text_1"/>
            <p:cNvSpPr txBox="1">
              <a:spLocks noChangeArrowheads="1"/>
            </p:cNvSpPr>
            <p:nvPr>
              <p:custDataLst>
                <p:tags r:id="rId13"/>
              </p:custDataLst>
            </p:nvPr>
          </p:nvSpPr>
          <p:spPr bwMode="auto">
            <a:xfrm flipH="1">
              <a:off x="2648147" y="4658692"/>
              <a:ext cx="204801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1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rPr>
                <a:t>请此处输入您的文本</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1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rPr>
                <a:t>请此处输入您的文本请此处输入您的文本</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1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rPr>
                <a:t>请此处输入您的文本</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endParaRPr>
            </a:p>
            <a:p>
              <a:pPr eaLnBrk="1" hangingPunct="1">
                <a:lnSpc>
                  <a:spcPct val="11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grpSp>
      <p:pic>
        <p:nvPicPr>
          <p:cNvPr id="3" name="图片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5071" y="1419366"/>
            <a:ext cx="3215428" cy="534685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trips(upRight)">
                                      <p:cBhvr>
                                        <p:cTn id="7" dur="800"/>
                                        <p:tgtEl>
                                          <p:spTgt spid="3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cxnSp>
        <p:nvCxnSpPr>
          <p:cNvPr id="17" name="直接箭头连接符 16"/>
          <p:cNvCxnSpPr/>
          <p:nvPr/>
        </p:nvCxnSpPr>
        <p:spPr>
          <a:xfrm>
            <a:off x="867354" y="1908810"/>
            <a:ext cx="0" cy="3579540"/>
          </a:xfrm>
          <a:prstGeom prst="straightConnector1">
            <a:avLst/>
          </a:prstGeom>
          <a:ln w="19050">
            <a:solidFill>
              <a:srgbClr val="F29A5B"/>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58012" y="5493258"/>
            <a:ext cx="7924800" cy="0"/>
          </a:xfrm>
          <a:prstGeom prst="line">
            <a:avLst/>
          </a:prstGeom>
          <a:ln w="19050">
            <a:solidFill>
              <a:srgbClr val="F29A5B"/>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2516322" y="1908810"/>
            <a:ext cx="0" cy="3579540"/>
          </a:xfrm>
          <a:prstGeom prst="straightConnector1">
            <a:avLst/>
          </a:prstGeom>
          <a:ln w="19050">
            <a:solidFill>
              <a:srgbClr val="595959"/>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4165290" y="1908810"/>
            <a:ext cx="0" cy="3579540"/>
          </a:xfrm>
          <a:prstGeom prst="straightConnector1">
            <a:avLst/>
          </a:prstGeom>
          <a:ln w="19050">
            <a:solidFill>
              <a:srgbClr val="F29A5B"/>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5814258" y="1908810"/>
            <a:ext cx="0" cy="3579540"/>
          </a:xfrm>
          <a:prstGeom prst="straightConnector1">
            <a:avLst/>
          </a:prstGeom>
          <a:ln w="19050">
            <a:solidFill>
              <a:srgbClr val="F29A5B"/>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7463226" y="1908810"/>
            <a:ext cx="0" cy="3579540"/>
          </a:xfrm>
          <a:prstGeom prst="straightConnector1">
            <a:avLst/>
          </a:prstGeom>
          <a:ln w="19050">
            <a:solidFill>
              <a:srgbClr val="F29A5B"/>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58012" y="3330702"/>
            <a:ext cx="6605214" cy="0"/>
          </a:xfrm>
          <a:prstGeom prst="line">
            <a:avLst/>
          </a:prstGeom>
          <a:ln w="19050">
            <a:solidFill>
              <a:srgbClr val="F29A5B"/>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58012" y="4051554"/>
            <a:ext cx="4956245" cy="0"/>
          </a:xfrm>
          <a:prstGeom prst="line">
            <a:avLst/>
          </a:prstGeom>
          <a:ln w="19050">
            <a:solidFill>
              <a:srgbClr val="F29A5B"/>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58012" y="2609850"/>
            <a:ext cx="7924800" cy="0"/>
          </a:xfrm>
          <a:prstGeom prst="line">
            <a:avLst/>
          </a:prstGeom>
          <a:ln w="19050">
            <a:solidFill>
              <a:srgbClr val="F29A5B"/>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58012" y="4772406"/>
            <a:ext cx="3307278" cy="0"/>
          </a:xfrm>
          <a:prstGeom prst="line">
            <a:avLst/>
          </a:prstGeom>
          <a:ln w="19050">
            <a:solidFill>
              <a:srgbClr val="F29A5B"/>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858012" y="2177034"/>
            <a:ext cx="7583424" cy="3311316"/>
          </a:xfrm>
          <a:prstGeom prst="line">
            <a:avLst/>
          </a:prstGeom>
          <a:ln w="41275">
            <a:solidFill>
              <a:srgbClr val="595959"/>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2343396" y="4510992"/>
            <a:ext cx="468581" cy="468581"/>
          </a:xfrm>
          <a:prstGeom prst="ellipse">
            <a:avLst/>
          </a:prstGeom>
          <a:solidFill>
            <a:schemeClr val="tx1">
              <a:lumMod val="65000"/>
              <a:lumOff val="3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Impact" panose="020B0806030902050204" pitchFamily="34" charset="0"/>
                <a:ea typeface="微软雅黑" panose="020B0503020204020204" pitchFamily="34" charset="-122"/>
              </a:rPr>
              <a:t>1</a:t>
            </a:r>
            <a:endParaRPr lang="zh-CN" altLang="en-US" sz="1600" dirty="0">
              <a:solidFill>
                <a:schemeClr val="bg1"/>
              </a:solidFill>
              <a:latin typeface="Impact" panose="020B0806030902050204" pitchFamily="34" charset="0"/>
              <a:ea typeface="微软雅黑" panose="020B0503020204020204" pitchFamily="34" charset="-122"/>
            </a:endParaRPr>
          </a:p>
        </p:txBody>
      </p:sp>
      <p:sp>
        <p:nvSpPr>
          <p:cNvPr id="29" name="椭圆 28"/>
          <p:cNvSpPr/>
          <p:nvPr/>
        </p:nvSpPr>
        <p:spPr>
          <a:xfrm>
            <a:off x="4006849" y="3818067"/>
            <a:ext cx="468581" cy="468581"/>
          </a:xfrm>
          <a:prstGeom prst="ellipse">
            <a:avLst/>
          </a:prstGeom>
          <a:solidFill>
            <a:schemeClr val="tx1">
              <a:lumMod val="65000"/>
              <a:lumOff val="3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Impact" panose="020B0806030902050204" pitchFamily="34" charset="0"/>
                <a:ea typeface="微软雅黑" panose="020B0503020204020204" pitchFamily="34" charset="-122"/>
              </a:rPr>
              <a:t>2</a:t>
            </a:r>
            <a:endParaRPr lang="zh-CN" altLang="en-US" sz="1600" dirty="0">
              <a:solidFill>
                <a:schemeClr val="bg1"/>
              </a:solidFill>
              <a:latin typeface="Impact" panose="020B0806030902050204" pitchFamily="34" charset="0"/>
              <a:ea typeface="微软雅黑" panose="020B0503020204020204" pitchFamily="34" charset="-122"/>
            </a:endParaRPr>
          </a:p>
        </p:txBody>
      </p:sp>
      <p:sp>
        <p:nvSpPr>
          <p:cNvPr id="30" name="椭圆 29"/>
          <p:cNvSpPr/>
          <p:nvPr/>
        </p:nvSpPr>
        <p:spPr>
          <a:xfrm>
            <a:off x="5602927" y="3030883"/>
            <a:ext cx="534049" cy="534049"/>
          </a:xfrm>
          <a:prstGeom prst="ellipse">
            <a:avLst/>
          </a:prstGeom>
          <a:solidFill>
            <a:srgbClr val="A5C0A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Impact" panose="020B0806030902050204" pitchFamily="34" charset="0"/>
                <a:ea typeface="微软雅黑" panose="020B0503020204020204" pitchFamily="34" charset="-122"/>
              </a:rPr>
              <a:t>3</a:t>
            </a:r>
            <a:endParaRPr lang="zh-CN" altLang="en-US" sz="1600" dirty="0">
              <a:solidFill>
                <a:schemeClr val="bg1"/>
              </a:solidFill>
              <a:latin typeface="Impact" panose="020B0806030902050204" pitchFamily="34" charset="0"/>
              <a:ea typeface="微软雅黑" panose="020B0503020204020204" pitchFamily="34" charset="-122"/>
            </a:endParaRPr>
          </a:p>
        </p:txBody>
      </p:sp>
      <p:sp>
        <p:nvSpPr>
          <p:cNvPr id="31" name="椭圆 30"/>
          <p:cNvSpPr/>
          <p:nvPr/>
        </p:nvSpPr>
        <p:spPr>
          <a:xfrm>
            <a:off x="7290299" y="2340322"/>
            <a:ext cx="468581" cy="468581"/>
          </a:xfrm>
          <a:prstGeom prst="ellipse">
            <a:avLst/>
          </a:prstGeom>
          <a:solidFill>
            <a:schemeClr val="tx1">
              <a:lumMod val="65000"/>
              <a:lumOff val="3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Impact" panose="020B0806030902050204" pitchFamily="34" charset="0"/>
                <a:ea typeface="微软雅黑" panose="020B0503020204020204" pitchFamily="34" charset="-122"/>
              </a:rPr>
              <a:t>4</a:t>
            </a:r>
            <a:endParaRPr lang="zh-CN" altLang="en-US" sz="1600" dirty="0">
              <a:solidFill>
                <a:schemeClr val="bg1"/>
              </a:solidFill>
              <a:latin typeface="Impact" panose="020B0806030902050204" pitchFamily="34" charset="0"/>
              <a:ea typeface="微软雅黑" panose="020B0503020204020204" pitchFamily="34" charset="-122"/>
            </a:endParaRPr>
          </a:p>
        </p:txBody>
      </p:sp>
      <p:sp>
        <p:nvSpPr>
          <p:cNvPr id="32" name="文本框 31"/>
          <p:cNvSpPr txBox="1"/>
          <p:nvPr/>
        </p:nvSpPr>
        <p:spPr>
          <a:xfrm>
            <a:off x="279109" y="1908810"/>
            <a:ext cx="492443" cy="682238"/>
          </a:xfrm>
          <a:prstGeom prst="rect">
            <a:avLst/>
          </a:prstGeom>
          <a:noFill/>
        </p:spPr>
        <p:txBody>
          <a:bodyPr vert="eaVert" wrap="none" rtlCol="0">
            <a:spAutoFit/>
          </a:bodyPr>
          <a:lstStyle/>
          <a:p>
            <a:r>
              <a:rPr lang="zh-CN" altLang="en-US" sz="2000" b="1" dirty="0">
                <a:latin typeface="+mj-lt"/>
                <a:ea typeface="微软雅黑" panose="020B0503020204020204" pitchFamily="34" charset="-122"/>
              </a:rPr>
              <a:t>标 题</a:t>
            </a:r>
          </a:p>
        </p:txBody>
      </p:sp>
      <p:sp>
        <p:nvSpPr>
          <p:cNvPr id="33" name="矩形 32"/>
          <p:cNvSpPr/>
          <p:nvPr/>
        </p:nvSpPr>
        <p:spPr>
          <a:xfrm>
            <a:off x="2070571" y="5552225"/>
            <a:ext cx="872355" cy="523220"/>
          </a:xfrm>
          <a:prstGeom prst="rect">
            <a:avLst/>
          </a:prstGeom>
        </p:spPr>
        <p:txBody>
          <a:bodyPr wrap="none">
            <a:spAutoFit/>
          </a:bodyPr>
          <a:lstStyle/>
          <a:p>
            <a:pPr algn="just">
              <a:spcAft>
                <a:spcPts val="0"/>
              </a:spcAft>
            </a:pPr>
            <a:r>
              <a:rPr lang="en-US" altLang="zh-CN" sz="2800" kern="100" dirty="0">
                <a:solidFill>
                  <a:schemeClr val="tx1">
                    <a:lumMod val="75000"/>
                    <a:lumOff val="25000"/>
                  </a:schemeClr>
                </a:solidFill>
                <a:latin typeface="Impact" panose="020B0806030902050204" pitchFamily="34" charset="0"/>
                <a:ea typeface="微软雅黑" panose="020B0503020204020204" pitchFamily="34" charset="-122"/>
              </a:rPr>
              <a:t>2012</a:t>
            </a:r>
            <a:endParaRPr lang="zh-CN" altLang="zh-CN" sz="2800" kern="100" dirty="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34" name="矩形 33"/>
          <p:cNvSpPr/>
          <p:nvPr/>
        </p:nvSpPr>
        <p:spPr>
          <a:xfrm>
            <a:off x="3724842" y="5552225"/>
            <a:ext cx="883575" cy="523220"/>
          </a:xfrm>
          <a:prstGeom prst="rect">
            <a:avLst/>
          </a:prstGeom>
        </p:spPr>
        <p:txBody>
          <a:bodyPr wrap="none">
            <a:spAutoFit/>
          </a:bodyPr>
          <a:lstStyle/>
          <a:p>
            <a:pPr algn="just">
              <a:spcAft>
                <a:spcPts val="0"/>
              </a:spcAft>
            </a:pPr>
            <a:r>
              <a:rPr lang="en-US" altLang="zh-CN" sz="2800" kern="100" dirty="0">
                <a:solidFill>
                  <a:schemeClr val="tx1">
                    <a:lumMod val="75000"/>
                    <a:lumOff val="25000"/>
                  </a:schemeClr>
                </a:solidFill>
                <a:latin typeface="Impact" panose="020B0806030902050204" pitchFamily="34" charset="0"/>
                <a:ea typeface="微软雅黑" panose="020B0503020204020204" pitchFamily="34" charset="-122"/>
              </a:rPr>
              <a:t>2013</a:t>
            </a:r>
            <a:endParaRPr lang="zh-CN" altLang="zh-CN" sz="2800" kern="100" dirty="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35" name="矩形 34"/>
          <p:cNvSpPr/>
          <p:nvPr/>
        </p:nvSpPr>
        <p:spPr>
          <a:xfrm>
            <a:off x="5363964" y="5552225"/>
            <a:ext cx="872355" cy="523220"/>
          </a:xfrm>
          <a:prstGeom prst="rect">
            <a:avLst/>
          </a:prstGeom>
        </p:spPr>
        <p:txBody>
          <a:bodyPr wrap="none">
            <a:spAutoFit/>
          </a:bodyPr>
          <a:lstStyle/>
          <a:p>
            <a:pPr algn="just">
              <a:spcAft>
                <a:spcPts val="0"/>
              </a:spcAft>
            </a:pPr>
            <a:r>
              <a:rPr lang="en-US" altLang="zh-CN" sz="2800" kern="100" dirty="0">
                <a:solidFill>
                  <a:schemeClr val="tx1">
                    <a:lumMod val="75000"/>
                    <a:lumOff val="25000"/>
                  </a:schemeClr>
                </a:solidFill>
                <a:latin typeface="Impact" panose="020B0806030902050204" pitchFamily="34" charset="0"/>
                <a:ea typeface="微软雅黑" panose="020B0503020204020204" pitchFamily="34" charset="-122"/>
              </a:rPr>
              <a:t>2014</a:t>
            </a:r>
            <a:endParaRPr lang="zh-CN" altLang="zh-CN" sz="2800" kern="100" dirty="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36" name="矩形 35"/>
          <p:cNvSpPr/>
          <p:nvPr/>
        </p:nvSpPr>
        <p:spPr>
          <a:xfrm>
            <a:off x="7045119" y="5552225"/>
            <a:ext cx="885179" cy="523220"/>
          </a:xfrm>
          <a:prstGeom prst="rect">
            <a:avLst/>
          </a:prstGeom>
        </p:spPr>
        <p:txBody>
          <a:bodyPr wrap="none">
            <a:spAutoFit/>
          </a:bodyPr>
          <a:lstStyle/>
          <a:p>
            <a:pPr algn="just">
              <a:spcAft>
                <a:spcPts val="0"/>
              </a:spcAft>
            </a:pPr>
            <a:r>
              <a:rPr lang="en-US" altLang="zh-CN" sz="2800" kern="100" dirty="0">
                <a:solidFill>
                  <a:schemeClr val="tx1">
                    <a:lumMod val="75000"/>
                    <a:lumOff val="25000"/>
                  </a:schemeClr>
                </a:solidFill>
                <a:latin typeface="Impact" panose="020B0806030902050204" pitchFamily="34" charset="0"/>
                <a:ea typeface="微软雅黑" panose="020B0503020204020204" pitchFamily="34" charset="-122"/>
              </a:rPr>
              <a:t>2015</a:t>
            </a:r>
            <a:endParaRPr lang="zh-CN" altLang="zh-CN" sz="2800" kern="100" dirty="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41" name="矩形 40"/>
          <p:cNvSpPr/>
          <p:nvPr/>
        </p:nvSpPr>
        <p:spPr>
          <a:xfrm>
            <a:off x="8884499" y="3866888"/>
            <a:ext cx="1723549" cy="400110"/>
          </a:xfrm>
          <a:prstGeom prst="rect">
            <a:avLst/>
          </a:prstGeom>
        </p:spPr>
        <p:txBody>
          <a:bodyPr wrap="none">
            <a:spAutoFit/>
          </a:bodyPr>
          <a:lstStyle/>
          <a:p>
            <a:pPr algn="just">
              <a:spcAft>
                <a:spcPts val="0"/>
              </a:spcAft>
            </a:pPr>
            <a:r>
              <a:rPr lang="zh-CN" altLang="en-US" sz="2000" b="1" kern="100" dirty="0">
                <a:solidFill>
                  <a:srgbClr val="A5C0A4"/>
                </a:solidFill>
                <a:latin typeface="微软雅黑" panose="020B0503020204020204" pitchFamily="34" charset="-122"/>
                <a:ea typeface="微软雅黑" panose="020B0503020204020204" pitchFamily="34" charset="-122"/>
              </a:rPr>
              <a:t>单击添加标题</a:t>
            </a:r>
            <a:endParaRPr lang="zh-CN" altLang="zh-CN" sz="2000" b="1" kern="100" dirty="0">
              <a:solidFill>
                <a:srgbClr val="A5C0A4"/>
              </a:solidFill>
              <a:latin typeface="微软雅黑" panose="020B0503020204020204" pitchFamily="34" charset="-122"/>
              <a:ea typeface="微软雅黑" panose="020B0503020204020204" pitchFamily="34" charset="-122"/>
            </a:endParaRPr>
          </a:p>
        </p:txBody>
      </p:sp>
      <p:sp>
        <p:nvSpPr>
          <p:cNvPr id="42" name="矩形 41"/>
          <p:cNvSpPr/>
          <p:nvPr/>
        </p:nvSpPr>
        <p:spPr>
          <a:xfrm>
            <a:off x="8884499" y="4251758"/>
            <a:ext cx="2954655" cy="1892826"/>
          </a:xfrm>
          <a:prstGeom prst="rect">
            <a:avLst/>
          </a:prstGeom>
        </p:spPr>
        <p:txBody>
          <a:bodyPr wrap="none">
            <a:spAutoFit/>
          </a:bodyPr>
          <a:lstStyle/>
          <a:p>
            <a:pPr algn="just">
              <a:lnSpc>
                <a:spcPct val="130000"/>
              </a:lnSpc>
              <a:spcAft>
                <a:spcPts val="0"/>
              </a:spcAft>
            </a:pPr>
            <a:r>
              <a:rPr lang="zh-CN" altLang="en-US" kern="100" dirty="0">
                <a:latin typeface="微软雅黑" panose="020B0503020204020204" pitchFamily="34" charset="-122"/>
                <a:ea typeface="微软雅黑" panose="020B0503020204020204" pitchFamily="34" charset="-122"/>
              </a:rPr>
              <a:t>点击此处添加您的段落文本</a:t>
            </a:r>
            <a:endParaRPr lang="en-US" altLang="zh-CN" kern="100" dirty="0">
              <a:latin typeface="微软雅黑" panose="020B0503020204020204" pitchFamily="34" charset="-122"/>
              <a:ea typeface="微软雅黑" panose="020B0503020204020204" pitchFamily="34" charset="-122"/>
            </a:endParaRPr>
          </a:p>
          <a:p>
            <a:pPr algn="just">
              <a:lnSpc>
                <a:spcPct val="130000"/>
              </a:lnSpc>
            </a:pPr>
            <a:r>
              <a:rPr lang="zh-CN" altLang="en-US" kern="100" dirty="0">
                <a:latin typeface="微软雅黑" panose="020B0503020204020204" pitchFamily="34" charset="-122"/>
                <a:ea typeface="微软雅黑" panose="020B0503020204020204" pitchFamily="34" charset="-122"/>
              </a:rPr>
              <a:t>点击此处添加您的段落文本</a:t>
            </a:r>
            <a:endParaRPr lang="zh-CN" altLang="zh-CN" kern="100" dirty="0">
              <a:latin typeface="微软雅黑" panose="020B0503020204020204" pitchFamily="34" charset="-122"/>
              <a:ea typeface="微软雅黑" panose="020B0503020204020204" pitchFamily="34" charset="-122"/>
            </a:endParaRPr>
          </a:p>
          <a:p>
            <a:pPr algn="just">
              <a:lnSpc>
                <a:spcPct val="130000"/>
              </a:lnSpc>
            </a:pPr>
            <a:r>
              <a:rPr lang="zh-CN" altLang="en-US" kern="100" dirty="0">
                <a:latin typeface="微软雅黑" panose="020B0503020204020204" pitchFamily="34" charset="-122"/>
                <a:ea typeface="微软雅黑" panose="020B0503020204020204" pitchFamily="34" charset="-122"/>
              </a:rPr>
              <a:t>点击此处添加您的段落文本</a:t>
            </a:r>
            <a:endParaRPr lang="zh-CN" altLang="zh-CN" kern="100" dirty="0">
              <a:latin typeface="微软雅黑" panose="020B0503020204020204" pitchFamily="34" charset="-122"/>
              <a:ea typeface="微软雅黑" panose="020B0503020204020204" pitchFamily="34" charset="-122"/>
            </a:endParaRPr>
          </a:p>
          <a:p>
            <a:pPr algn="just">
              <a:lnSpc>
                <a:spcPct val="130000"/>
              </a:lnSpc>
            </a:pPr>
            <a:r>
              <a:rPr lang="zh-CN" altLang="en-US" kern="100" dirty="0">
                <a:latin typeface="微软雅黑" panose="020B0503020204020204" pitchFamily="34" charset="-122"/>
                <a:ea typeface="微软雅黑" panose="020B0503020204020204" pitchFamily="34" charset="-122"/>
              </a:rPr>
              <a:t>点击此处添加您的段落文本</a:t>
            </a:r>
            <a:endParaRPr lang="zh-CN" altLang="zh-CN" kern="100" dirty="0">
              <a:latin typeface="微软雅黑" panose="020B0503020204020204" pitchFamily="34" charset="-122"/>
              <a:ea typeface="微软雅黑" panose="020B0503020204020204" pitchFamily="34" charset="-122"/>
            </a:endParaRPr>
          </a:p>
          <a:p>
            <a:pPr algn="just">
              <a:lnSpc>
                <a:spcPct val="130000"/>
              </a:lnSpc>
              <a:spcAft>
                <a:spcPts val="0"/>
              </a:spcAft>
            </a:pPr>
            <a:endParaRPr lang="zh-CN" altLang="zh-CN" kern="1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8"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8"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par>
                                <p:cTn id="40" presetID="22" presetClass="entr" presetSubtype="4"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par>
                                <p:cTn id="43" presetID="22" presetClass="entr" presetSubtype="4"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par>
                          <p:cTn id="51" fill="hold">
                            <p:stCondLst>
                              <p:cond delay="500"/>
                            </p:stCondLst>
                            <p:childTnLst>
                              <p:par>
                                <p:cTn id="52" presetID="23" presetClass="entr" presetSubtype="32"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strVal val="4*#ppt_w"/>
                                          </p:val>
                                        </p:tav>
                                        <p:tav tm="100000">
                                          <p:val>
                                            <p:strVal val="#ppt_w"/>
                                          </p:val>
                                        </p:tav>
                                      </p:tavLst>
                                    </p:anim>
                                    <p:anim calcmode="lin" valueType="num">
                                      <p:cBhvr>
                                        <p:cTn id="55" dur="500" fill="hold"/>
                                        <p:tgtEl>
                                          <p:spTgt spid="28"/>
                                        </p:tgtEl>
                                        <p:attrNameLst>
                                          <p:attrName>ppt_h</p:attrName>
                                        </p:attrNameLst>
                                      </p:cBhvr>
                                      <p:tavLst>
                                        <p:tav tm="0">
                                          <p:val>
                                            <p:strVal val="4*#ppt_h"/>
                                          </p:val>
                                        </p:tav>
                                        <p:tav tm="100000">
                                          <p:val>
                                            <p:strVal val="#ppt_h"/>
                                          </p:val>
                                        </p:tav>
                                      </p:tavLst>
                                    </p:anim>
                                  </p:childTnLst>
                                </p:cTn>
                              </p:par>
                            </p:childTnLst>
                          </p:cTn>
                        </p:par>
                        <p:par>
                          <p:cTn id="56" fill="hold">
                            <p:stCondLst>
                              <p:cond delay="1000"/>
                            </p:stCondLst>
                            <p:childTnLst>
                              <p:par>
                                <p:cTn id="57" presetID="23" presetClass="entr" presetSubtype="32"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strVal val="4*#ppt_w"/>
                                          </p:val>
                                        </p:tav>
                                        <p:tav tm="100000">
                                          <p:val>
                                            <p:strVal val="#ppt_w"/>
                                          </p:val>
                                        </p:tav>
                                      </p:tavLst>
                                    </p:anim>
                                    <p:anim calcmode="lin" valueType="num">
                                      <p:cBhvr>
                                        <p:cTn id="60" dur="500" fill="hold"/>
                                        <p:tgtEl>
                                          <p:spTgt spid="29"/>
                                        </p:tgtEl>
                                        <p:attrNameLst>
                                          <p:attrName>ppt_h</p:attrName>
                                        </p:attrNameLst>
                                      </p:cBhvr>
                                      <p:tavLst>
                                        <p:tav tm="0">
                                          <p:val>
                                            <p:strVal val="4*#ppt_h"/>
                                          </p:val>
                                        </p:tav>
                                        <p:tav tm="100000">
                                          <p:val>
                                            <p:strVal val="#ppt_h"/>
                                          </p:val>
                                        </p:tav>
                                      </p:tavLst>
                                    </p:anim>
                                  </p:childTnLst>
                                </p:cTn>
                              </p:par>
                            </p:childTnLst>
                          </p:cTn>
                        </p:par>
                        <p:par>
                          <p:cTn id="61" fill="hold">
                            <p:stCondLst>
                              <p:cond delay="1500"/>
                            </p:stCondLst>
                            <p:childTnLst>
                              <p:par>
                                <p:cTn id="62" presetID="23" presetClass="entr" presetSubtype="32"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strVal val="4*#ppt_w"/>
                                          </p:val>
                                        </p:tav>
                                        <p:tav tm="100000">
                                          <p:val>
                                            <p:strVal val="#ppt_w"/>
                                          </p:val>
                                        </p:tav>
                                      </p:tavLst>
                                    </p:anim>
                                    <p:anim calcmode="lin" valueType="num">
                                      <p:cBhvr>
                                        <p:cTn id="65" dur="500" fill="hold"/>
                                        <p:tgtEl>
                                          <p:spTgt spid="30"/>
                                        </p:tgtEl>
                                        <p:attrNameLst>
                                          <p:attrName>ppt_h</p:attrName>
                                        </p:attrNameLst>
                                      </p:cBhvr>
                                      <p:tavLst>
                                        <p:tav tm="0">
                                          <p:val>
                                            <p:strVal val="4*#ppt_h"/>
                                          </p:val>
                                        </p:tav>
                                        <p:tav tm="100000">
                                          <p:val>
                                            <p:strVal val="#ppt_h"/>
                                          </p:val>
                                        </p:tav>
                                      </p:tavLst>
                                    </p:anim>
                                  </p:childTnLst>
                                </p:cTn>
                              </p:par>
                            </p:childTnLst>
                          </p:cTn>
                        </p:par>
                        <p:par>
                          <p:cTn id="66" fill="hold">
                            <p:stCondLst>
                              <p:cond delay="2000"/>
                            </p:stCondLst>
                            <p:childTnLst>
                              <p:par>
                                <p:cTn id="67" presetID="23" presetClass="entr" presetSubtype="32"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strVal val="4*#ppt_w"/>
                                          </p:val>
                                        </p:tav>
                                        <p:tav tm="100000">
                                          <p:val>
                                            <p:strVal val="#ppt_w"/>
                                          </p:val>
                                        </p:tav>
                                      </p:tavLst>
                                    </p:anim>
                                    <p:anim calcmode="lin" valueType="num">
                                      <p:cBhvr>
                                        <p:cTn id="70" dur="500" fill="hold"/>
                                        <p:tgtEl>
                                          <p:spTgt spid="31"/>
                                        </p:tgtEl>
                                        <p:attrNameLst>
                                          <p:attrName>ppt_h</p:attrName>
                                        </p:attrNameLst>
                                      </p:cBhvr>
                                      <p:tavLst>
                                        <p:tav tm="0">
                                          <p:val>
                                            <p:strVal val="4*#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1000"/>
                                        <p:tgtEl>
                                          <p:spTgt spid="36"/>
                                        </p:tgtEl>
                                      </p:cBhvr>
                                    </p:animEffect>
                                    <p:anim calcmode="lin" valueType="num">
                                      <p:cBhvr>
                                        <p:cTn id="91" dur="1000" fill="hold"/>
                                        <p:tgtEl>
                                          <p:spTgt spid="36"/>
                                        </p:tgtEl>
                                        <p:attrNameLst>
                                          <p:attrName>ppt_x</p:attrName>
                                        </p:attrNameLst>
                                      </p:cBhvr>
                                      <p:tavLst>
                                        <p:tav tm="0">
                                          <p:val>
                                            <p:strVal val="#ppt_x"/>
                                          </p:val>
                                        </p:tav>
                                        <p:tav tm="100000">
                                          <p:val>
                                            <p:strVal val="#ppt_x"/>
                                          </p:val>
                                        </p:tav>
                                      </p:tavLst>
                                    </p:anim>
                                    <p:anim calcmode="lin" valueType="num">
                                      <p:cBhvr>
                                        <p:cTn id="9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childTnLst>
                    </p:cTn>
                  </p:par>
                  <p:par>
                    <p:cTn id="98" fill="hold">
                      <p:stCondLst>
                        <p:cond delay="indefinite"/>
                      </p:stCondLst>
                      <p:childTnLst>
                        <p:par>
                          <p:cTn id="99" fill="hold">
                            <p:stCondLst>
                              <p:cond delay="0"/>
                            </p:stCondLst>
                            <p:childTnLst>
                              <p:par>
                                <p:cTn id="100" presetID="12" presetClass="entr" presetSubtype="4" fill="hold" grpId="0" nodeType="clickEffect">
                                  <p:stCondLst>
                                    <p:cond delay="0"/>
                                  </p:stCondLst>
                                  <p:childTnLst>
                                    <p:set>
                                      <p:cBhvr>
                                        <p:cTn id="101" dur="1" fill="hold">
                                          <p:stCondLst>
                                            <p:cond delay="0"/>
                                          </p:stCondLst>
                                        </p:cTn>
                                        <p:tgtEl>
                                          <p:spTgt spid="42"/>
                                        </p:tgtEl>
                                        <p:attrNameLst>
                                          <p:attrName>style.visibility</p:attrName>
                                        </p:attrNameLst>
                                      </p:cBhvr>
                                      <p:to>
                                        <p:strVal val="visible"/>
                                      </p:to>
                                    </p:set>
                                    <p:anim calcmode="lin" valueType="num">
                                      <p:cBhvr additive="base">
                                        <p:cTn id="102" dur="500"/>
                                        <p:tgtEl>
                                          <p:spTgt spid="42"/>
                                        </p:tgtEl>
                                        <p:attrNameLst>
                                          <p:attrName>ppt_y</p:attrName>
                                        </p:attrNameLst>
                                      </p:cBhvr>
                                      <p:tavLst>
                                        <p:tav tm="0">
                                          <p:val>
                                            <p:strVal val="#ppt_y+#ppt_h*1.125000"/>
                                          </p:val>
                                        </p:tav>
                                        <p:tav tm="100000">
                                          <p:val>
                                            <p:strVal val="#ppt_y"/>
                                          </p:val>
                                        </p:tav>
                                      </p:tavLst>
                                    </p:anim>
                                    <p:animEffect transition="in" filter="wipe(up)">
                                      <p:cBhvr>
                                        <p:cTn id="10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p:bldP spid="33" grpId="0"/>
      <p:bldP spid="34" grpId="0"/>
      <p:bldP spid="35" grpId="0"/>
      <p:bldP spid="36"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Text_1"/>
          <p:cNvSpPr/>
          <p:nvPr>
            <p:custDataLst>
              <p:tags r:id="rId2"/>
            </p:custDataLst>
          </p:nvPr>
        </p:nvSpPr>
        <p:spPr>
          <a:xfrm>
            <a:off x="6312024" y="2420888"/>
            <a:ext cx="4701932" cy="524618"/>
          </a:xfrm>
          <a:prstGeom prst="accentCallout1">
            <a:avLst>
              <a:gd name="adj1" fmla="val 49721"/>
              <a:gd name="adj2" fmla="val -8947"/>
              <a:gd name="adj3" fmla="val 54176"/>
              <a:gd name="adj4" fmla="val -65192"/>
            </a:avLst>
          </a:prstGeom>
          <a:noFill/>
          <a:ln>
            <a:solidFill>
              <a:srgbClr val="F29A5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eaLnBrk="1" fontAlgn="auto" hangingPunct="1">
              <a:spcBef>
                <a:spcPts val="0"/>
              </a:spcBef>
              <a:spcAft>
                <a:spcPts val="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a:t>
            </a:r>
          </a:p>
          <a:p>
            <a:pPr eaLnBrk="1" fontAlgn="auto" hangingPunct="1">
              <a:spcBef>
                <a:spcPts val="0"/>
              </a:spcBef>
              <a:spcAft>
                <a:spcPts val="0"/>
              </a:spcAft>
              <a:defRPr/>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MH_Text_2"/>
          <p:cNvSpPr/>
          <p:nvPr>
            <p:custDataLst>
              <p:tags r:id="rId3"/>
            </p:custDataLst>
          </p:nvPr>
        </p:nvSpPr>
        <p:spPr>
          <a:xfrm>
            <a:off x="6312024" y="3328276"/>
            <a:ext cx="4701932" cy="524617"/>
          </a:xfrm>
          <a:prstGeom prst="accentCallout1">
            <a:avLst>
              <a:gd name="adj1" fmla="val 49627"/>
              <a:gd name="adj2" fmla="val -8816"/>
              <a:gd name="adj3" fmla="val 54166"/>
              <a:gd name="adj4" fmla="val -52779"/>
            </a:avLst>
          </a:prstGeom>
          <a:noFill/>
          <a:ln>
            <a:solidFill>
              <a:srgbClr val="A5C0A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eaLnBrk="1" fontAlgn="auto" hangingPunct="1">
              <a:spcBef>
                <a:spcPts val="0"/>
              </a:spcBef>
              <a:spcAft>
                <a:spcPts val="0"/>
              </a:spcAft>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a:t>
            </a:r>
          </a:p>
          <a:p>
            <a:pPr eaLnBrk="1" fontAlgn="auto" hangingPunct="1">
              <a:spcBef>
                <a:spcPts val="0"/>
              </a:spcBef>
              <a:spcAft>
                <a:spcPts val="0"/>
              </a:spcAft>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MH_Text_3"/>
          <p:cNvSpPr/>
          <p:nvPr>
            <p:custDataLst>
              <p:tags r:id="rId4"/>
            </p:custDataLst>
          </p:nvPr>
        </p:nvSpPr>
        <p:spPr>
          <a:xfrm>
            <a:off x="6312024" y="4235659"/>
            <a:ext cx="4701932" cy="524618"/>
          </a:xfrm>
          <a:prstGeom prst="accentCallout1">
            <a:avLst>
              <a:gd name="adj1" fmla="val 49628"/>
              <a:gd name="adj2" fmla="val -8816"/>
              <a:gd name="adj3" fmla="val 50745"/>
              <a:gd name="adj4" fmla="val -68429"/>
            </a:avLst>
          </a:prstGeom>
          <a:noFill/>
          <a:ln>
            <a:solidFill>
              <a:srgbClr val="B0927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eaLnBrk="1" fontAlgn="auto" hangingPunct="1">
              <a:spcBef>
                <a:spcPts val="0"/>
              </a:spcBef>
              <a:spcAft>
                <a:spcPts val="0"/>
              </a:spcAft>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a:t>
            </a:r>
          </a:p>
          <a:p>
            <a:pPr eaLnBrk="1" fontAlgn="auto" hangingPunct="1">
              <a:spcBef>
                <a:spcPts val="0"/>
              </a:spcBef>
              <a:spcAft>
                <a:spcPts val="0"/>
              </a:spcAft>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MH_Text_4"/>
          <p:cNvSpPr/>
          <p:nvPr>
            <p:custDataLst>
              <p:tags r:id="rId5"/>
            </p:custDataLst>
          </p:nvPr>
        </p:nvSpPr>
        <p:spPr>
          <a:xfrm>
            <a:off x="6312024" y="5143047"/>
            <a:ext cx="4701932" cy="524617"/>
          </a:xfrm>
          <a:prstGeom prst="accentCallout1">
            <a:avLst>
              <a:gd name="adj1" fmla="val 48769"/>
              <a:gd name="adj2" fmla="val -8816"/>
              <a:gd name="adj3" fmla="val 50745"/>
              <a:gd name="adj4" fmla="val -50403"/>
            </a:avLst>
          </a:prstGeom>
          <a:noFill/>
          <a:ln>
            <a:solidFill>
              <a:srgbClr val="C8D85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eaLnBrk="1" fontAlgn="auto" hangingPunct="1">
              <a:spcBef>
                <a:spcPts val="0"/>
              </a:spcBef>
              <a:spcAft>
                <a:spcPts val="0"/>
              </a:spcAft>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单击此处添加您的文字内容单击此处添加您的文字内容单击此处添加您的文字内容</a:t>
            </a:r>
          </a:p>
          <a:p>
            <a:pPr eaLnBrk="1" fontAlgn="auto" hangingPunct="1">
              <a:spcBef>
                <a:spcPts val="0"/>
              </a:spcBef>
              <a:spcAft>
                <a:spcPts val="0"/>
              </a:spcAft>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644804" y="4830076"/>
            <a:ext cx="4645005" cy="1634645"/>
            <a:chOff x="644804" y="4830076"/>
            <a:chExt cx="4645005" cy="1634645"/>
          </a:xfrm>
        </p:grpSpPr>
        <p:sp>
          <p:nvSpPr>
            <p:cNvPr id="7" name="MH_Other_1"/>
            <p:cNvSpPr>
              <a:spLocks noChangeArrowheads="1"/>
            </p:cNvSpPr>
            <p:nvPr>
              <p:custDataLst>
                <p:tags r:id="rId14"/>
              </p:custDataLst>
            </p:nvPr>
          </p:nvSpPr>
          <p:spPr bwMode="auto">
            <a:xfrm>
              <a:off x="662817" y="5978380"/>
              <a:ext cx="4626992" cy="48634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lumMod val="85000"/>
                  </a:schemeClr>
                </a:gs>
                <a:gs pos="100000">
                  <a:schemeClr val="bg1">
                    <a:alpha val="0"/>
                  </a:schemeClr>
                </a:gs>
              </a:gsLst>
              <a:lin ang="5400000" scaled="1"/>
            </a:gradFill>
            <a:ln>
              <a:noFill/>
            </a:ln>
            <a:effectLst/>
          </p:spPr>
          <p:txBody>
            <a:bodyPr wrap="none" anchor="ctr"/>
            <a:lstStyle/>
            <a:p>
              <a:pPr eaLnBrk="1" fontAlgn="auto" hangingPunct="1">
                <a:spcBef>
                  <a:spcPts val="0"/>
                </a:spcBef>
                <a:spcAft>
                  <a:spcPts val="0"/>
                </a:spcAft>
                <a:defRPr/>
              </a:pPr>
              <a:endParaRPr lang="zh-CN" altLang="en-US" sz="135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44804" y="4830076"/>
              <a:ext cx="4645005" cy="1148305"/>
              <a:chOff x="644804" y="4830076"/>
              <a:chExt cx="4645005" cy="1148305"/>
            </a:xfrm>
          </p:grpSpPr>
          <p:sp>
            <p:nvSpPr>
              <p:cNvPr id="9" name="MH_SubTitle_4"/>
              <p:cNvSpPr/>
              <p:nvPr>
                <p:custDataLst>
                  <p:tags r:id="rId15"/>
                </p:custDataLst>
              </p:nvPr>
            </p:nvSpPr>
            <p:spPr>
              <a:xfrm>
                <a:off x="644804" y="4830077"/>
                <a:ext cx="4645005" cy="1148304"/>
              </a:xfrm>
              <a:custGeom>
                <a:avLst/>
                <a:gdLst>
                  <a:gd name="connsiteX0" fmla="*/ 519820 w 3275409"/>
                  <a:gd name="connsiteY0" fmla="*/ 0 h 809625"/>
                  <a:gd name="connsiteX1" fmla="*/ 2755590 w 3275409"/>
                  <a:gd name="connsiteY1" fmla="*/ 0 h 809625"/>
                  <a:gd name="connsiteX2" fmla="*/ 3275409 w 3275409"/>
                  <a:gd name="connsiteY2" fmla="*/ 809625 h 809625"/>
                  <a:gd name="connsiteX3" fmla="*/ 0 w 3275409"/>
                  <a:gd name="connsiteY3" fmla="*/ 809625 h 809625"/>
                </a:gdLst>
                <a:ahLst/>
                <a:cxnLst>
                  <a:cxn ang="0">
                    <a:pos x="connsiteX0" y="connsiteY0"/>
                  </a:cxn>
                  <a:cxn ang="0">
                    <a:pos x="connsiteX1" y="connsiteY1"/>
                  </a:cxn>
                  <a:cxn ang="0">
                    <a:pos x="connsiteX2" y="connsiteY2"/>
                  </a:cxn>
                  <a:cxn ang="0">
                    <a:pos x="connsiteX3" y="connsiteY3"/>
                  </a:cxn>
                </a:cxnLst>
                <a:rect l="l" t="t" r="r" b="b"/>
                <a:pathLst>
                  <a:path w="3275409" h="809625">
                    <a:moveTo>
                      <a:pt x="519820" y="0"/>
                    </a:moveTo>
                    <a:lnTo>
                      <a:pt x="2755590" y="0"/>
                    </a:lnTo>
                    <a:lnTo>
                      <a:pt x="3275409" y="809625"/>
                    </a:lnTo>
                    <a:lnTo>
                      <a:pt x="0" y="809625"/>
                    </a:lnTo>
                    <a:close/>
                  </a:path>
                </a:pathLst>
              </a:custGeom>
              <a:solidFill>
                <a:srgbClr val="C8D85B"/>
              </a:solidFill>
              <a:ln>
                <a:noFill/>
              </a:ln>
              <a:effectLst/>
            </p:spPr>
            <p:txBody>
              <a:bodyPr anchor="ctr">
                <a:normAutofit/>
              </a:bodyPr>
              <a:lstStyle/>
              <a:p>
                <a:pPr algn="ctr" eaLnBrk="1" fontAlgn="auto" hangingPunct="1">
                  <a:spcBef>
                    <a:spcPts val="0"/>
                  </a:spcBef>
                  <a:spcAft>
                    <a:spcPts val="0"/>
                  </a:spcAft>
                  <a:defRPr/>
                </a:pPr>
                <a:r>
                  <a:rPr lang="zh-CN" altLang="en-US" sz="2000" b="1" kern="0" dirty="0">
                    <a:solidFill>
                      <a:srgbClr val="FFFFFF"/>
                    </a:solidFill>
                    <a:latin typeface="微软雅黑" panose="020B0503020204020204" pitchFamily="34" charset="-122"/>
                    <a:ea typeface="微软雅黑" panose="020B0503020204020204" pitchFamily="34" charset="-122"/>
                  </a:rPr>
                  <a:t>点击输入您的标题</a:t>
                </a:r>
              </a:p>
            </p:txBody>
          </p:sp>
          <p:sp>
            <p:nvSpPr>
              <p:cNvPr id="10" name="MH_Other_2"/>
              <p:cNvSpPr>
                <a:spLocks noChangeArrowheads="1"/>
              </p:cNvSpPr>
              <p:nvPr>
                <p:custDataLst>
                  <p:tags r:id="rId16"/>
                </p:custDataLst>
              </p:nvPr>
            </p:nvSpPr>
            <p:spPr bwMode="auto">
              <a:xfrm>
                <a:off x="1358553" y="4830076"/>
                <a:ext cx="3206246" cy="48634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p:spPr>
            <p:txBody>
              <a:bodyPr wrap="none" anchor="ctr"/>
              <a:lstStyle/>
              <a:p>
                <a:pPr eaLnBrk="1" fontAlgn="auto" hangingPunct="1">
                  <a:spcBef>
                    <a:spcPts val="0"/>
                  </a:spcBef>
                  <a:spcAft>
                    <a:spcPts val="0"/>
                  </a:spcAft>
                  <a:defRPr/>
                </a:pPr>
                <a:endParaRPr lang="zh-CN" altLang="en-US" sz="1350"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1457624" y="3891169"/>
            <a:ext cx="3021617" cy="938906"/>
            <a:chOff x="1457624" y="3891169"/>
            <a:chExt cx="3021617" cy="938906"/>
          </a:xfrm>
        </p:grpSpPr>
        <p:sp>
          <p:nvSpPr>
            <p:cNvPr id="12" name="MH_Other_3"/>
            <p:cNvSpPr>
              <a:spLocks noChangeArrowheads="1"/>
            </p:cNvSpPr>
            <p:nvPr>
              <p:custDataLst>
                <p:tags r:id="rId11"/>
              </p:custDataLst>
            </p:nvPr>
          </p:nvSpPr>
          <p:spPr bwMode="auto">
            <a:xfrm>
              <a:off x="1457624" y="4640943"/>
              <a:ext cx="3021617" cy="1891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lumMod val="85000"/>
                  </a:schemeClr>
                </a:gs>
                <a:gs pos="100000">
                  <a:schemeClr val="bg1">
                    <a:alpha val="0"/>
                  </a:schemeClr>
                </a:gs>
              </a:gsLst>
              <a:lin ang="5400000" scaled="1"/>
            </a:gradFill>
            <a:ln>
              <a:noFill/>
            </a:ln>
            <a:effectLst/>
          </p:spPr>
          <p:txBody>
            <a:bodyPr wrap="none" anchor="ctr"/>
            <a:lstStyle/>
            <a:p>
              <a:pPr eaLnBrk="1" fontAlgn="auto" hangingPunct="1">
                <a:spcBef>
                  <a:spcPts val="0"/>
                </a:spcBef>
                <a:spcAft>
                  <a:spcPts val="0"/>
                </a:spcAft>
                <a:defRPr/>
              </a:pPr>
              <a:endParaRPr lang="zh-CN" altLang="en-US" sz="1350" kern="0" dirty="0">
                <a:solidFill>
                  <a:srgbClr val="333333"/>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457624" y="3891169"/>
              <a:ext cx="3021617" cy="749776"/>
              <a:chOff x="1457624" y="3891169"/>
              <a:chExt cx="3021617" cy="749776"/>
            </a:xfrm>
          </p:grpSpPr>
          <p:sp>
            <p:nvSpPr>
              <p:cNvPr id="14" name="MH_SubTitle_3"/>
              <p:cNvSpPr/>
              <p:nvPr>
                <p:custDataLst>
                  <p:tags r:id="rId12"/>
                </p:custDataLst>
              </p:nvPr>
            </p:nvSpPr>
            <p:spPr>
              <a:xfrm>
                <a:off x="1457624" y="3891170"/>
                <a:ext cx="3021617" cy="749775"/>
              </a:xfrm>
              <a:custGeom>
                <a:avLst/>
                <a:gdLst>
                  <a:gd name="connsiteX0" fmla="*/ 338044 w 2130028"/>
                  <a:gd name="connsiteY0" fmla="*/ 0 h 527447"/>
                  <a:gd name="connsiteX1" fmla="*/ 1791985 w 2130028"/>
                  <a:gd name="connsiteY1" fmla="*/ 0 h 527447"/>
                  <a:gd name="connsiteX2" fmla="*/ 2130028 w 2130028"/>
                  <a:gd name="connsiteY2" fmla="*/ 527447 h 527447"/>
                  <a:gd name="connsiteX3" fmla="*/ 0 w 2130028"/>
                  <a:gd name="connsiteY3" fmla="*/ 527447 h 527447"/>
                </a:gdLst>
                <a:ahLst/>
                <a:cxnLst>
                  <a:cxn ang="0">
                    <a:pos x="connsiteX0" y="connsiteY0"/>
                  </a:cxn>
                  <a:cxn ang="0">
                    <a:pos x="connsiteX1" y="connsiteY1"/>
                  </a:cxn>
                  <a:cxn ang="0">
                    <a:pos x="connsiteX2" y="connsiteY2"/>
                  </a:cxn>
                  <a:cxn ang="0">
                    <a:pos x="connsiteX3" y="connsiteY3"/>
                  </a:cxn>
                </a:cxnLst>
                <a:rect l="l" t="t" r="r" b="b"/>
                <a:pathLst>
                  <a:path w="2130028" h="527447">
                    <a:moveTo>
                      <a:pt x="338044" y="0"/>
                    </a:moveTo>
                    <a:lnTo>
                      <a:pt x="1791985" y="0"/>
                    </a:lnTo>
                    <a:lnTo>
                      <a:pt x="2130028" y="527447"/>
                    </a:lnTo>
                    <a:lnTo>
                      <a:pt x="0" y="527447"/>
                    </a:lnTo>
                    <a:close/>
                  </a:path>
                </a:pathLst>
              </a:custGeom>
              <a:solidFill>
                <a:srgbClr val="B09277"/>
              </a:solidFill>
              <a:ln>
                <a:noFill/>
              </a:ln>
              <a:effectLst/>
            </p:spPr>
            <p:txBody>
              <a:bodyPr anchor="ctr">
                <a:normAutofit/>
              </a:bodyPr>
              <a:lstStyle/>
              <a:p>
                <a:pPr algn="ctr" eaLnBrk="1" fontAlgn="auto" hangingPunct="1">
                  <a:spcBef>
                    <a:spcPts val="0"/>
                  </a:spcBef>
                  <a:spcAft>
                    <a:spcPts val="0"/>
                  </a:spcAft>
                </a:pPr>
                <a:r>
                  <a:rPr lang="zh-CN" altLang="en-US" sz="2000" b="1" kern="0" dirty="0">
                    <a:solidFill>
                      <a:srgbClr val="FFFFFF"/>
                    </a:solidFill>
                    <a:latin typeface="微软雅黑" panose="020B0503020204020204" pitchFamily="34" charset="-122"/>
                    <a:ea typeface="微软雅黑" panose="020B0503020204020204" pitchFamily="34" charset="-122"/>
                  </a:rPr>
                  <a:t>输入标题</a:t>
                </a:r>
              </a:p>
            </p:txBody>
          </p:sp>
          <p:sp>
            <p:nvSpPr>
              <p:cNvPr id="15" name="MH_Other_4"/>
              <p:cNvSpPr>
                <a:spLocks noChangeArrowheads="1"/>
              </p:cNvSpPr>
              <p:nvPr>
                <p:custDataLst>
                  <p:tags r:id="rId13"/>
                </p:custDataLst>
              </p:nvPr>
            </p:nvSpPr>
            <p:spPr bwMode="auto">
              <a:xfrm>
                <a:off x="1941711" y="3891169"/>
                <a:ext cx="2046685" cy="48634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fontAlgn="auto" hangingPunct="1">
                  <a:spcBef>
                    <a:spcPts val="0"/>
                  </a:spcBef>
                  <a:spcAft>
                    <a:spcPts val="0"/>
                  </a:spcAft>
                  <a:defRPr/>
                </a:pPr>
                <a:endParaRPr lang="zh-CN" altLang="en-US" sz="1350" kern="0" dirty="0">
                  <a:solidFill>
                    <a:srgbClr val="333333"/>
                  </a:solidFill>
                  <a:latin typeface="微软雅黑" panose="020B0503020204020204" pitchFamily="34" charset="-122"/>
                  <a:ea typeface="微软雅黑" panose="020B0503020204020204" pitchFamily="34" charset="-122"/>
                </a:endParaRPr>
              </a:p>
            </p:txBody>
          </p:sp>
        </p:grpSp>
      </p:grpSp>
      <p:grpSp>
        <p:nvGrpSpPr>
          <p:cNvPr id="16" name="组合 15"/>
          <p:cNvGrpSpPr/>
          <p:nvPr/>
        </p:nvGrpSpPr>
        <p:grpSpPr>
          <a:xfrm>
            <a:off x="1941711" y="3262979"/>
            <a:ext cx="2046685" cy="628190"/>
            <a:chOff x="1941711" y="3262979"/>
            <a:chExt cx="2046685" cy="628190"/>
          </a:xfrm>
        </p:grpSpPr>
        <p:sp>
          <p:nvSpPr>
            <p:cNvPr id="17" name="MH_Other_5"/>
            <p:cNvSpPr>
              <a:spLocks noChangeArrowheads="1"/>
            </p:cNvSpPr>
            <p:nvPr>
              <p:custDataLst>
                <p:tags r:id="rId8"/>
              </p:custDataLst>
            </p:nvPr>
          </p:nvSpPr>
          <p:spPr bwMode="auto">
            <a:xfrm>
              <a:off x="1941711" y="3747068"/>
              <a:ext cx="2046685" cy="14410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lumMod val="85000"/>
                  </a:schemeClr>
                </a:gs>
                <a:gs pos="100000">
                  <a:schemeClr val="bg1">
                    <a:alpha val="0"/>
                  </a:schemeClr>
                </a:gs>
              </a:gsLst>
              <a:lin ang="5400000" scaled="1"/>
            </a:gradFill>
            <a:ln>
              <a:noFill/>
            </a:ln>
            <a:effectLst/>
          </p:spPr>
          <p:txBody>
            <a:bodyPr wrap="none" anchor="ctr"/>
            <a:lstStyle/>
            <a:p>
              <a:pPr eaLnBrk="1" fontAlgn="auto" hangingPunct="1">
                <a:spcBef>
                  <a:spcPts val="0"/>
                </a:spcBef>
                <a:spcAft>
                  <a:spcPts val="0"/>
                </a:spcAft>
                <a:defRPr/>
              </a:pPr>
              <a:endParaRPr lang="zh-CN" altLang="en-US" sz="1350" kern="0" dirty="0">
                <a:solidFill>
                  <a:srgbClr val="333333"/>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982241" y="3262979"/>
              <a:ext cx="1970131" cy="484090"/>
              <a:chOff x="1982241" y="3262979"/>
              <a:chExt cx="1970131" cy="484090"/>
            </a:xfrm>
          </p:grpSpPr>
          <p:sp>
            <p:nvSpPr>
              <p:cNvPr id="19" name="MH_SubTitle_2"/>
              <p:cNvSpPr/>
              <p:nvPr>
                <p:custDataLst>
                  <p:tags r:id="rId9"/>
                </p:custDataLst>
              </p:nvPr>
            </p:nvSpPr>
            <p:spPr>
              <a:xfrm>
                <a:off x="1982241" y="3262979"/>
                <a:ext cx="1970131" cy="484090"/>
              </a:xfrm>
              <a:custGeom>
                <a:avLst/>
                <a:gdLst>
                  <a:gd name="connsiteX0" fmla="*/ 220512 w 1389459"/>
                  <a:gd name="connsiteY0" fmla="*/ 0 h 341710"/>
                  <a:gd name="connsiteX1" fmla="*/ 1168947 w 1389459"/>
                  <a:gd name="connsiteY1" fmla="*/ 0 h 341710"/>
                  <a:gd name="connsiteX2" fmla="*/ 1389459 w 1389459"/>
                  <a:gd name="connsiteY2" fmla="*/ 341710 h 341710"/>
                  <a:gd name="connsiteX3" fmla="*/ 0 w 1389459"/>
                  <a:gd name="connsiteY3" fmla="*/ 341710 h 341710"/>
                </a:gdLst>
                <a:ahLst/>
                <a:cxnLst>
                  <a:cxn ang="0">
                    <a:pos x="connsiteX0" y="connsiteY0"/>
                  </a:cxn>
                  <a:cxn ang="0">
                    <a:pos x="connsiteX1" y="connsiteY1"/>
                  </a:cxn>
                  <a:cxn ang="0">
                    <a:pos x="connsiteX2" y="connsiteY2"/>
                  </a:cxn>
                  <a:cxn ang="0">
                    <a:pos x="connsiteX3" y="connsiteY3"/>
                  </a:cxn>
                </a:cxnLst>
                <a:rect l="l" t="t" r="r" b="b"/>
                <a:pathLst>
                  <a:path w="1389459" h="341710">
                    <a:moveTo>
                      <a:pt x="220512" y="0"/>
                    </a:moveTo>
                    <a:lnTo>
                      <a:pt x="1168947" y="0"/>
                    </a:lnTo>
                    <a:lnTo>
                      <a:pt x="1389459" y="341710"/>
                    </a:lnTo>
                    <a:lnTo>
                      <a:pt x="0" y="341710"/>
                    </a:lnTo>
                    <a:close/>
                  </a:path>
                </a:pathLst>
              </a:custGeom>
              <a:solidFill>
                <a:srgbClr val="A5C0A4"/>
              </a:solidFill>
              <a:ln>
                <a:noFill/>
              </a:ln>
              <a:effectLst/>
            </p:spPr>
            <p:txBody>
              <a:bodyPr anchor="ctr">
                <a:normAutofit/>
              </a:bodyPr>
              <a:lstStyle/>
              <a:p>
                <a:pPr algn="ctr" eaLnBrk="1" fontAlgn="auto" hangingPunct="1">
                  <a:spcBef>
                    <a:spcPts val="0"/>
                  </a:spcBef>
                  <a:spcAft>
                    <a:spcPts val="0"/>
                  </a:spcAft>
                </a:pPr>
                <a:r>
                  <a:rPr lang="zh-CN" altLang="en-US" sz="2000" b="1" kern="0" dirty="0">
                    <a:solidFill>
                      <a:srgbClr val="FFFFFF"/>
                    </a:solidFill>
                    <a:latin typeface="微软雅黑" panose="020B0503020204020204" pitchFamily="34" charset="-122"/>
                    <a:ea typeface="微软雅黑" panose="020B0503020204020204" pitchFamily="34" charset="-122"/>
                  </a:rPr>
                  <a:t>输入标题</a:t>
                </a:r>
              </a:p>
            </p:txBody>
          </p:sp>
          <p:sp>
            <p:nvSpPr>
              <p:cNvPr id="20" name="MH_Other_6"/>
              <p:cNvSpPr>
                <a:spLocks noChangeArrowheads="1"/>
              </p:cNvSpPr>
              <p:nvPr>
                <p:custDataLst>
                  <p:tags r:id="rId10"/>
                </p:custDataLst>
              </p:nvPr>
            </p:nvSpPr>
            <p:spPr bwMode="auto">
              <a:xfrm>
                <a:off x="2279448" y="3262979"/>
                <a:ext cx="1377965" cy="26568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p:spPr>
            <p:txBody>
              <a:bodyPr wrap="none" anchor="ctr"/>
              <a:lstStyle/>
              <a:p>
                <a:pPr eaLnBrk="1" fontAlgn="auto" hangingPunct="1">
                  <a:spcBef>
                    <a:spcPts val="0"/>
                  </a:spcBef>
                  <a:spcAft>
                    <a:spcPts val="0"/>
                  </a:spcAft>
                  <a:defRPr/>
                </a:pPr>
                <a:endParaRPr lang="zh-CN" altLang="en-US" sz="1350" kern="0" dirty="0">
                  <a:solidFill>
                    <a:srgbClr val="333333"/>
                  </a:solidFill>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2376268" y="2238511"/>
            <a:ext cx="1184330" cy="1024467"/>
            <a:chOff x="2376268" y="2238511"/>
            <a:chExt cx="1184330" cy="1024467"/>
          </a:xfrm>
        </p:grpSpPr>
        <p:sp>
          <p:nvSpPr>
            <p:cNvPr id="22" name="MH_SubTitle_1"/>
            <p:cNvSpPr>
              <a:spLocks noChangeArrowheads="1"/>
            </p:cNvSpPr>
            <p:nvPr>
              <p:custDataLst>
                <p:tags r:id="rId6"/>
              </p:custDataLst>
            </p:nvPr>
          </p:nvSpPr>
          <p:spPr bwMode="auto">
            <a:xfrm>
              <a:off x="2376268" y="2238511"/>
              <a:ext cx="1184330" cy="889372"/>
            </a:xfrm>
            <a:prstGeom prst="triangle">
              <a:avLst>
                <a:gd name="adj" fmla="val 50000"/>
              </a:avLst>
            </a:prstGeom>
            <a:solidFill>
              <a:srgbClr val="F29A5B"/>
            </a:solidFill>
            <a:ln>
              <a:noFill/>
            </a:ln>
            <a:effectLst/>
          </p:spPr>
          <p:txBody>
            <a:bodyPr anchor="ctr">
              <a:normAutofit fontScale="77500" lnSpcReduction="20000"/>
            </a:bodyPr>
            <a:lstStyle/>
            <a:p>
              <a:pPr algn="ctr" eaLnBrk="1" fontAlgn="auto" hangingPunct="1">
                <a:spcBef>
                  <a:spcPts val="0"/>
                </a:spcBef>
                <a:spcAft>
                  <a:spcPts val="0"/>
                </a:spcAft>
              </a:pPr>
              <a:r>
                <a:rPr lang="zh-CN" altLang="en-US" sz="2000" b="1" kern="0" dirty="0">
                  <a:solidFill>
                    <a:srgbClr val="FFFFFF"/>
                  </a:solidFill>
                  <a:latin typeface="微软雅黑" panose="020B0503020204020204" pitchFamily="34" charset="-122"/>
                  <a:ea typeface="微软雅黑" panose="020B0503020204020204" pitchFamily="34" charset="-122"/>
                </a:rPr>
                <a:t>标题</a:t>
              </a:r>
            </a:p>
          </p:txBody>
        </p:sp>
        <p:sp>
          <p:nvSpPr>
            <p:cNvPr id="23" name="MH_Other_7"/>
            <p:cNvSpPr>
              <a:spLocks noChangeArrowheads="1"/>
            </p:cNvSpPr>
            <p:nvPr>
              <p:custDataLst>
                <p:tags r:id="rId7"/>
              </p:custDataLst>
            </p:nvPr>
          </p:nvSpPr>
          <p:spPr bwMode="auto">
            <a:xfrm>
              <a:off x="2376268" y="3127883"/>
              <a:ext cx="1184330" cy="13509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lumMod val="85000"/>
                  </a:schemeClr>
                </a:gs>
                <a:gs pos="100000">
                  <a:schemeClr val="bg1">
                    <a:alpha val="0"/>
                  </a:schemeClr>
                </a:gs>
              </a:gsLst>
              <a:lin ang="5400000" scaled="1"/>
            </a:gradFill>
            <a:ln>
              <a:noFill/>
            </a:ln>
            <a:effectLst/>
          </p:spPr>
          <p:txBody>
            <a:bodyPr wrap="none" anchor="ctr"/>
            <a:lstStyle/>
            <a:p>
              <a:pPr eaLnBrk="1" fontAlgn="auto" hangingPunct="1">
                <a:spcBef>
                  <a:spcPts val="0"/>
                </a:spcBef>
                <a:spcAft>
                  <a:spcPts val="0"/>
                </a:spcAft>
                <a:defRPr/>
              </a:pPr>
              <a:endParaRPr lang="zh-CN" altLang="en-US" sz="1350" kern="0" dirty="0">
                <a:solidFill>
                  <a:srgbClr val="333333"/>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grpSp>
        <p:nvGrpSpPr>
          <p:cNvPr id="25" name="组合 24"/>
          <p:cNvGrpSpPr/>
          <p:nvPr/>
        </p:nvGrpSpPr>
        <p:grpSpPr>
          <a:xfrm>
            <a:off x="8132610" y="1719340"/>
            <a:ext cx="2722124" cy="2444498"/>
            <a:chOff x="7535954" y="1971929"/>
            <a:chExt cx="2722124" cy="2444498"/>
          </a:xfrm>
        </p:grpSpPr>
        <p:sp>
          <p:nvSpPr>
            <p:cNvPr id="26" name="Freeform 40"/>
            <p:cNvSpPr/>
            <p:nvPr/>
          </p:nvSpPr>
          <p:spPr bwMode="auto">
            <a:xfrm>
              <a:off x="7535954" y="1971929"/>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a typeface="微软雅黑" panose="020B0503020204020204" pitchFamily="34" charset="-122"/>
              </a:endParaRPr>
            </a:p>
          </p:txBody>
        </p:sp>
        <p:sp>
          <p:nvSpPr>
            <p:cNvPr id="27" name="Freeform 41"/>
            <p:cNvSpPr>
              <a:spLocks noEditPoints="1"/>
            </p:cNvSpPr>
            <p:nvPr/>
          </p:nvSpPr>
          <p:spPr bwMode="auto">
            <a:xfrm>
              <a:off x="7535954" y="1971929"/>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C8D85B"/>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8" name="Freeform 50"/>
            <p:cNvSpPr/>
            <p:nvPr/>
          </p:nvSpPr>
          <p:spPr bwMode="auto">
            <a:xfrm>
              <a:off x="8534618" y="2509065"/>
              <a:ext cx="495552" cy="582170"/>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9" name="文本框 28"/>
            <p:cNvSpPr txBox="1"/>
            <p:nvPr/>
          </p:nvSpPr>
          <p:spPr>
            <a:xfrm>
              <a:off x="8186725" y="3125492"/>
              <a:ext cx="1481496"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dirty="0">
                  <a:ea typeface="微软雅黑" panose="020B0503020204020204" pitchFamily="34" charset="-122"/>
                </a:rPr>
                <a:t>Step 4</a:t>
              </a:r>
              <a:endParaRPr lang="zh-CN" altLang="en-US" dirty="0">
                <a:ea typeface="微软雅黑" panose="020B0503020204020204" pitchFamily="34" charset="-122"/>
              </a:endParaRPr>
            </a:p>
          </p:txBody>
        </p:sp>
      </p:grpSp>
      <p:sp>
        <p:nvSpPr>
          <p:cNvPr id="30" name="TextBox 35"/>
          <p:cNvSpPr txBox="1"/>
          <p:nvPr/>
        </p:nvSpPr>
        <p:spPr>
          <a:xfrm>
            <a:off x="1564763" y="4393463"/>
            <a:ext cx="2370659" cy="1754326"/>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a:t>
            </a:r>
          </a:p>
        </p:txBody>
      </p:sp>
      <p:sp>
        <p:nvSpPr>
          <p:cNvPr id="31" name="TextBox 35"/>
          <p:cNvSpPr txBox="1"/>
          <p:nvPr/>
        </p:nvSpPr>
        <p:spPr>
          <a:xfrm>
            <a:off x="3812623" y="4393463"/>
            <a:ext cx="2370659" cy="1754326"/>
          </a:xfrm>
          <a:prstGeom prst="rect">
            <a:avLst/>
          </a:prstGeom>
          <a:noFill/>
        </p:spPr>
        <p:txBody>
          <a:bodyPr wrap="square" rtlCol="0">
            <a:spAutoFit/>
          </a:bodyPr>
          <a:lstStyle>
            <a:defPPr>
              <a:defRPr lang="zh-CN"/>
            </a:defPPr>
            <a:lvl1pPr>
              <a:lnSpc>
                <a:spcPct val="150000"/>
              </a:lnSpc>
              <a:defRPr sz="1200">
                <a:solidFill>
                  <a:schemeClr val="tx1">
                    <a:lumMod val="85000"/>
                    <a:lumOff val="15000"/>
                  </a:schemeClr>
                </a:solidFill>
                <a:latin typeface="+mj-ea"/>
                <a:ea typeface="+mj-ea"/>
              </a:defRPr>
            </a:lvl1pPr>
          </a:lstStyle>
          <a:p>
            <a:r>
              <a:rPr lang="zh-CN" altLang="en-US" sz="1800" dirty="0">
                <a:ea typeface="微软雅黑" panose="020B0503020204020204" pitchFamily="34" charset="-122"/>
              </a:rPr>
              <a:t>单击此处添加文本单击此处添加文本单击此处添加文本单击此处添加文本单</a:t>
            </a:r>
          </a:p>
        </p:txBody>
      </p:sp>
      <p:sp>
        <p:nvSpPr>
          <p:cNvPr id="32" name="TextBox 35"/>
          <p:cNvSpPr txBox="1"/>
          <p:nvPr/>
        </p:nvSpPr>
        <p:spPr>
          <a:xfrm>
            <a:off x="6060483" y="4393463"/>
            <a:ext cx="2370659" cy="1754326"/>
          </a:xfrm>
          <a:prstGeom prst="rect">
            <a:avLst/>
          </a:prstGeom>
          <a:noFill/>
        </p:spPr>
        <p:txBody>
          <a:bodyPr wrap="square" rtlCol="0">
            <a:spAutoFit/>
          </a:bodyPr>
          <a:lstStyle>
            <a:defPPr>
              <a:defRPr lang="zh-CN"/>
            </a:defPPr>
            <a:lvl1pPr>
              <a:lnSpc>
                <a:spcPct val="150000"/>
              </a:lnSpc>
              <a:defRPr sz="1200">
                <a:solidFill>
                  <a:schemeClr val="tx1">
                    <a:lumMod val="85000"/>
                    <a:lumOff val="15000"/>
                  </a:schemeClr>
                </a:solidFill>
                <a:latin typeface="+mj-ea"/>
                <a:ea typeface="+mj-ea"/>
              </a:defRPr>
            </a:lvl1pPr>
          </a:lstStyle>
          <a:p>
            <a:r>
              <a:rPr lang="zh-CN" altLang="en-US" sz="1800" dirty="0">
                <a:ea typeface="微软雅黑" panose="020B0503020204020204" pitchFamily="34" charset="-122"/>
              </a:rPr>
              <a:t>单击此处添加文本单击此处添加文本单击此处添加文本单击此处添加文本单</a:t>
            </a:r>
          </a:p>
        </p:txBody>
      </p:sp>
      <p:sp>
        <p:nvSpPr>
          <p:cNvPr id="33" name="TextBox 35"/>
          <p:cNvSpPr txBox="1"/>
          <p:nvPr/>
        </p:nvSpPr>
        <p:spPr>
          <a:xfrm>
            <a:off x="8308343" y="4393463"/>
            <a:ext cx="2370659" cy="1754326"/>
          </a:xfrm>
          <a:prstGeom prst="rect">
            <a:avLst/>
          </a:prstGeom>
          <a:noFill/>
        </p:spPr>
        <p:txBody>
          <a:bodyPr wrap="square" rtlCol="0">
            <a:spAutoFit/>
          </a:bodyPr>
          <a:lstStyle>
            <a:defPPr>
              <a:defRPr lang="zh-CN"/>
            </a:defPPr>
            <a:lvl1pPr>
              <a:lnSpc>
                <a:spcPct val="150000"/>
              </a:lnSpc>
              <a:defRPr sz="1200">
                <a:solidFill>
                  <a:schemeClr val="tx1">
                    <a:lumMod val="85000"/>
                    <a:lumOff val="15000"/>
                  </a:schemeClr>
                </a:solidFill>
                <a:latin typeface="+mj-ea"/>
                <a:ea typeface="+mj-ea"/>
              </a:defRPr>
            </a:lvl1pPr>
          </a:lstStyle>
          <a:p>
            <a:r>
              <a:rPr lang="zh-CN" altLang="en-US" sz="1800" dirty="0">
                <a:ea typeface="微软雅黑" panose="020B0503020204020204" pitchFamily="34" charset="-122"/>
              </a:rPr>
              <a:t>单击此处添加文本单击此处添加文本单击此处添加文本单击此处添加文本单</a:t>
            </a:r>
          </a:p>
        </p:txBody>
      </p:sp>
      <p:grpSp>
        <p:nvGrpSpPr>
          <p:cNvPr id="34" name="组合 33"/>
          <p:cNvGrpSpPr/>
          <p:nvPr/>
        </p:nvGrpSpPr>
        <p:grpSpPr>
          <a:xfrm>
            <a:off x="5883983" y="1719340"/>
            <a:ext cx="2722124" cy="2444498"/>
            <a:chOff x="5494648" y="1971929"/>
            <a:chExt cx="2722124" cy="2444498"/>
          </a:xfrm>
        </p:grpSpPr>
        <p:sp>
          <p:nvSpPr>
            <p:cNvPr id="35" name="Freeform 42"/>
            <p:cNvSpPr/>
            <p:nvPr/>
          </p:nvSpPr>
          <p:spPr bwMode="auto">
            <a:xfrm>
              <a:off x="5494648" y="1971929"/>
              <a:ext cx="2722124" cy="2444498"/>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6" name="Freeform 43"/>
            <p:cNvSpPr>
              <a:spLocks noEditPoints="1"/>
            </p:cNvSpPr>
            <p:nvPr/>
          </p:nvSpPr>
          <p:spPr bwMode="auto">
            <a:xfrm>
              <a:off x="5494648" y="1971929"/>
              <a:ext cx="2722124" cy="2444498"/>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B09277"/>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7" name="Freeform 49"/>
            <p:cNvSpPr>
              <a:spLocks noEditPoints="1"/>
            </p:cNvSpPr>
            <p:nvPr/>
          </p:nvSpPr>
          <p:spPr bwMode="auto">
            <a:xfrm>
              <a:off x="6459081" y="2516101"/>
              <a:ext cx="596272" cy="527780"/>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8" name="文本框 37"/>
            <p:cNvSpPr txBox="1"/>
            <p:nvPr/>
          </p:nvSpPr>
          <p:spPr>
            <a:xfrm>
              <a:off x="6104908" y="3125492"/>
              <a:ext cx="1497526"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dirty="0">
                  <a:ea typeface="微软雅黑" panose="020B0503020204020204" pitchFamily="34" charset="-122"/>
                </a:rPr>
                <a:t>Step 3</a:t>
              </a:r>
              <a:endParaRPr lang="zh-CN" altLang="en-US" dirty="0">
                <a:ea typeface="微软雅黑" panose="020B0503020204020204" pitchFamily="34" charset="-122"/>
              </a:endParaRPr>
            </a:p>
          </p:txBody>
        </p:sp>
      </p:grpSp>
      <p:grpSp>
        <p:nvGrpSpPr>
          <p:cNvPr id="39" name="组合 38"/>
          <p:cNvGrpSpPr/>
          <p:nvPr/>
        </p:nvGrpSpPr>
        <p:grpSpPr>
          <a:xfrm>
            <a:off x="3637658" y="1719340"/>
            <a:ext cx="2719821" cy="2444498"/>
            <a:chOff x="3452191" y="1971929"/>
            <a:chExt cx="2719821" cy="2444498"/>
          </a:xfrm>
        </p:grpSpPr>
        <p:sp>
          <p:nvSpPr>
            <p:cNvPr id="40" name="Freeform 44"/>
            <p:cNvSpPr/>
            <p:nvPr/>
          </p:nvSpPr>
          <p:spPr bwMode="auto">
            <a:xfrm>
              <a:off x="3452191" y="1971929"/>
              <a:ext cx="2719821" cy="2444498"/>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1" name="Freeform 45"/>
            <p:cNvSpPr>
              <a:spLocks noEditPoints="1"/>
            </p:cNvSpPr>
            <p:nvPr/>
          </p:nvSpPr>
          <p:spPr bwMode="auto">
            <a:xfrm>
              <a:off x="3452191" y="1971929"/>
              <a:ext cx="2719821" cy="2444498"/>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rgbClr val="A5C0A4"/>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2" name="Freeform 48"/>
            <p:cNvSpPr>
              <a:spLocks noEditPoints="1"/>
            </p:cNvSpPr>
            <p:nvPr/>
          </p:nvSpPr>
          <p:spPr bwMode="auto">
            <a:xfrm>
              <a:off x="4413900" y="2482589"/>
              <a:ext cx="630518" cy="630518"/>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3" name="文本框 42"/>
            <p:cNvSpPr txBox="1"/>
            <p:nvPr/>
          </p:nvSpPr>
          <p:spPr>
            <a:xfrm>
              <a:off x="4023092" y="3125492"/>
              <a:ext cx="1483098"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dirty="0">
                  <a:ea typeface="微软雅黑" panose="020B0503020204020204" pitchFamily="34" charset="-122"/>
                </a:rPr>
                <a:t>Step 2</a:t>
              </a:r>
              <a:endParaRPr lang="zh-CN" altLang="en-US" dirty="0">
                <a:ea typeface="微软雅黑" panose="020B0503020204020204" pitchFamily="34" charset="-122"/>
              </a:endParaRPr>
            </a:p>
          </p:txBody>
        </p:sp>
      </p:grpSp>
      <p:grpSp>
        <p:nvGrpSpPr>
          <p:cNvPr id="44" name="组合 43"/>
          <p:cNvGrpSpPr/>
          <p:nvPr/>
        </p:nvGrpSpPr>
        <p:grpSpPr>
          <a:xfrm>
            <a:off x="1389030" y="1719340"/>
            <a:ext cx="2722124" cy="2444498"/>
            <a:chOff x="1408582" y="1971929"/>
            <a:chExt cx="2722124" cy="2444498"/>
          </a:xfrm>
        </p:grpSpPr>
        <p:sp>
          <p:nvSpPr>
            <p:cNvPr id="45" name="Freeform 46"/>
            <p:cNvSpPr/>
            <p:nvPr/>
          </p:nvSpPr>
          <p:spPr bwMode="auto">
            <a:xfrm>
              <a:off x="1408582" y="1971929"/>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solidFill>
                <a:srgbClr val="F29A5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6" name="Freeform 47"/>
            <p:cNvSpPr>
              <a:spLocks noEditPoints="1"/>
            </p:cNvSpPr>
            <p:nvPr/>
          </p:nvSpPr>
          <p:spPr bwMode="auto">
            <a:xfrm>
              <a:off x="1408582" y="1971929"/>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F29A5B"/>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7" name="Freeform 51"/>
            <p:cNvSpPr/>
            <p:nvPr/>
          </p:nvSpPr>
          <p:spPr bwMode="auto">
            <a:xfrm>
              <a:off x="2063352" y="2520720"/>
              <a:ext cx="1176430" cy="560012"/>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8" name="文本框 47"/>
            <p:cNvSpPr txBox="1"/>
            <p:nvPr/>
          </p:nvSpPr>
          <p:spPr>
            <a:xfrm>
              <a:off x="1941276" y="3125492"/>
              <a:ext cx="1420582" cy="707886"/>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dirty="0">
                  <a:ea typeface="微软雅黑" panose="020B0503020204020204" pitchFamily="34" charset="-122"/>
                </a:rPr>
                <a:t>Step 1</a:t>
              </a:r>
              <a:endParaRPr lang="zh-CN" altLang="en-US" dirty="0">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fmla="#ppt_w*sin(2.5*pi*$)">
                                          <p:val>
                                            <p:fltVal val="0"/>
                                          </p:val>
                                        </p:tav>
                                        <p:tav tm="100000">
                                          <p:val>
                                            <p:fltVal val="1"/>
                                          </p:val>
                                        </p:tav>
                                      </p:tavLst>
                                    </p:anim>
                                    <p:anim calcmode="lin" valueType="num">
                                      <p:cBhvr>
                                        <p:cTn id="8" dur="500" fill="hold"/>
                                        <p:tgtEl>
                                          <p:spTgt spid="4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9" presetClass="entr" presetSubtype="1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fmla="#ppt_w*sin(2.5*pi*$)">
                                          <p:val>
                                            <p:fltVal val="0"/>
                                          </p:val>
                                        </p:tav>
                                        <p:tav tm="100000">
                                          <p:val>
                                            <p:fltVal val="1"/>
                                          </p:val>
                                        </p:tav>
                                      </p:tavLst>
                                    </p:anim>
                                    <p:anim calcmode="lin" valueType="num">
                                      <p:cBhvr>
                                        <p:cTn id="13" dur="500" fill="hold"/>
                                        <p:tgtEl>
                                          <p:spTgt spid="39"/>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9" presetClass="entr" presetSubtype="1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fmla="#ppt_w*sin(2.5*pi*$)">
                                          <p:val>
                                            <p:fltVal val="0"/>
                                          </p:val>
                                        </p:tav>
                                        <p:tav tm="100000">
                                          <p:val>
                                            <p:fltVal val="1"/>
                                          </p:val>
                                        </p:tav>
                                      </p:tavLst>
                                    </p:anim>
                                    <p:anim calcmode="lin" valueType="num">
                                      <p:cBhvr>
                                        <p:cTn id="18" dur="500" fill="hold"/>
                                        <p:tgtEl>
                                          <p:spTgt spid="34"/>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9" presetClass="entr" presetSubtype="1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fmla="#ppt_w*sin(2.5*pi*$)">
                                          <p:val>
                                            <p:fltVal val="0"/>
                                          </p:val>
                                        </p:tav>
                                        <p:tav tm="100000">
                                          <p:val>
                                            <p:fltVal val="1"/>
                                          </p:val>
                                        </p:tav>
                                      </p:tavLst>
                                    </p:anim>
                                    <p:anim calcmode="lin" valueType="num">
                                      <p:cBhvr>
                                        <p:cTn id="23" dur="500" fill="hold"/>
                                        <p:tgtEl>
                                          <p:spTgt spid="25"/>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500"/>
                                        <p:tgtEl>
                                          <p:spTgt spid="31"/>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randombar(horizontal)">
                                      <p:cBhvr>
                                        <p:cTn id="35" dur="500"/>
                                        <p:tgtEl>
                                          <p:spTgt spid="32"/>
                                        </p:tgtEl>
                                      </p:cBhvr>
                                    </p:animEffect>
                                  </p:childTnLst>
                                </p:cTn>
                              </p:par>
                            </p:childTnLst>
                          </p:cTn>
                        </p:par>
                        <p:par>
                          <p:cTn id="36" fill="hold">
                            <p:stCondLst>
                              <p:cond delay="3500"/>
                            </p:stCondLst>
                            <p:childTnLst>
                              <p:par>
                                <p:cTn id="37" presetID="14" presetClass="entr" presetSubtype="1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randombar(horizontal)">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531170_162158900000_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380"/>
          <a:stretch>
            <a:fillRect/>
          </a:stretch>
        </p:blipFill>
        <p:spPr bwMode="auto">
          <a:xfrm>
            <a:off x="3147439" y="617402"/>
            <a:ext cx="5868987"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5799393" y="2715066"/>
            <a:ext cx="716863" cy="707886"/>
          </a:xfrm>
          <a:prstGeom prst="rect">
            <a:avLst/>
          </a:prstGeom>
          <a:noFill/>
        </p:spPr>
        <p:txBody>
          <a:bodyPr wrap="none" rtlCol="0">
            <a:spAutoFit/>
          </a:bodyPr>
          <a:lstStyle/>
          <a:p>
            <a:r>
              <a:rPr lang="en-US" altLang="zh-CN" sz="4000" dirty="0">
                <a:solidFill>
                  <a:schemeClr val="tx1">
                    <a:lumMod val="65000"/>
                    <a:lumOff val="35000"/>
                  </a:schemeClr>
                </a:solidFill>
                <a:latin typeface="Impact" panose="020B0806030902050204" pitchFamily="34" charset="0"/>
              </a:rPr>
              <a:t>04</a:t>
            </a:r>
            <a:endParaRPr lang="zh-CN" altLang="en-US" sz="4000" dirty="0">
              <a:solidFill>
                <a:schemeClr val="tx1">
                  <a:lumMod val="65000"/>
                  <a:lumOff val="35000"/>
                </a:schemeClr>
              </a:solidFill>
              <a:latin typeface="Impact" panose="020B0806030902050204" pitchFamily="34" charset="0"/>
            </a:endParaRPr>
          </a:p>
        </p:txBody>
      </p:sp>
      <p:sp>
        <p:nvSpPr>
          <p:cNvPr id="5" name="文本框 4"/>
          <p:cNvSpPr txBox="1"/>
          <p:nvPr/>
        </p:nvSpPr>
        <p:spPr>
          <a:xfrm>
            <a:off x="4957816" y="3573190"/>
            <a:ext cx="2339102"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输入您的标题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788711" y="1560735"/>
            <a:ext cx="1497910" cy="2449007"/>
            <a:chOff x="3788711" y="1560735"/>
            <a:chExt cx="1497910" cy="2449007"/>
          </a:xfrm>
        </p:grpSpPr>
        <p:sp>
          <p:nvSpPr>
            <p:cNvPr id="6" name="文本框 5"/>
            <p:cNvSpPr txBox="1"/>
            <p:nvPr/>
          </p:nvSpPr>
          <p:spPr>
            <a:xfrm>
              <a:off x="3788711" y="1560735"/>
              <a:ext cx="1015663" cy="1477328"/>
            </a:xfrm>
            <a:prstGeom prst="rect">
              <a:avLst/>
            </a:prstGeom>
            <a:noFill/>
          </p:spPr>
          <p:txBody>
            <a:bodyPr vert="eaVert" wrap="none" rtlCol="0">
              <a:spAutoFit/>
            </a:bodyPr>
            <a:lstStyle/>
            <a:p>
              <a:r>
                <a:rPr lang="zh-CN" altLang="en-US" sz="5400" b="1" dirty="0">
                  <a:solidFill>
                    <a:srgbClr val="865B3E"/>
                  </a:solidFill>
                  <a:latin typeface="微软雅黑" panose="020B0503020204020204" pitchFamily="34" charset="-122"/>
                  <a:ea typeface="微软雅黑" panose="020B0503020204020204" pitchFamily="34" charset="-122"/>
                </a:rPr>
                <a:t>目录</a:t>
              </a:r>
            </a:p>
          </p:txBody>
        </p:sp>
        <p:sp>
          <p:nvSpPr>
            <p:cNvPr id="7" name="文本框 6"/>
            <p:cNvSpPr txBox="1"/>
            <p:nvPr/>
          </p:nvSpPr>
          <p:spPr>
            <a:xfrm>
              <a:off x="4609513" y="1581833"/>
              <a:ext cx="677108" cy="2427909"/>
            </a:xfrm>
            <a:prstGeom prst="rect">
              <a:avLst/>
            </a:prstGeom>
            <a:noFill/>
          </p:spPr>
          <p:txBody>
            <a:bodyPr vert="eaVert" wrap="none" rtlCol="0">
              <a:spAutoFit/>
            </a:bodyPr>
            <a:lstStyle/>
            <a:p>
              <a:r>
                <a:rPr lang="en-US" altLang="zh-CN" sz="3200" b="1" dirty="0">
                  <a:solidFill>
                    <a:schemeClr val="tx1">
                      <a:lumMod val="65000"/>
                      <a:lumOff val="35000"/>
                    </a:schemeClr>
                  </a:solidFill>
                  <a:latin typeface="Batang" panose="02030600000101010101" pitchFamily="18" charset="-127"/>
                  <a:ea typeface="Batang" panose="02030600000101010101" pitchFamily="18" charset="-127"/>
                </a:rPr>
                <a:t>CONTENTS</a:t>
              </a:r>
              <a:endParaRPr lang="zh-CN" altLang="en-US" sz="3200" b="1" dirty="0">
                <a:solidFill>
                  <a:schemeClr val="tx1">
                    <a:lumMod val="65000"/>
                    <a:lumOff val="35000"/>
                  </a:schemeClr>
                </a:solidFill>
                <a:latin typeface="Batang" panose="02030600000101010101" pitchFamily="18" charset="-127"/>
                <a:ea typeface="Batang" panose="02030600000101010101" pitchFamily="18" charset="-127"/>
              </a:endParaRPr>
            </a:p>
          </p:txBody>
        </p:sp>
      </p:grpSp>
      <p:grpSp>
        <p:nvGrpSpPr>
          <p:cNvPr id="4" name="组合 3"/>
          <p:cNvGrpSpPr/>
          <p:nvPr/>
        </p:nvGrpSpPr>
        <p:grpSpPr>
          <a:xfrm>
            <a:off x="5496706" y="1560735"/>
            <a:ext cx="5836704" cy="681064"/>
            <a:chOff x="4389121" y="1084217"/>
            <a:chExt cx="6309360" cy="736216"/>
          </a:xfrm>
        </p:grpSpPr>
        <p:sp>
          <p:nvSpPr>
            <p:cNvPr id="8" name="五边形 7"/>
            <p:cNvSpPr/>
            <p:nvPr/>
          </p:nvSpPr>
          <p:spPr>
            <a:xfrm flipH="1">
              <a:off x="4389121" y="1084217"/>
              <a:ext cx="6309360" cy="736216"/>
            </a:xfrm>
            <a:prstGeom prst="homePlat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单击输入您的章节标题</a:t>
              </a:r>
            </a:p>
          </p:txBody>
        </p:sp>
        <p:sp>
          <p:nvSpPr>
            <p:cNvPr id="2" name="菱形 1"/>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571173" y="1264608"/>
              <a:ext cx="542718" cy="432511"/>
            </a:xfrm>
            <a:prstGeom prst="rect">
              <a:avLst/>
            </a:prstGeom>
            <a:noFill/>
          </p:spPr>
          <p:txBody>
            <a:bodyPr wrap="none" rtlCol="0">
              <a:spAutoFit/>
            </a:bodyPr>
            <a:lstStyle/>
            <a:p>
              <a:r>
                <a:rPr lang="en-US" altLang="zh-CN" sz="2000" b="1" dirty="0">
                  <a:solidFill>
                    <a:srgbClr val="F29A5B"/>
                  </a:solidFill>
                  <a:latin typeface="微软雅黑" panose="020B0503020204020204" pitchFamily="34" charset="-122"/>
                  <a:ea typeface="微软雅黑" panose="020B0503020204020204" pitchFamily="34" charset="-122"/>
                </a:rPr>
                <a:t>01</a:t>
              </a:r>
              <a:endParaRPr lang="zh-CN" altLang="en-US" sz="2000" b="1" dirty="0">
                <a:solidFill>
                  <a:srgbClr val="F29A5B"/>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5496706" y="2528866"/>
            <a:ext cx="5836704" cy="681064"/>
            <a:chOff x="4389121" y="1084217"/>
            <a:chExt cx="6309360" cy="736216"/>
          </a:xfrm>
        </p:grpSpPr>
        <p:sp>
          <p:nvSpPr>
            <p:cNvPr id="30" name="五边形 29"/>
            <p:cNvSpPr/>
            <p:nvPr/>
          </p:nvSpPr>
          <p:spPr>
            <a:xfrm flipH="1">
              <a:off x="4389121" y="1084217"/>
              <a:ext cx="6309360" cy="736216"/>
            </a:xfrm>
            <a:prstGeom prst="homePlat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单击输入您的章节标题</a:t>
              </a:r>
            </a:p>
          </p:txBody>
        </p:sp>
        <p:sp>
          <p:nvSpPr>
            <p:cNvPr id="31" name="菱形 30"/>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543329" y="1264608"/>
              <a:ext cx="542718" cy="432511"/>
            </a:xfrm>
            <a:prstGeom prst="rect">
              <a:avLst/>
            </a:prstGeom>
            <a:noFill/>
          </p:spPr>
          <p:txBody>
            <a:bodyPr wrap="none" rtlCol="0">
              <a:spAutoFit/>
            </a:bodyPr>
            <a:lstStyle/>
            <a:p>
              <a:r>
                <a:rPr lang="en-US" altLang="zh-CN" sz="2000" b="1" dirty="0">
                  <a:solidFill>
                    <a:srgbClr val="A6C0A5"/>
                  </a:solidFill>
                  <a:latin typeface="微软雅黑" panose="020B0503020204020204" pitchFamily="34" charset="-122"/>
                  <a:ea typeface="微软雅黑" panose="020B0503020204020204" pitchFamily="34" charset="-122"/>
                </a:rPr>
                <a:t>02</a:t>
              </a:r>
              <a:endParaRPr lang="zh-CN" altLang="en-US" sz="2000" b="1" dirty="0">
                <a:solidFill>
                  <a:srgbClr val="A6C0A5"/>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5496706" y="3496997"/>
            <a:ext cx="5836704" cy="681064"/>
            <a:chOff x="4389121" y="1084217"/>
            <a:chExt cx="6309360" cy="736216"/>
          </a:xfrm>
        </p:grpSpPr>
        <p:sp>
          <p:nvSpPr>
            <p:cNvPr id="34" name="五边形 33"/>
            <p:cNvSpPr/>
            <p:nvPr/>
          </p:nvSpPr>
          <p:spPr>
            <a:xfrm flipH="1">
              <a:off x="4389121" y="1084217"/>
              <a:ext cx="6309360" cy="736216"/>
            </a:xfrm>
            <a:prstGeom prst="homePlat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单击输入您的章节标题</a:t>
              </a:r>
            </a:p>
          </p:txBody>
        </p:sp>
        <p:sp>
          <p:nvSpPr>
            <p:cNvPr id="35" name="菱形 34"/>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4585095" y="1264608"/>
              <a:ext cx="542718" cy="432511"/>
            </a:xfrm>
            <a:prstGeom prst="rect">
              <a:avLst/>
            </a:prstGeom>
            <a:noFill/>
          </p:spPr>
          <p:txBody>
            <a:bodyPr wrap="none" rtlCol="0">
              <a:spAutoFit/>
            </a:bodyPr>
            <a:lstStyle/>
            <a:p>
              <a:r>
                <a:rPr lang="en-US" altLang="zh-CN" sz="2000" b="1" dirty="0">
                  <a:solidFill>
                    <a:srgbClr val="B09278"/>
                  </a:solidFill>
                  <a:latin typeface="微软雅黑" panose="020B0503020204020204" pitchFamily="34" charset="-122"/>
                  <a:ea typeface="微软雅黑" panose="020B0503020204020204" pitchFamily="34" charset="-122"/>
                </a:rPr>
                <a:t>03</a:t>
              </a:r>
              <a:endParaRPr lang="zh-CN" altLang="en-US" sz="2000" b="1" dirty="0">
                <a:solidFill>
                  <a:srgbClr val="B09278"/>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5496706" y="4465128"/>
            <a:ext cx="5836704" cy="681064"/>
            <a:chOff x="4389121" y="1084217"/>
            <a:chExt cx="6309360" cy="736216"/>
          </a:xfrm>
        </p:grpSpPr>
        <p:sp>
          <p:nvSpPr>
            <p:cNvPr id="38" name="五边形 37"/>
            <p:cNvSpPr/>
            <p:nvPr/>
          </p:nvSpPr>
          <p:spPr>
            <a:xfrm flipH="1">
              <a:off x="4389121" y="1084217"/>
              <a:ext cx="6309360" cy="736216"/>
            </a:xfrm>
            <a:prstGeom prst="homePlate">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单击输入您的章节标题</a:t>
              </a:r>
            </a:p>
          </p:txBody>
        </p:sp>
        <p:sp>
          <p:nvSpPr>
            <p:cNvPr id="39" name="菱形 38"/>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4571173" y="1264608"/>
              <a:ext cx="542718" cy="432511"/>
            </a:xfrm>
            <a:prstGeom prst="rect">
              <a:avLst/>
            </a:prstGeom>
            <a:noFill/>
          </p:spPr>
          <p:txBody>
            <a:bodyPr wrap="none" rtlCol="0">
              <a:spAutoFit/>
            </a:bodyPr>
            <a:lstStyle/>
            <a:p>
              <a:r>
                <a:rPr lang="en-US" altLang="zh-CN" sz="2000" b="1" dirty="0">
                  <a:solidFill>
                    <a:srgbClr val="C8D85B"/>
                  </a:solidFill>
                  <a:latin typeface="微软雅黑" panose="020B0503020204020204" pitchFamily="34" charset="-122"/>
                  <a:ea typeface="微软雅黑" panose="020B0503020204020204" pitchFamily="34" charset="-122"/>
                </a:rPr>
                <a:t>04</a:t>
              </a:r>
              <a:endParaRPr lang="zh-CN" altLang="en-US" sz="2000" b="1" dirty="0">
                <a:solidFill>
                  <a:srgbClr val="C8D85B"/>
                </a:solidFill>
                <a:latin typeface="微软雅黑" panose="020B0503020204020204" pitchFamily="34" charset="-122"/>
                <a:ea typeface="微软雅黑" panose="020B0503020204020204" pitchFamily="34" charset="-122"/>
              </a:endParaRPr>
            </a:p>
          </p:txBody>
        </p:sp>
      </p:grpSp>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50315" y="633079"/>
            <a:ext cx="2655732" cy="646136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1+#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1+#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pic>
        <p:nvPicPr>
          <p:cNvPr id="62" name="图片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008" y="1535104"/>
            <a:ext cx="2520935" cy="4691456"/>
          </a:xfrm>
          <a:prstGeom prst="rect">
            <a:avLst/>
          </a:prstGeom>
        </p:spPr>
      </p:pic>
      <p:graphicFrame>
        <p:nvGraphicFramePr>
          <p:cNvPr id="63" name="图表 62"/>
          <p:cNvGraphicFramePr/>
          <p:nvPr/>
        </p:nvGraphicFramePr>
        <p:xfrm>
          <a:off x="4467611" y="1089612"/>
          <a:ext cx="6709905" cy="4984004"/>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900" decel="100000" fill="hold"/>
                                        <p:tgtEl>
                                          <p:spTgt spid="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1000"/>
                                        <p:tgtEl>
                                          <p:spTgt spid="62"/>
                                        </p:tgtEl>
                                      </p:cBhvr>
                                    </p:animEffect>
                                    <p:anim calcmode="lin" valueType="num">
                                      <p:cBhvr>
                                        <p:cTn id="16" dur="1000" fill="hold"/>
                                        <p:tgtEl>
                                          <p:spTgt spid="62"/>
                                        </p:tgtEl>
                                        <p:attrNameLst>
                                          <p:attrName>ppt_x</p:attrName>
                                        </p:attrNameLst>
                                      </p:cBhvr>
                                      <p:tavLst>
                                        <p:tav tm="0">
                                          <p:val>
                                            <p:strVal val="#ppt_x"/>
                                          </p:val>
                                        </p:tav>
                                        <p:tav tm="100000">
                                          <p:val>
                                            <p:strVal val="#ppt_x"/>
                                          </p:val>
                                        </p:tav>
                                      </p:tavLst>
                                    </p:anim>
                                    <p:anim calcmode="lin" valueType="num">
                                      <p:cBhvr>
                                        <p:cTn id="1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sp>
        <p:nvSpPr>
          <p:cNvPr id="5" name="五边形 4"/>
          <p:cNvSpPr/>
          <p:nvPr/>
        </p:nvSpPr>
        <p:spPr>
          <a:xfrm>
            <a:off x="1020659" y="1587069"/>
            <a:ext cx="10154205" cy="357187"/>
          </a:xfrm>
          <a:prstGeom prst="homePlat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01</a:t>
            </a:r>
            <a:endParaRPr lang="zh-CN" altLang="en-US"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1020659" y="2210680"/>
            <a:ext cx="2236510" cy="400110"/>
          </a:xfrm>
          <a:prstGeom prst="rect">
            <a:avLst/>
          </a:prstGeom>
          <a:noFill/>
        </p:spPr>
        <p:txBody>
          <a:bodyPr wrap="none" rtlCol="0">
            <a:spAutoFit/>
          </a:bodyPr>
          <a:lstStyle/>
          <a:p>
            <a:r>
              <a:rPr lang="zh-CN" altLang="en-US" sz="2000" b="1" dirty="0">
                <a:solidFill>
                  <a:srgbClr val="F29A5B"/>
                </a:solidFill>
                <a:latin typeface="微软雅黑" panose="020B0503020204020204" pitchFamily="34" charset="-122"/>
                <a:ea typeface="微软雅黑" panose="020B0503020204020204" pitchFamily="34" charset="-122"/>
              </a:rPr>
              <a:t>在此输入您的标题</a:t>
            </a:r>
          </a:p>
        </p:txBody>
      </p:sp>
      <p:sp>
        <p:nvSpPr>
          <p:cNvPr id="7" name="文本框 6"/>
          <p:cNvSpPr txBox="1"/>
          <p:nvPr/>
        </p:nvSpPr>
        <p:spPr>
          <a:xfrm>
            <a:off x="1020659" y="2852734"/>
            <a:ext cx="2268570" cy="212365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单击输入您的文字描述或者复制您的文本内容单击输入您的文字描述或者复制您的文本内容单击输入您的文字描述或者复制您的文本内容</a:t>
            </a:r>
          </a:p>
          <a:p>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五边形 7"/>
          <p:cNvSpPr/>
          <p:nvPr/>
        </p:nvSpPr>
        <p:spPr>
          <a:xfrm>
            <a:off x="3502475" y="2167877"/>
            <a:ext cx="7672389" cy="357187"/>
          </a:xfrm>
          <a:prstGeom prst="homePlat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02</a:t>
            </a:r>
            <a:endParaRPr lang="zh-CN" altLang="en-US"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3527690" y="2734196"/>
            <a:ext cx="2236510" cy="400110"/>
          </a:xfrm>
          <a:prstGeom prst="rect">
            <a:avLst/>
          </a:prstGeom>
          <a:noFill/>
        </p:spPr>
        <p:txBody>
          <a:bodyPr wrap="none" rtlCol="0">
            <a:spAutoFit/>
          </a:bodyPr>
          <a:lstStyle/>
          <a:p>
            <a:r>
              <a:rPr lang="zh-CN" altLang="en-US" sz="2000" b="1" dirty="0">
                <a:solidFill>
                  <a:srgbClr val="A5C0A4"/>
                </a:solidFill>
                <a:latin typeface="微软雅黑" panose="020B0503020204020204" pitchFamily="34" charset="-122"/>
                <a:ea typeface="微软雅黑" panose="020B0503020204020204" pitchFamily="34" charset="-122"/>
              </a:rPr>
              <a:t>在此输入您的标题</a:t>
            </a:r>
          </a:p>
        </p:txBody>
      </p:sp>
      <p:sp>
        <p:nvSpPr>
          <p:cNvPr id="10" name="文本框 9"/>
          <p:cNvSpPr txBox="1"/>
          <p:nvPr/>
        </p:nvSpPr>
        <p:spPr>
          <a:xfrm>
            <a:off x="3502475" y="3376250"/>
            <a:ext cx="2268570" cy="212365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单击输入您的文字描述或者复制您的文本内容单击输入您的文字描述或者复制您的文本内容单击输入您的文字描述或者复制您的文本内容</a:t>
            </a:r>
          </a:p>
          <a:p>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五边形 10"/>
          <p:cNvSpPr/>
          <p:nvPr/>
        </p:nvSpPr>
        <p:spPr>
          <a:xfrm>
            <a:off x="6059937" y="2809619"/>
            <a:ext cx="5114927" cy="357187"/>
          </a:xfrm>
          <a:prstGeom prst="homePlat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03</a:t>
            </a:r>
            <a:endParaRPr lang="zh-CN" altLang="en-US"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6034721" y="3251306"/>
            <a:ext cx="2236510" cy="400110"/>
          </a:xfrm>
          <a:prstGeom prst="rect">
            <a:avLst/>
          </a:prstGeom>
          <a:noFill/>
        </p:spPr>
        <p:txBody>
          <a:bodyPr wrap="none" rtlCol="0">
            <a:spAutoFit/>
          </a:bodyPr>
          <a:lstStyle/>
          <a:p>
            <a:r>
              <a:rPr lang="zh-CN" altLang="en-US" sz="2000" b="1" dirty="0">
                <a:solidFill>
                  <a:srgbClr val="B09277"/>
                </a:solidFill>
                <a:latin typeface="微软雅黑" panose="020B0503020204020204" pitchFamily="34" charset="-122"/>
                <a:ea typeface="微软雅黑" panose="020B0503020204020204" pitchFamily="34" charset="-122"/>
              </a:rPr>
              <a:t>在此输入您的标题</a:t>
            </a:r>
          </a:p>
        </p:txBody>
      </p:sp>
      <p:sp>
        <p:nvSpPr>
          <p:cNvPr id="13" name="文本框 12"/>
          <p:cNvSpPr txBox="1"/>
          <p:nvPr/>
        </p:nvSpPr>
        <p:spPr>
          <a:xfrm>
            <a:off x="6059937" y="3893360"/>
            <a:ext cx="2268570" cy="212365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单击输入您的文字描述或者复制您的文本内容单击输入您的文字描述或者复制您的文本内容单击输入您的文字描述或者复制您的文本内容</a:t>
            </a:r>
          </a:p>
          <a:p>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五边形 13"/>
          <p:cNvSpPr/>
          <p:nvPr/>
        </p:nvSpPr>
        <p:spPr>
          <a:xfrm>
            <a:off x="8612214" y="3430949"/>
            <a:ext cx="2562650" cy="357187"/>
          </a:xfrm>
          <a:prstGeom prst="homePlate">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04</a:t>
            </a:r>
            <a:endParaRPr lang="zh-CN" altLang="en-US" b="1"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8541753" y="3921936"/>
            <a:ext cx="2236510" cy="400110"/>
          </a:xfrm>
          <a:prstGeom prst="rect">
            <a:avLst/>
          </a:prstGeom>
          <a:noFill/>
        </p:spPr>
        <p:txBody>
          <a:bodyPr wrap="none" rtlCol="0">
            <a:spAutoFit/>
          </a:bodyPr>
          <a:lstStyle/>
          <a:p>
            <a:r>
              <a:rPr lang="zh-CN" altLang="en-US" sz="2000" b="1" dirty="0">
                <a:solidFill>
                  <a:srgbClr val="C8D85B"/>
                </a:solidFill>
                <a:latin typeface="微软雅黑" panose="020B0503020204020204" pitchFamily="34" charset="-122"/>
                <a:ea typeface="微软雅黑" panose="020B0503020204020204" pitchFamily="34" charset="-122"/>
              </a:rPr>
              <a:t>在此输入您的标题</a:t>
            </a:r>
          </a:p>
        </p:txBody>
      </p:sp>
      <p:sp>
        <p:nvSpPr>
          <p:cNvPr id="16" name="文本框 15"/>
          <p:cNvSpPr txBox="1"/>
          <p:nvPr/>
        </p:nvSpPr>
        <p:spPr>
          <a:xfrm>
            <a:off x="8541753" y="4563990"/>
            <a:ext cx="2268570" cy="212365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单击输入您的文字描述或者复制您的文本内容单击输入您的文字描述或者复制您的文本内容单击输入您的文字描述或者复制您的文本内容</a:t>
            </a:r>
          </a:p>
          <a:p>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p:bldP spid="11" grpId="0" animBg="1"/>
      <p:bldP spid="12" grpId="0"/>
      <p:bldP spid="13" grpId="0"/>
      <p:bldP spid="14" grpId="0" animBg="1"/>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sp>
        <p:nvSpPr>
          <p:cNvPr id="36" name="任意多边形 35"/>
          <p:cNvSpPr/>
          <p:nvPr/>
        </p:nvSpPr>
        <p:spPr>
          <a:xfrm>
            <a:off x="899113" y="3567753"/>
            <a:ext cx="8102428" cy="926123"/>
          </a:xfrm>
          <a:custGeom>
            <a:avLst/>
            <a:gdLst>
              <a:gd name="connsiteX0" fmla="*/ 11723 w 8241323"/>
              <a:gd name="connsiteY0" fmla="*/ 0 h 926123"/>
              <a:gd name="connsiteX1" fmla="*/ 7772400 w 8241323"/>
              <a:gd name="connsiteY1" fmla="*/ 0 h 926123"/>
              <a:gd name="connsiteX2" fmla="*/ 8241323 w 8241323"/>
              <a:gd name="connsiteY2" fmla="*/ 468923 h 926123"/>
              <a:gd name="connsiteX3" fmla="*/ 7784123 w 8241323"/>
              <a:gd name="connsiteY3" fmla="*/ 926123 h 926123"/>
              <a:gd name="connsiteX4" fmla="*/ 0 w 8241323"/>
              <a:gd name="connsiteY4" fmla="*/ 926123 h 926123"/>
              <a:gd name="connsiteX5" fmla="*/ 11723 w 8241323"/>
              <a:gd name="connsiteY5" fmla="*/ 0 h 926123"/>
              <a:gd name="connsiteX0-1" fmla="*/ 0 w 8229600"/>
              <a:gd name="connsiteY0-2" fmla="*/ 0 h 926123"/>
              <a:gd name="connsiteX1-3" fmla="*/ 7760677 w 8229600"/>
              <a:gd name="connsiteY1-4" fmla="*/ 0 h 926123"/>
              <a:gd name="connsiteX2-5" fmla="*/ 8229600 w 8229600"/>
              <a:gd name="connsiteY2-6" fmla="*/ 468923 h 926123"/>
              <a:gd name="connsiteX3-7" fmla="*/ 7772400 w 8229600"/>
              <a:gd name="connsiteY3-8" fmla="*/ 926123 h 926123"/>
              <a:gd name="connsiteX4-9" fmla="*/ 11426 w 8229600"/>
              <a:gd name="connsiteY4-10" fmla="*/ 926123 h 926123"/>
              <a:gd name="connsiteX5-11" fmla="*/ 0 w 8229600"/>
              <a:gd name="connsiteY5-12" fmla="*/ 0 h 926123"/>
              <a:gd name="connsiteX0-13" fmla="*/ 149 w 8229749"/>
              <a:gd name="connsiteY0-14" fmla="*/ 0 h 926123"/>
              <a:gd name="connsiteX1-15" fmla="*/ 7760826 w 8229749"/>
              <a:gd name="connsiteY1-16" fmla="*/ 0 h 926123"/>
              <a:gd name="connsiteX2-17" fmla="*/ 8229749 w 8229749"/>
              <a:gd name="connsiteY2-18" fmla="*/ 468923 h 926123"/>
              <a:gd name="connsiteX3-19" fmla="*/ 7772549 w 8229749"/>
              <a:gd name="connsiteY3-20" fmla="*/ 926123 h 926123"/>
              <a:gd name="connsiteX4-21" fmla="*/ 0 w 8229749"/>
              <a:gd name="connsiteY4-22" fmla="*/ 926123 h 926123"/>
              <a:gd name="connsiteX5-23" fmla="*/ 149 w 8229749"/>
              <a:gd name="connsiteY5-24" fmla="*/ 0 h 926123"/>
              <a:gd name="connsiteX0-25" fmla="*/ 149 w 8102428"/>
              <a:gd name="connsiteY0-26" fmla="*/ 0 h 926123"/>
              <a:gd name="connsiteX1-27" fmla="*/ 7760826 w 8102428"/>
              <a:gd name="connsiteY1-28" fmla="*/ 0 h 926123"/>
              <a:gd name="connsiteX2-29" fmla="*/ 8102428 w 8102428"/>
              <a:gd name="connsiteY2-30" fmla="*/ 468923 h 926123"/>
              <a:gd name="connsiteX3-31" fmla="*/ 7772549 w 8102428"/>
              <a:gd name="connsiteY3-32" fmla="*/ 926123 h 926123"/>
              <a:gd name="connsiteX4-33" fmla="*/ 0 w 8102428"/>
              <a:gd name="connsiteY4-34" fmla="*/ 926123 h 926123"/>
              <a:gd name="connsiteX5-35" fmla="*/ 149 w 8102428"/>
              <a:gd name="connsiteY5-36" fmla="*/ 0 h 9261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102428" h="926123">
                <a:moveTo>
                  <a:pt x="149" y="0"/>
                </a:moveTo>
                <a:lnTo>
                  <a:pt x="7760826" y="0"/>
                </a:lnTo>
                <a:lnTo>
                  <a:pt x="8102428" y="468923"/>
                </a:lnTo>
                <a:lnTo>
                  <a:pt x="7772549" y="926123"/>
                </a:lnTo>
                <a:lnTo>
                  <a:pt x="0" y="926123"/>
                </a:lnTo>
                <a:cubicBezTo>
                  <a:pt x="50" y="617415"/>
                  <a:pt x="99" y="308708"/>
                  <a:pt x="149" y="0"/>
                </a:cubicBezTo>
                <a:close/>
              </a:path>
            </a:pathLst>
          </a:cu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4000">
              <a:solidFill>
                <a:schemeClr val="accent1"/>
              </a:solidFill>
              <a:latin typeface="微软雅黑" panose="020B0503020204020204" pitchFamily="34" charset="-122"/>
              <a:ea typeface="微软雅黑" panose="020B0503020204020204" pitchFamily="34" charset="-122"/>
            </a:endParaRPr>
          </a:p>
        </p:txBody>
      </p:sp>
      <p:sp>
        <p:nvSpPr>
          <p:cNvPr id="37" name="任意多边形 36"/>
          <p:cNvSpPr/>
          <p:nvPr/>
        </p:nvSpPr>
        <p:spPr>
          <a:xfrm>
            <a:off x="8333918" y="3567753"/>
            <a:ext cx="667623" cy="926123"/>
          </a:xfrm>
          <a:custGeom>
            <a:avLst/>
            <a:gdLst>
              <a:gd name="connsiteX0" fmla="*/ 0 w 667623"/>
              <a:gd name="connsiteY0" fmla="*/ 0 h 926123"/>
              <a:gd name="connsiteX1" fmla="*/ 326021 w 667623"/>
              <a:gd name="connsiteY1" fmla="*/ 0 h 926123"/>
              <a:gd name="connsiteX2" fmla="*/ 667623 w 667623"/>
              <a:gd name="connsiteY2" fmla="*/ 468923 h 926123"/>
              <a:gd name="connsiteX3" fmla="*/ 337744 w 667623"/>
              <a:gd name="connsiteY3" fmla="*/ 926123 h 926123"/>
              <a:gd name="connsiteX4" fmla="*/ 11723 w 667623"/>
              <a:gd name="connsiteY4" fmla="*/ 926123 h 926123"/>
              <a:gd name="connsiteX5" fmla="*/ 341602 w 667623"/>
              <a:gd name="connsiteY5" fmla="*/ 468923 h 926123"/>
              <a:gd name="connsiteX6" fmla="*/ 0 w 667623"/>
              <a:gd name="connsiteY6" fmla="*/ 0 h 92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623" h="926123">
                <a:moveTo>
                  <a:pt x="0" y="0"/>
                </a:moveTo>
                <a:lnTo>
                  <a:pt x="326021" y="0"/>
                </a:lnTo>
                <a:lnTo>
                  <a:pt x="667623" y="468923"/>
                </a:lnTo>
                <a:lnTo>
                  <a:pt x="337744" y="926123"/>
                </a:lnTo>
                <a:lnTo>
                  <a:pt x="11723" y="926123"/>
                </a:lnTo>
                <a:lnTo>
                  <a:pt x="341602" y="468923"/>
                </a:lnTo>
                <a:lnTo>
                  <a:pt x="0" y="0"/>
                </a:lnTo>
                <a:close/>
              </a:path>
            </a:pathLst>
          </a:custGeom>
          <a:solidFill>
            <a:srgbClr val="9AA4C1"/>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4000">
              <a:solidFill>
                <a:schemeClr val="accent1"/>
              </a:solidFill>
              <a:latin typeface="微软雅黑" panose="020B0503020204020204" pitchFamily="34" charset="-122"/>
              <a:ea typeface="微软雅黑" panose="020B0503020204020204" pitchFamily="34" charset="-122"/>
            </a:endParaRPr>
          </a:p>
        </p:txBody>
      </p:sp>
      <p:sp>
        <p:nvSpPr>
          <p:cNvPr id="38" name="任意多边形 37"/>
          <p:cNvSpPr/>
          <p:nvPr/>
        </p:nvSpPr>
        <p:spPr>
          <a:xfrm>
            <a:off x="1851976" y="3567753"/>
            <a:ext cx="667623" cy="926123"/>
          </a:xfrm>
          <a:custGeom>
            <a:avLst/>
            <a:gdLst>
              <a:gd name="connsiteX0" fmla="*/ 0 w 667623"/>
              <a:gd name="connsiteY0" fmla="*/ 0 h 926123"/>
              <a:gd name="connsiteX1" fmla="*/ 326021 w 667623"/>
              <a:gd name="connsiteY1" fmla="*/ 0 h 926123"/>
              <a:gd name="connsiteX2" fmla="*/ 667623 w 667623"/>
              <a:gd name="connsiteY2" fmla="*/ 468923 h 926123"/>
              <a:gd name="connsiteX3" fmla="*/ 337744 w 667623"/>
              <a:gd name="connsiteY3" fmla="*/ 926123 h 926123"/>
              <a:gd name="connsiteX4" fmla="*/ 11723 w 667623"/>
              <a:gd name="connsiteY4" fmla="*/ 926123 h 926123"/>
              <a:gd name="connsiteX5" fmla="*/ 341602 w 667623"/>
              <a:gd name="connsiteY5" fmla="*/ 468923 h 926123"/>
              <a:gd name="connsiteX6" fmla="*/ 0 w 667623"/>
              <a:gd name="connsiteY6" fmla="*/ 0 h 92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623" h="926123">
                <a:moveTo>
                  <a:pt x="0" y="0"/>
                </a:moveTo>
                <a:lnTo>
                  <a:pt x="326021" y="0"/>
                </a:lnTo>
                <a:lnTo>
                  <a:pt x="667623" y="468923"/>
                </a:lnTo>
                <a:lnTo>
                  <a:pt x="337744" y="926123"/>
                </a:lnTo>
                <a:lnTo>
                  <a:pt x="11723" y="926123"/>
                </a:lnTo>
                <a:lnTo>
                  <a:pt x="341602" y="468923"/>
                </a:lnTo>
                <a:lnTo>
                  <a:pt x="0" y="0"/>
                </a:lnTo>
                <a:close/>
              </a:path>
            </a:pathLst>
          </a:custGeom>
          <a:solidFill>
            <a:srgbClr val="F29A5B"/>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4000">
              <a:solidFill>
                <a:schemeClr val="accent1"/>
              </a:solidFill>
              <a:latin typeface="微软雅黑" panose="020B0503020204020204" pitchFamily="34" charset="-122"/>
              <a:ea typeface="微软雅黑" panose="020B0503020204020204" pitchFamily="34" charset="-122"/>
            </a:endParaRPr>
          </a:p>
        </p:txBody>
      </p:sp>
      <p:sp>
        <p:nvSpPr>
          <p:cNvPr id="39" name="任意多边形 38"/>
          <p:cNvSpPr/>
          <p:nvPr/>
        </p:nvSpPr>
        <p:spPr>
          <a:xfrm>
            <a:off x="3472462" y="3567753"/>
            <a:ext cx="667623" cy="926123"/>
          </a:xfrm>
          <a:custGeom>
            <a:avLst/>
            <a:gdLst>
              <a:gd name="connsiteX0" fmla="*/ 0 w 667623"/>
              <a:gd name="connsiteY0" fmla="*/ 0 h 926123"/>
              <a:gd name="connsiteX1" fmla="*/ 326021 w 667623"/>
              <a:gd name="connsiteY1" fmla="*/ 0 h 926123"/>
              <a:gd name="connsiteX2" fmla="*/ 667623 w 667623"/>
              <a:gd name="connsiteY2" fmla="*/ 468923 h 926123"/>
              <a:gd name="connsiteX3" fmla="*/ 337744 w 667623"/>
              <a:gd name="connsiteY3" fmla="*/ 926123 h 926123"/>
              <a:gd name="connsiteX4" fmla="*/ 11723 w 667623"/>
              <a:gd name="connsiteY4" fmla="*/ 926123 h 926123"/>
              <a:gd name="connsiteX5" fmla="*/ 341602 w 667623"/>
              <a:gd name="connsiteY5" fmla="*/ 468923 h 926123"/>
              <a:gd name="connsiteX6" fmla="*/ 0 w 667623"/>
              <a:gd name="connsiteY6" fmla="*/ 0 h 92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623" h="926123">
                <a:moveTo>
                  <a:pt x="0" y="0"/>
                </a:moveTo>
                <a:lnTo>
                  <a:pt x="326021" y="0"/>
                </a:lnTo>
                <a:lnTo>
                  <a:pt x="667623" y="468923"/>
                </a:lnTo>
                <a:lnTo>
                  <a:pt x="337744" y="926123"/>
                </a:lnTo>
                <a:lnTo>
                  <a:pt x="11723" y="926123"/>
                </a:lnTo>
                <a:lnTo>
                  <a:pt x="341602" y="468923"/>
                </a:lnTo>
                <a:lnTo>
                  <a:pt x="0" y="0"/>
                </a:lnTo>
                <a:close/>
              </a:path>
            </a:pathLst>
          </a:custGeom>
          <a:solidFill>
            <a:srgbClr val="A5C0A4"/>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4000">
              <a:solidFill>
                <a:schemeClr val="accent1"/>
              </a:solidFill>
              <a:latin typeface="微软雅黑" panose="020B0503020204020204" pitchFamily="34" charset="-122"/>
              <a:ea typeface="微软雅黑" panose="020B0503020204020204" pitchFamily="34" charset="-122"/>
            </a:endParaRPr>
          </a:p>
        </p:txBody>
      </p:sp>
      <p:sp>
        <p:nvSpPr>
          <p:cNvPr id="40" name="任意多边形 39"/>
          <p:cNvSpPr/>
          <p:nvPr/>
        </p:nvSpPr>
        <p:spPr>
          <a:xfrm>
            <a:off x="6713434" y="3567753"/>
            <a:ext cx="667623" cy="926123"/>
          </a:xfrm>
          <a:custGeom>
            <a:avLst/>
            <a:gdLst>
              <a:gd name="connsiteX0" fmla="*/ 0 w 667623"/>
              <a:gd name="connsiteY0" fmla="*/ 0 h 926123"/>
              <a:gd name="connsiteX1" fmla="*/ 326021 w 667623"/>
              <a:gd name="connsiteY1" fmla="*/ 0 h 926123"/>
              <a:gd name="connsiteX2" fmla="*/ 667623 w 667623"/>
              <a:gd name="connsiteY2" fmla="*/ 468923 h 926123"/>
              <a:gd name="connsiteX3" fmla="*/ 337744 w 667623"/>
              <a:gd name="connsiteY3" fmla="*/ 926123 h 926123"/>
              <a:gd name="connsiteX4" fmla="*/ 11723 w 667623"/>
              <a:gd name="connsiteY4" fmla="*/ 926123 h 926123"/>
              <a:gd name="connsiteX5" fmla="*/ 341602 w 667623"/>
              <a:gd name="connsiteY5" fmla="*/ 468923 h 926123"/>
              <a:gd name="connsiteX6" fmla="*/ 0 w 667623"/>
              <a:gd name="connsiteY6" fmla="*/ 0 h 92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623" h="926123">
                <a:moveTo>
                  <a:pt x="0" y="0"/>
                </a:moveTo>
                <a:lnTo>
                  <a:pt x="326021" y="0"/>
                </a:lnTo>
                <a:lnTo>
                  <a:pt x="667623" y="468923"/>
                </a:lnTo>
                <a:lnTo>
                  <a:pt x="337744" y="926123"/>
                </a:lnTo>
                <a:lnTo>
                  <a:pt x="11723" y="926123"/>
                </a:lnTo>
                <a:lnTo>
                  <a:pt x="341602" y="468923"/>
                </a:lnTo>
                <a:lnTo>
                  <a:pt x="0" y="0"/>
                </a:lnTo>
                <a:close/>
              </a:path>
            </a:pathLst>
          </a:custGeom>
          <a:solidFill>
            <a:srgbClr val="C8D85B"/>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4000">
              <a:solidFill>
                <a:schemeClr val="accent1"/>
              </a:solidFill>
              <a:latin typeface="微软雅黑" panose="020B0503020204020204" pitchFamily="34" charset="-122"/>
              <a:ea typeface="微软雅黑" panose="020B0503020204020204" pitchFamily="34" charset="-122"/>
            </a:endParaRPr>
          </a:p>
        </p:txBody>
      </p:sp>
      <p:sp>
        <p:nvSpPr>
          <p:cNvPr id="41" name="任意多边形 40"/>
          <p:cNvSpPr/>
          <p:nvPr/>
        </p:nvSpPr>
        <p:spPr>
          <a:xfrm>
            <a:off x="5092948" y="3567753"/>
            <a:ext cx="667623" cy="926123"/>
          </a:xfrm>
          <a:custGeom>
            <a:avLst/>
            <a:gdLst>
              <a:gd name="connsiteX0" fmla="*/ 0 w 667623"/>
              <a:gd name="connsiteY0" fmla="*/ 0 h 926123"/>
              <a:gd name="connsiteX1" fmla="*/ 326021 w 667623"/>
              <a:gd name="connsiteY1" fmla="*/ 0 h 926123"/>
              <a:gd name="connsiteX2" fmla="*/ 667623 w 667623"/>
              <a:gd name="connsiteY2" fmla="*/ 468923 h 926123"/>
              <a:gd name="connsiteX3" fmla="*/ 337744 w 667623"/>
              <a:gd name="connsiteY3" fmla="*/ 926123 h 926123"/>
              <a:gd name="connsiteX4" fmla="*/ 11723 w 667623"/>
              <a:gd name="connsiteY4" fmla="*/ 926123 h 926123"/>
              <a:gd name="connsiteX5" fmla="*/ 341602 w 667623"/>
              <a:gd name="connsiteY5" fmla="*/ 468923 h 926123"/>
              <a:gd name="connsiteX6" fmla="*/ 0 w 667623"/>
              <a:gd name="connsiteY6" fmla="*/ 0 h 92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623" h="926123">
                <a:moveTo>
                  <a:pt x="0" y="0"/>
                </a:moveTo>
                <a:lnTo>
                  <a:pt x="326021" y="0"/>
                </a:lnTo>
                <a:lnTo>
                  <a:pt x="667623" y="468923"/>
                </a:lnTo>
                <a:lnTo>
                  <a:pt x="337744" y="926123"/>
                </a:lnTo>
                <a:lnTo>
                  <a:pt x="11723" y="926123"/>
                </a:lnTo>
                <a:lnTo>
                  <a:pt x="341602" y="468923"/>
                </a:lnTo>
                <a:lnTo>
                  <a:pt x="0" y="0"/>
                </a:lnTo>
                <a:close/>
              </a:path>
            </a:pathLst>
          </a:custGeom>
          <a:solidFill>
            <a:srgbClr val="B09277"/>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4000">
              <a:solidFill>
                <a:schemeClr val="accent1"/>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9001541" y="3020315"/>
            <a:ext cx="2539441" cy="1904792"/>
            <a:chOff x="9001541" y="2599398"/>
            <a:chExt cx="2539441" cy="1904792"/>
          </a:xfrm>
        </p:grpSpPr>
        <p:sp>
          <p:nvSpPr>
            <p:cNvPr id="43" name="MH_Other_7"/>
            <p:cNvSpPr/>
            <p:nvPr>
              <p:custDataLst>
                <p:tags r:id="rId2"/>
              </p:custDataLst>
            </p:nvPr>
          </p:nvSpPr>
          <p:spPr bwMode="auto">
            <a:xfrm>
              <a:off x="9001541" y="4059720"/>
              <a:ext cx="2539441" cy="44447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endParaRPr lang="en-US" altLang="zh-CN">
                <a:solidFill>
                  <a:srgbClr val="FFFFFF"/>
                </a:solidFill>
                <a:latin typeface="微软雅黑" panose="020B0503020204020204" pitchFamily="34" charset="-122"/>
              </a:endParaRPr>
            </a:p>
          </p:txBody>
        </p:sp>
        <p:grpSp>
          <p:nvGrpSpPr>
            <p:cNvPr id="44" name="组合 43"/>
            <p:cNvGrpSpPr/>
            <p:nvPr/>
          </p:nvGrpSpPr>
          <p:grpSpPr>
            <a:xfrm>
              <a:off x="9418028" y="2599398"/>
              <a:ext cx="1685227" cy="1682952"/>
              <a:chOff x="9418028" y="2599398"/>
              <a:chExt cx="1685227" cy="1682952"/>
            </a:xfrm>
          </p:grpSpPr>
          <p:sp>
            <p:nvSpPr>
              <p:cNvPr id="45" name="MH_SubTitle_1"/>
              <p:cNvSpPr/>
              <p:nvPr>
                <p:custDataLst>
                  <p:tags r:id="rId3"/>
                </p:custDataLst>
              </p:nvPr>
            </p:nvSpPr>
            <p:spPr bwMode="auto">
              <a:xfrm>
                <a:off x="9418028" y="2599398"/>
                <a:ext cx="1685227" cy="1682952"/>
              </a:xfrm>
              <a:prstGeom prst="ellipse">
                <a:avLst/>
              </a:prstGeom>
              <a:solidFill>
                <a:srgbClr val="F29A5B"/>
              </a:solidFill>
              <a:ln w="9525" cap="flat" cmpd="sng" algn="ctr">
                <a:noFill/>
                <a:prstDash val="solid"/>
              </a:ln>
              <a:effectLst/>
            </p:spPr>
            <p:txBody>
              <a:bodyPr lIns="0" tIns="0" rIns="0" bIns="0" anchor="b">
                <a:normAutofit/>
              </a:bodyPr>
              <a:lstStyle/>
              <a:p>
                <a:pPr algn="ctr">
                  <a:defRPr/>
                </a:pPr>
                <a:r>
                  <a:rPr lang="zh-CN" altLang="en-US" sz="3200" b="1" kern="0" dirty="0">
                    <a:solidFill>
                      <a:srgbClr val="FFFFFF"/>
                    </a:solidFill>
                    <a:latin typeface="+mj-lt"/>
                    <a:ea typeface="微软雅黑" panose="020B0503020204020204" pitchFamily="34" charset="-122"/>
                  </a:rPr>
                  <a:t>添加标题</a:t>
                </a:r>
                <a:endParaRPr lang="en-US" sz="3200" b="1" kern="0" dirty="0">
                  <a:solidFill>
                    <a:srgbClr val="FFFFFF"/>
                  </a:solidFill>
                  <a:latin typeface="+mj-lt"/>
                  <a:ea typeface="微软雅黑" panose="020B0503020204020204" pitchFamily="34" charset="-122"/>
                </a:endParaRPr>
              </a:p>
            </p:txBody>
          </p:sp>
          <p:sp>
            <p:nvSpPr>
              <p:cNvPr id="46" name="MH_Other_8"/>
              <p:cNvSpPr>
                <a:spLocks noChangeArrowheads="1"/>
              </p:cNvSpPr>
              <p:nvPr>
                <p:custDataLst>
                  <p:tags r:id="rId4"/>
                </p:custDataLst>
              </p:nvPr>
            </p:nvSpPr>
            <p:spPr bwMode="auto">
              <a:xfrm>
                <a:off x="9656827" y="2633514"/>
                <a:ext cx="1223552" cy="914252"/>
              </a:xfrm>
              <a:prstGeom prst="ellipse">
                <a:avLst/>
              </a:prstGeom>
              <a:gradFill rotWithShape="1">
                <a:gsLst>
                  <a:gs pos="0">
                    <a:srgbClr val="FFFFFF">
                      <a:alpha val="0"/>
                    </a:srgbClr>
                  </a:gs>
                  <a:gs pos="100000">
                    <a:srgbClr val="FFFCF9">
                      <a:alpha val="76999"/>
                    </a:srgbClr>
                  </a:gs>
                </a:gsLst>
                <a:lin ang="16200000"/>
              </a:gradFill>
              <a:ln w="9525" algn="ctr">
                <a:noFill/>
                <a:round/>
              </a:ln>
            </p:spPr>
            <p:txBody>
              <a:bodyPr lIns="0" tIns="0" rIns="0" bIns="0" anchor="ctr">
                <a:normAutofit/>
              </a:bodyPr>
              <a:lstStyle/>
              <a:p>
                <a:pPr algn="ctr">
                  <a:defRPr/>
                </a:pPr>
                <a:endParaRPr lang="en-US" kern="0">
                  <a:solidFill>
                    <a:srgbClr val="FFFFFF"/>
                  </a:solidFill>
                  <a:latin typeface="微软雅黑" panose="020B0503020204020204" pitchFamily="34" charset="-122"/>
                  <a:ea typeface="微软雅黑" panose="020B0503020204020204" pitchFamily="34" charset="-122"/>
                </a:endParaRPr>
              </a:p>
            </p:txBody>
          </p:sp>
        </p:grpSp>
      </p:grpSp>
      <p:sp>
        <p:nvSpPr>
          <p:cNvPr id="47" name="文本框 46"/>
          <p:cNvSpPr txBox="1"/>
          <p:nvPr/>
        </p:nvSpPr>
        <p:spPr>
          <a:xfrm>
            <a:off x="1051757" y="3837727"/>
            <a:ext cx="748923" cy="430887"/>
          </a:xfrm>
          <a:prstGeom prst="rect">
            <a:avLst/>
          </a:prstGeom>
          <a:noFill/>
        </p:spPr>
        <p:txBody>
          <a:bodyPr wrap="none" rtlCol="0">
            <a:spAutoFit/>
          </a:bodyPr>
          <a:lstStyle/>
          <a:p>
            <a:r>
              <a:rPr lang="zh-CN" altLang="en-US" sz="2200" b="1" dirty="0">
                <a:solidFill>
                  <a:srgbClr val="F29A5B"/>
                </a:solidFill>
                <a:ea typeface="微软雅黑" panose="020B0503020204020204" pitchFamily="34" charset="-122"/>
              </a:rPr>
              <a:t>标题</a:t>
            </a:r>
          </a:p>
        </p:txBody>
      </p:sp>
      <p:sp>
        <p:nvSpPr>
          <p:cNvPr id="48" name="文本框 47"/>
          <p:cNvSpPr txBox="1"/>
          <p:nvPr/>
        </p:nvSpPr>
        <p:spPr>
          <a:xfrm>
            <a:off x="2672618" y="3807736"/>
            <a:ext cx="748923" cy="430887"/>
          </a:xfrm>
          <a:prstGeom prst="rect">
            <a:avLst/>
          </a:prstGeom>
          <a:noFill/>
        </p:spPr>
        <p:txBody>
          <a:bodyPr wrap="none" rtlCol="0">
            <a:spAutoFit/>
          </a:bodyPr>
          <a:lstStyle/>
          <a:p>
            <a:r>
              <a:rPr lang="zh-CN" altLang="en-US" sz="2200" b="1" dirty="0">
                <a:solidFill>
                  <a:srgbClr val="A5C0A4"/>
                </a:solidFill>
                <a:ea typeface="微软雅黑" panose="020B0503020204020204" pitchFamily="34" charset="-122"/>
              </a:rPr>
              <a:t>标题</a:t>
            </a:r>
          </a:p>
        </p:txBody>
      </p:sp>
      <p:sp>
        <p:nvSpPr>
          <p:cNvPr id="49" name="文本框 48"/>
          <p:cNvSpPr txBox="1"/>
          <p:nvPr/>
        </p:nvSpPr>
        <p:spPr>
          <a:xfrm>
            <a:off x="4293479" y="3775917"/>
            <a:ext cx="748923" cy="430887"/>
          </a:xfrm>
          <a:prstGeom prst="rect">
            <a:avLst/>
          </a:prstGeom>
          <a:noFill/>
        </p:spPr>
        <p:txBody>
          <a:bodyPr wrap="none" rtlCol="0">
            <a:spAutoFit/>
          </a:bodyPr>
          <a:lstStyle/>
          <a:p>
            <a:r>
              <a:rPr lang="zh-CN" altLang="en-US" sz="2200" b="1" dirty="0">
                <a:solidFill>
                  <a:srgbClr val="B09277"/>
                </a:solidFill>
                <a:ea typeface="微软雅黑" panose="020B0503020204020204" pitchFamily="34" charset="-122"/>
              </a:rPr>
              <a:t>标题</a:t>
            </a:r>
          </a:p>
        </p:txBody>
      </p:sp>
      <p:sp>
        <p:nvSpPr>
          <p:cNvPr id="50" name="文本框 49"/>
          <p:cNvSpPr txBox="1"/>
          <p:nvPr/>
        </p:nvSpPr>
        <p:spPr>
          <a:xfrm>
            <a:off x="5914340" y="3775917"/>
            <a:ext cx="748923" cy="430887"/>
          </a:xfrm>
          <a:prstGeom prst="rect">
            <a:avLst/>
          </a:prstGeom>
          <a:noFill/>
        </p:spPr>
        <p:txBody>
          <a:bodyPr wrap="none" rtlCol="0">
            <a:spAutoFit/>
          </a:bodyPr>
          <a:lstStyle/>
          <a:p>
            <a:r>
              <a:rPr lang="zh-CN" altLang="en-US" sz="2200" b="1" dirty="0">
                <a:solidFill>
                  <a:srgbClr val="C8D85B"/>
                </a:solidFill>
                <a:ea typeface="微软雅黑" panose="020B0503020204020204" pitchFamily="34" charset="-122"/>
              </a:rPr>
              <a:t>标题</a:t>
            </a:r>
          </a:p>
        </p:txBody>
      </p:sp>
      <p:sp>
        <p:nvSpPr>
          <p:cNvPr id="51" name="文本框 50"/>
          <p:cNvSpPr txBox="1"/>
          <p:nvPr/>
        </p:nvSpPr>
        <p:spPr>
          <a:xfrm>
            <a:off x="7535203" y="3807736"/>
            <a:ext cx="748923" cy="430887"/>
          </a:xfrm>
          <a:prstGeom prst="rect">
            <a:avLst/>
          </a:prstGeom>
          <a:noFill/>
        </p:spPr>
        <p:txBody>
          <a:bodyPr wrap="none" rtlCol="0">
            <a:spAutoFit/>
          </a:bodyPr>
          <a:lstStyle/>
          <a:p>
            <a:r>
              <a:rPr lang="zh-CN" altLang="en-US" sz="2200" b="1" dirty="0">
                <a:solidFill>
                  <a:srgbClr val="9AA4C1"/>
                </a:solidFill>
                <a:ea typeface="微软雅黑" panose="020B0503020204020204" pitchFamily="34" charset="-122"/>
              </a:rPr>
              <a:t>标题</a:t>
            </a:r>
          </a:p>
        </p:txBody>
      </p:sp>
      <p:sp>
        <p:nvSpPr>
          <p:cNvPr id="52" name="文本框 51"/>
          <p:cNvSpPr txBox="1"/>
          <p:nvPr/>
        </p:nvSpPr>
        <p:spPr>
          <a:xfrm>
            <a:off x="4253974" y="4810121"/>
            <a:ext cx="1826141" cy="338554"/>
          </a:xfrm>
          <a:prstGeom prst="rect">
            <a:avLst/>
          </a:prstGeom>
        </p:spPr>
        <p:txBody>
          <a:bodyPr wrap="none">
            <a:spAutoFit/>
          </a:bodyPr>
          <a:lstStyle>
            <a:defPPr>
              <a:defRPr lang="zh-CN"/>
            </a:defPPr>
            <a:lvl1pPr algn="just">
              <a:spcAft>
                <a:spcPts val="0"/>
              </a:spcAft>
              <a:defRPr sz="2800" b="1" kern="100">
                <a:solidFill>
                  <a:schemeClr val="bg1"/>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点击输入您的标题</a:t>
            </a:r>
          </a:p>
        </p:txBody>
      </p:sp>
      <p:sp>
        <p:nvSpPr>
          <p:cNvPr id="53" name="矩形 52"/>
          <p:cNvSpPr/>
          <p:nvPr/>
        </p:nvSpPr>
        <p:spPr>
          <a:xfrm>
            <a:off x="4253974" y="5177707"/>
            <a:ext cx="2159566" cy="523220"/>
          </a:xfrm>
          <a:prstGeom prst="rect">
            <a:avLst/>
          </a:prstGeom>
        </p:spPr>
        <p:txBody>
          <a:bodyPr wrap="none">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复制您的文本粘贴到此处</a:t>
            </a:r>
            <a:endParaRPr lang="zh-CN" altLang="en-US" sz="1400" dirty="0">
              <a:solidFill>
                <a:schemeClr val="tx1">
                  <a:lumMod val="85000"/>
                  <a:lumOff val="15000"/>
                </a:schemeClr>
              </a:solidFill>
              <a:ea typeface="微软雅黑" panose="020B0503020204020204" pitchFamily="34" charset="-122"/>
            </a:endParaRPr>
          </a:p>
        </p:txBody>
      </p:sp>
      <p:sp>
        <p:nvSpPr>
          <p:cNvPr id="54" name="文本框 53"/>
          <p:cNvSpPr txBox="1"/>
          <p:nvPr/>
        </p:nvSpPr>
        <p:spPr>
          <a:xfrm>
            <a:off x="5845250" y="2280008"/>
            <a:ext cx="1826141" cy="338554"/>
          </a:xfrm>
          <a:prstGeom prst="rect">
            <a:avLst/>
          </a:prstGeom>
        </p:spPr>
        <p:txBody>
          <a:bodyPr wrap="none">
            <a:spAutoFit/>
          </a:bodyPr>
          <a:lstStyle>
            <a:defPPr>
              <a:defRPr lang="zh-CN"/>
            </a:defPPr>
            <a:lvl1pPr algn="just">
              <a:spcAft>
                <a:spcPts val="0"/>
              </a:spcAft>
              <a:defRPr sz="2800" b="1" kern="100">
                <a:solidFill>
                  <a:schemeClr val="bg1"/>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点击输入您的标题</a:t>
            </a:r>
          </a:p>
        </p:txBody>
      </p:sp>
      <p:sp>
        <p:nvSpPr>
          <p:cNvPr id="55" name="矩形 54"/>
          <p:cNvSpPr/>
          <p:nvPr/>
        </p:nvSpPr>
        <p:spPr>
          <a:xfrm>
            <a:off x="5845250" y="2647594"/>
            <a:ext cx="2159566" cy="523220"/>
          </a:xfrm>
          <a:prstGeom prst="rect">
            <a:avLst/>
          </a:prstGeom>
        </p:spPr>
        <p:txBody>
          <a:bodyPr wrap="none">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复制您的文本粘贴到此处</a:t>
            </a:r>
            <a:endParaRPr lang="zh-CN" altLang="en-US" sz="1400" dirty="0">
              <a:solidFill>
                <a:schemeClr val="tx1">
                  <a:lumMod val="85000"/>
                  <a:lumOff val="15000"/>
                </a:schemeClr>
              </a:solidFill>
              <a:ea typeface="微软雅黑" panose="020B0503020204020204" pitchFamily="34" charset="-122"/>
            </a:endParaRPr>
          </a:p>
        </p:txBody>
      </p:sp>
      <p:sp>
        <p:nvSpPr>
          <p:cNvPr id="56" name="文本框 55"/>
          <p:cNvSpPr txBox="1"/>
          <p:nvPr/>
        </p:nvSpPr>
        <p:spPr>
          <a:xfrm>
            <a:off x="7485952" y="4810121"/>
            <a:ext cx="1826141" cy="338554"/>
          </a:xfrm>
          <a:prstGeom prst="rect">
            <a:avLst/>
          </a:prstGeom>
        </p:spPr>
        <p:txBody>
          <a:bodyPr wrap="none">
            <a:spAutoFit/>
          </a:bodyPr>
          <a:lstStyle>
            <a:defPPr>
              <a:defRPr lang="zh-CN"/>
            </a:defPPr>
            <a:lvl1pPr algn="just">
              <a:spcAft>
                <a:spcPts val="0"/>
              </a:spcAft>
              <a:defRPr sz="2800" b="1" kern="100">
                <a:solidFill>
                  <a:schemeClr val="bg1"/>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点击输入您的标题</a:t>
            </a:r>
          </a:p>
        </p:txBody>
      </p:sp>
      <p:sp>
        <p:nvSpPr>
          <p:cNvPr id="57" name="矩形 56"/>
          <p:cNvSpPr/>
          <p:nvPr/>
        </p:nvSpPr>
        <p:spPr>
          <a:xfrm>
            <a:off x="7485952" y="5177707"/>
            <a:ext cx="2159566" cy="523220"/>
          </a:xfrm>
          <a:prstGeom prst="rect">
            <a:avLst/>
          </a:prstGeom>
        </p:spPr>
        <p:txBody>
          <a:bodyPr wrap="none">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复制您的文本粘贴到此处</a:t>
            </a:r>
            <a:endParaRPr lang="zh-CN" altLang="en-US" sz="1400" dirty="0">
              <a:solidFill>
                <a:schemeClr val="tx1">
                  <a:lumMod val="85000"/>
                  <a:lumOff val="15000"/>
                </a:schemeClr>
              </a:solidFill>
              <a:ea typeface="微软雅黑" panose="020B0503020204020204" pitchFamily="34" charset="-122"/>
            </a:endParaRPr>
          </a:p>
        </p:txBody>
      </p:sp>
      <p:sp>
        <p:nvSpPr>
          <p:cNvPr id="58" name="文本框 57"/>
          <p:cNvSpPr txBox="1"/>
          <p:nvPr/>
        </p:nvSpPr>
        <p:spPr>
          <a:xfrm>
            <a:off x="1175078" y="4810121"/>
            <a:ext cx="1826141" cy="338554"/>
          </a:xfrm>
          <a:prstGeom prst="rect">
            <a:avLst/>
          </a:prstGeom>
        </p:spPr>
        <p:txBody>
          <a:bodyPr wrap="none">
            <a:spAutoFit/>
          </a:bodyPr>
          <a:lstStyle>
            <a:defPPr>
              <a:defRPr lang="zh-CN"/>
            </a:defPPr>
            <a:lvl1pPr algn="just">
              <a:spcAft>
                <a:spcPts val="0"/>
              </a:spcAft>
              <a:defRPr sz="2800" b="1" kern="100">
                <a:solidFill>
                  <a:schemeClr val="bg1"/>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点击输入您的标题</a:t>
            </a:r>
          </a:p>
        </p:txBody>
      </p:sp>
      <p:sp>
        <p:nvSpPr>
          <p:cNvPr id="59" name="矩形 58"/>
          <p:cNvSpPr/>
          <p:nvPr/>
        </p:nvSpPr>
        <p:spPr>
          <a:xfrm>
            <a:off x="1175078" y="5177707"/>
            <a:ext cx="2159566" cy="523220"/>
          </a:xfrm>
          <a:prstGeom prst="rect">
            <a:avLst/>
          </a:prstGeom>
        </p:spPr>
        <p:txBody>
          <a:bodyPr wrap="none">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复制您的文本粘贴到此处</a:t>
            </a:r>
            <a:endParaRPr lang="zh-CN" altLang="en-US" sz="1400" dirty="0">
              <a:solidFill>
                <a:schemeClr val="tx1">
                  <a:lumMod val="85000"/>
                  <a:lumOff val="15000"/>
                </a:schemeClr>
              </a:solidFill>
              <a:ea typeface="微软雅黑" panose="020B0503020204020204" pitchFamily="34" charset="-122"/>
            </a:endParaRPr>
          </a:p>
        </p:txBody>
      </p:sp>
      <p:sp>
        <p:nvSpPr>
          <p:cNvPr id="60" name="文本框 59"/>
          <p:cNvSpPr txBox="1"/>
          <p:nvPr/>
        </p:nvSpPr>
        <p:spPr>
          <a:xfrm>
            <a:off x="2604278" y="2280008"/>
            <a:ext cx="1826141" cy="338554"/>
          </a:xfrm>
          <a:prstGeom prst="rect">
            <a:avLst/>
          </a:prstGeom>
        </p:spPr>
        <p:txBody>
          <a:bodyPr wrap="none">
            <a:spAutoFit/>
          </a:bodyPr>
          <a:lstStyle>
            <a:defPPr>
              <a:defRPr lang="zh-CN"/>
            </a:defPPr>
            <a:lvl1pPr algn="just">
              <a:spcAft>
                <a:spcPts val="0"/>
              </a:spcAft>
              <a:defRPr sz="2800" b="1" kern="100">
                <a:solidFill>
                  <a:schemeClr val="bg1"/>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点击输入您的标题</a:t>
            </a:r>
          </a:p>
        </p:txBody>
      </p:sp>
      <p:sp>
        <p:nvSpPr>
          <p:cNvPr id="61" name="矩形 60"/>
          <p:cNvSpPr/>
          <p:nvPr/>
        </p:nvSpPr>
        <p:spPr>
          <a:xfrm>
            <a:off x="2604278" y="2647594"/>
            <a:ext cx="2159566" cy="523220"/>
          </a:xfrm>
          <a:prstGeom prst="rect">
            <a:avLst/>
          </a:prstGeom>
        </p:spPr>
        <p:txBody>
          <a:bodyPr wrap="none">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复制您的文本粘贴到此处</a:t>
            </a:r>
            <a:endParaRPr lang="zh-CN" altLang="en-US" sz="1400" dirty="0">
              <a:solidFill>
                <a:schemeClr val="tx1">
                  <a:lumMod val="85000"/>
                  <a:lumOff val="15000"/>
                </a:schemeClr>
              </a:solidFill>
              <a:ea typeface="微软雅黑" panose="020B0503020204020204" pitchFamily="34" charset="-122"/>
            </a:endParaRPr>
          </a:p>
        </p:txBody>
      </p:sp>
      <p:grpSp>
        <p:nvGrpSpPr>
          <p:cNvPr id="62" name="组合 61"/>
          <p:cNvGrpSpPr/>
          <p:nvPr/>
        </p:nvGrpSpPr>
        <p:grpSpPr>
          <a:xfrm>
            <a:off x="1126222" y="4273811"/>
            <a:ext cx="96982" cy="1807791"/>
            <a:chOff x="11073245" y="1246909"/>
            <a:chExt cx="96982" cy="1807791"/>
          </a:xfrm>
        </p:grpSpPr>
        <p:sp>
          <p:nvSpPr>
            <p:cNvPr id="63" name="椭圆 62"/>
            <p:cNvSpPr/>
            <p:nvPr/>
          </p:nvSpPr>
          <p:spPr>
            <a:xfrm>
              <a:off x="11073245" y="1246909"/>
              <a:ext cx="96982" cy="96982"/>
            </a:xfrm>
            <a:prstGeom prst="ellipse">
              <a:avLst/>
            </a:prstGeom>
            <a:solidFill>
              <a:srgbClr val="F29A5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微软雅黑" panose="020B0503020204020204" pitchFamily="34" charset="-122"/>
                <a:ea typeface="微软雅黑" panose="020B0503020204020204" pitchFamily="34" charset="-122"/>
              </a:endParaRPr>
            </a:p>
          </p:txBody>
        </p:sp>
        <p:cxnSp>
          <p:nvCxnSpPr>
            <p:cNvPr id="64" name="直接连接符 63"/>
            <p:cNvCxnSpPr/>
            <p:nvPr/>
          </p:nvCxnSpPr>
          <p:spPr>
            <a:xfrm>
              <a:off x="11107881" y="1343891"/>
              <a:ext cx="0" cy="1622055"/>
            </a:xfrm>
            <a:prstGeom prst="line">
              <a:avLst/>
            </a:prstGeom>
            <a:ln>
              <a:solidFill>
                <a:srgbClr val="F29A5B"/>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11073245" y="2957718"/>
              <a:ext cx="96982" cy="96982"/>
            </a:xfrm>
            <a:prstGeom prst="ellipse">
              <a:avLst/>
            </a:prstGeom>
            <a:solidFill>
              <a:srgbClr val="F29A5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2520900" y="1937632"/>
            <a:ext cx="96982" cy="1807791"/>
            <a:chOff x="11073245" y="1246909"/>
            <a:chExt cx="96982" cy="1807791"/>
          </a:xfrm>
        </p:grpSpPr>
        <p:sp>
          <p:nvSpPr>
            <p:cNvPr id="67" name="椭圆 66"/>
            <p:cNvSpPr/>
            <p:nvPr/>
          </p:nvSpPr>
          <p:spPr>
            <a:xfrm>
              <a:off x="11073245" y="1246909"/>
              <a:ext cx="96982" cy="96982"/>
            </a:xfrm>
            <a:prstGeom prst="ellipse">
              <a:avLst/>
            </a:prstGeom>
            <a:solidFill>
              <a:srgbClr val="A5C0A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11107881" y="1343891"/>
              <a:ext cx="0" cy="1622055"/>
            </a:xfrm>
            <a:prstGeom prst="line">
              <a:avLst/>
            </a:prstGeom>
            <a:ln>
              <a:solidFill>
                <a:srgbClr val="A5C0A4"/>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11073245" y="2957718"/>
              <a:ext cx="96982" cy="96982"/>
            </a:xfrm>
            <a:prstGeom prst="ellipse">
              <a:avLst/>
            </a:prstGeom>
            <a:solidFill>
              <a:srgbClr val="A5C0A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5788964" y="1937632"/>
            <a:ext cx="96982" cy="1807791"/>
            <a:chOff x="11073245" y="1246909"/>
            <a:chExt cx="96982" cy="1807791"/>
          </a:xfrm>
        </p:grpSpPr>
        <p:sp>
          <p:nvSpPr>
            <p:cNvPr id="71" name="椭圆 70"/>
            <p:cNvSpPr/>
            <p:nvPr/>
          </p:nvSpPr>
          <p:spPr>
            <a:xfrm>
              <a:off x="11073245" y="1246909"/>
              <a:ext cx="96982" cy="96982"/>
            </a:xfrm>
            <a:prstGeom prst="ellipse">
              <a:avLst/>
            </a:prstGeom>
            <a:solidFill>
              <a:srgbClr val="C8D85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微软雅黑" panose="020B0503020204020204" pitchFamily="34" charset="-122"/>
                <a:ea typeface="微软雅黑" panose="020B0503020204020204" pitchFamily="34" charset="-122"/>
              </a:endParaRPr>
            </a:p>
          </p:txBody>
        </p:sp>
        <p:cxnSp>
          <p:nvCxnSpPr>
            <p:cNvPr id="72" name="直接连接符 71"/>
            <p:cNvCxnSpPr/>
            <p:nvPr/>
          </p:nvCxnSpPr>
          <p:spPr>
            <a:xfrm>
              <a:off x="11107881" y="1343891"/>
              <a:ext cx="0" cy="1622055"/>
            </a:xfrm>
            <a:prstGeom prst="line">
              <a:avLst/>
            </a:prstGeom>
            <a:ln>
              <a:solidFill>
                <a:srgbClr val="C8D85B"/>
              </a:solidFill>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11073245" y="2957718"/>
              <a:ext cx="96982" cy="96982"/>
            </a:xfrm>
            <a:prstGeom prst="ellipse">
              <a:avLst/>
            </a:prstGeom>
            <a:solidFill>
              <a:srgbClr val="C8D85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4173253" y="4273811"/>
            <a:ext cx="96982" cy="1807791"/>
            <a:chOff x="11073245" y="1246909"/>
            <a:chExt cx="96982" cy="1807791"/>
          </a:xfrm>
        </p:grpSpPr>
        <p:sp>
          <p:nvSpPr>
            <p:cNvPr id="75" name="椭圆 74"/>
            <p:cNvSpPr/>
            <p:nvPr/>
          </p:nvSpPr>
          <p:spPr>
            <a:xfrm>
              <a:off x="11073245" y="1246909"/>
              <a:ext cx="96982" cy="96982"/>
            </a:xfrm>
            <a:prstGeom prst="ellipse">
              <a:avLst/>
            </a:prstGeom>
            <a:solidFill>
              <a:srgbClr val="B0927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微软雅黑" panose="020B0503020204020204" pitchFamily="34" charset="-122"/>
                <a:ea typeface="微软雅黑" panose="020B0503020204020204" pitchFamily="34" charset="-122"/>
              </a:endParaRPr>
            </a:p>
          </p:txBody>
        </p:sp>
        <p:cxnSp>
          <p:nvCxnSpPr>
            <p:cNvPr id="76" name="直接连接符 75"/>
            <p:cNvCxnSpPr/>
            <p:nvPr/>
          </p:nvCxnSpPr>
          <p:spPr>
            <a:xfrm>
              <a:off x="11107881" y="1343891"/>
              <a:ext cx="0" cy="1622055"/>
            </a:xfrm>
            <a:prstGeom prst="line">
              <a:avLst/>
            </a:prstGeom>
            <a:ln>
              <a:solidFill>
                <a:srgbClr val="B09277"/>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11073245" y="2957718"/>
              <a:ext cx="96982" cy="96982"/>
            </a:xfrm>
            <a:prstGeom prst="ellipse">
              <a:avLst/>
            </a:prstGeom>
            <a:solidFill>
              <a:srgbClr val="B0927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7354840" y="4273811"/>
            <a:ext cx="103290" cy="1807791"/>
            <a:chOff x="11066937" y="1246909"/>
            <a:chExt cx="103290" cy="1807791"/>
          </a:xfrm>
        </p:grpSpPr>
        <p:sp>
          <p:nvSpPr>
            <p:cNvPr id="79" name="椭圆 78"/>
            <p:cNvSpPr/>
            <p:nvPr/>
          </p:nvSpPr>
          <p:spPr>
            <a:xfrm>
              <a:off x="11073245" y="1246909"/>
              <a:ext cx="96982" cy="96982"/>
            </a:xfrm>
            <a:prstGeom prst="ellipse">
              <a:avLst/>
            </a:prstGeom>
            <a:solidFill>
              <a:srgbClr val="9AA4C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微软雅黑" panose="020B0503020204020204" pitchFamily="34" charset="-122"/>
                <a:ea typeface="微软雅黑" panose="020B0503020204020204" pitchFamily="34" charset="-122"/>
              </a:endParaRPr>
            </a:p>
          </p:txBody>
        </p:sp>
        <p:cxnSp>
          <p:nvCxnSpPr>
            <p:cNvPr id="80" name="直接连接符 79"/>
            <p:cNvCxnSpPr/>
            <p:nvPr/>
          </p:nvCxnSpPr>
          <p:spPr>
            <a:xfrm>
              <a:off x="11107881" y="1343891"/>
              <a:ext cx="0" cy="1622055"/>
            </a:xfrm>
            <a:prstGeom prst="line">
              <a:avLst/>
            </a:prstGeom>
            <a:ln>
              <a:solidFill>
                <a:srgbClr val="9AA4C1"/>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11066937" y="2957718"/>
              <a:ext cx="96982" cy="96982"/>
            </a:xfrm>
            <a:prstGeom prst="ellipse">
              <a:avLst/>
            </a:prstGeom>
            <a:solidFill>
              <a:srgbClr val="9AA4C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accent1"/>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0-#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0-#ppt_w/2"/>
                                          </p:val>
                                        </p:tav>
                                        <p:tav tm="100000">
                                          <p:val>
                                            <p:strVal val="#ppt_x"/>
                                          </p:val>
                                        </p:tav>
                                      </p:tavLst>
                                    </p:anim>
                                    <p:anim calcmode="lin" valueType="num">
                                      <p:cBhvr additive="base">
                                        <p:cTn id="21" dur="500" fill="hold"/>
                                        <p:tgtEl>
                                          <p:spTgt spid="4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0-#ppt_w/2"/>
                                          </p:val>
                                        </p:tav>
                                        <p:tav tm="100000">
                                          <p:val>
                                            <p:strVal val="#ppt_x"/>
                                          </p:val>
                                        </p:tav>
                                      </p:tavLst>
                                    </p:anim>
                                    <p:anim calcmode="lin" valueType="num">
                                      <p:cBhvr additive="base">
                                        <p:cTn id="25" dur="500" fill="hold"/>
                                        <p:tgtEl>
                                          <p:spTgt spid="4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0-#ppt_w/2"/>
                                          </p:val>
                                        </p:tav>
                                        <p:tav tm="100000">
                                          <p:val>
                                            <p:strVal val="#ppt_x"/>
                                          </p:val>
                                        </p:tav>
                                      </p:tavLst>
                                    </p:anim>
                                    <p:anim calcmode="lin" valueType="num">
                                      <p:cBhvr additive="base">
                                        <p:cTn id="29"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 calcmode="lin" valueType="num">
                                      <p:cBhvr>
                                        <p:cTn id="46" dur="500" fill="hold"/>
                                        <p:tgtEl>
                                          <p:spTgt spid="50"/>
                                        </p:tgtEl>
                                        <p:attrNameLst>
                                          <p:attrName>ppt_w</p:attrName>
                                        </p:attrNameLst>
                                      </p:cBhvr>
                                      <p:tavLst>
                                        <p:tav tm="0">
                                          <p:val>
                                            <p:fltVal val="0"/>
                                          </p:val>
                                        </p:tav>
                                        <p:tav tm="100000">
                                          <p:val>
                                            <p:strVal val="#ppt_w"/>
                                          </p:val>
                                        </p:tav>
                                      </p:tavLst>
                                    </p:anim>
                                    <p:anim calcmode="lin" valueType="num">
                                      <p:cBhvr>
                                        <p:cTn id="47" dur="500" fill="hold"/>
                                        <p:tgtEl>
                                          <p:spTgt spid="50"/>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up)">
                                      <p:cBhvr>
                                        <p:cTn id="56" dur="5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1000"/>
                                        <p:tgtEl>
                                          <p:spTgt spid="58"/>
                                        </p:tgtEl>
                                      </p:cBhvr>
                                    </p:animEffect>
                                    <p:anim calcmode="lin" valueType="num">
                                      <p:cBhvr>
                                        <p:cTn id="62" dur="1000" fill="hold"/>
                                        <p:tgtEl>
                                          <p:spTgt spid="58"/>
                                        </p:tgtEl>
                                        <p:attrNameLst>
                                          <p:attrName>ppt_x</p:attrName>
                                        </p:attrNameLst>
                                      </p:cBhvr>
                                      <p:tavLst>
                                        <p:tav tm="0">
                                          <p:val>
                                            <p:strVal val="#ppt_x"/>
                                          </p:val>
                                        </p:tav>
                                        <p:tav tm="100000">
                                          <p:val>
                                            <p:strVal val="#ppt_x"/>
                                          </p:val>
                                        </p:tav>
                                      </p:tavLst>
                                    </p:anim>
                                    <p:anim calcmode="lin" valueType="num">
                                      <p:cBhvr>
                                        <p:cTn id="63" dur="1000" fill="hold"/>
                                        <p:tgtEl>
                                          <p:spTgt spid="5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wipe(down)">
                                      <p:cBhvr>
                                        <p:cTn id="73" dur="500"/>
                                        <p:tgtEl>
                                          <p:spTgt spid="66"/>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1000"/>
                                        <p:tgtEl>
                                          <p:spTgt spid="60"/>
                                        </p:tgtEl>
                                      </p:cBhvr>
                                    </p:animEffect>
                                    <p:anim calcmode="lin" valueType="num">
                                      <p:cBhvr>
                                        <p:cTn id="79" dur="1000" fill="hold"/>
                                        <p:tgtEl>
                                          <p:spTgt spid="60"/>
                                        </p:tgtEl>
                                        <p:attrNameLst>
                                          <p:attrName>ppt_x</p:attrName>
                                        </p:attrNameLst>
                                      </p:cBhvr>
                                      <p:tavLst>
                                        <p:tav tm="0">
                                          <p:val>
                                            <p:strVal val="#ppt_x"/>
                                          </p:val>
                                        </p:tav>
                                        <p:tav tm="100000">
                                          <p:val>
                                            <p:strVal val="#ppt_x"/>
                                          </p:val>
                                        </p:tav>
                                      </p:tavLst>
                                    </p:anim>
                                    <p:anim calcmode="lin" valueType="num">
                                      <p:cBhvr>
                                        <p:cTn id="80" dur="1000" fill="hold"/>
                                        <p:tgtEl>
                                          <p:spTgt spid="6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wipe(up)">
                                      <p:cBhvr>
                                        <p:cTn id="90" dur="500"/>
                                        <p:tgtEl>
                                          <p:spTgt spid="74"/>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1000" fill="hold"/>
                                        <p:tgtEl>
                                          <p:spTgt spid="5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1000"/>
                                        <p:tgtEl>
                                          <p:spTgt spid="53"/>
                                        </p:tgtEl>
                                      </p:cBhvr>
                                    </p:animEffect>
                                    <p:anim calcmode="lin" valueType="num">
                                      <p:cBhvr>
                                        <p:cTn id="101" dur="1000" fill="hold"/>
                                        <p:tgtEl>
                                          <p:spTgt spid="53"/>
                                        </p:tgtEl>
                                        <p:attrNameLst>
                                          <p:attrName>ppt_x</p:attrName>
                                        </p:attrNameLst>
                                      </p:cBhvr>
                                      <p:tavLst>
                                        <p:tav tm="0">
                                          <p:val>
                                            <p:strVal val="#ppt_x"/>
                                          </p:val>
                                        </p:tav>
                                        <p:tav tm="100000">
                                          <p:val>
                                            <p:strVal val="#ppt_x"/>
                                          </p:val>
                                        </p:tav>
                                      </p:tavLst>
                                    </p:anim>
                                    <p:anim calcmode="lin" valueType="num">
                                      <p:cBhvr>
                                        <p:cTn id="10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70"/>
                                        </p:tgtEl>
                                        <p:attrNameLst>
                                          <p:attrName>style.visibility</p:attrName>
                                        </p:attrNameLst>
                                      </p:cBhvr>
                                      <p:to>
                                        <p:strVal val="visible"/>
                                      </p:to>
                                    </p:set>
                                    <p:animEffect transition="in" filter="wipe(down)">
                                      <p:cBhvr>
                                        <p:cTn id="107" dur="500"/>
                                        <p:tgtEl>
                                          <p:spTgt spid="70"/>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1000"/>
                                        <p:tgtEl>
                                          <p:spTgt spid="54"/>
                                        </p:tgtEl>
                                      </p:cBhvr>
                                    </p:animEffect>
                                    <p:anim calcmode="lin" valueType="num">
                                      <p:cBhvr>
                                        <p:cTn id="113" dur="1000" fill="hold"/>
                                        <p:tgtEl>
                                          <p:spTgt spid="54"/>
                                        </p:tgtEl>
                                        <p:attrNameLst>
                                          <p:attrName>ppt_x</p:attrName>
                                        </p:attrNameLst>
                                      </p:cBhvr>
                                      <p:tavLst>
                                        <p:tav tm="0">
                                          <p:val>
                                            <p:strVal val="#ppt_x"/>
                                          </p:val>
                                        </p:tav>
                                        <p:tav tm="100000">
                                          <p:val>
                                            <p:strVal val="#ppt_x"/>
                                          </p:val>
                                        </p:tav>
                                      </p:tavLst>
                                    </p:anim>
                                    <p:anim calcmode="lin" valueType="num">
                                      <p:cBhvr>
                                        <p:cTn id="114" dur="1000" fill="hold"/>
                                        <p:tgtEl>
                                          <p:spTgt spid="54"/>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fade">
                                      <p:cBhvr>
                                        <p:cTn id="117" dur="1000"/>
                                        <p:tgtEl>
                                          <p:spTgt spid="55"/>
                                        </p:tgtEl>
                                      </p:cBhvr>
                                    </p:animEffect>
                                    <p:anim calcmode="lin" valueType="num">
                                      <p:cBhvr>
                                        <p:cTn id="118" dur="1000" fill="hold"/>
                                        <p:tgtEl>
                                          <p:spTgt spid="55"/>
                                        </p:tgtEl>
                                        <p:attrNameLst>
                                          <p:attrName>ppt_x</p:attrName>
                                        </p:attrNameLst>
                                      </p:cBhvr>
                                      <p:tavLst>
                                        <p:tav tm="0">
                                          <p:val>
                                            <p:strVal val="#ppt_x"/>
                                          </p:val>
                                        </p:tav>
                                        <p:tav tm="100000">
                                          <p:val>
                                            <p:strVal val="#ppt_x"/>
                                          </p:val>
                                        </p:tav>
                                      </p:tavLst>
                                    </p:anim>
                                    <p:anim calcmode="lin" valueType="num">
                                      <p:cBhvr>
                                        <p:cTn id="11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nodeType="click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wipe(up)">
                                      <p:cBhvr>
                                        <p:cTn id="124" dur="500"/>
                                        <p:tgtEl>
                                          <p:spTgt spid="78"/>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fade">
                                      <p:cBhvr>
                                        <p:cTn id="129" dur="1000"/>
                                        <p:tgtEl>
                                          <p:spTgt spid="56"/>
                                        </p:tgtEl>
                                      </p:cBhvr>
                                    </p:animEffect>
                                    <p:anim calcmode="lin" valueType="num">
                                      <p:cBhvr>
                                        <p:cTn id="130" dur="1000" fill="hold"/>
                                        <p:tgtEl>
                                          <p:spTgt spid="56"/>
                                        </p:tgtEl>
                                        <p:attrNameLst>
                                          <p:attrName>ppt_x</p:attrName>
                                        </p:attrNameLst>
                                      </p:cBhvr>
                                      <p:tavLst>
                                        <p:tav tm="0">
                                          <p:val>
                                            <p:strVal val="#ppt_x"/>
                                          </p:val>
                                        </p:tav>
                                        <p:tav tm="100000">
                                          <p:val>
                                            <p:strVal val="#ppt_x"/>
                                          </p:val>
                                        </p:tav>
                                      </p:tavLst>
                                    </p:anim>
                                    <p:anim calcmode="lin" valueType="num">
                                      <p:cBhvr>
                                        <p:cTn id="131" dur="1000" fill="hold"/>
                                        <p:tgtEl>
                                          <p:spTgt spid="56"/>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57"/>
                                        </p:tgtEl>
                                        <p:attrNameLst>
                                          <p:attrName>style.visibility</p:attrName>
                                        </p:attrNameLst>
                                      </p:cBhvr>
                                      <p:to>
                                        <p:strVal val="visible"/>
                                      </p:to>
                                    </p:set>
                                    <p:animEffect transition="in" filter="fade">
                                      <p:cBhvr>
                                        <p:cTn id="134" dur="1000"/>
                                        <p:tgtEl>
                                          <p:spTgt spid="57"/>
                                        </p:tgtEl>
                                      </p:cBhvr>
                                    </p:animEffect>
                                    <p:anim calcmode="lin" valueType="num">
                                      <p:cBhvr>
                                        <p:cTn id="135" dur="1000" fill="hold"/>
                                        <p:tgtEl>
                                          <p:spTgt spid="57"/>
                                        </p:tgtEl>
                                        <p:attrNameLst>
                                          <p:attrName>ppt_x</p:attrName>
                                        </p:attrNameLst>
                                      </p:cBhvr>
                                      <p:tavLst>
                                        <p:tav tm="0">
                                          <p:val>
                                            <p:strVal val="#ppt_x"/>
                                          </p:val>
                                        </p:tav>
                                        <p:tav tm="100000">
                                          <p:val>
                                            <p:strVal val="#ppt_x"/>
                                          </p:val>
                                        </p:tav>
                                      </p:tavLst>
                                    </p:anim>
                                    <p:anim calcmode="lin" valueType="num">
                                      <p:cBhvr>
                                        <p:cTn id="13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3" presetClass="entr" presetSubtype="16" fill="hold" nodeType="clickEffect">
                                  <p:stCondLst>
                                    <p:cond delay="0"/>
                                  </p:stCondLst>
                                  <p:childTnLst>
                                    <p:set>
                                      <p:cBhvr>
                                        <p:cTn id="140" dur="1" fill="hold">
                                          <p:stCondLst>
                                            <p:cond delay="0"/>
                                          </p:stCondLst>
                                        </p:cTn>
                                        <p:tgtEl>
                                          <p:spTgt spid="42"/>
                                        </p:tgtEl>
                                        <p:attrNameLst>
                                          <p:attrName>style.visibility</p:attrName>
                                        </p:attrNameLst>
                                      </p:cBhvr>
                                      <p:to>
                                        <p:strVal val="visible"/>
                                      </p:to>
                                    </p:set>
                                    <p:anim calcmode="lin" valueType="num">
                                      <p:cBhvr>
                                        <p:cTn id="141" dur="500" fill="hold"/>
                                        <p:tgtEl>
                                          <p:spTgt spid="42"/>
                                        </p:tgtEl>
                                        <p:attrNameLst>
                                          <p:attrName>ppt_w</p:attrName>
                                        </p:attrNameLst>
                                      </p:cBhvr>
                                      <p:tavLst>
                                        <p:tav tm="0">
                                          <p:val>
                                            <p:fltVal val="0"/>
                                          </p:val>
                                        </p:tav>
                                        <p:tav tm="100000">
                                          <p:val>
                                            <p:strVal val="#ppt_w"/>
                                          </p:val>
                                        </p:tav>
                                      </p:tavLst>
                                    </p:anim>
                                    <p:anim calcmode="lin" valueType="num">
                                      <p:cBhvr>
                                        <p:cTn id="142" dur="5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sp>
        <p:nvSpPr>
          <p:cNvPr id="3" name="矩形 2"/>
          <p:cNvSpPr/>
          <p:nvPr/>
        </p:nvSpPr>
        <p:spPr>
          <a:xfrm>
            <a:off x="4467069" y="2158583"/>
            <a:ext cx="1543987" cy="1543987"/>
          </a:xfrm>
          <a:prstGeom prst="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133478" y="2158583"/>
            <a:ext cx="1543987" cy="1543987"/>
          </a:xfrm>
          <a:prstGeom prst="rect">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467069" y="3824990"/>
            <a:ext cx="1543987" cy="1543987"/>
          </a:xfrm>
          <a:prstGeom prst="rect">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33478" y="3824990"/>
            <a:ext cx="1543987" cy="1543987"/>
          </a:xfrm>
          <a:prstGeom prst="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KSO_Shape"/>
          <p:cNvSpPr/>
          <p:nvPr/>
        </p:nvSpPr>
        <p:spPr>
          <a:xfrm>
            <a:off x="6373145" y="4169762"/>
            <a:ext cx="942511" cy="799563"/>
          </a:xfrm>
          <a:custGeom>
            <a:avLst/>
            <a:gdLst>
              <a:gd name="connsiteX0" fmla="*/ 3261356 w 3261356"/>
              <a:gd name="connsiteY0" fmla="*/ 1385789 h 2766950"/>
              <a:gd name="connsiteX1" fmla="*/ 3261356 w 3261356"/>
              <a:gd name="connsiteY1" fmla="*/ 2634211 h 2766950"/>
              <a:gd name="connsiteX2" fmla="*/ 3259675 w 3261356"/>
              <a:gd name="connsiteY2" fmla="*/ 2649333 h 2766950"/>
              <a:gd name="connsiteX3" fmla="*/ 3256313 w 3261356"/>
              <a:gd name="connsiteY3" fmla="*/ 2662775 h 2766950"/>
              <a:gd name="connsiteX4" fmla="*/ 3252951 w 3261356"/>
              <a:gd name="connsiteY4" fmla="*/ 2674537 h 2766950"/>
              <a:gd name="connsiteX5" fmla="*/ 3244545 w 3261356"/>
              <a:gd name="connsiteY5" fmla="*/ 2686298 h 2766950"/>
              <a:gd name="connsiteX6" fmla="*/ 3237821 w 3261356"/>
              <a:gd name="connsiteY6" fmla="*/ 2698060 h 2766950"/>
              <a:gd name="connsiteX7" fmla="*/ 3229415 w 3261356"/>
              <a:gd name="connsiteY7" fmla="*/ 2709822 h 2766950"/>
              <a:gd name="connsiteX8" fmla="*/ 3217647 w 3261356"/>
              <a:gd name="connsiteY8" fmla="*/ 2719903 h 2766950"/>
              <a:gd name="connsiteX9" fmla="*/ 3202517 w 3261356"/>
              <a:gd name="connsiteY9" fmla="*/ 2729985 h 2766950"/>
              <a:gd name="connsiteX10" fmla="*/ 3175619 w 3261356"/>
              <a:gd name="connsiteY10" fmla="*/ 2746787 h 2766950"/>
              <a:gd name="connsiteX11" fmla="*/ 3141997 w 3261356"/>
              <a:gd name="connsiteY11" fmla="*/ 2758549 h 2766950"/>
              <a:gd name="connsiteX12" fmla="*/ 3105013 w 3261356"/>
              <a:gd name="connsiteY12" fmla="*/ 2765270 h 2766950"/>
              <a:gd name="connsiteX13" fmla="*/ 3066347 w 3261356"/>
              <a:gd name="connsiteY13" fmla="*/ 2766950 h 2766950"/>
              <a:gd name="connsiteX14" fmla="*/ 196690 w 3261356"/>
              <a:gd name="connsiteY14" fmla="*/ 2766950 h 2766950"/>
              <a:gd name="connsiteX15" fmla="*/ 158024 w 3261356"/>
              <a:gd name="connsiteY15" fmla="*/ 2765270 h 2766950"/>
              <a:gd name="connsiteX16" fmla="*/ 121040 w 3261356"/>
              <a:gd name="connsiteY16" fmla="*/ 2758549 h 2766950"/>
              <a:gd name="connsiteX17" fmla="*/ 87418 w 3261356"/>
              <a:gd name="connsiteY17" fmla="*/ 2746787 h 2766950"/>
              <a:gd name="connsiteX18" fmla="*/ 57158 w 3261356"/>
              <a:gd name="connsiteY18" fmla="*/ 2729985 h 2766950"/>
              <a:gd name="connsiteX19" fmla="*/ 47071 w 3261356"/>
              <a:gd name="connsiteY19" fmla="*/ 2719903 h 2766950"/>
              <a:gd name="connsiteX20" fmla="*/ 35303 w 3261356"/>
              <a:gd name="connsiteY20" fmla="*/ 2709822 h 2766950"/>
              <a:gd name="connsiteX21" fmla="*/ 25217 w 3261356"/>
              <a:gd name="connsiteY21" fmla="*/ 2698060 h 2766950"/>
              <a:gd name="connsiteX22" fmla="*/ 16811 w 3261356"/>
              <a:gd name="connsiteY22" fmla="*/ 2686298 h 2766950"/>
              <a:gd name="connsiteX23" fmla="*/ 8405 w 3261356"/>
              <a:gd name="connsiteY23" fmla="*/ 2674537 h 2766950"/>
              <a:gd name="connsiteX24" fmla="*/ 5043 w 3261356"/>
              <a:gd name="connsiteY24" fmla="*/ 2662775 h 2766950"/>
              <a:gd name="connsiteX25" fmla="*/ 1681 w 3261356"/>
              <a:gd name="connsiteY25" fmla="*/ 2649333 h 2766950"/>
              <a:gd name="connsiteX26" fmla="*/ 0 w 3261356"/>
              <a:gd name="connsiteY26" fmla="*/ 2634211 h 2766950"/>
              <a:gd name="connsiteX27" fmla="*/ 0 w 3261356"/>
              <a:gd name="connsiteY27" fmla="*/ 1389150 h 2766950"/>
              <a:gd name="connsiteX28" fmla="*/ 196690 w 3261356"/>
              <a:gd name="connsiteY28" fmla="*/ 1441237 h 2766950"/>
              <a:gd name="connsiteX29" fmla="*/ 406829 w 3261356"/>
              <a:gd name="connsiteY29" fmla="*/ 1495005 h 2766950"/>
              <a:gd name="connsiteX30" fmla="*/ 660677 w 3261356"/>
              <a:gd name="connsiteY30" fmla="*/ 1555494 h 2766950"/>
              <a:gd name="connsiteX31" fmla="*/ 795165 w 3261356"/>
              <a:gd name="connsiteY31" fmla="*/ 1589099 h 2766950"/>
              <a:gd name="connsiteX32" fmla="*/ 933017 w 3261356"/>
              <a:gd name="connsiteY32" fmla="*/ 1619343 h 2766950"/>
              <a:gd name="connsiteX33" fmla="*/ 1067506 w 3261356"/>
              <a:gd name="connsiteY33" fmla="*/ 1646227 h 2766950"/>
              <a:gd name="connsiteX34" fmla="*/ 1200314 w 3261356"/>
              <a:gd name="connsiteY34" fmla="*/ 1671431 h 2766950"/>
              <a:gd name="connsiteX35" fmla="*/ 1326397 w 3261356"/>
              <a:gd name="connsiteY35" fmla="*/ 1693274 h 2766950"/>
              <a:gd name="connsiteX36" fmla="*/ 1442394 w 3261356"/>
              <a:gd name="connsiteY36" fmla="*/ 1708396 h 2766950"/>
              <a:gd name="connsiteX37" fmla="*/ 1544942 w 3261356"/>
              <a:gd name="connsiteY37" fmla="*/ 1720158 h 2766950"/>
              <a:gd name="connsiteX38" fmla="*/ 1588650 w 3261356"/>
              <a:gd name="connsiteY38" fmla="*/ 1723518 h 2766950"/>
              <a:gd name="connsiteX39" fmla="*/ 1630678 w 3261356"/>
              <a:gd name="connsiteY39" fmla="*/ 1725199 h 2766950"/>
              <a:gd name="connsiteX40" fmla="*/ 1672706 w 3261356"/>
              <a:gd name="connsiteY40" fmla="*/ 1723518 h 2766950"/>
              <a:gd name="connsiteX41" fmla="*/ 1719777 w 3261356"/>
              <a:gd name="connsiteY41" fmla="*/ 1720158 h 2766950"/>
              <a:gd name="connsiteX42" fmla="*/ 1820644 w 3261356"/>
              <a:gd name="connsiteY42" fmla="*/ 1708396 h 2766950"/>
              <a:gd name="connsiteX43" fmla="*/ 1934959 w 3261356"/>
              <a:gd name="connsiteY43" fmla="*/ 1693274 h 2766950"/>
              <a:gd name="connsiteX44" fmla="*/ 2061043 w 3261356"/>
              <a:gd name="connsiteY44" fmla="*/ 1671431 h 2766950"/>
              <a:gd name="connsiteX45" fmla="*/ 2193850 w 3261356"/>
              <a:gd name="connsiteY45" fmla="*/ 1646227 h 2766950"/>
              <a:gd name="connsiteX46" fmla="*/ 2330020 w 3261356"/>
              <a:gd name="connsiteY46" fmla="*/ 1615983 h 2766950"/>
              <a:gd name="connsiteX47" fmla="*/ 2466190 w 3261356"/>
              <a:gd name="connsiteY47" fmla="*/ 1585738 h 2766950"/>
              <a:gd name="connsiteX48" fmla="*/ 2602360 w 3261356"/>
              <a:gd name="connsiteY48" fmla="*/ 1553814 h 2766950"/>
              <a:gd name="connsiteX49" fmla="*/ 2854527 w 3261356"/>
              <a:gd name="connsiteY49" fmla="*/ 1493325 h 2766950"/>
              <a:gd name="connsiteX50" fmla="*/ 3066347 w 3261356"/>
              <a:gd name="connsiteY50" fmla="*/ 1437877 h 2766950"/>
              <a:gd name="connsiteX51" fmla="*/ 1508607 w 3261356"/>
              <a:gd name="connsiteY51" fmla="*/ 1206475 h 2766950"/>
              <a:gd name="connsiteX52" fmla="*/ 1417230 w 3261356"/>
              <a:gd name="connsiteY52" fmla="*/ 1297852 h 2766950"/>
              <a:gd name="connsiteX53" fmla="*/ 1417230 w 3261356"/>
              <a:gd name="connsiteY53" fmla="*/ 1314415 h 2766950"/>
              <a:gd name="connsiteX54" fmla="*/ 1508607 w 3261356"/>
              <a:gd name="connsiteY54" fmla="*/ 1405791 h 2766950"/>
              <a:gd name="connsiteX55" fmla="*/ 1752750 w 3261356"/>
              <a:gd name="connsiteY55" fmla="*/ 1405791 h 2766950"/>
              <a:gd name="connsiteX56" fmla="*/ 1844126 w 3261356"/>
              <a:gd name="connsiteY56" fmla="*/ 1314415 h 2766950"/>
              <a:gd name="connsiteX57" fmla="*/ 1844126 w 3261356"/>
              <a:gd name="connsiteY57" fmla="*/ 1297852 h 2766950"/>
              <a:gd name="connsiteX58" fmla="*/ 1752750 w 3261356"/>
              <a:gd name="connsiteY58" fmla="*/ 1206475 h 2766950"/>
              <a:gd name="connsiteX59" fmla="*/ 1630678 w 3261356"/>
              <a:gd name="connsiteY59" fmla="*/ 174304 h 2766950"/>
              <a:gd name="connsiteX60" fmla="*/ 1114624 w 3261356"/>
              <a:gd name="connsiteY60" fmla="*/ 469036 h 2766950"/>
              <a:gd name="connsiteX61" fmla="*/ 1111230 w 3261356"/>
              <a:gd name="connsiteY61" fmla="*/ 492633 h 2766950"/>
              <a:gd name="connsiteX62" fmla="*/ 2150126 w 3261356"/>
              <a:gd name="connsiteY62" fmla="*/ 492633 h 2766950"/>
              <a:gd name="connsiteX63" fmla="*/ 2146731 w 3261356"/>
              <a:gd name="connsiteY63" fmla="*/ 469036 h 2766950"/>
              <a:gd name="connsiteX64" fmla="*/ 1630678 w 3261356"/>
              <a:gd name="connsiteY64" fmla="*/ 174304 h 2766950"/>
              <a:gd name="connsiteX65" fmla="*/ 1630678 w 3261356"/>
              <a:gd name="connsiteY65" fmla="*/ 0 h 2766950"/>
              <a:gd name="connsiteX66" fmla="*/ 2269992 w 3261356"/>
              <a:gd name="connsiteY66" fmla="*/ 488510 h 2766950"/>
              <a:gd name="connsiteX67" fmla="*/ 2270238 w 3261356"/>
              <a:gd name="connsiteY67" fmla="*/ 492633 h 2766950"/>
              <a:gd name="connsiteX68" fmla="*/ 3066347 w 3261356"/>
              <a:gd name="connsiteY68" fmla="*/ 492633 h 2766950"/>
              <a:gd name="connsiteX69" fmla="*/ 3105012 w 3261356"/>
              <a:gd name="connsiteY69" fmla="*/ 494313 h 2766950"/>
              <a:gd name="connsiteX70" fmla="*/ 3141998 w 3261356"/>
              <a:gd name="connsiteY70" fmla="*/ 501035 h 2766950"/>
              <a:gd name="connsiteX71" fmla="*/ 3175621 w 3261356"/>
              <a:gd name="connsiteY71" fmla="*/ 512796 h 2766950"/>
              <a:gd name="connsiteX72" fmla="*/ 3202518 w 3261356"/>
              <a:gd name="connsiteY72" fmla="*/ 529599 h 2766950"/>
              <a:gd name="connsiteX73" fmla="*/ 3217649 w 3261356"/>
              <a:gd name="connsiteY73" fmla="*/ 539681 h 2766950"/>
              <a:gd name="connsiteX74" fmla="*/ 3229416 w 3261356"/>
              <a:gd name="connsiteY74" fmla="*/ 549763 h 2766950"/>
              <a:gd name="connsiteX75" fmla="*/ 3237821 w 3261356"/>
              <a:gd name="connsiteY75" fmla="*/ 561524 h 2766950"/>
              <a:gd name="connsiteX76" fmla="*/ 3244546 w 3261356"/>
              <a:gd name="connsiteY76" fmla="*/ 573285 h 2766950"/>
              <a:gd name="connsiteX77" fmla="*/ 3252951 w 3261356"/>
              <a:gd name="connsiteY77" fmla="*/ 585046 h 2766950"/>
              <a:gd name="connsiteX78" fmla="*/ 3256314 w 3261356"/>
              <a:gd name="connsiteY78" fmla="*/ 596807 h 2766950"/>
              <a:gd name="connsiteX79" fmla="*/ 3259676 w 3261356"/>
              <a:gd name="connsiteY79" fmla="*/ 610251 h 2766950"/>
              <a:gd name="connsiteX80" fmla="*/ 3261356 w 3261356"/>
              <a:gd name="connsiteY80" fmla="*/ 625372 h 2766950"/>
              <a:gd name="connsiteX81" fmla="*/ 3261356 w 3261356"/>
              <a:gd name="connsiteY81" fmla="*/ 1326877 h 2766950"/>
              <a:gd name="connsiteX82" fmla="*/ 3261353 w 3261356"/>
              <a:gd name="connsiteY82" fmla="*/ 1326877 h 2766950"/>
              <a:gd name="connsiteX83" fmla="*/ 3261350 w 3261356"/>
              <a:gd name="connsiteY83" fmla="*/ 1326880 h 2766950"/>
              <a:gd name="connsiteX84" fmla="*/ 3066350 w 3261356"/>
              <a:gd name="connsiteY84" fmla="*/ 1378964 h 2766950"/>
              <a:gd name="connsiteX85" fmla="*/ 2854531 w 3261356"/>
              <a:gd name="connsiteY85" fmla="*/ 1434413 h 2766950"/>
              <a:gd name="connsiteX86" fmla="*/ 2602365 w 3261356"/>
              <a:gd name="connsiteY86" fmla="*/ 1494902 h 2766950"/>
              <a:gd name="connsiteX87" fmla="*/ 2466193 w 3261356"/>
              <a:gd name="connsiteY87" fmla="*/ 1526826 h 2766950"/>
              <a:gd name="connsiteX88" fmla="*/ 2330026 w 3261356"/>
              <a:gd name="connsiteY88" fmla="*/ 1557071 h 2766950"/>
              <a:gd name="connsiteX89" fmla="*/ 2193854 w 3261356"/>
              <a:gd name="connsiteY89" fmla="*/ 1587315 h 2766950"/>
              <a:gd name="connsiteX90" fmla="*/ 2061046 w 3261356"/>
              <a:gd name="connsiteY90" fmla="*/ 1612517 h 2766950"/>
              <a:gd name="connsiteX91" fmla="*/ 1934963 w 3261356"/>
              <a:gd name="connsiteY91" fmla="*/ 1634360 h 2766950"/>
              <a:gd name="connsiteX92" fmla="*/ 1820647 w 3261356"/>
              <a:gd name="connsiteY92" fmla="*/ 1649484 h 2766950"/>
              <a:gd name="connsiteX93" fmla="*/ 1719781 w 3261356"/>
              <a:gd name="connsiteY93" fmla="*/ 1661245 h 2766950"/>
              <a:gd name="connsiteX94" fmla="*/ 1672711 w 3261356"/>
              <a:gd name="connsiteY94" fmla="*/ 1664604 h 2766950"/>
              <a:gd name="connsiteX95" fmla="*/ 1630683 w 3261356"/>
              <a:gd name="connsiteY95" fmla="*/ 1666287 h 2766950"/>
              <a:gd name="connsiteX96" fmla="*/ 1588655 w 3261356"/>
              <a:gd name="connsiteY96" fmla="*/ 1664604 h 2766950"/>
              <a:gd name="connsiteX97" fmla="*/ 1544944 w 3261356"/>
              <a:gd name="connsiteY97" fmla="*/ 1661245 h 2766950"/>
              <a:gd name="connsiteX98" fmla="*/ 1442396 w 3261356"/>
              <a:gd name="connsiteY98" fmla="*/ 1649484 h 2766950"/>
              <a:gd name="connsiteX99" fmla="*/ 1326400 w 3261356"/>
              <a:gd name="connsiteY99" fmla="*/ 1634360 h 2766950"/>
              <a:gd name="connsiteX100" fmla="*/ 1200317 w 3261356"/>
              <a:gd name="connsiteY100" fmla="*/ 1612517 h 2766950"/>
              <a:gd name="connsiteX101" fmla="*/ 1067508 w 3261356"/>
              <a:gd name="connsiteY101" fmla="*/ 1587315 h 2766950"/>
              <a:gd name="connsiteX102" fmla="*/ 933020 w 3261356"/>
              <a:gd name="connsiteY102" fmla="*/ 1560430 h 2766950"/>
              <a:gd name="connsiteX103" fmla="*/ 795169 w 3261356"/>
              <a:gd name="connsiteY103" fmla="*/ 1530186 h 2766950"/>
              <a:gd name="connsiteX104" fmla="*/ 660681 w 3261356"/>
              <a:gd name="connsiteY104" fmla="*/ 1496582 h 2766950"/>
              <a:gd name="connsiteX105" fmla="*/ 406834 w 3261356"/>
              <a:gd name="connsiteY105" fmla="*/ 1436093 h 2766950"/>
              <a:gd name="connsiteX106" fmla="*/ 196695 w 3261356"/>
              <a:gd name="connsiteY106" fmla="*/ 1382323 h 2766950"/>
              <a:gd name="connsiteX107" fmla="*/ 3 w 3261356"/>
              <a:gd name="connsiteY107" fmla="*/ 1330236 h 2766950"/>
              <a:gd name="connsiteX108" fmla="*/ 3 w 3261356"/>
              <a:gd name="connsiteY108" fmla="*/ 1332325 h 2766950"/>
              <a:gd name="connsiteX109" fmla="*/ 0 w 3261356"/>
              <a:gd name="connsiteY109" fmla="*/ 1332322 h 2766950"/>
              <a:gd name="connsiteX110" fmla="*/ 0 w 3261356"/>
              <a:gd name="connsiteY110" fmla="*/ 971511 h 2766950"/>
              <a:gd name="connsiteX111" fmla="*/ 0 w 3261356"/>
              <a:gd name="connsiteY111" fmla="*/ 625372 h 2766950"/>
              <a:gd name="connsiteX112" fmla="*/ 1683 w 3261356"/>
              <a:gd name="connsiteY112" fmla="*/ 610251 h 2766950"/>
              <a:gd name="connsiteX113" fmla="*/ 5046 w 3261356"/>
              <a:gd name="connsiteY113" fmla="*/ 596807 h 2766950"/>
              <a:gd name="connsiteX114" fmla="*/ 8405 w 3261356"/>
              <a:gd name="connsiteY114" fmla="*/ 585046 h 2766950"/>
              <a:gd name="connsiteX115" fmla="*/ 16813 w 3261356"/>
              <a:gd name="connsiteY115" fmla="*/ 573285 h 2766950"/>
              <a:gd name="connsiteX116" fmla="*/ 25218 w 3261356"/>
              <a:gd name="connsiteY116" fmla="*/ 561524 h 2766950"/>
              <a:gd name="connsiteX117" fmla="*/ 35303 w 3261356"/>
              <a:gd name="connsiteY117" fmla="*/ 549763 h 2766950"/>
              <a:gd name="connsiteX118" fmla="*/ 47073 w 3261356"/>
              <a:gd name="connsiteY118" fmla="*/ 539681 h 2766950"/>
              <a:gd name="connsiteX119" fmla="*/ 57158 w 3261356"/>
              <a:gd name="connsiteY119" fmla="*/ 529599 h 2766950"/>
              <a:gd name="connsiteX120" fmla="*/ 87418 w 3261356"/>
              <a:gd name="connsiteY120" fmla="*/ 512796 h 2766950"/>
              <a:gd name="connsiteX121" fmla="*/ 121041 w 3261356"/>
              <a:gd name="connsiteY121" fmla="*/ 501035 h 2766950"/>
              <a:gd name="connsiteX122" fmla="*/ 158027 w 3261356"/>
              <a:gd name="connsiteY122" fmla="*/ 494313 h 2766950"/>
              <a:gd name="connsiteX123" fmla="*/ 196692 w 3261356"/>
              <a:gd name="connsiteY123" fmla="*/ 492633 h 2766950"/>
              <a:gd name="connsiteX124" fmla="*/ 991117 w 3261356"/>
              <a:gd name="connsiteY124" fmla="*/ 492633 h 2766950"/>
              <a:gd name="connsiteX125" fmla="*/ 991363 w 3261356"/>
              <a:gd name="connsiteY125" fmla="*/ 488510 h 2766950"/>
              <a:gd name="connsiteX126" fmla="*/ 1630678 w 3261356"/>
              <a:gd name="connsiteY126" fmla="*/ 0 h 27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61356" h="2766950">
                <a:moveTo>
                  <a:pt x="3261356" y="1385789"/>
                </a:moveTo>
                <a:lnTo>
                  <a:pt x="3261356" y="2634211"/>
                </a:lnTo>
                <a:lnTo>
                  <a:pt x="3259675" y="2649333"/>
                </a:lnTo>
                <a:lnTo>
                  <a:pt x="3256313" y="2662775"/>
                </a:lnTo>
                <a:lnTo>
                  <a:pt x="3252951" y="2674537"/>
                </a:lnTo>
                <a:lnTo>
                  <a:pt x="3244545" y="2686298"/>
                </a:lnTo>
                <a:lnTo>
                  <a:pt x="3237821" y="2698060"/>
                </a:lnTo>
                <a:lnTo>
                  <a:pt x="3229415" y="2709822"/>
                </a:lnTo>
                <a:lnTo>
                  <a:pt x="3217647" y="2719903"/>
                </a:lnTo>
                <a:lnTo>
                  <a:pt x="3202517" y="2729985"/>
                </a:lnTo>
                <a:lnTo>
                  <a:pt x="3175619" y="2746787"/>
                </a:lnTo>
                <a:lnTo>
                  <a:pt x="3141997" y="2758549"/>
                </a:lnTo>
                <a:lnTo>
                  <a:pt x="3105013" y="2765270"/>
                </a:lnTo>
                <a:lnTo>
                  <a:pt x="3066347" y="2766950"/>
                </a:lnTo>
                <a:lnTo>
                  <a:pt x="196690" y="2766950"/>
                </a:lnTo>
                <a:lnTo>
                  <a:pt x="158024" y="2765270"/>
                </a:lnTo>
                <a:lnTo>
                  <a:pt x="121040" y="2758549"/>
                </a:lnTo>
                <a:lnTo>
                  <a:pt x="87418" y="2746787"/>
                </a:lnTo>
                <a:lnTo>
                  <a:pt x="57158" y="2729985"/>
                </a:lnTo>
                <a:lnTo>
                  <a:pt x="47071" y="2719903"/>
                </a:lnTo>
                <a:lnTo>
                  <a:pt x="35303" y="2709822"/>
                </a:lnTo>
                <a:lnTo>
                  <a:pt x="25217" y="2698060"/>
                </a:lnTo>
                <a:lnTo>
                  <a:pt x="16811" y="2686298"/>
                </a:lnTo>
                <a:lnTo>
                  <a:pt x="8405" y="2674537"/>
                </a:lnTo>
                <a:lnTo>
                  <a:pt x="5043" y="2662775"/>
                </a:lnTo>
                <a:lnTo>
                  <a:pt x="1681" y="2649333"/>
                </a:lnTo>
                <a:lnTo>
                  <a:pt x="0" y="2634211"/>
                </a:lnTo>
                <a:lnTo>
                  <a:pt x="0" y="1389150"/>
                </a:lnTo>
                <a:lnTo>
                  <a:pt x="196690" y="1441237"/>
                </a:lnTo>
                <a:lnTo>
                  <a:pt x="406829" y="1495005"/>
                </a:lnTo>
                <a:lnTo>
                  <a:pt x="660677" y="1555494"/>
                </a:lnTo>
                <a:lnTo>
                  <a:pt x="795165" y="1589099"/>
                </a:lnTo>
                <a:lnTo>
                  <a:pt x="933017" y="1619343"/>
                </a:lnTo>
                <a:lnTo>
                  <a:pt x="1067506" y="1646227"/>
                </a:lnTo>
                <a:lnTo>
                  <a:pt x="1200314" y="1671431"/>
                </a:lnTo>
                <a:lnTo>
                  <a:pt x="1326397" y="1693274"/>
                </a:lnTo>
                <a:lnTo>
                  <a:pt x="1442394" y="1708396"/>
                </a:lnTo>
                <a:lnTo>
                  <a:pt x="1544942" y="1720158"/>
                </a:lnTo>
                <a:lnTo>
                  <a:pt x="1588650" y="1723518"/>
                </a:lnTo>
                <a:lnTo>
                  <a:pt x="1630678" y="1725199"/>
                </a:lnTo>
                <a:lnTo>
                  <a:pt x="1672706" y="1723518"/>
                </a:lnTo>
                <a:lnTo>
                  <a:pt x="1719777" y="1720158"/>
                </a:lnTo>
                <a:lnTo>
                  <a:pt x="1820644" y="1708396"/>
                </a:lnTo>
                <a:lnTo>
                  <a:pt x="1934959" y="1693274"/>
                </a:lnTo>
                <a:lnTo>
                  <a:pt x="2061043" y="1671431"/>
                </a:lnTo>
                <a:lnTo>
                  <a:pt x="2193850" y="1646227"/>
                </a:lnTo>
                <a:lnTo>
                  <a:pt x="2330020" y="1615983"/>
                </a:lnTo>
                <a:lnTo>
                  <a:pt x="2466190" y="1585738"/>
                </a:lnTo>
                <a:lnTo>
                  <a:pt x="2602360" y="1553814"/>
                </a:lnTo>
                <a:lnTo>
                  <a:pt x="2854527" y="1493325"/>
                </a:lnTo>
                <a:lnTo>
                  <a:pt x="3066347" y="1437877"/>
                </a:lnTo>
                <a:close/>
                <a:moveTo>
                  <a:pt x="1508607" y="1206475"/>
                </a:moveTo>
                <a:cubicBezTo>
                  <a:pt x="1458141" y="1206475"/>
                  <a:pt x="1417230" y="1247386"/>
                  <a:pt x="1417230" y="1297852"/>
                </a:cubicBezTo>
                <a:lnTo>
                  <a:pt x="1417230" y="1314415"/>
                </a:lnTo>
                <a:cubicBezTo>
                  <a:pt x="1417230" y="1364881"/>
                  <a:pt x="1458141" y="1405791"/>
                  <a:pt x="1508607" y="1405791"/>
                </a:cubicBezTo>
                <a:lnTo>
                  <a:pt x="1752750" y="1405791"/>
                </a:lnTo>
                <a:cubicBezTo>
                  <a:pt x="1803215" y="1405791"/>
                  <a:pt x="1844126" y="1364881"/>
                  <a:pt x="1844126" y="1314415"/>
                </a:cubicBezTo>
                <a:lnTo>
                  <a:pt x="1844126" y="1297852"/>
                </a:lnTo>
                <a:cubicBezTo>
                  <a:pt x="1844126" y="1247386"/>
                  <a:pt x="1803215" y="1206475"/>
                  <a:pt x="1752750" y="1206475"/>
                </a:cubicBezTo>
                <a:close/>
                <a:moveTo>
                  <a:pt x="1630678" y="174304"/>
                </a:moveTo>
                <a:cubicBezTo>
                  <a:pt x="1376124" y="174304"/>
                  <a:pt x="1163742" y="300833"/>
                  <a:pt x="1114624" y="469036"/>
                </a:cubicBezTo>
                <a:lnTo>
                  <a:pt x="1111230" y="492633"/>
                </a:lnTo>
                <a:lnTo>
                  <a:pt x="2150126" y="492633"/>
                </a:lnTo>
                <a:lnTo>
                  <a:pt x="2146731" y="469036"/>
                </a:lnTo>
                <a:cubicBezTo>
                  <a:pt x="2097613" y="300833"/>
                  <a:pt x="1885231" y="174304"/>
                  <a:pt x="1630678" y="174304"/>
                </a:cubicBezTo>
                <a:close/>
                <a:moveTo>
                  <a:pt x="1630678" y="0"/>
                </a:moveTo>
                <a:cubicBezTo>
                  <a:pt x="1963411" y="0"/>
                  <a:pt x="2237083" y="214121"/>
                  <a:pt x="2269992" y="488510"/>
                </a:cubicBezTo>
                <a:lnTo>
                  <a:pt x="2270238" y="492633"/>
                </a:lnTo>
                <a:lnTo>
                  <a:pt x="3066347" y="492633"/>
                </a:lnTo>
                <a:lnTo>
                  <a:pt x="3105012" y="494313"/>
                </a:lnTo>
                <a:lnTo>
                  <a:pt x="3141998" y="501035"/>
                </a:lnTo>
                <a:lnTo>
                  <a:pt x="3175621" y="512796"/>
                </a:lnTo>
                <a:lnTo>
                  <a:pt x="3202518" y="529599"/>
                </a:lnTo>
                <a:lnTo>
                  <a:pt x="3217649" y="539681"/>
                </a:lnTo>
                <a:lnTo>
                  <a:pt x="3229416" y="549763"/>
                </a:lnTo>
                <a:lnTo>
                  <a:pt x="3237821" y="561524"/>
                </a:lnTo>
                <a:lnTo>
                  <a:pt x="3244546" y="573285"/>
                </a:lnTo>
                <a:lnTo>
                  <a:pt x="3252951" y="585046"/>
                </a:lnTo>
                <a:lnTo>
                  <a:pt x="3256314" y="596807"/>
                </a:lnTo>
                <a:lnTo>
                  <a:pt x="3259676" y="610251"/>
                </a:lnTo>
                <a:lnTo>
                  <a:pt x="3261356" y="625372"/>
                </a:lnTo>
                <a:lnTo>
                  <a:pt x="3261356" y="1326877"/>
                </a:lnTo>
                <a:lnTo>
                  <a:pt x="3261353" y="1326877"/>
                </a:lnTo>
                <a:lnTo>
                  <a:pt x="3261350" y="1326880"/>
                </a:lnTo>
                <a:lnTo>
                  <a:pt x="3066350" y="1378964"/>
                </a:lnTo>
                <a:lnTo>
                  <a:pt x="2854531" y="1434413"/>
                </a:lnTo>
                <a:lnTo>
                  <a:pt x="2602365" y="1494902"/>
                </a:lnTo>
                <a:lnTo>
                  <a:pt x="2466193" y="1526826"/>
                </a:lnTo>
                <a:lnTo>
                  <a:pt x="2330026" y="1557071"/>
                </a:lnTo>
                <a:lnTo>
                  <a:pt x="2193854" y="1587315"/>
                </a:lnTo>
                <a:lnTo>
                  <a:pt x="2061046" y="1612517"/>
                </a:lnTo>
                <a:lnTo>
                  <a:pt x="1934963" y="1634360"/>
                </a:lnTo>
                <a:lnTo>
                  <a:pt x="1820647" y="1649484"/>
                </a:lnTo>
                <a:lnTo>
                  <a:pt x="1719781" y="1661245"/>
                </a:lnTo>
                <a:lnTo>
                  <a:pt x="1672711" y="1664604"/>
                </a:lnTo>
                <a:lnTo>
                  <a:pt x="1630683" y="1666287"/>
                </a:lnTo>
                <a:lnTo>
                  <a:pt x="1588655" y="1664604"/>
                </a:lnTo>
                <a:lnTo>
                  <a:pt x="1544944" y="1661245"/>
                </a:lnTo>
                <a:lnTo>
                  <a:pt x="1442396" y="1649484"/>
                </a:lnTo>
                <a:lnTo>
                  <a:pt x="1326400" y="1634360"/>
                </a:lnTo>
                <a:lnTo>
                  <a:pt x="1200317" y="1612517"/>
                </a:lnTo>
                <a:lnTo>
                  <a:pt x="1067508" y="1587315"/>
                </a:lnTo>
                <a:lnTo>
                  <a:pt x="933020" y="1560430"/>
                </a:lnTo>
                <a:lnTo>
                  <a:pt x="795169" y="1530186"/>
                </a:lnTo>
                <a:lnTo>
                  <a:pt x="660681" y="1496582"/>
                </a:lnTo>
                <a:lnTo>
                  <a:pt x="406834" y="1436093"/>
                </a:lnTo>
                <a:lnTo>
                  <a:pt x="196695" y="1382323"/>
                </a:lnTo>
                <a:lnTo>
                  <a:pt x="3" y="1330236"/>
                </a:lnTo>
                <a:lnTo>
                  <a:pt x="3" y="1332325"/>
                </a:lnTo>
                <a:lnTo>
                  <a:pt x="0" y="1332322"/>
                </a:lnTo>
                <a:lnTo>
                  <a:pt x="0" y="971511"/>
                </a:lnTo>
                <a:lnTo>
                  <a:pt x="0" y="625372"/>
                </a:lnTo>
                <a:lnTo>
                  <a:pt x="1683" y="610251"/>
                </a:lnTo>
                <a:lnTo>
                  <a:pt x="5046" y="596807"/>
                </a:lnTo>
                <a:lnTo>
                  <a:pt x="8405" y="585046"/>
                </a:lnTo>
                <a:lnTo>
                  <a:pt x="16813" y="573285"/>
                </a:lnTo>
                <a:lnTo>
                  <a:pt x="25218" y="561524"/>
                </a:lnTo>
                <a:lnTo>
                  <a:pt x="35303" y="549763"/>
                </a:lnTo>
                <a:lnTo>
                  <a:pt x="47073" y="539681"/>
                </a:lnTo>
                <a:lnTo>
                  <a:pt x="57158" y="529599"/>
                </a:lnTo>
                <a:lnTo>
                  <a:pt x="87418" y="512796"/>
                </a:lnTo>
                <a:lnTo>
                  <a:pt x="121041" y="501035"/>
                </a:lnTo>
                <a:lnTo>
                  <a:pt x="158027" y="494313"/>
                </a:lnTo>
                <a:lnTo>
                  <a:pt x="196692" y="492633"/>
                </a:lnTo>
                <a:lnTo>
                  <a:pt x="991117" y="492633"/>
                </a:lnTo>
                <a:lnTo>
                  <a:pt x="991363" y="488510"/>
                </a:lnTo>
                <a:cubicBezTo>
                  <a:pt x="1024272" y="214121"/>
                  <a:pt x="1297944" y="0"/>
                  <a:pt x="16306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8" name="KSO_Shape"/>
          <p:cNvSpPr/>
          <p:nvPr/>
        </p:nvSpPr>
        <p:spPr bwMode="auto">
          <a:xfrm>
            <a:off x="4926680" y="4169761"/>
            <a:ext cx="799563" cy="799563"/>
          </a:xfrm>
          <a:custGeom>
            <a:avLst/>
            <a:gdLst>
              <a:gd name="T0" fmla="*/ 2147483646 w 6475"/>
              <a:gd name="T1" fmla="*/ 2147483646 h 6474"/>
              <a:gd name="T2" fmla="*/ 2147483646 w 6475"/>
              <a:gd name="T3" fmla="*/ 2147483646 h 6474"/>
              <a:gd name="T4" fmla="*/ 2147483646 w 6475"/>
              <a:gd name="T5" fmla="*/ 2147483646 h 6474"/>
              <a:gd name="T6" fmla="*/ 2147483646 w 6475"/>
              <a:gd name="T7" fmla="*/ 2147483646 h 6474"/>
              <a:gd name="T8" fmla="*/ 2147483646 w 6475"/>
              <a:gd name="T9" fmla="*/ 2147483646 h 6474"/>
              <a:gd name="T10" fmla="*/ 2147483646 w 6475"/>
              <a:gd name="T11" fmla="*/ 2147483646 h 6474"/>
              <a:gd name="T12" fmla="*/ 2147483646 w 6475"/>
              <a:gd name="T13" fmla="*/ 2147483646 h 6474"/>
              <a:gd name="T14" fmla="*/ 2147483646 w 6475"/>
              <a:gd name="T15" fmla="*/ 2147483646 h 6474"/>
              <a:gd name="T16" fmla="*/ 2147483646 w 6475"/>
              <a:gd name="T17" fmla="*/ 2147483646 h 6474"/>
              <a:gd name="T18" fmla="*/ 2147483646 w 6475"/>
              <a:gd name="T19" fmla="*/ 2147483646 h 6474"/>
              <a:gd name="T20" fmla="*/ 2147483646 w 6475"/>
              <a:gd name="T21" fmla="*/ 2147483646 h 6474"/>
              <a:gd name="T22" fmla="*/ 2147483646 w 6475"/>
              <a:gd name="T23" fmla="*/ 1987307535 h 6474"/>
              <a:gd name="T24" fmla="*/ 2147483646 w 6475"/>
              <a:gd name="T25" fmla="*/ 433100014 h 6474"/>
              <a:gd name="T26" fmla="*/ 2147483646 w 6475"/>
              <a:gd name="T27" fmla="*/ 0 h 6474"/>
              <a:gd name="T28" fmla="*/ 2147483646 w 6475"/>
              <a:gd name="T29" fmla="*/ 611465864 h 6474"/>
              <a:gd name="T30" fmla="*/ 2147483646 w 6475"/>
              <a:gd name="T31" fmla="*/ 2147483646 h 6474"/>
              <a:gd name="T32" fmla="*/ 2147483646 w 6475"/>
              <a:gd name="T33" fmla="*/ 2147483646 h 6474"/>
              <a:gd name="T34" fmla="*/ 2147483646 w 6475"/>
              <a:gd name="T35" fmla="*/ 2147483646 h 6474"/>
              <a:gd name="T36" fmla="*/ 2147483646 w 6475"/>
              <a:gd name="T37" fmla="*/ 2147483646 h 6474"/>
              <a:gd name="T38" fmla="*/ 2147483646 w 6475"/>
              <a:gd name="T39" fmla="*/ 2147483646 h 6474"/>
              <a:gd name="T40" fmla="*/ 2147483646 w 6475"/>
              <a:gd name="T41" fmla="*/ 2147483646 h 6474"/>
              <a:gd name="T42" fmla="*/ 2147483646 w 6475"/>
              <a:gd name="T43" fmla="*/ 2147483646 h 6474"/>
              <a:gd name="T44" fmla="*/ 1655347323 w 6475"/>
              <a:gd name="T45" fmla="*/ 2147483646 h 6474"/>
              <a:gd name="T46" fmla="*/ 280103845 w 6475"/>
              <a:gd name="T47" fmla="*/ 2147483646 h 6474"/>
              <a:gd name="T48" fmla="*/ 0 w 6475"/>
              <a:gd name="T49" fmla="*/ 2147483646 h 6474"/>
              <a:gd name="T50" fmla="*/ 840397737 w 6475"/>
              <a:gd name="T51" fmla="*/ 2147483646 h 6474"/>
              <a:gd name="T52" fmla="*/ 2147483646 w 6475"/>
              <a:gd name="T53" fmla="*/ 2147483646 h 6474"/>
              <a:gd name="T54" fmla="*/ 2147483646 w 6475"/>
              <a:gd name="T55" fmla="*/ 2147483646 h 6474"/>
              <a:gd name="T56" fmla="*/ 2147483646 w 6475"/>
              <a:gd name="T57" fmla="*/ 2147483646 h 6474"/>
              <a:gd name="T58" fmla="*/ 2147483646 w 6475"/>
              <a:gd name="T59" fmla="*/ 2147483646 h 6474"/>
              <a:gd name="T60" fmla="*/ 2147483646 w 6475"/>
              <a:gd name="T61" fmla="*/ 2147483646 h 6474"/>
              <a:gd name="T62" fmla="*/ 2147483646 w 6475"/>
              <a:gd name="T63" fmla="*/ 2147483646 h 6474"/>
              <a:gd name="T64" fmla="*/ 2147483646 w 6475"/>
              <a:gd name="T65" fmla="*/ 2147483646 h 6474"/>
              <a:gd name="T66" fmla="*/ 2147483646 w 6475"/>
              <a:gd name="T67" fmla="*/ 2147483646 h 6474"/>
              <a:gd name="T68" fmla="*/ 2147483646 w 6475"/>
              <a:gd name="T69" fmla="*/ 2147483646 h 6474"/>
              <a:gd name="T70" fmla="*/ 2147483646 w 6475"/>
              <a:gd name="T71" fmla="*/ 2147483646 h 6474"/>
              <a:gd name="T72" fmla="*/ 2147483646 w 6475"/>
              <a:gd name="T73" fmla="*/ 2147483646 h 6474"/>
              <a:gd name="T74" fmla="*/ 2147483646 w 6475"/>
              <a:gd name="T75" fmla="*/ 2147483646 h 6474"/>
              <a:gd name="T76" fmla="*/ 2147483646 w 6475"/>
              <a:gd name="T77" fmla="*/ 2147483646 h 6474"/>
              <a:gd name="T78" fmla="*/ 2147483646 w 6475"/>
              <a:gd name="T79" fmla="*/ 2147483646 h 6474"/>
              <a:gd name="T80" fmla="*/ 2147483646 w 6475"/>
              <a:gd name="T81" fmla="*/ 2147483646 h 6474"/>
              <a:gd name="T82" fmla="*/ 2147483646 w 6475"/>
              <a:gd name="T83" fmla="*/ 2147483646 h 6474"/>
              <a:gd name="T84" fmla="*/ 2147483646 w 6475"/>
              <a:gd name="T85" fmla="*/ 2147483646 h 6474"/>
              <a:gd name="T86" fmla="*/ 2147483646 w 6475"/>
              <a:gd name="T87" fmla="*/ 2147483646 h 6474"/>
              <a:gd name="T88" fmla="*/ 2147483646 w 6475"/>
              <a:gd name="T89" fmla="*/ 2147483646 h 6474"/>
              <a:gd name="T90" fmla="*/ 2147483646 w 6475"/>
              <a:gd name="T91" fmla="*/ 2147483646 h 6474"/>
              <a:gd name="T92" fmla="*/ 2147483646 w 6475"/>
              <a:gd name="T93" fmla="*/ 2147483646 h 6474"/>
              <a:gd name="T94" fmla="*/ 2147483646 w 6475"/>
              <a:gd name="T95" fmla="*/ 2147483646 h 6474"/>
              <a:gd name="T96" fmla="*/ 2147483646 w 6475"/>
              <a:gd name="T97" fmla="*/ 2147483646 h 6474"/>
              <a:gd name="T98" fmla="*/ 2147483646 w 6475"/>
              <a:gd name="T99" fmla="*/ 2147483646 h 6474"/>
              <a:gd name="T100" fmla="*/ 2147483646 w 6475"/>
              <a:gd name="T101" fmla="*/ 2147483646 h 6474"/>
              <a:gd name="T102" fmla="*/ 2147483646 w 6475"/>
              <a:gd name="T103" fmla="*/ 2147483646 h 6474"/>
              <a:gd name="T104" fmla="*/ 2147483646 w 6475"/>
              <a:gd name="T105" fmla="*/ 2147483646 h 6474"/>
              <a:gd name="T106" fmla="*/ 2147483646 w 6475"/>
              <a:gd name="T107" fmla="*/ 2147483646 h 6474"/>
              <a:gd name="T108" fmla="*/ 2147483646 w 6475"/>
              <a:gd name="T109" fmla="*/ 2147483646 h 6474"/>
              <a:gd name="T110" fmla="*/ 2147483646 w 6475"/>
              <a:gd name="T111" fmla="*/ 2147483646 h 6474"/>
              <a:gd name="T112" fmla="*/ 2147483646 w 6475"/>
              <a:gd name="T113" fmla="*/ 2147483646 h 6474"/>
              <a:gd name="T114" fmla="*/ 2147483646 w 6475"/>
              <a:gd name="T115" fmla="*/ 2147483646 h 6474"/>
              <a:gd name="T116" fmla="*/ 2147483646 w 6475"/>
              <a:gd name="T117" fmla="*/ 2147483646 h 6474"/>
              <a:gd name="T118" fmla="*/ 2147483646 w 6475"/>
              <a:gd name="T119" fmla="*/ 2147483646 h 6474"/>
              <a:gd name="T120" fmla="*/ 2147483646 w 6475"/>
              <a:gd name="T121" fmla="*/ 2147483646 h 6474"/>
              <a:gd name="T122" fmla="*/ 2147483646 w 6475"/>
              <a:gd name="T123" fmla="*/ 2147483646 h 6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475" h="6474">
                <a:moveTo>
                  <a:pt x="3889" y="3006"/>
                </a:moveTo>
                <a:lnTo>
                  <a:pt x="3889" y="3006"/>
                </a:lnTo>
                <a:lnTo>
                  <a:pt x="3915" y="2952"/>
                </a:lnTo>
                <a:lnTo>
                  <a:pt x="3940" y="2898"/>
                </a:lnTo>
                <a:lnTo>
                  <a:pt x="3964" y="2842"/>
                </a:lnTo>
                <a:lnTo>
                  <a:pt x="3987" y="2787"/>
                </a:lnTo>
                <a:lnTo>
                  <a:pt x="4007" y="2729"/>
                </a:lnTo>
                <a:lnTo>
                  <a:pt x="4026" y="2672"/>
                </a:lnTo>
                <a:lnTo>
                  <a:pt x="4043" y="2613"/>
                </a:lnTo>
                <a:lnTo>
                  <a:pt x="4059" y="2555"/>
                </a:lnTo>
                <a:lnTo>
                  <a:pt x="4073" y="2495"/>
                </a:lnTo>
                <a:lnTo>
                  <a:pt x="4085" y="2434"/>
                </a:lnTo>
                <a:lnTo>
                  <a:pt x="4096" y="2373"/>
                </a:lnTo>
                <a:lnTo>
                  <a:pt x="4104" y="2312"/>
                </a:lnTo>
                <a:lnTo>
                  <a:pt x="4111" y="2249"/>
                </a:lnTo>
                <a:lnTo>
                  <a:pt x="4116" y="2187"/>
                </a:lnTo>
                <a:lnTo>
                  <a:pt x="4119" y="2124"/>
                </a:lnTo>
                <a:lnTo>
                  <a:pt x="4120" y="2060"/>
                </a:lnTo>
                <a:lnTo>
                  <a:pt x="4120" y="2006"/>
                </a:lnTo>
                <a:lnTo>
                  <a:pt x="4117" y="1954"/>
                </a:lnTo>
                <a:lnTo>
                  <a:pt x="4114" y="1901"/>
                </a:lnTo>
                <a:lnTo>
                  <a:pt x="4109" y="1850"/>
                </a:lnTo>
                <a:lnTo>
                  <a:pt x="4103" y="1797"/>
                </a:lnTo>
                <a:lnTo>
                  <a:pt x="4096" y="1747"/>
                </a:lnTo>
                <a:lnTo>
                  <a:pt x="4088" y="1695"/>
                </a:lnTo>
                <a:lnTo>
                  <a:pt x="4078" y="1645"/>
                </a:lnTo>
                <a:lnTo>
                  <a:pt x="4067" y="1595"/>
                </a:lnTo>
                <a:lnTo>
                  <a:pt x="4055" y="1545"/>
                </a:lnTo>
                <a:lnTo>
                  <a:pt x="4042" y="1496"/>
                </a:lnTo>
                <a:lnTo>
                  <a:pt x="4028" y="1447"/>
                </a:lnTo>
                <a:lnTo>
                  <a:pt x="4012" y="1399"/>
                </a:lnTo>
                <a:lnTo>
                  <a:pt x="3995" y="1351"/>
                </a:lnTo>
                <a:lnTo>
                  <a:pt x="3977" y="1305"/>
                </a:lnTo>
                <a:lnTo>
                  <a:pt x="3958" y="1258"/>
                </a:lnTo>
                <a:lnTo>
                  <a:pt x="3938" y="1213"/>
                </a:lnTo>
                <a:lnTo>
                  <a:pt x="3916" y="1167"/>
                </a:lnTo>
                <a:lnTo>
                  <a:pt x="3895" y="1122"/>
                </a:lnTo>
                <a:lnTo>
                  <a:pt x="3871" y="1079"/>
                </a:lnTo>
                <a:lnTo>
                  <a:pt x="3847" y="1034"/>
                </a:lnTo>
                <a:lnTo>
                  <a:pt x="3822" y="991"/>
                </a:lnTo>
                <a:lnTo>
                  <a:pt x="3795" y="949"/>
                </a:lnTo>
                <a:lnTo>
                  <a:pt x="3768" y="909"/>
                </a:lnTo>
                <a:lnTo>
                  <a:pt x="3740" y="868"/>
                </a:lnTo>
                <a:lnTo>
                  <a:pt x="3710" y="827"/>
                </a:lnTo>
                <a:lnTo>
                  <a:pt x="3680" y="788"/>
                </a:lnTo>
                <a:lnTo>
                  <a:pt x="3649" y="749"/>
                </a:lnTo>
                <a:lnTo>
                  <a:pt x="3617" y="712"/>
                </a:lnTo>
                <a:lnTo>
                  <a:pt x="3585" y="675"/>
                </a:lnTo>
                <a:lnTo>
                  <a:pt x="3551" y="639"/>
                </a:lnTo>
                <a:lnTo>
                  <a:pt x="3516" y="603"/>
                </a:lnTo>
                <a:lnTo>
                  <a:pt x="3481" y="568"/>
                </a:lnTo>
                <a:lnTo>
                  <a:pt x="3445" y="535"/>
                </a:lnTo>
                <a:lnTo>
                  <a:pt x="3408" y="503"/>
                </a:lnTo>
                <a:lnTo>
                  <a:pt x="3370" y="470"/>
                </a:lnTo>
                <a:lnTo>
                  <a:pt x="3332" y="439"/>
                </a:lnTo>
                <a:lnTo>
                  <a:pt x="3293" y="409"/>
                </a:lnTo>
                <a:lnTo>
                  <a:pt x="3252" y="379"/>
                </a:lnTo>
                <a:lnTo>
                  <a:pt x="3211" y="352"/>
                </a:lnTo>
                <a:lnTo>
                  <a:pt x="3170" y="324"/>
                </a:lnTo>
                <a:lnTo>
                  <a:pt x="3129" y="298"/>
                </a:lnTo>
                <a:lnTo>
                  <a:pt x="3085" y="273"/>
                </a:lnTo>
                <a:lnTo>
                  <a:pt x="3041" y="249"/>
                </a:lnTo>
                <a:lnTo>
                  <a:pt x="2998" y="225"/>
                </a:lnTo>
                <a:lnTo>
                  <a:pt x="2953" y="203"/>
                </a:lnTo>
                <a:lnTo>
                  <a:pt x="2907" y="182"/>
                </a:lnTo>
                <a:lnTo>
                  <a:pt x="2862" y="161"/>
                </a:lnTo>
                <a:lnTo>
                  <a:pt x="2815" y="142"/>
                </a:lnTo>
                <a:lnTo>
                  <a:pt x="2768" y="124"/>
                </a:lnTo>
                <a:lnTo>
                  <a:pt x="2720" y="108"/>
                </a:lnTo>
                <a:lnTo>
                  <a:pt x="2672" y="92"/>
                </a:lnTo>
                <a:lnTo>
                  <a:pt x="2623" y="78"/>
                </a:lnTo>
                <a:lnTo>
                  <a:pt x="2574" y="64"/>
                </a:lnTo>
                <a:lnTo>
                  <a:pt x="2525" y="52"/>
                </a:lnTo>
                <a:lnTo>
                  <a:pt x="2475" y="42"/>
                </a:lnTo>
                <a:lnTo>
                  <a:pt x="2425" y="32"/>
                </a:lnTo>
                <a:lnTo>
                  <a:pt x="2373" y="24"/>
                </a:lnTo>
                <a:lnTo>
                  <a:pt x="2322" y="17"/>
                </a:lnTo>
                <a:lnTo>
                  <a:pt x="2270" y="11"/>
                </a:lnTo>
                <a:lnTo>
                  <a:pt x="2219" y="6"/>
                </a:lnTo>
                <a:lnTo>
                  <a:pt x="2166" y="2"/>
                </a:lnTo>
                <a:lnTo>
                  <a:pt x="2113" y="0"/>
                </a:lnTo>
                <a:lnTo>
                  <a:pt x="2060" y="0"/>
                </a:lnTo>
                <a:lnTo>
                  <a:pt x="2007" y="0"/>
                </a:lnTo>
                <a:lnTo>
                  <a:pt x="1954" y="2"/>
                </a:lnTo>
                <a:lnTo>
                  <a:pt x="1901" y="6"/>
                </a:lnTo>
                <a:lnTo>
                  <a:pt x="1849" y="11"/>
                </a:lnTo>
                <a:lnTo>
                  <a:pt x="1797" y="17"/>
                </a:lnTo>
                <a:lnTo>
                  <a:pt x="1746" y="24"/>
                </a:lnTo>
                <a:lnTo>
                  <a:pt x="1696" y="32"/>
                </a:lnTo>
                <a:lnTo>
                  <a:pt x="1645" y="42"/>
                </a:lnTo>
                <a:lnTo>
                  <a:pt x="1595" y="52"/>
                </a:lnTo>
                <a:lnTo>
                  <a:pt x="1545" y="64"/>
                </a:lnTo>
                <a:lnTo>
                  <a:pt x="1496" y="78"/>
                </a:lnTo>
                <a:lnTo>
                  <a:pt x="1448" y="92"/>
                </a:lnTo>
                <a:lnTo>
                  <a:pt x="1400" y="108"/>
                </a:lnTo>
                <a:lnTo>
                  <a:pt x="1352" y="124"/>
                </a:lnTo>
                <a:lnTo>
                  <a:pt x="1305" y="142"/>
                </a:lnTo>
                <a:lnTo>
                  <a:pt x="1259" y="161"/>
                </a:lnTo>
                <a:lnTo>
                  <a:pt x="1212" y="182"/>
                </a:lnTo>
                <a:lnTo>
                  <a:pt x="1168" y="203"/>
                </a:lnTo>
                <a:lnTo>
                  <a:pt x="1122" y="225"/>
                </a:lnTo>
                <a:lnTo>
                  <a:pt x="1078" y="249"/>
                </a:lnTo>
                <a:lnTo>
                  <a:pt x="1035" y="273"/>
                </a:lnTo>
                <a:lnTo>
                  <a:pt x="992" y="298"/>
                </a:lnTo>
                <a:lnTo>
                  <a:pt x="950" y="324"/>
                </a:lnTo>
                <a:lnTo>
                  <a:pt x="908" y="352"/>
                </a:lnTo>
                <a:lnTo>
                  <a:pt x="867" y="379"/>
                </a:lnTo>
                <a:lnTo>
                  <a:pt x="828" y="409"/>
                </a:lnTo>
                <a:lnTo>
                  <a:pt x="788" y="439"/>
                </a:lnTo>
                <a:lnTo>
                  <a:pt x="750" y="470"/>
                </a:lnTo>
                <a:lnTo>
                  <a:pt x="711" y="503"/>
                </a:lnTo>
                <a:lnTo>
                  <a:pt x="676" y="535"/>
                </a:lnTo>
                <a:lnTo>
                  <a:pt x="638" y="568"/>
                </a:lnTo>
                <a:lnTo>
                  <a:pt x="604" y="603"/>
                </a:lnTo>
                <a:lnTo>
                  <a:pt x="569" y="639"/>
                </a:lnTo>
                <a:lnTo>
                  <a:pt x="535" y="675"/>
                </a:lnTo>
                <a:lnTo>
                  <a:pt x="502" y="712"/>
                </a:lnTo>
                <a:lnTo>
                  <a:pt x="471" y="749"/>
                </a:lnTo>
                <a:lnTo>
                  <a:pt x="440" y="788"/>
                </a:lnTo>
                <a:lnTo>
                  <a:pt x="410" y="827"/>
                </a:lnTo>
                <a:lnTo>
                  <a:pt x="380" y="868"/>
                </a:lnTo>
                <a:lnTo>
                  <a:pt x="352" y="909"/>
                </a:lnTo>
                <a:lnTo>
                  <a:pt x="325" y="949"/>
                </a:lnTo>
                <a:lnTo>
                  <a:pt x="298" y="991"/>
                </a:lnTo>
                <a:lnTo>
                  <a:pt x="273" y="1034"/>
                </a:lnTo>
                <a:lnTo>
                  <a:pt x="249" y="1079"/>
                </a:lnTo>
                <a:lnTo>
                  <a:pt x="225" y="1122"/>
                </a:lnTo>
                <a:lnTo>
                  <a:pt x="204" y="1167"/>
                </a:lnTo>
                <a:lnTo>
                  <a:pt x="182" y="1213"/>
                </a:lnTo>
                <a:lnTo>
                  <a:pt x="162" y="1258"/>
                </a:lnTo>
                <a:lnTo>
                  <a:pt x="143" y="1305"/>
                </a:lnTo>
                <a:lnTo>
                  <a:pt x="125" y="1351"/>
                </a:lnTo>
                <a:lnTo>
                  <a:pt x="108" y="1399"/>
                </a:lnTo>
                <a:lnTo>
                  <a:pt x="93" y="1447"/>
                </a:lnTo>
                <a:lnTo>
                  <a:pt x="78" y="1496"/>
                </a:lnTo>
                <a:lnTo>
                  <a:pt x="65" y="1545"/>
                </a:lnTo>
                <a:lnTo>
                  <a:pt x="53" y="1595"/>
                </a:lnTo>
                <a:lnTo>
                  <a:pt x="42" y="1645"/>
                </a:lnTo>
                <a:lnTo>
                  <a:pt x="33" y="1695"/>
                </a:lnTo>
                <a:lnTo>
                  <a:pt x="24" y="1747"/>
                </a:lnTo>
                <a:lnTo>
                  <a:pt x="17" y="1797"/>
                </a:lnTo>
                <a:lnTo>
                  <a:pt x="11" y="1850"/>
                </a:lnTo>
                <a:lnTo>
                  <a:pt x="6" y="1901"/>
                </a:lnTo>
                <a:lnTo>
                  <a:pt x="3" y="1954"/>
                </a:lnTo>
                <a:lnTo>
                  <a:pt x="0" y="2006"/>
                </a:lnTo>
                <a:lnTo>
                  <a:pt x="0" y="2060"/>
                </a:lnTo>
                <a:lnTo>
                  <a:pt x="0" y="2113"/>
                </a:lnTo>
                <a:lnTo>
                  <a:pt x="3" y="2166"/>
                </a:lnTo>
                <a:lnTo>
                  <a:pt x="6" y="2218"/>
                </a:lnTo>
                <a:lnTo>
                  <a:pt x="11" y="2270"/>
                </a:lnTo>
                <a:lnTo>
                  <a:pt x="17" y="2322"/>
                </a:lnTo>
                <a:lnTo>
                  <a:pt x="24" y="2374"/>
                </a:lnTo>
                <a:lnTo>
                  <a:pt x="33" y="2424"/>
                </a:lnTo>
                <a:lnTo>
                  <a:pt x="42" y="2474"/>
                </a:lnTo>
                <a:lnTo>
                  <a:pt x="53" y="2525"/>
                </a:lnTo>
                <a:lnTo>
                  <a:pt x="65" y="2575"/>
                </a:lnTo>
                <a:lnTo>
                  <a:pt x="78" y="2624"/>
                </a:lnTo>
                <a:lnTo>
                  <a:pt x="93" y="2672"/>
                </a:lnTo>
                <a:lnTo>
                  <a:pt x="108" y="2720"/>
                </a:lnTo>
                <a:lnTo>
                  <a:pt x="125" y="2768"/>
                </a:lnTo>
                <a:lnTo>
                  <a:pt x="143" y="2816"/>
                </a:lnTo>
                <a:lnTo>
                  <a:pt x="162" y="2861"/>
                </a:lnTo>
                <a:lnTo>
                  <a:pt x="182" y="2908"/>
                </a:lnTo>
                <a:lnTo>
                  <a:pt x="204" y="2953"/>
                </a:lnTo>
                <a:lnTo>
                  <a:pt x="225" y="2998"/>
                </a:lnTo>
                <a:lnTo>
                  <a:pt x="249" y="3042"/>
                </a:lnTo>
                <a:lnTo>
                  <a:pt x="273" y="3085"/>
                </a:lnTo>
                <a:lnTo>
                  <a:pt x="298" y="3128"/>
                </a:lnTo>
                <a:lnTo>
                  <a:pt x="325" y="3170"/>
                </a:lnTo>
                <a:lnTo>
                  <a:pt x="352" y="3212"/>
                </a:lnTo>
                <a:lnTo>
                  <a:pt x="380" y="3253"/>
                </a:lnTo>
                <a:lnTo>
                  <a:pt x="410" y="3292"/>
                </a:lnTo>
                <a:lnTo>
                  <a:pt x="440" y="3332"/>
                </a:lnTo>
                <a:lnTo>
                  <a:pt x="471" y="3370"/>
                </a:lnTo>
                <a:lnTo>
                  <a:pt x="502" y="3408"/>
                </a:lnTo>
                <a:lnTo>
                  <a:pt x="535" y="3445"/>
                </a:lnTo>
                <a:lnTo>
                  <a:pt x="569" y="3481"/>
                </a:lnTo>
                <a:lnTo>
                  <a:pt x="604" y="3516"/>
                </a:lnTo>
                <a:lnTo>
                  <a:pt x="638" y="3551"/>
                </a:lnTo>
                <a:lnTo>
                  <a:pt x="676" y="3584"/>
                </a:lnTo>
                <a:lnTo>
                  <a:pt x="711" y="3618"/>
                </a:lnTo>
                <a:lnTo>
                  <a:pt x="750" y="3649"/>
                </a:lnTo>
                <a:lnTo>
                  <a:pt x="788" y="3680"/>
                </a:lnTo>
                <a:lnTo>
                  <a:pt x="828" y="3710"/>
                </a:lnTo>
                <a:lnTo>
                  <a:pt x="867" y="3740"/>
                </a:lnTo>
                <a:lnTo>
                  <a:pt x="908" y="3767"/>
                </a:lnTo>
                <a:lnTo>
                  <a:pt x="950" y="3795"/>
                </a:lnTo>
                <a:lnTo>
                  <a:pt x="992" y="3821"/>
                </a:lnTo>
                <a:lnTo>
                  <a:pt x="1035" y="3847"/>
                </a:lnTo>
                <a:lnTo>
                  <a:pt x="1078" y="3872"/>
                </a:lnTo>
                <a:lnTo>
                  <a:pt x="1122" y="3894"/>
                </a:lnTo>
                <a:lnTo>
                  <a:pt x="1168" y="3917"/>
                </a:lnTo>
                <a:lnTo>
                  <a:pt x="1212" y="3937"/>
                </a:lnTo>
                <a:lnTo>
                  <a:pt x="1259" y="3958"/>
                </a:lnTo>
                <a:lnTo>
                  <a:pt x="1305" y="3977"/>
                </a:lnTo>
                <a:lnTo>
                  <a:pt x="1352" y="3995"/>
                </a:lnTo>
                <a:lnTo>
                  <a:pt x="1400" y="4012"/>
                </a:lnTo>
                <a:lnTo>
                  <a:pt x="1448" y="4027"/>
                </a:lnTo>
                <a:lnTo>
                  <a:pt x="1496" y="4042"/>
                </a:lnTo>
                <a:lnTo>
                  <a:pt x="1545" y="4055"/>
                </a:lnTo>
                <a:lnTo>
                  <a:pt x="1595" y="4067"/>
                </a:lnTo>
                <a:lnTo>
                  <a:pt x="1645" y="4078"/>
                </a:lnTo>
                <a:lnTo>
                  <a:pt x="1696" y="4087"/>
                </a:lnTo>
                <a:lnTo>
                  <a:pt x="1746" y="4097"/>
                </a:lnTo>
                <a:lnTo>
                  <a:pt x="1797" y="4104"/>
                </a:lnTo>
                <a:lnTo>
                  <a:pt x="1849" y="4109"/>
                </a:lnTo>
                <a:lnTo>
                  <a:pt x="1901" y="4113"/>
                </a:lnTo>
                <a:lnTo>
                  <a:pt x="1954" y="4117"/>
                </a:lnTo>
                <a:lnTo>
                  <a:pt x="2007" y="4119"/>
                </a:lnTo>
                <a:lnTo>
                  <a:pt x="2060" y="4119"/>
                </a:lnTo>
                <a:lnTo>
                  <a:pt x="2124" y="4119"/>
                </a:lnTo>
                <a:lnTo>
                  <a:pt x="2186" y="4116"/>
                </a:lnTo>
                <a:lnTo>
                  <a:pt x="2250" y="4111"/>
                </a:lnTo>
                <a:lnTo>
                  <a:pt x="2312" y="4104"/>
                </a:lnTo>
                <a:lnTo>
                  <a:pt x="2373" y="4096"/>
                </a:lnTo>
                <a:lnTo>
                  <a:pt x="2434" y="4086"/>
                </a:lnTo>
                <a:lnTo>
                  <a:pt x="2495" y="4073"/>
                </a:lnTo>
                <a:lnTo>
                  <a:pt x="2555" y="4060"/>
                </a:lnTo>
                <a:lnTo>
                  <a:pt x="2614" y="4044"/>
                </a:lnTo>
                <a:lnTo>
                  <a:pt x="2672" y="4026"/>
                </a:lnTo>
                <a:lnTo>
                  <a:pt x="2730" y="4007"/>
                </a:lnTo>
                <a:lnTo>
                  <a:pt x="2786" y="3987"/>
                </a:lnTo>
                <a:lnTo>
                  <a:pt x="2842" y="3965"/>
                </a:lnTo>
                <a:lnTo>
                  <a:pt x="2898" y="3941"/>
                </a:lnTo>
                <a:lnTo>
                  <a:pt x="2953" y="3916"/>
                </a:lnTo>
                <a:lnTo>
                  <a:pt x="3005" y="3888"/>
                </a:lnTo>
                <a:lnTo>
                  <a:pt x="4120" y="5003"/>
                </a:lnTo>
                <a:lnTo>
                  <a:pt x="4709" y="5003"/>
                </a:lnTo>
                <a:lnTo>
                  <a:pt x="4709" y="5591"/>
                </a:lnTo>
                <a:lnTo>
                  <a:pt x="5297" y="5591"/>
                </a:lnTo>
                <a:lnTo>
                  <a:pt x="5297" y="6180"/>
                </a:lnTo>
                <a:lnTo>
                  <a:pt x="5591" y="6474"/>
                </a:lnTo>
                <a:lnTo>
                  <a:pt x="6475" y="6474"/>
                </a:lnTo>
                <a:lnTo>
                  <a:pt x="6475" y="5591"/>
                </a:lnTo>
                <a:lnTo>
                  <a:pt x="3889" y="3006"/>
                </a:lnTo>
                <a:close/>
                <a:moveTo>
                  <a:pt x="1472" y="2060"/>
                </a:moveTo>
                <a:lnTo>
                  <a:pt x="1472" y="2060"/>
                </a:lnTo>
                <a:lnTo>
                  <a:pt x="1441" y="2059"/>
                </a:lnTo>
                <a:lnTo>
                  <a:pt x="1411" y="2057"/>
                </a:lnTo>
                <a:lnTo>
                  <a:pt x="1382" y="2053"/>
                </a:lnTo>
                <a:lnTo>
                  <a:pt x="1353" y="2048"/>
                </a:lnTo>
                <a:lnTo>
                  <a:pt x="1324" y="2041"/>
                </a:lnTo>
                <a:lnTo>
                  <a:pt x="1297" y="2033"/>
                </a:lnTo>
                <a:lnTo>
                  <a:pt x="1269" y="2024"/>
                </a:lnTo>
                <a:lnTo>
                  <a:pt x="1242" y="2014"/>
                </a:lnTo>
                <a:lnTo>
                  <a:pt x="1217" y="2002"/>
                </a:lnTo>
                <a:lnTo>
                  <a:pt x="1190" y="1988"/>
                </a:lnTo>
                <a:lnTo>
                  <a:pt x="1166" y="1974"/>
                </a:lnTo>
                <a:lnTo>
                  <a:pt x="1142" y="1960"/>
                </a:lnTo>
                <a:lnTo>
                  <a:pt x="1120" y="1943"/>
                </a:lnTo>
                <a:lnTo>
                  <a:pt x="1097" y="1925"/>
                </a:lnTo>
                <a:lnTo>
                  <a:pt x="1075" y="1907"/>
                </a:lnTo>
                <a:lnTo>
                  <a:pt x="1055" y="1888"/>
                </a:lnTo>
                <a:lnTo>
                  <a:pt x="1036" y="1867"/>
                </a:lnTo>
                <a:lnTo>
                  <a:pt x="1017" y="1846"/>
                </a:lnTo>
                <a:lnTo>
                  <a:pt x="1000" y="1823"/>
                </a:lnTo>
                <a:lnTo>
                  <a:pt x="983" y="1800"/>
                </a:lnTo>
                <a:lnTo>
                  <a:pt x="968" y="1776"/>
                </a:lnTo>
                <a:lnTo>
                  <a:pt x="955" y="1751"/>
                </a:lnTo>
                <a:lnTo>
                  <a:pt x="941" y="1726"/>
                </a:lnTo>
                <a:lnTo>
                  <a:pt x="929" y="1700"/>
                </a:lnTo>
                <a:lnTo>
                  <a:pt x="919" y="1674"/>
                </a:lnTo>
                <a:lnTo>
                  <a:pt x="909" y="1646"/>
                </a:lnTo>
                <a:lnTo>
                  <a:pt x="902" y="1618"/>
                </a:lnTo>
                <a:lnTo>
                  <a:pt x="895" y="1590"/>
                </a:lnTo>
                <a:lnTo>
                  <a:pt x="890" y="1561"/>
                </a:lnTo>
                <a:lnTo>
                  <a:pt x="886" y="1531"/>
                </a:lnTo>
                <a:lnTo>
                  <a:pt x="884" y="1501"/>
                </a:lnTo>
                <a:lnTo>
                  <a:pt x="883" y="1471"/>
                </a:lnTo>
                <a:lnTo>
                  <a:pt x="884" y="1441"/>
                </a:lnTo>
                <a:lnTo>
                  <a:pt x="886" y="1411"/>
                </a:lnTo>
                <a:lnTo>
                  <a:pt x="890" y="1381"/>
                </a:lnTo>
                <a:lnTo>
                  <a:pt x="895" y="1353"/>
                </a:lnTo>
                <a:lnTo>
                  <a:pt x="902" y="1324"/>
                </a:lnTo>
                <a:lnTo>
                  <a:pt x="909" y="1296"/>
                </a:lnTo>
                <a:lnTo>
                  <a:pt x="919" y="1269"/>
                </a:lnTo>
                <a:lnTo>
                  <a:pt x="929" y="1243"/>
                </a:lnTo>
                <a:lnTo>
                  <a:pt x="941" y="1216"/>
                </a:lnTo>
                <a:lnTo>
                  <a:pt x="955" y="1191"/>
                </a:lnTo>
                <a:lnTo>
                  <a:pt x="968" y="1166"/>
                </a:lnTo>
                <a:lnTo>
                  <a:pt x="983" y="1142"/>
                </a:lnTo>
                <a:lnTo>
                  <a:pt x="1000" y="1119"/>
                </a:lnTo>
                <a:lnTo>
                  <a:pt x="1017" y="1096"/>
                </a:lnTo>
                <a:lnTo>
                  <a:pt x="1036" y="1075"/>
                </a:lnTo>
                <a:lnTo>
                  <a:pt x="1055" y="1055"/>
                </a:lnTo>
                <a:lnTo>
                  <a:pt x="1075" y="1035"/>
                </a:lnTo>
                <a:lnTo>
                  <a:pt x="1097" y="1017"/>
                </a:lnTo>
                <a:lnTo>
                  <a:pt x="1120" y="999"/>
                </a:lnTo>
                <a:lnTo>
                  <a:pt x="1142" y="983"/>
                </a:lnTo>
                <a:lnTo>
                  <a:pt x="1166" y="968"/>
                </a:lnTo>
                <a:lnTo>
                  <a:pt x="1190" y="954"/>
                </a:lnTo>
                <a:lnTo>
                  <a:pt x="1217" y="941"/>
                </a:lnTo>
                <a:lnTo>
                  <a:pt x="1242" y="929"/>
                </a:lnTo>
                <a:lnTo>
                  <a:pt x="1269" y="918"/>
                </a:lnTo>
                <a:lnTo>
                  <a:pt x="1297" y="910"/>
                </a:lnTo>
                <a:lnTo>
                  <a:pt x="1324" y="901"/>
                </a:lnTo>
                <a:lnTo>
                  <a:pt x="1353" y="894"/>
                </a:lnTo>
                <a:lnTo>
                  <a:pt x="1382" y="889"/>
                </a:lnTo>
                <a:lnTo>
                  <a:pt x="1411" y="886"/>
                </a:lnTo>
                <a:lnTo>
                  <a:pt x="1441" y="883"/>
                </a:lnTo>
                <a:lnTo>
                  <a:pt x="1472" y="882"/>
                </a:lnTo>
                <a:lnTo>
                  <a:pt x="1502" y="883"/>
                </a:lnTo>
                <a:lnTo>
                  <a:pt x="1532" y="886"/>
                </a:lnTo>
                <a:lnTo>
                  <a:pt x="1561" y="889"/>
                </a:lnTo>
                <a:lnTo>
                  <a:pt x="1590" y="894"/>
                </a:lnTo>
                <a:lnTo>
                  <a:pt x="1619" y="901"/>
                </a:lnTo>
                <a:lnTo>
                  <a:pt x="1646" y="910"/>
                </a:lnTo>
                <a:lnTo>
                  <a:pt x="1674" y="918"/>
                </a:lnTo>
                <a:lnTo>
                  <a:pt x="1700" y="929"/>
                </a:lnTo>
                <a:lnTo>
                  <a:pt x="1727" y="941"/>
                </a:lnTo>
                <a:lnTo>
                  <a:pt x="1752" y="954"/>
                </a:lnTo>
                <a:lnTo>
                  <a:pt x="1777" y="968"/>
                </a:lnTo>
                <a:lnTo>
                  <a:pt x="1801" y="983"/>
                </a:lnTo>
                <a:lnTo>
                  <a:pt x="1824" y="999"/>
                </a:lnTo>
                <a:lnTo>
                  <a:pt x="1845" y="1017"/>
                </a:lnTo>
                <a:lnTo>
                  <a:pt x="1867" y="1035"/>
                </a:lnTo>
                <a:lnTo>
                  <a:pt x="1887" y="1055"/>
                </a:lnTo>
                <a:lnTo>
                  <a:pt x="1907" y="1075"/>
                </a:lnTo>
                <a:lnTo>
                  <a:pt x="1925" y="1096"/>
                </a:lnTo>
                <a:lnTo>
                  <a:pt x="1943" y="1119"/>
                </a:lnTo>
                <a:lnTo>
                  <a:pt x="1959" y="1142"/>
                </a:lnTo>
                <a:lnTo>
                  <a:pt x="1975" y="1166"/>
                </a:lnTo>
                <a:lnTo>
                  <a:pt x="1989" y="1191"/>
                </a:lnTo>
                <a:lnTo>
                  <a:pt x="2002" y="1216"/>
                </a:lnTo>
                <a:lnTo>
                  <a:pt x="2014" y="1243"/>
                </a:lnTo>
                <a:lnTo>
                  <a:pt x="2025" y="1269"/>
                </a:lnTo>
                <a:lnTo>
                  <a:pt x="2033" y="1296"/>
                </a:lnTo>
                <a:lnTo>
                  <a:pt x="2042" y="1324"/>
                </a:lnTo>
                <a:lnTo>
                  <a:pt x="2048" y="1353"/>
                </a:lnTo>
                <a:lnTo>
                  <a:pt x="2054" y="1381"/>
                </a:lnTo>
                <a:lnTo>
                  <a:pt x="2057" y="1411"/>
                </a:lnTo>
                <a:lnTo>
                  <a:pt x="2060" y="1441"/>
                </a:lnTo>
                <a:lnTo>
                  <a:pt x="2060" y="1471"/>
                </a:lnTo>
                <a:lnTo>
                  <a:pt x="2060" y="1501"/>
                </a:lnTo>
                <a:lnTo>
                  <a:pt x="2057" y="1531"/>
                </a:lnTo>
                <a:lnTo>
                  <a:pt x="2054" y="1561"/>
                </a:lnTo>
                <a:lnTo>
                  <a:pt x="2048" y="1590"/>
                </a:lnTo>
                <a:lnTo>
                  <a:pt x="2042" y="1618"/>
                </a:lnTo>
                <a:lnTo>
                  <a:pt x="2033" y="1646"/>
                </a:lnTo>
                <a:lnTo>
                  <a:pt x="2025" y="1674"/>
                </a:lnTo>
                <a:lnTo>
                  <a:pt x="2014" y="1700"/>
                </a:lnTo>
                <a:lnTo>
                  <a:pt x="2002" y="1726"/>
                </a:lnTo>
                <a:lnTo>
                  <a:pt x="1989" y="1751"/>
                </a:lnTo>
                <a:lnTo>
                  <a:pt x="1975" y="1776"/>
                </a:lnTo>
                <a:lnTo>
                  <a:pt x="1959" y="1800"/>
                </a:lnTo>
                <a:lnTo>
                  <a:pt x="1943" y="1823"/>
                </a:lnTo>
                <a:lnTo>
                  <a:pt x="1925" y="1846"/>
                </a:lnTo>
                <a:lnTo>
                  <a:pt x="1907" y="1867"/>
                </a:lnTo>
                <a:lnTo>
                  <a:pt x="1887" y="1888"/>
                </a:lnTo>
                <a:lnTo>
                  <a:pt x="1867" y="1907"/>
                </a:lnTo>
                <a:lnTo>
                  <a:pt x="1845" y="1925"/>
                </a:lnTo>
                <a:lnTo>
                  <a:pt x="1824" y="1943"/>
                </a:lnTo>
                <a:lnTo>
                  <a:pt x="1801" y="1960"/>
                </a:lnTo>
                <a:lnTo>
                  <a:pt x="1777" y="1974"/>
                </a:lnTo>
                <a:lnTo>
                  <a:pt x="1752" y="1988"/>
                </a:lnTo>
                <a:lnTo>
                  <a:pt x="1727" y="2002"/>
                </a:lnTo>
                <a:lnTo>
                  <a:pt x="1700" y="2014"/>
                </a:lnTo>
                <a:lnTo>
                  <a:pt x="1674" y="2024"/>
                </a:lnTo>
                <a:lnTo>
                  <a:pt x="1646" y="2033"/>
                </a:lnTo>
                <a:lnTo>
                  <a:pt x="1619" y="2041"/>
                </a:lnTo>
                <a:lnTo>
                  <a:pt x="1590" y="2048"/>
                </a:lnTo>
                <a:lnTo>
                  <a:pt x="1561" y="2053"/>
                </a:lnTo>
                <a:lnTo>
                  <a:pt x="1532" y="2057"/>
                </a:lnTo>
                <a:lnTo>
                  <a:pt x="1502" y="2059"/>
                </a:lnTo>
                <a:lnTo>
                  <a:pt x="1472" y="206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 name="KSO_Shape"/>
          <p:cNvSpPr/>
          <p:nvPr/>
        </p:nvSpPr>
        <p:spPr bwMode="auto">
          <a:xfrm>
            <a:off x="6503795" y="2503355"/>
            <a:ext cx="706281" cy="799563"/>
          </a:xfrm>
          <a:custGeom>
            <a:avLst/>
            <a:gdLst>
              <a:gd name="T0" fmla="*/ 0 w 4484"/>
              <a:gd name="T1" fmla="*/ 230465954 h 5074"/>
              <a:gd name="T2" fmla="*/ 167185566 w 4484"/>
              <a:gd name="T3" fmla="*/ 230465954 h 5074"/>
              <a:gd name="T4" fmla="*/ 237668923 w 4484"/>
              <a:gd name="T5" fmla="*/ 178875520 h 5074"/>
              <a:gd name="T6" fmla="*/ 482385957 w 4484"/>
              <a:gd name="T7" fmla="*/ 0 h 5074"/>
              <a:gd name="T8" fmla="*/ 482385957 w 4484"/>
              <a:gd name="T9" fmla="*/ 357609874 h 5074"/>
              <a:gd name="T10" fmla="*/ 482385957 w 4484"/>
              <a:gd name="T11" fmla="*/ 715219748 h 5074"/>
              <a:gd name="T12" fmla="*/ 237668923 w 4484"/>
              <a:gd name="T13" fmla="*/ 536485394 h 5074"/>
              <a:gd name="T14" fmla="*/ 167185566 w 4484"/>
              <a:gd name="T15" fmla="*/ 484894585 h 5074"/>
              <a:gd name="T16" fmla="*/ 0 w 4484"/>
              <a:gd name="T17" fmla="*/ 484894585 h 5074"/>
              <a:gd name="T18" fmla="*/ 0 w 4484"/>
              <a:gd name="T19" fmla="*/ 230465954 h 5074"/>
              <a:gd name="T20" fmla="*/ 0 w 4484"/>
              <a:gd name="T21" fmla="*/ 230465954 h 5074"/>
              <a:gd name="T22" fmla="*/ 545820453 w 4484"/>
              <a:gd name="T23" fmla="*/ 0 h 5074"/>
              <a:gd name="T24" fmla="*/ 632091788 w 4484"/>
              <a:gd name="T25" fmla="*/ 0 h 5074"/>
              <a:gd name="T26" fmla="*/ 632091788 w 4484"/>
              <a:gd name="T27" fmla="*/ 715219748 h 5074"/>
              <a:gd name="T28" fmla="*/ 545820453 w 4484"/>
              <a:gd name="T29" fmla="*/ 715219748 h 5074"/>
              <a:gd name="T30" fmla="*/ 545820453 w 4484"/>
              <a:gd name="T31" fmla="*/ 0 h 50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84" h="5074">
                <a:moveTo>
                  <a:pt x="0" y="1635"/>
                </a:moveTo>
                <a:lnTo>
                  <a:pt x="1186" y="1635"/>
                </a:lnTo>
                <a:lnTo>
                  <a:pt x="1686" y="1269"/>
                </a:lnTo>
                <a:lnTo>
                  <a:pt x="3422" y="0"/>
                </a:lnTo>
                <a:lnTo>
                  <a:pt x="3422" y="2537"/>
                </a:lnTo>
                <a:lnTo>
                  <a:pt x="3422" y="5074"/>
                </a:lnTo>
                <a:lnTo>
                  <a:pt x="1686" y="3806"/>
                </a:lnTo>
                <a:lnTo>
                  <a:pt x="1186" y="3440"/>
                </a:lnTo>
                <a:lnTo>
                  <a:pt x="0" y="3440"/>
                </a:lnTo>
                <a:lnTo>
                  <a:pt x="0" y="1635"/>
                </a:lnTo>
                <a:close/>
                <a:moveTo>
                  <a:pt x="3872" y="0"/>
                </a:moveTo>
                <a:lnTo>
                  <a:pt x="4484" y="0"/>
                </a:lnTo>
                <a:lnTo>
                  <a:pt x="4484" y="5074"/>
                </a:lnTo>
                <a:lnTo>
                  <a:pt x="3872" y="5074"/>
                </a:lnTo>
                <a:lnTo>
                  <a:pt x="3872" y="0"/>
                </a:lnTo>
                <a:close/>
              </a:path>
            </a:pathLst>
          </a:custGeom>
          <a:solidFill>
            <a:schemeClr val="bg1"/>
          </a:solidFill>
          <a:ln>
            <a:noFill/>
          </a:ln>
        </p:spPr>
        <p:txBody>
          <a:bodyPr anchor="ctr"/>
          <a:lstStyle/>
          <a:p>
            <a:endParaRPr lang="zh-CN" altLang="en-US"/>
          </a:p>
        </p:txBody>
      </p:sp>
      <p:sp>
        <p:nvSpPr>
          <p:cNvPr id="10" name="KSO_Shape"/>
          <p:cNvSpPr/>
          <p:nvPr/>
        </p:nvSpPr>
        <p:spPr bwMode="auto">
          <a:xfrm>
            <a:off x="4751330" y="2555821"/>
            <a:ext cx="881871" cy="799563"/>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cxnSp>
        <p:nvCxnSpPr>
          <p:cNvPr id="11" name="直接连接符 10"/>
          <p:cNvCxnSpPr/>
          <p:nvPr/>
        </p:nvCxnSpPr>
        <p:spPr>
          <a:xfrm>
            <a:off x="7809876" y="2555821"/>
            <a:ext cx="3612629"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674470" y="2103245"/>
            <a:ext cx="1723549"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输入您的标题</a:t>
            </a:r>
          </a:p>
        </p:txBody>
      </p:sp>
      <p:sp>
        <p:nvSpPr>
          <p:cNvPr id="13" name="矩形 47"/>
          <p:cNvSpPr>
            <a:spLocks noChangeArrowheads="1"/>
          </p:cNvSpPr>
          <p:nvPr/>
        </p:nvSpPr>
        <p:spPr bwMode="auto">
          <a:xfrm>
            <a:off x="7677465" y="2600790"/>
            <a:ext cx="37450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kern="100" dirty="0">
                <a:solidFill>
                  <a:schemeClr val="tx1">
                    <a:lumMod val="75000"/>
                    <a:lumOff val="25000"/>
                  </a:schemeClr>
                </a:solidFill>
                <a:latin typeface="微软雅黑" panose="020B0503020204020204" pitchFamily="34" charset="-122"/>
                <a:ea typeface="微软雅黑" panose="020B0503020204020204" pitchFamily="34" charset="-122"/>
              </a:rPr>
              <a:t>单击此处输入您的文本或者复制您的内容单击此处输入您的文本或者复制您的内容</a:t>
            </a:r>
            <a:endParaRPr lang="en-US" altLang="zh-CN" kern="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7809876" y="4388186"/>
            <a:ext cx="3612629"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674470" y="3935610"/>
            <a:ext cx="1723549"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输入您的标题</a:t>
            </a:r>
          </a:p>
        </p:txBody>
      </p:sp>
      <p:sp>
        <p:nvSpPr>
          <p:cNvPr id="16" name="矩形 47"/>
          <p:cNvSpPr>
            <a:spLocks noChangeArrowheads="1"/>
          </p:cNvSpPr>
          <p:nvPr/>
        </p:nvSpPr>
        <p:spPr bwMode="auto">
          <a:xfrm>
            <a:off x="7677465" y="4433155"/>
            <a:ext cx="37450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kern="100" dirty="0">
                <a:solidFill>
                  <a:schemeClr val="tx1">
                    <a:lumMod val="75000"/>
                    <a:lumOff val="25000"/>
                  </a:schemeClr>
                </a:solidFill>
                <a:latin typeface="微软雅黑" panose="020B0503020204020204" pitchFamily="34" charset="-122"/>
                <a:ea typeface="微软雅黑" panose="020B0503020204020204" pitchFamily="34" charset="-122"/>
              </a:rPr>
              <a:t>单击此处输入您的文本或者复制您的内容单击此处输入您的文本或者复制您的内容</a:t>
            </a:r>
            <a:endParaRPr lang="en-US" altLang="zh-CN" kern="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748347" y="2708221"/>
            <a:ext cx="3612629"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612941" y="2255645"/>
            <a:ext cx="1723549"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输入您的标题</a:t>
            </a:r>
          </a:p>
        </p:txBody>
      </p:sp>
      <p:sp>
        <p:nvSpPr>
          <p:cNvPr id="19" name="矩形 47"/>
          <p:cNvSpPr>
            <a:spLocks noChangeArrowheads="1"/>
          </p:cNvSpPr>
          <p:nvPr/>
        </p:nvSpPr>
        <p:spPr bwMode="auto">
          <a:xfrm>
            <a:off x="615936" y="2753190"/>
            <a:ext cx="37450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kern="100" dirty="0">
                <a:solidFill>
                  <a:schemeClr val="tx1">
                    <a:lumMod val="75000"/>
                    <a:lumOff val="25000"/>
                  </a:schemeClr>
                </a:solidFill>
                <a:latin typeface="微软雅黑" panose="020B0503020204020204" pitchFamily="34" charset="-122"/>
                <a:ea typeface="微软雅黑" panose="020B0503020204020204" pitchFamily="34" charset="-122"/>
              </a:rPr>
              <a:t>单击此处输入您的文本或者复制您的内容单击此处输入您的文本或者复制您的内容</a:t>
            </a:r>
            <a:endParaRPr lang="en-US" altLang="zh-CN" kern="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748347" y="4540586"/>
            <a:ext cx="3612629"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612941" y="4088010"/>
            <a:ext cx="1723549"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输入您的标题</a:t>
            </a:r>
          </a:p>
        </p:txBody>
      </p:sp>
      <p:sp>
        <p:nvSpPr>
          <p:cNvPr id="22" name="矩形 47"/>
          <p:cNvSpPr>
            <a:spLocks noChangeArrowheads="1"/>
          </p:cNvSpPr>
          <p:nvPr/>
        </p:nvSpPr>
        <p:spPr bwMode="auto">
          <a:xfrm>
            <a:off x="615936" y="4585555"/>
            <a:ext cx="37450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kern="100" dirty="0">
                <a:solidFill>
                  <a:schemeClr val="tx1">
                    <a:lumMod val="75000"/>
                    <a:lumOff val="25000"/>
                  </a:schemeClr>
                </a:solidFill>
                <a:latin typeface="微软雅黑" panose="020B0503020204020204" pitchFamily="34" charset="-122"/>
                <a:ea typeface="微软雅黑" panose="020B0503020204020204" pitchFamily="34" charset="-122"/>
              </a:rPr>
              <a:t>单击此处输入您的文本或者复制您的内容单击此处输入您的文本或者复制您的内容</a:t>
            </a:r>
            <a:endParaRPr lang="en-US" altLang="zh-CN" kern="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 fill="hold"/>
                                        <p:tgtEl>
                                          <p:spTgt spid="4"/>
                                        </p:tgtEl>
                                        <p:attrNameLst>
                                          <p:attrName>ppt_w</p:attrName>
                                        </p:attrNameLst>
                                      </p:cBhvr>
                                      <p:tavLst>
                                        <p:tav tm="0">
                                          <p:val>
                                            <p:fltVal val="0"/>
                                          </p:val>
                                        </p:tav>
                                        <p:tav tm="100000">
                                          <p:val>
                                            <p:strVal val="#ppt_w"/>
                                          </p:val>
                                        </p:tav>
                                      </p:tavLst>
                                    </p:anim>
                                    <p:anim calcmode="lin" valueType="num">
                                      <p:cBhvr>
                                        <p:cTn id="15" dur="300" fill="hold"/>
                                        <p:tgtEl>
                                          <p:spTgt spid="4"/>
                                        </p:tgtEl>
                                        <p:attrNameLst>
                                          <p:attrName>ppt_h</p:attrName>
                                        </p:attrNameLst>
                                      </p:cBhvr>
                                      <p:tavLst>
                                        <p:tav tm="0">
                                          <p:val>
                                            <p:fltVal val="0"/>
                                          </p:val>
                                        </p:tav>
                                        <p:tav tm="100000">
                                          <p:val>
                                            <p:strVal val="#ppt_h"/>
                                          </p:val>
                                        </p:tav>
                                      </p:tavLst>
                                    </p:anim>
                                    <p:animEffect transition="in" filter="fade">
                                      <p:cBhvr>
                                        <p:cTn id="16" dur="3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300" fill="hold"/>
                                        <p:tgtEl>
                                          <p:spTgt spid="5"/>
                                        </p:tgtEl>
                                        <p:attrNameLst>
                                          <p:attrName>ppt_w</p:attrName>
                                        </p:attrNameLst>
                                      </p:cBhvr>
                                      <p:tavLst>
                                        <p:tav tm="0">
                                          <p:val>
                                            <p:fltVal val="0"/>
                                          </p:val>
                                        </p:tav>
                                        <p:tav tm="100000">
                                          <p:val>
                                            <p:strVal val="#ppt_w"/>
                                          </p:val>
                                        </p:tav>
                                      </p:tavLst>
                                    </p:anim>
                                    <p:anim calcmode="lin" valueType="num">
                                      <p:cBhvr>
                                        <p:cTn id="22" dur="300" fill="hold"/>
                                        <p:tgtEl>
                                          <p:spTgt spid="5"/>
                                        </p:tgtEl>
                                        <p:attrNameLst>
                                          <p:attrName>ppt_h</p:attrName>
                                        </p:attrNameLst>
                                      </p:cBhvr>
                                      <p:tavLst>
                                        <p:tav tm="0">
                                          <p:val>
                                            <p:fltVal val="0"/>
                                          </p:val>
                                        </p:tav>
                                        <p:tav tm="100000">
                                          <p:val>
                                            <p:strVal val="#ppt_h"/>
                                          </p:val>
                                        </p:tav>
                                      </p:tavLst>
                                    </p:anim>
                                    <p:animEffect transition="in" filter="fade">
                                      <p:cBhvr>
                                        <p:cTn id="23" dur="3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 fill="hold"/>
                                        <p:tgtEl>
                                          <p:spTgt spid="6"/>
                                        </p:tgtEl>
                                        <p:attrNameLst>
                                          <p:attrName>ppt_w</p:attrName>
                                        </p:attrNameLst>
                                      </p:cBhvr>
                                      <p:tavLst>
                                        <p:tav tm="0">
                                          <p:val>
                                            <p:fltVal val="0"/>
                                          </p:val>
                                        </p:tav>
                                        <p:tav tm="100000">
                                          <p:val>
                                            <p:strVal val="#ppt_w"/>
                                          </p:val>
                                        </p:tav>
                                      </p:tavLst>
                                    </p:anim>
                                    <p:anim calcmode="lin" valueType="num">
                                      <p:cBhvr>
                                        <p:cTn id="29" dur="300" fill="hold"/>
                                        <p:tgtEl>
                                          <p:spTgt spid="6"/>
                                        </p:tgtEl>
                                        <p:attrNameLst>
                                          <p:attrName>ppt_h</p:attrName>
                                        </p:attrNameLst>
                                      </p:cBhvr>
                                      <p:tavLst>
                                        <p:tav tm="0">
                                          <p:val>
                                            <p:fltVal val="0"/>
                                          </p:val>
                                        </p:tav>
                                        <p:tav tm="100000">
                                          <p:val>
                                            <p:strVal val="#ppt_h"/>
                                          </p:val>
                                        </p:tav>
                                      </p:tavLst>
                                    </p:anim>
                                    <p:animEffect transition="in" filter="fade">
                                      <p:cBhvr>
                                        <p:cTn id="30" dur="3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300"/>
                                        <p:tgtEl>
                                          <p:spTgt spid="10"/>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300"/>
                                        <p:tgtEl>
                                          <p:spTgt spid="9"/>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300"/>
                                        <p:tgtEl>
                                          <p:spTgt spid="8"/>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3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randombar(horizont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arn(inVertic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randombar(horizontal)">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arn(inVertic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randombar(horizontal)">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barn(inVertical)">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500"/>
                                        <p:tgtEl>
                                          <p:spTgt spid="15"/>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randombar(horizontal)">
                                      <p:cBhvr>
                                        <p:cTn id="10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2" grpId="0"/>
      <p:bldP spid="13" grpId="0"/>
      <p:bldP spid="15" grpId="0"/>
      <p:bldP spid="16" grpId="0"/>
      <p:bldP spid="18" grpId="0"/>
      <p:bldP spid="19"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sp>
        <p:nvSpPr>
          <p:cNvPr id="17" name="MH_SubTitle_1"/>
          <p:cNvSpPr/>
          <p:nvPr>
            <p:custDataLst>
              <p:tags r:id="rId2"/>
            </p:custDataLst>
          </p:nvPr>
        </p:nvSpPr>
        <p:spPr>
          <a:xfrm>
            <a:off x="4865756" y="2217621"/>
            <a:ext cx="2217881" cy="377825"/>
          </a:xfrm>
          <a:prstGeom prst="roundRect">
            <a:avLst>
              <a:gd name="adj" fmla="val 21110"/>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zh-CN" altLang="en-US" b="1" dirty="0">
                <a:solidFill>
                  <a:srgbClr val="FFFFFF"/>
                </a:solidFill>
                <a:ea typeface="微软雅黑" panose="020B0503020204020204" pitchFamily="34" charset="-122"/>
              </a:rPr>
              <a:t>单击输入您的标题</a:t>
            </a:r>
            <a:endParaRPr lang="en-US" b="1" dirty="0">
              <a:solidFill>
                <a:srgbClr val="FFFFFF"/>
              </a:solidFill>
              <a:ea typeface="微软雅黑" panose="020B0503020204020204" pitchFamily="34" charset="-122"/>
            </a:endParaRPr>
          </a:p>
        </p:txBody>
      </p:sp>
      <p:sp>
        <p:nvSpPr>
          <p:cNvPr id="18" name="MH_Text_1"/>
          <p:cNvSpPr txBox="1">
            <a:spLocks noChangeArrowheads="1"/>
          </p:cNvSpPr>
          <p:nvPr>
            <p:custDataLst>
              <p:tags r:id="rId3"/>
            </p:custDataLst>
          </p:nvPr>
        </p:nvSpPr>
        <p:spPr bwMode="auto">
          <a:xfrm>
            <a:off x="4865756" y="2662119"/>
            <a:ext cx="6673102"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9000"/>
              </a:lnSpc>
            </a:pPr>
            <a:r>
              <a:rPr lang="zh-CN" altLang="en-US" sz="16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请在此处输入您的文本或者复制您的文本粘贴到此处请在此处输入您的文本或者复制您的文本请在此处输入您的文本或者复制您的文本</a:t>
            </a:r>
            <a:endParaRPr lang="zh-CN" altLang="en-US" sz="1600" dirty="0">
              <a:ea typeface="微软雅黑" panose="020B0503020204020204" pitchFamily="34" charset="-122"/>
            </a:endParaRPr>
          </a:p>
        </p:txBody>
      </p:sp>
      <p:grpSp>
        <p:nvGrpSpPr>
          <p:cNvPr id="19" name="组合 18"/>
          <p:cNvGrpSpPr/>
          <p:nvPr/>
        </p:nvGrpSpPr>
        <p:grpSpPr>
          <a:xfrm>
            <a:off x="805580" y="2210862"/>
            <a:ext cx="1481445" cy="1481445"/>
            <a:chOff x="849122" y="2051206"/>
            <a:chExt cx="1481445" cy="1481445"/>
          </a:xfrm>
        </p:grpSpPr>
        <p:sp>
          <p:nvSpPr>
            <p:cNvPr id="20" name="MH_Other_4"/>
            <p:cNvSpPr/>
            <p:nvPr>
              <p:custDataLst>
                <p:tags r:id="rId11"/>
              </p:custDataLst>
            </p:nvPr>
          </p:nvSpPr>
          <p:spPr>
            <a:xfrm rot="5400000">
              <a:off x="849122" y="2051206"/>
              <a:ext cx="1481445" cy="1481445"/>
            </a:xfrm>
            <a:prstGeom prst="teardrop">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a:defRPr/>
              </a:pPr>
              <a:endParaRPr lang="th-TH" sz="3600" dirty="0">
                <a:ea typeface="微软雅黑" panose="020B0503020204020204" pitchFamily="34" charset="-122"/>
              </a:endParaRPr>
            </a:p>
          </p:txBody>
        </p:sp>
        <p:sp>
          <p:nvSpPr>
            <p:cNvPr id="21" name="KSO_Shape"/>
            <p:cNvSpPr/>
            <p:nvPr/>
          </p:nvSpPr>
          <p:spPr bwMode="auto">
            <a:xfrm>
              <a:off x="1188643" y="2529481"/>
              <a:ext cx="775887" cy="58838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grpSp>
        <p:nvGrpSpPr>
          <p:cNvPr id="22" name="组合 21"/>
          <p:cNvGrpSpPr/>
          <p:nvPr/>
        </p:nvGrpSpPr>
        <p:grpSpPr>
          <a:xfrm>
            <a:off x="813915" y="3750646"/>
            <a:ext cx="1481445" cy="1483528"/>
            <a:chOff x="857457" y="3590990"/>
            <a:chExt cx="1481445" cy="1483528"/>
          </a:xfrm>
        </p:grpSpPr>
        <p:sp>
          <p:nvSpPr>
            <p:cNvPr id="23" name="MH_Other_3"/>
            <p:cNvSpPr/>
            <p:nvPr>
              <p:custDataLst>
                <p:tags r:id="rId10"/>
              </p:custDataLst>
            </p:nvPr>
          </p:nvSpPr>
          <p:spPr>
            <a:xfrm>
              <a:off x="857457" y="3590990"/>
              <a:ext cx="1481445" cy="1483528"/>
            </a:xfrm>
            <a:prstGeom prst="teardrop">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a:defRPr/>
              </a:pPr>
              <a:endParaRPr lang="th-TH" sz="3600" dirty="0">
                <a:ea typeface="微软雅黑" panose="020B0503020204020204" pitchFamily="34" charset="-122"/>
              </a:endParaRPr>
            </a:p>
          </p:txBody>
        </p:sp>
        <p:sp>
          <p:nvSpPr>
            <p:cNvPr id="25" name="KSO_Shape"/>
            <p:cNvSpPr/>
            <p:nvPr/>
          </p:nvSpPr>
          <p:spPr bwMode="auto">
            <a:xfrm>
              <a:off x="1110613" y="3883693"/>
              <a:ext cx="925033" cy="92503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grpSp>
        <p:nvGrpSpPr>
          <p:cNvPr id="26" name="组合 25"/>
          <p:cNvGrpSpPr/>
          <p:nvPr/>
        </p:nvGrpSpPr>
        <p:grpSpPr>
          <a:xfrm>
            <a:off x="2368284" y="3750646"/>
            <a:ext cx="2083607" cy="2083607"/>
            <a:chOff x="2411826" y="3590990"/>
            <a:chExt cx="2083607" cy="2083607"/>
          </a:xfrm>
        </p:grpSpPr>
        <p:sp>
          <p:nvSpPr>
            <p:cNvPr id="27" name="MH_Other_1"/>
            <p:cNvSpPr/>
            <p:nvPr>
              <p:custDataLst>
                <p:tags r:id="rId9"/>
              </p:custDataLst>
            </p:nvPr>
          </p:nvSpPr>
          <p:spPr>
            <a:xfrm rot="16200000">
              <a:off x="2411826" y="3590990"/>
              <a:ext cx="2083607" cy="2083607"/>
            </a:xfrm>
            <a:prstGeom prst="teardrop">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a:defRPr/>
              </a:pPr>
              <a:endParaRPr lang="th-TH" sz="3600" dirty="0">
                <a:ea typeface="微软雅黑" panose="020B0503020204020204" pitchFamily="34" charset="-122"/>
              </a:endParaRPr>
            </a:p>
          </p:txBody>
        </p:sp>
        <p:sp>
          <p:nvSpPr>
            <p:cNvPr id="28" name="KSO_Shape"/>
            <p:cNvSpPr/>
            <p:nvPr/>
          </p:nvSpPr>
          <p:spPr bwMode="auto">
            <a:xfrm>
              <a:off x="2712487" y="4010924"/>
              <a:ext cx="1368814" cy="1179461"/>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grpSp>
        <p:nvGrpSpPr>
          <p:cNvPr id="29" name="组合 28"/>
          <p:cNvGrpSpPr/>
          <p:nvPr/>
        </p:nvGrpSpPr>
        <p:grpSpPr>
          <a:xfrm>
            <a:off x="2368284" y="2196276"/>
            <a:ext cx="1483528" cy="1481444"/>
            <a:chOff x="2411826" y="2036620"/>
            <a:chExt cx="1483528" cy="1481444"/>
          </a:xfrm>
        </p:grpSpPr>
        <p:sp>
          <p:nvSpPr>
            <p:cNvPr id="30" name="MH_Other_2"/>
            <p:cNvSpPr/>
            <p:nvPr>
              <p:custDataLst>
                <p:tags r:id="rId8"/>
              </p:custDataLst>
            </p:nvPr>
          </p:nvSpPr>
          <p:spPr>
            <a:xfrm rot="10800000">
              <a:off x="2411826" y="2036620"/>
              <a:ext cx="1483528" cy="1481444"/>
            </a:xfrm>
            <a:prstGeom prst="teardrop">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a:defRPr/>
              </a:pPr>
              <a:endParaRPr lang="th-TH" sz="4000" dirty="0">
                <a:ea typeface="微软雅黑" panose="020B0503020204020204" pitchFamily="34" charset="-122"/>
              </a:endParaRPr>
            </a:p>
          </p:txBody>
        </p:sp>
        <p:sp>
          <p:nvSpPr>
            <p:cNvPr id="31" name="KSO_Shape"/>
            <p:cNvSpPr/>
            <p:nvPr/>
          </p:nvSpPr>
          <p:spPr bwMode="auto">
            <a:xfrm>
              <a:off x="2546448" y="2472869"/>
              <a:ext cx="1214284" cy="671903"/>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sp>
        <p:nvSpPr>
          <p:cNvPr id="32" name="MH_SubTitle_1"/>
          <p:cNvSpPr/>
          <p:nvPr>
            <p:custDataLst>
              <p:tags r:id="rId4"/>
            </p:custDataLst>
          </p:nvPr>
        </p:nvSpPr>
        <p:spPr>
          <a:xfrm>
            <a:off x="4865756" y="3502555"/>
            <a:ext cx="2217881" cy="377825"/>
          </a:xfrm>
          <a:prstGeom prst="roundRect">
            <a:avLst>
              <a:gd name="adj" fmla="val 21110"/>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zh-CN" altLang="en-US" b="1" dirty="0">
                <a:solidFill>
                  <a:srgbClr val="FFFFFF"/>
                </a:solidFill>
                <a:ea typeface="微软雅黑" panose="020B0503020204020204" pitchFamily="34" charset="-122"/>
              </a:rPr>
              <a:t>单击输入您的标题</a:t>
            </a:r>
            <a:endParaRPr lang="en-US" b="1" dirty="0">
              <a:solidFill>
                <a:srgbClr val="FFFFFF"/>
              </a:solidFill>
              <a:ea typeface="微软雅黑" panose="020B0503020204020204" pitchFamily="34" charset="-122"/>
            </a:endParaRPr>
          </a:p>
        </p:txBody>
      </p:sp>
      <p:sp>
        <p:nvSpPr>
          <p:cNvPr id="33" name="MH_Text_1"/>
          <p:cNvSpPr txBox="1">
            <a:spLocks noChangeArrowheads="1"/>
          </p:cNvSpPr>
          <p:nvPr>
            <p:custDataLst>
              <p:tags r:id="rId5"/>
            </p:custDataLst>
          </p:nvPr>
        </p:nvSpPr>
        <p:spPr bwMode="auto">
          <a:xfrm>
            <a:off x="4865756" y="3947053"/>
            <a:ext cx="6673102"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9000"/>
              </a:lnSpc>
            </a:pPr>
            <a:r>
              <a:rPr lang="zh-CN" altLang="en-US" sz="16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请在此处输入您的文本或者复制您的文本粘贴到此处请在此处输入您的文本或者复制您的文本请在此处输入您的文本或者复制您的文本</a:t>
            </a:r>
            <a:endParaRPr lang="zh-CN" altLang="en-US" sz="1600" dirty="0">
              <a:ea typeface="微软雅黑" panose="020B0503020204020204" pitchFamily="34" charset="-122"/>
            </a:endParaRPr>
          </a:p>
        </p:txBody>
      </p:sp>
      <p:sp>
        <p:nvSpPr>
          <p:cNvPr id="34" name="MH_SubTitle_1"/>
          <p:cNvSpPr/>
          <p:nvPr>
            <p:custDataLst>
              <p:tags r:id="rId6"/>
            </p:custDataLst>
          </p:nvPr>
        </p:nvSpPr>
        <p:spPr>
          <a:xfrm>
            <a:off x="4865756" y="4787490"/>
            <a:ext cx="2217881" cy="377825"/>
          </a:xfrm>
          <a:prstGeom prst="roundRect">
            <a:avLst>
              <a:gd name="adj" fmla="val 21110"/>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zh-CN" altLang="en-US" b="1" dirty="0">
                <a:solidFill>
                  <a:srgbClr val="FFFFFF"/>
                </a:solidFill>
                <a:ea typeface="微软雅黑" panose="020B0503020204020204" pitchFamily="34" charset="-122"/>
              </a:rPr>
              <a:t>单击输入您的标题</a:t>
            </a:r>
            <a:endParaRPr lang="en-US" b="1" dirty="0">
              <a:solidFill>
                <a:srgbClr val="FFFFFF"/>
              </a:solidFill>
              <a:ea typeface="微软雅黑" panose="020B0503020204020204" pitchFamily="34" charset="-122"/>
            </a:endParaRPr>
          </a:p>
        </p:txBody>
      </p:sp>
      <p:sp>
        <p:nvSpPr>
          <p:cNvPr id="35" name="MH_Text_1"/>
          <p:cNvSpPr txBox="1">
            <a:spLocks noChangeArrowheads="1"/>
          </p:cNvSpPr>
          <p:nvPr>
            <p:custDataLst>
              <p:tags r:id="rId7"/>
            </p:custDataLst>
          </p:nvPr>
        </p:nvSpPr>
        <p:spPr bwMode="auto">
          <a:xfrm>
            <a:off x="4865756" y="5231988"/>
            <a:ext cx="6673102" cy="72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9000"/>
              </a:lnSpc>
            </a:pPr>
            <a:r>
              <a:rPr lang="zh-CN" altLang="en-US" sz="16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请在此处输入您的文本或者复制您的文本粘贴到此处请在此处输入您的文本或者复制您的文本请在此处输入您的文本或者复制您的文本</a:t>
            </a:r>
            <a:endParaRPr lang="zh-CN" altLang="en-US" sz="1600" dirty="0">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900" decel="100000" fill="hold"/>
                                        <p:tgtEl>
                                          <p:spTgt spid="1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900" decel="100000" fill="hold"/>
                                        <p:tgtEl>
                                          <p:spTgt spid="3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1+#ppt_w/2"/>
                                          </p:val>
                                        </p:tav>
                                        <p:tav tm="100000">
                                          <p:val>
                                            <p:strVal val="#ppt_x"/>
                                          </p:val>
                                        </p:tav>
                                      </p:tavLst>
                                    </p:anim>
                                    <p:anim calcmode="lin" valueType="num">
                                      <p:cBhvr additive="base">
                                        <p:cTn id="4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900" decel="100000" fill="hold"/>
                                        <p:tgtEl>
                                          <p:spTgt spid="3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1+#ppt_w/2"/>
                                          </p:val>
                                        </p:tav>
                                        <p:tav tm="100000">
                                          <p:val>
                                            <p:strVal val="#ppt_x"/>
                                          </p:val>
                                        </p:tav>
                                      </p:tavLst>
                                    </p:anim>
                                    <p:anim calcmode="lin" valueType="num">
                                      <p:cBhvr additive="base">
                                        <p:cTn id="62"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32" grpId="0" animBg="1"/>
      <p:bldP spid="33" grpId="0"/>
      <p:bldP spid="34" grpId="0" animBg="1"/>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 y="6985"/>
            <a:ext cx="15450095" cy="6334539"/>
          </a:xfrm>
          <a:prstGeom prst="rect">
            <a:avLst/>
          </a:prstGeom>
        </p:spPr>
      </p:pic>
      <p:grpSp>
        <p:nvGrpSpPr>
          <p:cNvPr id="10" name="组合 9"/>
          <p:cNvGrpSpPr/>
          <p:nvPr/>
        </p:nvGrpSpPr>
        <p:grpSpPr>
          <a:xfrm>
            <a:off x="1881807" y="4273924"/>
            <a:ext cx="6416625" cy="2113623"/>
            <a:chOff x="4805169" y="3003803"/>
            <a:chExt cx="2581661" cy="850394"/>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1491" y="3022091"/>
              <a:ext cx="509017" cy="81381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5169" y="3003803"/>
              <a:ext cx="2581661" cy="850394"/>
            </a:xfrm>
            <a:prstGeom prst="rect">
              <a:avLst/>
            </a:prstGeom>
          </p:spPr>
        </p:pic>
      </p:gr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6042" y="3732325"/>
            <a:ext cx="1221693" cy="1953247"/>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18" y="379335"/>
            <a:ext cx="2584188" cy="6478665"/>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77312"/>
            <a:ext cx="12192000" cy="3980688"/>
          </a:xfrm>
          <a:prstGeom prst="rect">
            <a:avLst/>
          </a:prstGeom>
        </p:spPr>
      </p:pic>
      <p:sp>
        <p:nvSpPr>
          <p:cNvPr id="12" name="文本框 11"/>
          <p:cNvSpPr txBox="1"/>
          <p:nvPr/>
        </p:nvSpPr>
        <p:spPr>
          <a:xfrm>
            <a:off x="3373230" y="1532057"/>
            <a:ext cx="5431295" cy="769441"/>
          </a:xfrm>
          <a:prstGeom prst="rect">
            <a:avLst/>
          </a:prstGeom>
          <a:noFill/>
        </p:spPr>
        <p:txBody>
          <a:bodyPr wrap="none" rtlCol="0">
            <a:spAutoFit/>
          </a:bodyPr>
          <a:lstStyle/>
          <a:p>
            <a:r>
              <a:rPr lang="zh-CN" altLang="en-US" sz="4400" b="1" dirty="0">
                <a:solidFill>
                  <a:srgbClr val="865B3E"/>
                </a:solidFill>
                <a:latin typeface="微软雅黑" panose="020B0503020204020204" pitchFamily="34" charset="-122"/>
                <a:ea typeface="微软雅黑" panose="020B0503020204020204" pitchFamily="34" charset="-122"/>
              </a:rPr>
              <a:t>谢谢观看 欢迎下载！</a:t>
            </a:r>
          </a:p>
        </p:txBody>
      </p:sp>
      <p:sp>
        <p:nvSpPr>
          <p:cNvPr id="3" name="文本框 2"/>
          <p:cNvSpPr txBox="1"/>
          <p:nvPr/>
        </p:nvSpPr>
        <p:spPr>
          <a:xfrm>
            <a:off x="3553888" y="2363173"/>
            <a:ext cx="5069978" cy="400110"/>
          </a:xfrm>
          <a:prstGeom prst="rect">
            <a:avLst/>
          </a:prstGeom>
          <a:noFill/>
        </p:spPr>
        <p:txBody>
          <a:bodyPr wrap="none" rtlCol="0">
            <a:spAutoFit/>
          </a:bodyPr>
          <a:lstStyle/>
          <a:p>
            <a:r>
              <a:rPr lang="en-US" altLang="zh-CN" sz="2000" dirty="0">
                <a:solidFill>
                  <a:srgbClr val="865B3E"/>
                </a:solidFill>
              </a:rPr>
              <a:t>Thank you for watching welcome to download!</a:t>
            </a:r>
            <a:endParaRPr lang="zh-CN" altLang="en-US" sz="2000" dirty="0">
              <a:solidFill>
                <a:srgbClr val="865B3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949"/>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531170_162158900000_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380"/>
          <a:stretch>
            <a:fillRect/>
          </a:stretch>
        </p:blipFill>
        <p:spPr bwMode="auto">
          <a:xfrm>
            <a:off x="3147439" y="617402"/>
            <a:ext cx="5868987"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5799393" y="2715066"/>
            <a:ext cx="655949" cy="707886"/>
          </a:xfrm>
          <a:prstGeom prst="rect">
            <a:avLst/>
          </a:prstGeom>
          <a:noFill/>
        </p:spPr>
        <p:txBody>
          <a:bodyPr wrap="none" rtlCol="0">
            <a:spAutoFit/>
          </a:bodyPr>
          <a:lstStyle/>
          <a:p>
            <a:r>
              <a:rPr lang="en-US" altLang="zh-CN" sz="4000" dirty="0">
                <a:solidFill>
                  <a:schemeClr val="tx1">
                    <a:lumMod val="65000"/>
                    <a:lumOff val="35000"/>
                  </a:schemeClr>
                </a:solidFill>
                <a:latin typeface="Impact" panose="020B0806030902050204" pitchFamily="34" charset="0"/>
              </a:rPr>
              <a:t>01</a:t>
            </a:r>
            <a:endParaRPr lang="zh-CN" altLang="en-US" sz="4000" dirty="0">
              <a:solidFill>
                <a:schemeClr val="tx1">
                  <a:lumMod val="65000"/>
                  <a:lumOff val="35000"/>
                </a:schemeClr>
              </a:solidFill>
              <a:latin typeface="Impact" panose="020B0806030902050204" pitchFamily="34" charset="0"/>
            </a:endParaRPr>
          </a:p>
        </p:txBody>
      </p:sp>
      <p:sp>
        <p:nvSpPr>
          <p:cNvPr id="5" name="文本框 4"/>
          <p:cNvSpPr txBox="1"/>
          <p:nvPr/>
        </p:nvSpPr>
        <p:spPr>
          <a:xfrm>
            <a:off x="4957816" y="3573190"/>
            <a:ext cx="2339102"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输入您的标题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grpSp>
        <p:nvGrpSpPr>
          <p:cNvPr id="39" name="组合 38"/>
          <p:cNvGrpSpPr/>
          <p:nvPr/>
        </p:nvGrpSpPr>
        <p:grpSpPr>
          <a:xfrm>
            <a:off x="1717971" y="5085185"/>
            <a:ext cx="648072" cy="648072"/>
            <a:chOff x="1424975" y="5013176"/>
            <a:chExt cx="648072" cy="648072"/>
          </a:xfrm>
        </p:grpSpPr>
        <p:sp>
          <p:nvSpPr>
            <p:cNvPr id="40" name="矩形 39"/>
            <p:cNvSpPr/>
            <p:nvPr/>
          </p:nvSpPr>
          <p:spPr>
            <a:xfrm>
              <a:off x="1424975" y="5013176"/>
              <a:ext cx="648072" cy="648072"/>
            </a:xfrm>
            <a:prstGeom prst="rect">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KSO_Shape"/>
            <p:cNvSpPr/>
            <p:nvPr/>
          </p:nvSpPr>
          <p:spPr bwMode="auto">
            <a:xfrm>
              <a:off x="1507572" y="5097785"/>
              <a:ext cx="482878" cy="478854"/>
            </a:xfrm>
            <a:custGeom>
              <a:avLst/>
              <a:gdLst>
                <a:gd name="T0" fmla="*/ 0 w 1438275"/>
                <a:gd name="T1" fmla="*/ 2252360 h 1425575"/>
                <a:gd name="T2" fmla="*/ 365180 w 1438275"/>
                <a:gd name="T3" fmla="*/ 2252360 h 1425575"/>
                <a:gd name="T4" fmla="*/ 365180 w 1438275"/>
                <a:gd name="T5" fmla="*/ 2946274 h 1425575"/>
                <a:gd name="T6" fmla="*/ 2979731 w 1438275"/>
                <a:gd name="T7" fmla="*/ 2946274 h 1425575"/>
                <a:gd name="T8" fmla="*/ 2979731 w 1438275"/>
                <a:gd name="T9" fmla="*/ 2252360 h 1425575"/>
                <a:gd name="T10" fmla="*/ 3341959 w 1438275"/>
                <a:gd name="T11" fmla="*/ 2252360 h 1425575"/>
                <a:gd name="T12" fmla="*/ 3341959 w 1438275"/>
                <a:gd name="T13" fmla="*/ 3315771 h 1425575"/>
                <a:gd name="T14" fmla="*/ 0 w 1438275"/>
                <a:gd name="T15" fmla="*/ 3315771 h 1425575"/>
                <a:gd name="T16" fmla="*/ 1209893 w 1438275"/>
                <a:gd name="T17" fmla="*/ 0 h 1425575"/>
                <a:gd name="T18" fmla="*/ 2154199 w 1438275"/>
                <a:gd name="T19" fmla="*/ 0 h 1425575"/>
                <a:gd name="T20" fmla="*/ 2154199 w 1438275"/>
                <a:gd name="T21" fmla="*/ 1183932 h 1425575"/>
                <a:gd name="T22" fmla="*/ 2725946 w 1438275"/>
                <a:gd name="T23" fmla="*/ 1183932 h 1425575"/>
                <a:gd name="T24" fmla="*/ 1682783 w 1438275"/>
                <a:gd name="T25" fmla="*/ 2632679 h 1425575"/>
                <a:gd name="T26" fmla="*/ 1681307 w 1438275"/>
                <a:gd name="T27" fmla="*/ 2632679 h 1425575"/>
                <a:gd name="T28" fmla="*/ 638144 w 1438275"/>
                <a:gd name="T29" fmla="*/ 1183932 h 1425575"/>
                <a:gd name="T30" fmla="*/ 1209893 w 1438275"/>
                <a:gd name="T31" fmla="*/ 1183932 h 14255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8275" h="1425575">
                  <a:moveTo>
                    <a:pt x="0" y="968375"/>
                  </a:moveTo>
                  <a:lnTo>
                    <a:pt x="157162" y="968375"/>
                  </a:lnTo>
                  <a:lnTo>
                    <a:pt x="157162" y="1266715"/>
                  </a:lnTo>
                  <a:lnTo>
                    <a:pt x="1282383" y="1266715"/>
                  </a:lnTo>
                  <a:lnTo>
                    <a:pt x="1282383" y="968375"/>
                  </a:lnTo>
                  <a:lnTo>
                    <a:pt x="1438275" y="968375"/>
                  </a:lnTo>
                  <a:lnTo>
                    <a:pt x="1438275" y="1425575"/>
                  </a:lnTo>
                  <a:lnTo>
                    <a:pt x="0" y="1425575"/>
                  </a:lnTo>
                  <a:lnTo>
                    <a:pt x="0" y="968375"/>
                  </a:lnTo>
                  <a:close/>
                  <a:moveTo>
                    <a:pt x="520700" y="0"/>
                  </a:moveTo>
                  <a:lnTo>
                    <a:pt x="927100" y="0"/>
                  </a:lnTo>
                  <a:lnTo>
                    <a:pt x="927100" y="509017"/>
                  </a:lnTo>
                  <a:lnTo>
                    <a:pt x="1173162" y="509017"/>
                  </a:lnTo>
                  <a:lnTo>
                    <a:pt x="724217" y="1131888"/>
                  </a:lnTo>
                  <a:lnTo>
                    <a:pt x="723582" y="1131888"/>
                  </a:lnTo>
                  <a:lnTo>
                    <a:pt x="274637" y="509017"/>
                  </a:lnTo>
                  <a:lnTo>
                    <a:pt x="520700" y="509017"/>
                  </a:lnTo>
                  <a:lnTo>
                    <a:pt x="52070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nvGrpSpPr>
          <p:cNvPr id="42" name="组合 41"/>
          <p:cNvGrpSpPr/>
          <p:nvPr/>
        </p:nvGrpSpPr>
        <p:grpSpPr>
          <a:xfrm>
            <a:off x="3740656" y="2132856"/>
            <a:ext cx="4371569" cy="2336853"/>
            <a:chOff x="3740656" y="2132856"/>
            <a:chExt cx="4371569" cy="2336853"/>
          </a:xfrm>
        </p:grpSpPr>
        <p:grpSp>
          <p:nvGrpSpPr>
            <p:cNvPr id="43" name="组合 42"/>
            <p:cNvGrpSpPr/>
            <p:nvPr/>
          </p:nvGrpSpPr>
          <p:grpSpPr>
            <a:xfrm>
              <a:off x="3740656" y="2132856"/>
              <a:ext cx="4371569" cy="2336853"/>
              <a:chOff x="3452623" y="2276871"/>
              <a:chExt cx="4371569" cy="2336853"/>
            </a:xfrm>
            <a:effectLst>
              <a:outerShdw blurRad="50800" dist="38100" dir="2700000" algn="tl" rotWithShape="0">
                <a:prstClr val="black">
                  <a:alpha val="40000"/>
                </a:prstClr>
              </a:outerShdw>
            </a:effectLst>
          </p:grpSpPr>
          <p:sp>
            <p:nvSpPr>
              <p:cNvPr id="51" name="Freeform 7"/>
              <p:cNvSpPr/>
              <p:nvPr/>
            </p:nvSpPr>
            <p:spPr bwMode="auto">
              <a:xfrm>
                <a:off x="3452623" y="2276871"/>
                <a:ext cx="2343921" cy="116842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F29A5B"/>
              </a:solidFill>
              <a:ln>
                <a:noFill/>
              </a:ln>
            </p:spPr>
            <p:txBody>
              <a:bodyPr vert="horz" wrap="square" lIns="91440" tIns="45720" rIns="91440" bIns="45720" numCol="1" anchor="t" anchorCtr="0" compatLnSpc="1"/>
              <a:lstStyle/>
              <a:p>
                <a:endParaRPr lang="en-US" dirty="0"/>
              </a:p>
            </p:txBody>
          </p:sp>
          <p:sp>
            <p:nvSpPr>
              <p:cNvPr id="52" name="Freeform 7"/>
              <p:cNvSpPr/>
              <p:nvPr/>
            </p:nvSpPr>
            <p:spPr bwMode="auto">
              <a:xfrm flipV="1">
                <a:off x="5480271" y="3445297"/>
                <a:ext cx="2343921" cy="116842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F29A5B"/>
              </a:solidFill>
              <a:ln>
                <a:noFill/>
              </a:ln>
            </p:spPr>
            <p:txBody>
              <a:bodyPr vert="horz" wrap="square" lIns="91440" tIns="45720" rIns="91440" bIns="45720" numCol="1" anchor="t" anchorCtr="0" compatLnSpc="1"/>
              <a:lstStyle/>
              <a:p>
                <a:endParaRPr lang="en-US" dirty="0"/>
              </a:p>
            </p:txBody>
          </p:sp>
        </p:grpSp>
        <p:grpSp>
          <p:nvGrpSpPr>
            <p:cNvPr id="44" name="组合 43"/>
            <p:cNvGrpSpPr/>
            <p:nvPr/>
          </p:nvGrpSpPr>
          <p:grpSpPr>
            <a:xfrm>
              <a:off x="3740656" y="2132856"/>
              <a:ext cx="4371569" cy="2336853"/>
              <a:chOff x="3452623" y="2276871"/>
              <a:chExt cx="4371569" cy="2336853"/>
            </a:xfrm>
            <a:effectLst>
              <a:outerShdw blurRad="50800" dist="38100" dir="2700000" algn="tl" rotWithShape="0">
                <a:prstClr val="black">
                  <a:alpha val="40000"/>
                </a:prstClr>
              </a:outerShdw>
            </a:effectLst>
          </p:grpSpPr>
          <p:sp>
            <p:nvSpPr>
              <p:cNvPr id="49" name="Freeform 7"/>
              <p:cNvSpPr/>
              <p:nvPr/>
            </p:nvSpPr>
            <p:spPr bwMode="auto">
              <a:xfrm flipV="1">
                <a:off x="3452623" y="3445297"/>
                <a:ext cx="2343921" cy="116842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A5C0A4"/>
              </a:solidFill>
              <a:ln>
                <a:noFill/>
              </a:ln>
            </p:spPr>
            <p:txBody>
              <a:bodyPr vert="horz" wrap="square" lIns="91440" tIns="45720" rIns="91440" bIns="45720" numCol="1" anchor="t" anchorCtr="0" compatLnSpc="1"/>
              <a:lstStyle/>
              <a:p>
                <a:endParaRPr lang="en-US" dirty="0"/>
              </a:p>
            </p:txBody>
          </p:sp>
          <p:sp>
            <p:nvSpPr>
              <p:cNvPr id="50" name="Freeform 7"/>
              <p:cNvSpPr/>
              <p:nvPr/>
            </p:nvSpPr>
            <p:spPr bwMode="auto">
              <a:xfrm>
                <a:off x="5480271" y="2276871"/>
                <a:ext cx="2343921" cy="116842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A5C0A4"/>
              </a:solidFill>
              <a:ln>
                <a:noFill/>
              </a:ln>
            </p:spPr>
            <p:txBody>
              <a:bodyPr vert="horz" wrap="square" lIns="91440" tIns="45720" rIns="91440" bIns="45720" numCol="1" anchor="t" anchorCtr="0" compatLnSpc="1"/>
              <a:lstStyle/>
              <a:p>
                <a:endParaRPr lang="en-US" dirty="0"/>
              </a:p>
            </p:txBody>
          </p:sp>
        </p:grpSp>
        <p:sp>
          <p:nvSpPr>
            <p:cNvPr id="45" name="椭圆 44"/>
            <p:cNvSpPr/>
            <p:nvPr/>
          </p:nvSpPr>
          <p:spPr>
            <a:xfrm>
              <a:off x="4156060" y="2547334"/>
              <a:ext cx="1507893" cy="1507893"/>
            </a:xfrm>
            <a:prstGeom prst="ellipse">
              <a:avLst/>
            </a:prstGeom>
            <a:noFill/>
            <a:ln w="25400">
              <a:solidFill>
                <a:srgbClr val="F29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188928" y="2547333"/>
              <a:ext cx="1507893" cy="1507893"/>
            </a:xfrm>
            <a:prstGeom prst="ellipse">
              <a:avLst/>
            </a:prstGeom>
            <a:noFill/>
            <a:ln w="25400">
              <a:solidFill>
                <a:srgbClr val="F29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216733" y="2953687"/>
              <a:ext cx="1338828" cy="777457"/>
            </a:xfrm>
            <a:prstGeom prst="rect">
              <a:avLst/>
            </a:prstGeom>
            <a:noFill/>
          </p:spPr>
          <p:txBody>
            <a:bodyPr wrap="none" rtlCol="0">
              <a:spAutoFit/>
            </a:bodyPr>
            <a:lstStyle/>
            <a:p>
              <a:pPr algn="r">
                <a:lnSpc>
                  <a:spcPct val="130000"/>
                </a:lnSpc>
              </a:pPr>
              <a:r>
                <a:rPr lang="zh-CN" altLang="en-US" b="1" dirty="0">
                  <a:solidFill>
                    <a:schemeClr val="tx1">
                      <a:lumMod val="75000"/>
                    </a:schemeClr>
                  </a:solidFill>
                  <a:latin typeface="微软雅黑" panose="020B0503020204020204" pitchFamily="34" charset="-122"/>
                  <a:ea typeface="微软雅黑" panose="020B0503020204020204" pitchFamily="34" charset="-122"/>
                </a:rPr>
                <a:t>请在此处输</a:t>
              </a:r>
              <a:endParaRPr lang="en-US" altLang="zh-CN" b="1" dirty="0">
                <a:solidFill>
                  <a:schemeClr val="tx1">
                    <a:lumMod val="75000"/>
                  </a:schemeClr>
                </a:solidFill>
                <a:latin typeface="微软雅黑" panose="020B0503020204020204" pitchFamily="34" charset="-122"/>
                <a:ea typeface="微软雅黑" panose="020B0503020204020204" pitchFamily="34" charset="-122"/>
              </a:endParaRPr>
            </a:p>
            <a:p>
              <a:pPr algn="r">
                <a:lnSpc>
                  <a:spcPct val="130000"/>
                </a:lnSpc>
              </a:pPr>
              <a:r>
                <a:rPr lang="zh-CN" altLang="en-US" b="1" dirty="0">
                  <a:solidFill>
                    <a:schemeClr val="tx1">
                      <a:lumMod val="75000"/>
                    </a:schemeClr>
                  </a:solidFill>
                  <a:latin typeface="微软雅黑" panose="020B0503020204020204" pitchFamily="34" charset="-122"/>
                  <a:ea typeface="微软雅黑" panose="020B0503020204020204" pitchFamily="34" charset="-122"/>
                </a:rPr>
                <a:t>入文字内容</a:t>
              </a:r>
            </a:p>
          </p:txBody>
        </p:sp>
        <p:sp>
          <p:nvSpPr>
            <p:cNvPr id="48" name="文本框 47"/>
            <p:cNvSpPr txBox="1"/>
            <p:nvPr/>
          </p:nvSpPr>
          <p:spPr>
            <a:xfrm>
              <a:off x="6280914" y="2900797"/>
              <a:ext cx="1338828" cy="777457"/>
            </a:xfrm>
            <a:prstGeom prst="rect">
              <a:avLst/>
            </a:prstGeom>
            <a:noFill/>
          </p:spPr>
          <p:txBody>
            <a:bodyPr wrap="none" rtlCol="0">
              <a:spAutoFit/>
            </a:bodyPr>
            <a:lstStyle/>
            <a:p>
              <a:pPr algn="r">
                <a:lnSpc>
                  <a:spcPct val="130000"/>
                </a:lnSpc>
              </a:pPr>
              <a:r>
                <a:rPr lang="zh-CN" altLang="en-US" b="1" dirty="0">
                  <a:solidFill>
                    <a:schemeClr val="tx1">
                      <a:lumMod val="75000"/>
                    </a:schemeClr>
                  </a:solidFill>
                  <a:latin typeface="微软雅黑" panose="020B0503020204020204" pitchFamily="34" charset="-122"/>
                  <a:ea typeface="微软雅黑" panose="020B0503020204020204" pitchFamily="34" charset="-122"/>
                </a:rPr>
                <a:t>请在此处输</a:t>
              </a:r>
              <a:endParaRPr lang="en-US" altLang="zh-CN" b="1" dirty="0">
                <a:solidFill>
                  <a:schemeClr val="tx1">
                    <a:lumMod val="75000"/>
                  </a:schemeClr>
                </a:solidFill>
                <a:latin typeface="微软雅黑" panose="020B0503020204020204" pitchFamily="34" charset="-122"/>
                <a:ea typeface="微软雅黑" panose="020B0503020204020204" pitchFamily="34" charset="-122"/>
              </a:endParaRPr>
            </a:p>
            <a:p>
              <a:pPr algn="r">
                <a:lnSpc>
                  <a:spcPct val="130000"/>
                </a:lnSpc>
              </a:pPr>
              <a:r>
                <a:rPr lang="zh-CN" altLang="en-US" b="1" dirty="0">
                  <a:solidFill>
                    <a:schemeClr val="tx1">
                      <a:lumMod val="75000"/>
                    </a:schemeClr>
                  </a:solidFill>
                  <a:latin typeface="微软雅黑" panose="020B0503020204020204" pitchFamily="34" charset="-122"/>
                  <a:ea typeface="微软雅黑" panose="020B0503020204020204" pitchFamily="34" charset="-122"/>
                </a:rPr>
                <a:t>入文字内容</a:t>
              </a:r>
            </a:p>
          </p:txBody>
        </p:sp>
      </p:grpSp>
      <p:sp>
        <p:nvSpPr>
          <p:cNvPr id="54" name="椭圆 53"/>
          <p:cNvSpPr/>
          <p:nvPr/>
        </p:nvSpPr>
        <p:spPr>
          <a:xfrm>
            <a:off x="1729466" y="2397861"/>
            <a:ext cx="2062279" cy="2062278"/>
          </a:xfrm>
          <a:prstGeom prst="ellipse">
            <a:avLst/>
          </a:prstGeom>
          <a:noFill/>
          <a:ln w="165100">
            <a:solidFill>
              <a:srgbClr val="A5C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8066170" y="2266116"/>
            <a:ext cx="2062279" cy="2070335"/>
          </a:xfrm>
          <a:prstGeom prst="ellipse">
            <a:avLst/>
          </a:prstGeom>
          <a:noFill/>
          <a:ln w="165100">
            <a:solidFill>
              <a:srgbClr val="A5C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MH_Text_1"/>
          <p:cNvSpPr txBox="1">
            <a:spLocks noChangeArrowheads="1"/>
          </p:cNvSpPr>
          <p:nvPr>
            <p:custDataLst>
              <p:tags r:id="rId1"/>
            </p:custDataLst>
          </p:nvPr>
        </p:nvSpPr>
        <p:spPr bwMode="auto">
          <a:xfrm>
            <a:off x="2423651" y="5040527"/>
            <a:ext cx="8064837" cy="10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rmAutofit fontScale="925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请在此处输入您的文字叙述请在此处输入您的文字叙述请在此处输入您的文字叙述请在此处输入您的文字叙述请在（下面证书更改：右键</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更改图片</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然后选择您要替换的图片即可）</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61" name="图片 60"/>
          <p:cNvPicPr>
            <a:picLocks noChangeAspect="1"/>
          </p:cNvPicPr>
          <p:nvPr/>
        </p:nvPicPr>
        <p:blipFill>
          <a:blip r:embed="rId3" cstate="print">
            <a:extLst>
              <a:ext uri="{28A0092B-C50C-407E-A947-70E740481C1C}">
                <a14:useLocalDpi xmlns:a14="http://schemas.microsoft.com/office/drawing/2010/main" val="0"/>
              </a:ext>
            </a:extLst>
          </a:blip>
          <a:srcRect l="25242" t="1250" r="13420" b="10304"/>
          <a:stretch>
            <a:fillRect/>
          </a:stretch>
        </p:blipFill>
        <p:spPr>
          <a:xfrm>
            <a:off x="1945620" y="2594236"/>
            <a:ext cx="1629969" cy="1629969"/>
          </a:xfrm>
          <a:custGeom>
            <a:avLst/>
            <a:gdLst>
              <a:gd name="connsiteX0" fmla="*/ 753947 w 1507894"/>
              <a:gd name="connsiteY0" fmla="*/ 0 h 1507894"/>
              <a:gd name="connsiteX1" fmla="*/ 1507894 w 1507894"/>
              <a:gd name="connsiteY1" fmla="*/ 753947 h 1507894"/>
              <a:gd name="connsiteX2" fmla="*/ 753947 w 1507894"/>
              <a:gd name="connsiteY2" fmla="*/ 1507894 h 1507894"/>
              <a:gd name="connsiteX3" fmla="*/ 0 w 1507894"/>
              <a:gd name="connsiteY3" fmla="*/ 753947 h 1507894"/>
              <a:gd name="connsiteX4" fmla="*/ 753947 w 1507894"/>
              <a:gd name="connsiteY4" fmla="*/ 0 h 150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894" h="1507894">
                <a:moveTo>
                  <a:pt x="753947" y="0"/>
                </a:moveTo>
                <a:cubicBezTo>
                  <a:pt x="1170340" y="0"/>
                  <a:pt x="1507894" y="337554"/>
                  <a:pt x="1507894" y="753947"/>
                </a:cubicBezTo>
                <a:cubicBezTo>
                  <a:pt x="1507894" y="1170340"/>
                  <a:pt x="1170340" y="1507894"/>
                  <a:pt x="753947" y="1507894"/>
                </a:cubicBezTo>
                <a:cubicBezTo>
                  <a:pt x="337554" y="1507894"/>
                  <a:pt x="0" y="1170340"/>
                  <a:pt x="0" y="753947"/>
                </a:cubicBezTo>
                <a:cubicBezTo>
                  <a:pt x="0" y="337554"/>
                  <a:pt x="337554" y="0"/>
                  <a:pt x="753947" y="0"/>
                </a:cubicBezTo>
                <a:close/>
              </a:path>
            </a:pathLst>
          </a:custGeom>
        </p:spPr>
      </p:pic>
      <p:pic>
        <p:nvPicPr>
          <p:cNvPr id="65" name="图片 64"/>
          <p:cNvPicPr>
            <a:picLocks noChangeAspect="1"/>
          </p:cNvPicPr>
          <p:nvPr/>
        </p:nvPicPr>
        <p:blipFill>
          <a:blip r:embed="rId4" cstate="print">
            <a:extLst>
              <a:ext uri="{28A0092B-C50C-407E-A947-70E740481C1C}">
                <a14:useLocalDpi xmlns:a14="http://schemas.microsoft.com/office/drawing/2010/main" val="0"/>
              </a:ext>
            </a:extLst>
          </a:blip>
          <a:srcRect l="24550" t="3023" r="10712"/>
          <a:stretch>
            <a:fillRect/>
          </a:stretch>
        </p:blipFill>
        <p:spPr>
          <a:xfrm>
            <a:off x="8277511" y="2477176"/>
            <a:ext cx="1629969" cy="1629969"/>
          </a:xfrm>
          <a:custGeom>
            <a:avLst/>
            <a:gdLst>
              <a:gd name="connsiteX0" fmla="*/ 753947 w 1507894"/>
              <a:gd name="connsiteY0" fmla="*/ 0 h 1507894"/>
              <a:gd name="connsiteX1" fmla="*/ 1507894 w 1507894"/>
              <a:gd name="connsiteY1" fmla="*/ 753947 h 1507894"/>
              <a:gd name="connsiteX2" fmla="*/ 753947 w 1507894"/>
              <a:gd name="connsiteY2" fmla="*/ 1507894 h 1507894"/>
              <a:gd name="connsiteX3" fmla="*/ 0 w 1507894"/>
              <a:gd name="connsiteY3" fmla="*/ 753947 h 1507894"/>
              <a:gd name="connsiteX4" fmla="*/ 753947 w 1507894"/>
              <a:gd name="connsiteY4" fmla="*/ 0 h 150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894" h="1507894">
                <a:moveTo>
                  <a:pt x="753947" y="0"/>
                </a:moveTo>
                <a:cubicBezTo>
                  <a:pt x="1170340" y="0"/>
                  <a:pt x="1507894" y="337554"/>
                  <a:pt x="1507894" y="753947"/>
                </a:cubicBezTo>
                <a:cubicBezTo>
                  <a:pt x="1507894" y="1170340"/>
                  <a:pt x="1170340" y="1507894"/>
                  <a:pt x="753947" y="1507894"/>
                </a:cubicBezTo>
                <a:cubicBezTo>
                  <a:pt x="337554" y="1507894"/>
                  <a:pt x="0" y="1170340"/>
                  <a:pt x="0" y="753947"/>
                </a:cubicBezTo>
                <a:cubicBezTo>
                  <a:pt x="0" y="337554"/>
                  <a:pt x="337554" y="0"/>
                  <a:pt x="753947"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outVertical)">
                                      <p:cBhvr>
                                        <p:cTn id="7" dur="500"/>
                                        <p:tgtEl>
                                          <p:spTgt spid="4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p:cTn id="16" dur="500" fill="hold"/>
                                        <p:tgtEl>
                                          <p:spTgt spid="57"/>
                                        </p:tgtEl>
                                        <p:attrNameLst>
                                          <p:attrName>ppt_w</p:attrName>
                                        </p:attrNameLst>
                                      </p:cBhvr>
                                      <p:tavLst>
                                        <p:tav tm="0">
                                          <p:val>
                                            <p:fltVal val="0"/>
                                          </p:val>
                                        </p:tav>
                                        <p:tav tm="100000">
                                          <p:val>
                                            <p:strVal val="#ppt_w"/>
                                          </p:val>
                                        </p:tav>
                                      </p:tavLst>
                                    </p:anim>
                                    <p:anim calcmode="lin" valueType="num">
                                      <p:cBhvr>
                                        <p:cTn id="17" dur="500" fill="hold"/>
                                        <p:tgtEl>
                                          <p:spTgt spid="57"/>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49" presetClass="entr" presetSubtype="0" decel="100000"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 calcmode="lin" valueType="num">
                                      <p:cBhvr>
                                        <p:cTn id="23" dur="500" fill="hold"/>
                                        <p:tgtEl>
                                          <p:spTgt spid="65"/>
                                        </p:tgtEl>
                                        <p:attrNameLst>
                                          <p:attrName>style.rotation</p:attrName>
                                        </p:attrNameLst>
                                      </p:cBhvr>
                                      <p:tavLst>
                                        <p:tav tm="0">
                                          <p:val>
                                            <p:fltVal val="360"/>
                                          </p:val>
                                        </p:tav>
                                        <p:tav tm="100000">
                                          <p:val>
                                            <p:fltVal val="0"/>
                                          </p:val>
                                        </p:tav>
                                      </p:tavLst>
                                    </p:anim>
                                    <p:animEffect transition="in" filter="fade">
                                      <p:cBhvr>
                                        <p:cTn id="24" dur="500"/>
                                        <p:tgtEl>
                                          <p:spTgt spid="65"/>
                                        </p:tgtEl>
                                      </p:cBhvr>
                                    </p:animEffect>
                                  </p:childTnLst>
                                </p:cTn>
                              </p:par>
                            </p:childTnLst>
                          </p:cTn>
                        </p:par>
                        <p:par>
                          <p:cTn id="25" fill="hold">
                            <p:stCondLst>
                              <p:cond delay="2000"/>
                            </p:stCondLst>
                            <p:childTnLst>
                              <p:par>
                                <p:cTn id="26" presetID="49" presetClass="entr" presetSubtype="0" decel="10000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 calcmode="lin" valueType="num">
                                      <p:cBhvr>
                                        <p:cTn id="28" dur="500" fill="hold"/>
                                        <p:tgtEl>
                                          <p:spTgt spid="61"/>
                                        </p:tgtEl>
                                        <p:attrNameLst>
                                          <p:attrName>ppt_w</p:attrName>
                                        </p:attrNameLst>
                                      </p:cBhvr>
                                      <p:tavLst>
                                        <p:tav tm="0">
                                          <p:val>
                                            <p:fltVal val="0"/>
                                          </p:val>
                                        </p:tav>
                                        <p:tav tm="100000">
                                          <p:val>
                                            <p:strVal val="#ppt_w"/>
                                          </p:val>
                                        </p:tav>
                                      </p:tavLst>
                                    </p:anim>
                                    <p:anim calcmode="lin" valueType="num">
                                      <p:cBhvr>
                                        <p:cTn id="29" dur="500" fill="hold"/>
                                        <p:tgtEl>
                                          <p:spTgt spid="61"/>
                                        </p:tgtEl>
                                        <p:attrNameLst>
                                          <p:attrName>ppt_h</p:attrName>
                                        </p:attrNameLst>
                                      </p:cBhvr>
                                      <p:tavLst>
                                        <p:tav tm="0">
                                          <p:val>
                                            <p:fltVal val="0"/>
                                          </p:val>
                                        </p:tav>
                                        <p:tav tm="100000">
                                          <p:val>
                                            <p:strVal val="#ppt_h"/>
                                          </p:val>
                                        </p:tav>
                                      </p:tavLst>
                                    </p:anim>
                                    <p:anim calcmode="lin" valueType="num">
                                      <p:cBhvr>
                                        <p:cTn id="30" dur="500" fill="hold"/>
                                        <p:tgtEl>
                                          <p:spTgt spid="61"/>
                                        </p:tgtEl>
                                        <p:attrNameLst>
                                          <p:attrName>style.rotation</p:attrName>
                                        </p:attrNameLst>
                                      </p:cBhvr>
                                      <p:tavLst>
                                        <p:tav tm="0">
                                          <p:val>
                                            <p:fltVal val="360"/>
                                          </p:val>
                                        </p:tav>
                                        <p:tav tm="100000">
                                          <p:val>
                                            <p:fltVal val="0"/>
                                          </p:val>
                                        </p:tav>
                                      </p:tavLst>
                                    </p:anim>
                                    <p:animEffect transition="in" filter="fade">
                                      <p:cBhvr>
                                        <p:cTn id="31" dur="500"/>
                                        <p:tgtEl>
                                          <p:spTgt spid="61"/>
                                        </p:tgtEl>
                                      </p:cBhvr>
                                    </p:animEffect>
                                  </p:childTnLst>
                                </p:cTn>
                              </p:par>
                            </p:childTnLst>
                          </p:cTn>
                        </p:par>
                        <p:par>
                          <p:cTn id="32" fill="hold">
                            <p:stCondLst>
                              <p:cond delay="2500"/>
                            </p:stCondLst>
                            <p:childTnLst>
                              <p:par>
                                <p:cTn id="33" presetID="23" presetClass="entr" presetSubtype="16"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grpSp>
        <p:nvGrpSpPr>
          <p:cNvPr id="2" name="组合 1"/>
          <p:cNvGrpSpPr/>
          <p:nvPr/>
        </p:nvGrpSpPr>
        <p:grpSpPr>
          <a:xfrm>
            <a:off x="985826" y="1683711"/>
            <a:ext cx="2133603" cy="4321304"/>
            <a:chOff x="8201026" y="3227389"/>
            <a:chExt cx="931864" cy="2522537"/>
          </a:xfrm>
        </p:grpSpPr>
        <p:sp>
          <p:nvSpPr>
            <p:cNvPr id="20" name="MH_Other_3"/>
            <p:cNvSpPr/>
            <p:nvPr>
              <p:custDataLst>
                <p:tags r:id="rId7"/>
              </p:custDataLst>
            </p:nvPr>
          </p:nvSpPr>
          <p:spPr>
            <a:xfrm>
              <a:off x="8201026" y="3227389"/>
              <a:ext cx="931863" cy="2522537"/>
            </a:xfrm>
            <a:custGeom>
              <a:avLst/>
              <a:gdLst>
                <a:gd name="connsiteX0" fmla="*/ 0 w 1157184"/>
                <a:gd name="connsiteY0" fmla="*/ 0 h 3131898"/>
                <a:gd name="connsiteX1" fmla="*/ 1157184 w 1157184"/>
                <a:gd name="connsiteY1" fmla="*/ 0 h 3131898"/>
                <a:gd name="connsiteX2" fmla="*/ 1157184 w 1157184"/>
                <a:gd name="connsiteY2" fmla="*/ 2718297 h 3131898"/>
                <a:gd name="connsiteX3" fmla="*/ 578592 w 1157184"/>
                <a:gd name="connsiteY3" fmla="*/ 3131898 h 3131898"/>
                <a:gd name="connsiteX4" fmla="*/ 0 w 1157184"/>
                <a:gd name="connsiteY4" fmla="*/ 2718297 h 3131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4" h="3131898">
                  <a:moveTo>
                    <a:pt x="0" y="0"/>
                  </a:moveTo>
                  <a:lnTo>
                    <a:pt x="1157184" y="0"/>
                  </a:lnTo>
                  <a:lnTo>
                    <a:pt x="1157184" y="2718297"/>
                  </a:lnTo>
                  <a:lnTo>
                    <a:pt x="578592" y="3131898"/>
                  </a:lnTo>
                  <a:lnTo>
                    <a:pt x="0" y="2718297"/>
                  </a:lnTo>
                  <a:close/>
                </a:path>
              </a:pathLst>
            </a:custGeom>
            <a:solidFill>
              <a:srgbClr val="F2F2F2"/>
            </a:solidFill>
            <a:ln w="25400" cap="flat" cmpd="sng" algn="ctr">
              <a:noFill/>
              <a:prstDash val="solid"/>
            </a:ln>
            <a:effectLst>
              <a:outerShdw blurRad="63500" sx="102000" sy="102000" algn="ctr" rotWithShape="0">
                <a:prstClr val="black">
                  <a:alpha val="40000"/>
                </a:prstClr>
              </a:outerShdw>
            </a:effectLst>
          </p:spPr>
          <p:txBody>
            <a:bodyPr lIns="0" tIns="108000" rIns="0" bIns="0"/>
            <a:lstStyle/>
            <a:p>
              <a:pPr algn="ctr">
                <a:defRPr/>
              </a:pPr>
              <a:r>
                <a:rPr lang="en-US" altLang="zh-CN" sz="4800" b="1" kern="0" dirty="0">
                  <a:ln w="18415" cmpd="sng">
                    <a:noFill/>
                    <a:prstDash val="solid"/>
                  </a:ln>
                  <a:solidFill>
                    <a:srgbClr val="F29A5B"/>
                  </a:solidFill>
                  <a:effectLst>
                    <a:outerShdw dist="50800" dir="5400000" algn="t" rotWithShape="0">
                      <a:sysClr val="window" lastClr="FFFFFF"/>
                    </a:outerShdw>
                  </a:effectLst>
                  <a:latin typeface="微软雅黑" panose="020B0503020204020204" pitchFamily="34" charset="-122"/>
                  <a:ea typeface="微软雅黑" panose="020B0503020204020204" pitchFamily="34" charset="-122"/>
                  <a:cs typeface="Times New Roman" panose="02020603050405020304" pitchFamily="18" charset="0"/>
                </a:rPr>
                <a:t>A</a:t>
              </a:r>
              <a:endParaRPr lang="zh-CN" altLang="en-US" sz="4800" b="1" kern="0" dirty="0">
                <a:ln w="18415" cmpd="sng">
                  <a:noFill/>
                  <a:prstDash val="solid"/>
                </a:ln>
                <a:solidFill>
                  <a:srgbClr val="F29A5B"/>
                </a:solidFill>
                <a:effectLst>
                  <a:outerShdw dist="50800" dir="5400000" algn="t" rotWithShape="0">
                    <a:sysClr val="window" lastClr="FFFFFF"/>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MH_SubTitle_6"/>
            <p:cNvSpPr/>
            <p:nvPr>
              <p:custDataLst>
                <p:tags r:id="rId8"/>
              </p:custDataLst>
            </p:nvPr>
          </p:nvSpPr>
          <p:spPr>
            <a:xfrm>
              <a:off x="8201027" y="3636773"/>
              <a:ext cx="931863" cy="1895666"/>
            </a:xfrm>
            <a:custGeom>
              <a:avLst/>
              <a:gdLst>
                <a:gd name="connsiteX0" fmla="*/ 0 w 1157185"/>
                <a:gd name="connsiteY0" fmla="*/ 0 h 2070751"/>
                <a:gd name="connsiteX1" fmla="*/ 578592 w 1157185"/>
                <a:gd name="connsiteY1" fmla="*/ 347931 h 2070751"/>
                <a:gd name="connsiteX2" fmla="*/ 1157185 w 1157185"/>
                <a:gd name="connsiteY2" fmla="*/ 0 h 2070751"/>
                <a:gd name="connsiteX3" fmla="*/ 1157185 w 1157185"/>
                <a:gd name="connsiteY3" fmla="*/ 1722820 h 2070751"/>
                <a:gd name="connsiteX4" fmla="*/ 578592 w 1157185"/>
                <a:gd name="connsiteY4" fmla="*/ 2070751 h 2070751"/>
                <a:gd name="connsiteX5" fmla="*/ 0 w 1157185"/>
                <a:gd name="connsiteY5" fmla="*/ 1722820 h 207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185" h="2070751">
                  <a:moveTo>
                    <a:pt x="0" y="0"/>
                  </a:moveTo>
                  <a:lnTo>
                    <a:pt x="578592" y="347931"/>
                  </a:lnTo>
                  <a:lnTo>
                    <a:pt x="1157185" y="0"/>
                  </a:lnTo>
                  <a:lnTo>
                    <a:pt x="1157185" y="1722820"/>
                  </a:lnTo>
                  <a:lnTo>
                    <a:pt x="578592" y="2070751"/>
                  </a:lnTo>
                  <a:lnTo>
                    <a:pt x="0" y="1722820"/>
                  </a:lnTo>
                  <a:close/>
                </a:path>
              </a:pathLst>
            </a:custGeom>
            <a:solidFill>
              <a:srgbClr val="F29A5B"/>
            </a:solidFill>
            <a:ln w="12700" cap="flat" cmpd="sng" algn="ctr">
              <a:noFill/>
              <a:prstDash val="solid"/>
            </a:ln>
            <a:effectLst/>
          </p:spPr>
          <p:txBody>
            <a:bodyPr tIns="252000" bIns="108000" anchor="ctr">
              <a:norm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grpSp>
      <p:grpSp>
        <p:nvGrpSpPr>
          <p:cNvPr id="22" name="组合 21"/>
          <p:cNvGrpSpPr/>
          <p:nvPr/>
        </p:nvGrpSpPr>
        <p:grpSpPr>
          <a:xfrm>
            <a:off x="3698867" y="1683711"/>
            <a:ext cx="2133601" cy="4321304"/>
            <a:chOff x="8201026" y="3227389"/>
            <a:chExt cx="931863" cy="2522537"/>
          </a:xfrm>
        </p:grpSpPr>
        <p:sp>
          <p:nvSpPr>
            <p:cNvPr id="23" name="MH_Other_3"/>
            <p:cNvSpPr/>
            <p:nvPr>
              <p:custDataLst>
                <p:tags r:id="rId5"/>
              </p:custDataLst>
            </p:nvPr>
          </p:nvSpPr>
          <p:spPr>
            <a:xfrm>
              <a:off x="8201026" y="3227389"/>
              <a:ext cx="931863" cy="2522537"/>
            </a:xfrm>
            <a:custGeom>
              <a:avLst/>
              <a:gdLst>
                <a:gd name="connsiteX0" fmla="*/ 0 w 1157184"/>
                <a:gd name="connsiteY0" fmla="*/ 0 h 3131898"/>
                <a:gd name="connsiteX1" fmla="*/ 1157184 w 1157184"/>
                <a:gd name="connsiteY1" fmla="*/ 0 h 3131898"/>
                <a:gd name="connsiteX2" fmla="*/ 1157184 w 1157184"/>
                <a:gd name="connsiteY2" fmla="*/ 2718297 h 3131898"/>
                <a:gd name="connsiteX3" fmla="*/ 578592 w 1157184"/>
                <a:gd name="connsiteY3" fmla="*/ 3131898 h 3131898"/>
                <a:gd name="connsiteX4" fmla="*/ 0 w 1157184"/>
                <a:gd name="connsiteY4" fmla="*/ 2718297 h 3131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4" h="3131898">
                  <a:moveTo>
                    <a:pt x="0" y="0"/>
                  </a:moveTo>
                  <a:lnTo>
                    <a:pt x="1157184" y="0"/>
                  </a:lnTo>
                  <a:lnTo>
                    <a:pt x="1157184" y="2718297"/>
                  </a:lnTo>
                  <a:lnTo>
                    <a:pt x="578592" y="3131898"/>
                  </a:lnTo>
                  <a:lnTo>
                    <a:pt x="0" y="2718297"/>
                  </a:lnTo>
                  <a:close/>
                </a:path>
              </a:pathLst>
            </a:custGeom>
            <a:solidFill>
              <a:srgbClr val="F2F2F2"/>
            </a:solidFill>
            <a:ln w="25400" cap="flat" cmpd="sng" algn="ctr">
              <a:noFill/>
              <a:prstDash val="solid"/>
            </a:ln>
            <a:effectLst>
              <a:outerShdw blurRad="63500" sx="102000" sy="102000" algn="ctr" rotWithShape="0">
                <a:prstClr val="black">
                  <a:alpha val="40000"/>
                </a:prstClr>
              </a:outerShdw>
            </a:effectLst>
          </p:spPr>
          <p:txBody>
            <a:bodyPr lIns="0" tIns="108000" rIns="0" bIns="0"/>
            <a:lstStyle/>
            <a:p>
              <a:pPr algn="ctr">
                <a:defRPr/>
              </a:pPr>
              <a:r>
                <a:rPr lang="en-US" altLang="zh-CN" sz="4800" b="1" kern="0" dirty="0">
                  <a:ln w="18415" cmpd="sng">
                    <a:noFill/>
                    <a:prstDash val="solid"/>
                  </a:ln>
                  <a:solidFill>
                    <a:srgbClr val="A5C0A4"/>
                  </a:solidFill>
                  <a:effectLst>
                    <a:outerShdw dist="50800" dir="5400000" algn="t" rotWithShape="0">
                      <a:sysClr val="window" lastClr="FFFFFF"/>
                    </a:outerShdw>
                  </a:effectLst>
                  <a:latin typeface="微软雅黑" panose="020B0503020204020204" pitchFamily="34" charset="-122"/>
                  <a:ea typeface="微软雅黑" panose="020B0503020204020204" pitchFamily="34" charset="-122"/>
                  <a:cs typeface="Times New Roman" panose="02020603050405020304" pitchFamily="18" charset="0"/>
                </a:rPr>
                <a:t>B</a:t>
              </a:r>
              <a:endParaRPr lang="zh-CN" altLang="en-US" sz="4800" b="1" kern="0" dirty="0">
                <a:ln w="18415" cmpd="sng">
                  <a:noFill/>
                  <a:prstDash val="solid"/>
                </a:ln>
                <a:solidFill>
                  <a:srgbClr val="A5C0A4"/>
                </a:solidFill>
                <a:effectLst>
                  <a:outerShdw dist="50800" dir="5400000" algn="t" rotWithShape="0">
                    <a:sysClr val="window" lastClr="FFFFFF"/>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MH_SubTitle_6"/>
            <p:cNvSpPr/>
            <p:nvPr>
              <p:custDataLst>
                <p:tags r:id="rId6"/>
              </p:custDataLst>
            </p:nvPr>
          </p:nvSpPr>
          <p:spPr>
            <a:xfrm>
              <a:off x="8201026" y="3636773"/>
              <a:ext cx="931863" cy="1895666"/>
            </a:xfrm>
            <a:custGeom>
              <a:avLst/>
              <a:gdLst>
                <a:gd name="connsiteX0" fmla="*/ 0 w 1157185"/>
                <a:gd name="connsiteY0" fmla="*/ 0 h 2070751"/>
                <a:gd name="connsiteX1" fmla="*/ 578592 w 1157185"/>
                <a:gd name="connsiteY1" fmla="*/ 347931 h 2070751"/>
                <a:gd name="connsiteX2" fmla="*/ 1157185 w 1157185"/>
                <a:gd name="connsiteY2" fmla="*/ 0 h 2070751"/>
                <a:gd name="connsiteX3" fmla="*/ 1157185 w 1157185"/>
                <a:gd name="connsiteY3" fmla="*/ 1722820 h 2070751"/>
                <a:gd name="connsiteX4" fmla="*/ 578592 w 1157185"/>
                <a:gd name="connsiteY4" fmla="*/ 2070751 h 2070751"/>
                <a:gd name="connsiteX5" fmla="*/ 0 w 1157185"/>
                <a:gd name="connsiteY5" fmla="*/ 1722820 h 207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185" h="2070751">
                  <a:moveTo>
                    <a:pt x="0" y="0"/>
                  </a:moveTo>
                  <a:lnTo>
                    <a:pt x="578592" y="347931"/>
                  </a:lnTo>
                  <a:lnTo>
                    <a:pt x="1157185" y="0"/>
                  </a:lnTo>
                  <a:lnTo>
                    <a:pt x="1157185" y="1722820"/>
                  </a:lnTo>
                  <a:lnTo>
                    <a:pt x="578592" y="2070751"/>
                  </a:lnTo>
                  <a:lnTo>
                    <a:pt x="0" y="1722820"/>
                  </a:lnTo>
                  <a:close/>
                </a:path>
              </a:pathLst>
            </a:custGeom>
            <a:solidFill>
              <a:srgbClr val="A5C0A4"/>
            </a:solidFill>
            <a:ln w="12700" cap="flat" cmpd="sng" algn="ctr">
              <a:noFill/>
              <a:prstDash val="solid"/>
            </a:ln>
            <a:effectLst/>
          </p:spPr>
          <p:txBody>
            <a:bodyPr tIns="252000" bIns="108000" anchor="ctr">
              <a:norm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grpSp>
      <p:grpSp>
        <p:nvGrpSpPr>
          <p:cNvPr id="25" name="组合 24"/>
          <p:cNvGrpSpPr/>
          <p:nvPr/>
        </p:nvGrpSpPr>
        <p:grpSpPr>
          <a:xfrm>
            <a:off x="6411904" y="1683711"/>
            <a:ext cx="2133601" cy="4321304"/>
            <a:chOff x="8201026" y="3227389"/>
            <a:chExt cx="931863" cy="2522537"/>
          </a:xfrm>
        </p:grpSpPr>
        <p:sp>
          <p:nvSpPr>
            <p:cNvPr id="26" name="MH_Other_3"/>
            <p:cNvSpPr/>
            <p:nvPr>
              <p:custDataLst>
                <p:tags r:id="rId3"/>
              </p:custDataLst>
            </p:nvPr>
          </p:nvSpPr>
          <p:spPr>
            <a:xfrm>
              <a:off x="8201026" y="3227389"/>
              <a:ext cx="931863" cy="2522537"/>
            </a:xfrm>
            <a:custGeom>
              <a:avLst/>
              <a:gdLst>
                <a:gd name="connsiteX0" fmla="*/ 0 w 1157184"/>
                <a:gd name="connsiteY0" fmla="*/ 0 h 3131898"/>
                <a:gd name="connsiteX1" fmla="*/ 1157184 w 1157184"/>
                <a:gd name="connsiteY1" fmla="*/ 0 h 3131898"/>
                <a:gd name="connsiteX2" fmla="*/ 1157184 w 1157184"/>
                <a:gd name="connsiteY2" fmla="*/ 2718297 h 3131898"/>
                <a:gd name="connsiteX3" fmla="*/ 578592 w 1157184"/>
                <a:gd name="connsiteY3" fmla="*/ 3131898 h 3131898"/>
                <a:gd name="connsiteX4" fmla="*/ 0 w 1157184"/>
                <a:gd name="connsiteY4" fmla="*/ 2718297 h 3131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4" h="3131898">
                  <a:moveTo>
                    <a:pt x="0" y="0"/>
                  </a:moveTo>
                  <a:lnTo>
                    <a:pt x="1157184" y="0"/>
                  </a:lnTo>
                  <a:lnTo>
                    <a:pt x="1157184" y="2718297"/>
                  </a:lnTo>
                  <a:lnTo>
                    <a:pt x="578592" y="3131898"/>
                  </a:lnTo>
                  <a:lnTo>
                    <a:pt x="0" y="2718297"/>
                  </a:lnTo>
                  <a:close/>
                </a:path>
              </a:pathLst>
            </a:custGeom>
            <a:solidFill>
              <a:srgbClr val="F2F2F2"/>
            </a:solidFill>
            <a:ln w="25400" cap="flat" cmpd="sng" algn="ctr">
              <a:noFill/>
              <a:prstDash val="solid"/>
            </a:ln>
            <a:effectLst>
              <a:outerShdw blurRad="63500" sx="102000" sy="102000" algn="ctr" rotWithShape="0">
                <a:prstClr val="black">
                  <a:alpha val="40000"/>
                </a:prstClr>
              </a:outerShdw>
            </a:effectLst>
          </p:spPr>
          <p:txBody>
            <a:bodyPr lIns="0" tIns="108000" rIns="0" bIns="0"/>
            <a:lstStyle/>
            <a:p>
              <a:pPr algn="ctr">
                <a:defRPr/>
              </a:pPr>
              <a:r>
                <a:rPr lang="en-US" altLang="zh-CN" sz="4800" b="1" kern="0" dirty="0">
                  <a:ln w="18415" cmpd="sng">
                    <a:noFill/>
                    <a:prstDash val="solid"/>
                  </a:ln>
                  <a:solidFill>
                    <a:srgbClr val="B09277"/>
                  </a:solidFill>
                  <a:effectLst>
                    <a:outerShdw dist="50800" dir="5400000" algn="t" rotWithShape="0">
                      <a:sysClr val="window" lastClr="FFFFFF"/>
                    </a:outerShdw>
                  </a:effectLst>
                  <a:latin typeface="微软雅黑" panose="020B0503020204020204" pitchFamily="34" charset="-122"/>
                  <a:ea typeface="微软雅黑" panose="020B0503020204020204" pitchFamily="34" charset="-122"/>
                  <a:cs typeface="Times New Roman" panose="02020603050405020304" pitchFamily="18" charset="0"/>
                </a:rPr>
                <a:t>C</a:t>
              </a:r>
              <a:endParaRPr lang="zh-CN" altLang="en-US" sz="4800" b="1" kern="0" dirty="0">
                <a:ln w="18415" cmpd="sng">
                  <a:noFill/>
                  <a:prstDash val="solid"/>
                </a:ln>
                <a:solidFill>
                  <a:srgbClr val="B09277"/>
                </a:solidFill>
                <a:effectLst>
                  <a:outerShdw dist="50800" dir="5400000" algn="t" rotWithShape="0">
                    <a:sysClr val="window" lastClr="FFFFFF"/>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MH_SubTitle_6"/>
            <p:cNvSpPr/>
            <p:nvPr>
              <p:custDataLst>
                <p:tags r:id="rId4"/>
              </p:custDataLst>
            </p:nvPr>
          </p:nvSpPr>
          <p:spPr>
            <a:xfrm>
              <a:off x="8201026" y="3636773"/>
              <a:ext cx="931863" cy="1895666"/>
            </a:xfrm>
            <a:custGeom>
              <a:avLst/>
              <a:gdLst>
                <a:gd name="connsiteX0" fmla="*/ 0 w 1157185"/>
                <a:gd name="connsiteY0" fmla="*/ 0 h 2070751"/>
                <a:gd name="connsiteX1" fmla="*/ 578592 w 1157185"/>
                <a:gd name="connsiteY1" fmla="*/ 347931 h 2070751"/>
                <a:gd name="connsiteX2" fmla="*/ 1157185 w 1157185"/>
                <a:gd name="connsiteY2" fmla="*/ 0 h 2070751"/>
                <a:gd name="connsiteX3" fmla="*/ 1157185 w 1157185"/>
                <a:gd name="connsiteY3" fmla="*/ 1722820 h 2070751"/>
                <a:gd name="connsiteX4" fmla="*/ 578592 w 1157185"/>
                <a:gd name="connsiteY4" fmla="*/ 2070751 h 2070751"/>
                <a:gd name="connsiteX5" fmla="*/ 0 w 1157185"/>
                <a:gd name="connsiteY5" fmla="*/ 1722820 h 207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185" h="2070751">
                  <a:moveTo>
                    <a:pt x="0" y="0"/>
                  </a:moveTo>
                  <a:lnTo>
                    <a:pt x="578592" y="347931"/>
                  </a:lnTo>
                  <a:lnTo>
                    <a:pt x="1157185" y="0"/>
                  </a:lnTo>
                  <a:lnTo>
                    <a:pt x="1157185" y="1722820"/>
                  </a:lnTo>
                  <a:lnTo>
                    <a:pt x="578592" y="2070751"/>
                  </a:lnTo>
                  <a:lnTo>
                    <a:pt x="0" y="1722820"/>
                  </a:lnTo>
                  <a:close/>
                </a:path>
              </a:pathLst>
            </a:custGeom>
            <a:solidFill>
              <a:srgbClr val="B09277"/>
            </a:solidFill>
            <a:ln w="12700" cap="flat" cmpd="sng" algn="ctr">
              <a:noFill/>
              <a:prstDash val="solid"/>
            </a:ln>
            <a:effectLst/>
          </p:spPr>
          <p:txBody>
            <a:bodyPr tIns="252000" bIns="108000" anchor="ctr">
              <a:norm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grpSp>
      <p:grpSp>
        <p:nvGrpSpPr>
          <p:cNvPr id="28" name="组合 27"/>
          <p:cNvGrpSpPr/>
          <p:nvPr/>
        </p:nvGrpSpPr>
        <p:grpSpPr>
          <a:xfrm>
            <a:off x="9124942" y="1683711"/>
            <a:ext cx="2133601" cy="4321304"/>
            <a:chOff x="8201026" y="3227389"/>
            <a:chExt cx="931863" cy="2522537"/>
          </a:xfrm>
        </p:grpSpPr>
        <p:sp>
          <p:nvSpPr>
            <p:cNvPr id="29" name="MH_Other_3"/>
            <p:cNvSpPr/>
            <p:nvPr>
              <p:custDataLst>
                <p:tags r:id="rId1"/>
              </p:custDataLst>
            </p:nvPr>
          </p:nvSpPr>
          <p:spPr>
            <a:xfrm>
              <a:off x="8201026" y="3227389"/>
              <a:ext cx="931863" cy="2522537"/>
            </a:xfrm>
            <a:custGeom>
              <a:avLst/>
              <a:gdLst>
                <a:gd name="connsiteX0" fmla="*/ 0 w 1157184"/>
                <a:gd name="connsiteY0" fmla="*/ 0 h 3131898"/>
                <a:gd name="connsiteX1" fmla="*/ 1157184 w 1157184"/>
                <a:gd name="connsiteY1" fmla="*/ 0 h 3131898"/>
                <a:gd name="connsiteX2" fmla="*/ 1157184 w 1157184"/>
                <a:gd name="connsiteY2" fmla="*/ 2718297 h 3131898"/>
                <a:gd name="connsiteX3" fmla="*/ 578592 w 1157184"/>
                <a:gd name="connsiteY3" fmla="*/ 3131898 h 3131898"/>
                <a:gd name="connsiteX4" fmla="*/ 0 w 1157184"/>
                <a:gd name="connsiteY4" fmla="*/ 2718297 h 3131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4" h="3131898">
                  <a:moveTo>
                    <a:pt x="0" y="0"/>
                  </a:moveTo>
                  <a:lnTo>
                    <a:pt x="1157184" y="0"/>
                  </a:lnTo>
                  <a:lnTo>
                    <a:pt x="1157184" y="2718297"/>
                  </a:lnTo>
                  <a:lnTo>
                    <a:pt x="578592" y="3131898"/>
                  </a:lnTo>
                  <a:lnTo>
                    <a:pt x="0" y="2718297"/>
                  </a:lnTo>
                  <a:close/>
                </a:path>
              </a:pathLst>
            </a:custGeom>
            <a:solidFill>
              <a:srgbClr val="F2F2F2"/>
            </a:solidFill>
            <a:ln w="25400" cap="flat" cmpd="sng" algn="ctr">
              <a:noFill/>
              <a:prstDash val="solid"/>
            </a:ln>
            <a:effectLst>
              <a:outerShdw blurRad="63500" sx="102000" sy="102000" algn="ctr" rotWithShape="0">
                <a:prstClr val="black">
                  <a:alpha val="40000"/>
                </a:prstClr>
              </a:outerShdw>
            </a:effectLst>
          </p:spPr>
          <p:txBody>
            <a:bodyPr lIns="0" tIns="108000" rIns="0" bIns="0"/>
            <a:lstStyle/>
            <a:p>
              <a:pPr algn="ctr">
                <a:defRPr/>
              </a:pPr>
              <a:r>
                <a:rPr lang="en-US" altLang="zh-CN" sz="4800" b="1" kern="0" dirty="0">
                  <a:ln w="18415" cmpd="sng">
                    <a:noFill/>
                    <a:prstDash val="solid"/>
                  </a:ln>
                  <a:solidFill>
                    <a:srgbClr val="C8D85B"/>
                  </a:solidFill>
                  <a:effectLst>
                    <a:outerShdw dist="50800" dir="5400000" algn="t" rotWithShape="0">
                      <a:sysClr val="window" lastClr="FFFFFF"/>
                    </a:outerShdw>
                  </a:effectLst>
                  <a:latin typeface="微软雅黑" panose="020B0503020204020204" pitchFamily="34" charset="-122"/>
                  <a:ea typeface="微软雅黑" panose="020B0503020204020204" pitchFamily="34" charset="-122"/>
                  <a:cs typeface="Times New Roman" panose="02020603050405020304" pitchFamily="18" charset="0"/>
                </a:rPr>
                <a:t>D</a:t>
              </a:r>
              <a:endParaRPr lang="zh-CN" altLang="en-US" sz="4800" b="1" kern="0" dirty="0">
                <a:ln w="18415" cmpd="sng">
                  <a:noFill/>
                  <a:prstDash val="solid"/>
                </a:ln>
                <a:solidFill>
                  <a:srgbClr val="C8D85B"/>
                </a:solidFill>
                <a:effectLst>
                  <a:outerShdw dist="50800" dir="5400000" algn="t" rotWithShape="0">
                    <a:sysClr val="window" lastClr="FFFFFF"/>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0" name="MH_SubTitle_6"/>
            <p:cNvSpPr/>
            <p:nvPr>
              <p:custDataLst>
                <p:tags r:id="rId2"/>
              </p:custDataLst>
            </p:nvPr>
          </p:nvSpPr>
          <p:spPr>
            <a:xfrm>
              <a:off x="8201026" y="3636773"/>
              <a:ext cx="931863" cy="1895666"/>
            </a:xfrm>
            <a:custGeom>
              <a:avLst/>
              <a:gdLst>
                <a:gd name="connsiteX0" fmla="*/ 0 w 1157185"/>
                <a:gd name="connsiteY0" fmla="*/ 0 h 2070751"/>
                <a:gd name="connsiteX1" fmla="*/ 578592 w 1157185"/>
                <a:gd name="connsiteY1" fmla="*/ 347931 h 2070751"/>
                <a:gd name="connsiteX2" fmla="*/ 1157185 w 1157185"/>
                <a:gd name="connsiteY2" fmla="*/ 0 h 2070751"/>
                <a:gd name="connsiteX3" fmla="*/ 1157185 w 1157185"/>
                <a:gd name="connsiteY3" fmla="*/ 1722820 h 2070751"/>
                <a:gd name="connsiteX4" fmla="*/ 578592 w 1157185"/>
                <a:gd name="connsiteY4" fmla="*/ 2070751 h 2070751"/>
                <a:gd name="connsiteX5" fmla="*/ 0 w 1157185"/>
                <a:gd name="connsiteY5" fmla="*/ 1722820 h 207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185" h="2070751">
                  <a:moveTo>
                    <a:pt x="0" y="0"/>
                  </a:moveTo>
                  <a:lnTo>
                    <a:pt x="578592" y="347931"/>
                  </a:lnTo>
                  <a:lnTo>
                    <a:pt x="1157185" y="0"/>
                  </a:lnTo>
                  <a:lnTo>
                    <a:pt x="1157185" y="1722820"/>
                  </a:lnTo>
                  <a:lnTo>
                    <a:pt x="578592" y="2070751"/>
                  </a:lnTo>
                  <a:lnTo>
                    <a:pt x="0" y="1722820"/>
                  </a:lnTo>
                  <a:close/>
                </a:path>
              </a:pathLst>
            </a:custGeom>
            <a:solidFill>
              <a:srgbClr val="C8D85B"/>
            </a:solidFill>
            <a:ln w="12700" cap="flat" cmpd="sng" algn="ctr">
              <a:noFill/>
              <a:prstDash val="solid"/>
            </a:ln>
            <a:effectLst/>
          </p:spPr>
          <p:txBody>
            <a:bodyPr tIns="252000" bIns="108000" anchor="ctr">
              <a:norm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Scale>
                                      <p:cBhvr>
                                        <p:cTn id="14"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2"/>
                                        </p:tgtEl>
                                        <p:attrNameLst>
                                          <p:attrName>ppt_x</p:attrName>
                                          <p:attrName>ppt_y</p:attrName>
                                        </p:attrNameLst>
                                      </p:cBhvr>
                                    </p:animMotion>
                                    <p:animEffect transition="in" filter="fade">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Scale>
                                      <p:cBhvr>
                                        <p:cTn id="21"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5"/>
                                        </p:tgtEl>
                                        <p:attrNameLst>
                                          <p:attrName>ppt_x</p:attrName>
                                          <p:attrName>ppt_y</p:attrName>
                                        </p:attrNameLst>
                                      </p:cBhvr>
                                    </p:animMotion>
                                    <p:animEffect transition="in" filter="fade">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Scale>
                                      <p:cBhvr>
                                        <p:cTn id="28"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8"/>
                                        </p:tgtEl>
                                        <p:attrNameLst>
                                          <p:attrName>ppt_x</p:attrName>
                                          <p:attrName>ppt_y</p:attrName>
                                        </p:attrNameLst>
                                      </p:cBhvr>
                                    </p:animMotion>
                                    <p:animEffect transition="in" filter="fade">
                                      <p:cBhvr>
                                        <p:cTn id="3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sp>
        <p:nvSpPr>
          <p:cNvPr id="9" name="圆角矩形 8"/>
          <p:cNvSpPr/>
          <p:nvPr/>
        </p:nvSpPr>
        <p:spPr>
          <a:xfrm>
            <a:off x="1142998" y="2543172"/>
            <a:ext cx="2214563" cy="3414716"/>
          </a:xfrm>
          <a:prstGeom prst="roundRect">
            <a:avLst>
              <a:gd name="adj" fmla="val 7576"/>
            </a:avLst>
          </a:prstGeom>
          <a:noFill/>
          <a:ln>
            <a:solidFill>
              <a:srgbClr val="F29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95725" y="1900019"/>
            <a:ext cx="2109108" cy="1287016"/>
          </a:xfrm>
          <a:prstGeom prst="roundRect">
            <a:avLst>
              <a:gd name="adj" fmla="val 7576"/>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KSO_Shape"/>
          <p:cNvSpPr/>
          <p:nvPr/>
        </p:nvSpPr>
        <p:spPr bwMode="auto">
          <a:xfrm>
            <a:off x="1975244" y="2023043"/>
            <a:ext cx="550071" cy="550071"/>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2" name="文本框 11"/>
          <p:cNvSpPr txBox="1"/>
          <p:nvPr/>
        </p:nvSpPr>
        <p:spPr>
          <a:xfrm>
            <a:off x="1850170" y="2682505"/>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标题</a:t>
            </a:r>
          </a:p>
        </p:txBody>
      </p:sp>
      <p:sp>
        <p:nvSpPr>
          <p:cNvPr id="13" name="等腰三角形 12"/>
          <p:cNvSpPr/>
          <p:nvPr/>
        </p:nvSpPr>
        <p:spPr>
          <a:xfrm flipV="1">
            <a:off x="2114548" y="3301687"/>
            <a:ext cx="271463" cy="234020"/>
          </a:xfrm>
          <a:prstGeom prst="triangl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228721" y="3577292"/>
            <a:ext cx="2043116" cy="230319"/>
          </a:xfrm>
          <a:prstGeom prst="roundRect">
            <a:avLst>
              <a:gd name="adj" fmla="val 34666"/>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输入文字内容</a:t>
            </a:r>
          </a:p>
        </p:txBody>
      </p:sp>
      <p:sp>
        <p:nvSpPr>
          <p:cNvPr id="16" name="文本框 15"/>
          <p:cNvSpPr txBox="1"/>
          <p:nvPr/>
        </p:nvSpPr>
        <p:spPr>
          <a:xfrm>
            <a:off x="1133125" y="3863654"/>
            <a:ext cx="2281582" cy="2160591"/>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单击输入简单的文字描述单击输入简单的文字描述单击输入简单的文字描述单击输入简单的文字描述单击输入简单的文字描述</a:t>
            </a:r>
          </a:p>
          <a:p>
            <a:pPr>
              <a:lnSpc>
                <a:spcPct val="12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3836140" y="2543172"/>
            <a:ext cx="2214563" cy="3414716"/>
          </a:xfrm>
          <a:prstGeom prst="roundRect">
            <a:avLst>
              <a:gd name="adj" fmla="val 7576"/>
            </a:avLst>
          </a:prstGeom>
          <a:noFill/>
          <a:ln>
            <a:solidFill>
              <a:srgbClr val="A5C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3888867" y="1900019"/>
            <a:ext cx="2109108" cy="1287016"/>
          </a:xfrm>
          <a:prstGeom prst="roundRect">
            <a:avLst>
              <a:gd name="adj" fmla="val 7576"/>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543312" y="2682505"/>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标题</a:t>
            </a:r>
          </a:p>
        </p:txBody>
      </p:sp>
      <p:sp>
        <p:nvSpPr>
          <p:cNvPr id="21" name="等腰三角形 20"/>
          <p:cNvSpPr/>
          <p:nvPr/>
        </p:nvSpPr>
        <p:spPr>
          <a:xfrm flipV="1">
            <a:off x="4807690" y="3301687"/>
            <a:ext cx="271463" cy="234020"/>
          </a:xfrm>
          <a:prstGeom prst="triangl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3921863" y="3577292"/>
            <a:ext cx="2043116" cy="230319"/>
          </a:xfrm>
          <a:prstGeom prst="roundRect">
            <a:avLst>
              <a:gd name="adj" fmla="val 34666"/>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输入文字内容</a:t>
            </a:r>
          </a:p>
        </p:txBody>
      </p:sp>
      <p:sp>
        <p:nvSpPr>
          <p:cNvPr id="23" name="文本框 22"/>
          <p:cNvSpPr txBox="1"/>
          <p:nvPr/>
        </p:nvSpPr>
        <p:spPr>
          <a:xfrm>
            <a:off x="3826267" y="3863654"/>
            <a:ext cx="2281582" cy="2160591"/>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单击输入简单的文字描述单击输入简单的文字描述单击输入简单的文字描述单击输入简单的文字描述单击输入简单的文字描述</a:t>
            </a:r>
          </a:p>
          <a:p>
            <a:pPr>
              <a:lnSpc>
                <a:spcPct val="12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6451306" y="2543172"/>
            <a:ext cx="2214563" cy="3414716"/>
          </a:xfrm>
          <a:prstGeom prst="roundRect">
            <a:avLst>
              <a:gd name="adj" fmla="val 7576"/>
            </a:avLst>
          </a:prstGeom>
          <a:noFill/>
          <a:ln>
            <a:solidFill>
              <a:srgbClr val="B092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6504033" y="1900019"/>
            <a:ext cx="2109108" cy="1287016"/>
          </a:xfrm>
          <a:prstGeom prst="roundRect">
            <a:avLst>
              <a:gd name="adj" fmla="val 7576"/>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158478" y="2682505"/>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标题</a:t>
            </a:r>
          </a:p>
        </p:txBody>
      </p:sp>
      <p:sp>
        <p:nvSpPr>
          <p:cNvPr id="28" name="等腰三角形 27"/>
          <p:cNvSpPr/>
          <p:nvPr/>
        </p:nvSpPr>
        <p:spPr>
          <a:xfrm flipV="1">
            <a:off x="7422856" y="3301687"/>
            <a:ext cx="271463" cy="234020"/>
          </a:xfrm>
          <a:prstGeom prst="triangl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6537029" y="3577292"/>
            <a:ext cx="2043116" cy="230319"/>
          </a:xfrm>
          <a:prstGeom prst="roundRect">
            <a:avLst>
              <a:gd name="adj" fmla="val 34666"/>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输入文字内容</a:t>
            </a:r>
          </a:p>
        </p:txBody>
      </p:sp>
      <p:sp>
        <p:nvSpPr>
          <p:cNvPr id="30" name="文本框 29"/>
          <p:cNvSpPr txBox="1"/>
          <p:nvPr/>
        </p:nvSpPr>
        <p:spPr>
          <a:xfrm>
            <a:off x="6441433" y="3863654"/>
            <a:ext cx="2281582" cy="2160591"/>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单击输入简单的文字描述单击输入简单的文字描述单击输入简单的文字描述单击输入简单的文字描述单击输入简单的文字描述</a:t>
            </a:r>
          </a:p>
          <a:p>
            <a:pPr>
              <a:lnSpc>
                <a:spcPct val="12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9085192" y="2542817"/>
            <a:ext cx="2214563" cy="3414716"/>
          </a:xfrm>
          <a:prstGeom prst="roundRect">
            <a:avLst>
              <a:gd name="adj" fmla="val 7576"/>
            </a:avLst>
          </a:prstGeom>
          <a:noFill/>
          <a:ln>
            <a:solidFill>
              <a:srgbClr val="9AA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9137919" y="1899664"/>
            <a:ext cx="2109108" cy="1287016"/>
          </a:xfrm>
          <a:prstGeom prst="roundRect">
            <a:avLst>
              <a:gd name="adj" fmla="val 7576"/>
            </a:avLst>
          </a:prstGeom>
          <a:solidFill>
            <a:srgbClr val="9AA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9792364" y="2682150"/>
            <a:ext cx="800219"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标题</a:t>
            </a:r>
          </a:p>
        </p:txBody>
      </p:sp>
      <p:sp>
        <p:nvSpPr>
          <p:cNvPr id="35" name="等腰三角形 34"/>
          <p:cNvSpPr/>
          <p:nvPr/>
        </p:nvSpPr>
        <p:spPr>
          <a:xfrm flipV="1">
            <a:off x="10056742" y="3301332"/>
            <a:ext cx="271463" cy="234020"/>
          </a:xfrm>
          <a:prstGeom prst="triangle">
            <a:avLst/>
          </a:prstGeom>
          <a:solidFill>
            <a:srgbClr val="9AA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9170915" y="3576937"/>
            <a:ext cx="2043116" cy="230319"/>
          </a:xfrm>
          <a:prstGeom prst="roundRect">
            <a:avLst>
              <a:gd name="adj" fmla="val 34666"/>
            </a:avLst>
          </a:prstGeom>
          <a:solidFill>
            <a:srgbClr val="9AA4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输入文字内容</a:t>
            </a:r>
          </a:p>
        </p:txBody>
      </p:sp>
      <p:sp>
        <p:nvSpPr>
          <p:cNvPr id="37" name="文本框 36"/>
          <p:cNvSpPr txBox="1"/>
          <p:nvPr/>
        </p:nvSpPr>
        <p:spPr>
          <a:xfrm>
            <a:off x="9075319" y="3863299"/>
            <a:ext cx="2281582" cy="2160591"/>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单击输入简单的文字描述单击输入简单的文字描述单击输入简单的文字描述单击输入简单的文字描述单击输入简单的文字描述</a:t>
            </a:r>
          </a:p>
          <a:p>
            <a:pPr>
              <a:lnSpc>
                <a:spcPct val="12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KSO_Shape"/>
          <p:cNvSpPr/>
          <p:nvPr/>
        </p:nvSpPr>
        <p:spPr bwMode="auto">
          <a:xfrm>
            <a:off x="4643975" y="2077844"/>
            <a:ext cx="646166" cy="490009"/>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nchorCtr="1"/>
          <a:lstStyle/>
          <a:p>
            <a:pPr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45" name="KSO_Shape"/>
          <p:cNvSpPr/>
          <p:nvPr/>
        </p:nvSpPr>
        <p:spPr bwMode="auto">
          <a:xfrm>
            <a:off x="7202290" y="2082102"/>
            <a:ext cx="712593" cy="485751"/>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6" name="KSO_Shape"/>
          <p:cNvSpPr/>
          <p:nvPr/>
        </p:nvSpPr>
        <p:spPr bwMode="auto">
          <a:xfrm>
            <a:off x="9901851" y="2022688"/>
            <a:ext cx="581243" cy="593105"/>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up)">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up)">
                                      <p:cBhvr>
                                        <p:cTn id="95" dur="5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1" fill="hold" grpId="0" nodeType="click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additive="base">
                                        <p:cTn id="100" dur="500" fill="hold"/>
                                        <p:tgtEl>
                                          <p:spTgt spid="28"/>
                                        </p:tgtEl>
                                        <p:attrNameLst>
                                          <p:attrName>ppt_x</p:attrName>
                                        </p:attrNameLst>
                                      </p:cBhvr>
                                      <p:tavLst>
                                        <p:tav tm="0">
                                          <p:val>
                                            <p:strVal val="#ppt_x"/>
                                          </p:val>
                                        </p:tav>
                                        <p:tav tm="100000">
                                          <p:val>
                                            <p:strVal val="#ppt_x"/>
                                          </p:val>
                                        </p:tav>
                                      </p:tavLst>
                                    </p:anim>
                                    <p:anim calcmode="lin" valueType="num">
                                      <p:cBhvr additive="base">
                                        <p:cTn id="101"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barn(inVertical)">
                                      <p:cBhvr>
                                        <p:cTn id="106" dur="500"/>
                                        <p:tgtEl>
                                          <p:spTgt spid="29"/>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1000"/>
                                        <p:tgtEl>
                                          <p:spTgt spid="30"/>
                                        </p:tgtEl>
                                      </p:cBhvr>
                                    </p:animEffect>
                                    <p:anim calcmode="lin" valueType="num">
                                      <p:cBhvr>
                                        <p:cTn id="112" dur="1000" fill="hold"/>
                                        <p:tgtEl>
                                          <p:spTgt spid="30"/>
                                        </p:tgtEl>
                                        <p:attrNameLst>
                                          <p:attrName>ppt_x</p:attrName>
                                        </p:attrNameLst>
                                      </p:cBhvr>
                                      <p:tavLst>
                                        <p:tav tm="0">
                                          <p:val>
                                            <p:strVal val="#ppt_x"/>
                                          </p:val>
                                        </p:tav>
                                        <p:tav tm="100000">
                                          <p:val>
                                            <p:strVal val="#ppt_x"/>
                                          </p:val>
                                        </p:tav>
                                      </p:tavLst>
                                    </p:anim>
                                    <p:anim calcmode="lin" valueType="num">
                                      <p:cBhvr>
                                        <p:cTn id="11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3" presetClass="entr" presetSubtype="16" fill="hold" grpId="0" nodeType="clickEffect">
                                  <p:stCondLst>
                                    <p:cond delay="0"/>
                                  </p:stCondLst>
                                  <p:childTnLst>
                                    <p:set>
                                      <p:cBhvr>
                                        <p:cTn id="117" dur="1" fill="hold">
                                          <p:stCondLst>
                                            <p:cond delay="0"/>
                                          </p:stCondLst>
                                        </p:cTn>
                                        <p:tgtEl>
                                          <p:spTgt spid="32"/>
                                        </p:tgtEl>
                                        <p:attrNameLst>
                                          <p:attrName>style.visibility</p:attrName>
                                        </p:attrNameLst>
                                      </p:cBhvr>
                                      <p:to>
                                        <p:strVal val="visible"/>
                                      </p:to>
                                    </p:set>
                                    <p:anim calcmode="lin" valueType="num">
                                      <p:cBhvr>
                                        <p:cTn id="118" dur="500" fill="hold"/>
                                        <p:tgtEl>
                                          <p:spTgt spid="32"/>
                                        </p:tgtEl>
                                        <p:attrNameLst>
                                          <p:attrName>ppt_w</p:attrName>
                                        </p:attrNameLst>
                                      </p:cBhvr>
                                      <p:tavLst>
                                        <p:tav tm="0">
                                          <p:val>
                                            <p:fltVal val="0"/>
                                          </p:val>
                                        </p:tav>
                                        <p:tav tm="100000">
                                          <p:val>
                                            <p:strVal val="#ppt_w"/>
                                          </p:val>
                                        </p:tav>
                                      </p:tavLst>
                                    </p:anim>
                                    <p:anim calcmode="lin" valueType="num">
                                      <p:cBhvr>
                                        <p:cTn id="119"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500"/>
                                        <p:tgtEl>
                                          <p:spTgt spid="4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wipe(up)">
                                      <p:cBhvr>
                                        <p:cTn id="132" dur="500"/>
                                        <p:tgtEl>
                                          <p:spTgt spid="31"/>
                                        </p:tgtEl>
                                      </p:cBhvr>
                                    </p:animEffect>
                                  </p:childTnLst>
                                </p:cTn>
                              </p:par>
                            </p:childTnLst>
                          </p:cTn>
                        </p:par>
                      </p:childTnLst>
                    </p:cTn>
                  </p:par>
                  <p:par>
                    <p:cTn id="133" fill="hold">
                      <p:stCondLst>
                        <p:cond delay="indefinite"/>
                      </p:stCondLst>
                      <p:childTnLst>
                        <p:par>
                          <p:cTn id="134" fill="hold">
                            <p:stCondLst>
                              <p:cond delay="0"/>
                            </p:stCondLst>
                            <p:childTnLst>
                              <p:par>
                                <p:cTn id="135" presetID="2" presetClass="entr" presetSubtype="1"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additive="base">
                                        <p:cTn id="137" dur="500" fill="hold"/>
                                        <p:tgtEl>
                                          <p:spTgt spid="35"/>
                                        </p:tgtEl>
                                        <p:attrNameLst>
                                          <p:attrName>ppt_x</p:attrName>
                                        </p:attrNameLst>
                                      </p:cBhvr>
                                      <p:tavLst>
                                        <p:tav tm="0">
                                          <p:val>
                                            <p:strVal val="#ppt_x"/>
                                          </p:val>
                                        </p:tav>
                                        <p:tav tm="100000">
                                          <p:val>
                                            <p:strVal val="#ppt_x"/>
                                          </p:val>
                                        </p:tav>
                                      </p:tavLst>
                                    </p:anim>
                                    <p:anim calcmode="lin" valueType="num">
                                      <p:cBhvr additive="base">
                                        <p:cTn id="13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6" presetClass="entr" presetSubtype="21" fill="hold" grpId="0" nodeType="click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barn(inVertical)">
                                      <p:cBhvr>
                                        <p:cTn id="143" dur="500"/>
                                        <p:tgtEl>
                                          <p:spTgt spid="36"/>
                                        </p:tgtEl>
                                      </p:cBhvr>
                                    </p:animEffect>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37"/>
                                        </p:tgtEl>
                                        <p:attrNameLst>
                                          <p:attrName>style.visibility</p:attrName>
                                        </p:attrNameLst>
                                      </p:cBhvr>
                                      <p:to>
                                        <p:strVal val="visible"/>
                                      </p:to>
                                    </p:set>
                                    <p:animEffect transition="in" filter="fade">
                                      <p:cBhvr>
                                        <p:cTn id="148" dur="1000"/>
                                        <p:tgtEl>
                                          <p:spTgt spid="37"/>
                                        </p:tgtEl>
                                      </p:cBhvr>
                                    </p:animEffect>
                                    <p:anim calcmode="lin" valueType="num">
                                      <p:cBhvr>
                                        <p:cTn id="149" dur="1000" fill="hold"/>
                                        <p:tgtEl>
                                          <p:spTgt spid="37"/>
                                        </p:tgtEl>
                                        <p:attrNameLst>
                                          <p:attrName>ppt_x</p:attrName>
                                        </p:attrNameLst>
                                      </p:cBhvr>
                                      <p:tavLst>
                                        <p:tav tm="0">
                                          <p:val>
                                            <p:strVal val="#ppt_x"/>
                                          </p:val>
                                        </p:tav>
                                        <p:tav tm="100000">
                                          <p:val>
                                            <p:strVal val="#ppt_x"/>
                                          </p:val>
                                        </p:tav>
                                      </p:tavLst>
                                    </p:anim>
                                    <p:anim calcmode="lin" valueType="num">
                                      <p:cBhvr>
                                        <p:cTn id="1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animBg="1"/>
      <p:bldP spid="15" grpId="0" animBg="1"/>
      <p:bldP spid="16" grpId="0"/>
      <p:bldP spid="17" grpId="0" animBg="1"/>
      <p:bldP spid="18" grpId="0" animBg="1"/>
      <p:bldP spid="20" grpId="0"/>
      <p:bldP spid="21" grpId="0" animBg="1"/>
      <p:bldP spid="22" grpId="0" animBg="1"/>
      <p:bldP spid="23" grpId="0"/>
      <p:bldP spid="24" grpId="0" animBg="1"/>
      <p:bldP spid="25" grpId="0" animBg="1"/>
      <p:bldP spid="27" grpId="0"/>
      <p:bldP spid="28" grpId="0" animBg="1"/>
      <p:bldP spid="29" grpId="0" animBg="1"/>
      <p:bldP spid="30" grpId="0"/>
      <p:bldP spid="31" grpId="0" animBg="1"/>
      <p:bldP spid="32" grpId="0" animBg="1"/>
      <p:bldP spid="34" grpId="0"/>
      <p:bldP spid="35" grpId="0" animBg="1"/>
      <p:bldP spid="36" grpId="0" animBg="1"/>
      <p:bldP spid="37" grpId="0"/>
      <p:bldP spid="44" grpId="0" animBg="1"/>
      <p:bldP spid="4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sp>
        <p:nvSpPr>
          <p:cNvPr id="3" name="MH_Desc_1"/>
          <p:cNvSpPr txBox="1">
            <a:spLocks noChangeArrowheads="1"/>
          </p:cNvSpPr>
          <p:nvPr>
            <p:custDataLst>
              <p:tags r:id="rId1"/>
            </p:custDataLst>
          </p:nvPr>
        </p:nvSpPr>
        <p:spPr bwMode="auto">
          <a:xfrm>
            <a:off x="1304923" y="1954206"/>
            <a:ext cx="10196512" cy="87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请在此处输入您的文字叙述请在此处输入您的文字叙述请在此处输入您的文字叙述请在此处输入您的文字叙述请在（下面证书更改：右键</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更改图片</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然后选择您要替换的图片即可）</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5" name="MH_Other_1"/>
          <p:cNvCxnSpPr>
            <a:cxnSpLocks noChangeShapeType="1"/>
          </p:cNvCxnSpPr>
          <p:nvPr>
            <p:custDataLst>
              <p:tags r:id="rId2"/>
            </p:custDataLst>
          </p:nvPr>
        </p:nvCxnSpPr>
        <p:spPr bwMode="auto">
          <a:xfrm flipH="1">
            <a:off x="1355814" y="3819879"/>
            <a:ext cx="2135870" cy="2138003"/>
          </a:xfrm>
          <a:prstGeom prst="line">
            <a:avLst/>
          </a:prstGeom>
          <a:noFill/>
          <a:ln w="6350" algn="ctr">
            <a:solidFill>
              <a:srgbClr val="F52B82"/>
            </a:solidFill>
            <a:miter lim="800000"/>
          </a:ln>
          <a:extLst>
            <a:ext uri="{909E8E84-426E-40DD-AFC4-6F175D3DCCD1}">
              <a14:hiddenFill xmlns:a14="http://schemas.microsoft.com/office/drawing/2010/main">
                <a:noFill/>
              </a14:hiddenFill>
            </a:ext>
          </a:extLst>
        </p:spPr>
      </p:cxnSp>
      <p:cxnSp>
        <p:nvCxnSpPr>
          <p:cNvPr id="6" name="MH_Other_2"/>
          <p:cNvCxnSpPr>
            <a:cxnSpLocks noChangeShapeType="1"/>
          </p:cNvCxnSpPr>
          <p:nvPr>
            <p:custDataLst>
              <p:tags r:id="rId3"/>
            </p:custDataLst>
          </p:nvPr>
        </p:nvCxnSpPr>
        <p:spPr bwMode="auto">
          <a:xfrm flipH="1">
            <a:off x="3201786" y="3819879"/>
            <a:ext cx="2138003" cy="2138003"/>
          </a:xfrm>
          <a:prstGeom prst="line">
            <a:avLst/>
          </a:prstGeom>
          <a:noFill/>
          <a:ln w="6350" algn="ctr">
            <a:solidFill>
              <a:srgbClr val="F52B82"/>
            </a:solidFill>
            <a:miter lim="800000"/>
          </a:ln>
          <a:extLst>
            <a:ext uri="{909E8E84-426E-40DD-AFC4-6F175D3DCCD1}">
              <a14:hiddenFill xmlns:a14="http://schemas.microsoft.com/office/drawing/2010/main">
                <a:noFill/>
              </a14:hiddenFill>
            </a:ext>
          </a:extLst>
        </p:spPr>
      </p:cxnSp>
      <p:cxnSp>
        <p:nvCxnSpPr>
          <p:cNvPr id="7" name="MH_Other_3"/>
          <p:cNvCxnSpPr>
            <a:cxnSpLocks noChangeShapeType="1"/>
          </p:cNvCxnSpPr>
          <p:nvPr>
            <p:custDataLst>
              <p:tags r:id="rId4"/>
            </p:custDataLst>
          </p:nvPr>
        </p:nvCxnSpPr>
        <p:spPr bwMode="auto">
          <a:xfrm flipH="1">
            <a:off x="5049889" y="3819879"/>
            <a:ext cx="2138001" cy="2138003"/>
          </a:xfrm>
          <a:prstGeom prst="line">
            <a:avLst/>
          </a:prstGeom>
          <a:noFill/>
          <a:ln w="6350" algn="ctr">
            <a:solidFill>
              <a:srgbClr val="B09277"/>
            </a:solidFill>
            <a:miter lim="800000"/>
          </a:ln>
          <a:extLst>
            <a:ext uri="{909E8E84-426E-40DD-AFC4-6F175D3DCCD1}">
              <a14:hiddenFill xmlns:a14="http://schemas.microsoft.com/office/drawing/2010/main">
                <a:noFill/>
              </a14:hiddenFill>
            </a:ext>
          </a:extLst>
        </p:spPr>
      </p:cxnSp>
      <p:cxnSp>
        <p:nvCxnSpPr>
          <p:cNvPr id="8" name="MH_Other_4"/>
          <p:cNvCxnSpPr>
            <a:cxnSpLocks noChangeShapeType="1"/>
          </p:cNvCxnSpPr>
          <p:nvPr>
            <p:custDataLst>
              <p:tags r:id="rId5"/>
            </p:custDataLst>
          </p:nvPr>
        </p:nvCxnSpPr>
        <p:spPr bwMode="auto">
          <a:xfrm flipH="1">
            <a:off x="6895861" y="3819879"/>
            <a:ext cx="2138001" cy="2138003"/>
          </a:xfrm>
          <a:prstGeom prst="line">
            <a:avLst/>
          </a:prstGeom>
          <a:noFill/>
          <a:ln w="6350" algn="ctr">
            <a:solidFill>
              <a:srgbClr val="9AA4C1"/>
            </a:solidFill>
            <a:miter lim="800000"/>
          </a:ln>
          <a:extLst>
            <a:ext uri="{909E8E84-426E-40DD-AFC4-6F175D3DCCD1}">
              <a14:hiddenFill xmlns:a14="http://schemas.microsoft.com/office/drawing/2010/main">
                <a:noFill/>
              </a14:hiddenFill>
            </a:ext>
          </a:extLst>
        </p:spPr>
      </p:cxnSp>
      <p:sp>
        <p:nvSpPr>
          <p:cNvPr id="9" name="MH_Other_5"/>
          <p:cNvSpPr/>
          <p:nvPr>
            <p:custDataLst>
              <p:tags r:id="rId6"/>
            </p:custDataLst>
          </p:nvPr>
        </p:nvSpPr>
        <p:spPr>
          <a:xfrm>
            <a:off x="1146917" y="3240082"/>
            <a:ext cx="2658115" cy="1319466"/>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F29A5B">
              <a:alpha val="80000"/>
            </a:srgbClr>
          </a:solidFill>
          <a:ln w="12700" cap="flat" cmpd="sng" algn="ctr">
            <a:noFill/>
            <a:prstDash val="solid"/>
            <a:miter lim="800000"/>
          </a:ln>
          <a:effectLst/>
        </p:spPr>
        <p:txBody>
          <a:bodyPr anchor="ctr"/>
          <a:lstStyle/>
          <a:p>
            <a:pPr algn="ctr">
              <a:defRPr/>
            </a:pPr>
            <a:r>
              <a:rPr lang="en-US" altLang="zh-CN" sz="2200" b="1" kern="0" dirty="0">
                <a:solidFill>
                  <a:schemeClr val="bg1"/>
                </a:solidFill>
                <a:latin typeface="微软雅黑" panose="020B0503020204020204" pitchFamily="34" charset="-122"/>
                <a:ea typeface="微软雅黑" panose="020B0503020204020204" pitchFamily="34" charset="-122"/>
              </a:rPr>
              <a:t>01</a:t>
            </a:r>
            <a:endParaRPr lang="zh-CN" altLang="en-US" sz="2200" b="1" kern="0" dirty="0">
              <a:solidFill>
                <a:schemeClr val="bg1"/>
              </a:solidFill>
              <a:latin typeface="微软雅黑" panose="020B0503020204020204" pitchFamily="34" charset="-122"/>
              <a:ea typeface="微软雅黑" panose="020B0503020204020204" pitchFamily="34" charset="-122"/>
            </a:endParaRPr>
          </a:p>
        </p:txBody>
      </p:sp>
      <p:sp>
        <p:nvSpPr>
          <p:cNvPr id="10" name="MH_Other_6"/>
          <p:cNvSpPr/>
          <p:nvPr>
            <p:custDataLst>
              <p:tags r:id="rId7"/>
            </p:custDataLst>
          </p:nvPr>
        </p:nvSpPr>
        <p:spPr>
          <a:xfrm>
            <a:off x="3035521" y="3240082"/>
            <a:ext cx="2658115" cy="1319466"/>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A5C0A4">
              <a:alpha val="60000"/>
            </a:srgbClr>
          </a:solidFill>
          <a:ln w="12700" cap="flat" cmpd="sng" algn="ctr">
            <a:noFill/>
            <a:prstDash val="solid"/>
            <a:miter lim="800000"/>
          </a:ln>
          <a:effectLst/>
        </p:spPr>
        <p:txBody>
          <a:bodyPr anchor="ctr"/>
          <a:lstStyle/>
          <a:p>
            <a:pPr algn="ctr">
              <a:defRPr/>
            </a:pPr>
            <a:r>
              <a:rPr lang="en-US" altLang="zh-CN" sz="2200" b="1" kern="0" dirty="0">
                <a:solidFill>
                  <a:schemeClr val="bg1"/>
                </a:solidFill>
                <a:latin typeface="微软雅黑" panose="020B0503020204020204" pitchFamily="34" charset="-122"/>
                <a:ea typeface="微软雅黑" panose="020B0503020204020204" pitchFamily="34" charset="-122"/>
              </a:rPr>
              <a:t>02</a:t>
            </a:r>
            <a:endParaRPr lang="zh-CN" altLang="en-US" sz="2200" b="1" kern="0" dirty="0">
              <a:solidFill>
                <a:schemeClr val="bg1"/>
              </a:solidFill>
              <a:latin typeface="微软雅黑" panose="020B0503020204020204" pitchFamily="34" charset="-122"/>
              <a:ea typeface="微软雅黑" panose="020B0503020204020204" pitchFamily="34" charset="-122"/>
            </a:endParaRPr>
          </a:p>
        </p:txBody>
      </p:sp>
      <p:sp>
        <p:nvSpPr>
          <p:cNvPr id="11" name="MH_Other_7"/>
          <p:cNvSpPr/>
          <p:nvPr>
            <p:custDataLst>
              <p:tags r:id="rId8"/>
            </p:custDataLst>
          </p:nvPr>
        </p:nvSpPr>
        <p:spPr>
          <a:xfrm>
            <a:off x="4921992" y="3240082"/>
            <a:ext cx="2658113" cy="1319466"/>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B09277">
              <a:alpha val="80000"/>
            </a:srgbClr>
          </a:solidFill>
          <a:ln w="12700" cap="flat" cmpd="sng" algn="ctr">
            <a:noFill/>
            <a:prstDash val="solid"/>
            <a:miter lim="800000"/>
          </a:ln>
          <a:effectLst/>
        </p:spPr>
        <p:txBody>
          <a:bodyPr anchor="ctr"/>
          <a:lstStyle/>
          <a:p>
            <a:pPr algn="ctr">
              <a:defRPr/>
            </a:pPr>
            <a:r>
              <a:rPr lang="en-US" altLang="zh-CN" sz="2200" b="1" kern="0" dirty="0">
                <a:solidFill>
                  <a:schemeClr val="bg1"/>
                </a:solidFill>
                <a:latin typeface="微软雅黑" panose="020B0503020204020204" pitchFamily="34" charset="-122"/>
                <a:ea typeface="微软雅黑" panose="020B0503020204020204" pitchFamily="34" charset="-122"/>
              </a:rPr>
              <a:t>03</a:t>
            </a:r>
            <a:endParaRPr lang="zh-CN" altLang="en-US" sz="2200" b="1" kern="0" dirty="0">
              <a:solidFill>
                <a:schemeClr val="bg1"/>
              </a:solidFill>
              <a:latin typeface="微软雅黑" panose="020B0503020204020204" pitchFamily="34" charset="-122"/>
              <a:ea typeface="微软雅黑" panose="020B0503020204020204" pitchFamily="34" charset="-122"/>
            </a:endParaRPr>
          </a:p>
        </p:txBody>
      </p:sp>
      <p:sp>
        <p:nvSpPr>
          <p:cNvPr id="12" name="MH_Other_8"/>
          <p:cNvSpPr/>
          <p:nvPr>
            <p:custDataLst>
              <p:tags r:id="rId9"/>
            </p:custDataLst>
          </p:nvPr>
        </p:nvSpPr>
        <p:spPr>
          <a:xfrm>
            <a:off x="6808465" y="3240082"/>
            <a:ext cx="2658115" cy="1319466"/>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9AA4C1">
              <a:alpha val="60000"/>
            </a:srgbClr>
          </a:solidFill>
          <a:ln w="12700" cap="flat" cmpd="sng" algn="ctr">
            <a:noFill/>
            <a:prstDash val="solid"/>
            <a:miter lim="800000"/>
          </a:ln>
          <a:effectLst/>
        </p:spPr>
        <p:txBody>
          <a:bodyPr anchor="ctr"/>
          <a:lstStyle/>
          <a:p>
            <a:pPr algn="ctr">
              <a:defRPr/>
            </a:pPr>
            <a:r>
              <a:rPr lang="en-US" altLang="zh-CN" sz="2200" b="1" kern="0" dirty="0">
                <a:solidFill>
                  <a:schemeClr val="bg1"/>
                </a:solidFill>
                <a:latin typeface="微软雅黑" panose="020B0503020204020204" pitchFamily="34" charset="-122"/>
                <a:ea typeface="微软雅黑" panose="020B0503020204020204" pitchFamily="34" charset="-122"/>
              </a:rPr>
              <a:t>04</a:t>
            </a:r>
            <a:endParaRPr lang="zh-CN" altLang="en-US" sz="2200" b="1" kern="0" dirty="0">
              <a:solidFill>
                <a:schemeClr val="bg1"/>
              </a:solidFill>
              <a:latin typeface="微软雅黑" panose="020B0503020204020204" pitchFamily="34" charset="-122"/>
              <a:ea typeface="微软雅黑" panose="020B0503020204020204" pitchFamily="34" charset="-122"/>
            </a:endParaRPr>
          </a:p>
        </p:txBody>
      </p:sp>
      <p:sp>
        <p:nvSpPr>
          <p:cNvPr id="13" name="MH_SubTitle_1"/>
          <p:cNvSpPr txBox="1">
            <a:spLocks noChangeArrowheads="1"/>
          </p:cNvSpPr>
          <p:nvPr>
            <p:custDataLst>
              <p:tags r:id="rId10"/>
            </p:custDataLst>
          </p:nvPr>
        </p:nvSpPr>
        <p:spPr bwMode="auto">
          <a:xfrm rot="18913302">
            <a:off x="814386" y="4725813"/>
            <a:ext cx="1754313" cy="71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dirty="0">
                <a:solidFill>
                  <a:srgbClr val="F29A5B"/>
                </a:solidFill>
                <a:latin typeface="微软雅黑" panose="020B0503020204020204" pitchFamily="34" charset="-122"/>
                <a:ea typeface="微软雅黑" panose="020B0503020204020204" pitchFamily="34" charset="-122"/>
                <a:cs typeface="Arial" panose="020B0604020202020204" pitchFamily="34" charset="0"/>
              </a:rPr>
              <a:t>输入 您的关键词</a:t>
            </a:r>
          </a:p>
        </p:txBody>
      </p:sp>
      <p:sp>
        <p:nvSpPr>
          <p:cNvPr id="14" name="MH_SubTitle_2"/>
          <p:cNvSpPr txBox="1">
            <a:spLocks noChangeArrowheads="1"/>
          </p:cNvSpPr>
          <p:nvPr>
            <p:custDataLst>
              <p:tags r:id="rId11"/>
            </p:custDataLst>
          </p:nvPr>
        </p:nvSpPr>
        <p:spPr bwMode="auto">
          <a:xfrm rot="18913302">
            <a:off x="2666752" y="4725813"/>
            <a:ext cx="1754312" cy="71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A5C0A4"/>
                </a:solidFill>
                <a:latin typeface="微软雅黑" panose="020B0503020204020204" pitchFamily="34" charset="-122"/>
                <a:ea typeface="微软雅黑" panose="020B0503020204020204" pitchFamily="34" charset="-122"/>
                <a:cs typeface="Arial" panose="020B0604020202020204" pitchFamily="34" charset="0"/>
              </a:rPr>
              <a:t>输入 您的关键词</a:t>
            </a:r>
          </a:p>
        </p:txBody>
      </p:sp>
      <p:sp>
        <p:nvSpPr>
          <p:cNvPr id="15" name="MH_SubTitle_3"/>
          <p:cNvSpPr txBox="1">
            <a:spLocks noChangeArrowheads="1"/>
          </p:cNvSpPr>
          <p:nvPr>
            <p:custDataLst>
              <p:tags r:id="rId12"/>
            </p:custDataLst>
          </p:nvPr>
        </p:nvSpPr>
        <p:spPr bwMode="auto">
          <a:xfrm rot="18913302">
            <a:off x="4519118" y="4725813"/>
            <a:ext cx="1756444" cy="71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B09277"/>
                </a:solidFill>
                <a:latin typeface="微软雅黑" panose="020B0503020204020204" pitchFamily="34" charset="-122"/>
                <a:ea typeface="微软雅黑" panose="020B0503020204020204" pitchFamily="34" charset="-122"/>
                <a:cs typeface="Arial" panose="020B0604020202020204" pitchFamily="34" charset="0"/>
              </a:rPr>
              <a:t>输入 您的关键词</a:t>
            </a:r>
          </a:p>
        </p:txBody>
      </p:sp>
      <p:sp>
        <p:nvSpPr>
          <p:cNvPr id="16" name="MH_SubTitle_4"/>
          <p:cNvSpPr txBox="1">
            <a:spLocks noChangeArrowheads="1"/>
          </p:cNvSpPr>
          <p:nvPr>
            <p:custDataLst>
              <p:tags r:id="rId13"/>
            </p:custDataLst>
          </p:nvPr>
        </p:nvSpPr>
        <p:spPr bwMode="auto">
          <a:xfrm rot="18913302">
            <a:off x="6371485" y="4725813"/>
            <a:ext cx="1756444" cy="71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9AA4C1"/>
                </a:solidFill>
                <a:latin typeface="微软雅黑" panose="020B0503020204020204" pitchFamily="34" charset="-122"/>
                <a:ea typeface="微软雅黑" panose="020B0503020204020204" pitchFamily="34" charset="-122"/>
                <a:cs typeface="Arial" panose="020B0604020202020204" pitchFamily="34" charset="0"/>
              </a:rPr>
              <a:t>输入 您的关键词</a:t>
            </a:r>
          </a:p>
        </p:txBody>
      </p:sp>
      <p:cxnSp>
        <p:nvCxnSpPr>
          <p:cNvPr id="17" name="MH_Other_9"/>
          <p:cNvCxnSpPr>
            <a:cxnSpLocks noChangeShapeType="1"/>
          </p:cNvCxnSpPr>
          <p:nvPr>
            <p:custDataLst>
              <p:tags r:id="rId14"/>
            </p:custDataLst>
          </p:nvPr>
        </p:nvCxnSpPr>
        <p:spPr bwMode="auto">
          <a:xfrm flipH="1">
            <a:off x="8750360" y="3819879"/>
            <a:ext cx="2135870" cy="2138003"/>
          </a:xfrm>
          <a:prstGeom prst="line">
            <a:avLst/>
          </a:prstGeom>
          <a:noFill/>
          <a:ln w="6350" algn="ctr">
            <a:solidFill>
              <a:srgbClr val="C8D85B"/>
            </a:solidFill>
            <a:miter lim="800000"/>
          </a:ln>
          <a:extLst>
            <a:ext uri="{909E8E84-426E-40DD-AFC4-6F175D3DCCD1}">
              <a14:hiddenFill xmlns:a14="http://schemas.microsoft.com/office/drawing/2010/main">
                <a:noFill/>
              </a14:hiddenFill>
            </a:ext>
          </a:extLst>
        </p:spPr>
      </p:cxnSp>
      <p:sp>
        <p:nvSpPr>
          <p:cNvPr id="18" name="MH_Other_10"/>
          <p:cNvSpPr/>
          <p:nvPr>
            <p:custDataLst>
              <p:tags r:id="rId15"/>
            </p:custDataLst>
          </p:nvPr>
        </p:nvSpPr>
        <p:spPr>
          <a:xfrm>
            <a:off x="8660831" y="3240082"/>
            <a:ext cx="2660246" cy="1319466"/>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C8D85B">
              <a:alpha val="80000"/>
            </a:srgbClr>
          </a:solidFill>
          <a:ln w="12700" cap="flat" cmpd="sng" algn="ctr">
            <a:noFill/>
            <a:prstDash val="solid"/>
            <a:miter lim="800000"/>
          </a:ln>
          <a:effectLst/>
        </p:spPr>
        <p:txBody>
          <a:bodyPr anchor="ctr"/>
          <a:lstStyle/>
          <a:p>
            <a:pPr algn="ctr">
              <a:defRPr/>
            </a:pPr>
            <a:r>
              <a:rPr lang="en-US" altLang="zh-CN" sz="2200" b="1" kern="0" dirty="0">
                <a:solidFill>
                  <a:schemeClr val="bg1"/>
                </a:solidFill>
                <a:latin typeface="微软雅黑" panose="020B0503020204020204" pitchFamily="34" charset="-122"/>
                <a:ea typeface="微软雅黑" panose="020B0503020204020204" pitchFamily="34" charset="-122"/>
              </a:rPr>
              <a:t>05</a:t>
            </a:r>
            <a:endParaRPr lang="zh-CN" altLang="en-US" sz="2200" b="1" kern="0" dirty="0">
              <a:solidFill>
                <a:schemeClr val="bg1"/>
              </a:solidFill>
              <a:latin typeface="微软雅黑" panose="020B0503020204020204" pitchFamily="34" charset="-122"/>
              <a:ea typeface="微软雅黑" panose="020B0503020204020204" pitchFamily="34" charset="-122"/>
            </a:endParaRPr>
          </a:p>
        </p:txBody>
      </p:sp>
      <p:sp>
        <p:nvSpPr>
          <p:cNvPr id="19" name="MH_SubTitle_5"/>
          <p:cNvSpPr txBox="1">
            <a:spLocks noChangeArrowheads="1"/>
          </p:cNvSpPr>
          <p:nvPr>
            <p:custDataLst>
              <p:tags r:id="rId16"/>
            </p:custDataLst>
          </p:nvPr>
        </p:nvSpPr>
        <p:spPr bwMode="auto">
          <a:xfrm rot="18913302">
            <a:off x="8223851" y="4725813"/>
            <a:ext cx="1756444" cy="71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rgbClr val="C8D85B"/>
                </a:solidFill>
                <a:latin typeface="微软雅黑" panose="020B0503020204020204" pitchFamily="34" charset="-122"/>
                <a:ea typeface="微软雅黑" panose="020B0503020204020204" pitchFamily="34" charset="-122"/>
                <a:cs typeface="Arial" panose="020B0604020202020204" pitchFamily="34" charset="0"/>
              </a:rPr>
              <a:t>输入 您的关键词</a:t>
            </a:r>
          </a:p>
        </p:txBody>
      </p:sp>
      <p:cxnSp>
        <p:nvCxnSpPr>
          <p:cNvPr id="20" name="MH_Other_11"/>
          <p:cNvCxnSpPr>
            <a:cxnSpLocks noChangeShapeType="1"/>
          </p:cNvCxnSpPr>
          <p:nvPr>
            <p:custDataLst>
              <p:tags r:id="rId17"/>
            </p:custDataLst>
          </p:nvPr>
        </p:nvCxnSpPr>
        <p:spPr bwMode="auto">
          <a:xfrm>
            <a:off x="1150935" y="1951030"/>
            <a:ext cx="0" cy="882327"/>
          </a:xfrm>
          <a:prstGeom prst="line">
            <a:avLst/>
          </a:prstGeom>
          <a:noFill/>
          <a:ln w="63500" algn="ctr">
            <a:solidFill>
              <a:srgbClr val="F29A5B"/>
            </a:solidFill>
            <a:miter lim="800000"/>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righ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p:tgtEl>
                                          <p:spTgt spid="13"/>
                                        </p:tgtEl>
                                        <p:attrNameLst>
                                          <p:attrName>ppt_x</p:attrName>
                                        </p:attrNameLst>
                                      </p:cBhvr>
                                      <p:tavLst>
                                        <p:tav tm="0">
                                          <p:val>
                                            <p:strVal val="#ppt_x+#ppt_w*1.125000"/>
                                          </p:val>
                                        </p:tav>
                                        <p:tav tm="100000">
                                          <p:val>
                                            <p:strVal val="#ppt_x"/>
                                          </p:val>
                                        </p:tav>
                                      </p:tavLst>
                                    </p:anim>
                                    <p:animEffect transition="in" filter="wipe(left)">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up)">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2"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p:tgtEl>
                                          <p:spTgt spid="14"/>
                                        </p:tgtEl>
                                        <p:attrNameLst>
                                          <p:attrName>ppt_x</p:attrName>
                                        </p:attrNameLst>
                                      </p:cBhvr>
                                      <p:tavLst>
                                        <p:tav tm="0">
                                          <p:val>
                                            <p:strVal val="#ppt_x+#ppt_w*1.125000"/>
                                          </p:val>
                                        </p:tav>
                                        <p:tav tm="100000">
                                          <p:val>
                                            <p:strVal val="#ppt_x"/>
                                          </p:val>
                                        </p:tav>
                                      </p:tavLst>
                                    </p:anim>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right)">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2"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p:tgtEl>
                                          <p:spTgt spid="15"/>
                                        </p:tgtEl>
                                        <p:attrNameLst>
                                          <p:attrName>ppt_x</p:attrName>
                                        </p:attrNameLst>
                                      </p:cBhvr>
                                      <p:tavLst>
                                        <p:tav tm="0">
                                          <p:val>
                                            <p:strVal val="#ppt_x+#ppt_w*1.125000"/>
                                          </p:val>
                                        </p:tav>
                                        <p:tav tm="100000">
                                          <p:val>
                                            <p:strVal val="#ppt_x"/>
                                          </p:val>
                                        </p:tav>
                                      </p:tavLst>
                                    </p:anim>
                                    <p:animEffect transition="in" filter="wipe(left)">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up)">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2"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p:tgtEl>
                                          <p:spTgt spid="16"/>
                                        </p:tgtEl>
                                        <p:attrNameLst>
                                          <p:attrName>ppt_x</p:attrName>
                                        </p:attrNameLst>
                                      </p:cBhvr>
                                      <p:tavLst>
                                        <p:tav tm="0">
                                          <p:val>
                                            <p:strVal val="#ppt_x+#ppt_w*1.125000"/>
                                          </p:val>
                                        </p:tav>
                                        <p:tav tm="100000">
                                          <p:val>
                                            <p:strVal val="#ppt_x"/>
                                          </p:val>
                                        </p:tav>
                                      </p:tavLst>
                                    </p:anim>
                                    <p:animEffect transition="in" filter="wipe(left)">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up)">
                                      <p:cBhvr>
                                        <p:cTn id="91" dur="500"/>
                                        <p:tgtEl>
                                          <p:spTgt spid="17"/>
                                        </p:tgtEl>
                                      </p:cBhvr>
                                    </p:animEffect>
                                  </p:childTnLst>
                                </p:cTn>
                              </p:par>
                            </p:childTnLst>
                          </p:cTn>
                        </p:par>
                      </p:childTnLst>
                    </p:cTn>
                  </p:par>
                  <p:par>
                    <p:cTn id="92" fill="hold">
                      <p:stCondLst>
                        <p:cond delay="indefinite"/>
                      </p:stCondLst>
                      <p:childTnLst>
                        <p:par>
                          <p:cTn id="93" fill="hold">
                            <p:stCondLst>
                              <p:cond delay="0"/>
                            </p:stCondLst>
                            <p:childTnLst>
                              <p:par>
                                <p:cTn id="94" presetID="12" presetClass="entr" presetSubtype="2"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additive="base">
                                        <p:cTn id="96" dur="500"/>
                                        <p:tgtEl>
                                          <p:spTgt spid="19"/>
                                        </p:tgtEl>
                                        <p:attrNameLst>
                                          <p:attrName>ppt_x</p:attrName>
                                        </p:attrNameLst>
                                      </p:cBhvr>
                                      <p:tavLst>
                                        <p:tav tm="0">
                                          <p:val>
                                            <p:strVal val="#ppt_x+#ppt_w*1.125000"/>
                                          </p:val>
                                        </p:tav>
                                        <p:tav tm="100000">
                                          <p:val>
                                            <p:strVal val="#ppt_x"/>
                                          </p:val>
                                        </p:tav>
                                      </p:tavLst>
                                    </p:anim>
                                    <p:animEffect transition="in" filter="wipe(left)">
                                      <p:cBhvr>
                                        <p:cTn id="9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P spid="13" grpId="0"/>
      <p:bldP spid="14" grpId="0"/>
      <p:bldP spid="15" grpId="0"/>
      <p:bldP spid="16" grpId="0"/>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531170_162158900000_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380"/>
          <a:stretch>
            <a:fillRect/>
          </a:stretch>
        </p:blipFill>
        <p:spPr bwMode="auto">
          <a:xfrm>
            <a:off x="3147439" y="617402"/>
            <a:ext cx="5868987"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5799393" y="2715066"/>
            <a:ext cx="718466" cy="707886"/>
          </a:xfrm>
          <a:prstGeom prst="rect">
            <a:avLst/>
          </a:prstGeom>
          <a:noFill/>
        </p:spPr>
        <p:txBody>
          <a:bodyPr wrap="none" rtlCol="0">
            <a:spAutoFit/>
          </a:bodyPr>
          <a:lstStyle/>
          <a:p>
            <a:r>
              <a:rPr lang="en-US" altLang="zh-CN" sz="4000" dirty="0">
                <a:solidFill>
                  <a:schemeClr val="tx1">
                    <a:lumMod val="65000"/>
                    <a:lumOff val="35000"/>
                  </a:schemeClr>
                </a:solidFill>
                <a:latin typeface="Impact" panose="020B0806030902050204" pitchFamily="34" charset="0"/>
              </a:rPr>
              <a:t>02</a:t>
            </a:r>
            <a:endParaRPr lang="zh-CN" altLang="en-US" sz="4000" dirty="0">
              <a:solidFill>
                <a:schemeClr val="tx1">
                  <a:lumMod val="65000"/>
                  <a:lumOff val="35000"/>
                </a:schemeClr>
              </a:solidFill>
              <a:latin typeface="Impact" panose="020B0806030902050204" pitchFamily="34" charset="0"/>
            </a:endParaRPr>
          </a:p>
        </p:txBody>
      </p:sp>
      <p:sp>
        <p:nvSpPr>
          <p:cNvPr id="5" name="文本框 4"/>
          <p:cNvSpPr txBox="1"/>
          <p:nvPr/>
        </p:nvSpPr>
        <p:spPr>
          <a:xfrm>
            <a:off x="4957816" y="3573190"/>
            <a:ext cx="2339102"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输入您的标题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67611" y="164492"/>
            <a:ext cx="3262432" cy="461665"/>
          </a:xfrm>
          <a:prstGeom prst="rect">
            <a:avLst/>
          </a:prstGeom>
        </p:spPr>
        <p:txBody>
          <a:bodyPr wrap="none">
            <a:spAutoFit/>
          </a:bodyPr>
          <a:lstStyle/>
          <a:p>
            <a:r>
              <a:rPr lang="zh-CN" altLang="en-US" sz="2400" b="1" dirty="0">
                <a:solidFill>
                  <a:srgbClr val="865B3E"/>
                </a:solidFill>
                <a:latin typeface="微软雅黑" panose="020B0503020204020204" pitchFamily="34" charset="-122"/>
                <a:ea typeface="微软雅黑" panose="020B0503020204020204" pitchFamily="34" charset="-122"/>
              </a:rPr>
              <a:t>点击此处输入标题内容</a:t>
            </a:r>
          </a:p>
        </p:txBody>
      </p:sp>
      <p:sp>
        <p:nvSpPr>
          <p:cNvPr id="56" name="MH_Other_1"/>
          <p:cNvSpPr/>
          <p:nvPr>
            <p:custDataLst>
              <p:tags r:id="rId1"/>
            </p:custDataLst>
          </p:nvPr>
        </p:nvSpPr>
        <p:spPr>
          <a:xfrm flipH="1" flipV="1">
            <a:off x="5736630" y="3764156"/>
            <a:ext cx="1479181" cy="679096"/>
          </a:xfrm>
          <a:prstGeom prst="bentArrow">
            <a:avLst>
              <a:gd name="adj1" fmla="val 14574"/>
              <a:gd name="adj2" fmla="val 17832"/>
              <a:gd name="adj3" fmla="val 22629"/>
              <a:gd name="adj4" fmla="val 43750"/>
            </a:avLst>
          </a:prstGeom>
          <a:solidFill>
            <a:schemeClr val="tx1">
              <a:lumMod val="65000"/>
              <a:lumOff val="35000"/>
            </a:schemeClr>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Calibri" panose="020F0502020204030204" pitchFamily="34" charset="0"/>
              <a:ea typeface="微软雅黑" panose="020B0503020204020204" pitchFamily="34" charset="-122"/>
            </a:endParaRPr>
          </a:p>
        </p:txBody>
      </p:sp>
      <p:sp>
        <p:nvSpPr>
          <p:cNvPr id="57" name="MH_Other_2"/>
          <p:cNvSpPr/>
          <p:nvPr>
            <p:custDataLst>
              <p:tags r:id="rId2"/>
            </p:custDataLst>
          </p:nvPr>
        </p:nvSpPr>
        <p:spPr>
          <a:xfrm flipV="1">
            <a:off x="5049728" y="2655747"/>
            <a:ext cx="1479181" cy="679096"/>
          </a:xfrm>
          <a:prstGeom prst="bentArrow">
            <a:avLst>
              <a:gd name="adj1" fmla="val 14574"/>
              <a:gd name="adj2" fmla="val 17832"/>
              <a:gd name="adj3" fmla="val 22629"/>
              <a:gd name="adj4" fmla="val 43750"/>
            </a:avLst>
          </a:prstGeom>
          <a:solidFill>
            <a:schemeClr val="tx1">
              <a:lumMod val="65000"/>
              <a:lumOff val="35000"/>
            </a:schemeClr>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Calibri" panose="020F0502020204030204" pitchFamily="34" charset="0"/>
              <a:ea typeface="微软雅黑" panose="020B0503020204020204" pitchFamily="34" charset="-122"/>
            </a:endParaRPr>
          </a:p>
        </p:txBody>
      </p:sp>
      <p:sp>
        <p:nvSpPr>
          <p:cNvPr id="58" name="MH_Other_3"/>
          <p:cNvSpPr/>
          <p:nvPr>
            <p:custDataLst>
              <p:tags r:id="rId3"/>
            </p:custDataLst>
          </p:nvPr>
        </p:nvSpPr>
        <p:spPr>
          <a:xfrm flipV="1">
            <a:off x="5049728" y="4872567"/>
            <a:ext cx="1479181" cy="677145"/>
          </a:xfrm>
          <a:prstGeom prst="bentArrow">
            <a:avLst>
              <a:gd name="adj1" fmla="val 14574"/>
              <a:gd name="adj2" fmla="val 17832"/>
              <a:gd name="adj3" fmla="val 22629"/>
              <a:gd name="adj4" fmla="val 43750"/>
            </a:avLst>
          </a:prstGeom>
          <a:solidFill>
            <a:schemeClr val="tx1">
              <a:lumMod val="65000"/>
              <a:lumOff val="35000"/>
            </a:schemeClr>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Calibri" panose="020F0502020204030204" pitchFamily="34" charset="0"/>
              <a:ea typeface="微软雅黑" panose="020B0503020204020204" pitchFamily="34" charset="-122"/>
            </a:endParaRPr>
          </a:p>
        </p:txBody>
      </p:sp>
      <p:sp>
        <p:nvSpPr>
          <p:cNvPr id="60" name="MH_Other_5"/>
          <p:cNvSpPr/>
          <p:nvPr>
            <p:custDataLst>
              <p:tags r:id="rId4"/>
            </p:custDataLst>
          </p:nvPr>
        </p:nvSpPr>
        <p:spPr>
          <a:xfrm>
            <a:off x="6640219" y="2671846"/>
            <a:ext cx="1028407" cy="1028407"/>
          </a:xfrm>
          <a:prstGeom prst="ellipse">
            <a:avLst/>
          </a:prstGeom>
          <a:solidFill>
            <a:srgbClr val="A5C0A4"/>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a:latin typeface="Calibri" panose="020F0502020204030204" pitchFamily="34" charset="0"/>
              <a:ea typeface="微软雅黑" panose="020B0503020204020204" pitchFamily="34" charset="-122"/>
            </a:endParaRPr>
          </a:p>
        </p:txBody>
      </p:sp>
      <p:sp>
        <p:nvSpPr>
          <p:cNvPr id="61" name="MH_Other_7"/>
          <p:cNvSpPr/>
          <p:nvPr>
            <p:custDataLst>
              <p:tags r:id="rId5"/>
            </p:custDataLst>
          </p:nvPr>
        </p:nvSpPr>
        <p:spPr>
          <a:xfrm>
            <a:off x="6640219" y="4910452"/>
            <a:ext cx="1028407" cy="1028407"/>
          </a:xfrm>
          <a:prstGeom prst="ellipse">
            <a:avLst/>
          </a:prstGeom>
          <a:solidFill>
            <a:srgbClr val="C8D85B"/>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a:latin typeface="Calibri" panose="020F0502020204030204" pitchFamily="34" charset="0"/>
              <a:ea typeface="微软雅黑" panose="020B0503020204020204" pitchFamily="34" charset="-122"/>
            </a:endParaRPr>
          </a:p>
        </p:txBody>
      </p:sp>
      <p:sp>
        <p:nvSpPr>
          <p:cNvPr id="63" name="MH_Other_9"/>
          <p:cNvSpPr/>
          <p:nvPr>
            <p:custDataLst>
              <p:tags r:id="rId6"/>
            </p:custDataLst>
          </p:nvPr>
        </p:nvSpPr>
        <p:spPr>
          <a:xfrm>
            <a:off x="4588197" y="1552543"/>
            <a:ext cx="1028407" cy="1028407"/>
          </a:xfrm>
          <a:prstGeom prst="ellipse">
            <a:avLst/>
          </a:prstGeom>
          <a:solidFill>
            <a:srgbClr val="F29A5B"/>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a:latin typeface="Calibri" panose="020F0502020204030204" pitchFamily="34" charset="0"/>
              <a:ea typeface="微软雅黑" panose="020B0503020204020204" pitchFamily="34" charset="-122"/>
            </a:endParaRPr>
          </a:p>
        </p:txBody>
      </p:sp>
      <p:sp>
        <p:nvSpPr>
          <p:cNvPr id="64" name="MH_SubTitle_1"/>
          <p:cNvSpPr>
            <a:spLocks noChangeArrowheads="1"/>
          </p:cNvSpPr>
          <p:nvPr>
            <p:custDataLst>
              <p:tags r:id="rId7"/>
            </p:custDataLst>
          </p:nvPr>
        </p:nvSpPr>
        <p:spPr bwMode="auto">
          <a:xfrm>
            <a:off x="2354995" y="1468565"/>
            <a:ext cx="2236510" cy="400110"/>
          </a:xfrm>
          <a:prstGeom prst="rect">
            <a:avLst/>
          </a:prstGeom>
          <a:noFill/>
        </p:spPr>
        <p:txBody>
          <a:bodyPr wrap="none" rtlCol="0">
            <a:spAutoFit/>
          </a:bodyPr>
          <a:lstStyle/>
          <a:p>
            <a:r>
              <a:rPr lang="zh-CN" altLang="en-US" sz="2000" b="1" dirty="0">
                <a:solidFill>
                  <a:srgbClr val="F29A5B"/>
                </a:solidFill>
                <a:latin typeface="微软雅黑" panose="020B0503020204020204" pitchFamily="34" charset="-122"/>
                <a:ea typeface="微软雅黑" panose="020B0503020204020204" pitchFamily="34" charset="-122"/>
              </a:rPr>
              <a:t>单击添加文字说明</a:t>
            </a:r>
            <a:endParaRPr lang="en-US" altLang="zh-CN" sz="2000" b="1" dirty="0">
              <a:solidFill>
                <a:srgbClr val="F29A5B"/>
              </a:solidFill>
              <a:latin typeface="微软雅黑" panose="020B0503020204020204" pitchFamily="34" charset="-122"/>
              <a:ea typeface="微软雅黑" panose="020B0503020204020204" pitchFamily="34" charset="-122"/>
            </a:endParaRPr>
          </a:p>
        </p:txBody>
      </p:sp>
      <p:sp>
        <p:nvSpPr>
          <p:cNvPr id="65" name="MH_Other_11"/>
          <p:cNvSpPr/>
          <p:nvPr>
            <p:custDataLst>
              <p:tags r:id="rId8"/>
            </p:custDataLst>
          </p:nvPr>
        </p:nvSpPr>
        <p:spPr>
          <a:xfrm>
            <a:off x="4597044" y="3791149"/>
            <a:ext cx="1028407" cy="1028407"/>
          </a:xfrm>
          <a:prstGeom prst="ellipse">
            <a:avLst/>
          </a:prstGeom>
          <a:solidFill>
            <a:srgbClr val="B09277"/>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a:latin typeface="Calibri" panose="020F0502020204030204" pitchFamily="34" charset="0"/>
              <a:ea typeface="微软雅黑" panose="020B0503020204020204" pitchFamily="34" charset="-122"/>
            </a:endParaRPr>
          </a:p>
        </p:txBody>
      </p:sp>
      <p:sp>
        <p:nvSpPr>
          <p:cNvPr id="67" name="MH_Other_12"/>
          <p:cNvSpPr>
            <a:spLocks noChangeAspect="1"/>
          </p:cNvSpPr>
          <p:nvPr>
            <p:custDataLst>
              <p:tags r:id="rId9"/>
            </p:custDataLst>
          </p:nvPr>
        </p:nvSpPr>
        <p:spPr bwMode="auto">
          <a:xfrm>
            <a:off x="4856538" y="1853712"/>
            <a:ext cx="509321" cy="372722"/>
          </a:xfrm>
          <a:custGeom>
            <a:avLst/>
            <a:gdLst>
              <a:gd name="T0" fmla="*/ 1634294 w 2751138"/>
              <a:gd name="T1" fmla="*/ 1518189 h 2017713"/>
              <a:gd name="T2" fmla="*/ 1827941 w 2751138"/>
              <a:gd name="T3" fmla="*/ 1506439 h 2017713"/>
              <a:gd name="T4" fmla="*/ 1293666 w 2751138"/>
              <a:gd name="T5" fmla="*/ 1399421 h 2017713"/>
              <a:gd name="T6" fmla="*/ 1286682 w 2751138"/>
              <a:gd name="T7" fmla="*/ 1522952 h 2017713"/>
              <a:gd name="T8" fmla="*/ 1475250 w 2751138"/>
              <a:gd name="T9" fmla="*/ 1424191 h 2017713"/>
              <a:gd name="T10" fmla="*/ 933673 w 2751138"/>
              <a:gd name="T11" fmla="*/ 1402597 h 2017713"/>
              <a:gd name="T12" fmla="*/ 940657 w 2751138"/>
              <a:gd name="T13" fmla="*/ 1526446 h 2017713"/>
              <a:gd name="T14" fmla="*/ 1121288 w 2751138"/>
              <a:gd name="T15" fmla="*/ 1416569 h 2017713"/>
              <a:gd name="T16" fmla="*/ 1634294 w 2751138"/>
              <a:gd name="T17" fmla="*/ 1179033 h 2017713"/>
              <a:gd name="T18" fmla="*/ 1654611 w 2751138"/>
              <a:gd name="T19" fmla="*/ 1298754 h 2017713"/>
              <a:gd name="T20" fmla="*/ 1824132 w 2751138"/>
              <a:gd name="T21" fmla="*/ 1180939 h 2017713"/>
              <a:gd name="T22" fmla="*/ 1277158 w 2751138"/>
              <a:gd name="T23" fmla="*/ 1185702 h 2017713"/>
              <a:gd name="T24" fmla="*/ 1454615 w 2751138"/>
              <a:gd name="T25" fmla="*/ 1298437 h 2017713"/>
              <a:gd name="T26" fmla="*/ 1465726 w 2751138"/>
              <a:gd name="T27" fmla="*/ 1175540 h 2017713"/>
              <a:gd name="T28" fmla="*/ 922244 w 2751138"/>
              <a:gd name="T29" fmla="*/ 1193324 h 2017713"/>
              <a:gd name="T30" fmla="*/ 1108590 w 2751138"/>
              <a:gd name="T31" fmla="*/ 1295896 h 2017713"/>
              <a:gd name="T32" fmla="*/ 1106368 w 2751138"/>
              <a:gd name="T33" fmla="*/ 1171412 h 2017713"/>
              <a:gd name="T34" fmla="*/ 1628580 w 2751138"/>
              <a:gd name="T35" fmla="*/ 1046610 h 2017713"/>
              <a:gd name="T36" fmla="*/ 1820957 w 2751138"/>
              <a:gd name="T37" fmla="*/ 1062806 h 2017713"/>
              <a:gd name="T38" fmla="*/ 1805085 w 2751138"/>
              <a:gd name="T39" fmla="*/ 941180 h 2017713"/>
              <a:gd name="T40" fmla="*/ 1277158 w 2751138"/>
              <a:gd name="T41" fmla="*/ 1054232 h 2017713"/>
              <a:gd name="T42" fmla="*/ 1472393 w 2751138"/>
              <a:gd name="T43" fmla="*/ 1056772 h 2017713"/>
              <a:gd name="T44" fmla="*/ 1299063 w 2751138"/>
              <a:gd name="T45" fmla="*/ 941180 h 2017713"/>
              <a:gd name="T46" fmla="*/ 927959 w 2751138"/>
              <a:gd name="T47" fmla="*/ 1060901 h 2017713"/>
              <a:gd name="T48" fmla="*/ 1121606 w 2751138"/>
              <a:gd name="T49" fmla="*/ 1049468 h 2017713"/>
              <a:gd name="T50" fmla="*/ 2750186 w 2751138"/>
              <a:gd name="T51" fmla="*/ 649605 h 2017713"/>
              <a:gd name="T52" fmla="*/ 2644458 w 2751138"/>
              <a:gd name="T53" fmla="*/ 844867 h 2017713"/>
              <a:gd name="T54" fmla="*/ 657551 w 2751138"/>
              <a:gd name="T55" fmla="*/ 772160 h 2017713"/>
              <a:gd name="T56" fmla="*/ 78068 w 2751138"/>
              <a:gd name="T57" fmla="*/ 834072 h 2017713"/>
              <a:gd name="T58" fmla="*/ 1052401 w 2751138"/>
              <a:gd name="T59" fmla="*/ 374650 h 2017713"/>
              <a:gd name="T60" fmla="*/ 1673024 w 2751138"/>
              <a:gd name="T61" fmla="*/ 389576 h 2017713"/>
              <a:gd name="T62" fmla="*/ 1803815 w 2751138"/>
              <a:gd name="T63" fmla="*/ 392116 h 2017713"/>
              <a:gd name="T64" fmla="*/ 1903178 w 2751138"/>
              <a:gd name="T65" fmla="*/ 545181 h 2017713"/>
              <a:gd name="T66" fmla="*/ 2070794 w 2751138"/>
              <a:gd name="T67" fmla="*/ 910376 h 2017713"/>
              <a:gd name="T68" fmla="*/ 2393645 w 2751138"/>
              <a:gd name="T69" fmla="*/ 1360361 h 2017713"/>
              <a:gd name="T70" fmla="*/ 2449517 w 2751138"/>
              <a:gd name="T71" fmla="*/ 1810981 h 2017713"/>
              <a:gd name="T72" fmla="*/ 2227934 w 2751138"/>
              <a:gd name="T73" fmla="*/ 1976748 h 2017713"/>
              <a:gd name="T74" fmla="*/ 2042540 w 2751138"/>
              <a:gd name="T75" fmla="*/ 2008504 h 2017713"/>
              <a:gd name="T76" fmla="*/ 698757 w 2751138"/>
              <a:gd name="T77" fmla="*/ 2014538 h 2017713"/>
              <a:gd name="T78" fmla="*/ 473682 w 2751138"/>
              <a:gd name="T79" fmla="*/ 1919904 h 2017713"/>
              <a:gd name="T80" fmla="*/ 288923 w 2751138"/>
              <a:gd name="T81" fmla="*/ 1783035 h 2017713"/>
              <a:gd name="T82" fmla="*/ 384794 w 2751138"/>
              <a:gd name="T83" fmla="*/ 1287639 h 2017713"/>
              <a:gd name="T84" fmla="*/ 713042 w 2751138"/>
              <a:gd name="T85" fmla="*/ 867823 h 2017713"/>
              <a:gd name="T86" fmla="*/ 858436 w 2751138"/>
              <a:gd name="T87" fmla="*/ 526127 h 2017713"/>
              <a:gd name="T88" fmla="*/ 950815 w 2751138"/>
              <a:gd name="T89" fmla="*/ 384812 h 2017713"/>
              <a:gd name="T90" fmla="*/ 594360 w 2751138"/>
              <a:gd name="T91" fmla="*/ 99695 h 2017713"/>
              <a:gd name="T92" fmla="*/ 312420 w 2751138"/>
              <a:gd name="T93" fmla="*/ 292735 h 2017713"/>
              <a:gd name="T94" fmla="*/ 362585 w 2751138"/>
              <a:gd name="T95" fmla="*/ 350520 h 2017713"/>
              <a:gd name="T96" fmla="*/ 520065 w 2751138"/>
              <a:gd name="T97" fmla="*/ 219393 h 2017713"/>
              <a:gd name="T98" fmla="*/ 2098358 w 2751138"/>
              <a:gd name="T99" fmla="*/ 181928 h 2017713"/>
              <a:gd name="T100" fmla="*/ 2400935 w 2751138"/>
              <a:gd name="T101" fmla="*/ 337820 h 2017713"/>
              <a:gd name="T102" fmla="*/ 2456180 w 2751138"/>
              <a:gd name="T103" fmla="*/ 284163 h 2017713"/>
              <a:gd name="T104" fmla="*/ 2183130 w 2751138"/>
              <a:gd name="T105" fmla="*/ 119698 h 2017713"/>
              <a:gd name="T106" fmla="*/ 2062798 w 2751138"/>
              <a:gd name="T107" fmla="*/ 11430 h 2017713"/>
              <a:gd name="T108" fmla="*/ 2489200 w 2751138"/>
              <a:gd name="T109" fmla="*/ 155258 h 2017713"/>
              <a:gd name="T110" fmla="*/ 2710498 w 2751138"/>
              <a:gd name="T111" fmla="*/ 419100 h 2017713"/>
              <a:gd name="T112" fmla="*/ 1985328 w 2751138"/>
              <a:gd name="T113" fmla="*/ 382588 h 2017713"/>
              <a:gd name="T114" fmla="*/ 932815 w 2751138"/>
              <a:gd name="T115" fmla="*/ 296228 h 2017713"/>
              <a:gd name="T116" fmla="*/ 710565 w 2751138"/>
              <a:gd name="T117" fmla="*/ 471805 h 2017713"/>
              <a:gd name="T118" fmla="*/ 100330 w 2751138"/>
              <a:gd name="T119" fmla="*/ 309563 h 2017713"/>
              <a:gd name="T120" fmla="*/ 400685 w 2751138"/>
              <a:gd name="T121" fmla="*/ 84138 h 2017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1138" h="2017713">
                <a:moveTo>
                  <a:pt x="1652072" y="1398468"/>
                </a:moveTo>
                <a:lnTo>
                  <a:pt x="1649215" y="1398786"/>
                </a:lnTo>
                <a:lnTo>
                  <a:pt x="1646992" y="1399421"/>
                </a:lnTo>
                <a:lnTo>
                  <a:pt x="1644453" y="1400374"/>
                </a:lnTo>
                <a:lnTo>
                  <a:pt x="1642231" y="1401326"/>
                </a:lnTo>
                <a:lnTo>
                  <a:pt x="1640326" y="1402597"/>
                </a:lnTo>
                <a:lnTo>
                  <a:pt x="1637786" y="1404184"/>
                </a:lnTo>
                <a:lnTo>
                  <a:pt x="1636199" y="1406090"/>
                </a:lnTo>
                <a:lnTo>
                  <a:pt x="1634294" y="1407995"/>
                </a:lnTo>
                <a:lnTo>
                  <a:pt x="1633024" y="1409901"/>
                </a:lnTo>
                <a:lnTo>
                  <a:pt x="1631755" y="1411806"/>
                </a:lnTo>
                <a:lnTo>
                  <a:pt x="1630485" y="1414029"/>
                </a:lnTo>
                <a:lnTo>
                  <a:pt x="1629850" y="1416569"/>
                </a:lnTo>
                <a:lnTo>
                  <a:pt x="1629215" y="1419110"/>
                </a:lnTo>
                <a:lnTo>
                  <a:pt x="1628580" y="1421650"/>
                </a:lnTo>
                <a:lnTo>
                  <a:pt x="1628580" y="1424191"/>
                </a:lnTo>
                <a:lnTo>
                  <a:pt x="1628580" y="1501358"/>
                </a:lnTo>
                <a:lnTo>
                  <a:pt x="1628580" y="1503899"/>
                </a:lnTo>
                <a:lnTo>
                  <a:pt x="1629215" y="1506439"/>
                </a:lnTo>
                <a:lnTo>
                  <a:pt x="1629850" y="1509297"/>
                </a:lnTo>
                <a:lnTo>
                  <a:pt x="1630485" y="1511520"/>
                </a:lnTo>
                <a:lnTo>
                  <a:pt x="1631755" y="1513743"/>
                </a:lnTo>
                <a:lnTo>
                  <a:pt x="1633024" y="1515649"/>
                </a:lnTo>
                <a:lnTo>
                  <a:pt x="1634294" y="1518189"/>
                </a:lnTo>
                <a:lnTo>
                  <a:pt x="1636199" y="1520094"/>
                </a:lnTo>
                <a:lnTo>
                  <a:pt x="1637786" y="1521365"/>
                </a:lnTo>
                <a:lnTo>
                  <a:pt x="1640326" y="1522952"/>
                </a:lnTo>
                <a:lnTo>
                  <a:pt x="1642231" y="1524223"/>
                </a:lnTo>
                <a:lnTo>
                  <a:pt x="1644453" y="1525175"/>
                </a:lnTo>
                <a:lnTo>
                  <a:pt x="1646992" y="1526446"/>
                </a:lnTo>
                <a:lnTo>
                  <a:pt x="1649215" y="1526763"/>
                </a:lnTo>
                <a:lnTo>
                  <a:pt x="1652072" y="1527398"/>
                </a:lnTo>
                <a:lnTo>
                  <a:pt x="1654611" y="1527716"/>
                </a:lnTo>
                <a:lnTo>
                  <a:pt x="1802228" y="1527716"/>
                </a:lnTo>
                <a:lnTo>
                  <a:pt x="1805085" y="1527398"/>
                </a:lnTo>
                <a:lnTo>
                  <a:pt x="1807624" y="1526763"/>
                </a:lnTo>
                <a:lnTo>
                  <a:pt x="1810481" y="1526446"/>
                </a:lnTo>
                <a:lnTo>
                  <a:pt x="1812704" y="1525175"/>
                </a:lnTo>
                <a:lnTo>
                  <a:pt x="1814926" y="1524223"/>
                </a:lnTo>
                <a:lnTo>
                  <a:pt x="1817148" y="1522952"/>
                </a:lnTo>
                <a:lnTo>
                  <a:pt x="1819053" y="1521365"/>
                </a:lnTo>
                <a:lnTo>
                  <a:pt x="1820957" y="1520094"/>
                </a:lnTo>
                <a:lnTo>
                  <a:pt x="1822545" y="1518189"/>
                </a:lnTo>
                <a:lnTo>
                  <a:pt x="1824132" y="1515649"/>
                </a:lnTo>
                <a:lnTo>
                  <a:pt x="1825719" y="1513743"/>
                </a:lnTo>
                <a:lnTo>
                  <a:pt x="1826354" y="1511520"/>
                </a:lnTo>
                <a:lnTo>
                  <a:pt x="1827624" y="1509297"/>
                </a:lnTo>
                <a:lnTo>
                  <a:pt x="1827941" y="1506439"/>
                </a:lnTo>
                <a:lnTo>
                  <a:pt x="1828259" y="1503899"/>
                </a:lnTo>
                <a:lnTo>
                  <a:pt x="1828894" y="1501358"/>
                </a:lnTo>
                <a:lnTo>
                  <a:pt x="1828894" y="1424191"/>
                </a:lnTo>
                <a:lnTo>
                  <a:pt x="1828259" y="1421650"/>
                </a:lnTo>
                <a:lnTo>
                  <a:pt x="1827941" y="1419110"/>
                </a:lnTo>
                <a:lnTo>
                  <a:pt x="1827624" y="1416569"/>
                </a:lnTo>
                <a:lnTo>
                  <a:pt x="1826354" y="1414029"/>
                </a:lnTo>
                <a:lnTo>
                  <a:pt x="1825719" y="1411806"/>
                </a:lnTo>
                <a:lnTo>
                  <a:pt x="1824132" y="1409901"/>
                </a:lnTo>
                <a:lnTo>
                  <a:pt x="1822545" y="1407995"/>
                </a:lnTo>
                <a:lnTo>
                  <a:pt x="1820957" y="1406090"/>
                </a:lnTo>
                <a:lnTo>
                  <a:pt x="1819053" y="1404184"/>
                </a:lnTo>
                <a:lnTo>
                  <a:pt x="1817148" y="1402597"/>
                </a:lnTo>
                <a:lnTo>
                  <a:pt x="1814926" y="1401326"/>
                </a:lnTo>
                <a:lnTo>
                  <a:pt x="1812704" y="1400374"/>
                </a:lnTo>
                <a:lnTo>
                  <a:pt x="1810481" y="1399421"/>
                </a:lnTo>
                <a:lnTo>
                  <a:pt x="1807624" y="1398786"/>
                </a:lnTo>
                <a:lnTo>
                  <a:pt x="1805085" y="1398468"/>
                </a:lnTo>
                <a:lnTo>
                  <a:pt x="1802228" y="1398468"/>
                </a:lnTo>
                <a:lnTo>
                  <a:pt x="1654611" y="1398468"/>
                </a:lnTo>
                <a:lnTo>
                  <a:pt x="1652072" y="1398468"/>
                </a:lnTo>
                <a:close/>
                <a:moveTo>
                  <a:pt x="1299063" y="1398468"/>
                </a:moveTo>
                <a:lnTo>
                  <a:pt x="1296206" y="1398786"/>
                </a:lnTo>
                <a:lnTo>
                  <a:pt x="1293666" y="1399421"/>
                </a:lnTo>
                <a:lnTo>
                  <a:pt x="1291444" y="1400374"/>
                </a:lnTo>
                <a:lnTo>
                  <a:pt x="1288904" y="1401326"/>
                </a:lnTo>
                <a:lnTo>
                  <a:pt x="1286682" y="1402597"/>
                </a:lnTo>
                <a:lnTo>
                  <a:pt x="1284777" y="1404184"/>
                </a:lnTo>
                <a:lnTo>
                  <a:pt x="1282872" y="1406090"/>
                </a:lnTo>
                <a:lnTo>
                  <a:pt x="1281285" y="1407995"/>
                </a:lnTo>
                <a:lnTo>
                  <a:pt x="1280015" y="1409901"/>
                </a:lnTo>
                <a:lnTo>
                  <a:pt x="1278428" y="1411806"/>
                </a:lnTo>
                <a:lnTo>
                  <a:pt x="1277158" y="1414029"/>
                </a:lnTo>
                <a:lnTo>
                  <a:pt x="1276523" y="1416569"/>
                </a:lnTo>
                <a:lnTo>
                  <a:pt x="1275571" y="1419110"/>
                </a:lnTo>
                <a:lnTo>
                  <a:pt x="1275254" y="1421650"/>
                </a:lnTo>
                <a:lnTo>
                  <a:pt x="1275254" y="1424191"/>
                </a:lnTo>
                <a:lnTo>
                  <a:pt x="1275254" y="1501358"/>
                </a:lnTo>
                <a:lnTo>
                  <a:pt x="1275254" y="1503899"/>
                </a:lnTo>
                <a:lnTo>
                  <a:pt x="1275571" y="1506439"/>
                </a:lnTo>
                <a:lnTo>
                  <a:pt x="1276523" y="1509297"/>
                </a:lnTo>
                <a:lnTo>
                  <a:pt x="1277158" y="1511520"/>
                </a:lnTo>
                <a:lnTo>
                  <a:pt x="1278428" y="1513743"/>
                </a:lnTo>
                <a:lnTo>
                  <a:pt x="1280015" y="1515649"/>
                </a:lnTo>
                <a:lnTo>
                  <a:pt x="1281285" y="1518189"/>
                </a:lnTo>
                <a:lnTo>
                  <a:pt x="1282872" y="1520094"/>
                </a:lnTo>
                <a:lnTo>
                  <a:pt x="1284777" y="1521365"/>
                </a:lnTo>
                <a:lnTo>
                  <a:pt x="1286682" y="1522952"/>
                </a:lnTo>
                <a:lnTo>
                  <a:pt x="1288904" y="1524223"/>
                </a:lnTo>
                <a:lnTo>
                  <a:pt x="1291444" y="1525175"/>
                </a:lnTo>
                <a:lnTo>
                  <a:pt x="1293666" y="1526446"/>
                </a:lnTo>
                <a:lnTo>
                  <a:pt x="1296206" y="1526763"/>
                </a:lnTo>
                <a:lnTo>
                  <a:pt x="1299063" y="1527398"/>
                </a:lnTo>
                <a:lnTo>
                  <a:pt x="1301602" y="1527716"/>
                </a:lnTo>
                <a:lnTo>
                  <a:pt x="1449218" y="1527716"/>
                </a:lnTo>
                <a:lnTo>
                  <a:pt x="1452076" y="1527398"/>
                </a:lnTo>
                <a:lnTo>
                  <a:pt x="1454615" y="1526763"/>
                </a:lnTo>
                <a:lnTo>
                  <a:pt x="1456837" y="1526446"/>
                </a:lnTo>
                <a:lnTo>
                  <a:pt x="1459694" y="1525175"/>
                </a:lnTo>
                <a:lnTo>
                  <a:pt x="1461917" y="1524223"/>
                </a:lnTo>
                <a:lnTo>
                  <a:pt x="1463821" y="1522952"/>
                </a:lnTo>
                <a:lnTo>
                  <a:pt x="1465726" y="1521365"/>
                </a:lnTo>
                <a:lnTo>
                  <a:pt x="1467631" y="1520094"/>
                </a:lnTo>
                <a:lnTo>
                  <a:pt x="1469536" y="1518189"/>
                </a:lnTo>
                <a:lnTo>
                  <a:pt x="1471123" y="1515649"/>
                </a:lnTo>
                <a:lnTo>
                  <a:pt x="1472393" y="1513743"/>
                </a:lnTo>
                <a:lnTo>
                  <a:pt x="1473345" y="1511520"/>
                </a:lnTo>
                <a:lnTo>
                  <a:pt x="1474297" y="1509297"/>
                </a:lnTo>
                <a:lnTo>
                  <a:pt x="1474932" y="1506439"/>
                </a:lnTo>
                <a:lnTo>
                  <a:pt x="1475250" y="1503899"/>
                </a:lnTo>
                <a:lnTo>
                  <a:pt x="1475250" y="1501358"/>
                </a:lnTo>
                <a:lnTo>
                  <a:pt x="1475250" y="1424191"/>
                </a:lnTo>
                <a:lnTo>
                  <a:pt x="1475250" y="1421650"/>
                </a:lnTo>
                <a:lnTo>
                  <a:pt x="1474932" y="1419110"/>
                </a:lnTo>
                <a:lnTo>
                  <a:pt x="1474297" y="1416569"/>
                </a:lnTo>
                <a:lnTo>
                  <a:pt x="1473345" y="1414029"/>
                </a:lnTo>
                <a:lnTo>
                  <a:pt x="1472393" y="1411806"/>
                </a:lnTo>
                <a:lnTo>
                  <a:pt x="1471123" y="1409901"/>
                </a:lnTo>
                <a:lnTo>
                  <a:pt x="1469536" y="1407995"/>
                </a:lnTo>
                <a:lnTo>
                  <a:pt x="1467631" y="1406090"/>
                </a:lnTo>
                <a:lnTo>
                  <a:pt x="1465726" y="1404184"/>
                </a:lnTo>
                <a:lnTo>
                  <a:pt x="1463821" y="1402597"/>
                </a:lnTo>
                <a:lnTo>
                  <a:pt x="1461917" y="1401326"/>
                </a:lnTo>
                <a:lnTo>
                  <a:pt x="1459694" y="1400374"/>
                </a:lnTo>
                <a:lnTo>
                  <a:pt x="1456837" y="1399421"/>
                </a:lnTo>
                <a:lnTo>
                  <a:pt x="1454615" y="1398786"/>
                </a:lnTo>
                <a:lnTo>
                  <a:pt x="1452076" y="1398468"/>
                </a:lnTo>
                <a:lnTo>
                  <a:pt x="1449218" y="1398468"/>
                </a:lnTo>
                <a:lnTo>
                  <a:pt x="1301602" y="1398468"/>
                </a:lnTo>
                <a:lnTo>
                  <a:pt x="1299063" y="1398468"/>
                </a:lnTo>
                <a:close/>
                <a:moveTo>
                  <a:pt x="945736" y="1398468"/>
                </a:moveTo>
                <a:lnTo>
                  <a:pt x="942879" y="1398786"/>
                </a:lnTo>
                <a:lnTo>
                  <a:pt x="940657" y="1399421"/>
                </a:lnTo>
                <a:lnTo>
                  <a:pt x="937800" y="1400374"/>
                </a:lnTo>
                <a:lnTo>
                  <a:pt x="935578" y="1401326"/>
                </a:lnTo>
                <a:lnTo>
                  <a:pt x="933673" y="1402597"/>
                </a:lnTo>
                <a:lnTo>
                  <a:pt x="931451" y="1404184"/>
                </a:lnTo>
                <a:lnTo>
                  <a:pt x="929863" y="1406090"/>
                </a:lnTo>
                <a:lnTo>
                  <a:pt x="927959" y="1407995"/>
                </a:lnTo>
                <a:lnTo>
                  <a:pt x="926371" y="1409901"/>
                </a:lnTo>
                <a:lnTo>
                  <a:pt x="925419" y="1411806"/>
                </a:lnTo>
                <a:lnTo>
                  <a:pt x="924149" y="1414029"/>
                </a:lnTo>
                <a:lnTo>
                  <a:pt x="923514" y="1416569"/>
                </a:lnTo>
                <a:lnTo>
                  <a:pt x="922562" y="1419110"/>
                </a:lnTo>
                <a:lnTo>
                  <a:pt x="922244" y="1421650"/>
                </a:lnTo>
                <a:lnTo>
                  <a:pt x="922244" y="1424191"/>
                </a:lnTo>
                <a:lnTo>
                  <a:pt x="922244" y="1501358"/>
                </a:lnTo>
                <a:lnTo>
                  <a:pt x="922244" y="1503899"/>
                </a:lnTo>
                <a:lnTo>
                  <a:pt x="922562" y="1506439"/>
                </a:lnTo>
                <a:lnTo>
                  <a:pt x="923514" y="1509297"/>
                </a:lnTo>
                <a:lnTo>
                  <a:pt x="924149" y="1511520"/>
                </a:lnTo>
                <a:lnTo>
                  <a:pt x="925419" y="1513743"/>
                </a:lnTo>
                <a:lnTo>
                  <a:pt x="926371" y="1515649"/>
                </a:lnTo>
                <a:lnTo>
                  <a:pt x="927959" y="1518189"/>
                </a:lnTo>
                <a:lnTo>
                  <a:pt x="929863" y="1520094"/>
                </a:lnTo>
                <a:lnTo>
                  <a:pt x="931451" y="1521365"/>
                </a:lnTo>
                <a:lnTo>
                  <a:pt x="933673" y="1522952"/>
                </a:lnTo>
                <a:lnTo>
                  <a:pt x="935578" y="1524223"/>
                </a:lnTo>
                <a:lnTo>
                  <a:pt x="937800" y="1525175"/>
                </a:lnTo>
                <a:lnTo>
                  <a:pt x="940657" y="1526446"/>
                </a:lnTo>
                <a:lnTo>
                  <a:pt x="942879" y="1526763"/>
                </a:lnTo>
                <a:lnTo>
                  <a:pt x="945736" y="1527398"/>
                </a:lnTo>
                <a:lnTo>
                  <a:pt x="948276" y="1527716"/>
                </a:lnTo>
                <a:lnTo>
                  <a:pt x="1095892" y="1527716"/>
                </a:lnTo>
                <a:lnTo>
                  <a:pt x="1098432" y="1527398"/>
                </a:lnTo>
                <a:lnTo>
                  <a:pt x="1101289" y="1526763"/>
                </a:lnTo>
                <a:lnTo>
                  <a:pt x="1103828" y="1526446"/>
                </a:lnTo>
                <a:lnTo>
                  <a:pt x="1106368" y="1525175"/>
                </a:lnTo>
                <a:lnTo>
                  <a:pt x="1108590" y="1524223"/>
                </a:lnTo>
                <a:lnTo>
                  <a:pt x="1110812" y="1522952"/>
                </a:lnTo>
                <a:lnTo>
                  <a:pt x="1112717" y="1521365"/>
                </a:lnTo>
                <a:lnTo>
                  <a:pt x="1114622" y="1520094"/>
                </a:lnTo>
                <a:lnTo>
                  <a:pt x="1116209" y="1518189"/>
                </a:lnTo>
                <a:lnTo>
                  <a:pt x="1117796" y="1515649"/>
                </a:lnTo>
                <a:lnTo>
                  <a:pt x="1119384" y="1513743"/>
                </a:lnTo>
                <a:lnTo>
                  <a:pt x="1120018" y="1511520"/>
                </a:lnTo>
                <a:lnTo>
                  <a:pt x="1121288" y="1509297"/>
                </a:lnTo>
                <a:lnTo>
                  <a:pt x="1121606" y="1506439"/>
                </a:lnTo>
                <a:lnTo>
                  <a:pt x="1121923" y="1503899"/>
                </a:lnTo>
                <a:lnTo>
                  <a:pt x="1122241" y="1501358"/>
                </a:lnTo>
                <a:lnTo>
                  <a:pt x="1122241" y="1424191"/>
                </a:lnTo>
                <a:lnTo>
                  <a:pt x="1121923" y="1421650"/>
                </a:lnTo>
                <a:lnTo>
                  <a:pt x="1121606" y="1419110"/>
                </a:lnTo>
                <a:lnTo>
                  <a:pt x="1121288" y="1416569"/>
                </a:lnTo>
                <a:lnTo>
                  <a:pt x="1120018" y="1414029"/>
                </a:lnTo>
                <a:lnTo>
                  <a:pt x="1119384" y="1411806"/>
                </a:lnTo>
                <a:lnTo>
                  <a:pt x="1117796" y="1409901"/>
                </a:lnTo>
                <a:lnTo>
                  <a:pt x="1116209" y="1407995"/>
                </a:lnTo>
                <a:lnTo>
                  <a:pt x="1114622" y="1406090"/>
                </a:lnTo>
                <a:lnTo>
                  <a:pt x="1112717" y="1404184"/>
                </a:lnTo>
                <a:lnTo>
                  <a:pt x="1110812" y="1402597"/>
                </a:lnTo>
                <a:lnTo>
                  <a:pt x="1108590" y="1401326"/>
                </a:lnTo>
                <a:lnTo>
                  <a:pt x="1106368" y="1400374"/>
                </a:lnTo>
                <a:lnTo>
                  <a:pt x="1103828" y="1399421"/>
                </a:lnTo>
                <a:lnTo>
                  <a:pt x="1101289" y="1398786"/>
                </a:lnTo>
                <a:lnTo>
                  <a:pt x="1098432" y="1398468"/>
                </a:lnTo>
                <a:lnTo>
                  <a:pt x="1095892" y="1398468"/>
                </a:lnTo>
                <a:lnTo>
                  <a:pt x="948276" y="1398468"/>
                </a:lnTo>
                <a:lnTo>
                  <a:pt x="945736" y="1398468"/>
                </a:lnTo>
                <a:close/>
                <a:moveTo>
                  <a:pt x="1652072" y="1169507"/>
                </a:moveTo>
                <a:lnTo>
                  <a:pt x="1649215" y="1169824"/>
                </a:lnTo>
                <a:lnTo>
                  <a:pt x="1646992" y="1170777"/>
                </a:lnTo>
                <a:lnTo>
                  <a:pt x="1644453" y="1171412"/>
                </a:lnTo>
                <a:lnTo>
                  <a:pt x="1642231" y="1172682"/>
                </a:lnTo>
                <a:lnTo>
                  <a:pt x="1640326" y="1174270"/>
                </a:lnTo>
                <a:lnTo>
                  <a:pt x="1637786" y="1175540"/>
                </a:lnTo>
                <a:lnTo>
                  <a:pt x="1636199" y="1177128"/>
                </a:lnTo>
                <a:lnTo>
                  <a:pt x="1634294" y="1179033"/>
                </a:lnTo>
                <a:lnTo>
                  <a:pt x="1633024" y="1180939"/>
                </a:lnTo>
                <a:lnTo>
                  <a:pt x="1631755" y="1183162"/>
                </a:lnTo>
                <a:lnTo>
                  <a:pt x="1630485" y="1185702"/>
                </a:lnTo>
                <a:lnTo>
                  <a:pt x="1629850" y="1187925"/>
                </a:lnTo>
                <a:lnTo>
                  <a:pt x="1629215" y="1190466"/>
                </a:lnTo>
                <a:lnTo>
                  <a:pt x="1628580" y="1193324"/>
                </a:lnTo>
                <a:lnTo>
                  <a:pt x="1628580" y="1195864"/>
                </a:lnTo>
                <a:lnTo>
                  <a:pt x="1628580" y="1272714"/>
                </a:lnTo>
                <a:lnTo>
                  <a:pt x="1628580" y="1275572"/>
                </a:lnTo>
                <a:lnTo>
                  <a:pt x="1629215" y="1278113"/>
                </a:lnTo>
                <a:lnTo>
                  <a:pt x="1629850" y="1280336"/>
                </a:lnTo>
                <a:lnTo>
                  <a:pt x="1630485" y="1282876"/>
                </a:lnTo>
                <a:lnTo>
                  <a:pt x="1631755" y="1285099"/>
                </a:lnTo>
                <a:lnTo>
                  <a:pt x="1633024" y="1287322"/>
                </a:lnTo>
                <a:lnTo>
                  <a:pt x="1634294" y="1289227"/>
                </a:lnTo>
                <a:lnTo>
                  <a:pt x="1636199" y="1291133"/>
                </a:lnTo>
                <a:lnTo>
                  <a:pt x="1637786" y="1292720"/>
                </a:lnTo>
                <a:lnTo>
                  <a:pt x="1640326" y="1294308"/>
                </a:lnTo>
                <a:lnTo>
                  <a:pt x="1642231" y="1295896"/>
                </a:lnTo>
                <a:lnTo>
                  <a:pt x="1644453" y="1296849"/>
                </a:lnTo>
                <a:lnTo>
                  <a:pt x="1646992" y="1297801"/>
                </a:lnTo>
                <a:lnTo>
                  <a:pt x="1649215" y="1298437"/>
                </a:lnTo>
                <a:lnTo>
                  <a:pt x="1652072" y="1298754"/>
                </a:lnTo>
                <a:lnTo>
                  <a:pt x="1654611" y="1298754"/>
                </a:lnTo>
                <a:lnTo>
                  <a:pt x="1802228" y="1298754"/>
                </a:lnTo>
                <a:lnTo>
                  <a:pt x="1805085" y="1298754"/>
                </a:lnTo>
                <a:lnTo>
                  <a:pt x="1807624" y="1298437"/>
                </a:lnTo>
                <a:lnTo>
                  <a:pt x="1810481" y="1297801"/>
                </a:lnTo>
                <a:lnTo>
                  <a:pt x="1812704" y="1296849"/>
                </a:lnTo>
                <a:lnTo>
                  <a:pt x="1814926" y="1295896"/>
                </a:lnTo>
                <a:lnTo>
                  <a:pt x="1817148" y="1294308"/>
                </a:lnTo>
                <a:lnTo>
                  <a:pt x="1819053" y="1292720"/>
                </a:lnTo>
                <a:lnTo>
                  <a:pt x="1820957" y="1291133"/>
                </a:lnTo>
                <a:lnTo>
                  <a:pt x="1822545" y="1289227"/>
                </a:lnTo>
                <a:lnTo>
                  <a:pt x="1824132" y="1287322"/>
                </a:lnTo>
                <a:lnTo>
                  <a:pt x="1825719" y="1285099"/>
                </a:lnTo>
                <a:lnTo>
                  <a:pt x="1826354" y="1282876"/>
                </a:lnTo>
                <a:lnTo>
                  <a:pt x="1827624" y="1280336"/>
                </a:lnTo>
                <a:lnTo>
                  <a:pt x="1827941" y="1278113"/>
                </a:lnTo>
                <a:lnTo>
                  <a:pt x="1828259" y="1275572"/>
                </a:lnTo>
                <a:lnTo>
                  <a:pt x="1828894" y="1272714"/>
                </a:lnTo>
                <a:lnTo>
                  <a:pt x="1828894" y="1195864"/>
                </a:lnTo>
                <a:lnTo>
                  <a:pt x="1828259" y="1193324"/>
                </a:lnTo>
                <a:lnTo>
                  <a:pt x="1827941" y="1190466"/>
                </a:lnTo>
                <a:lnTo>
                  <a:pt x="1827624" y="1187925"/>
                </a:lnTo>
                <a:lnTo>
                  <a:pt x="1826354" y="1185702"/>
                </a:lnTo>
                <a:lnTo>
                  <a:pt x="1825719" y="1183162"/>
                </a:lnTo>
                <a:lnTo>
                  <a:pt x="1824132" y="1180939"/>
                </a:lnTo>
                <a:lnTo>
                  <a:pt x="1822545" y="1179033"/>
                </a:lnTo>
                <a:lnTo>
                  <a:pt x="1820957" y="1177128"/>
                </a:lnTo>
                <a:lnTo>
                  <a:pt x="1819053" y="1175540"/>
                </a:lnTo>
                <a:lnTo>
                  <a:pt x="1817148" y="1174270"/>
                </a:lnTo>
                <a:lnTo>
                  <a:pt x="1814926" y="1172682"/>
                </a:lnTo>
                <a:lnTo>
                  <a:pt x="1812704" y="1171412"/>
                </a:lnTo>
                <a:lnTo>
                  <a:pt x="1810481" y="1170777"/>
                </a:lnTo>
                <a:lnTo>
                  <a:pt x="1807624" y="1169824"/>
                </a:lnTo>
                <a:lnTo>
                  <a:pt x="1805085" y="1169507"/>
                </a:lnTo>
                <a:lnTo>
                  <a:pt x="1802228" y="1169507"/>
                </a:lnTo>
                <a:lnTo>
                  <a:pt x="1654611" y="1169507"/>
                </a:lnTo>
                <a:lnTo>
                  <a:pt x="1652072" y="1169507"/>
                </a:lnTo>
                <a:close/>
                <a:moveTo>
                  <a:pt x="1299063" y="1169507"/>
                </a:moveTo>
                <a:lnTo>
                  <a:pt x="1296206" y="1169824"/>
                </a:lnTo>
                <a:lnTo>
                  <a:pt x="1293666" y="1170777"/>
                </a:lnTo>
                <a:lnTo>
                  <a:pt x="1291444" y="1171412"/>
                </a:lnTo>
                <a:lnTo>
                  <a:pt x="1288904" y="1172682"/>
                </a:lnTo>
                <a:lnTo>
                  <a:pt x="1286682" y="1174270"/>
                </a:lnTo>
                <a:lnTo>
                  <a:pt x="1284777" y="1175540"/>
                </a:lnTo>
                <a:lnTo>
                  <a:pt x="1282872" y="1177128"/>
                </a:lnTo>
                <a:lnTo>
                  <a:pt x="1281285" y="1179033"/>
                </a:lnTo>
                <a:lnTo>
                  <a:pt x="1280015" y="1180939"/>
                </a:lnTo>
                <a:lnTo>
                  <a:pt x="1278428" y="1183162"/>
                </a:lnTo>
                <a:lnTo>
                  <a:pt x="1277158" y="1185702"/>
                </a:lnTo>
                <a:lnTo>
                  <a:pt x="1276523" y="1187925"/>
                </a:lnTo>
                <a:lnTo>
                  <a:pt x="1275571" y="1190466"/>
                </a:lnTo>
                <a:lnTo>
                  <a:pt x="1275254" y="1193324"/>
                </a:lnTo>
                <a:lnTo>
                  <a:pt x="1275254" y="1195864"/>
                </a:lnTo>
                <a:lnTo>
                  <a:pt x="1275254" y="1272714"/>
                </a:lnTo>
                <a:lnTo>
                  <a:pt x="1275254" y="1275572"/>
                </a:lnTo>
                <a:lnTo>
                  <a:pt x="1275571" y="1278113"/>
                </a:lnTo>
                <a:lnTo>
                  <a:pt x="1276523" y="1280336"/>
                </a:lnTo>
                <a:lnTo>
                  <a:pt x="1277158" y="1282876"/>
                </a:lnTo>
                <a:lnTo>
                  <a:pt x="1278428" y="1285099"/>
                </a:lnTo>
                <a:lnTo>
                  <a:pt x="1280015" y="1287322"/>
                </a:lnTo>
                <a:lnTo>
                  <a:pt x="1281285" y="1289227"/>
                </a:lnTo>
                <a:lnTo>
                  <a:pt x="1282872" y="1291133"/>
                </a:lnTo>
                <a:lnTo>
                  <a:pt x="1284777" y="1292720"/>
                </a:lnTo>
                <a:lnTo>
                  <a:pt x="1286682" y="1294308"/>
                </a:lnTo>
                <a:lnTo>
                  <a:pt x="1288904" y="1295896"/>
                </a:lnTo>
                <a:lnTo>
                  <a:pt x="1291444" y="1296849"/>
                </a:lnTo>
                <a:lnTo>
                  <a:pt x="1293666" y="1297801"/>
                </a:lnTo>
                <a:lnTo>
                  <a:pt x="1296206" y="1298437"/>
                </a:lnTo>
                <a:lnTo>
                  <a:pt x="1299063" y="1298754"/>
                </a:lnTo>
                <a:lnTo>
                  <a:pt x="1301602" y="1298754"/>
                </a:lnTo>
                <a:lnTo>
                  <a:pt x="1449218" y="1298754"/>
                </a:lnTo>
                <a:lnTo>
                  <a:pt x="1452076" y="1298754"/>
                </a:lnTo>
                <a:lnTo>
                  <a:pt x="1454615" y="1298437"/>
                </a:lnTo>
                <a:lnTo>
                  <a:pt x="1456837" y="1297801"/>
                </a:lnTo>
                <a:lnTo>
                  <a:pt x="1459694" y="1296849"/>
                </a:lnTo>
                <a:lnTo>
                  <a:pt x="1461917" y="1295896"/>
                </a:lnTo>
                <a:lnTo>
                  <a:pt x="1463821" y="1294308"/>
                </a:lnTo>
                <a:lnTo>
                  <a:pt x="1465726" y="1292720"/>
                </a:lnTo>
                <a:lnTo>
                  <a:pt x="1467631" y="1291133"/>
                </a:lnTo>
                <a:lnTo>
                  <a:pt x="1469536" y="1289227"/>
                </a:lnTo>
                <a:lnTo>
                  <a:pt x="1471123" y="1287322"/>
                </a:lnTo>
                <a:lnTo>
                  <a:pt x="1472393" y="1285099"/>
                </a:lnTo>
                <a:lnTo>
                  <a:pt x="1473345" y="1282876"/>
                </a:lnTo>
                <a:lnTo>
                  <a:pt x="1474297" y="1280336"/>
                </a:lnTo>
                <a:lnTo>
                  <a:pt x="1474932" y="1278113"/>
                </a:lnTo>
                <a:lnTo>
                  <a:pt x="1475250" y="1275572"/>
                </a:lnTo>
                <a:lnTo>
                  <a:pt x="1475250" y="1272714"/>
                </a:lnTo>
                <a:lnTo>
                  <a:pt x="1475250" y="1195864"/>
                </a:lnTo>
                <a:lnTo>
                  <a:pt x="1475250" y="1193324"/>
                </a:lnTo>
                <a:lnTo>
                  <a:pt x="1474932" y="1190466"/>
                </a:lnTo>
                <a:lnTo>
                  <a:pt x="1474297" y="1187925"/>
                </a:lnTo>
                <a:lnTo>
                  <a:pt x="1473345" y="1185702"/>
                </a:lnTo>
                <a:lnTo>
                  <a:pt x="1472393" y="1183162"/>
                </a:lnTo>
                <a:lnTo>
                  <a:pt x="1471123" y="1180939"/>
                </a:lnTo>
                <a:lnTo>
                  <a:pt x="1469536" y="1179033"/>
                </a:lnTo>
                <a:lnTo>
                  <a:pt x="1467631" y="1177128"/>
                </a:lnTo>
                <a:lnTo>
                  <a:pt x="1465726" y="1175540"/>
                </a:lnTo>
                <a:lnTo>
                  <a:pt x="1463821" y="1174270"/>
                </a:lnTo>
                <a:lnTo>
                  <a:pt x="1461917" y="1172682"/>
                </a:lnTo>
                <a:lnTo>
                  <a:pt x="1459694" y="1171412"/>
                </a:lnTo>
                <a:lnTo>
                  <a:pt x="1456837" y="1170777"/>
                </a:lnTo>
                <a:lnTo>
                  <a:pt x="1454615" y="1169824"/>
                </a:lnTo>
                <a:lnTo>
                  <a:pt x="1452076" y="1169507"/>
                </a:lnTo>
                <a:lnTo>
                  <a:pt x="1449218" y="1169507"/>
                </a:lnTo>
                <a:lnTo>
                  <a:pt x="1301602" y="1169507"/>
                </a:lnTo>
                <a:lnTo>
                  <a:pt x="1299063" y="1169507"/>
                </a:lnTo>
                <a:close/>
                <a:moveTo>
                  <a:pt x="945736" y="1169507"/>
                </a:moveTo>
                <a:lnTo>
                  <a:pt x="942879" y="1169824"/>
                </a:lnTo>
                <a:lnTo>
                  <a:pt x="940657" y="1170777"/>
                </a:lnTo>
                <a:lnTo>
                  <a:pt x="937800" y="1171412"/>
                </a:lnTo>
                <a:lnTo>
                  <a:pt x="935578" y="1172682"/>
                </a:lnTo>
                <a:lnTo>
                  <a:pt x="933673" y="1174270"/>
                </a:lnTo>
                <a:lnTo>
                  <a:pt x="931451" y="1175540"/>
                </a:lnTo>
                <a:lnTo>
                  <a:pt x="929863" y="1177128"/>
                </a:lnTo>
                <a:lnTo>
                  <a:pt x="927959" y="1179033"/>
                </a:lnTo>
                <a:lnTo>
                  <a:pt x="926371" y="1180939"/>
                </a:lnTo>
                <a:lnTo>
                  <a:pt x="925419" y="1183162"/>
                </a:lnTo>
                <a:lnTo>
                  <a:pt x="924149" y="1185702"/>
                </a:lnTo>
                <a:lnTo>
                  <a:pt x="923514" y="1187925"/>
                </a:lnTo>
                <a:lnTo>
                  <a:pt x="922562" y="1190466"/>
                </a:lnTo>
                <a:lnTo>
                  <a:pt x="922244" y="1193324"/>
                </a:lnTo>
                <a:lnTo>
                  <a:pt x="922244" y="1195864"/>
                </a:lnTo>
                <a:lnTo>
                  <a:pt x="922244" y="1272714"/>
                </a:lnTo>
                <a:lnTo>
                  <a:pt x="922244" y="1275572"/>
                </a:lnTo>
                <a:lnTo>
                  <a:pt x="922562" y="1278113"/>
                </a:lnTo>
                <a:lnTo>
                  <a:pt x="923514" y="1280336"/>
                </a:lnTo>
                <a:lnTo>
                  <a:pt x="924149" y="1282876"/>
                </a:lnTo>
                <a:lnTo>
                  <a:pt x="925419" y="1285099"/>
                </a:lnTo>
                <a:lnTo>
                  <a:pt x="926371" y="1287322"/>
                </a:lnTo>
                <a:lnTo>
                  <a:pt x="927959" y="1289227"/>
                </a:lnTo>
                <a:lnTo>
                  <a:pt x="929863" y="1291133"/>
                </a:lnTo>
                <a:lnTo>
                  <a:pt x="931451" y="1292720"/>
                </a:lnTo>
                <a:lnTo>
                  <a:pt x="933673" y="1294308"/>
                </a:lnTo>
                <a:lnTo>
                  <a:pt x="935578" y="1295896"/>
                </a:lnTo>
                <a:lnTo>
                  <a:pt x="937800" y="1296849"/>
                </a:lnTo>
                <a:lnTo>
                  <a:pt x="940657" y="1297801"/>
                </a:lnTo>
                <a:lnTo>
                  <a:pt x="942879" y="1298437"/>
                </a:lnTo>
                <a:lnTo>
                  <a:pt x="945736" y="1298754"/>
                </a:lnTo>
                <a:lnTo>
                  <a:pt x="948276" y="1298754"/>
                </a:lnTo>
                <a:lnTo>
                  <a:pt x="1095892" y="1298754"/>
                </a:lnTo>
                <a:lnTo>
                  <a:pt x="1098432" y="1298754"/>
                </a:lnTo>
                <a:lnTo>
                  <a:pt x="1101289" y="1298437"/>
                </a:lnTo>
                <a:lnTo>
                  <a:pt x="1103828" y="1297801"/>
                </a:lnTo>
                <a:lnTo>
                  <a:pt x="1106368" y="1296849"/>
                </a:lnTo>
                <a:lnTo>
                  <a:pt x="1108590" y="1295896"/>
                </a:lnTo>
                <a:lnTo>
                  <a:pt x="1110812" y="1294308"/>
                </a:lnTo>
                <a:lnTo>
                  <a:pt x="1112717" y="1292720"/>
                </a:lnTo>
                <a:lnTo>
                  <a:pt x="1114622" y="1291133"/>
                </a:lnTo>
                <a:lnTo>
                  <a:pt x="1116209" y="1289227"/>
                </a:lnTo>
                <a:lnTo>
                  <a:pt x="1117796" y="1287322"/>
                </a:lnTo>
                <a:lnTo>
                  <a:pt x="1119384" y="1285099"/>
                </a:lnTo>
                <a:lnTo>
                  <a:pt x="1120018" y="1282876"/>
                </a:lnTo>
                <a:lnTo>
                  <a:pt x="1121288" y="1280336"/>
                </a:lnTo>
                <a:lnTo>
                  <a:pt x="1121606" y="1278113"/>
                </a:lnTo>
                <a:lnTo>
                  <a:pt x="1121923" y="1275572"/>
                </a:lnTo>
                <a:lnTo>
                  <a:pt x="1122241" y="1272714"/>
                </a:lnTo>
                <a:lnTo>
                  <a:pt x="1122241" y="1195864"/>
                </a:lnTo>
                <a:lnTo>
                  <a:pt x="1121923" y="1193324"/>
                </a:lnTo>
                <a:lnTo>
                  <a:pt x="1121606" y="1190466"/>
                </a:lnTo>
                <a:lnTo>
                  <a:pt x="1121288" y="1187925"/>
                </a:lnTo>
                <a:lnTo>
                  <a:pt x="1120018" y="1185702"/>
                </a:lnTo>
                <a:lnTo>
                  <a:pt x="1119384" y="1183162"/>
                </a:lnTo>
                <a:lnTo>
                  <a:pt x="1117796" y="1180939"/>
                </a:lnTo>
                <a:lnTo>
                  <a:pt x="1116209" y="1179033"/>
                </a:lnTo>
                <a:lnTo>
                  <a:pt x="1114622" y="1177128"/>
                </a:lnTo>
                <a:lnTo>
                  <a:pt x="1112717" y="1175540"/>
                </a:lnTo>
                <a:lnTo>
                  <a:pt x="1110812" y="1174270"/>
                </a:lnTo>
                <a:lnTo>
                  <a:pt x="1108590" y="1172682"/>
                </a:lnTo>
                <a:lnTo>
                  <a:pt x="1106368" y="1171412"/>
                </a:lnTo>
                <a:lnTo>
                  <a:pt x="1103828" y="1170777"/>
                </a:lnTo>
                <a:lnTo>
                  <a:pt x="1101289" y="1169824"/>
                </a:lnTo>
                <a:lnTo>
                  <a:pt x="1098432" y="1169507"/>
                </a:lnTo>
                <a:lnTo>
                  <a:pt x="1095892" y="1169507"/>
                </a:lnTo>
                <a:lnTo>
                  <a:pt x="948276" y="1169507"/>
                </a:lnTo>
                <a:lnTo>
                  <a:pt x="945736" y="1169507"/>
                </a:lnTo>
                <a:close/>
                <a:moveTo>
                  <a:pt x="1652072" y="941180"/>
                </a:moveTo>
                <a:lnTo>
                  <a:pt x="1649215" y="941497"/>
                </a:lnTo>
                <a:lnTo>
                  <a:pt x="1646992" y="942133"/>
                </a:lnTo>
                <a:lnTo>
                  <a:pt x="1644453" y="943085"/>
                </a:lnTo>
                <a:lnTo>
                  <a:pt x="1642231" y="944038"/>
                </a:lnTo>
                <a:lnTo>
                  <a:pt x="1640326" y="945308"/>
                </a:lnTo>
                <a:lnTo>
                  <a:pt x="1637786" y="946896"/>
                </a:lnTo>
                <a:lnTo>
                  <a:pt x="1636199" y="948801"/>
                </a:lnTo>
                <a:lnTo>
                  <a:pt x="1634294" y="950389"/>
                </a:lnTo>
                <a:lnTo>
                  <a:pt x="1633024" y="952612"/>
                </a:lnTo>
                <a:lnTo>
                  <a:pt x="1631755" y="954517"/>
                </a:lnTo>
                <a:lnTo>
                  <a:pt x="1630485" y="956740"/>
                </a:lnTo>
                <a:lnTo>
                  <a:pt x="1629850" y="959598"/>
                </a:lnTo>
                <a:lnTo>
                  <a:pt x="1629215" y="961821"/>
                </a:lnTo>
                <a:lnTo>
                  <a:pt x="1628580" y="964362"/>
                </a:lnTo>
                <a:lnTo>
                  <a:pt x="1628580" y="967220"/>
                </a:lnTo>
                <a:lnTo>
                  <a:pt x="1628580" y="1044070"/>
                </a:lnTo>
                <a:lnTo>
                  <a:pt x="1628580" y="1046610"/>
                </a:lnTo>
                <a:lnTo>
                  <a:pt x="1629215" y="1049468"/>
                </a:lnTo>
                <a:lnTo>
                  <a:pt x="1629850" y="1052009"/>
                </a:lnTo>
                <a:lnTo>
                  <a:pt x="1630485" y="1054232"/>
                </a:lnTo>
                <a:lnTo>
                  <a:pt x="1631755" y="1056772"/>
                </a:lnTo>
                <a:lnTo>
                  <a:pt x="1633024" y="1058995"/>
                </a:lnTo>
                <a:lnTo>
                  <a:pt x="1634294" y="1060901"/>
                </a:lnTo>
                <a:lnTo>
                  <a:pt x="1636199" y="1062806"/>
                </a:lnTo>
                <a:lnTo>
                  <a:pt x="1637786" y="1064394"/>
                </a:lnTo>
                <a:lnTo>
                  <a:pt x="1640326" y="1065982"/>
                </a:lnTo>
                <a:lnTo>
                  <a:pt x="1642231" y="1067252"/>
                </a:lnTo>
                <a:lnTo>
                  <a:pt x="1644453" y="1068204"/>
                </a:lnTo>
                <a:lnTo>
                  <a:pt x="1646992" y="1069157"/>
                </a:lnTo>
                <a:lnTo>
                  <a:pt x="1649215" y="1069792"/>
                </a:lnTo>
                <a:lnTo>
                  <a:pt x="1652072" y="1070110"/>
                </a:lnTo>
                <a:lnTo>
                  <a:pt x="1654611" y="1070427"/>
                </a:lnTo>
                <a:lnTo>
                  <a:pt x="1802228" y="1070427"/>
                </a:lnTo>
                <a:lnTo>
                  <a:pt x="1805085" y="1070110"/>
                </a:lnTo>
                <a:lnTo>
                  <a:pt x="1807624" y="1069792"/>
                </a:lnTo>
                <a:lnTo>
                  <a:pt x="1810481" y="1069157"/>
                </a:lnTo>
                <a:lnTo>
                  <a:pt x="1812704" y="1068204"/>
                </a:lnTo>
                <a:lnTo>
                  <a:pt x="1814926" y="1067252"/>
                </a:lnTo>
                <a:lnTo>
                  <a:pt x="1817148" y="1065982"/>
                </a:lnTo>
                <a:lnTo>
                  <a:pt x="1819053" y="1064394"/>
                </a:lnTo>
                <a:lnTo>
                  <a:pt x="1820957" y="1062806"/>
                </a:lnTo>
                <a:lnTo>
                  <a:pt x="1822545" y="1060901"/>
                </a:lnTo>
                <a:lnTo>
                  <a:pt x="1824132" y="1058995"/>
                </a:lnTo>
                <a:lnTo>
                  <a:pt x="1825719" y="1056772"/>
                </a:lnTo>
                <a:lnTo>
                  <a:pt x="1826354" y="1054232"/>
                </a:lnTo>
                <a:lnTo>
                  <a:pt x="1827624" y="1052009"/>
                </a:lnTo>
                <a:lnTo>
                  <a:pt x="1827941" y="1049468"/>
                </a:lnTo>
                <a:lnTo>
                  <a:pt x="1828259" y="1046610"/>
                </a:lnTo>
                <a:lnTo>
                  <a:pt x="1828894" y="1044070"/>
                </a:lnTo>
                <a:lnTo>
                  <a:pt x="1828894" y="967220"/>
                </a:lnTo>
                <a:lnTo>
                  <a:pt x="1828259" y="964362"/>
                </a:lnTo>
                <a:lnTo>
                  <a:pt x="1827941" y="961821"/>
                </a:lnTo>
                <a:lnTo>
                  <a:pt x="1827624" y="959598"/>
                </a:lnTo>
                <a:lnTo>
                  <a:pt x="1826354" y="956740"/>
                </a:lnTo>
                <a:lnTo>
                  <a:pt x="1825719" y="954517"/>
                </a:lnTo>
                <a:lnTo>
                  <a:pt x="1824132" y="952612"/>
                </a:lnTo>
                <a:lnTo>
                  <a:pt x="1822545" y="950389"/>
                </a:lnTo>
                <a:lnTo>
                  <a:pt x="1820957" y="948801"/>
                </a:lnTo>
                <a:lnTo>
                  <a:pt x="1819053" y="946896"/>
                </a:lnTo>
                <a:lnTo>
                  <a:pt x="1817148" y="945308"/>
                </a:lnTo>
                <a:lnTo>
                  <a:pt x="1814926" y="944038"/>
                </a:lnTo>
                <a:lnTo>
                  <a:pt x="1812704" y="943085"/>
                </a:lnTo>
                <a:lnTo>
                  <a:pt x="1810481" y="942133"/>
                </a:lnTo>
                <a:lnTo>
                  <a:pt x="1807624" y="941497"/>
                </a:lnTo>
                <a:lnTo>
                  <a:pt x="1805085" y="941180"/>
                </a:lnTo>
                <a:lnTo>
                  <a:pt x="1802228" y="941180"/>
                </a:lnTo>
                <a:lnTo>
                  <a:pt x="1654611" y="941180"/>
                </a:lnTo>
                <a:lnTo>
                  <a:pt x="1652072" y="941180"/>
                </a:lnTo>
                <a:close/>
                <a:moveTo>
                  <a:pt x="1299063" y="941180"/>
                </a:moveTo>
                <a:lnTo>
                  <a:pt x="1296206" y="941497"/>
                </a:lnTo>
                <a:lnTo>
                  <a:pt x="1293666" y="942133"/>
                </a:lnTo>
                <a:lnTo>
                  <a:pt x="1291444" y="943085"/>
                </a:lnTo>
                <a:lnTo>
                  <a:pt x="1288904" y="944038"/>
                </a:lnTo>
                <a:lnTo>
                  <a:pt x="1286682" y="945308"/>
                </a:lnTo>
                <a:lnTo>
                  <a:pt x="1284777" y="946896"/>
                </a:lnTo>
                <a:lnTo>
                  <a:pt x="1282872" y="948801"/>
                </a:lnTo>
                <a:lnTo>
                  <a:pt x="1281285" y="950389"/>
                </a:lnTo>
                <a:lnTo>
                  <a:pt x="1280015" y="952612"/>
                </a:lnTo>
                <a:lnTo>
                  <a:pt x="1278428" y="954517"/>
                </a:lnTo>
                <a:lnTo>
                  <a:pt x="1277158" y="956740"/>
                </a:lnTo>
                <a:lnTo>
                  <a:pt x="1276523" y="959598"/>
                </a:lnTo>
                <a:lnTo>
                  <a:pt x="1275571" y="961821"/>
                </a:lnTo>
                <a:lnTo>
                  <a:pt x="1275254" y="964362"/>
                </a:lnTo>
                <a:lnTo>
                  <a:pt x="1275254" y="967220"/>
                </a:lnTo>
                <a:lnTo>
                  <a:pt x="1275254" y="1044070"/>
                </a:lnTo>
                <a:lnTo>
                  <a:pt x="1275254" y="1046610"/>
                </a:lnTo>
                <a:lnTo>
                  <a:pt x="1275571" y="1049468"/>
                </a:lnTo>
                <a:lnTo>
                  <a:pt x="1276523" y="1052009"/>
                </a:lnTo>
                <a:lnTo>
                  <a:pt x="1277158" y="1054232"/>
                </a:lnTo>
                <a:lnTo>
                  <a:pt x="1278428" y="1056772"/>
                </a:lnTo>
                <a:lnTo>
                  <a:pt x="1280015" y="1058995"/>
                </a:lnTo>
                <a:lnTo>
                  <a:pt x="1281285" y="1060901"/>
                </a:lnTo>
                <a:lnTo>
                  <a:pt x="1282872" y="1062806"/>
                </a:lnTo>
                <a:lnTo>
                  <a:pt x="1284777" y="1064394"/>
                </a:lnTo>
                <a:lnTo>
                  <a:pt x="1286682" y="1065982"/>
                </a:lnTo>
                <a:lnTo>
                  <a:pt x="1288904" y="1067252"/>
                </a:lnTo>
                <a:lnTo>
                  <a:pt x="1291444" y="1068204"/>
                </a:lnTo>
                <a:lnTo>
                  <a:pt x="1293666" y="1069157"/>
                </a:lnTo>
                <a:lnTo>
                  <a:pt x="1296206" y="1069792"/>
                </a:lnTo>
                <a:lnTo>
                  <a:pt x="1299063" y="1070110"/>
                </a:lnTo>
                <a:lnTo>
                  <a:pt x="1301602" y="1070427"/>
                </a:lnTo>
                <a:lnTo>
                  <a:pt x="1449218" y="1070427"/>
                </a:lnTo>
                <a:lnTo>
                  <a:pt x="1452076" y="1070110"/>
                </a:lnTo>
                <a:lnTo>
                  <a:pt x="1454615" y="1069792"/>
                </a:lnTo>
                <a:lnTo>
                  <a:pt x="1456837" y="1069157"/>
                </a:lnTo>
                <a:lnTo>
                  <a:pt x="1459694" y="1068204"/>
                </a:lnTo>
                <a:lnTo>
                  <a:pt x="1461917" y="1067252"/>
                </a:lnTo>
                <a:lnTo>
                  <a:pt x="1463821" y="1065982"/>
                </a:lnTo>
                <a:lnTo>
                  <a:pt x="1465726" y="1064394"/>
                </a:lnTo>
                <a:lnTo>
                  <a:pt x="1467631" y="1062806"/>
                </a:lnTo>
                <a:lnTo>
                  <a:pt x="1469536" y="1060901"/>
                </a:lnTo>
                <a:lnTo>
                  <a:pt x="1471123" y="1058995"/>
                </a:lnTo>
                <a:lnTo>
                  <a:pt x="1472393" y="1056772"/>
                </a:lnTo>
                <a:lnTo>
                  <a:pt x="1473345" y="1054232"/>
                </a:lnTo>
                <a:lnTo>
                  <a:pt x="1474297" y="1052009"/>
                </a:lnTo>
                <a:lnTo>
                  <a:pt x="1474932" y="1049468"/>
                </a:lnTo>
                <a:lnTo>
                  <a:pt x="1475250" y="1046610"/>
                </a:lnTo>
                <a:lnTo>
                  <a:pt x="1475250" y="1044070"/>
                </a:lnTo>
                <a:lnTo>
                  <a:pt x="1475250" y="967220"/>
                </a:lnTo>
                <a:lnTo>
                  <a:pt x="1475250" y="964362"/>
                </a:lnTo>
                <a:lnTo>
                  <a:pt x="1474932" y="961821"/>
                </a:lnTo>
                <a:lnTo>
                  <a:pt x="1474297" y="959598"/>
                </a:lnTo>
                <a:lnTo>
                  <a:pt x="1473345" y="956740"/>
                </a:lnTo>
                <a:lnTo>
                  <a:pt x="1472393" y="954517"/>
                </a:lnTo>
                <a:lnTo>
                  <a:pt x="1471123" y="952612"/>
                </a:lnTo>
                <a:lnTo>
                  <a:pt x="1469536" y="950389"/>
                </a:lnTo>
                <a:lnTo>
                  <a:pt x="1467631" y="948801"/>
                </a:lnTo>
                <a:lnTo>
                  <a:pt x="1465726" y="946896"/>
                </a:lnTo>
                <a:lnTo>
                  <a:pt x="1463821" y="945308"/>
                </a:lnTo>
                <a:lnTo>
                  <a:pt x="1461917" y="944038"/>
                </a:lnTo>
                <a:lnTo>
                  <a:pt x="1459694" y="943085"/>
                </a:lnTo>
                <a:lnTo>
                  <a:pt x="1456837" y="942133"/>
                </a:lnTo>
                <a:lnTo>
                  <a:pt x="1454615" y="941497"/>
                </a:lnTo>
                <a:lnTo>
                  <a:pt x="1452076" y="941180"/>
                </a:lnTo>
                <a:lnTo>
                  <a:pt x="1449218" y="941180"/>
                </a:lnTo>
                <a:lnTo>
                  <a:pt x="1301602" y="941180"/>
                </a:lnTo>
                <a:lnTo>
                  <a:pt x="1299063" y="941180"/>
                </a:lnTo>
                <a:close/>
                <a:moveTo>
                  <a:pt x="945736" y="941180"/>
                </a:moveTo>
                <a:lnTo>
                  <a:pt x="942879" y="941497"/>
                </a:lnTo>
                <a:lnTo>
                  <a:pt x="940657" y="942133"/>
                </a:lnTo>
                <a:lnTo>
                  <a:pt x="937800" y="943085"/>
                </a:lnTo>
                <a:lnTo>
                  <a:pt x="935578" y="944038"/>
                </a:lnTo>
                <a:lnTo>
                  <a:pt x="933673" y="945308"/>
                </a:lnTo>
                <a:lnTo>
                  <a:pt x="931451" y="946896"/>
                </a:lnTo>
                <a:lnTo>
                  <a:pt x="929863" y="948801"/>
                </a:lnTo>
                <a:lnTo>
                  <a:pt x="927959" y="950389"/>
                </a:lnTo>
                <a:lnTo>
                  <a:pt x="926371" y="952612"/>
                </a:lnTo>
                <a:lnTo>
                  <a:pt x="925419" y="954517"/>
                </a:lnTo>
                <a:lnTo>
                  <a:pt x="924149" y="956740"/>
                </a:lnTo>
                <a:lnTo>
                  <a:pt x="923514" y="959598"/>
                </a:lnTo>
                <a:lnTo>
                  <a:pt x="922562" y="961821"/>
                </a:lnTo>
                <a:lnTo>
                  <a:pt x="922244" y="964362"/>
                </a:lnTo>
                <a:lnTo>
                  <a:pt x="922244" y="967220"/>
                </a:lnTo>
                <a:lnTo>
                  <a:pt x="922244" y="1044070"/>
                </a:lnTo>
                <a:lnTo>
                  <a:pt x="922244" y="1046610"/>
                </a:lnTo>
                <a:lnTo>
                  <a:pt x="922562" y="1049468"/>
                </a:lnTo>
                <a:lnTo>
                  <a:pt x="923514" y="1052009"/>
                </a:lnTo>
                <a:lnTo>
                  <a:pt x="924149" y="1054232"/>
                </a:lnTo>
                <a:lnTo>
                  <a:pt x="925419" y="1056772"/>
                </a:lnTo>
                <a:lnTo>
                  <a:pt x="926371" y="1058995"/>
                </a:lnTo>
                <a:lnTo>
                  <a:pt x="927959" y="1060901"/>
                </a:lnTo>
                <a:lnTo>
                  <a:pt x="929863" y="1062806"/>
                </a:lnTo>
                <a:lnTo>
                  <a:pt x="931451" y="1064394"/>
                </a:lnTo>
                <a:lnTo>
                  <a:pt x="933673" y="1065982"/>
                </a:lnTo>
                <a:lnTo>
                  <a:pt x="935578" y="1067252"/>
                </a:lnTo>
                <a:lnTo>
                  <a:pt x="937800" y="1068204"/>
                </a:lnTo>
                <a:lnTo>
                  <a:pt x="940657" y="1069157"/>
                </a:lnTo>
                <a:lnTo>
                  <a:pt x="942879" y="1069792"/>
                </a:lnTo>
                <a:lnTo>
                  <a:pt x="945736" y="1070110"/>
                </a:lnTo>
                <a:lnTo>
                  <a:pt x="948276" y="1070427"/>
                </a:lnTo>
                <a:lnTo>
                  <a:pt x="1095892" y="1070427"/>
                </a:lnTo>
                <a:lnTo>
                  <a:pt x="1098432" y="1070110"/>
                </a:lnTo>
                <a:lnTo>
                  <a:pt x="1101289" y="1069792"/>
                </a:lnTo>
                <a:lnTo>
                  <a:pt x="1103828" y="1069157"/>
                </a:lnTo>
                <a:lnTo>
                  <a:pt x="1106368" y="1068204"/>
                </a:lnTo>
                <a:lnTo>
                  <a:pt x="1108590" y="1067252"/>
                </a:lnTo>
                <a:lnTo>
                  <a:pt x="1110812" y="1065982"/>
                </a:lnTo>
                <a:lnTo>
                  <a:pt x="1112717" y="1064394"/>
                </a:lnTo>
                <a:lnTo>
                  <a:pt x="1114622" y="1062806"/>
                </a:lnTo>
                <a:lnTo>
                  <a:pt x="1116209" y="1060901"/>
                </a:lnTo>
                <a:lnTo>
                  <a:pt x="1117796" y="1058995"/>
                </a:lnTo>
                <a:lnTo>
                  <a:pt x="1119384" y="1056772"/>
                </a:lnTo>
                <a:lnTo>
                  <a:pt x="1120018" y="1054232"/>
                </a:lnTo>
                <a:lnTo>
                  <a:pt x="1121288" y="1052009"/>
                </a:lnTo>
                <a:lnTo>
                  <a:pt x="1121606" y="1049468"/>
                </a:lnTo>
                <a:lnTo>
                  <a:pt x="1121923" y="1046610"/>
                </a:lnTo>
                <a:lnTo>
                  <a:pt x="1122241" y="1044070"/>
                </a:lnTo>
                <a:lnTo>
                  <a:pt x="1122241" y="967220"/>
                </a:lnTo>
                <a:lnTo>
                  <a:pt x="1121923" y="964362"/>
                </a:lnTo>
                <a:lnTo>
                  <a:pt x="1121606" y="961821"/>
                </a:lnTo>
                <a:lnTo>
                  <a:pt x="1121288" y="959598"/>
                </a:lnTo>
                <a:lnTo>
                  <a:pt x="1120018" y="956740"/>
                </a:lnTo>
                <a:lnTo>
                  <a:pt x="1119384" y="954517"/>
                </a:lnTo>
                <a:lnTo>
                  <a:pt x="1117796" y="952612"/>
                </a:lnTo>
                <a:lnTo>
                  <a:pt x="1116209" y="950389"/>
                </a:lnTo>
                <a:lnTo>
                  <a:pt x="1114622" y="948801"/>
                </a:lnTo>
                <a:lnTo>
                  <a:pt x="1112717" y="946896"/>
                </a:lnTo>
                <a:lnTo>
                  <a:pt x="1110812" y="945308"/>
                </a:lnTo>
                <a:lnTo>
                  <a:pt x="1108590" y="944038"/>
                </a:lnTo>
                <a:lnTo>
                  <a:pt x="1106368" y="943085"/>
                </a:lnTo>
                <a:lnTo>
                  <a:pt x="1103828" y="942133"/>
                </a:lnTo>
                <a:lnTo>
                  <a:pt x="1101289" y="941497"/>
                </a:lnTo>
                <a:lnTo>
                  <a:pt x="1098432" y="941180"/>
                </a:lnTo>
                <a:lnTo>
                  <a:pt x="1095892" y="941180"/>
                </a:lnTo>
                <a:lnTo>
                  <a:pt x="948276" y="941180"/>
                </a:lnTo>
                <a:lnTo>
                  <a:pt x="945736" y="941180"/>
                </a:lnTo>
                <a:close/>
                <a:moveTo>
                  <a:pt x="2076450" y="633412"/>
                </a:moveTo>
                <a:lnTo>
                  <a:pt x="2751138" y="636587"/>
                </a:lnTo>
                <a:lnTo>
                  <a:pt x="2750186" y="649605"/>
                </a:lnTo>
                <a:lnTo>
                  <a:pt x="2748281" y="663892"/>
                </a:lnTo>
                <a:lnTo>
                  <a:pt x="2746058" y="681990"/>
                </a:lnTo>
                <a:lnTo>
                  <a:pt x="2742566" y="702310"/>
                </a:lnTo>
                <a:lnTo>
                  <a:pt x="2738756" y="722947"/>
                </a:lnTo>
                <a:lnTo>
                  <a:pt x="2736216" y="733107"/>
                </a:lnTo>
                <a:lnTo>
                  <a:pt x="2733993" y="743585"/>
                </a:lnTo>
                <a:lnTo>
                  <a:pt x="2731771" y="753110"/>
                </a:lnTo>
                <a:lnTo>
                  <a:pt x="2728596" y="762000"/>
                </a:lnTo>
                <a:lnTo>
                  <a:pt x="2726373" y="769302"/>
                </a:lnTo>
                <a:lnTo>
                  <a:pt x="2722881" y="776605"/>
                </a:lnTo>
                <a:lnTo>
                  <a:pt x="2719388" y="783590"/>
                </a:lnTo>
                <a:lnTo>
                  <a:pt x="2715261" y="790892"/>
                </a:lnTo>
                <a:lnTo>
                  <a:pt x="2710816" y="797877"/>
                </a:lnTo>
                <a:lnTo>
                  <a:pt x="2705418" y="805180"/>
                </a:lnTo>
                <a:lnTo>
                  <a:pt x="2700021" y="811530"/>
                </a:lnTo>
                <a:lnTo>
                  <a:pt x="2693988" y="818197"/>
                </a:lnTo>
                <a:lnTo>
                  <a:pt x="2687321" y="823912"/>
                </a:lnTo>
                <a:lnTo>
                  <a:pt x="2680653" y="829310"/>
                </a:lnTo>
                <a:lnTo>
                  <a:pt x="2673351" y="834072"/>
                </a:lnTo>
                <a:lnTo>
                  <a:pt x="2665731" y="838200"/>
                </a:lnTo>
                <a:lnTo>
                  <a:pt x="2657476" y="841375"/>
                </a:lnTo>
                <a:lnTo>
                  <a:pt x="2653348" y="842962"/>
                </a:lnTo>
                <a:lnTo>
                  <a:pt x="2648903" y="843915"/>
                </a:lnTo>
                <a:lnTo>
                  <a:pt x="2644458" y="844867"/>
                </a:lnTo>
                <a:lnTo>
                  <a:pt x="2640013" y="845820"/>
                </a:lnTo>
                <a:lnTo>
                  <a:pt x="2635251" y="846137"/>
                </a:lnTo>
                <a:lnTo>
                  <a:pt x="2630806" y="846137"/>
                </a:lnTo>
                <a:lnTo>
                  <a:pt x="2181543" y="844232"/>
                </a:lnTo>
                <a:lnTo>
                  <a:pt x="2173288" y="843915"/>
                </a:lnTo>
                <a:lnTo>
                  <a:pt x="2165350" y="842327"/>
                </a:lnTo>
                <a:lnTo>
                  <a:pt x="2157730" y="840422"/>
                </a:lnTo>
                <a:lnTo>
                  <a:pt x="2149475" y="837565"/>
                </a:lnTo>
                <a:lnTo>
                  <a:pt x="2142173" y="834072"/>
                </a:lnTo>
                <a:lnTo>
                  <a:pt x="2135505" y="830262"/>
                </a:lnTo>
                <a:lnTo>
                  <a:pt x="2128520" y="825817"/>
                </a:lnTo>
                <a:lnTo>
                  <a:pt x="2122488" y="820420"/>
                </a:lnTo>
                <a:lnTo>
                  <a:pt x="2116773" y="814705"/>
                </a:lnTo>
                <a:lnTo>
                  <a:pt x="2111375" y="808672"/>
                </a:lnTo>
                <a:lnTo>
                  <a:pt x="2106295" y="802005"/>
                </a:lnTo>
                <a:lnTo>
                  <a:pt x="2102168" y="795337"/>
                </a:lnTo>
                <a:lnTo>
                  <a:pt x="2098675" y="787717"/>
                </a:lnTo>
                <a:lnTo>
                  <a:pt x="2095500" y="779780"/>
                </a:lnTo>
                <a:lnTo>
                  <a:pt x="2093595" y="772160"/>
                </a:lnTo>
                <a:lnTo>
                  <a:pt x="2092008" y="763905"/>
                </a:lnTo>
                <a:lnTo>
                  <a:pt x="2076450" y="633412"/>
                </a:lnTo>
                <a:close/>
                <a:moveTo>
                  <a:pt x="674688" y="633412"/>
                </a:moveTo>
                <a:lnTo>
                  <a:pt x="659138" y="763905"/>
                </a:lnTo>
                <a:lnTo>
                  <a:pt x="657551" y="772160"/>
                </a:lnTo>
                <a:lnTo>
                  <a:pt x="655330" y="779780"/>
                </a:lnTo>
                <a:lnTo>
                  <a:pt x="652791" y="787717"/>
                </a:lnTo>
                <a:lnTo>
                  <a:pt x="648983" y="795337"/>
                </a:lnTo>
                <a:lnTo>
                  <a:pt x="644540" y="802005"/>
                </a:lnTo>
                <a:lnTo>
                  <a:pt x="640097" y="808672"/>
                </a:lnTo>
                <a:lnTo>
                  <a:pt x="634702" y="814705"/>
                </a:lnTo>
                <a:lnTo>
                  <a:pt x="628990" y="820420"/>
                </a:lnTo>
                <a:lnTo>
                  <a:pt x="622325" y="825817"/>
                </a:lnTo>
                <a:lnTo>
                  <a:pt x="615978" y="830262"/>
                </a:lnTo>
                <a:lnTo>
                  <a:pt x="608679" y="834072"/>
                </a:lnTo>
                <a:lnTo>
                  <a:pt x="601380" y="837565"/>
                </a:lnTo>
                <a:lnTo>
                  <a:pt x="593764" y="840422"/>
                </a:lnTo>
                <a:lnTo>
                  <a:pt x="585830" y="842327"/>
                </a:lnTo>
                <a:lnTo>
                  <a:pt x="577579" y="843915"/>
                </a:lnTo>
                <a:lnTo>
                  <a:pt x="569645" y="844232"/>
                </a:lnTo>
                <a:lnTo>
                  <a:pt x="120276" y="846137"/>
                </a:lnTo>
                <a:lnTo>
                  <a:pt x="115833" y="846137"/>
                </a:lnTo>
                <a:lnTo>
                  <a:pt x="111390" y="845820"/>
                </a:lnTo>
                <a:lnTo>
                  <a:pt x="106947" y="844867"/>
                </a:lnTo>
                <a:lnTo>
                  <a:pt x="102504" y="843915"/>
                </a:lnTo>
                <a:lnTo>
                  <a:pt x="98379" y="842962"/>
                </a:lnTo>
                <a:lnTo>
                  <a:pt x="93936" y="841375"/>
                </a:lnTo>
                <a:lnTo>
                  <a:pt x="86002" y="838200"/>
                </a:lnTo>
                <a:lnTo>
                  <a:pt x="78068" y="834072"/>
                </a:lnTo>
                <a:lnTo>
                  <a:pt x="70769" y="829310"/>
                </a:lnTo>
                <a:lnTo>
                  <a:pt x="63788" y="823912"/>
                </a:lnTo>
                <a:lnTo>
                  <a:pt x="57441" y="818197"/>
                </a:lnTo>
                <a:lnTo>
                  <a:pt x="51728" y="811530"/>
                </a:lnTo>
                <a:lnTo>
                  <a:pt x="45699" y="805180"/>
                </a:lnTo>
                <a:lnTo>
                  <a:pt x="40938" y="797877"/>
                </a:lnTo>
                <a:lnTo>
                  <a:pt x="35861" y="790892"/>
                </a:lnTo>
                <a:lnTo>
                  <a:pt x="32053" y="783590"/>
                </a:lnTo>
                <a:lnTo>
                  <a:pt x="28244" y="776605"/>
                </a:lnTo>
                <a:lnTo>
                  <a:pt x="25071" y="769302"/>
                </a:lnTo>
                <a:lnTo>
                  <a:pt x="22532" y="762000"/>
                </a:lnTo>
                <a:lnTo>
                  <a:pt x="19993" y="753110"/>
                </a:lnTo>
                <a:lnTo>
                  <a:pt x="17137" y="743585"/>
                </a:lnTo>
                <a:lnTo>
                  <a:pt x="14916" y="733107"/>
                </a:lnTo>
                <a:lnTo>
                  <a:pt x="12694" y="722947"/>
                </a:lnTo>
                <a:lnTo>
                  <a:pt x="8886" y="702310"/>
                </a:lnTo>
                <a:lnTo>
                  <a:pt x="5712" y="681990"/>
                </a:lnTo>
                <a:lnTo>
                  <a:pt x="3174" y="663892"/>
                </a:lnTo>
                <a:lnTo>
                  <a:pt x="1587" y="649605"/>
                </a:lnTo>
                <a:lnTo>
                  <a:pt x="0" y="636587"/>
                </a:lnTo>
                <a:lnTo>
                  <a:pt x="674688" y="633412"/>
                </a:lnTo>
                <a:close/>
                <a:moveTo>
                  <a:pt x="970497" y="374650"/>
                </a:moveTo>
                <a:lnTo>
                  <a:pt x="973355" y="374650"/>
                </a:lnTo>
                <a:lnTo>
                  <a:pt x="1052401" y="374650"/>
                </a:lnTo>
                <a:lnTo>
                  <a:pt x="1054940" y="374650"/>
                </a:lnTo>
                <a:lnTo>
                  <a:pt x="1058115" y="374968"/>
                </a:lnTo>
                <a:lnTo>
                  <a:pt x="1060654" y="375603"/>
                </a:lnTo>
                <a:lnTo>
                  <a:pt x="1063512" y="376873"/>
                </a:lnTo>
                <a:lnTo>
                  <a:pt x="1066051" y="377826"/>
                </a:lnTo>
                <a:lnTo>
                  <a:pt x="1068273" y="379414"/>
                </a:lnTo>
                <a:lnTo>
                  <a:pt x="1070813" y="381001"/>
                </a:lnTo>
                <a:lnTo>
                  <a:pt x="1072718" y="382907"/>
                </a:lnTo>
                <a:lnTo>
                  <a:pt x="1074623" y="384812"/>
                </a:lnTo>
                <a:lnTo>
                  <a:pt x="1075892" y="387035"/>
                </a:lnTo>
                <a:lnTo>
                  <a:pt x="1077480" y="389576"/>
                </a:lnTo>
                <a:lnTo>
                  <a:pt x="1078749" y="392116"/>
                </a:lnTo>
                <a:lnTo>
                  <a:pt x="1079702" y="394657"/>
                </a:lnTo>
                <a:lnTo>
                  <a:pt x="1080654" y="397515"/>
                </a:lnTo>
                <a:lnTo>
                  <a:pt x="1080972" y="400055"/>
                </a:lnTo>
                <a:lnTo>
                  <a:pt x="1080972" y="403231"/>
                </a:lnTo>
                <a:lnTo>
                  <a:pt x="1080972" y="473094"/>
                </a:lnTo>
                <a:lnTo>
                  <a:pt x="1669532" y="473094"/>
                </a:lnTo>
                <a:lnTo>
                  <a:pt x="1669532" y="403231"/>
                </a:lnTo>
                <a:lnTo>
                  <a:pt x="1670167" y="400055"/>
                </a:lnTo>
                <a:lnTo>
                  <a:pt x="1670484" y="397515"/>
                </a:lnTo>
                <a:lnTo>
                  <a:pt x="1671119" y="394657"/>
                </a:lnTo>
                <a:lnTo>
                  <a:pt x="1672071" y="392116"/>
                </a:lnTo>
                <a:lnTo>
                  <a:pt x="1673024" y="389576"/>
                </a:lnTo>
                <a:lnTo>
                  <a:pt x="1674611" y="387035"/>
                </a:lnTo>
                <a:lnTo>
                  <a:pt x="1676516" y="384812"/>
                </a:lnTo>
                <a:lnTo>
                  <a:pt x="1678103" y="382907"/>
                </a:lnTo>
                <a:lnTo>
                  <a:pt x="1680325" y="381001"/>
                </a:lnTo>
                <a:lnTo>
                  <a:pt x="1682547" y="379414"/>
                </a:lnTo>
                <a:lnTo>
                  <a:pt x="1685087" y="377826"/>
                </a:lnTo>
                <a:lnTo>
                  <a:pt x="1687309" y="376873"/>
                </a:lnTo>
                <a:lnTo>
                  <a:pt x="1689849" y="375603"/>
                </a:lnTo>
                <a:lnTo>
                  <a:pt x="1693023" y="374968"/>
                </a:lnTo>
                <a:lnTo>
                  <a:pt x="1695563" y="374650"/>
                </a:lnTo>
                <a:lnTo>
                  <a:pt x="1698737" y="374650"/>
                </a:lnTo>
                <a:lnTo>
                  <a:pt x="1777466" y="374650"/>
                </a:lnTo>
                <a:lnTo>
                  <a:pt x="1780323" y="374650"/>
                </a:lnTo>
                <a:lnTo>
                  <a:pt x="1783180" y="374968"/>
                </a:lnTo>
                <a:lnTo>
                  <a:pt x="1786037" y="375603"/>
                </a:lnTo>
                <a:lnTo>
                  <a:pt x="1788577" y="376873"/>
                </a:lnTo>
                <a:lnTo>
                  <a:pt x="1791117" y="377826"/>
                </a:lnTo>
                <a:lnTo>
                  <a:pt x="1793656" y="379414"/>
                </a:lnTo>
                <a:lnTo>
                  <a:pt x="1795878" y="381001"/>
                </a:lnTo>
                <a:lnTo>
                  <a:pt x="1797783" y="382907"/>
                </a:lnTo>
                <a:lnTo>
                  <a:pt x="1799688" y="384812"/>
                </a:lnTo>
                <a:lnTo>
                  <a:pt x="1801275" y="387035"/>
                </a:lnTo>
                <a:lnTo>
                  <a:pt x="1802862" y="389576"/>
                </a:lnTo>
                <a:lnTo>
                  <a:pt x="1803815" y="392116"/>
                </a:lnTo>
                <a:lnTo>
                  <a:pt x="1805085" y="394657"/>
                </a:lnTo>
                <a:lnTo>
                  <a:pt x="1805720" y="397515"/>
                </a:lnTo>
                <a:lnTo>
                  <a:pt x="1806037" y="400055"/>
                </a:lnTo>
                <a:lnTo>
                  <a:pt x="1806037" y="403231"/>
                </a:lnTo>
                <a:lnTo>
                  <a:pt x="1806037" y="475952"/>
                </a:lnTo>
                <a:lnTo>
                  <a:pt x="1819053" y="478175"/>
                </a:lnTo>
                <a:lnTo>
                  <a:pt x="1825719" y="479446"/>
                </a:lnTo>
                <a:lnTo>
                  <a:pt x="1831433" y="481033"/>
                </a:lnTo>
                <a:lnTo>
                  <a:pt x="1837148" y="482939"/>
                </a:lnTo>
                <a:lnTo>
                  <a:pt x="1842862" y="484844"/>
                </a:lnTo>
                <a:lnTo>
                  <a:pt x="1848258" y="487067"/>
                </a:lnTo>
                <a:lnTo>
                  <a:pt x="1853338" y="489607"/>
                </a:lnTo>
                <a:lnTo>
                  <a:pt x="1858099" y="492466"/>
                </a:lnTo>
                <a:lnTo>
                  <a:pt x="1863179" y="495324"/>
                </a:lnTo>
                <a:lnTo>
                  <a:pt x="1867623" y="498817"/>
                </a:lnTo>
                <a:lnTo>
                  <a:pt x="1872385" y="502310"/>
                </a:lnTo>
                <a:lnTo>
                  <a:pt x="1876512" y="506438"/>
                </a:lnTo>
                <a:lnTo>
                  <a:pt x="1880639" y="510567"/>
                </a:lnTo>
                <a:lnTo>
                  <a:pt x="1885083" y="515648"/>
                </a:lnTo>
                <a:lnTo>
                  <a:pt x="1888893" y="520729"/>
                </a:lnTo>
                <a:lnTo>
                  <a:pt x="1892702" y="526127"/>
                </a:lnTo>
                <a:lnTo>
                  <a:pt x="1896194" y="532161"/>
                </a:lnTo>
                <a:lnTo>
                  <a:pt x="1900003" y="538194"/>
                </a:lnTo>
                <a:lnTo>
                  <a:pt x="1903178" y="545181"/>
                </a:lnTo>
                <a:lnTo>
                  <a:pt x="1906670" y="552167"/>
                </a:lnTo>
                <a:lnTo>
                  <a:pt x="1909845" y="559789"/>
                </a:lnTo>
                <a:lnTo>
                  <a:pt x="1913337" y="567728"/>
                </a:lnTo>
                <a:lnTo>
                  <a:pt x="1916194" y="576619"/>
                </a:lnTo>
                <a:lnTo>
                  <a:pt x="1922543" y="595038"/>
                </a:lnTo>
                <a:lnTo>
                  <a:pt x="1928574" y="615679"/>
                </a:lnTo>
                <a:lnTo>
                  <a:pt x="1934289" y="638544"/>
                </a:lnTo>
                <a:lnTo>
                  <a:pt x="1940003" y="663631"/>
                </a:lnTo>
                <a:lnTo>
                  <a:pt x="1943812" y="680462"/>
                </a:lnTo>
                <a:lnTo>
                  <a:pt x="1948891" y="696975"/>
                </a:lnTo>
                <a:lnTo>
                  <a:pt x="1954288" y="713488"/>
                </a:lnTo>
                <a:lnTo>
                  <a:pt x="1960320" y="729684"/>
                </a:lnTo>
                <a:lnTo>
                  <a:pt x="1966669" y="745562"/>
                </a:lnTo>
                <a:lnTo>
                  <a:pt x="1973970" y="761758"/>
                </a:lnTo>
                <a:lnTo>
                  <a:pt x="1981589" y="777318"/>
                </a:lnTo>
                <a:lnTo>
                  <a:pt x="1990160" y="792561"/>
                </a:lnTo>
                <a:lnTo>
                  <a:pt x="1998414" y="808122"/>
                </a:lnTo>
                <a:lnTo>
                  <a:pt x="2007620" y="823365"/>
                </a:lnTo>
                <a:lnTo>
                  <a:pt x="2017779" y="838290"/>
                </a:lnTo>
                <a:lnTo>
                  <a:pt x="2027620" y="852898"/>
                </a:lnTo>
                <a:lnTo>
                  <a:pt x="2038096" y="867823"/>
                </a:lnTo>
                <a:lnTo>
                  <a:pt x="2048572" y="882113"/>
                </a:lnTo>
                <a:lnTo>
                  <a:pt x="2059683" y="896404"/>
                </a:lnTo>
                <a:lnTo>
                  <a:pt x="2070794" y="910376"/>
                </a:lnTo>
                <a:lnTo>
                  <a:pt x="2082222" y="924667"/>
                </a:lnTo>
                <a:lnTo>
                  <a:pt x="2094285" y="938957"/>
                </a:lnTo>
                <a:lnTo>
                  <a:pt x="2118412" y="966267"/>
                </a:lnTo>
                <a:lnTo>
                  <a:pt x="2143174" y="993578"/>
                </a:lnTo>
                <a:lnTo>
                  <a:pt x="2167935" y="1020253"/>
                </a:lnTo>
                <a:lnTo>
                  <a:pt x="2218093" y="1072650"/>
                </a:lnTo>
                <a:lnTo>
                  <a:pt x="2242537" y="1098373"/>
                </a:lnTo>
                <a:lnTo>
                  <a:pt x="2266663" y="1124095"/>
                </a:lnTo>
                <a:lnTo>
                  <a:pt x="2274282" y="1132352"/>
                </a:lnTo>
                <a:lnTo>
                  <a:pt x="2281266" y="1140926"/>
                </a:lnTo>
                <a:lnTo>
                  <a:pt x="2288568" y="1149500"/>
                </a:lnTo>
                <a:lnTo>
                  <a:pt x="2295234" y="1158709"/>
                </a:lnTo>
                <a:lnTo>
                  <a:pt x="2301901" y="1168236"/>
                </a:lnTo>
                <a:lnTo>
                  <a:pt x="2308250" y="1178081"/>
                </a:lnTo>
                <a:lnTo>
                  <a:pt x="2314916" y="1187925"/>
                </a:lnTo>
                <a:lnTo>
                  <a:pt x="2320948" y="1198087"/>
                </a:lnTo>
                <a:lnTo>
                  <a:pt x="2326980" y="1208884"/>
                </a:lnTo>
                <a:lnTo>
                  <a:pt x="2333329" y="1219681"/>
                </a:lnTo>
                <a:lnTo>
                  <a:pt x="2344757" y="1241593"/>
                </a:lnTo>
                <a:lnTo>
                  <a:pt x="2355868" y="1264457"/>
                </a:lnTo>
                <a:lnTo>
                  <a:pt x="2366026" y="1287639"/>
                </a:lnTo>
                <a:lnTo>
                  <a:pt x="2375550" y="1311774"/>
                </a:lnTo>
                <a:lnTo>
                  <a:pt x="2385391" y="1335909"/>
                </a:lnTo>
                <a:lnTo>
                  <a:pt x="2393645" y="1360361"/>
                </a:lnTo>
                <a:lnTo>
                  <a:pt x="2402216" y="1384813"/>
                </a:lnTo>
                <a:lnTo>
                  <a:pt x="2409835" y="1409265"/>
                </a:lnTo>
                <a:lnTo>
                  <a:pt x="2417136" y="1434035"/>
                </a:lnTo>
                <a:lnTo>
                  <a:pt x="2423803" y="1457852"/>
                </a:lnTo>
                <a:lnTo>
                  <a:pt x="2430152" y="1481669"/>
                </a:lnTo>
                <a:lnTo>
                  <a:pt x="2435866" y="1505169"/>
                </a:lnTo>
                <a:lnTo>
                  <a:pt x="2441263" y="1527716"/>
                </a:lnTo>
                <a:lnTo>
                  <a:pt x="2446025" y="1549945"/>
                </a:lnTo>
                <a:lnTo>
                  <a:pt x="2450787" y="1570904"/>
                </a:lnTo>
                <a:lnTo>
                  <a:pt x="2458406" y="1609964"/>
                </a:lnTo>
                <a:lnTo>
                  <a:pt x="2464437" y="1643943"/>
                </a:lnTo>
                <a:lnTo>
                  <a:pt x="2468881" y="1672206"/>
                </a:lnTo>
                <a:lnTo>
                  <a:pt x="2472056" y="1693800"/>
                </a:lnTo>
                <a:lnTo>
                  <a:pt x="2474913" y="1711584"/>
                </a:lnTo>
                <a:lnTo>
                  <a:pt x="2474278" y="1722381"/>
                </a:lnTo>
                <a:lnTo>
                  <a:pt x="2473643" y="1733178"/>
                </a:lnTo>
                <a:lnTo>
                  <a:pt x="2472056" y="1743340"/>
                </a:lnTo>
                <a:lnTo>
                  <a:pt x="2470151" y="1753820"/>
                </a:lnTo>
                <a:lnTo>
                  <a:pt x="2467929" y="1763664"/>
                </a:lnTo>
                <a:lnTo>
                  <a:pt x="2465072" y="1773508"/>
                </a:lnTo>
                <a:lnTo>
                  <a:pt x="2462215" y="1783035"/>
                </a:lnTo>
                <a:lnTo>
                  <a:pt x="2458406" y="1792880"/>
                </a:lnTo>
                <a:lnTo>
                  <a:pt x="2453961" y="1802089"/>
                </a:lnTo>
                <a:lnTo>
                  <a:pt x="2449517" y="1810981"/>
                </a:lnTo>
                <a:lnTo>
                  <a:pt x="2444438" y="1819872"/>
                </a:lnTo>
                <a:lnTo>
                  <a:pt x="2439041" y="1828447"/>
                </a:lnTo>
                <a:lnTo>
                  <a:pt x="2433009" y="1836386"/>
                </a:lnTo>
                <a:lnTo>
                  <a:pt x="2426978" y="1844325"/>
                </a:lnTo>
                <a:lnTo>
                  <a:pt x="2420311" y="1851629"/>
                </a:lnTo>
                <a:lnTo>
                  <a:pt x="2413644" y="1858932"/>
                </a:lnTo>
                <a:lnTo>
                  <a:pt x="2406343" y="1865919"/>
                </a:lnTo>
                <a:lnTo>
                  <a:pt x="2398724" y="1872270"/>
                </a:lnTo>
                <a:lnTo>
                  <a:pt x="2391105" y="1878939"/>
                </a:lnTo>
                <a:lnTo>
                  <a:pt x="2382851" y="1884655"/>
                </a:lnTo>
                <a:lnTo>
                  <a:pt x="2374280" y="1890053"/>
                </a:lnTo>
                <a:lnTo>
                  <a:pt x="2365709" y="1894817"/>
                </a:lnTo>
                <a:lnTo>
                  <a:pt x="2356503" y="1899580"/>
                </a:lnTo>
                <a:lnTo>
                  <a:pt x="2347297" y="1903709"/>
                </a:lnTo>
                <a:lnTo>
                  <a:pt x="2337773" y="1907519"/>
                </a:lnTo>
                <a:lnTo>
                  <a:pt x="2328249" y="1910695"/>
                </a:lnTo>
                <a:lnTo>
                  <a:pt x="2318408" y="1913553"/>
                </a:lnTo>
                <a:lnTo>
                  <a:pt x="2308250" y="1916094"/>
                </a:lnTo>
                <a:lnTo>
                  <a:pt x="2298091" y="1917364"/>
                </a:lnTo>
                <a:lnTo>
                  <a:pt x="2287615" y="1918952"/>
                </a:lnTo>
                <a:lnTo>
                  <a:pt x="2277139" y="1919904"/>
                </a:lnTo>
                <a:lnTo>
                  <a:pt x="2266346" y="1920222"/>
                </a:lnTo>
                <a:lnTo>
                  <a:pt x="2227934" y="1920222"/>
                </a:lnTo>
                <a:lnTo>
                  <a:pt x="2227934" y="1976748"/>
                </a:lnTo>
                <a:lnTo>
                  <a:pt x="2227616" y="1980876"/>
                </a:lnTo>
                <a:lnTo>
                  <a:pt x="2227299" y="1985322"/>
                </a:lnTo>
                <a:lnTo>
                  <a:pt x="2226029" y="1989133"/>
                </a:lnTo>
                <a:lnTo>
                  <a:pt x="2225077" y="1992943"/>
                </a:lnTo>
                <a:lnTo>
                  <a:pt x="2223489" y="1996437"/>
                </a:lnTo>
                <a:lnTo>
                  <a:pt x="2221585" y="1999612"/>
                </a:lnTo>
                <a:lnTo>
                  <a:pt x="2219363" y="2002788"/>
                </a:lnTo>
                <a:lnTo>
                  <a:pt x="2216823" y="2005963"/>
                </a:lnTo>
                <a:lnTo>
                  <a:pt x="2214283" y="2008504"/>
                </a:lnTo>
                <a:lnTo>
                  <a:pt x="2211744" y="2010727"/>
                </a:lnTo>
                <a:lnTo>
                  <a:pt x="2208252" y="2012632"/>
                </a:lnTo>
                <a:lnTo>
                  <a:pt x="2205077" y="2014538"/>
                </a:lnTo>
                <a:lnTo>
                  <a:pt x="2201585" y="2016125"/>
                </a:lnTo>
                <a:lnTo>
                  <a:pt x="2197776" y="2017078"/>
                </a:lnTo>
                <a:lnTo>
                  <a:pt x="2194284" y="2017713"/>
                </a:lnTo>
                <a:lnTo>
                  <a:pt x="2190474" y="2017713"/>
                </a:lnTo>
                <a:lnTo>
                  <a:pt x="2066667" y="2017713"/>
                </a:lnTo>
                <a:lnTo>
                  <a:pt x="2062857" y="2017713"/>
                </a:lnTo>
                <a:lnTo>
                  <a:pt x="2059048" y="2017078"/>
                </a:lnTo>
                <a:lnTo>
                  <a:pt x="2055239" y="2016125"/>
                </a:lnTo>
                <a:lnTo>
                  <a:pt x="2051747" y="2014538"/>
                </a:lnTo>
                <a:lnTo>
                  <a:pt x="2048572" y="2012632"/>
                </a:lnTo>
                <a:lnTo>
                  <a:pt x="2045715" y="2010727"/>
                </a:lnTo>
                <a:lnTo>
                  <a:pt x="2042540" y="2008504"/>
                </a:lnTo>
                <a:lnTo>
                  <a:pt x="2040001" y="2005963"/>
                </a:lnTo>
                <a:lnTo>
                  <a:pt x="2037461" y="2002788"/>
                </a:lnTo>
                <a:lnTo>
                  <a:pt x="2035239" y="1999612"/>
                </a:lnTo>
                <a:lnTo>
                  <a:pt x="2033334" y="1996437"/>
                </a:lnTo>
                <a:lnTo>
                  <a:pt x="2031747" y="1992943"/>
                </a:lnTo>
                <a:lnTo>
                  <a:pt x="2030795" y="1989133"/>
                </a:lnTo>
                <a:lnTo>
                  <a:pt x="2029525" y="1985322"/>
                </a:lnTo>
                <a:lnTo>
                  <a:pt x="2029207" y="1980876"/>
                </a:lnTo>
                <a:lnTo>
                  <a:pt x="2028890" y="1976748"/>
                </a:lnTo>
                <a:lnTo>
                  <a:pt x="2028890" y="1920222"/>
                </a:lnTo>
                <a:lnTo>
                  <a:pt x="721931" y="1920222"/>
                </a:lnTo>
                <a:lnTo>
                  <a:pt x="721931" y="1976748"/>
                </a:lnTo>
                <a:lnTo>
                  <a:pt x="721931" y="1980876"/>
                </a:lnTo>
                <a:lnTo>
                  <a:pt x="720978" y="1985322"/>
                </a:lnTo>
                <a:lnTo>
                  <a:pt x="720344" y="1989133"/>
                </a:lnTo>
                <a:lnTo>
                  <a:pt x="718756" y="1992943"/>
                </a:lnTo>
                <a:lnTo>
                  <a:pt x="717169" y="1996437"/>
                </a:lnTo>
                <a:lnTo>
                  <a:pt x="715264" y="1999612"/>
                </a:lnTo>
                <a:lnTo>
                  <a:pt x="713360" y="2002788"/>
                </a:lnTo>
                <a:lnTo>
                  <a:pt x="710820" y="2005963"/>
                </a:lnTo>
                <a:lnTo>
                  <a:pt x="707963" y="2008504"/>
                </a:lnTo>
                <a:lnTo>
                  <a:pt x="705423" y="2010727"/>
                </a:lnTo>
                <a:lnTo>
                  <a:pt x="702249" y="2012632"/>
                </a:lnTo>
                <a:lnTo>
                  <a:pt x="698757" y="2014538"/>
                </a:lnTo>
                <a:lnTo>
                  <a:pt x="695582" y="2016125"/>
                </a:lnTo>
                <a:lnTo>
                  <a:pt x="692090" y="2017078"/>
                </a:lnTo>
                <a:lnTo>
                  <a:pt x="688281" y="2017713"/>
                </a:lnTo>
                <a:lnTo>
                  <a:pt x="684471" y="2017713"/>
                </a:lnTo>
                <a:lnTo>
                  <a:pt x="560347" y="2017713"/>
                </a:lnTo>
                <a:lnTo>
                  <a:pt x="556537" y="2017713"/>
                </a:lnTo>
                <a:lnTo>
                  <a:pt x="552728" y="2017078"/>
                </a:lnTo>
                <a:lnTo>
                  <a:pt x="549236" y="2016125"/>
                </a:lnTo>
                <a:lnTo>
                  <a:pt x="545744" y="2014538"/>
                </a:lnTo>
                <a:lnTo>
                  <a:pt x="542569" y="2012632"/>
                </a:lnTo>
                <a:lnTo>
                  <a:pt x="539395" y="2010727"/>
                </a:lnTo>
                <a:lnTo>
                  <a:pt x="536220" y="2008504"/>
                </a:lnTo>
                <a:lnTo>
                  <a:pt x="533680" y="2005963"/>
                </a:lnTo>
                <a:lnTo>
                  <a:pt x="531458" y="2002788"/>
                </a:lnTo>
                <a:lnTo>
                  <a:pt x="528919" y="1999612"/>
                </a:lnTo>
                <a:lnTo>
                  <a:pt x="527014" y="1996437"/>
                </a:lnTo>
                <a:lnTo>
                  <a:pt x="525744" y="1992943"/>
                </a:lnTo>
                <a:lnTo>
                  <a:pt x="524474" y="1989133"/>
                </a:lnTo>
                <a:lnTo>
                  <a:pt x="523839" y="1985322"/>
                </a:lnTo>
                <a:lnTo>
                  <a:pt x="522887" y="1980876"/>
                </a:lnTo>
                <a:lnTo>
                  <a:pt x="522887" y="1976748"/>
                </a:lnTo>
                <a:lnTo>
                  <a:pt x="522887" y="1920222"/>
                </a:lnTo>
                <a:lnTo>
                  <a:pt x="484158" y="1920222"/>
                </a:lnTo>
                <a:lnTo>
                  <a:pt x="473682" y="1919904"/>
                </a:lnTo>
                <a:lnTo>
                  <a:pt x="463206" y="1918952"/>
                </a:lnTo>
                <a:lnTo>
                  <a:pt x="452412" y="1917364"/>
                </a:lnTo>
                <a:lnTo>
                  <a:pt x="442571" y="1916094"/>
                </a:lnTo>
                <a:lnTo>
                  <a:pt x="432413" y="1913553"/>
                </a:lnTo>
                <a:lnTo>
                  <a:pt x="422254" y="1910695"/>
                </a:lnTo>
                <a:lnTo>
                  <a:pt x="412730" y="1907519"/>
                </a:lnTo>
                <a:lnTo>
                  <a:pt x="403207" y="1903709"/>
                </a:lnTo>
                <a:lnTo>
                  <a:pt x="394001" y="1899580"/>
                </a:lnTo>
                <a:lnTo>
                  <a:pt x="385112" y="1894817"/>
                </a:lnTo>
                <a:lnTo>
                  <a:pt x="376541" y="1890053"/>
                </a:lnTo>
                <a:lnTo>
                  <a:pt x="367969" y="1884655"/>
                </a:lnTo>
                <a:lnTo>
                  <a:pt x="360033" y="1878939"/>
                </a:lnTo>
                <a:lnTo>
                  <a:pt x="352097" y="1872270"/>
                </a:lnTo>
                <a:lnTo>
                  <a:pt x="344160" y="1865919"/>
                </a:lnTo>
                <a:lnTo>
                  <a:pt x="337176" y="1858932"/>
                </a:lnTo>
                <a:lnTo>
                  <a:pt x="330192" y="1851629"/>
                </a:lnTo>
                <a:lnTo>
                  <a:pt x="323526" y="1844325"/>
                </a:lnTo>
                <a:lnTo>
                  <a:pt x="317494" y="1836386"/>
                </a:lnTo>
                <a:lnTo>
                  <a:pt x="311780" y="1828447"/>
                </a:lnTo>
                <a:lnTo>
                  <a:pt x="306383" y="1819872"/>
                </a:lnTo>
                <a:lnTo>
                  <a:pt x="301621" y="1810981"/>
                </a:lnTo>
                <a:lnTo>
                  <a:pt x="296860" y="1802089"/>
                </a:lnTo>
                <a:lnTo>
                  <a:pt x="292733" y="1792880"/>
                </a:lnTo>
                <a:lnTo>
                  <a:pt x="288923" y="1783035"/>
                </a:lnTo>
                <a:lnTo>
                  <a:pt x="285431" y="1773508"/>
                </a:lnTo>
                <a:lnTo>
                  <a:pt x="282574" y="1763664"/>
                </a:lnTo>
                <a:lnTo>
                  <a:pt x="280352" y="1753820"/>
                </a:lnTo>
                <a:lnTo>
                  <a:pt x="278447" y="1743340"/>
                </a:lnTo>
                <a:lnTo>
                  <a:pt x="277495" y="1733178"/>
                </a:lnTo>
                <a:lnTo>
                  <a:pt x="276543" y="1722381"/>
                </a:lnTo>
                <a:lnTo>
                  <a:pt x="276225" y="1711584"/>
                </a:lnTo>
                <a:lnTo>
                  <a:pt x="278447" y="1693800"/>
                </a:lnTo>
                <a:lnTo>
                  <a:pt x="281939" y="1672206"/>
                </a:lnTo>
                <a:lnTo>
                  <a:pt x="286701" y="1643943"/>
                </a:lnTo>
                <a:lnTo>
                  <a:pt x="292733" y="1609964"/>
                </a:lnTo>
                <a:lnTo>
                  <a:pt x="300352" y="1570904"/>
                </a:lnTo>
                <a:lnTo>
                  <a:pt x="304478" y="1549945"/>
                </a:lnTo>
                <a:lnTo>
                  <a:pt x="309558" y="1527716"/>
                </a:lnTo>
                <a:lnTo>
                  <a:pt x="314954" y="1505169"/>
                </a:lnTo>
                <a:lnTo>
                  <a:pt x="320669" y="1481669"/>
                </a:lnTo>
                <a:lnTo>
                  <a:pt x="327018" y="1457852"/>
                </a:lnTo>
                <a:lnTo>
                  <a:pt x="333684" y="1434035"/>
                </a:lnTo>
                <a:lnTo>
                  <a:pt x="340986" y="1409265"/>
                </a:lnTo>
                <a:lnTo>
                  <a:pt x="348922" y="1384813"/>
                </a:lnTo>
                <a:lnTo>
                  <a:pt x="356858" y="1360361"/>
                </a:lnTo>
                <a:lnTo>
                  <a:pt x="365747" y="1335909"/>
                </a:lnTo>
                <a:lnTo>
                  <a:pt x="374953" y="1311774"/>
                </a:lnTo>
                <a:lnTo>
                  <a:pt x="384794" y="1287639"/>
                </a:lnTo>
                <a:lnTo>
                  <a:pt x="395270" y="1264457"/>
                </a:lnTo>
                <a:lnTo>
                  <a:pt x="405746" y="1241593"/>
                </a:lnTo>
                <a:lnTo>
                  <a:pt x="417810" y="1219681"/>
                </a:lnTo>
                <a:lnTo>
                  <a:pt x="423524" y="1208884"/>
                </a:lnTo>
                <a:lnTo>
                  <a:pt x="429555" y="1198087"/>
                </a:lnTo>
                <a:lnTo>
                  <a:pt x="435587" y="1187925"/>
                </a:lnTo>
                <a:lnTo>
                  <a:pt x="442254" y="1178081"/>
                </a:lnTo>
                <a:lnTo>
                  <a:pt x="448603" y="1168236"/>
                </a:lnTo>
                <a:lnTo>
                  <a:pt x="455587" y="1158709"/>
                </a:lnTo>
                <a:lnTo>
                  <a:pt x="462571" y="1149500"/>
                </a:lnTo>
                <a:lnTo>
                  <a:pt x="469237" y="1140926"/>
                </a:lnTo>
                <a:lnTo>
                  <a:pt x="476539" y="1132352"/>
                </a:lnTo>
                <a:lnTo>
                  <a:pt x="483840" y="1124095"/>
                </a:lnTo>
                <a:lnTo>
                  <a:pt x="507967" y="1098373"/>
                </a:lnTo>
                <a:lnTo>
                  <a:pt x="532411" y="1072650"/>
                </a:lnTo>
                <a:lnTo>
                  <a:pt x="582568" y="1020253"/>
                </a:lnTo>
                <a:lnTo>
                  <a:pt x="607965" y="993578"/>
                </a:lnTo>
                <a:lnTo>
                  <a:pt x="632409" y="966267"/>
                </a:lnTo>
                <a:lnTo>
                  <a:pt x="656535" y="938957"/>
                </a:lnTo>
                <a:lnTo>
                  <a:pt x="668281" y="924667"/>
                </a:lnTo>
                <a:lnTo>
                  <a:pt x="679709" y="910376"/>
                </a:lnTo>
                <a:lnTo>
                  <a:pt x="691138" y="896404"/>
                </a:lnTo>
                <a:lnTo>
                  <a:pt x="702249" y="882113"/>
                </a:lnTo>
                <a:lnTo>
                  <a:pt x="713042" y="867823"/>
                </a:lnTo>
                <a:lnTo>
                  <a:pt x="723201" y="852898"/>
                </a:lnTo>
                <a:lnTo>
                  <a:pt x="733359" y="838290"/>
                </a:lnTo>
                <a:lnTo>
                  <a:pt x="742883" y="823365"/>
                </a:lnTo>
                <a:lnTo>
                  <a:pt x="752089" y="808122"/>
                </a:lnTo>
                <a:lnTo>
                  <a:pt x="760978" y="792561"/>
                </a:lnTo>
                <a:lnTo>
                  <a:pt x="768914" y="777318"/>
                </a:lnTo>
                <a:lnTo>
                  <a:pt x="776850" y="761758"/>
                </a:lnTo>
                <a:lnTo>
                  <a:pt x="783834" y="745562"/>
                </a:lnTo>
                <a:lnTo>
                  <a:pt x="790818" y="729684"/>
                </a:lnTo>
                <a:lnTo>
                  <a:pt x="796533" y="713488"/>
                </a:lnTo>
                <a:lnTo>
                  <a:pt x="802247" y="696975"/>
                </a:lnTo>
                <a:lnTo>
                  <a:pt x="806691" y="680462"/>
                </a:lnTo>
                <a:lnTo>
                  <a:pt x="810818" y="663631"/>
                </a:lnTo>
                <a:lnTo>
                  <a:pt x="816532" y="638544"/>
                </a:lnTo>
                <a:lnTo>
                  <a:pt x="822564" y="615679"/>
                </a:lnTo>
                <a:lnTo>
                  <a:pt x="828278" y="595038"/>
                </a:lnTo>
                <a:lnTo>
                  <a:pt x="834627" y="576619"/>
                </a:lnTo>
                <a:lnTo>
                  <a:pt x="837802" y="567728"/>
                </a:lnTo>
                <a:lnTo>
                  <a:pt x="840659" y="559789"/>
                </a:lnTo>
                <a:lnTo>
                  <a:pt x="844151" y="552167"/>
                </a:lnTo>
                <a:lnTo>
                  <a:pt x="847643" y="545181"/>
                </a:lnTo>
                <a:lnTo>
                  <a:pt x="851135" y="538194"/>
                </a:lnTo>
                <a:lnTo>
                  <a:pt x="854627" y="532161"/>
                </a:lnTo>
                <a:lnTo>
                  <a:pt x="858436" y="526127"/>
                </a:lnTo>
                <a:lnTo>
                  <a:pt x="862246" y="520729"/>
                </a:lnTo>
                <a:lnTo>
                  <a:pt x="866055" y="515648"/>
                </a:lnTo>
                <a:lnTo>
                  <a:pt x="869865" y="510567"/>
                </a:lnTo>
                <a:lnTo>
                  <a:pt x="873991" y="506438"/>
                </a:lnTo>
                <a:lnTo>
                  <a:pt x="878753" y="502310"/>
                </a:lnTo>
                <a:lnTo>
                  <a:pt x="882880" y="498817"/>
                </a:lnTo>
                <a:lnTo>
                  <a:pt x="887324" y="495324"/>
                </a:lnTo>
                <a:lnTo>
                  <a:pt x="892404" y="492466"/>
                </a:lnTo>
                <a:lnTo>
                  <a:pt x="897483" y="489607"/>
                </a:lnTo>
                <a:lnTo>
                  <a:pt x="902245" y="487067"/>
                </a:lnTo>
                <a:lnTo>
                  <a:pt x="907642" y="484844"/>
                </a:lnTo>
                <a:lnTo>
                  <a:pt x="913356" y="482939"/>
                </a:lnTo>
                <a:lnTo>
                  <a:pt x="919070" y="481033"/>
                </a:lnTo>
                <a:lnTo>
                  <a:pt x="925419" y="479446"/>
                </a:lnTo>
                <a:lnTo>
                  <a:pt x="931451" y="478175"/>
                </a:lnTo>
                <a:lnTo>
                  <a:pt x="944466" y="475952"/>
                </a:lnTo>
                <a:lnTo>
                  <a:pt x="944466" y="403231"/>
                </a:lnTo>
                <a:lnTo>
                  <a:pt x="944466" y="400055"/>
                </a:lnTo>
                <a:lnTo>
                  <a:pt x="945101" y="397515"/>
                </a:lnTo>
                <a:lnTo>
                  <a:pt x="945736" y="394657"/>
                </a:lnTo>
                <a:lnTo>
                  <a:pt x="946688" y="392116"/>
                </a:lnTo>
                <a:lnTo>
                  <a:pt x="947958" y="389576"/>
                </a:lnTo>
                <a:lnTo>
                  <a:pt x="949546" y="387035"/>
                </a:lnTo>
                <a:lnTo>
                  <a:pt x="950815" y="384812"/>
                </a:lnTo>
                <a:lnTo>
                  <a:pt x="952720" y="382907"/>
                </a:lnTo>
                <a:lnTo>
                  <a:pt x="955260" y="381001"/>
                </a:lnTo>
                <a:lnTo>
                  <a:pt x="957164" y="379414"/>
                </a:lnTo>
                <a:lnTo>
                  <a:pt x="959704" y="377826"/>
                </a:lnTo>
                <a:lnTo>
                  <a:pt x="961926" y="376873"/>
                </a:lnTo>
                <a:lnTo>
                  <a:pt x="964783" y="375603"/>
                </a:lnTo>
                <a:lnTo>
                  <a:pt x="967640" y="374968"/>
                </a:lnTo>
                <a:lnTo>
                  <a:pt x="970497" y="374650"/>
                </a:lnTo>
                <a:close/>
                <a:moveTo>
                  <a:pt x="806133" y="69850"/>
                </a:moveTo>
                <a:lnTo>
                  <a:pt x="790258" y="70168"/>
                </a:lnTo>
                <a:lnTo>
                  <a:pt x="774383" y="70485"/>
                </a:lnTo>
                <a:lnTo>
                  <a:pt x="758825" y="71120"/>
                </a:lnTo>
                <a:lnTo>
                  <a:pt x="743585" y="72390"/>
                </a:lnTo>
                <a:lnTo>
                  <a:pt x="728663" y="73660"/>
                </a:lnTo>
                <a:lnTo>
                  <a:pt x="713740" y="74930"/>
                </a:lnTo>
                <a:lnTo>
                  <a:pt x="699453" y="76835"/>
                </a:lnTo>
                <a:lnTo>
                  <a:pt x="685483" y="79058"/>
                </a:lnTo>
                <a:lnTo>
                  <a:pt x="671513" y="81280"/>
                </a:lnTo>
                <a:lnTo>
                  <a:pt x="657860" y="83820"/>
                </a:lnTo>
                <a:lnTo>
                  <a:pt x="644843" y="86678"/>
                </a:lnTo>
                <a:lnTo>
                  <a:pt x="631825" y="89535"/>
                </a:lnTo>
                <a:lnTo>
                  <a:pt x="618808" y="92710"/>
                </a:lnTo>
                <a:lnTo>
                  <a:pt x="606425" y="96203"/>
                </a:lnTo>
                <a:lnTo>
                  <a:pt x="594360" y="99695"/>
                </a:lnTo>
                <a:lnTo>
                  <a:pt x="582295" y="102870"/>
                </a:lnTo>
                <a:lnTo>
                  <a:pt x="570865" y="106680"/>
                </a:lnTo>
                <a:lnTo>
                  <a:pt x="559753" y="111125"/>
                </a:lnTo>
                <a:lnTo>
                  <a:pt x="538163" y="119380"/>
                </a:lnTo>
                <a:lnTo>
                  <a:pt x="517525" y="128270"/>
                </a:lnTo>
                <a:lnTo>
                  <a:pt x="497840" y="137478"/>
                </a:lnTo>
                <a:lnTo>
                  <a:pt x="479108" y="147003"/>
                </a:lnTo>
                <a:lnTo>
                  <a:pt x="461963" y="156845"/>
                </a:lnTo>
                <a:lnTo>
                  <a:pt x="445453" y="167005"/>
                </a:lnTo>
                <a:lnTo>
                  <a:pt x="430213" y="177165"/>
                </a:lnTo>
                <a:lnTo>
                  <a:pt x="415925" y="187008"/>
                </a:lnTo>
                <a:lnTo>
                  <a:pt x="402590" y="197168"/>
                </a:lnTo>
                <a:lnTo>
                  <a:pt x="390525" y="207010"/>
                </a:lnTo>
                <a:lnTo>
                  <a:pt x="379095" y="216853"/>
                </a:lnTo>
                <a:lnTo>
                  <a:pt x="368935" y="226060"/>
                </a:lnTo>
                <a:lnTo>
                  <a:pt x="359410" y="235268"/>
                </a:lnTo>
                <a:lnTo>
                  <a:pt x="351155" y="244158"/>
                </a:lnTo>
                <a:lnTo>
                  <a:pt x="343218" y="252095"/>
                </a:lnTo>
                <a:lnTo>
                  <a:pt x="336868" y="259398"/>
                </a:lnTo>
                <a:lnTo>
                  <a:pt x="331153" y="266383"/>
                </a:lnTo>
                <a:lnTo>
                  <a:pt x="322263" y="277813"/>
                </a:lnTo>
                <a:lnTo>
                  <a:pt x="316548" y="285433"/>
                </a:lnTo>
                <a:lnTo>
                  <a:pt x="314325" y="289243"/>
                </a:lnTo>
                <a:lnTo>
                  <a:pt x="312420" y="292735"/>
                </a:lnTo>
                <a:lnTo>
                  <a:pt x="310515" y="296545"/>
                </a:lnTo>
                <a:lnTo>
                  <a:pt x="309245" y="300355"/>
                </a:lnTo>
                <a:lnTo>
                  <a:pt x="308610" y="304483"/>
                </a:lnTo>
                <a:lnTo>
                  <a:pt x="308293" y="308293"/>
                </a:lnTo>
                <a:lnTo>
                  <a:pt x="307658" y="312738"/>
                </a:lnTo>
                <a:lnTo>
                  <a:pt x="308293" y="316548"/>
                </a:lnTo>
                <a:lnTo>
                  <a:pt x="308928" y="320358"/>
                </a:lnTo>
                <a:lnTo>
                  <a:pt x="310198" y="324168"/>
                </a:lnTo>
                <a:lnTo>
                  <a:pt x="311468" y="327978"/>
                </a:lnTo>
                <a:lnTo>
                  <a:pt x="313055" y="331788"/>
                </a:lnTo>
                <a:lnTo>
                  <a:pt x="315595" y="335280"/>
                </a:lnTo>
                <a:lnTo>
                  <a:pt x="317818" y="338138"/>
                </a:lnTo>
                <a:lnTo>
                  <a:pt x="320675" y="341313"/>
                </a:lnTo>
                <a:lnTo>
                  <a:pt x="323850" y="343853"/>
                </a:lnTo>
                <a:lnTo>
                  <a:pt x="327343" y="346393"/>
                </a:lnTo>
                <a:lnTo>
                  <a:pt x="331153" y="348615"/>
                </a:lnTo>
                <a:lnTo>
                  <a:pt x="334963" y="350203"/>
                </a:lnTo>
                <a:lnTo>
                  <a:pt x="338773" y="351155"/>
                </a:lnTo>
                <a:lnTo>
                  <a:pt x="342583" y="352108"/>
                </a:lnTo>
                <a:lnTo>
                  <a:pt x="346710" y="352743"/>
                </a:lnTo>
                <a:lnTo>
                  <a:pt x="350520" y="352743"/>
                </a:lnTo>
                <a:lnTo>
                  <a:pt x="354965" y="352425"/>
                </a:lnTo>
                <a:lnTo>
                  <a:pt x="358775" y="351790"/>
                </a:lnTo>
                <a:lnTo>
                  <a:pt x="362585" y="350520"/>
                </a:lnTo>
                <a:lnTo>
                  <a:pt x="366395" y="349250"/>
                </a:lnTo>
                <a:lnTo>
                  <a:pt x="369888" y="347345"/>
                </a:lnTo>
                <a:lnTo>
                  <a:pt x="373063" y="345123"/>
                </a:lnTo>
                <a:lnTo>
                  <a:pt x="376238" y="342900"/>
                </a:lnTo>
                <a:lnTo>
                  <a:pt x="379413" y="340043"/>
                </a:lnTo>
                <a:lnTo>
                  <a:pt x="381953" y="336868"/>
                </a:lnTo>
                <a:lnTo>
                  <a:pt x="384810" y="333375"/>
                </a:lnTo>
                <a:lnTo>
                  <a:pt x="384810" y="333693"/>
                </a:lnTo>
                <a:lnTo>
                  <a:pt x="385763" y="331470"/>
                </a:lnTo>
                <a:lnTo>
                  <a:pt x="389890" y="326073"/>
                </a:lnTo>
                <a:lnTo>
                  <a:pt x="396240" y="318453"/>
                </a:lnTo>
                <a:lnTo>
                  <a:pt x="404495" y="308928"/>
                </a:lnTo>
                <a:lnTo>
                  <a:pt x="415290" y="297180"/>
                </a:lnTo>
                <a:lnTo>
                  <a:pt x="421323" y="290830"/>
                </a:lnTo>
                <a:lnTo>
                  <a:pt x="428308" y="284163"/>
                </a:lnTo>
                <a:lnTo>
                  <a:pt x="435928" y="277495"/>
                </a:lnTo>
                <a:lnTo>
                  <a:pt x="444500" y="270510"/>
                </a:lnTo>
                <a:lnTo>
                  <a:pt x="453073" y="263208"/>
                </a:lnTo>
                <a:lnTo>
                  <a:pt x="462598" y="255905"/>
                </a:lnTo>
                <a:lnTo>
                  <a:pt x="472758" y="248603"/>
                </a:lnTo>
                <a:lnTo>
                  <a:pt x="483235" y="241618"/>
                </a:lnTo>
                <a:lnTo>
                  <a:pt x="495300" y="233680"/>
                </a:lnTo>
                <a:lnTo>
                  <a:pt x="507048" y="226695"/>
                </a:lnTo>
                <a:lnTo>
                  <a:pt x="520065" y="219393"/>
                </a:lnTo>
                <a:lnTo>
                  <a:pt x="533718" y="212408"/>
                </a:lnTo>
                <a:lnTo>
                  <a:pt x="548005" y="205423"/>
                </a:lnTo>
                <a:lnTo>
                  <a:pt x="563245" y="198755"/>
                </a:lnTo>
                <a:lnTo>
                  <a:pt x="579120" y="192405"/>
                </a:lnTo>
                <a:lnTo>
                  <a:pt x="595948" y="186373"/>
                </a:lnTo>
                <a:lnTo>
                  <a:pt x="613093" y="180658"/>
                </a:lnTo>
                <a:lnTo>
                  <a:pt x="631190" y="175260"/>
                </a:lnTo>
                <a:lnTo>
                  <a:pt x="650240" y="170180"/>
                </a:lnTo>
                <a:lnTo>
                  <a:pt x="669925" y="166053"/>
                </a:lnTo>
                <a:lnTo>
                  <a:pt x="690245" y="162243"/>
                </a:lnTo>
                <a:lnTo>
                  <a:pt x="712153" y="159385"/>
                </a:lnTo>
                <a:lnTo>
                  <a:pt x="734378" y="156528"/>
                </a:lnTo>
                <a:lnTo>
                  <a:pt x="757238" y="154623"/>
                </a:lnTo>
                <a:lnTo>
                  <a:pt x="781368" y="153353"/>
                </a:lnTo>
                <a:lnTo>
                  <a:pt x="806133" y="153035"/>
                </a:lnTo>
                <a:lnTo>
                  <a:pt x="1935798" y="153035"/>
                </a:lnTo>
                <a:lnTo>
                  <a:pt x="1955165" y="154940"/>
                </a:lnTo>
                <a:lnTo>
                  <a:pt x="1972628" y="157163"/>
                </a:lnTo>
                <a:lnTo>
                  <a:pt x="1994853" y="160338"/>
                </a:lnTo>
                <a:lnTo>
                  <a:pt x="2020888" y="165100"/>
                </a:lnTo>
                <a:lnTo>
                  <a:pt x="2049780" y="170815"/>
                </a:lnTo>
                <a:lnTo>
                  <a:pt x="2065655" y="173673"/>
                </a:lnTo>
                <a:lnTo>
                  <a:pt x="2082165" y="177483"/>
                </a:lnTo>
                <a:lnTo>
                  <a:pt x="2098358" y="181928"/>
                </a:lnTo>
                <a:lnTo>
                  <a:pt x="2115820" y="186373"/>
                </a:lnTo>
                <a:lnTo>
                  <a:pt x="2133600" y="191453"/>
                </a:lnTo>
                <a:lnTo>
                  <a:pt x="2151698" y="196850"/>
                </a:lnTo>
                <a:lnTo>
                  <a:pt x="2170113" y="202883"/>
                </a:lnTo>
                <a:lnTo>
                  <a:pt x="2188210" y="209233"/>
                </a:lnTo>
                <a:lnTo>
                  <a:pt x="2206625" y="216218"/>
                </a:lnTo>
                <a:lnTo>
                  <a:pt x="2225040" y="223838"/>
                </a:lnTo>
                <a:lnTo>
                  <a:pt x="2243455" y="231775"/>
                </a:lnTo>
                <a:lnTo>
                  <a:pt x="2261553" y="240348"/>
                </a:lnTo>
                <a:lnTo>
                  <a:pt x="2279015" y="249555"/>
                </a:lnTo>
                <a:lnTo>
                  <a:pt x="2296160" y="259080"/>
                </a:lnTo>
                <a:lnTo>
                  <a:pt x="2312988" y="268923"/>
                </a:lnTo>
                <a:lnTo>
                  <a:pt x="2329498" y="279718"/>
                </a:lnTo>
                <a:lnTo>
                  <a:pt x="2344738" y="291148"/>
                </a:lnTo>
                <a:lnTo>
                  <a:pt x="2352358" y="296863"/>
                </a:lnTo>
                <a:lnTo>
                  <a:pt x="2359978" y="303213"/>
                </a:lnTo>
                <a:lnTo>
                  <a:pt x="2366963" y="309245"/>
                </a:lnTo>
                <a:lnTo>
                  <a:pt x="2374265" y="315278"/>
                </a:lnTo>
                <a:lnTo>
                  <a:pt x="2380933" y="321945"/>
                </a:lnTo>
                <a:lnTo>
                  <a:pt x="2387283" y="328295"/>
                </a:lnTo>
                <a:lnTo>
                  <a:pt x="2390458" y="331470"/>
                </a:lnTo>
                <a:lnTo>
                  <a:pt x="2393633" y="333693"/>
                </a:lnTo>
                <a:lnTo>
                  <a:pt x="2397125" y="335915"/>
                </a:lnTo>
                <a:lnTo>
                  <a:pt x="2400935" y="337820"/>
                </a:lnTo>
                <a:lnTo>
                  <a:pt x="2404745" y="339090"/>
                </a:lnTo>
                <a:lnTo>
                  <a:pt x="2408555" y="340043"/>
                </a:lnTo>
                <a:lnTo>
                  <a:pt x="2412683" y="340995"/>
                </a:lnTo>
                <a:lnTo>
                  <a:pt x="2416810" y="340995"/>
                </a:lnTo>
                <a:lnTo>
                  <a:pt x="2420620" y="340995"/>
                </a:lnTo>
                <a:lnTo>
                  <a:pt x="2424748" y="340043"/>
                </a:lnTo>
                <a:lnTo>
                  <a:pt x="2428558" y="339408"/>
                </a:lnTo>
                <a:lnTo>
                  <a:pt x="2432368" y="338138"/>
                </a:lnTo>
                <a:lnTo>
                  <a:pt x="2435860" y="336233"/>
                </a:lnTo>
                <a:lnTo>
                  <a:pt x="2439670" y="334328"/>
                </a:lnTo>
                <a:lnTo>
                  <a:pt x="2443163" y="332105"/>
                </a:lnTo>
                <a:lnTo>
                  <a:pt x="2446338" y="328930"/>
                </a:lnTo>
                <a:lnTo>
                  <a:pt x="2449195" y="326073"/>
                </a:lnTo>
                <a:lnTo>
                  <a:pt x="2451418" y="322898"/>
                </a:lnTo>
                <a:lnTo>
                  <a:pt x="2453958" y="319088"/>
                </a:lnTo>
                <a:lnTo>
                  <a:pt x="2455228" y="315595"/>
                </a:lnTo>
                <a:lnTo>
                  <a:pt x="2456815" y="311785"/>
                </a:lnTo>
                <a:lnTo>
                  <a:pt x="2458085" y="307975"/>
                </a:lnTo>
                <a:lnTo>
                  <a:pt x="2458403" y="303848"/>
                </a:lnTo>
                <a:lnTo>
                  <a:pt x="2458720" y="300038"/>
                </a:lnTo>
                <a:lnTo>
                  <a:pt x="2458720" y="296228"/>
                </a:lnTo>
                <a:lnTo>
                  <a:pt x="2458085" y="292100"/>
                </a:lnTo>
                <a:lnTo>
                  <a:pt x="2457450" y="288290"/>
                </a:lnTo>
                <a:lnTo>
                  <a:pt x="2456180" y="284163"/>
                </a:lnTo>
                <a:lnTo>
                  <a:pt x="2454275" y="280353"/>
                </a:lnTo>
                <a:lnTo>
                  <a:pt x="2452370" y="277178"/>
                </a:lnTo>
                <a:lnTo>
                  <a:pt x="2449513" y="273685"/>
                </a:lnTo>
                <a:lnTo>
                  <a:pt x="2446973" y="270510"/>
                </a:lnTo>
                <a:lnTo>
                  <a:pt x="2438400" y="262255"/>
                </a:lnTo>
                <a:lnTo>
                  <a:pt x="2429828" y="253683"/>
                </a:lnTo>
                <a:lnTo>
                  <a:pt x="2420938" y="245745"/>
                </a:lnTo>
                <a:lnTo>
                  <a:pt x="2411730" y="238125"/>
                </a:lnTo>
                <a:lnTo>
                  <a:pt x="2402523" y="230823"/>
                </a:lnTo>
                <a:lnTo>
                  <a:pt x="2393315" y="223520"/>
                </a:lnTo>
                <a:lnTo>
                  <a:pt x="2383790" y="216535"/>
                </a:lnTo>
                <a:lnTo>
                  <a:pt x="2373948" y="209868"/>
                </a:lnTo>
                <a:lnTo>
                  <a:pt x="2364423" y="203200"/>
                </a:lnTo>
                <a:lnTo>
                  <a:pt x="2354263" y="196850"/>
                </a:lnTo>
                <a:lnTo>
                  <a:pt x="2334260" y="184785"/>
                </a:lnTo>
                <a:lnTo>
                  <a:pt x="2313305" y="173673"/>
                </a:lnTo>
                <a:lnTo>
                  <a:pt x="2292668" y="163513"/>
                </a:lnTo>
                <a:lnTo>
                  <a:pt x="2277110" y="155893"/>
                </a:lnTo>
                <a:lnTo>
                  <a:pt x="2261553" y="148908"/>
                </a:lnTo>
                <a:lnTo>
                  <a:pt x="2245678" y="142558"/>
                </a:lnTo>
                <a:lnTo>
                  <a:pt x="2230120" y="136208"/>
                </a:lnTo>
                <a:lnTo>
                  <a:pt x="2213928" y="130493"/>
                </a:lnTo>
                <a:lnTo>
                  <a:pt x="2198688" y="124778"/>
                </a:lnTo>
                <a:lnTo>
                  <a:pt x="2183130" y="119698"/>
                </a:lnTo>
                <a:lnTo>
                  <a:pt x="2167573" y="114935"/>
                </a:lnTo>
                <a:lnTo>
                  <a:pt x="2152650" y="110173"/>
                </a:lnTo>
                <a:lnTo>
                  <a:pt x="2137728" y="106045"/>
                </a:lnTo>
                <a:lnTo>
                  <a:pt x="2108835" y="98743"/>
                </a:lnTo>
                <a:lnTo>
                  <a:pt x="2081213" y="92393"/>
                </a:lnTo>
                <a:lnTo>
                  <a:pt x="2055178" y="86995"/>
                </a:lnTo>
                <a:lnTo>
                  <a:pt x="2031048" y="82233"/>
                </a:lnTo>
                <a:lnTo>
                  <a:pt x="2008823" y="78423"/>
                </a:lnTo>
                <a:lnTo>
                  <a:pt x="1989773" y="75565"/>
                </a:lnTo>
                <a:lnTo>
                  <a:pt x="1972945" y="73660"/>
                </a:lnTo>
                <a:lnTo>
                  <a:pt x="1949133" y="70803"/>
                </a:lnTo>
                <a:lnTo>
                  <a:pt x="1940560" y="70168"/>
                </a:lnTo>
                <a:lnTo>
                  <a:pt x="1937385" y="69850"/>
                </a:lnTo>
                <a:lnTo>
                  <a:pt x="806133" y="69850"/>
                </a:lnTo>
                <a:close/>
                <a:moveTo>
                  <a:pt x="874713" y="0"/>
                </a:moveTo>
                <a:lnTo>
                  <a:pt x="1878013" y="0"/>
                </a:lnTo>
                <a:lnTo>
                  <a:pt x="1902143" y="635"/>
                </a:lnTo>
                <a:lnTo>
                  <a:pt x="1926273" y="1270"/>
                </a:lnTo>
                <a:lnTo>
                  <a:pt x="1949768" y="1905"/>
                </a:lnTo>
                <a:lnTo>
                  <a:pt x="1972945" y="3175"/>
                </a:lnTo>
                <a:lnTo>
                  <a:pt x="1995805" y="5080"/>
                </a:lnTo>
                <a:lnTo>
                  <a:pt x="2018665" y="6985"/>
                </a:lnTo>
                <a:lnTo>
                  <a:pt x="2040573" y="8890"/>
                </a:lnTo>
                <a:lnTo>
                  <a:pt x="2062798" y="11430"/>
                </a:lnTo>
                <a:lnTo>
                  <a:pt x="2084388" y="14288"/>
                </a:lnTo>
                <a:lnTo>
                  <a:pt x="2105660" y="17780"/>
                </a:lnTo>
                <a:lnTo>
                  <a:pt x="2126933" y="21273"/>
                </a:lnTo>
                <a:lnTo>
                  <a:pt x="2147570" y="25083"/>
                </a:lnTo>
                <a:lnTo>
                  <a:pt x="2167573" y="28893"/>
                </a:lnTo>
                <a:lnTo>
                  <a:pt x="2187575" y="33020"/>
                </a:lnTo>
                <a:lnTo>
                  <a:pt x="2207260" y="37465"/>
                </a:lnTo>
                <a:lnTo>
                  <a:pt x="2226628" y="42545"/>
                </a:lnTo>
                <a:lnTo>
                  <a:pt x="2245360" y="47943"/>
                </a:lnTo>
                <a:lnTo>
                  <a:pt x="2264093" y="53340"/>
                </a:lnTo>
                <a:lnTo>
                  <a:pt x="2282508" y="59055"/>
                </a:lnTo>
                <a:lnTo>
                  <a:pt x="2300605" y="64770"/>
                </a:lnTo>
                <a:lnTo>
                  <a:pt x="2318068" y="71120"/>
                </a:lnTo>
                <a:lnTo>
                  <a:pt x="2335213" y="77470"/>
                </a:lnTo>
                <a:lnTo>
                  <a:pt x="2352040" y="84138"/>
                </a:lnTo>
                <a:lnTo>
                  <a:pt x="2368868" y="91123"/>
                </a:lnTo>
                <a:lnTo>
                  <a:pt x="2385060" y="98425"/>
                </a:lnTo>
                <a:lnTo>
                  <a:pt x="2400935" y="105728"/>
                </a:lnTo>
                <a:lnTo>
                  <a:pt x="2416493" y="113665"/>
                </a:lnTo>
                <a:lnTo>
                  <a:pt x="2431733" y="121285"/>
                </a:lnTo>
                <a:lnTo>
                  <a:pt x="2446655" y="129540"/>
                </a:lnTo>
                <a:lnTo>
                  <a:pt x="2461260" y="137795"/>
                </a:lnTo>
                <a:lnTo>
                  <a:pt x="2475230" y="146685"/>
                </a:lnTo>
                <a:lnTo>
                  <a:pt x="2489200" y="155258"/>
                </a:lnTo>
                <a:lnTo>
                  <a:pt x="2502535" y="164148"/>
                </a:lnTo>
                <a:lnTo>
                  <a:pt x="2515553" y="173355"/>
                </a:lnTo>
                <a:lnTo>
                  <a:pt x="2527935" y="182880"/>
                </a:lnTo>
                <a:lnTo>
                  <a:pt x="2540635" y="192405"/>
                </a:lnTo>
                <a:lnTo>
                  <a:pt x="2552700" y="201930"/>
                </a:lnTo>
                <a:lnTo>
                  <a:pt x="2564130" y="212090"/>
                </a:lnTo>
                <a:lnTo>
                  <a:pt x="2575560" y="222250"/>
                </a:lnTo>
                <a:lnTo>
                  <a:pt x="2586355" y="232728"/>
                </a:lnTo>
                <a:lnTo>
                  <a:pt x="2596833" y="242888"/>
                </a:lnTo>
                <a:lnTo>
                  <a:pt x="2607310" y="253683"/>
                </a:lnTo>
                <a:lnTo>
                  <a:pt x="2616835" y="264478"/>
                </a:lnTo>
                <a:lnTo>
                  <a:pt x="2626360" y="275590"/>
                </a:lnTo>
                <a:lnTo>
                  <a:pt x="2635568" y="286703"/>
                </a:lnTo>
                <a:lnTo>
                  <a:pt x="2644458" y="298133"/>
                </a:lnTo>
                <a:lnTo>
                  <a:pt x="2652395" y="309563"/>
                </a:lnTo>
                <a:lnTo>
                  <a:pt x="2660333" y="320993"/>
                </a:lnTo>
                <a:lnTo>
                  <a:pt x="2667953" y="332740"/>
                </a:lnTo>
                <a:lnTo>
                  <a:pt x="2675255" y="344805"/>
                </a:lnTo>
                <a:lnTo>
                  <a:pt x="2682240" y="356870"/>
                </a:lnTo>
                <a:lnTo>
                  <a:pt x="2688590" y="368935"/>
                </a:lnTo>
                <a:lnTo>
                  <a:pt x="2694623" y="381318"/>
                </a:lnTo>
                <a:lnTo>
                  <a:pt x="2700338" y="393700"/>
                </a:lnTo>
                <a:lnTo>
                  <a:pt x="2705418" y="406400"/>
                </a:lnTo>
                <a:lnTo>
                  <a:pt x="2710498" y="419100"/>
                </a:lnTo>
                <a:lnTo>
                  <a:pt x="2715260" y="431483"/>
                </a:lnTo>
                <a:lnTo>
                  <a:pt x="2719388" y="444500"/>
                </a:lnTo>
                <a:lnTo>
                  <a:pt x="2723198" y="457518"/>
                </a:lnTo>
                <a:lnTo>
                  <a:pt x="2726690" y="470535"/>
                </a:lnTo>
                <a:lnTo>
                  <a:pt x="2729230" y="483553"/>
                </a:lnTo>
                <a:lnTo>
                  <a:pt x="2732088" y="496888"/>
                </a:lnTo>
                <a:lnTo>
                  <a:pt x="2734310" y="509905"/>
                </a:lnTo>
                <a:lnTo>
                  <a:pt x="2736215" y="523240"/>
                </a:lnTo>
                <a:lnTo>
                  <a:pt x="2736850" y="533400"/>
                </a:lnTo>
                <a:lnTo>
                  <a:pt x="2054860" y="530543"/>
                </a:lnTo>
                <a:lnTo>
                  <a:pt x="2052955" y="516890"/>
                </a:lnTo>
                <a:lnTo>
                  <a:pt x="2051368" y="505460"/>
                </a:lnTo>
                <a:lnTo>
                  <a:pt x="2048828" y="494030"/>
                </a:lnTo>
                <a:lnTo>
                  <a:pt x="2045970" y="482918"/>
                </a:lnTo>
                <a:lnTo>
                  <a:pt x="2042160" y="471805"/>
                </a:lnTo>
                <a:lnTo>
                  <a:pt x="2038033" y="460693"/>
                </a:lnTo>
                <a:lnTo>
                  <a:pt x="2033588" y="450215"/>
                </a:lnTo>
                <a:lnTo>
                  <a:pt x="2028190" y="439738"/>
                </a:lnTo>
                <a:lnTo>
                  <a:pt x="2021840" y="429578"/>
                </a:lnTo>
                <a:lnTo>
                  <a:pt x="2015808" y="419735"/>
                </a:lnTo>
                <a:lnTo>
                  <a:pt x="2008823" y="409893"/>
                </a:lnTo>
                <a:lnTo>
                  <a:pt x="2001203" y="400685"/>
                </a:lnTo>
                <a:lnTo>
                  <a:pt x="1993583" y="391478"/>
                </a:lnTo>
                <a:lnTo>
                  <a:pt x="1985328" y="382588"/>
                </a:lnTo>
                <a:lnTo>
                  <a:pt x="1976755" y="373698"/>
                </a:lnTo>
                <a:lnTo>
                  <a:pt x="1967548" y="365760"/>
                </a:lnTo>
                <a:lnTo>
                  <a:pt x="1958023" y="358140"/>
                </a:lnTo>
                <a:lnTo>
                  <a:pt x="1948180" y="350520"/>
                </a:lnTo>
                <a:lnTo>
                  <a:pt x="1937703" y="343218"/>
                </a:lnTo>
                <a:lnTo>
                  <a:pt x="1927543" y="336868"/>
                </a:lnTo>
                <a:lnTo>
                  <a:pt x="1916430" y="330518"/>
                </a:lnTo>
                <a:lnTo>
                  <a:pt x="1905318" y="324485"/>
                </a:lnTo>
                <a:lnTo>
                  <a:pt x="1893888" y="319088"/>
                </a:lnTo>
                <a:lnTo>
                  <a:pt x="1882458" y="314008"/>
                </a:lnTo>
                <a:lnTo>
                  <a:pt x="1870075" y="309563"/>
                </a:lnTo>
                <a:lnTo>
                  <a:pt x="1857693" y="305435"/>
                </a:lnTo>
                <a:lnTo>
                  <a:pt x="1845628" y="301943"/>
                </a:lnTo>
                <a:lnTo>
                  <a:pt x="1832928" y="298768"/>
                </a:lnTo>
                <a:lnTo>
                  <a:pt x="1820228" y="296228"/>
                </a:lnTo>
                <a:lnTo>
                  <a:pt x="1807210" y="294323"/>
                </a:lnTo>
                <a:lnTo>
                  <a:pt x="1794193" y="292735"/>
                </a:lnTo>
                <a:lnTo>
                  <a:pt x="1781493" y="292100"/>
                </a:lnTo>
                <a:lnTo>
                  <a:pt x="1767840" y="291465"/>
                </a:lnTo>
                <a:lnTo>
                  <a:pt x="984885" y="291465"/>
                </a:lnTo>
                <a:lnTo>
                  <a:pt x="971868" y="292100"/>
                </a:lnTo>
                <a:lnTo>
                  <a:pt x="958533" y="292735"/>
                </a:lnTo>
                <a:lnTo>
                  <a:pt x="945515" y="294323"/>
                </a:lnTo>
                <a:lnTo>
                  <a:pt x="932815" y="296228"/>
                </a:lnTo>
                <a:lnTo>
                  <a:pt x="919798" y="298768"/>
                </a:lnTo>
                <a:lnTo>
                  <a:pt x="907098" y="301943"/>
                </a:lnTo>
                <a:lnTo>
                  <a:pt x="895033" y="305435"/>
                </a:lnTo>
                <a:lnTo>
                  <a:pt x="882650" y="309563"/>
                </a:lnTo>
                <a:lnTo>
                  <a:pt x="870903" y="314008"/>
                </a:lnTo>
                <a:lnTo>
                  <a:pt x="859155" y="319088"/>
                </a:lnTo>
                <a:lnTo>
                  <a:pt x="847408" y="324485"/>
                </a:lnTo>
                <a:lnTo>
                  <a:pt x="836613" y="330518"/>
                </a:lnTo>
                <a:lnTo>
                  <a:pt x="825818" y="336868"/>
                </a:lnTo>
                <a:lnTo>
                  <a:pt x="815023" y="343218"/>
                </a:lnTo>
                <a:lnTo>
                  <a:pt x="804863" y="350520"/>
                </a:lnTo>
                <a:lnTo>
                  <a:pt x="795020" y="358140"/>
                </a:lnTo>
                <a:lnTo>
                  <a:pt x="785495" y="365760"/>
                </a:lnTo>
                <a:lnTo>
                  <a:pt x="776288" y="373698"/>
                </a:lnTo>
                <a:lnTo>
                  <a:pt x="767715" y="382588"/>
                </a:lnTo>
                <a:lnTo>
                  <a:pt x="759460" y="391478"/>
                </a:lnTo>
                <a:lnTo>
                  <a:pt x="751523" y="400685"/>
                </a:lnTo>
                <a:lnTo>
                  <a:pt x="744220" y="409893"/>
                </a:lnTo>
                <a:lnTo>
                  <a:pt x="737235" y="419735"/>
                </a:lnTo>
                <a:lnTo>
                  <a:pt x="730885" y="429578"/>
                </a:lnTo>
                <a:lnTo>
                  <a:pt x="725170" y="439738"/>
                </a:lnTo>
                <a:lnTo>
                  <a:pt x="719773" y="450215"/>
                </a:lnTo>
                <a:lnTo>
                  <a:pt x="714693" y="460693"/>
                </a:lnTo>
                <a:lnTo>
                  <a:pt x="710565" y="471805"/>
                </a:lnTo>
                <a:lnTo>
                  <a:pt x="707073" y="482918"/>
                </a:lnTo>
                <a:lnTo>
                  <a:pt x="704215" y="494030"/>
                </a:lnTo>
                <a:lnTo>
                  <a:pt x="701675" y="505460"/>
                </a:lnTo>
                <a:lnTo>
                  <a:pt x="699770" y="516890"/>
                </a:lnTo>
                <a:lnTo>
                  <a:pt x="698500" y="530543"/>
                </a:lnTo>
                <a:lnTo>
                  <a:pt x="15875" y="533400"/>
                </a:lnTo>
                <a:lnTo>
                  <a:pt x="17145" y="523240"/>
                </a:lnTo>
                <a:lnTo>
                  <a:pt x="18733" y="509905"/>
                </a:lnTo>
                <a:lnTo>
                  <a:pt x="20955" y="496888"/>
                </a:lnTo>
                <a:lnTo>
                  <a:pt x="23495" y="483553"/>
                </a:lnTo>
                <a:lnTo>
                  <a:pt x="26670" y="470535"/>
                </a:lnTo>
                <a:lnTo>
                  <a:pt x="30163" y="457518"/>
                </a:lnTo>
                <a:lnTo>
                  <a:pt x="33973" y="444500"/>
                </a:lnTo>
                <a:lnTo>
                  <a:pt x="37783" y="431483"/>
                </a:lnTo>
                <a:lnTo>
                  <a:pt x="42228" y="419100"/>
                </a:lnTo>
                <a:lnTo>
                  <a:pt x="47308" y="406400"/>
                </a:lnTo>
                <a:lnTo>
                  <a:pt x="52705" y="393700"/>
                </a:lnTo>
                <a:lnTo>
                  <a:pt x="58420" y="381318"/>
                </a:lnTo>
                <a:lnTo>
                  <a:pt x="64453" y="368935"/>
                </a:lnTo>
                <a:lnTo>
                  <a:pt x="71120" y="356870"/>
                </a:lnTo>
                <a:lnTo>
                  <a:pt x="77788" y="344805"/>
                </a:lnTo>
                <a:lnTo>
                  <a:pt x="84773" y="332740"/>
                </a:lnTo>
                <a:lnTo>
                  <a:pt x="92393" y="320993"/>
                </a:lnTo>
                <a:lnTo>
                  <a:pt x="100330" y="309563"/>
                </a:lnTo>
                <a:lnTo>
                  <a:pt x="108903" y="298133"/>
                </a:lnTo>
                <a:lnTo>
                  <a:pt x="117793" y="286703"/>
                </a:lnTo>
                <a:lnTo>
                  <a:pt x="126365" y="275590"/>
                </a:lnTo>
                <a:lnTo>
                  <a:pt x="135890" y="264478"/>
                </a:lnTo>
                <a:lnTo>
                  <a:pt x="146050" y="253683"/>
                </a:lnTo>
                <a:lnTo>
                  <a:pt x="155893" y="242888"/>
                </a:lnTo>
                <a:lnTo>
                  <a:pt x="166688" y="232728"/>
                </a:lnTo>
                <a:lnTo>
                  <a:pt x="177483" y="222250"/>
                </a:lnTo>
                <a:lnTo>
                  <a:pt x="188913" y="212090"/>
                </a:lnTo>
                <a:lnTo>
                  <a:pt x="200343" y="201930"/>
                </a:lnTo>
                <a:lnTo>
                  <a:pt x="212408" y="192405"/>
                </a:lnTo>
                <a:lnTo>
                  <a:pt x="224790" y="182880"/>
                </a:lnTo>
                <a:lnTo>
                  <a:pt x="237490" y="173355"/>
                </a:lnTo>
                <a:lnTo>
                  <a:pt x="250508" y="164148"/>
                </a:lnTo>
                <a:lnTo>
                  <a:pt x="264160" y="155258"/>
                </a:lnTo>
                <a:lnTo>
                  <a:pt x="277813" y="146685"/>
                </a:lnTo>
                <a:lnTo>
                  <a:pt x="292100" y="137795"/>
                </a:lnTo>
                <a:lnTo>
                  <a:pt x="306705" y="129540"/>
                </a:lnTo>
                <a:lnTo>
                  <a:pt x="321310" y="121285"/>
                </a:lnTo>
                <a:lnTo>
                  <a:pt x="336550" y="113665"/>
                </a:lnTo>
                <a:lnTo>
                  <a:pt x="352108" y="105728"/>
                </a:lnTo>
                <a:lnTo>
                  <a:pt x="367983" y="98425"/>
                </a:lnTo>
                <a:lnTo>
                  <a:pt x="384175" y="91123"/>
                </a:lnTo>
                <a:lnTo>
                  <a:pt x="400685" y="84138"/>
                </a:lnTo>
                <a:lnTo>
                  <a:pt x="417513" y="77470"/>
                </a:lnTo>
                <a:lnTo>
                  <a:pt x="434658" y="71120"/>
                </a:lnTo>
                <a:lnTo>
                  <a:pt x="452755" y="64770"/>
                </a:lnTo>
                <a:lnTo>
                  <a:pt x="470218" y="59055"/>
                </a:lnTo>
                <a:lnTo>
                  <a:pt x="488633" y="53340"/>
                </a:lnTo>
                <a:lnTo>
                  <a:pt x="507365" y="47943"/>
                </a:lnTo>
                <a:lnTo>
                  <a:pt x="526733" y="42545"/>
                </a:lnTo>
                <a:lnTo>
                  <a:pt x="545783" y="37465"/>
                </a:lnTo>
                <a:lnTo>
                  <a:pt x="565150" y="33020"/>
                </a:lnTo>
                <a:lnTo>
                  <a:pt x="585470" y="28893"/>
                </a:lnTo>
                <a:lnTo>
                  <a:pt x="605790" y="25083"/>
                </a:lnTo>
                <a:lnTo>
                  <a:pt x="626428" y="21273"/>
                </a:lnTo>
                <a:lnTo>
                  <a:pt x="647065" y="17780"/>
                </a:lnTo>
                <a:lnTo>
                  <a:pt x="668655" y="14288"/>
                </a:lnTo>
                <a:lnTo>
                  <a:pt x="690245" y="11430"/>
                </a:lnTo>
                <a:lnTo>
                  <a:pt x="712153" y="8890"/>
                </a:lnTo>
                <a:lnTo>
                  <a:pt x="734378" y="6985"/>
                </a:lnTo>
                <a:lnTo>
                  <a:pt x="756920" y="5080"/>
                </a:lnTo>
                <a:lnTo>
                  <a:pt x="779780" y="3175"/>
                </a:lnTo>
                <a:lnTo>
                  <a:pt x="803275" y="1905"/>
                </a:lnTo>
                <a:lnTo>
                  <a:pt x="826770" y="1270"/>
                </a:lnTo>
                <a:lnTo>
                  <a:pt x="850583" y="635"/>
                </a:lnTo>
                <a:lnTo>
                  <a:pt x="87471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68" name="MH_Other_13"/>
          <p:cNvSpPr>
            <a:spLocks noChangeAspect="1"/>
          </p:cNvSpPr>
          <p:nvPr>
            <p:custDataLst>
              <p:tags r:id="rId10"/>
            </p:custDataLst>
          </p:nvPr>
        </p:nvSpPr>
        <p:spPr bwMode="auto">
          <a:xfrm>
            <a:off x="6934804" y="2930900"/>
            <a:ext cx="439071" cy="509321"/>
          </a:xfrm>
          <a:custGeom>
            <a:avLst/>
            <a:gdLst>
              <a:gd name="T0" fmla="*/ 1083502 w 1854200"/>
              <a:gd name="T1" fmla="*/ 1905000 h 2143126"/>
              <a:gd name="T2" fmla="*/ 369632 w 1854200"/>
              <a:gd name="T3" fmla="*/ 1627011 h 2143126"/>
              <a:gd name="T4" fmla="*/ 280391 w 1854200"/>
              <a:gd name="T5" fmla="*/ 1905000 h 2143126"/>
              <a:gd name="T6" fmla="*/ 1585749 w 1854200"/>
              <a:gd name="T7" fmla="*/ 1456206 h 2143126"/>
              <a:gd name="T8" fmla="*/ 1617257 w 1854200"/>
              <a:gd name="T9" fmla="*/ 1504089 h 2143126"/>
              <a:gd name="T10" fmla="*/ 1637950 w 1854200"/>
              <a:gd name="T11" fmla="*/ 1557606 h 2143126"/>
              <a:gd name="T12" fmla="*/ 1647355 w 1854200"/>
              <a:gd name="T13" fmla="*/ 1615349 h 2143126"/>
              <a:gd name="T14" fmla="*/ 1644533 w 1854200"/>
              <a:gd name="T15" fmla="*/ 1672152 h 2143126"/>
              <a:gd name="T16" fmla="*/ 1631131 w 1854200"/>
              <a:gd name="T17" fmla="*/ 1724731 h 2143126"/>
              <a:gd name="T18" fmla="*/ 1584809 w 1854200"/>
              <a:gd name="T19" fmla="*/ 1804772 h 2143126"/>
              <a:gd name="T20" fmla="*/ 1503687 w 1854200"/>
              <a:gd name="T21" fmla="*/ 1871903 h 2143126"/>
              <a:gd name="T22" fmla="*/ 1441377 w 1854200"/>
              <a:gd name="T23" fmla="*/ 1896549 h 2143126"/>
              <a:gd name="T24" fmla="*/ 1386825 w 1854200"/>
              <a:gd name="T25" fmla="*/ 1904530 h 2143126"/>
              <a:gd name="T26" fmla="*/ 1330864 w 1854200"/>
              <a:gd name="T27" fmla="*/ 1901948 h 2143126"/>
              <a:gd name="T28" fmla="*/ 1278429 w 1854200"/>
              <a:gd name="T29" fmla="*/ 1888333 h 2143126"/>
              <a:gd name="T30" fmla="*/ 1197777 w 1854200"/>
              <a:gd name="T31" fmla="*/ 1842328 h 2143126"/>
              <a:gd name="T32" fmla="*/ 1130999 w 1854200"/>
              <a:gd name="T33" fmla="*/ 1761113 h 2143126"/>
              <a:gd name="T34" fmla="*/ 1106310 w 1854200"/>
              <a:gd name="T35" fmla="*/ 1698911 h 2143126"/>
              <a:gd name="T36" fmla="*/ 1097845 w 1854200"/>
              <a:gd name="T37" fmla="*/ 1644689 h 2143126"/>
              <a:gd name="T38" fmla="*/ 1206947 w 1854200"/>
              <a:gd name="T39" fmla="*/ 1673091 h 2143126"/>
              <a:gd name="T40" fmla="*/ 1235633 w 1854200"/>
              <a:gd name="T41" fmla="*/ 1732711 h 2143126"/>
              <a:gd name="T42" fmla="*/ 1284072 w 1854200"/>
              <a:gd name="T43" fmla="*/ 1776370 h 2143126"/>
              <a:gd name="T44" fmla="*/ 1346617 w 1854200"/>
              <a:gd name="T45" fmla="*/ 1799373 h 2143126"/>
              <a:gd name="T46" fmla="*/ 1415512 w 1854200"/>
              <a:gd name="T47" fmla="*/ 1795852 h 2143126"/>
              <a:gd name="T48" fmla="*/ 1475001 w 1854200"/>
              <a:gd name="T49" fmla="*/ 1767451 h 2143126"/>
              <a:gd name="T50" fmla="*/ 1519206 w 1854200"/>
              <a:gd name="T51" fmla="*/ 1719097 h 2143126"/>
              <a:gd name="T52" fmla="*/ 1541779 w 1854200"/>
              <a:gd name="T53" fmla="*/ 1656426 h 2143126"/>
              <a:gd name="T54" fmla="*/ 1541074 w 1854200"/>
              <a:gd name="T55" fmla="*/ 1598684 h 2143126"/>
              <a:gd name="T56" fmla="*/ 1524850 w 1854200"/>
              <a:gd name="T57" fmla="*/ 1551973 h 2143126"/>
              <a:gd name="T58" fmla="*/ 1496163 w 1854200"/>
              <a:gd name="T59" fmla="*/ 1511835 h 2143126"/>
              <a:gd name="T60" fmla="*/ 1456661 w 1854200"/>
              <a:gd name="T61" fmla="*/ 1481321 h 2143126"/>
              <a:gd name="T62" fmla="*/ 456397 w 1854200"/>
              <a:gd name="T63" fmla="*/ 1176 h 2143126"/>
              <a:gd name="T64" fmla="*/ 489551 w 1854200"/>
              <a:gd name="T65" fmla="*/ 23288 h 2143126"/>
              <a:gd name="T66" fmla="*/ 559856 w 1854200"/>
              <a:gd name="T67" fmla="*/ 406471 h 2143126"/>
              <a:gd name="T68" fmla="*/ 540576 w 1854200"/>
              <a:gd name="T69" fmla="*/ 441990 h 2143126"/>
              <a:gd name="T70" fmla="*/ 436881 w 1854200"/>
              <a:gd name="T71" fmla="*/ 453986 h 2143126"/>
              <a:gd name="T72" fmla="*/ 447933 w 1854200"/>
              <a:gd name="T73" fmla="*/ 495151 h 2143126"/>
              <a:gd name="T74" fmla="*/ 502954 w 1854200"/>
              <a:gd name="T75" fmla="*/ 583595 h 2143126"/>
              <a:gd name="T76" fmla="*/ 601476 w 1854200"/>
              <a:gd name="T77" fmla="*/ 691329 h 2143126"/>
              <a:gd name="T78" fmla="*/ 771949 w 1854200"/>
              <a:gd name="T79" fmla="*/ 862103 h 2143126"/>
              <a:gd name="T80" fmla="*/ 879640 w 1854200"/>
              <a:gd name="T81" fmla="*/ 960427 h 2143126"/>
              <a:gd name="T82" fmla="*/ 968051 w 1854200"/>
              <a:gd name="T83" fmla="*/ 1015470 h 2143126"/>
              <a:gd name="T84" fmla="*/ 1009199 w 1854200"/>
              <a:gd name="T85" fmla="*/ 1026996 h 2143126"/>
              <a:gd name="T86" fmla="*/ 1021191 w 1854200"/>
              <a:gd name="T87" fmla="*/ 922791 h 2143126"/>
              <a:gd name="T88" fmla="*/ 1056696 w 1854200"/>
              <a:gd name="T89" fmla="*/ 903738 h 2143126"/>
              <a:gd name="T90" fmla="*/ 1439731 w 1854200"/>
              <a:gd name="T91" fmla="*/ 973835 h 2143126"/>
              <a:gd name="T92" fmla="*/ 1462069 w 1854200"/>
              <a:gd name="T93" fmla="*/ 1007002 h 2143126"/>
              <a:gd name="T94" fmla="*/ 1456896 w 1854200"/>
              <a:gd name="T95" fmla="*/ 1329732 h 2143126"/>
              <a:gd name="T96" fmla="*/ 1425858 w 1854200"/>
              <a:gd name="T97" fmla="*/ 1355371 h 2143126"/>
              <a:gd name="T98" fmla="*/ 1346383 w 1854200"/>
              <a:gd name="T99" fmla="*/ 1352313 h 2143126"/>
              <a:gd name="T100" fmla="*/ 1163212 w 1854200"/>
              <a:gd name="T101" fmla="*/ 1317264 h 2143126"/>
              <a:gd name="T102" fmla="*/ 1030832 w 1854200"/>
              <a:gd name="T103" fmla="*/ 1276100 h 2143126"/>
              <a:gd name="T104" fmla="*/ 882932 w 1854200"/>
              <a:gd name="T105" fmla="*/ 1214236 h 2143126"/>
              <a:gd name="T106" fmla="*/ 726097 w 1854200"/>
              <a:gd name="T107" fmla="*/ 1126496 h 2143126"/>
              <a:gd name="T108" fmla="*/ 566441 w 1854200"/>
              <a:gd name="T109" fmla="*/ 1008884 h 2143126"/>
              <a:gd name="T110" fmla="*/ 416659 w 1854200"/>
              <a:gd name="T111" fmla="*/ 862573 h 2143126"/>
              <a:gd name="T112" fmla="*/ 301914 w 1854200"/>
              <a:gd name="T113" fmla="*/ 708030 h 2143126"/>
              <a:gd name="T114" fmla="*/ 219852 w 1854200"/>
              <a:gd name="T115" fmla="*/ 553957 h 2143126"/>
              <a:gd name="T116" fmla="*/ 164595 w 1854200"/>
              <a:gd name="T117" fmla="*/ 408587 h 2143126"/>
              <a:gd name="T118" fmla="*/ 130500 w 1854200"/>
              <a:gd name="T119" fmla="*/ 278743 h 2143126"/>
              <a:gd name="T120" fmla="*/ 108397 w 1854200"/>
              <a:gd name="T121" fmla="*/ 119731 h 2143126"/>
              <a:gd name="T122" fmla="*/ 108397 w 1854200"/>
              <a:gd name="T123" fmla="*/ 37166 h 2143126"/>
              <a:gd name="T124" fmla="*/ 133792 w 1854200"/>
              <a:gd name="T125" fmla="*/ 6351 h 21431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54200" h="2143126">
                <a:moveTo>
                  <a:pt x="0" y="2001838"/>
                </a:moveTo>
                <a:lnTo>
                  <a:pt x="134499" y="2001838"/>
                </a:lnTo>
                <a:lnTo>
                  <a:pt x="204788" y="2143126"/>
                </a:lnTo>
                <a:lnTo>
                  <a:pt x="69760" y="2143126"/>
                </a:lnTo>
                <a:lnTo>
                  <a:pt x="0" y="2001838"/>
                </a:lnTo>
                <a:close/>
                <a:moveTo>
                  <a:pt x="928688" y="1830388"/>
                </a:moveTo>
                <a:lnTo>
                  <a:pt x="1063484" y="1830388"/>
                </a:lnTo>
                <a:lnTo>
                  <a:pt x="1219201" y="2143126"/>
                </a:lnTo>
                <a:lnTo>
                  <a:pt x="1084140" y="2143126"/>
                </a:lnTo>
                <a:lnTo>
                  <a:pt x="928688" y="1830388"/>
                </a:lnTo>
                <a:close/>
                <a:moveTo>
                  <a:pt x="673100" y="1830388"/>
                </a:moveTo>
                <a:lnTo>
                  <a:pt x="807773" y="1830388"/>
                </a:lnTo>
                <a:lnTo>
                  <a:pt x="963613" y="2143126"/>
                </a:lnTo>
                <a:lnTo>
                  <a:pt x="828675" y="2143126"/>
                </a:lnTo>
                <a:lnTo>
                  <a:pt x="673100" y="1830388"/>
                </a:lnTo>
                <a:close/>
                <a:moveTo>
                  <a:pt x="415925" y="1830388"/>
                </a:moveTo>
                <a:lnTo>
                  <a:pt x="551334" y="1830388"/>
                </a:lnTo>
                <a:lnTo>
                  <a:pt x="708025" y="2143126"/>
                </a:lnTo>
                <a:lnTo>
                  <a:pt x="572084" y="2143126"/>
                </a:lnTo>
                <a:lnTo>
                  <a:pt x="415925" y="1830388"/>
                </a:lnTo>
                <a:close/>
                <a:moveTo>
                  <a:pt x="160338" y="1830388"/>
                </a:moveTo>
                <a:lnTo>
                  <a:pt x="294889" y="1830388"/>
                </a:lnTo>
                <a:lnTo>
                  <a:pt x="450851" y="2143126"/>
                </a:lnTo>
                <a:lnTo>
                  <a:pt x="315507" y="2143126"/>
                </a:lnTo>
                <a:lnTo>
                  <a:pt x="160338" y="1830388"/>
                </a:lnTo>
                <a:close/>
                <a:moveTo>
                  <a:pt x="1750219" y="1603375"/>
                </a:moveTo>
                <a:lnTo>
                  <a:pt x="1756569" y="1608920"/>
                </a:lnTo>
                <a:lnTo>
                  <a:pt x="1762390" y="1614466"/>
                </a:lnTo>
                <a:lnTo>
                  <a:pt x="1767946" y="1620539"/>
                </a:lnTo>
                <a:lnTo>
                  <a:pt x="1773502" y="1626349"/>
                </a:lnTo>
                <a:lnTo>
                  <a:pt x="1779058" y="1632158"/>
                </a:lnTo>
                <a:lnTo>
                  <a:pt x="1784350" y="1638232"/>
                </a:lnTo>
                <a:lnTo>
                  <a:pt x="1789112" y="1644833"/>
                </a:lnTo>
                <a:lnTo>
                  <a:pt x="1794140" y="1651171"/>
                </a:lnTo>
                <a:lnTo>
                  <a:pt x="1798638" y="1657509"/>
                </a:lnTo>
                <a:lnTo>
                  <a:pt x="1803400" y="1664374"/>
                </a:lnTo>
                <a:lnTo>
                  <a:pt x="1807633" y="1671240"/>
                </a:lnTo>
                <a:lnTo>
                  <a:pt x="1811602" y="1677842"/>
                </a:lnTo>
                <a:lnTo>
                  <a:pt x="1815571" y="1684971"/>
                </a:lnTo>
                <a:lnTo>
                  <a:pt x="1819804" y="1692101"/>
                </a:lnTo>
                <a:lnTo>
                  <a:pt x="1823508" y="1699495"/>
                </a:lnTo>
                <a:lnTo>
                  <a:pt x="1826683" y="1706625"/>
                </a:lnTo>
                <a:lnTo>
                  <a:pt x="1829858" y="1714019"/>
                </a:lnTo>
                <a:lnTo>
                  <a:pt x="1833033" y="1721676"/>
                </a:lnTo>
                <a:lnTo>
                  <a:pt x="1835679" y="1729334"/>
                </a:lnTo>
                <a:lnTo>
                  <a:pt x="1838590" y="1736728"/>
                </a:lnTo>
                <a:lnTo>
                  <a:pt x="1840971" y="1744650"/>
                </a:lnTo>
                <a:lnTo>
                  <a:pt x="1843088" y="1752308"/>
                </a:lnTo>
                <a:lnTo>
                  <a:pt x="1845204" y="1760494"/>
                </a:lnTo>
                <a:lnTo>
                  <a:pt x="1847056" y="1768416"/>
                </a:lnTo>
                <a:lnTo>
                  <a:pt x="1848644" y="1776338"/>
                </a:lnTo>
                <a:lnTo>
                  <a:pt x="1850231" y="1784260"/>
                </a:lnTo>
                <a:lnTo>
                  <a:pt x="1851554" y="1792710"/>
                </a:lnTo>
                <a:lnTo>
                  <a:pt x="1852348" y="1800632"/>
                </a:lnTo>
                <a:lnTo>
                  <a:pt x="1853406" y="1809082"/>
                </a:lnTo>
                <a:lnTo>
                  <a:pt x="1853671" y="1817268"/>
                </a:lnTo>
                <a:lnTo>
                  <a:pt x="1854200" y="1825982"/>
                </a:lnTo>
                <a:lnTo>
                  <a:pt x="1854200" y="1834168"/>
                </a:lnTo>
                <a:lnTo>
                  <a:pt x="1854200" y="1842090"/>
                </a:lnTo>
                <a:lnTo>
                  <a:pt x="1853935" y="1850276"/>
                </a:lnTo>
                <a:lnTo>
                  <a:pt x="1853406" y="1857934"/>
                </a:lnTo>
                <a:lnTo>
                  <a:pt x="1852612" y="1865592"/>
                </a:lnTo>
                <a:lnTo>
                  <a:pt x="1851819" y="1873514"/>
                </a:lnTo>
                <a:lnTo>
                  <a:pt x="1850496" y="1881172"/>
                </a:lnTo>
                <a:lnTo>
                  <a:pt x="1849173" y="1888566"/>
                </a:lnTo>
                <a:lnTo>
                  <a:pt x="1847850" y="1896224"/>
                </a:lnTo>
                <a:lnTo>
                  <a:pt x="1846262" y="1903618"/>
                </a:lnTo>
                <a:lnTo>
                  <a:pt x="1844410" y="1911276"/>
                </a:lnTo>
                <a:lnTo>
                  <a:pt x="1842558" y="1918669"/>
                </a:lnTo>
                <a:lnTo>
                  <a:pt x="1840442" y="1925799"/>
                </a:lnTo>
                <a:lnTo>
                  <a:pt x="1837796" y="1933193"/>
                </a:lnTo>
                <a:lnTo>
                  <a:pt x="1835415" y="1940323"/>
                </a:lnTo>
                <a:lnTo>
                  <a:pt x="1832504" y="1947452"/>
                </a:lnTo>
                <a:lnTo>
                  <a:pt x="1829858" y="1954054"/>
                </a:lnTo>
                <a:lnTo>
                  <a:pt x="1823773" y="1968050"/>
                </a:lnTo>
                <a:lnTo>
                  <a:pt x="1816629" y="1981253"/>
                </a:lnTo>
                <a:lnTo>
                  <a:pt x="1809221" y="1994192"/>
                </a:lnTo>
                <a:lnTo>
                  <a:pt x="1801283" y="2006867"/>
                </a:lnTo>
                <a:lnTo>
                  <a:pt x="1792552" y="2018750"/>
                </a:lnTo>
                <a:lnTo>
                  <a:pt x="1783292" y="2030369"/>
                </a:lnTo>
                <a:lnTo>
                  <a:pt x="1773767" y="2041724"/>
                </a:lnTo>
                <a:lnTo>
                  <a:pt x="1763183" y="2052551"/>
                </a:lnTo>
                <a:lnTo>
                  <a:pt x="1752600" y="2062849"/>
                </a:lnTo>
                <a:lnTo>
                  <a:pt x="1741488" y="2072620"/>
                </a:lnTo>
                <a:lnTo>
                  <a:pt x="1729581" y="2081598"/>
                </a:lnTo>
                <a:lnTo>
                  <a:pt x="1717675" y="2090048"/>
                </a:lnTo>
                <a:lnTo>
                  <a:pt x="1704975" y="2098498"/>
                </a:lnTo>
                <a:lnTo>
                  <a:pt x="1692010" y="2105892"/>
                </a:lnTo>
                <a:lnTo>
                  <a:pt x="1678781" y="2112494"/>
                </a:lnTo>
                <a:lnTo>
                  <a:pt x="1665023" y="2118831"/>
                </a:lnTo>
                <a:lnTo>
                  <a:pt x="1657879" y="2121472"/>
                </a:lnTo>
                <a:lnTo>
                  <a:pt x="1650735" y="2124376"/>
                </a:lnTo>
                <a:lnTo>
                  <a:pt x="1643592" y="2126753"/>
                </a:lnTo>
                <a:lnTo>
                  <a:pt x="1636712" y="2129130"/>
                </a:lnTo>
                <a:lnTo>
                  <a:pt x="1629304" y="2131242"/>
                </a:lnTo>
                <a:lnTo>
                  <a:pt x="1621896" y="2133619"/>
                </a:lnTo>
                <a:lnTo>
                  <a:pt x="1614488" y="2134939"/>
                </a:lnTo>
                <a:lnTo>
                  <a:pt x="1607079" y="2136788"/>
                </a:lnTo>
                <a:lnTo>
                  <a:pt x="1599406" y="2138372"/>
                </a:lnTo>
                <a:lnTo>
                  <a:pt x="1591733" y="2139692"/>
                </a:lnTo>
                <a:lnTo>
                  <a:pt x="1583796" y="2140485"/>
                </a:lnTo>
                <a:lnTo>
                  <a:pt x="1576123" y="2141541"/>
                </a:lnTo>
                <a:lnTo>
                  <a:pt x="1568450" y="2142069"/>
                </a:lnTo>
                <a:lnTo>
                  <a:pt x="1560512" y="2142597"/>
                </a:lnTo>
                <a:lnTo>
                  <a:pt x="1552575" y="2143125"/>
                </a:lnTo>
                <a:lnTo>
                  <a:pt x="1544638" y="2143125"/>
                </a:lnTo>
                <a:lnTo>
                  <a:pt x="1536700" y="2143125"/>
                </a:lnTo>
                <a:lnTo>
                  <a:pt x="1528762" y="2142597"/>
                </a:lnTo>
                <a:lnTo>
                  <a:pt x="1520825" y="2142069"/>
                </a:lnTo>
                <a:lnTo>
                  <a:pt x="1512888" y="2141541"/>
                </a:lnTo>
                <a:lnTo>
                  <a:pt x="1505215" y="2140485"/>
                </a:lnTo>
                <a:lnTo>
                  <a:pt x="1497542" y="2139692"/>
                </a:lnTo>
                <a:lnTo>
                  <a:pt x="1489869" y="2138372"/>
                </a:lnTo>
                <a:lnTo>
                  <a:pt x="1482196" y="2136788"/>
                </a:lnTo>
                <a:lnTo>
                  <a:pt x="1474788" y="2134939"/>
                </a:lnTo>
                <a:lnTo>
                  <a:pt x="1467379" y="2133619"/>
                </a:lnTo>
                <a:lnTo>
                  <a:pt x="1459971" y="2131242"/>
                </a:lnTo>
                <a:lnTo>
                  <a:pt x="1452562" y="2129130"/>
                </a:lnTo>
                <a:lnTo>
                  <a:pt x="1445419" y="2126753"/>
                </a:lnTo>
                <a:lnTo>
                  <a:pt x="1438540" y="2124376"/>
                </a:lnTo>
                <a:lnTo>
                  <a:pt x="1431396" y="2121472"/>
                </a:lnTo>
                <a:lnTo>
                  <a:pt x="1424252" y="2118831"/>
                </a:lnTo>
                <a:lnTo>
                  <a:pt x="1410494" y="2112494"/>
                </a:lnTo>
                <a:lnTo>
                  <a:pt x="1397000" y="2105892"/>
                </a:lnTo>
                <a:lnTo>
                  <a:pt x="1384300" y="2098498"/>
                </a:lnTo>
                <a:lnTo>
                  <a:pt x="1371600" y="2090048"/>
                </a:lnTo>
                <a:lnTo>
                  <a:pt x="1359429" y="2081598"/>
                </a:lnTo>
                <a:lnTo>
                  <a:pt x="1347788" y="2072620"/>
                </a:lnTo>
                <a:lnTo>
                  <a:pt x="1336675" y="2062849"/>
                </a:lnTo>
                <a:lnTo>
                  <a:pt x="1325827" y="2052551"/>
                </a:lnTo>
                <a:lnTo>
                  <a:pt x="1315508" y="2041724"/>
                </a:lnTo>
                <a:lnTo>
                  <a:pt x="1305983" y="2030369"/>
                </a:lnTo>
                <a:lnTo>
                  <a:pt x="1296723" y="2018750"/>
                </a:lnTo>
                <a:lnTo>
                  <a:pt x="1287992" y="2006867"/>
                </a:lnTo>
                <a:lnTo>
                  <a:pt x="1280054" y="1994192"/>
                </a:lnTo>
                <a:lnTo>
                  <a:pt x="1272646" y="1981253"/>
                </a:lnTo>
                <a:lnTo>
                  <a:pt x="1265502" y="1968050"/>
                </a:lnTo>
                <a:lnTo>
                  <a:pt x="1259417" y="1954054"/>
                </a:lnTo>
                <a:lnTo>
                  <a:pt x="1256506" y="1947452"/>
                </a:lnTo>
                <a:lnTo>
                  <a:pt x="1253860" y="1940323"/>
                </a:lnTo>
                <a:lnTo>
                  <a:pt x="1251215" y="1933193"/>
                </a:lnTo>
                <a:lnTo>
                  <a:pt x="1248833" y="1925799"/>
                </a:lnTo>
                <a:lnTo>
                  <a:pt x="1246717" y="1918669"/>
                </a:lnTo>
                <a:lnTo>
                  <a:pt x="1244865" y="1911276"/>
                </a:lnTo>
                <a:lnTo>
                  <a:pt x="1243012" y="1903618"/>
                </a:lnTo>
                <a:lnTo>
                  <a:pt x="1241425" y="1896224"/>
                </a:lnTo>
                <a:lnTo>
                  <a:pt x="1239838" y="1888566"/>
                </a:lnTo>
                <a:lnTo>
                  <a:pt x="1238779" y="1881172"/>
                </a:lnTo>
                <a:lnTo>
                  <a:pt x="1237456" y="1873514"/>
                </a:lnTo>
                <a:lnTo>
                  <a:pt x="1236662" y="1865592"/>
                </a:lnTo>
                <a:lnTo>
                  <a:pt x="1235869" y="1857934"/>
                </a:lnTo>
                <a:lnTo>
                  <a:pt x="1235340" y="1850276"/>
                </a:lnTo>
                <a:lnTo>
                  <a:pt x="1235340" y="1842090"/>
                </a:lnTo>
                <a:lnTo>
                  <a:pt x="1235075" y="1834168"/>
                </a:lnTo>
                <a:lnTo>
                  <a:pt x="1352021" y="1834168"/>
                </a:lnTo>
                <a:lnTo>
                  <a:pt x="1352550" y="1843939"/>
                </a:lnTo>
                <a:lnTo>
                  <a:pt x="1353079" y="1853973"/>
                </a:lnTo>
                <a:lnTo>
                  <a:pt x="1354402" y="1863480"/>
                </a:lnTo>
                <a:lnTo>
                  <a:pt x="1355725" y="1872986"/>
                </a:lnTo>
                <a:lnTo>
                  <a:pt x="1358106" y="1882228"/>
                </a:lnTo>
                <a:lnTo>
                  <a:pt x="1360752" y="1891471"/>
                </a:lnTo>
                <a:lnTo>
                  <a:pt x="1363927" y="1900449"/>
                </a:lnTo>
                <a:lnTo>
                  <a:pt x="1367102" y="1908899"/>
                </a:lnTo>
                <a:lnTo>
                  <a:pt x="1370806" y="1917613"/>
                </a:lnTo>
                <a:lnTo>
                  <a:pt x="1375304" y="1925799"/>
                </a:lnTo>
                <a:lnTo>
                  <a:pt x="1379802" y="1933985"/>
                </a:lnTo>
                <a:lnTo>
                  <a:pt x="1385094" y="1941643"/>
                </a:lnTo>
                <a:lnTo>
                  <a:pt x="1390385" y="1949301"/>
                </a:lnTo>
                <a:lnTo>
                  <a:pt x="1396206" y="1956431"/>
                </a:lnTo>
                <a:lnTo>
                  <a:pt x="1402027" y="1963296"/>
                </a:lnTo>
                <a:lnTo>
                  <a:pt x="1408642" y="1970162"/>
                </a:lnTo>
                <a:lnTo>
                  <a:pt x="1415256" y="1976236"/>
                </a:lnTo>
                <a:lnTo>
                  <a:pt x="1422135" y="1982573"/>
                </a:lnTo>
                <a:lnTo>
                  <a:pt x="1429544" y="1988383"/>
                </a:lnTo>
                <a:lnTo>
                  <a:pt x="1436952" y="1993664"/>
                </a:lnTo>
                <a:lnTo>
                  <a:pt x="1444890" y="1998417"/>
                </a:lnTo>
                <a:lnTo>
                  <a:pt x="1452827" y="2003170"/>
                </a:lnTo>
                <a:lnTo>
                  <a:pt x="1461294" y="2007395"/>
                </a:lnTo>
                <a:lnTo>
                  <a:pt x="1469760" y="2011356"/>
                </a:lnTo>
                <a:lnTo>
                  <a:pt x="1478492" y="2014789"/>
                </a:lnTo>
                <a:lnTo>
                  <a:pt x="1487488" y="2017958"/>
                </a:lnTo>
                <a:lnTo>
                  <a:pt x="1496748" y="2020335"/>
                </a:lnTo>
                <a:lnTo>
                  <a:pt x="1506008" y="2022447"/>
                </a:lnTo>
                <a:lnTo>
                  <a:pt x="1515269" y="2024296"/>
                </a:lnTo>
                <a:lnTo>
                  <a:pt x="1525058" y="2025616"/>
                </a:lnTo>
                <a:lnTo>
                  <a:pt x="1534583" y="2026144"/>
                </a:lnTo>
                <a:lnTo>
                  <a:pt x="1544638" y="2026408"/>
                </a:lnTo>
                <a:lnTo>
                  <a:pt x="1554692" y="2026144"/>
                </a:lnTo>
                <a:lnTo>
                  <a:pt x="1564217" y="2025616"/>
                </a:lnTo>
                <a:lnTo>
                  <a:pt x="1574006" y="2024296"/>
                </a:lnTo>
                <a:lnTo>
                  <a:pt x="1583267" y="2022447"/>
                </a:lnTo>
                <a:lnTo>
                  <a:pt x="1592792" y="2020335"/>
                </a:lnTo>
                <a:lnTo>
                  <a:pt x="1601788" y="2017958"/>
                </a:lnTo>
                <a:lnTo>
                  <a:pt x="1610783" y="2014789"/>
                </a:lnTo>
                <a:lnTo>
                  <a:pt x="1619779" y="2011356"/>
                </a:lnTo>
                <a:lnTo>
                  <a:pt x="1627981" y="2007395"/>
                </a:lnTo>
                <a:lnTo>
                  <a:pt x="1636183" y="2003170"/>
                </a:lnTo>
                <a:lnTo>
                  <a:pt x="1644385" y="1998417"/>
                </a:lnTo>
                <a:lnTo>
                  <a:pt x="1652323" y="1993664"/>
                </a:lnTo>
                <a:lnTo>
                  <a:pt x="1659731" y="1988383"/>
                </a:lnTo>
                <a:lnTo>
                  <a:pt x="1667140" y="1982573"/>
                </a:lnTo>
                <a:lnTo>
                  <a:pt x="1674019" y="1976236"/>
                </a:lnTo>
                <a:lnTo>
                  <a:pt x="1680633" y="1970162"/>
                </a:lnTo>
                <a:lnTo>
                  <a:pt x="1687248" y="1963296"/>
                </a:lnTo>
                <a:lnTo>
                  <a:pt x="1693333" y="1956431"/>
                </a:lnTo>
                <a:lnTo>
                  <a:pt x="1698890" y="1949301"/>
                </a:lnTo>
                <a:lnTo>
                  <a:pt x="1704446" y="1941643"/>
                </a:lnTo>
                <a:lnTo>
                  <a:pt x="1709473" y="1933985"/>
                </a:lnTo>
                <a:lnTo>
                  <a:pt x="1713971" y="1925799"/>
                </a:lnTo>
                <a:lnTo>
                  <a:pt x="1718204" y="1917613"/>
                </a:lnTo>
                <a:lnTo>
                  <a:pt x="1721908" y="1908899"/>
                </a:lnTo>
                <a:lnTo>
                  <a:pt x="1725348" y="1900449"/>
                </a:lnTo>
                <a:lnTo>
                  <a:pt x="1728523" y="1891471"/>
                </a:lnTo>
                <a:lnTo>
                  <a:pt x="1731169" y="1882228"/>
                </a:lnTo>
                <a:lnTo>
                  <a:pt x="1733285" y="1872986"/>
                </a:lnTo>
                <a:lnTo>
                  <a:pt x="1734873" y="1863480"/>
                </a:lnTo>
                <a:lnTo>
                  <a:pt x="1736196" y="1853973"/>
                </a:lnTo>
                <a:lnTo>
                  <a:pt x="1736990" y="1843939"/>
                </a:lnTo>
                <a:lnTo>
                  <a:pt x="1736990" y="1834168"/>
                </a:lnTo>
                <a:lnTo>
                  <a:pt x="1736990" y="1826775"/>
                </a:lnTo>
                <a:lnTo>
                  <a:pt x="1736725" y="1819645"/>
                </a:lnTo>
                <a:lnTo>
                  <a:pt x="1735931" y="1812779"/>
                </a:lnTo>
                <a:lnTo>
                  <a:pt x="1734873" y="1805649"/>
                </a:lnTo>
                <a:lnTo>
                  <a:pt x="1734079" y="1798520"/>
                </a:lnTo>
                <a:lnTo>
                  <a:pt x="1732492" y="1791654"/>
                </a:lnTo>
                <a:lnTo>
                  <a:pt x="1730904" y="1784788"/>
                </a:lnTo>
                <a:lnTo>
                  <a:pt x="1728788" y="1777922"/>
                </a:lnTo>
                <a:lnTo>
                  <a:pt x="1726671" y="1771321"/>
                </a:lnTo>
                <a:lnTo>
                  <a:pt x="1724554" y="1764983"/>
                </a:lnTo>
                <a:lnTo>
                  <a:pt x="1721644" y="1758646"/>
                </a:lnTo>
                <a:lnTo>
                  <a:pt x="1718998" y="1752044"/>
                </a:lnTo>
                <a:lnTo>
                  <a:pt x="1715823" y="1745970"/>
                </a:lnTo>
                <a:lnTo>
                  <a:pt x="1712383" y="1739633"/>
                </a:lnTo>
                <a:lnTo>
                  <a:pt x="1708944" y="1733559"/>
                </a:lnTo>
                <a:lnTo>
                  <a:pt x="1704975" y="1727750"/>
                </a:lnTo>
                <a:lnTo>
                  <a:pt x="1701271" y="1722205"/>
                </a:lnTo>
                <a:lnTo>
                  <a:pt x="1697038" y="1716659"/>
                </a:lnTo>
                <a:lnTo>
                  <a:pt x="1692804" y="1711114"/>
                </a:lnTo>
                <a:lnTo>
                  <a:pt x="1688042" y="1705833"/>
                </a:lnTo>
                <a:lnTo>
                  <a:pt x="1683544" y="1700815"/>
                </a:lnTo>
                <a:lnTo>
                  <a:pt x="1678517" y="1695798"/>
                </a:lnTo>
                <a:lnTo>
                  <a:pt x="1673225" y="1691045"/>
                </a:lnTo>
                <a:lnTo>
                  <a:pt x="1667933" y="1686556"/>
                </a:lnTo>
                <a:lnTo>
                  <a:pt x="1662377" y="1682331"/>
                </a:lnTo>
                <a:lnTo>
                  <a:pt x="1656821" y="1677842"/>
                </a:lnTo>
                <a:lnTo>
                  <a:pt x="1651000" y="1673881"/>
                </a:lnTo>
                <a:lnTo>
                  <a:pt x="1645179" y="1670184"/>
                </a:lnTo>
                <a:lnTo>
                  <a:pt x="1639094" y="1666487"/>
                </a:lnTo>
                <a:lnTo>
                  <a:pt x="1632479" y="1663054"/>
                </a:lnTo>
                <a:lnTo>
                  <a:pt x="1626129" y="1660149"/>
                </a:lnTo>
                <a:lnTo>
                  <a:pt x="1619779" y="1656980"/>
                </a:lnTo>
                <a:lnTo>
                  <a:pt x="1750219" y="1603375"/>
                </a:lnTo>
                <a:close/>
                <a:moveTo>
                  <a:pt x="178859" y="0"/>
                </a:moveTo>
                <a:lnTo>
                  <a:pt x="501650" y="0"/>
                </a:lnTo>
                <a:lnTo>
                  <a:pt x="507736" y="265"/>
                </a:lnTo>
                <a:lnTo>
                  <a:pt x="513557" y="1323"/>
                </a:lnTo>
                <a:lnTo>
                  <a:pt x="519113" y="2647"/>
                </a:lnTo>
                <a:lnTo>
                  <a:pt x="524669" y="4499"/>
                </a:lnTo>
                <a:lnTo>
                  <a:pt x="529961" y="7145"/>
                </a:lnTo>
                <a:lnTo>
                  <a:pt x="534988" y="10056"/>
                </a:lnTo>
                <a:lnTo>
                  <a:pt x="539486" y="13496"/>
                </a:lnTo>
                <a:lnTo>
                  <a:pt x="543984" y="17466"/>
                </a:lnTo>
                <a:lnTo>
                  <a:pt x="547688" y="21700"/>
                </a:lnTo>
                <a:lnTo>
                  <a:pt x="550863" y="26199"/>
                </a:lnTo>
                <a:lnTo>
                  <a:pt x="554038" y="31227"/>
                </a:lnTo>
                <a:lnTo>
                  <a:pt x="556419" y="36254"/>
                </a:lnTo>
                <a:lnTo>
                  <a:pt x="558536" y="41812"/>
                </a:lnTo>
                <a:lnTo>
                  <a:pt x="559859" y="47369"/>
                </a:lnTo>
                <a:lnTo>
                  <a:pt x="560917" y="53720"/>
                </a:lnTo>
                <a:lnTo>
                  <a:pt x="561182" y="59806"/>
                </a:lnTo>
                <a:lnTo>
                  <a:pt x="630238" y="451193"/>
                </a:lnTo>
                <a:lnTo>
                  <a:pt x="629973" y="457280"/>
                </a:lnTo>
                <a:lnTo>
                  <a:pt x="628915" y="463366"/>
                </a:lnTo>
                <a:lnTo>
                  <a:pt x="627328" y="468923"/>
                </a:lnTo>
                <a:lnTo>
                  <a:pt x="625476" y="474480"/>
                </a:lnTo>
                <a:lnTo>
                  <a:pt x="623094" y="479773"/>
                </a:lnTo>
                <a:lnTo>
                  <a:pt x="619919" y="484536"/>
                </a:lnTo>
                <a:lnTo>
                  <a:pt x="616480" y="489300"/>
                </a:lnTo>
                <a:lnTo>
                  <a:pt x="612511" y="493269"/>
                </a:lnTo>
                <a:lnTo>
                  <a:pt x="608278" y="497239"/>
                </a:lnTo>
                <a:lnTo>
                  <a:pt x="604044" y="500679"/>
                </a:lnTo>
                <a:lnTo>
                  <a:pt x="599017" y="503590"/>
                </a:lnTo>
                <a:lnTo>
                  <a:pt x="593726" y="506236"/>
                </a:lnTo>
                <a:lnTo>
                  <a:pt x="588169" y="508088"/>
                </a:lnTo>
                <a:lnTo>
                  <a:pt x="582613" y="509676"/>
                </a:lnTo>
                <a:lnTo>
                  <a:pt x="576528" y="510470"/>
                </a:lnTo>
                <a:lnTo>
                  <a:pt x="570707" y="510735"/>
                </a:lnTo>
                <a:lnTo>
                  <a:pt x="491596" y="510735"/>
                </a:lnTo>
                <a:lnTo>
                  <a:pt x="492126" y="516292"/>
                </a:lnTo>
                <a:lnTo>
                  <a:pt x="492919" y="521849"/>
                </a:lnTo>
                <a:lnTo>
                  <a:pt x="494242" y="527671"/>
                </a:lnTo>
                <a:lnTo>
                  <a:pt x="495830" y="533228"/>
                </a:lnTo>
                <a:lnTo>
                  <a:pt x="497682" y="539050"/>
                </a:lnTo>
                <a:lnTo>
                  <a:pt x="499534" y="545137"/>
                </a:lnTo>
                <a:lnTo>
                  <a:pt x="501650" y="551223"/>
                </a:lnTo>
                <a:lnTo>
                  <a:pt x="504032" y="557045"/>
                </a:lnTo>
                <a:lnTo>
                  <a:pt x="509323" y="568953"/>
                </a:lnTo>
                <a:lnTo>
                  <a:pt x="515409" y="581391"/>
                </a:lnTo>
                <a:lnTo>
                  <a:pt x="522553" y="593828"/>
                </a:lnTo>
                <a:lnTo>
                  <a:pt x="529961" y="606001"/>
                </a:lnTo>
                <a:lnTo>
                  <a:pt x="538428" y="618703"/>
                </a:lnTo>
                <a:lnTo>
                  <a:pt x="546894" y="631406"/>
                </a:lnTo>
                <a:lnTo>
                  <a:pt x="556155" y="643843"/>
                </a:lnTo>
                <a:lnTo>
                  <a:pt x="565944" y="656545"/>
                </a:lnTo>
                <a:lnTo>
                  <a:pt x="576263" y="669247"/>
                </a:lnTo>
                <a:lnTo>
                  <a:pt x="586582" y="681950"/>
                </a:lnTo>
                <a:lnTo>
                  <a:pt x="597430" y="694123"/>
                </a:lnTo>
                <a:lnTo>
                  <a:pt x="608542" y="706560"/>
                </a:lnTo>
                <a:lnTo>
                  <a:pt x="619655" y="718998"/>
                </a:lnTo>
                <a:lnTo>
                  <a:pt x="631032" y="731171"/>
                </a:lnTo>
                <a:lnTo>
                  <a:pt x="653786" y="754987"/>
                </a:lnTo>
                <a:lnTo>
                  <a:pt x="676805" y="777746"/>
                </a:lnTo>
                <a:lnTo>
                  <a:pt x="698765" y="799710"/>
                </a:lnTo>
                <a:lnTo>
                  <a:pt x="740305" y="839404"/>
                </a:lnTo>
                <a:lnTo>
                  <a:pt x="758032" y="856870"/>
                </a:lnTo>
                <a:lnTo>
                  <a:pt x="774171" y="872483"/>
                </a:lnTo>
                <a:lnTo>
                  <a:pt x="789517" y="888361"/>
                </a:lnTo>
                <a:lnTo>
                  <a:pt x="806980" y="906355"/>
                </a:lnTo>
                <a:lnTo>
                  <a:pt x="846932" y="947637"/>
                </a:lnTo>
                <a:lnTo>
                  <a:pt x="868628" y="969866"/>
                </a:lnTo>
                <a:lnTo>
                  <a:pt x="891646" y="992624"/>
                </a:lnTo>
                <a:lnTo>
                  <a:pt x="915194" y="1015647"/>
                </a:lnTo>
                <a:lnTo>
                  <a:pt x="927630" y="1026762"/>
                </a:lnTo>
                <a:lnTo>
                  <a:pt x="939800" y="1038140"/>
                </a:lnTo>
                <a:lnTo>
                  <a:pt x="952236" y="1048990"/>
                </a:lnTo>
                <a:lnTo>
                  <a:pt x="964936" y="1059840"/>
                </a:lnTo>
                <a:lnTo>
                  <a:pt x="977107" y="1070425"/>
                </a:lnTo>
                <a:lnTo>
                  <a:pt x="989807" y="1080481"/>
                </a:lnTo>
                <a:lnTo>
                  <a:pt x="1002507" y="1090272"/>
                </a:lnTo>
                <a:lnTo>
                  <a:pt x="1015207" y="1099534"/>
                </a:lnTo>
                <a:lnTo>
                  <a:pt x="1027642" y="1108267"/>
                </a:lnTo>
                <a:lnTo>
                  <a:pt x="1040342" y="1116471"/>
                </a:lnTo>
                <a:lnTo>
                  <a:pt x="1052778" y="1124145"/>
                </a:lnTo>
                <a:lnTo>
                  <a:pt x="1064948" y="1131025"/>
                </a:lnTo>
                <a:lnTo>
                  <a:pt x="1077384" y="1137112"/>
                </a:lnTo>
                <a:lnTo>
                  <a:pt x="1089290" y="1142404"/>
                </a:lnTo>
                <a:lnTo>
                  <a:pt x="1095640" y="1144786"/>
                </a:lnTo>
                <a:lnTo>
                  <a:pt x="1101461" y="1147168"/>
                </a:lnTo>
                <a:lnTo>
                  <a:pt x="1107282" y="1149285"/>
                </a:lnTo>
                <a:lnTo>
                  <a:pt x="1113103" y="1150872"/>
                </a:lnTo>
                <a:lnTo>
                  <a:pt x="1118659" y="1152196"/>
                </a:lnTo>
                <a:lnTo>
                  <a:pt x="1124480" y="1153519"/>
                </a:lnTo>
                <a:lnTo>
                  <a:pt x="1130036" y="1154577"/>
                </a:lnTo>
                <a:lnTo>
                  <a:pt x="1135592" y="1155371"/>
                </a:lnTo>
                <a:lnTo>
                  <a:pt x="1135592" y="1076247"/>
                </a:lnTo>
                <a:lnTo>
                  <a:pt x="1135857" y="1069896"/>
                </a:lnTo>
                <a:lnTo>
                  <a:pt x="1136915" y="1064074"/>
                </a:lnTo>
                <a:lnTo>
                  <a:pt x="1138503" y="1058252"/>
                </a:lnTo>
                <a:lnTo>
                  <a:pt x="1140355" y="1052695"/>
                </a:lnTo>
                <a:lnTo>
                  <a:pt x="1142736" y="1047667"/>
                </a:lnTo>
                <a:lnTo>
                  <a:pt x="1145911" y="1042904"/>
                </a:lnTo>
                <a:lnTo>
                  <a:pt x="1149086" y="1038140"/>
                </a:lnTo>
                <a:lnTo>
                  <a:pt x="1153319" y="1033906"/>
                </a:lnTo>
                <a:lnTo>
                  <a:pt x="1157288" y="1030202"/>
                </a:lnTo>
                <a:lnTo>
                  <a:pt x="1161786" y="1026497"/>
                </a:lnTo>
                <a:lnTo>
                  <a:pt x="1166813" y="1023851"/>
                </a:lnTo>
                <a:lnTo>
                  <a:pt x="1172105" y="1021204"/>
                </a:lnTo>
                <a:lnTo>
                  <a:pt x="1177661" y="1019087"/>
                </a:lnTo>
                <a:lnTo>
                  <a:pt x="1183217" y="1017499"/>
                </a:lnTo>
                <a:lnTo>
                  <a:pt x="1189038" y="1016706"/>
                </a:lnTo>
                <a:lnTo>
                  <a:pt x="1195123" y="1016441"/>
                </a:lnTo>
                <a:lnTo>
                  <a:pt x="1586971" y="1085509"/>
                </a:lnTo>
                <a:lnTo>
                  <a:pt x="1593057" y="1085774"/>
                </a:lnTo>
                <a:lnTo>
                  <a:pt x="1598878" y="1086567"/>
                </a:lnTo>
                <a:lnTo>
                  <a:pt x="1604434" y="1087891"/>
                </a:lnTo>
                <a:lnTo>
                  <a:pt x="1609990" y="1090008"/>
                </a:lnTo>
                <a:lnTo>
                  <a:pt x="1615282" y="1092389"/>
                </a:lnTo>
                <a:lnTo>
                  <a:pt x="1620044" y="1095565"/>
                </a:lnTo>
                <a:lnTo>
                  <a:pt x="1624807" y="1099005"/>
                </a:lnTo>
                <a:lnTo>
                  <a:pt x="1628776" y="1102710"/>
                </a:lnTo>
                <a:lnTo>
                  <a:pt x="1632744" y="1106944"/>
                </a:lnTo>
                <a:lnTo>
                  <a:pt x="1636184" y="1111707"/>
                </a:lnTo>
                <a:lnTo>
                  <a:pt x="1639359" y="1116471"/>
                </a:lnTo>
                <a:lnTo>
                  <a:pt x="1641740" y="1121763"/>
                </a:lnTo>
                <a:lnTo>
                  <a:pt x="1643592" y="1127320"/>
                </a:lnTo>
                <a:lnTo>
                  <a:pt x="1645180" y="1132878"/>
                </a:lnTo>
                <a:lnTo>
                  <a:pt x="1645973" y="1138699"/>
                </a:lnTo>
                <a:lnTo>
                  <a:pt x="1646238" y="1144786"/>
                </a:lnTo>
                <a:lnTo>
                  <a:pt x="1646238" y="1467633"/>
                </a:lnTo>
                <a:lnTo>
                  <a:pt x="1645973" y="1473720"/>
                </a:lnTo>
                <a:lnTo>
                  <a:pt x="1645180" y="1479542"/>
                </a:lnTo>
                <a:lnTo>
                  <a:pt x="1643592" y="1485628"/>
                </a:lnTo>
                <a:lnTo>
                  <a:pt x="1641740" y="1490656"/>
                </a:lnTo>
                <a:lnTo>
                  <a:pt x="1639359" y="1495949"/>
                </a:lnTo>
                <a:lnTo>
                  <a:pt x="1636184" y="1500977"/>
                </a:lnTo>
                <a:lnTo>
                  <a:pt x="1632744" y="1505475"/>
                </a:lnTo>
                <a:lnTo>
                  <a:pt x="1629040" y="1509974"/>
                </a:lnTo>
                <a:lnTo>
                  <a:pt x="1624807" y="1513679"/>
                </a:lnTo>
                <a:lnTo>
                  <a:pt x="1620044" y="1516855"/>
                </a:lnTo>
                <a:lnTo>
                  <a:pt x="1615282" y="1520030"/>
                </a:lnTo>
                <a:lnTo>
                  <a:pt x="1609990" y="1522412"/>
                </a:lnTo>
                <a:lnTo>
                  <a:pt x="1604434" y="1524793"/>
                </a:lnTo>
                <a:lnTo>
                  <a:pt x="1598878" y="1526117"/>
                </a:lnTo>
                <a:lnTo>
                  <a:pt x="1593057" y="1526910"/>
                </a:lnTo>
                <a:lnTo>
                  <a:pt x="1586971" y="1527175"/>
                </a:lnTo>
                <a:lnTo>
                  <a:pt x="1580621" y="1527175"/>
                </a:lnTo>
                <a:lnTo>
                  <a:pt x="1562630" y="1525852"/>
                </a:lnTo>
                <a:lnTo>
                  <a:pt x="1549136" y="1525058"/>
                </a:lnTo>
                <a:lnTo>
                  <a:pt x="1533526" y="1523470"/>
                </a:lnTo>
                <a:lnTo>
                  <a:pt x="1515005" y="1521353"/>
                </a:lnTo>
                <a:lnTo>
                  <a:pt x="1494367" y="1518707"/>
                </a:lnTo>
                <a:lnTo>
                  <a:pt x="1471348" y="1515531"/>
                </a:lnTo>
                <a:lnTo>
                  <a:pt x="1445948" y="1511297"/>
                </a:lnTo>
                <a:lnTo>
                  <a:pt x="1418961" y="1506534"/>
                </a:lnTo>
                <a:lnTo>
                  <a:pt x="1389592" y="1500712"/>
                </a:lnTo>
                <a:lnTo>
                  <a:pt x="1358371" y="1493832"/>
                </a:lnTo>
                <a:lnTo>
                  <a:pt x="1325828" y="1486158"/>
                </a:lnTo>
                <a:lnTo>
                  <a:pt x="1308894" y="1481923"/>
                </a:lnTo>
                <a:lnTo>
                  <a:pt x="1291167" y="1477160"/>
                </a:lnTo>
                <a:lnTo>
                  <a:pt x="1273705" y="1472397"/>
                </a:lnTo>
                <a:lnTo>
                  <a:pt x="1255448" y="1467104"/>
                </a:lnTo>
                <a:lnTo>
                  <a:pt x="1236928" y="1461547"/>
                </a:lnTo>
                <a:lnTo>
                  <a:pt x="1218142" y="1455725"/>
                </a:lnTo>
                <a:lnTo>
                  <a:pt x="1199092" y="1449109"/>
                </a:lnTo>
                <a:lnTo>
                  <a:pt x="1179778" y="1442758"/>
                </a:lnTo>
                <a:lnTo>
                  <a:pt x="1159934" y="1435613"/>
                </a:lnTo>
                <a:lnTo>
                  <a:pt x="1139826" y="1428468"/>
                </a:lnTo>
                <a:lnTo>
                  <a:pt x="1119717" y="1420794"/>
                </a:lnTo>
                <a:lnTo>
                  <a:pt x="1099344" y="1412591"/>
                </a:lnTo>
                <a:lnTo>
                  <a:pt x="1078707" y="1404122"/>
                </a:lnTo>
                <a:lnTo>
                  <a:pt x="1057540" y="1395125"/>
                </a:lnTo>
                <a:lnTo>
                  <a:pt x="1036373" y="1385863"/>
                </a:lnTo>
                <a:lnTo>
                  <a:pt x="1015207" y="1376072"/>
                </a:lnTo>
                <a:lnTo>
                  <a:pt x="993511" y="1366016"/>
                </a:lnTo>
                <a:lnTo>
                  <a:pt x="972080" y="1355166"/>
                </a:lnTo>
                <a:lnTo>
                  <a:pt x="950119" y="1344052"/>
                </a:lnTo>
                <a:lnTo>
                  <a:pt x="928159" y="1332673"/>
                </a:lnTo>
                <a:lnTo>
                  <a:pt x="905934" y="1320500"/>
                </a:lnTo>
                <a:lnTo>
                  <a:pt x="884238" y="1308062"/>
                </a:lnTo>
                <a:lnTo>
                  <a:pt x="861748" y="1295095"/>
                </a:lnTo>
                <a:lnTo>
                  <a:pt x="839523" y="1281335"/>
                </a:lnTo>
                <a:lnTo>
                  <a:pt x="817034" y="1267309"/>
                </a:lnTo>
                <a:lnTo>
                  <a:pt x="794544" y="1252755"/>
                </a:lnTo>
                <a:lnTo>
                  <a:pt x="772055" y="1237671"/>
                </a:lnTo>
                <a:lnTo>
                  <a:pt x="749565" y="1222058"/>
                </a:lnTo>
                <a:lnTo>
                  <a:pt x="726811" y="1205651"/>
                </a:lnTo>
                <a:lnTo>
                  <a:pt x="704321" y="1188979"/>
                </a:lnTo>
                <a:lnTo>
                  <a:pt x="682361" y="1171778"/>
                </a:lnTo>
                <a:lnTo>
                  <a:pt x="659871" y="1153783"/>
                </a:lnTo>
                <a:lnTo>
                  <a:pt x="637382" y="1134995"/>
                </a:lnTo>
                <a:lnTo>
                  <a:pt x="615157" y="1115941"/>
                </a:lnTo>
                <a:lnTo>
                  <a:pt x="592932" y="1096094"/>
                </a:lnTo>
                <a:lnTo>
                  <a:pt x="570707" y="1075718"/>
                </a:lnTo>
                <a:lnTo>
                  <a:pt x="548746" y="1055077"/>
                </a:lnTo>
                <a:lnTo>
                  <a:pt x="527844" y="1034171"/>
                </a:lnTo>
                <a:lnTo>
                  <a:pt x="507471" y="1013001"/>
                </a:lnTo>
                <a:lnTo>
                  <a:pt x="487892" y="991566"/>
                </a:lnTo>
                <a:lnTo>
                  <a:pt x="468842" y="970395"/>
                </a:lnTo>
                <a:lnTo>
                  <a:pt x="450586" y="948960"/>
                </a:lnTo>
                <a:lnTo>
                  <a:pt x="432859" y="927261"/>
                </a:lnTo>
                <a:lnTo>
                  <a:pt x="415926" y="905561"/>
                </a:lnTo>
                <a:lnTo>
                  <a:pt x="399521" y="883862"/>
                </a:lnTo>
                <a:lnTo>
                  <a:pt x="383646" y="861897"/>
                </a:lnTo>
                <a:lnTo>
                  <a:pt x="368565" y="839933"/>
                </a:lnTo>
                <a:lnTo>
                  <a:pt x="354013" y="818498"/>
                </a:lnTo>
                <a:lnTo>
                  <a:pt x="339726" y="796534"/>
                </a:lnTo>
                <a:lnTo>
                  <a:pt x="326496" y="774570"/>
                </a:lnTo>
                <a:lnTo>
                  <a:pt x="313532" y="752870"/>
                </a:lnTo>
                <a:lnTo>
                  <a:pt x="301361" y="730906"/>
                </a:lnTo>
                <a:lnTo>
                  <a:pt x="289719" y="709207"/>
                </a:lnTo>
                <a:lnTo>
                  <a:pt x="278078" y="687772"/>
                </a:lnTo>
                <a:lnTo>
                  <a:pt x="267494" y="666072"/>
                </a:lnTo>
                <a:lnTo>
                  <a:pt x="257176" y="644637"/>
                </a:lnTo>
                <a:lnTo>
                  <a:pt x="247386" y="623202"/>
                </a:lnTo>
                <a:lnTo>
                  <a:pt x="238126" y="602296"/>
                </a:lnTo>
                <a:lnTo>
                  <a:pt x="229130" y="581391"/>
                </a:lnTo>
                <a:lnTo>
                  <a:pt x="220663" y="560485"/>
                </a:lnTo>
                <a:lnTo>
                  <a:pt x="212726" y="539844"/>
                </a:lnTo>
                <a:lnTo>
                  <a:pt x="205053" y="519467"/>
                </a:lnTo>
                <a:lnTo>
                  <a:pt x="198173" y="499356"/>
                </a:lnTo>
                <a:lnTo>
                  <a:pt x="191294" y="479244"/>
                </a:lnTo>
                <a:lnTo>
                  <a:pt x="185209" y="459661"/>
                </a:lnTo>
                <a:lnTo>
                  <a:pt x="178859" y="440079"/>
                </a:lnTo>
                <a:lnTo>
                  <a:pt x="173303" y="421025"/>
                </a:lnTo>
                <a:lnTo>
                  <a:pt x="168276" y="402237"/>
                </a:lnTo>
                <a:lnTo>
                  <a:pt x="163248" y="383713"/>
                </a:lnTo>
                <a:lnTo>
                  <a:pt x="159015" y="365718"/>
                </a:lnTo>
                <a:lnTo>
                  <a:pt x="154517" y="347988"/>
                </a:lnTo>
                <a:lnTo>
                  <a:pt x="150548" y="330522"/>
                </a:lnTo>
                <a:lnTo>
                  <a:pt x="146844" y="313586"/>
                </a:lnTo>
                <a:lnTo>
                  <a:pt x="143934" y="296914"/>
                </a:lnTo>
                <a:lnTo>
                  <a:pt x="140759" y="280507"/>
                </a:lnTo>
                <a:lnTo>
                  <a:pt x="137848" y="264894"/>
                </a:lnTo>
                <a:lnTo>
                  <a:pt x="133086" y="234462"/>
                </a:lnTo>
                <a:lnTo>
                  <a:pt x="129117" y="206411"/>
                </a:lnTo>
                <a:lnTo>
                  <a:pt x="125942" y="180213"/>
                </a:lnTo>
                <a:lnTo>
                  <a:pt x="123561" y="156396"/>
                </a:lnTo>
                <a:lnTo>
                  <a:pt x="121973" y="134697"/>
                </a:lnTo>
                <a:lnTo>
                  <a:pt x="120650" y="115643"/>
                </a:lnTo>
                <a:lnTo>
                  <a:pt x="119857" y="98972"/>
                </a:lnTo>
                <a:lnTo>
                  <a:pt x="119328" y="85211"/>
                </a:lnTo>
                <a:lnTo>
                  <a:pt x="119063" y="66158"/>
                </a:lnTo>
                <a:lnTo>
                  <a:pt x="119063" y="59806"/>
                </a:lnTo>
                <a:lnTo>
                  <a:pt x="119857" y="53720"/>
                </a:lnTo>
                <a:lnTo>
                  <a:pt x="120650" y="47369"/>
                </a:lnTo>
                <a:lnTo>
                  <a:pt x="121973" y="41812"/>
                </a:lnTo>
                <a:lnTo>
                  <a:pt x="124090" y="36254"/>
                </a:lnTo>
                <a:lnTo>
                  <a:pt x="126471" y="31227"/>
                </a:lnTo>
                <a:lnTo>
                  <a:pt x="129646" y="26199"/>
                </a:lnTo>
                <a:lnTo>
                  <a:pt x="133086" y="21700"/>
                </a:lnTo>
                <a:lnTo>
                  <a:pt x="136790" y="17466"/>
                </a:lnTo>
                <a:lnTo>
                  <a:pt x="141023" y="13496"/>
                </a:lnTo>
                <a:lnTo>
                  <a:pt x="145786" y="10056"/>
                </a:lnTo>
                <a:lnTo>
                  <a:pt x="150548" y="7145"/>
                </a:lnTo>
                <a:lnTo>
                  <a:pt x="155840" y="4499"/>
                </a:lnTo>
                <a:lnTo>
                  <a:pt x="161132" y="2647"/>
                </a:lnTo>
                <a:lnTo>
                  <a:pt x="166953" y="1323"/>
                </a:lnTo>
                <a:lnTo>
                  <a:pt x="172773" y="265"/>
                </a:lnTo>
                <a:lnTo>
                  <a:pt x="178859"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69" name="MH_Other_14"/>
          <p:cNvSpPr>
            <a:spLocks noChangeAspect="1"/>
          </p:cNvSpPr>
          <p:nvPr>
            <p:custDataLst>
              <p:tags r:id="rId11"/>
            </p:custDataLst>
          </p:nvPr>
        </p:nvSpPr>
        <p:spPr bwMode="auto">
          <a:xfrm>
            <a:off x="4856538" y="4086142"/>
            <a:ext cx="509321" cy="380527"/>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ndParaRPr>
          </a:p>
        </p:txBody>
      </p:sp>
      <p:sp>
        <p:nvSpPr>
          <p:cNvPr id="70" name="MH_Other_15"/>
          <p:cNvSpPr>
            <a:spLocks noChangeAspect="1"/>
          </p:cNvSpPr>
          <p:nvPr>
            <p:custDataLst>
              <p:tags r:id="rId12"/>
            </p:custDataLst>
          </p:nvPr>
        </p:nvSpPr>
        <p:spPr bwMode="auto">
          <a:xfrm>
            <a:off x="6967979" y="5171135"/>
            <a:ext cx="372722" cy="507371"/>
          </a:xfrm>
          <a:custGeom>
            <a:avLst/>
            <a:gdLst>
              <a:gd name="T0" fmla="*/ 1986916 w 2092325"/>
              <a:gd name="T1" fmla="*/ 2844484 h 2844800"/>
              <a:gd name="T2" fmla="*/ 1969453 w 2092325"/>
              <a:gd name="T3" fmla="*/ 2834683 h 2844800"/>
              <a:gd name="T4" fmla="*/ 154940 w 2092325"/>
              <a:gd name="T5" fmla="*/ 2633663 h 2844800"/>
              <a:gd name="T6" fmla="*/ 2091061 w 2092325"/>
              <a:gd name="T7" fmla="*/ 2470151 h 2844800"/>
              <a:gd name="T8" fmla="*/ 1886541 w 2092325"/>
              <a:gd name="T9" fmla="*/ 2517458 h 2844800"/>
              <a:gd name="T10" fmla="*/ 1876425 w 2092325"/>
              <a:gd name="T11" fmla="*/ 2439353 h 2844800"/>
              <a:gd name="T12" fmla="*/ 604193 w 2092325"/>
              <a:gd name="T13" fmla="*/ 1560521 h 2844800"/>
              <a:gd name="T14" fmla="*/ 604193 w 2092325"/>
              <a:gd name="T15" fmla="*/ 1890386 h 2844800"/>
              <a:gd name="T16" fmla="*/ 371519 w 2092325"/>
              <a:gd name="T17" fmla="*/ 1899602 h 2844800"/>
              <a:gd name="T18" fmla="*/ 354013 w 2092325"/>
              <a:gd name="T19" fmla="*/ 1572915 h 2844800"/>
              <a:gd name="T20" fmla="*/ 373747 w 2092325"/>
              <a:gd name="T21" fmla="*/ 1551305 h 2844800"/>
              <a:gd name="T22" fmla="*/ 969955 w 2092325"/>
              <a:gd name="T23" fmla="*/ 1450989 h 2844800"/>
              <a:gd name="T24" fmla="*/ 974405 w 2092325"/>
              <a:gd name="T25" fmla="*/ 1886557 h 2844800"/>
              <a:gd name="T26" fmla="*/ 742022 w 2092325"/>
              <a:gd name="T27" fmla="*/ 1900238 h 2844800"/>
              <a:gd name="T28" fmla="*/ 722313 w 2092325"/>
              <a:gd name="T29" fmla="*/ 1878603 h 2844800"/>
              <a:gd name="T30" fmla="*/ 739797 w 2092325"/>
              <a:gd name="T31" fmla="*/ 1445262 h 2844800"/>
              <a:gd name="T32" fmla="*/ 1337979 w 2092325"/>
              <a:gd name="T33" fmla="*/ 1231906 h 2844800"/>
              <a:gd name="T34" fmla="*/ 1342718 w 2092325"/>
              <a:gd name="T35" fmla="*/ 1886573 h 2844800"/>
              <a:gd name="T36" fmla="*/ 1111786 w 2092325"/>
              <a:gd name="T37" fmla="*/ 1900238 h 2844800"/>
              <a:gd name="T38" fmla="*/ 1092200 w 2092325"/>
              <a:gd name="T39" fmla="*/ 1878628 h 2844800"/>
              <a:gd name="T40" fmla="*/ 1109575 w 2092325"/>
              <a:gd name="T41" fmla="*/ 1225868 h 2844800"/>
              <a:gd name="T42" fmla="*/ 1412876 w 2092325"/>
              <a:gd name="T43" fmla="*/ 1040448 h 2844800"/>
              <a:gd name="T44" fmla="*/ 1197928 w 2092325"/>
              <a:gd name="T45" fmla="*/ 1029018 h 2844800"/>
              <a:gd name="T46" fmla="*/ 1092201 w 2092325"/>
              <a:gd name="T47" fmla="*/ 1161416 h 2844800"/>
              <a:gd name="T48" fmla="*/ 949643 w 2092325"/>
              <a:gd name="T49" fmla="*/ 1278573 h 2844800"/>
              <a:gd name="T50" fmla="*/ 801370 w 2092325"/>
              <a:gd name="T51" fmla="*/ 1357313 h 2844800"/>
              <a:gd name="T52" fmla="*/ 658178 w 2092325"/>
              <a:gd name="T53" fmla="*/ 1404621 h 2844800"/>
              <a:gd name="T54" fmla="*/ 438150 w 2092325"/>
              <a:gd name="T55" fmla="*/ 1435736 h 2844800"/>
              <a:gd name="T56" fmla="*/ 378778 w 2092325"/>
              <a:gd name="T57" fmla="*/ 1314768 h 2844800"/>
              <a:gd name="T58" fmla="*/ 551498 w 2092325"/>
              <a:gd name="T59" fmla="*/ 1302386 h 2844800"/>
              <a:gd name="T60" fmla="*/ 733425 w 2092325"/>
              <a:gd name="T61" fmla="*/ 1253808 h 2844800"/>
              <a:gd name="T62" fmla="*/ 914083 w 2092325"/>
              <a:gd name="T63" fmla="*/ 1155383 h 2844800"/>
              <a:gd name="T64" fmla="*/ 1005206 w 2092325"/>
              <a:gd name="T65" fmla="*/ 1076326 h 2844800"/>
              <a:gd name="T66" fmla="*/ 1095376 w 2092325"/>
              <a:gd name="T67" fmla="*/ 963930 h 2844800"/>
              <a:gd name="T68" fmla="*/ 1083946 w 2092325"/>
              <a:gd name="T69" fmla="*/ 882015 h 2844800"/>
              <a:gd name="T70" fmla="*/ 1124903 w 2092325"/>
              <a:gd name="T71" fmla="*/ 736917 h 2844800"/>
              <a:gd name="T72" fmla="*/ 1993068 w 2092325"/>
              <a:gd name="T73" fmla="*/ 604837 h 2844800"/>
              <a:gd name="T74" fmla="*/ 2046490 w 2092325"/>
              <a:gd name="T75" fmla="*/ 623229 h 2844800"/>
              <a:gd name="T76" fmla="*/ 2072094 w 2092325"/>
              <a:gd name="T77" fmla="*/ 660330 h 2844800"/>
              <a:gd name="T78" fmla="*/ 2090745 w 2092325"/>
              <a:gd name="T79" fmla="*/ 727555 h 2844800"/>
              <a:gd name="T80" fmla="*/ 1876741 w 2092325"/>
              <a:gd name="T81" fmla="*/ 736434 h 2844800"/>
              <a:gd name="T82" fmla="*/ 1892231 w 2092325"/>
              <a:gd name="T83" fmla="*/ 672062 h 2844800"/>
              <a:gd name="T84" fmla="*/ 1915938 w 2092325"/>
              <a:gd name="T85" fmla="*/ 629571 h 2844800"/>
              <a:gd name="T86" fmla="*/ 1951026 w 2092325"/>
              <a:gd name="T87" fmla="*/ 608642 h 2844800"/>
              <a:gd name="T88" fmla="*/ 201612 w 2092325"/>
              <a:gd name="T89" fmla="*/ 0 h 2844800"/>
              <a:gd name="T90" fmla="*/ 1583373 w 2092325"/>
              <a:gd name="T91" fmla="*/ 15240 h 2844800"/>
              <a:gd name="T92" fmla="*/ 1653858 w 2092325"/>
              <a:gd name="T93" fmla="*/ 62230 h 2844800"/>
              <a:gd name="T94" fmla="*/ 1697356 w 2092325"/>
              <a:gd name="T95" fmla="*/ 133667 h 2844800"/>
              <a:gd name="T96" fmla="*/ 1705611 w 2092325"/>
              <a:gd name="T97" fmla="*/ 2674303 h 2844800"/>
              <a:gd name="T98" fmla="*/ 1677353 w 2092325"/>
              <a:gd name="T99" fmla="*/ 2753360 h 2844800"/>
              <a:gd name="T100" fmla="*/ 1617663 w 2092325"/>
              <a:gd name="T101" fmla="*/ 2812098 h 2844800"/>
              <a:gd name="T102" fmla="*/ 1535748 w 2092325"/>
              <a:gd name="T103" fmla="*/ 2842578 h 2844800"/>
              <a:gd name="T104" fmla="*/ 151447 w 2092325"/>
              <a:gd name="T105" fmla="*/ 2838768 h 2844800"/>
              <a:gd name="T106" fmla="*/ 73660 w 2092325"/>
              <a:gd name="T107" fmla="*/ 2801303 h 2844800"/>
              <a:gd name="T108" fmla="*/ 20002 w 2092325"/>
              <a:gd name="T109" fmla="*/ 2737168 h 2844800"/>
              <a:gd name="T110" fmla="*/ 0 w 2092325"/>
              <a:gd name="T111" fmla="*/ 2654935 h 2844800"/>
              <a:gd name="T112" fmla="*/ 15875 w 2092325"/>
              <a:gd name="T113" fmla="*/ 116205 h 2844800"/>
              <a:gd name="T114" fmla="*/ 66357 w 2092325"/>
              <a:gd name="T115" fmla="*/ 49212 h 2844800"/>
              <a:gd name="T116" fmla="*/ 141922 w 2092325"/>
              <a:gd name="T117" fmla="*/ 8572 h 284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325" h="2844800">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75" name="文本框 74"/>
          <p:cNvSpPr txBox="1"/>
          <p:nvPr/>
        </p:nvSpPr>
        <p:spPr>
          <a:xfrm>
            <a:off x="704986" y="1878947"/>
            <a:ext cx="3886519" cy="1200329"/>
          </a:xfrm>
          <a:prstGeom prst="rect">
            <a:avLst/>
          </a:prstGeom>
          <a:noFill/>
        </p:spPr>
        <p:txBody>
          <a:bodyPr wrap="square" rtlCol="0">
            <a:spAutoFit/>
          </a:bodyPr>
          <a:lstStyle/>
          <a:p>
            <a:pPr algn="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a:t>
            </a:r>
          </a:p>
          <a:p>
            <a:pPr algn="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MH_SubTitle_1"/>
          <p:cNvSpPr>
            <a:spLocks noChangeArrowheads="1"/>
          </p:cNvSpPr>
          <p:nvPr>
            <p:custDataLst>
              <p:tags r:id="rId13"/>
            </p:custDataLst>
          </p:nvPr>
        </p:nvSpPr>
        <p:spPr bwMode="auto">
          <a:xfrm>
            <a:off x="2360436" y="3743207"/>
            <a:ext cx="2236510" cy="400110"/>
          </a:xfrm>
          <a:prstGeom prst="rect">
            <a:avLst/>
          </a:prstGeom>
          <a:noFill/>
        </p:spPr>
        <p:txBody>
          <a:bodyPr wrap="none" rtlCol="0">
            <a:spAutoFit/>
          </a:bodyPr>
          <a:lstStyle/>
          <a:p>
            <a:r>
              <a:rPr lang="zh-CN" altLang="en-US" sz="2000" b="1" dirty="0">
                <a:solidFill>
                  <a:srgbClr val="B09277"/>
                </a:solidFill>
                <a:latin typeface="微软雅黑" panose="020B0503020204020204" pitchFamily="34" charset="-122"/>
                <a:ea typeface="微软雅黑" panose="020B0503020204020204" pitchFamily="34" charset="-122"/>
              </a:rPr>
              <a:t>单击添加文字说明</a:t>
            </a:r>
            <a:endParaRPr lang="en-US" altLang="zh-CN" sz="2000" b="1" dirty="0">
              <a:solidFill>
                <a:srgbClr val="B09277"/>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710427" y="4153589"/>
            <a:ext cx="3886519" cy="1200329"/>
          </a:xfrm>
          <a:prstGeom prst="rect">
            <a:avLst/>
          </a:prstGeom>
          <a:noFill/>
        </p:spPr>
        <p:txBody>
          <a:bodyPr wrap="square" rtlCol="0">
            <a:spAutoFit/>
          </a:bodyPr>
          <a:lstStyle/>
          <a:p>
            <a:pPr algn="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a:t>
            </a:r>
          </a:p>
          <a:p>
            <a:pPr algn="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9" name="MH_SubTitle_1"/>
          <p:cNvSpPr>
            <a:spLocks noChangeArrowheads="1"/>
          </p:cNvSpPr>
          <p:nvPr>
            <p:custDataLst>
              <p:tags r:id="rId14"/>
            </p:custDataLst>
          </p:nvPr>
        </p:nvSpPr>
        <p:spPr bwMode="auto">
          <a:xfrm>
            <a:off x="7681373" y="2509510"/>
            <a:ext cx="2236510" cy="400110"/>
          </a:xfrm>
          <a:prstGeom prst="rect">
            <a:avLst/>
          </a:prstGeom>
          <a:noFill/>
        </p:spPr>
        <p:txBody>
          <a:bodyPr wrap="none" rtlCol="0">
            <a:spAutoFit/>
          </a:bodyPr>
          <a:lstStyle/>
          <a:p>
            <a:r>
              <a:rPr lang="zh-CN" altLang="en-US" sz="2000" b="1" dirty="0">
                <a:solidFill>
                  <a:srgbClr val="A6C0A4"/>
                </a:solidFill>
                <a:latin typeface="微软雅黑" panose="020B0503020204020204" pitchFamily="34" charset="-122"/>
                <a:ea typeface="微软雅黑" panose="020B0503020204020204" pitchFamily="34" charset="-122"/>
              </a:rPr>
              <a:t>单击添加文字说明</a:t>
            </a:r>
            <a:endParaRPr lang="en-US" altLang="zh-CN" sz="2000" b="1" dirty="0">
              <a:solidFill>
                <a:srgbClr val="A6C0A4"/>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7638509" y="2919892"/>
            <a:ext cx="3886519" cy="1200329"/>
          </a:xfrm>
          <a:prstGeom prst="rect">
            <a:avLst/>
          </a:prstGeom>
          <a:noFill/>
        </p:spPr>
        <p:txBody>
          <a:bodyPr wrap="square" rtlCol="0">
            <a:spAutoFit/>
          </a:bodyPr>
          <a:lstStyle/>
          <a:p>
            <a:pPr algn="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a:t>
            </a:r>
          </a:p>
          <a:p>
            <a:pPr algn="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1" name="MH_SubTitle_1"/>
          <p:cNvSpPr>
            <a:spLocks noChangeArrowheads="1"/>
          </p:cNvSpPr>
          <p:nvPr>
            <p:custDataLst>
              <p:tags r:id="rId15"/>
            </p:custDataLst>
          </p:nvPr>
        </p:nvSpPr>
        <p:spPr bwMode="auto">
          <a:xfrm>
            <a:off x="7681373" y="4721608"/>
            <a:ext cx="2236510" cy="400110"/>
          </a:xfrm>
          <a:prstGeom prst="rect">
            <a:avLst/>
          </a:prstGeom>
          <a:noFill/>
        </p:spPr>
        <p:txBody>
          <a:bodyPr wrap="none" rtlCol="0">
            <a:spAutoFit/>
          </a:bodyPr>
          <a:lstStyle/>
          <a:p>
            <a:r>
              <a:rPr lang="zh-CN" altLang="en-US" sz="2000" b="1" dirty="0">
                <a:solidFill>
                  <a:srgbClr val="C8D85B"/>
                </a:solidFill>
                <a:latin typeface="微软雅黑" panose="020B0503020204020204" pitchFamily="34" charset="-122"/>
                <a:ea typeface="微软雅黑" panose="020B0503020204020204" pitchFamily="34" charset="-122"/>
              </a:rPr>
              <a:t>单击添加文字说明</a:t>
            </a:r>
            <a:endParaRPr lang="en-US" altLang="zh-CN" sz="2000" b="1" dirty="0">
              <a:solidFill>
                <a:srgbClr val="C8D85B"/>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7638509" y="5131990"/>
            <a:ext cx="3886519" cy="1200329"/>
          </a:xfrm>
          <a:prstGeom prst="rect">
            <a:avLst/>
          </a:prstGeom>
          <a:noFill/>
        </p:spPr>
        <p:txBody>
          <a:bodyPr wrap="square" rtlCol="0">
            <a:spAutoFit/>
          </a:bodyPr>
          <a:lstStyle/>
          <a:p>
            <a:pPr algn="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a:t>
            </a:r>
          </a:p>
          <a:p>
            <a:pPr algn="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1000"/>
                                        <p:tgtEl>
                                          <p:spTgt spid="80"/>
                                        </p:tgtEl>
                                      </p:cBhvr>
                                    </p:animEffect>
                                    <p:anim calcmode="lin" valueType="num">
                                      <p:cBhvr>
                                        <p:cTn id="22" dur="1000" fill="hold"/>
                                        <p:tgtEl>
                                          <p:spTgt spid="80"/>
                                        </p:tgtEl>
                                        <p:attrNameLst>
                                          <p:attrName>ppt_x</p:attrName>
                                        </p:attrNameLst>
                                      </p:cBhvr>
                                      <p:tavLst>
                                        <p:tav tm="0">
                                          <p:val>
                                            <p:strVal val="#ppt_x"/>
                                          </p:val>
                                        </p:tav>
                                        <p:tav tm="100000">
                                          <p:val>
                                            <p:strVal val="#ppt_x"/>
                                          </p:val>
                                        </p:tav>
                                      </p:tavLst>
                                    </p:anim>
                                    <p:anim calcmode="lin" valueType="num">
                                      <p:cBhvr>
                                        <p:cTn id="23"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1000"/>
                                        <p:tgtEl>
                                          <p:spTgt spid="82"/>
                                        </p:tgtEl>
                                      </p:cBhvr>
                                    </p:animEffect>
                                    <p:anim calcmode="lin" valueType="num">
                                      <p:cBhvr>
                                        <p:cTn id="29" dur="1000" fill="hold"/>
                                        <p:tgtEl>
                                          <p:spTgt spid="82"/>
                                        </p:tgtEl>
                                        <p:attrNameLst>
                                          <p:attrName>ppt_x</p:attrName>
                                        </p:attrNameLst>
                                      </p:cBhvr>
                                      <p:tavLst>
                                        <p:tav tm="0">
                                          <p:val>
                                            <p:strVal val="#ppt_x"/>
                                          </p:val>
                                        </p:tav>
                                        <p:tav tm="100000">
                                          <p:val>
                                            <p:strVal val="#ppt_x"/>
                                          </p:val>
                                        </p:tav>
                                      </p:tavLst>
                                    </p:anim>
                                    <p:anim calcmode="lin" valueType="num">
                                      <p:cBhvr>
                                        <p:cTn id="30"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80" grpId="0"/>
      <p:bldP spid="8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118154544"/>
  <p:tag name="MH_LIBRARY" val="GRAPHIC"/>
  <p:tag name="MH_TYPE" val="Text"/>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Desc"/>
  <p:tag name="MH_ORDER" val="1"/>
</p:tagLst>
</file>

<file path=ppt/tags/tag100.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4"/>
</p:tagLst>
</file>

<file path=ppt/tags/tag101.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5"/>
</p:tagLst>
</file>

<file path=ppt/tags/tag102.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6"/>
</p:tagLst>
</file>

<file path=ppt/tags/tag103.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SubTitle"/>
  <p:tag name="MH_ORDER" val="2"/>
</p:tagLst>
</file>

<file path=ppt/tags/tag104.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Text"/>
  <p:tag name="MH_ORDER" val="2"/>
</p:tagLst>
</file>

<file path=ppt/tags/tag105.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SubTitle"/>
  <p:tag name="MH_ORDER" val="3"/>
</p:tagLst>
</file>

<file path=ppt/tags/tag106.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Text"/>
  <p:tag name="MH_ORDER" val="3"/>
</p:tagLst>
</file>

<file path=ppt/tags/tag107.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SubTitle"/>
  <p:tag name="MH_ORDER" val="1"/>
</p:tagLst>
</file>

<file path=ppt/tags/tag108.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Text"/>
  <p:tag name="MH_ORDER" val="1"/>
</p:tagLst>
</file>

<file path=ppt/tags/tag10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305192655"/>
  <p:tag name="MH_LIBRARY" val="GRAPHIC"/>
</p:tagLst>
</file>

<file path=ppt/tags/tag11.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1"/>
</p:tagLst>
</file>

<file path=ppt/tags/tag11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305172153"/>
  <p:tag name="MH_LIBRARY" val="GRAPHIC"/>
</p:tagLst>
</file>

<file path=ppt/tags/tag111.xml><?xml version="1.0" encoding="utf-8"?>
<p:tagLst xmlns:a="http://schemas.openxmlformats.org/drawingml/2006/main" xmlns:r="http://schemas.openxmlformats.org/officeDocument/2006/relationships" xmlns:p="http://schemas.openxmlformats.org/presentationml/2006/main">
  <p:tag name="MH" val="20151119100001"/>
  <p:tag name="MH_LIBRARY" val="GRAPHIC"/>
  <p:tag name="MH_TYPE" val="Text"/>
  <p:tag name="MH_ORDER" val="1"/>
</p:tagLst>
</file>

<file path=ppt/tags/tag112.xml><?xml version="1.0" encoding="utf-8"?>
<p:tagLst xmlns:a="http://schemas.openxmlformats.org/drawingml/2006/main" xmlns:r="http://schemas.openxmlformats.org/officeDocument/2006/relationships" xmlns:p="http://schemas.openxmlformats.org/presentationml/2006/main">
  <p:tag name="MH" val="20151119100001"/>
  <p:tag name="MH_LIBRARY" val="GRAPHIC"/>
  <p:tag name="MH_TYPE" val="Text"/>
  <p:tag name="MH_ORDER" val="2"/>
</p:tagLst>
</file>

<file path=ppt/tags/tag113.xml><?xml version="1.0" encoding="utf-8"?>
<p:tagLst xmlns:a="http://schemas.openxmlformats.org/drawingml/2006/main" xmlns:r="http://schemas.openxmlformats.org/officeDocument/2006/relationships" xmlns:p="http://schemas.openxmlformats.org/presentationml/2006/main">
  <p:tag name="MH" val="20151119100001"/>
  <p:tag name="MH_LIBRARY" val="GRAPHIC"/>
  <p:tag name="MH_TYPE" val="Text"/>
  <p:tag name="MH_ORDER" val="3"/>
</p:tagLst>
</file>

<file path=ppt/tags/tag114.xml><?xml version="1.0" encoding="utf-8"?>
<p:tagLst xmlns:a="http://schemas.openxmlformats.org/drawingml/2006/main" xmlns:r="http://schemas.openxmlformats.org/officeDocument/2006/relationships" xmlns:p="http://schemas.openxmlformats.org/presentationml/2006/main">
  <p:tag name="MH" val="20151119100001"/>
  <p:tag name="MH_LIBRARY" val="GRAPHIC"/>
  <p:tag name="MH_TYPE" val="Text"/>
  <p:tag name="MH_ORDER" val="4"/>
</p:tagLst>
</file>

<file path=ppt/tags/tag115.xml><?xml version="1.0" encoding="utf-8"?>
<p:tagLst xmlns:a="http://schemas.openxmlformats.org/drawingml/2006/main" xmlns:r="http://schemas.openxmlformats.org/officeDocument/2006/relationships" xmlns:p="http://schemas.openxmlformats.org/presentationml/2006/main">
  <p:tag name="MH" val="20151119100001"/>
  <p:tag name="MH_LIBRARY" val="GRAPHIC"/>
  <p:tag name="MH_TYPE" val="SubTitle"/>
  <p:tag name="MH_ORDER" val="1"/>
</p:tagLst>
</file>

<file path=ppt/tags/tag116.xml><?xml version="1.0" encoding="utf-8"?>
<p:tagLst xmlns:a="http://schemas.openxmlformats.org/drawingml/2006/main" xmlns:r="http://schemas.openxmlformats.org/officeDocument/2006/relationships" xmlns:p="http://schemas.openxmlformats.org/presentationml/2006/main">
  <p:tag name="MH" val="20151119100001"/>
  <p:tag name="MH_LIBRARY" val="GRAPHIC"/>
  <p:tag name="MH_TYPE" val="Other"/>
  <p:tag name="MH_ORDER" val="7"/>
</p:tagLst>
</file>

<file path=ppt/tags/tag117.xml><?xml version="1.0" encoding="utf-8"?>
<p:tagLst xmlns:a="http://schemas.openxmlformats.org/drawingml/2006/main" xmlns:r="http://schemas.openxmlformats.org/officeDocument/2006/relationships" xmlns:p="http://schemas.openxmlformats.org/presentationml/2006/main">
  <p:tag name="MH" val="20151119100001"/>
  <p:tag name="MH_LIBRARY" val="GRAPHIC"/>
  <p:tag name="MH_TYPE" val="Other"/>
  <p:tag name="MH_ORDER" val="5"/>
</p:tagLst>
</file>

<file path=ppt/tags/tag118.xml><?xml version="1.0" encoding="utf-8"?>
<p:tagLst xmlns:a="http://schemas.openxmlformats.org/drawingml/2006/main" xmlns:r="http://schemas.openxmlformats.org/officeDocument/2006/relationships" xmlns:p="http://schemas.openxmlformats.org/presentationml/2006/main">
  <p:tag name="MH" val="20151119100001"/>
  <p:tag name="MH_LIBRARY" val="GRAPHIC"/>
  <p:tag name="MH_TYPE" val="SubTitle"/>
  <p:tag name="MH_ORDER" val="2"/>
</p:tagLst>
</file>

<file path=ppt/tags/tag119.xml><?xml version="1.0" encoding="utf-8"?>
<p:tagLst xmlns:a="http://schemas.openxmlformats.org/drawingml/2006/main" xmlns:r="http://schemas.openxmlformats.org/officeDocument/2006/relationships" xmlns:p="http://schemas.openxmlformats.org/presentationml/2006/main">
  <p:tag name="MH" val="20151119100001"/>
  <p:tag name="MH_LIBRARY" val="GRAPHIC"/>
  <p:tag name="MH_TYPE" val="Other"/>
  <p:tag name="MH_ORDER" val="6"/>
</p:tagLst>
</file>

<file path=ppt/tags/tag12.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2"/>
</p:tagLst>
</file>

<file path=ppt/tags/tag120.xml><?xml version="1.0" encoding="utf-8"?>
<p:tagLst xmlns:a="http://schemas.openxmlformats.org/drawingml/2006/main" xmlns:r="http://schemas.openxmlformats.org/officeDocument/2006/relationships" xmlns:p="http://schemas.openxmlformats.org/presentationml/2006/main">
  <p:tag name="MH" val="20151119100001"/>
  <p:tag name="MH_LIBRARY" val="GRAPHIC"/>
  <p:tag name="MH_TYPE" val="Other"/>
  <p:tag name="MH_ORDER" val="3"/>
</p:tagLst>
</file>

<file path=ppt/tags/tag121.xml><?xml version="1.0" encoding="utf-8"?>
<p:tagLst xmlns:a="http://schemas.openxmlformats.org/drawingml/2006/main" xmlns:r="http://schemas.openxmlformats.org/officeDocument/2006/relationships" xmlns:p="http://schemas.openxmlformats.org/presentationml/2006/main">
  <p:tag name="MH" val="20151119100001"/>
  <p:tag name="MH_LIBRARY" val="GRAPHIC"/>
  <p:tag name="MH_TYPE" val="SubTitle"/>
  <p:tag name="MH_ORDER" val="3"/>
</p:tagLst>
</file>

<file path=ppt/tags/tag122.xml><?xml version="1.0" encoding="utf-8"?>
<p:tagLst xmlns:a="http://schemas.openxmlformats.org/drawingml/2006/main" xmlns:r="http://schemas.openxmlformats.org/officeDocument/2006/relationships" xmlns:p="http://schemas.openxmlformats.org/presentationml/2006/main">
  <p:tag name="MH" val="20151119100001"/>
  <p:tag name="MH_LIBRARY" val="GRAPHIC"/>
  <p:tag name="MH_TYPE" val="Other"/>
  <p:tag name="MH_ORDER" val="4"/>
</p:tagLst>
</file>

<file path=ppt/tags/tag123.xml><?xml version="1.0" encoding="utf-8"?>
<p:tagLst xmlns:a="http://schemas.openxmlformats.org/drawingml/2006/main" xmlns:r="http://schemas.openxmlformats.org/officeDocument/2006/relationships" xmlns:p="http://schemas.openxmlformats.org/presentationml/2006/main">
  <p:tag name="MH" val="20151119100001"/>
  <p:tag name="MH_LIBRARY" val="GRAPHIC"/>
  <p:tag name="MH_TYPE" val="Other"/>
  <p:tag name="MH_ORDER" val="1"/>
</p:tagLst>
</file>

<file path=ppt/tags/tag124.xml><?xml version="1.0" encoding="utf-8"?>
<p:tagLst xmlns:a="http://schemas.openxmlformats.org/drawingml/2006/main" xmlns:r="http://schemas.openxmlformats.org/officeDocument/2006/relationships" xmlns:p="http://schemas.openxmlformats.org/presentationml/2006/main">
  <p:tag name="MH" val="20151119100001"/>
  <p:tag name="MH_LIBRARY" val="GRAPHIC"/>
  <p:tag name="MH_TYPE" val="SubTitle"/>
  <p:tag name="MH_ORDER" val="4"/>
</p:tagLst>
</file>

<file path=ppt/tags/tag125.xml><?xml version="1.0" encoding="utf-8"?>
<p:tagLst xmlns:a="http://schemas.openxmlformats.org/drawingml/2006/main" xmlns:r="http://schemas.openxmlformats.org/officeDocument/2006/relationships" xmlns:p="http://schemas.openxmlformats.org/presentationml/2006/main">
  <p:tag name="MH" val="20151119100001"/>
  <p:tag name="MH_LIBRARY" val="GRAPHIC"/>
  <p:tag name="MH_TYPE" val="Other"/>
  <p:tag name="MH_ORDER" val="2"/>
</p:tagLst>
</file>

<file path=ppt/tags/tag12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305172153"/>
  <p:tag name="MH_LIBRARY" val="GRAPHIC"/>
</p:tagLst>
</file>

<file path=ppt/tags/tag12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ags/tag1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ags/tag12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3"/>
</p:tagLst>
</file>

<file path=ppt/tags/tag130.xml><?xml version="1.0" encoding="utf-8"?>
<p:tagLst xmlns:a="http://schemas.openxmlformats.org/drawingml/2006/main" xmlns:r="http://schemas.openxmlformats.org/officeDocument/2006/relationships" xmlns:p="http://schemas.openxmlformats.org/presentationml/2006/main">
  <p:tag name="MH" val="20150929105415"/>
  <p:tag name="MH_LIBRARY" val="GRAPHIC"/>
  <p:tag name="MH_TYPE" val="Other"/>
  <p:tag name="MH_ORDER" val="7"/>
</p:tagLst>
</file>

<file path=ppt/tags/tag131.xml><?xml version="1.0" encoding="utf-8"?>
<p:tagLst xmlns:a="http://schemas.openxmlformats.org/drawingml/2006/main" xmlns:r="http://schemas.openxmlformats.org/officeDocument/2006/relationships" xmlns:p="http://schemas.openxmlformats.org/presentationml/2006/main">
  <p:tag name="MH" val="20150929105415"/>
  <p:tag name="MH_LIBRARY" val="GRAPHIC"/>
  <p:tag name="MH_TYPE" val="SubTitle"/>
  <p:tag name="MH_ORDER" val="1"/>
</p:tagLst>
</file>

<file path=ppt/tags/tag132.xml><?xml version="1.0" encoding="utf-8"?>
<p:tagLst xmlns:a="http://schemas.openxmlformats.org/drawingml/2006/main" xmlns:r="http://schemas.openxmlformats.org/officeDocument/2006/relationships" xmlns:p="http://schemas.openxmlformats.org/presentationml/2006/main">
  <p:tag name="MH" val="20150929105415"/>
  <p:tag name="MH_LIBRARY" val="GRAPHIC"/>
  <p:tag name="MH_TYPE" val="Other"/>
  <p:tag name="MH_ORDER" val="8"/>
</p:tagLst>
</file>

<file path=ppt/tags/tag13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ags/tag13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ags/tag135.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136.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137.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138.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139.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4"/>
</p:tagLst>
</file>

<file path=ppt/tags/tag140.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Text"/>
  <p:tag name="MH_ORDER" val="1"/>
</p:tagLst>
</file>

<file path=ppt/tags/tag141.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2"/>
</p:tagLst>
</file>

<file path=ppt/tags/tag142.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1"/>
</p:tagLst>
</file>

<file path=ppt/tags/tag143.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3"/>
</p:tagLst>
</file>

<file path=ppt/tags/tag144.xml><?xml version="1.0" encoding="utf-8"?>
<p:tagLst xmlns:a="http://schemas.openxmlformats.org/drawingml/2006/main" xmlns:r="http://schemas.openxmlformats.org/officeDocument/2006/relationships" xmlns:p="http://schemas.openxmlformats.org/presentationml/2006/main">
  <p:tag name="MH" val="20150929111349"/>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6"/>
</p:tagLst>
</file>

<file path=ppt/tags/tag17.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7"/>
</p:tagLst>
</file>

<file path=ppt/tags/tag18.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8"/>
</p:tagLst>
</file>

<file path=ppt/tags/tag19.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05152903"/>
  <p:tag name="MH_LIBRARY" val="GRAPHIC"/>
  <p:tag name="MH_TYPE" val="Other"/>
  <p:tag name="MH_ORDER" val="3"/>
</p:tagLst>
</file>

<file path=ppt/tags/tag20.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SubTitle"/>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SubTitle"/>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SubTitle"/>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9"/>
</p:tagLst>
</file>

<file path=ppt/tags/tag24.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10"/>
</p:tagLst>
</file>

<file path=ppt/tags/tag25.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SubTitle"/>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11"/>
</p:tagLst>
</file>

<file path=ppt/tags/tag27.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305152903"/>
  <p:tag name="MH_LIBRARY" val="GRAPHIC"/>
  <p:tag name="MH_TYPE" val="SubTitle"/>
  <p:tag name="MH_ORDER" val="6"/>
</p:tagLst>
</file>

<file path=ppt/tags/tag30.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5"/>
</p:tagLst>
</file>

<file path=ppt/tags/tag31.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7"/>
</p:tagLst>
</file>

<file path=ppt/tags/tag32.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9"/>
</p:tagLst>
</file>

<file path=ppt/tags/tag33.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11"/>
</p:tagLst>
</file>

<file path=ppt/tags/tag35.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12"/>
</p:tagLst>
</file>

<file path=ppt/tags/tag36.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13"/>
</p:tagLst>
</file>

<file path=ppt/tags/tag37.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14"/>
</p:tagLst>
</file>

<file path=ppt/tags/tag38.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Other"/>
  <p:tag name="MH_ORDER" val="15"/>
</p:tagLst>
</file>

<file path=ppt/tags/tag39.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305152903"/>
  <p:tag name="MH_LIBRARY" val="GRAPHIC"/>
  <p:tag name="MH_TYPE" val="Other"/>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SubTitle"/>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0305172153"/>
  <p:tag name="MH_LIBRARY" val="GRAPHIC"/>
  <p:tag name="MH_TYPE" val="SubTitl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YinZJG#"/>
  <p:tag name="MH_LAYOUT" val="TitleSubTitle"/>
  <p:tag name="MH" val="20160305163421"/>
  <p:tag name="MH_LIBRARY" val="GRAPHIC"/>
</p:tagLst>
</file>

<file path=ppt/tags/tag43.xml><?xml version="1.0" encoding="utf-8"?>
<p:tagLst xmlns:a="http://schemas.openxmlformats.org/drawingml/2006/main" xmlns:r="http://schemas.openxmlformats.org/officeDocument/2006/relationships" xmlns:p="http://schemas.openxmlformats.org/presentationml/2006/main">
  <p:tag name="MH" val="20160305163421"/>
  <p:tag name="MH_LIBRARY" val="GRAPHIC"/>
  <p:tag name="MH_TYPE" val="SubTitle"/>
  <p:tag name="MH_ORDER" val="4"/>
</p:tagLst>
</file>

<file path=ppt/tags/tag44.xml><?xml version="1.0" encoding="utf-8"?>
<p:tagLst xmlns:a="http://schemas.openxmlformats.org/drawingml/2006/main" xmlns:r="http://schemas.openxmlformats.org/officeDocument/2006/relationships" xmlns:p="http://schemas.openxmlformats.org/presentationml/2006/main">
  <p:tag name="MH" val="20160305163421"/>
  <p:tag name="MH_LIBRARY" val="GRAPHIC"/>
  <p:tag name="MH_TYPE" val="SubTitle"/>
  <p:tag name="MH_ORDER" val="3"/>
</p:tagLst>
</file>

<file path=ppt/tags/tag45.xml><?xml version="1.0" encoding="utf-8"?>
<p:tagLst xmlns:a="http://schemas.openxmlformats.org/drawingml/2006/main" xmlns:r="http://schemas.openxmlformats.org/officeDocument/2006/relationships" xmlns:p="http://schemas.openxmlformats.org/presentationml/2006/main">
  <p:tag name="MH" val="20160305163421"/>
  <p:tag name="MH_LIBRARY" val="GRAPHIC"/>
  <p:tag name="MH_TYPE" val="SubTitle"/>
  <p:tag name="MH_ORDER" val="2"/>
</p:tagLst>
</file>

<file path=ppt/tags/tag46.xml><?xml version="1.0" encoding="utf-8"?>
<p:tagLst xmlns:a="http://schemas.openxmlformats.org/drawingml/2006/main" xmlns:r="http://schemas.openxmlformats.org/officeDocument/2006/relationships" xmlns:p="http://schemas.openxmlformats.org/presentationml/2006/main">
  <p:tag name="MH" val="20160305163421"/>
  <p:tag name="MH_LIBRARY" val="GRAPHIC"/>
  <p:tag name="MH_TYPE" val="SubTitle"/>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60305163421"/>
  <p:tag name="MH_LIBRARY" val="GRAPHIC"/>
  <p:tag name="MH_TYPE" val="Other"/>
  <p:tag name="MH_ORDER" val="5"/>
</p:tagLst>
</file>

<file path=ppt/tags/tag48.xml><?xml version="1.0" encoding="utf-8"?>
<p:tagLst xmlns:a="http://schemas.openxmlformats.org/drawingml/2006/main" xmlns:r="http://schemas.openxmlformats.org/officeDocument/2006/relationships" xmlns:p="http://schemas.openxmlformats.org/presentationml/2006/main">
  <p:tag name="MH" val="20160305163421"/>
  <p:tag name="MH_LIBRARY" val="GRAPHIC"/>
  <p:tag name="MH_TYPE" val="Other"/>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60305163421"/>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305152903"/>
  <p:tag name="MH_LIBRARY" val="GRAPHIC"/>
  <p:tag name="MH_TYPE" val="SubTitle"/>
  <p:tag name="MH_ORDER" val="6"/>
</p:tagLst>
</file>

<file path=ppt/tags/tag50.xml><?xml version="1.0" encoding="utf-8"?>
<p:tagLst xmlns:a="http://schemas.openxmlformats.org/drawingml/2006/main" xmlns:r="http://schemas.openxmlformats.org/officeDocument/2006/relationships" xmlns:p="http://schemas.openxmlformats.org/presentationml/2006/main">
  <p:tag name="MH" val="20160305163421"/>
  <p:tag name="MH_LIBRARY" val="GRAPHIC"/>
  <p:tag name="MH_TYPE" val="Other"/>
  <p:tag name="MH_ORDER" val="3"/>
</p:tagLst>
</file>

<file path=ppt/tags/tag51.xml><?xml version="1.0" encoding="utf-8"?>
<p:tagLst xmlns:a="http://schemas.openxmlformats.org/drawingml/2006/main" xmlns:r="http://schemas.openxmlformats.org/officeDocument/2006/relationships" xmlns:p="http://schemas.openxmlformats.org/presentationml/2006/main">
  <p:tag name="MH" val="20160305163421"/>
  <p:tag name="MH_LIBRARY" val="GRAPHIC"/>
  <p:tag name="MH_TYPE" val="Other"/>
  <p:tag name="MH_ORDER" val="8"/>
</p:tagLst>
</file>

<file path=ppt/tags/tag52.xml><?xml version="1.0" encoding="utf-8"?>
<p:tagLst xmlns:a="http://schemas.openxmlformats.org/drawingml/2006/main" xmlns:r="http://schemas.openxmlformats.org/officeDocument/2006/relationships" xmlns:p="http://schemas.openxmlformats.org/presentationml/2006/main">
  <p:tag name="MH" val="20160305163421"/>
  <p:tag name="MH_LIBRARY" val="GRAPHIC"/>
  <p:tag name="MH_TYPE" val="Other"/>
  <p:tag name="MH_ORDER" val="9"/>
</p:tagLst>
</file>

<file path=ppt/tags/tag53.xml><?xml version="1.0" encoding="utf-8"?>
<p:tagLst xmlns:a="http://schemas.openxmlformats.org/drawingml/2006/main" xmlns:r="http://schemas.openxmlformats.org/officeDocument/2006/relationships" xmlns:p="http://schemas.openxmlformats.org/presentationml/2006/main">
  <p:tag name="MH" val="20160305163421"/>
  <p:tag name="MH_LIBRARY" val="GRAPHIC"/>
  <p:tag name="MH_TYPE" val="Other"/>
  <p:tag name="MH_ORDER" val="6"/>
</p:tagLst>
</file>

<file path=ppt/tags/tag54.xml><?xml version="1.0" encoding="utf-8"?>
<p:tagLst xmlns:a="http://schemas.openxmlformats.org/drawingml/2006/main" xmlns:r="http://schemas.openxmlformats.org/officeDocument/2006/relationships" xmlns:p="http://schemas.openxmlformats.org/presentationml/2006/main">
  <p:tag name="MH" val="20160305163421"/>
  <p:tag name="MH_LIBRARY" val="GRAPHIC"/>
  <p:tag name="MH_TYPE" val="Other"/>
  <p:tag name="MH_ORDER" val="7"/>
</p:tagLst>
</file>

<file path=ppt/tags/tag55.xml><?xml version="1.0" encoding="utf-8"?>
<p:tagLst xmlns:a="http://schemas.openxmlformats.org/drawingml/2006/main" xmlns:r="http://schemas.openxmlformats.org/officeDocument/2006/relationships" xmlns:p="http://schemas.openxmlformats.org/presentationml/2006/main">
  <p:tag name="MH" val="20160305163421"/>
  <p:tag name="MH_LIBRARY" val="GRAPHIC"/>
  <p:tag name="MH_TYPE" val="Other"/>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60305163421"/>
  <p:tag name="MH_LIBRARY" val="GRAPHIC"/>
  <p:tag name="MH_TYPE" val="Title"/>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305152903"/>
  <p:tag name="MH_LIBRARY" val="GRAPHIC"/>
  <p:tag name="MH_TYPE" val="Other"/>
  <p:tag name="MH_ORDER" val="3"/>
</p:tagLst>
</file>

<file path=ppt/tags/tag60.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5"/>
</p:tagLst>
</file>

<file path=ppt/tags/tag62.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6"/>
</p:tagLst>
</file>

<file path=ppt/tags/tag63.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7"/>
</p:tagLst>
</file>

<file path=ppt/tags/tag64.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8"/>
</p:tagLst>
</file>

<file path=ppt/tags/tag65.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9"/>
</p:tagLst>
</file>

<file path=ppt/tags/tag66.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0"/>
</p:tagLst>
</file>

<file path=ppt/tags/tag67.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1"/>
</p:tagLst>
</file>

<file path=ppt/tags/tag68.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2"/>
</p:tagLst>
</file>

<file path=ppt/tags/tag69.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305152903"/>
  <p:tag name="MH_LIBRARY" val="GRAPHIC"/>
  <p:tag name="MH_TYPE" val="SubTitle"/>
  <p:tag name="MH_ORDER" val="6"/>
</p:tagLst>
</file>

<file path=ppt/tags/tag70.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3"/>
</p:tagLst>
</file>

<file path=ppt/tags/tag71.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4"/>
</p:tagLst>
</file>

<file path=ppt/tags/tag72.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5"/>
</p:tagLst>
</file>

<file path=ppt/tags/tag73.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6"/>
</p:tagLst>
</file>

<file path=ppt/tags/tag74.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7"/>
</p:tagLst>
</file>

<file path=ppt/tags/tag75.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305192638"/>
  <p:tag name="MH_LIBRARY" val="GRAPHIC"/>
</p:tagLst>
</file>

<file path=ppt/tags/tag79.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305152903"/>
  <p:tag name="MH_LIBRARY" val="GRAPHIC"/>
  <p:tag name="MH_TYPE" val="Other"/>
  <p:tag name="MH_ORDER" val="3"/>
</p:tagLst>
</file>

<file path=ppt/tags/tag80.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5"/>
</p:tagLst>
</file>

<file path=ppt/tags/tag81.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Text"/>
  <p:tag name="MH_ORDER" val="2"/>
</p:tagLst>
</file>

<file path=ppt/tags/tag82.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2"/>
</p:tagLst>
</file>

<file path=ppt/tags/tag83.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6"/>
</p:tagLst>
</file>

<file path=ppt/tags/tag84.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Text"/>
  <p:tag name="MH_ORDER" val="4"/>
</p:tagLst>
</file>

<file path=ppt/tags/tag85.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4"/>
</p:tagLst>
</file>

<file path=ppt/tags/tag86.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7"/>
</p:tagLst>
</file>

<file path=ppt/tags/tag87.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Text"/>
  <p:tag name="MH_ORDER" val="3"/>
</p:tagLst>
</file>

<file path=ppt/tags/tag88.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8"/>
</p:tagLst>
</file>

<file path=ppt/tags/tag89.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305152903"/>
  <p:tag name="MH_LIBRARY" val="GRAPHIC"/>
  <p:tag name="MH_TYPE" val="SubTitle"/>
  <p:tag name="MH_ORDER" val="6"/>
</p:tagLst>
</file>

<file path=ppt/tags/tag90.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SubTitle"/>
  <p:tag name="MH_ORDER" val="1"/>
</p:tagLst>
</file>

<file path=ppt/tags/tag91.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2"/>
</p:tagLst>
</file>

<file path=ppt/tags/tag93.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3"/>
</p:tagLst>
</file>

<file path=ppt/tags/tag94.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Other"/>
  <p:tag name="MH_ORDER" val="4"/>
</p:tagLst>
</file>

<file path=ppt/tags/tag95.xml><?xml version="1.0" encoding="utf-8"?>
<p:tagLst xmlns:a="http://schemas.openxmlformats.org/drawingml/2006/main" xmlns:r="http://schemas.openxmlformats.org/officeDocument/2006/relationships" xmlns:p="http://schemas.openxmlformats.org/presentationml/2006/main">
  <p:tag name="MH" val="20151119084322"/>
  <p:tag name="MH_LIBRARY" val="GRAPHIC"/>
  <p:tag name="MH_TYPE" val="Title"/>
  <p:tag name="MH_ORDER" val="1"/>
</p:tagLst>
</file>

<file path=ppt/tags/tag9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305192655"/>
  <p:tag name="MH_LIBRARY" val="GRAPHIC"/>
</p:tagLst>
</file>

<file path=ppt/tags/tag97.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1"/>
</p:tagLst>
</file>

<file path=ppt/tags/tag98.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2"/>
</p:tagLst>
</file>

<file path=ppt/tags/tag99.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1956</Words>
  <Application>Microsoft Office PowerPoint</Application>
  <PresentationFormat>宽屏</PresentationFormat>
  <Paragraphs>221</Paragraphs>
  <Slides>25</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Adobe Gothic Std B</vt:lpstr>
      <vt:lpstr>Batang</vt:lpstr>
      <vt:lpstr>时尚中黑简体</vt:lpstr>
      <vt:lpstr>宋体</vt:lpstr>
      <vt:lpstr>微软雅黑</vt:lpstr>
      <vt:lpstr>幼圆</vt:lpstr>
      <vt:lpstr>Agency FB</vt:lpstr>
      <vt:lpstr>Arial</vt:lpstr>
      <vt:lpstr>Arial Rounded MT Bold</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107</cp:revision>
  <dcterms:created xsi:type="dcterms:W3CDTF">2016-02-25T11:28:00Z</dcterms:created>
  <dcterms:modified xsi:type="dcterms:W3CDTF">2021-01-04T15:12:51Z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