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76" r:id="rId5"/>
    <p:sldId id="263" r:id="rId6"/>
    <p:sldId id="264" r:id="rId7"/>
    <p:sldId id="265" r:id="rId8"/>
    <p:sldId id="275" r:id="rId9"/>
    <p:sldId id="260" r:id="rId10"/>
    <p:sldId id="277" r:id="rId11"/>
    <p:sldId id="266" r:id="rId12"/>
    <p:sldId id="267" r:id="rId13"/>
    <p:sldId id="268" r:id="rId14"/>
    <p:sldId id="269" r:id="rId15"/>
    <p:sldId id="261" r:id="rId16"/>
    <p:sldId id="278" r:id="rId17"/>
    <p:sldId id="270" r:id="rId18"/>
    <p:sldId id="271" r:id="rId19"/>
    <p:sldId id="272" r:id="rId20"/>
    <p:sldId id="262" r:id="rId21"/>
    <p:sldId id="279" r:id="rId22"/>
    <p:sldId id="273" r:id="rId23"/>
    <p:sldId id="274" r:id="rId24"/>
    <p:sldId id="280" r:id="rId25"/>
    <p:sldId id="257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8BF6-9CAB-49BC-BFE5-5C570BE1611C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65FA-429F-4373-9479-4C6A1C931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662AC-A369-4D70-88AD-1C73A87EEAD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913354" y="810456"/>
            <a:ext cx="8609130" cy="1384878"/>
            <a:chOff x="197963" y="5473122"/>
            <a:chExt cx="8609130" cy="1384878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9" name="矩形 8"/>
          <p:cNvSpPr/>
          <p:nvPr/>
        </p:nvSpPr>
        <p:spPr>
          <a:xfrm>
            <a:off x="562707" y="5008964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62707" y="2195334"/>
            <a:ext cx="11310425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12867" y="2781569"/>
            <a:ext cx="5731481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可爱的小动物模板</a:t>
            </a:r>
          </a:p>
        </p:txBody>
      </p:sp>
      <p:sp>
        <p:nvSpPr>
          <p:cNvPr id="6" name="矩形 5"/>
          <p:cNvSpPr/>
          <p:nvPr/>
        </p:nvSpPr>
        <p:spPr>
          <a:xfrm>
            <a:off x="2247107" y="3699917"/>
            <a:ext cx="3517199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汇报人：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xiazaii    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汇报时间：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年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月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574006" y="-60621"/>
            <a:ext cx="3401612" cy="35098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62707" y="5892269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2707" y="2195334"/>
            <a:ext cx="11310425" cy="3552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096473" y="1266092"/>
            <a:ext cx="5776660" cy="929242"/>
            <a:chOff x="197963" y="5473122"/>
            <a:chExt cx="8609130" cy="138487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11" name="文本框 10"/>
          <p:cNvSpPr txBox="1"/>
          <p:nvPr/>
        </p:nvSpPr>
        <p:spPr>
          <a:xfrm>
            <a:off x="3702284" y="3044360"/>
            <a:ext cx="4273890" cy="76944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 ：</a:t>
            </a:r>
          </a:p>
        </p:txBody>
      </p:sp>
      <p:sp>
        <p:nvSpPr>
          <p:cNvPr id="12" name="矩形 11"/>
          <p:cNvSpPr/>
          <p:nvPr/>
        </p:nvSpPr>
        <p:spPr>
          <a:xfrm>
            <a:off x="3702283" y="3875357"/>
            <a:ext cx="7481323" cy="116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only. Just for today I will try to live through this day only and not tackle my whole life problem at once. Just for today I will try to live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4674" y="1908085"/>
            <a:ext cx="4339792" cy="4477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Rectangle 80"/>
          <p:cNvSpPr/>
          <p:nvPr/>
        </p:nvSpPr>
        <p:spPr>
          <a:xfrm>
            <a:off x="5122202" y="1628749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5122202" y="2085390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Rectangle 80"/>
          <p:cNvSpPr/>
          <p:nvPr/>
        </p:nvSpPr>
        <p:spPr>
          <a:xfrm>
            <a:off x="5143302" y="3048685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5143302" y="3505326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10" name="Rectangle 80"/>
          <p:cNvSpPr/>
          <p:nvPr/>
        </p:nvSpPr>
        <p:spPr>
          <a:xfrm>
            <a:off x="5177072" y="4528797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11" name="TextBox 84"/>
          <p:cNvSpPr txBox="1"/>
          <p:nvPr/>
        </p:nvSpPr>
        <p:spPr>
          <a:xfrm>
            <a:off x="5177072" y="4985438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39" y="1628749"/>
            <a:ext cx="4675163" cy="4548163"/>
          </a:xfrm>
          <a:prstGeom prst="ellipse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598278" y="2383530"/>
            <a:ext cx="2482703" cy="2955923"/>
            <a:chOff x="1827008" y="2120901"/>
            <a:chExt cx="2298700" cy="2736849"/>
          </a:xfrm>
        </p:grpSpPr>
        <p:sp>
          <p:nvSpPr>
            <p:cNvPr id="7" name="矩形 6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ysClr val="windowText" lastClr="000000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ysClr val="windowText" lastClr="000000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76047" y="2383530"/>
            <a:ext cx="2482703" cy="2955923"/>
            <a:chOff x="1827008" y="2120901"/>
            <a:chExt cx="2298700" cy="2736849"/>
          </a:xfrm>
        </p:grpSpPr>
        <p:sp>
          <p:nvSpPr>
            <p:cNvPr id="10" name="矩形 9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12" name="文本框 29"/>
          <p:cNvSpPr txBox="1"/>
          <p:nvPr/>
        </p:nvSpPr>
        <p:spPr>
          <a:xfrm>
            <a:off x="1182827" y="2411209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项目一</a:t>
            </a:r>
          </a:p>
        </p:txBody>
      </p:sp>
      <p:sp>
        <p:nvSpPr>
          <p:cNvPr id="13" name="文本框 31"/>
          <p:cNvSpPr txBox="1"/>
          <p:nvPr/>
        </p:nvSpPr>
        <p:spPr>
          <a:xfrm>
            <a:off x="4005058" y="2411209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项目二</a:t>
            </a:r>
          </a:p>
        </p:txBody>
      </p:sp>
      <p:sp>
        <p:nvSpPr>
          <p:cNvPr id="14" name="文本框 33"/>
          <p:cNvSpPr txBox="1"/>
          <p:nvPr/>
        </p:nvSpPr>
        <p:spPr>
          <a:xfrm>
            <a:off x="1070284" y="3169355"/>
            <a:ext cx="1869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 whole life problem at once.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5" name="文本框 34"/>
          <p:cNvSpPr txBox="1"/>
          <p:nvPr/>
        </p:nvSpPr>
        <p:spPr>
          <a:xfrm>
            <a:off x="3899058" y="3169355"/>
            <a:ext cx="1869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 whole life problem at once.</a:t>
            </a:r>
            <a:endParaRPr lang="zh-CN" alt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全字库正楷体" panose="0201060400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956" y="1311343"/>
            <a:ext cx="4716010" cy="5108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715064" y="4656406"/>
            <a:ext cx="7765367" cy="380502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13" name="文本框 22"/>
          <p:cNvSpPr txBox="1">
            <a:spLocks noChangeArrowheads="1"/>
          </p:cNvSpPr>
          <p:nvPr/>
        </p:nvSpPr>
        <p:spPr bwMode="auto">
          <a:xfrm>
            <a:off x="5208012" y="1839366"/>
            <a:ext cx="466354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4" name="矩形 23"/>
          <p:cNvSpPr>
            <a:spLocks noChangeArrowheads="1"/>
          </p:cNvSpPr>
          <p:nvPr/>
        </p:nvSpPr>
        <p:spPr bwMode="auto">
          <a:xfrm>
            <a:off x="5208013" y="3199369"/>
            <a:ext cx="5375581" cy="28931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</a:t>
            </a:r>
          </a:p>
          <a:p>
            <a:pPr eaLnBrk="1" hangingPunct="1"/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today I will try to live through this day only and not tackle my whole life problem at once. I can do for twelve hours that</a:t>
            </a:r>
          </a:p>
          <a:p>
            <a:pPr eaLnBrk="1" hangingPunct="1"/>
            <a:endParaRPr lang="en-US" altLang="zh-CN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  <a:p>
            <a:pPr eaLnBrk="1" hangingPunct="1"/>
            <a:endParaRPr lang="en-US" altLang="zh-CN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  <a:p>
            <a:pPr eaLnBrk="1" hangingPunct="1"/>
            <a:endParaRPr lang="en-US" altLang="zh-CN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today I will try to live through this day only and not tackle my whole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  <a:p>
            <a:pPr eaLnBrk="1" hangingPunct="1"/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08013" y="2569476"/>
            <a:ext cx="5375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CAN DO SOMETHING FOR TWELVE HOURS THAT</a:t>
            </a:r>
            <a:endParaRPr lang="zh-CN" altLang="en-US" sz="16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27" y="1131509"/>
            <a:ext cx="3479410" cy="525729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999451" y="2444227"/>
            <a:ext cx="10574198" cy="2525132"/>
            <a:chOff x="999451" y="2444227"/>
            <a:chExt cx="10574198" cy="2525132"/>
          </a:xfrm>
        </p:grpSpPr>
        <p:sp>
          <p:nvSpPr>
            <p:cNvPr id="7" name="矩形 6"/>
            <p:cNvSpPr/>
            <p:nvPr/>
          </p:nvSpPr>
          <p:spPr>
            <a:xfrm>
              <a:off x="1875811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01</a:t>
              </a:r>
              <a:endPara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8" name="文本框 22"/>
            <p:cNvSpPr txBox="1">
              <a:spLocks noChangeArrowheads="1"/>
            </p:cNvSpPr>
            <p:nvPr/>
          </p:nvSpPr>
          <p:spPr bwMode="auto">
            <a:xfrm>
              <a:off x="999451" y="2444227"/>
              <a:ext cx="247505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9" name="矩形 23"/>
            <p:cNvSpPr>
              <a:spLocks noChangeArrowheads="1"/>
            </p:cNvSpPr>
            <p:nvPr/>
          </p:nvSpPr>
          <p:spPr bwMode="auto">
            <a:xfrm>
              <a:off x="1022096" y="3024967"/>
              <a:ext cx="2278526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485661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02</a:t>
              </a:r>
              <a:endPara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1" name="文本框 22"/>
            <p:cNvSpPr txBox="1">
              <a:spLocks noChangeArrowheads="1"/>
            </p:cNvSpPr>
            <p:nvPr/>
          </p:nvSpPr>
          <p:spPr bwMode="auto">
            <a:xfrm>
              <a:off x="3609301" y="2444227"/>
              <a:ext cx="247505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2" name="矩形 23"/>
            <p:cNvSpPr>
              <a:spLocks noChangeArrowheads="1"/>
            </p:cNvSpPr>
            <p:nvPr/>
          </p:nvSpPr>
          <p:spPr bwMode="auto">
            <a:xfrm>
              <a:off x="3631946" y="3024967"/>
              <a:ext cx="2278526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230308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03</a:t>
              </a:r>
              <a:endPara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4" name="文本框 22"/>
            <p:cNvSpPr txBox="1">
              <a:spLocks noChangeArrowheads="1"/>
            </p:cNvSpPr>
            <p:nvPr/>
          </p:nvSpPr>
          <p:spPr bwMode="auto">
            <a:xfrm>
              <a:off x="6353948" y="2444227"/>
              <a:ext cx="247505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5" name="矩形 23"/>
            <p:cNvSpPr>
              <a:spLocks noChangeArrowheads="1"/>
            </p:cNvSpPr>
            <p:nvPr/>
          </p:nvSpPr>
          <p:spPr bwMode="auto">
            <a:xfrm>
              <a:off x="6376593" y="3024967"/>
              <a:ext cx="2278526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974955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04</a:t>
              </a:r>
              <a:endPara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7" name="文本框 22"/>
            <p:cNvSpPr txBox="1">
              <a:spLocks noChangeArrowheads="1"/>
            </p:cNvSpPr>
            <p:nvPr/>
          </p:nvSpPr>
          <p:spPr bwMode="auto">
            <a:xfrm>
              <a:off x="9098595" y="2444227"/>
              <a:ext cx="247505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0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0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8" name="矩形 23"/>
            <p:cNvSpPr>
              <a:spLocks noChangeArrowheads="1"/>
            </p:cNvSpPr>
            <p:nvPr/>
          </p:nvSpPr>
          <p:spPr bwMode="auto">
            <a:xfrm>
              <a:off x="9121240" y="3024967"/>
              <a:ext cx="2278526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汉仪黑荔枝体简" panose="00020600040101010101" pitchFamily="18" charset="-122"/>
                  <a:ea typeface="汉仪黑荔枝体简" panose="00020600040101010101" pitchFamily="18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7963" y="5473122"/>
            <a:ext cx="8609130" cy="1384878"/>
            <a:chOff x="197963" y="5473122"/>
            <a:chExt cx="8609130" cy="1384878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70670" y="2785519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第 三 部 分</a:t>
            </a:r>
          </a:p>
        </p:txBody>
      </p:sp>
      <p:sp>
        <p:nvSpPr>
          <p:cNvPr id="7" name="矩形 6"/>
          <p:cNvSpPr/>
          <p:nvPr/>
        </p:nvSpPr>
        <p:spPr>
          <a:xfrm>
            <a:off x="970670" y="3616516"/>
            <a:ext cx="65540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62707" y="5892269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2707" y="2195334"/>
            <a:ext cx="11310425" cy="3552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096473" y="1266092"/>
            <a:ext cx="5776660" cy="929242"/>
            <a:chOff x="197963" y="5473122"/>
            <a:chExt cx="8609130" cy="138487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11" name="文本框 10"/>
          <p:cNvSpPr txBox="1"/>
          <p:nvPr/>
        </p:nvSpPr>
        <p:spPr>
          <a:xfrm>
            <a:off x="3702284" y="3044360"/>
            <a:ext cx="4273890" cy="76944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 ：</a:t>
            </a:r>
          </a:p>
        </p:txBody>
      </p:sp>
      <p:sp>
        <p:nvSpPr>
          <p:cNvPr id="12" name="矩形 11"/>
          <p:cNvSpPr/>
          <p:nvPr/>
        </p:nvSpPr>
        <p:spPr>
          <a:xfrm>
            <a:off x="3702283" y="3875357"/>
            <a:ext cx="7481323" cy="116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only. Just for today I will try to live through this day only and not tackle my whole life problem at once. Just for today I will try to live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4674" y="1908085"/>
            <a:ext cx="4339792" cy="4477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56" y="1498331"/>
            <a:ext cx="4260787" cy="273088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Rectangle 80"/>
          <p:cNvSpPr/>
          <p:nvPr/>
        </p:nvSpPr>
        <p:spPr>
          <a:xfrm>
            <a:off x="6744699" y="2759998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0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6719255" y="3123150"/>
            <a:ext cx="4638457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Rectangle 85"/>
          <p:cNvSpPr/>
          <p:nvPr/>
        </p:nvSpPr>
        <p:spPr>
          <a:xfrm>
            <a:off x="5690902" y="4059386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6"/>
          <p:cNvSpPr txBox="1"/>
          <p:nvPr/>
        </p:nvSpPr>
        <p:spPr>
          <a:xfrm>
            <a:off x="5665459" y="4422538"/>
            <a:ext cx="4737970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10" name="Rectangle 87"/>
          <p:cNvSpPr/>
          <p:nvPr/>
        </p:nvSpPr>
        <p:spPr>
          <a:xfrm>
            <a:off x="4530365" y="5230889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11" name="TextBox 88"/>
          <p:cNvSpPr txBox="1"/>
          <p:nvPr/>
        </p:nvSpPr>
        <p:spPr>
          <a:xfrm>
            <a:off x="4504922" y="5594041"/>
            <a:ext cx="4637044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grpSp>
        <p:nvGrpSpPr>
          <p:cNvPr id="12" name="Group 19"/>
          <p:cNvGrpSpPr/>
          <p:nvPr/>
        </p:nvGrpSpPr>
        <p:grpSpPr>
          <a:xfrm>
            <a:off x="5706964" y="2815909"/>
            <a:ext cx="1002060" cy="1002321"/>
            <a:chOff x="14361737" y="2978422"/>
            <a:chExt cx="1999231" cy="1999752"/>
          </a:xfrm>
        </p:grpSpPr>
        <p:grpSp>
          <p:nvGrpSpPr>
            <p:cNvPr id="13" name="Group 70"/>
            <p:cNvGrpSpPr/>
            <p:nvPr/>
          </p:nvGrpSpPr>
          <p:grpSpPr>
            <a:xfrm rot="21316916">
              <a:off x="14361737" y="2978422"/>
              <a:ext cx="1999231" cy="1999752"/>
              <a:chOff x="5013110" y="5059616"/>
              <a:chExt cx="3378533" cy="3379413"/>
            </a:xfrm>
          </p:grpSpPr>
          <p:sp>
            <p:nvSpPr>
              <p:cNvPr id="15" name="Oval 71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黑荔枝体简" panose="00020600040101010101" pitchFamily="18" charset="-122"/>
                  <a:ea typeface="汉仪黑荔枝体简" panose="00020600040101010101" pitchFamily="18" charset="-122"/>
                </a:endParaRPr>
              </a:p>
            </p:txBody>
          </p:sp>
          <p:sp>
            <p:nvSpPr>
              <p:cNvPr id="16" name="Oval 72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rgbClr val="94BC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黑荔枝体简" panose="00020600040101010101" pitchFamily="18" charset="-122"/>
                  <a:ea typeface="汉仪黑荔枝体简" panose="00020600040101010101" pitchFamily="18" charset="-122"/>
                </a:endParaRPr>
              </a:p>
            </p:txBody>
          </p:sp>
        </p:grpSp>
        <p:sp>
          <p:nvSpPr>
            <p:cNvPr id="14" name="Freeform 22"/>
            <p:cNvSpPr>
              <a:spLocks noChangeArrowheads="1"/>
            </p:cNvSpPr>
            <p:nvPr/>
          </p:nvSpPr>
          <p:spPr bwMode="auto">
            <a:xfrm>
              <a:off x="15014064" y="3584307"/>
              <a:ext cx="747702" cy="747708"/>
            </a:xfrm>
            <a:custGeom>
              <a:avLst/>
              <a:gdLst>
                <a:gd name="T0" fmla="*/ 230 w 461"/>
                <a:gd name="T1" fmla="*/ 8 h 461"/>
                <a:gd name="T2" fmla="*/ 230 w 461"/>
                <a:gd name="T3" fmla="*/ 8 h 461"/>
                <a:gd name="T4" fmla="*/ 0 w 461"/>
                <a:gd name="T5" fmla="*/ 239 h 461"/>
                <a:gd name="T6" fmla="*/ 230 w 461"/>
                <a:gd name="T7" fmla="*/ 460 h 461"/>
                <a:gd name="T8" fmla="*/ 460 w 461"/>
                <a:gd name="T9" fmla="*/ 230 h 461"/>
                <a:gd name="T10" fmla="*/ 230 w 461"/>
                <a:gd name="T11" fmla="*/ 8 h 461"/>
                <a:gd name="T12" fmla="*/ 230 w 461"/>
                <a:gd name="T13" fmla="*/ 35 h 461"/>
                <a:gd name="T14" fmla="*/ 230 w 461"/>
                <a:gd name="T15" fmla="*/ 35 h 461"/>
                <a:gd name="T16" fmla="*/ 319 w 461"/>
                <a:gd name="T17" fmla="*/ 53 h 461"/>
                <a:gd name="T18" fmla="*/ 291 w 461"/>
                <a:gd name="T19" fmla="*/ 106 h 461"/>
                <a:gd name="T20" fmla="*/ 230 w 461"/>
                <a:gd name="T21" fmla="*/ 97 h 461"/>
                <a:gd name="T22" fmla="*/ 168 w 461"/>
                <a:gd name="T23" fmla="*/ 106 h 461"/>
                <a:gd name="T24" fmla="*/ 141 w 461"/>
                <a:gd name="T25" fmla="*/ 53 h 461"/>
                <a:gd name="T26" fmla="*/ 230 w 461"/>
                <a:gd name="T27" fmla="*/ 35 h 461"/>
                <a:gd name="T28" fmla="*/ 106 w 461"/>
                <a:gd name="T29" fmla="*/ 292 h 461"/>
                <a:gd name="T30" fmla="*/ 106 w 461"/>
                <a:gd name="T31" fmla="*/ 292 h 461"/>
                <a:gd name="T32" fmla="*/ 53 w 461"/>
                <a:gd name="T33" fmla="*/ 327 h 461"/>
                <a:gd name="T34" fmla="*/ 35 w 461"/>
                <a:gd name="T35" fmla="*/ 239 h 461"/>
                <a:gd name="T36" fmla="*/ 53 w 461"/>
                <a:gd name="T37" fmla="*/ 141 h 461"/>
                <a:gd name="T38" fmla="*/ 106 w 461"/>
                <a:gd name="T39" fmla="*/ 167 h 461"/>
                <a:gd name="T40" fmla="*/ 88 w 461"/>
                <a:gd name="T41" fmla="*/ 230 h 461"/>
                <a:gd name="T42" fmla="*/ 106 w 461"/>
                <a:gd name="T43" fmla="*/ 292 h 461"/>
                <a:gd name="T44" fmla="*/ 230 w 461"/>
                <a:gd name="T45" fmla="*/ 433 h 461"/>
                <a:gd name="T46" fmla="*/ 230 w 461"/>
                <a:gd name="T47" fmla="*/ 433 h 461"/>
                <a:gd name="T48" fmla="*/ 141 w 461"/>
                <a:gd name="T49" fmla="*/ 407 h 461"/>
                <a:gd name="T50" fmla="*/ 168 w 461"/>
                <a:gd name="T51" fmla="*/ 354 h 461"/>
                <a:gd name="T52" fmla="*/ 230 w 461"/>
                <a:gd name="T53" fmla="*/ 372 h 461"/>
                <a:gd name="T54" fmla="*/ 291 w 461"/>
                <a:gd name="T55" fmla="*/ 354 h 461"/>
                <a:gd name="T56" fmla="*/ 319 w 461"/>
                <a:gd name="T57" fmla="*/ 407 h 461"/>
                <a:gd name="T58" fmla="*/ 230 w 461"/>
                <a:gd name="T59" fmla="*/ 433 h 461"/>
                <a:gd name="T60" fmla="*/ 230 w 461"/>
                <a:gd name="T61" fmla="*/ 345 h 461"/>
                <a:gd name="T62" fmla="*/ 230 w 461"/>
                <a:gd name="T63" fmla="*/ 345 h 461"/>
                <a:gd name="T64" fmla="*/ 124 w 461"/>
                <a:gd name="T65" fmla="*/ 230 h 461"/>
                <a:gd name="T66" fmla="*/ 230 w 461"/>
                <a:gd name="T67" fmla="*/ 123 h 461"/>
                <a:gd name="T68" fmla="*/ 336 w 461"/>
                <a:gd name="T69" fmla="*/ 230 h 461"/>
                <a:gd name="T70" fmla="*/ 230 w 461"/>
                <a:gd name="T71" fmla="*/ 345 h 461"/>
                <a:gd name="T72" fmla="*/ 354 w 461"/>
                <a:gd name="T73" fmla="*/ 292 h 461"/>
                <a:gd name="T74" fmla="*/ 354 w 461"/>
                <a:gd name="T75" fmla="*/ 292 h 461"/>
                <a:gd name="T76" fmla="*/ 372 w 461"/>
                <a:gd name="T77" fmla="*/ 230 h 461"/>
                <a:gd name="T78" fmla="*/ 354 w 461"/>
                <a:gd name="T79" fmla="*/ 167 h 461"/>
                <a:gd name="T80" fmla="*/ 407 w 461"/>
                <a:gd name="T81" fmla="*/ 141 h 461"/>
                <a:gd name="T82" fmla="*/ 425 w 461"/>
                <a:gd name="T83" fmla="*/ 230 h 461"/>
                <a:gd name="T84" fmla="*/ 407 w 461"/>
                <a:gd name="T85" fmla="*/ 327 h 461"/>
                <a:gd name="T86" fmla="*/ 354 w 461"/>
                <a:gd name="T87" fmla="*/ 292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1" h="461">
                  <a:moveTo>
                    <a:pt x="230" y="8"/>
                  </a:moveTo>
                  <a:lnTo>
                    <a:pt x="230" y="8"/>
                  </a:lnTo>
                  <a:cubicBezTo>
                    <a:pt x="97" y="8"/>
                    <a:pt x="0" y="106"/>
                    <a:pt x="0" y="239"/>
                  </a:cubicBezTo>
                  <a:cubicBezTo>
                    <a:pt x="0" y="363"/>
                    <a:pt x="106" y="460"/>
                    <a:pt x="230" y="460"/>
                  </a:cubicBezTo>
                  <a:cubicBezTo>
                    <a:pt x="363" y="460"/>
                    <a:pt x="460" y="354"/>
                    <a:pt x="460" y="230"/>
                  </a:cubicBezTo>
                  <a:cubicBezTo>
                    <a:pt x="460" y="106"/>
                    <a:pt x="354" y="0"/>
                    <a:pt x="230" y="8"/>
                  </a:cubicBezTo>
                  <a:close/>
                  <a:moveTo>
                    <a:pt x="230" y="35"/>
                  </a:moveTo>
                  <a:lnTo>
                    <a:pt x="230" y="35"/>
                  </a:lnTo>
                  <a:cubicBezTo>
                    <a:pt x="256" y="35"/>
                    <a:pt x="291" y="44"/>
                    <a:pt x="319" y="53"/>
                  </a:cubicBezTo>
                  <a:cubicBezTo>
                    <a:pt x="291" y="106"/>
                    <a:pt x="291" y="106"/>
                    <a:pt x="291" y="106"/>
                  </a:cubicBezTo>
                  <a:cubicBezTo>
                    <a:pt x="275" y="97"/>
                    <a:pt x="247" y="97"/>
                    <a:pt x="230" y="97"/>
                  </a:cubicBezTo>
                  <a:cubicBezTo>
                    <a:pt x="203" y="97"/>
                    <a:pt x="185" y="97"/>
                    <a:pt x="168" y="106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68" y="44"/>
                    <a:pt x="194" y="35"/>
                    <a:pt x="230" y="35"/>
                  </a:cubicBezTo>
                  <a:close/>
                  <a:moveTo>
                    <a:pt x="106" y="292"/>
                  </a:moveTo>
                  <a:lnTo>
                    <a:pt x="106" y="292"/>
                  </a:lnTo>
                  <a:cubicBezTo>
                    <a:pt x="53" y="327"/>
                    <a:pt x="53" y="327"/>
                    <a:pt x="53" y="327"/>
                  </a:cubicBezTo>
                  <a:cubicBezTo>
                    <a:pt x="35" y="301"/>
                    <a:pt x="35" y="265"/>
                    <a:pt x="35" y="239"/>
                  </a:cubicBezTo>
                  <a:cubicBezTo>
                    <a:pt x="26" y="204"/>
                    <a:pt x="35" y="167"/>
                    <a:pt x="53" y="141"/>
                  </a:cubicBezTo>
                  <a:cubicBezTo>
                    <a:pt x="106" y="167"/>
                    <a:pt x="106" y="167"/>
                    <a:pt x="106" y="167"/>
                  </a:cubicBezTo>
                  <a:cubicBezTo>
                    <a:pt x="97" y="185"/>
                    <a:pt x="88" y="212"/>
                    <a:pt x="88" y="230"/>
                  </a:cubicBezTo>
                  <a:cubicBezTo>
                    <a:pt x="88" y="257"/>
                    <a:pt x="97" y="274"/>
                    <a:pt x="106" y="292"/>
                  </a:cubicBezTo>
                  <a:close/>
                  <a:moveTo>
                    <a:pt x="230" y="433"/>
                  </a:moveTo>
                  <a:lnTo>
                    <a:pt x="230" y="433"/>
                  </a:lnTo>
                  <a:cubicBezTo>
                    <a:pt x="194" y="433"/>
                    <a:pt x="168" y="425"/>
                    <a:pt x="141" y="407"/>
                  </a:cubicBezTo>
                  <a:cubicBezTo>
                    <a:pt x="168" y="354"/>
                    <a:pt x="168" y="354"/>
                    <a:pt x="168" y="354"/>
                  </a:cubicBezTo>
                  <a:cubicBezTo>
                    <a:pt x="185" y="363"/>
                    <a:pt x="203" y="372"/>
                    <a:pt x="230" y="372"/>
                  </a:cubicBezTo>
                  <a:cubicBezTo>
                    <a:pt x="247" y="372"/>
                    <a:pt x="275" y="363"/>
                    <a:pt x="291" y="354"/>
                  </a:cubicBezTo>
                  <a:cubicBezTo>
                    <a:pt x="319" y="407"/>
                    <a:pt x="319" y="407"/>
                    <a:pt x="319" y="407"/>
                  </a:cubicBezTo>
                  <a:cubicBezTo>
                    <a:pt x="291" y="425"/>
                    <a:pt x="266" y="433"/>
                    <a:pt x="230" y="433"/>
                  </a:cubicBezTo>
                  <a:close/>
                  <a:moveTo>
                    <a:pt x="230" y="345"/>
                  </a:moveTo>
                  <a:lnTo>
                    <a:pt x="230" y="345"/>
                  </a:lnTo>
                  <a:cubicBezTo>
                    <a:pt x="168" y="345"/>
                    <a:pt x="124" y="292"/>
                    <a:pt x="124" y="230"/>
                  </a:cubicBezTo>
                  <a:cubicBezTo>
                    <a:pt x="124" y="167"/>
                    <a:pt x="168" y="123"/>
                    <a:pt x="230" y="123"/>
                  </a:cubicBezTo>
                  <a:cubicBezTo>
                    <a:pt x="291" y="123"/>
                    <a:pt x="336" y="167"/>
                    <a:pt x="336" y="230"/>
                  </a:cubicBezTo>
                  <a:cubicBezTo>
                    <a:pt x="336" y="292"/>
                    <a:pt x="291" y="345"/>
                    <a:pt x="230" y="345"/>
                  </a:cubicBezTo>
                  <a:close/>
                  <a:moveTo>
                    <a:pt x="354" y="292"/>
                  </a:moveTo>
                  <a:lnTo>
                    <a:pt x="354" y="292"/>
                  </a:lnTo>
                  <a:cubicBezTo>
                    <a:pt x="363" y="274"/>
                    <a:pt x="372" y="257"/>
                    <a:pt x="372" y="230"/>
                  </a:cubicBezTo>
                  <a:cubicBezTo>
                    <a:pt x="372" y="212"/>
                    <a:pt x="363" y="185"/>
                    <a:pt x="354" y="167"/>
                  </a:cubicBezTo>
                  <a:cubicBezTo>
                    <a:pt x="407" y="141"/>
                    <a:pt x="407" y="141"/>
                    <a:pt x="407" y="141"/>
                  </a:cubicBezTo>
                  <a:cubicBezTo>
                    <a:pt x="416" y="167"/>
                    <a:pt x="425" y="195"/>
                    <a:pt x="425" y="230"/>
                  </a:cubicBezTo>
                  <a:cubicBezTo>
                    <a:pt x="425" y="265"/>
                    <a:pt x="416" y="292"/>
                    <a:pt x="407" y="327"/>
                  </a:cubicBezTo>
                  <a:lnTo>
                    <a:pt x="354" y="2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17" name="Group 15"/>
          <p:cNvGrpSpPr/>
          <p:nvPr/>
        </p:nvGrpSpPr>
        <p:grpSpPr>
          <a:xfrm>
            <a:off x="4627683" y="3966740"/>
            <a:ext cx="1002060" cy="1002321"/>
            <a:chOff x="12208441" y="5274469"/>
            <a:chExt cx="1999231" cy="1999752"/>
          </a:xfrm>
        </p:grpSpPr>
        <p:grpSp>
          <p:nvGrpSpPr>
            <p:cNvPr id="18" name="Group 67"/>
            <p:cNvGrpSpPr/>
            <p:nvPr/>
          </p:nvGrpSpPr>
          <p:grpSpPr>
            <a:xfrm rot="21316916">
              <a:off x="12208441" y="5274469"/>
              <a:ext cx="1999231" cy="1999752"/>
              <a:chOff x="5013110" y="5059616"/>
              <a:chExt cx="3378533" cy="3379413"/>
            </a:xfrm>
          </p:grpSpPr>
          <p:sp>
            <p:nvSpPr>
              <p:cNvPr id="20" name="Oval 68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黑荔枝体简" panose="00020600040101010101" pitchFamily="18" charset="-122"/>
                  <a:ea typeface="汉仪黑荔枝体简" panose="00020600040101010101" pitchFamily="18" charset="-122"/>
                </a:endParaRPr>
              </a:p>
            </p:txBody>
          </p:sp>
          <p:sp>
            <p:nvSpPr>
              <p:cNvPr id="21" name="Oval 69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黑荔枝体简" panose="00020600040101010101" pitchFamily="18" charset="-122"/>
                  <a:ea typeface="汉仪黑荔枝体简" panose="00020600040101010101" pitchFamily="18" charset="-122"/>
                </a:endParaRPr>
              </a:p>
            </p:txBody>
          </p:sp>
        </p:grpSp>
        <p:sp>
          <p:nvSpPr>
            <p:cNvPr id="19" name="Freeform 101"/>
            <p:cNvSpPr>
              <a:spLocks noChangeArrowheads="1"/>
            </p:cNvSpPr>
            <p:nvPr/>
          </p:nvSpPr>
          <p:spPr bwMode="auto">
            <a:xfrm>
              <a:off x="12800806" y="5933248"/>
              <a:ext cx="804670" cy="619523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22" name="Group 14"/>
          <p:cNvGrpSpPr/>
          <p:nvPr/>
        </p:nvGrpSpPr>
        <p:grpSpPr>
          <a:xfrm>
            <a:off x="3474505" y="5148375"/>
            <a:ext cx="1002060" cy="1002321"/>
            <a:chOff x="9907711" y="7463571"/>
            <a:chExt cx="1999231" cy="1999752"/>
          </a:xfrm>
        </p:grpSpPr>
        <p:grpSp>
          <p:nvGrpSpPr>
            <p:cNvPr id="23" name="Group 64"/>
            <p:cNvGrpSpPr/>
            <p:nvPr/>
          </p:nvGrpSpPr>
          <p:grpSpPr>
            <a:xfrm rot="21316916">
              <a:off x="9907711" y="7463571"/>
              <a:ext cx="1999231" cy="1999752"/>
              <a:chOff x="5013110" y="5059616"/>
              <a:chExt cx="3378533" cy="3379413"/>
            </a:xfrm>
          </p:grpSpPr>
          <p:sp>
            <p:nvSpPr>
              <p:cNvPr id="25" name="Oval 65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黑荔枝体简" panose="00020600040101010101" pitchFamily="18" charset="-122"/>
                  <a:ea typeface="汉仪黑荔枝体简" panose="00020600040101010101" pitchFamily="18" charset="-122"/>
                </a:endParaRPr>
              </a:p>
            </p:txBody>
          </p:sp>
          <p:sp>
            <p:nvSpPr>
              <p:cNvPr id="26" name="Oval 66"/>
              <p:cNvSpPr/>
              <p:nvPr/>
            </p:nvSpPr>
            <p:spPr>
              <a:xfrm>
                <a:off x="5238837" y="5328783"/>
                <a:ext cx="2832535" cy="2833273"/>
              </a:xfrm>
              <a:prstGeom prst="ellipse">
                <a:avLst/>
              </a:prstGeom>
              <a:solidFill>
                <a:srgbClr val="94BC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黑荔枝体简" panose="00020600040101010101" pitchFamily="18" charset="-122"/>
                  <a:ea typeface="汉仪黑荔枝体简" panose="00020600040101010101" pitchFamily="18" charset="-122"/>
                </a:endParaRPr>
              </a:p>
            </p:txBody>
          </p:sp>
        </p:grpSp>
        <p:sp>
          <p:nvSpPr>
            <p:cNvPr id="24" name="Freeform 104"/>
            <p:cNvSpPr>
              <a:spLocks noChangeArrowheads="1"/>
            </p:cNvSpPr>
            <p:nvPr/>
          </p:nvSpPr>
          <p:spPr bwMode="auto">
            <a:xfrm>
              <a:off x="10528124" y="8136492"/>
              <a:ext cx="804676" cy="541196"/>
            </a:xfrm>
            <a:custGeom>
              <a:avLst/>
              <a:gdLst>
                <a:gd name="T0" fmla="*/ 203 w 497"/>
                <a:gd name="T1" fmla="*/ 257 h 337"/>
                <a:gd name="T2" fmla="*/ 203 w 497"/>
                <a:gd name="T3" fmla="*/ 257 h 337"/>
                <a:gd name="T4" fmla="*/ 221 w 497"/>
                <a:gd name="T5" fmla="*/ 327 h 337"/>
                <a:gd name="T6" fmla="*/ 283 w 497"/>
                <a:gd name="T7" fmla="*/ 310 h 337"/>
                <a:gd name="T8" fmla="*/ 398 w 497"/>
                <a:gd name="T9" fmla="*/ 9 h 337"/>
                <a:gd name="T10" fmla="*/ 203 w 497"/>
                <a:gd name="T11" fmla="*/ 257 h 337"/>
                <a:gd name="T12" fmla="*/ 248 w 497"/>
                <a:gd name="T13" fmla="*/ 71 h 337"/>
                <a:gd name="T14" fmla="*/ 248 w 497"/>
                <a:gd name="T15" fmla="*/ 71 h 337"/>
                <a:gd name="T16" fmla="*/ 274 w 497"/>
                <a:gd name="T17" fmla="*/ 71 h 337"/>
                <a:gd name="T18" fmla="*/ 310 w 497"/>
                <a:gd name="T19" fmla="*/ 26 h 337"/>
                <a:gd name="T20" fmla="*/ 248 w 497"/>
                <a:gd name="T21" fmla="*/ 17 h 337"/>
                <a:gd name="T22" fmla="*/ 0 w 497"/>
                <a:gd name="T23" fmla="*/ 283 h 337"/>
                <a:gd name="T24" fmla="*/ 0 w 497"/>
                <a:gd name="T25" fmla="*/ 310 h 337"/>
                <a:gd name="T26" fmla="*/ 26 w 497"/>
                <a:gd name="T27" fmla="*/ 336 h 337"/>
                <a:gd name="T28" fmla="*/ 53 w 497"/>
                <a:gd name="T29" fmla="*/ 310 h 337"/>
                <a:gd name="T30" fmla="*/ 53 w 497"/>
                <a:gd name="T31" fmla="*/ 283 h 337"/>
                <a:gd name="T32" fmla="*/ 248 w 497"/>
                <a:gd name="T33" fmla="*/ 71 h 337"/>
                <a:gd name="T34" fmla="*/ 425 w 497"/>
                <a:gd name="T35" fmla="*/ 98 h 337"/>
                <a:gd name="T36" fmla="*/ 425 w 497"/>
                <a:gd name="T37" fmla="*/ 98 h 337"/>
                <a:gd name="T38" fmla="*/ 407 w 497"/>
                <a:gd name="T39" fmla="*/ 151 h 337"/>
                <a:gd name="T40" fmla="*/ 442 w 497"/>
                <a:gd name="T41" fmla="*/ 283 h 337"/>
                <a:gd name="T42" fmla="*/ 442 w 497"/>
                <a:gd name="T43" fmla="*/ 310 h 337"/>
                <a:gd name="T44" fmla="*/ 469 w 497"/>
                <a:gd name="T45" fmla="*/ 336 h 337"/>
                <a:gd name="T46" fmla="*/ 469 w 497"/>
                <a:gd name="T47" fmla="*/ 336 h 337"/>
                <a:gd name="T48" fmla="*/ 496 w 497"/>
                <a:gd name="T49" fmla="*/ 310 h 337"/>
                <a:gd name="T50" fmla="*/ 496 w 497"/>
                <a:gd name="T51" fmla="*/ 283 h 337"/>
                <a:gd name="T52" fmla="*/ 425 w 497"/>
                <a:gd name="T53" fmla="*/ 9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7" h="337">
                  <a:moveTo>
                    <a:pt x="203" y="257"/>
                  </a:moveTo>
                  <a:lnTo>
                    <a:pt x="203" y="257"/>
                  </a:lnTo>
                  <a:cubicBezTo>
                    <a:pt x="186" y="283"/>
                    <a:pt x="194" y="310"/>
                    <a:pt x="221" y="327"/>
                  </a:cubicBezTo>
                  <a:cubicBezTo>
                    <a:pt x="239" y="336"/>
                    <a:pt x="266" y="336"/>
                    <a:pt x="283" y="310"/>
                  </a:cubicBezTo>
                  <a:cubicBezTo>
                    <a:pt x="301" y="274"/>
                    <a:pt x="407" y="9"/>
                    <a:pt x="398" y="9"/>
                  </a:cubicBezTo>
                  <a:cubicBezTo>
                    <a:pt x="389" y="0"/>
                    <a:pt x="221" y="230"/>
                    <a:pt x="203" y="257"/>
                  </a:cubicBezTo>
                  <a:close/>
                  <a:moveTo>
                    <a:pt x="248" y="71"/>
                  </a:moveTo>
                  <a:lnTo>
                    <a:pt x="248" y="71"/>
                  </a:lnTo>
                  <a:cubicBezTo>
                    <a:pt x="257" y="71"/>
                    <a:pt x="266" y="71"/>
                    <a:pt x="274" y="71"/>
                  </a:cubicBezTo>
                  <a:cubicBezTo>
                    <a:pt x="292" y="53"/>
                    <a:pt x="301" y="44"/>
                    <a:pt x="310" y="26"/>
                  </a:cubicBezTo>
                  <a:cubicBezTo>
                    <a:pt x="292" y="17"/>
                    <a:pt x="274" y="17"/>
                    <a:pt x="248" y="17"/>
                  </a:cubicBezTo>
                  <a:cubicBezTo>
                    <a:pt x="106" y="17"/>
                    <a:pt x="0" y="133"/>
                    <a:pt x="0" y="283"/>
                  </a:cubicBezTo>
                  <a:cubicBezTo>
                    <a:pt x="0" y="292"/>
                    <a:pt x="0" y="301"/>
                    <a:pt x="0" y="310"/>
                  </a:cubicBezTo>
                  <a:cubicBezTo>
                    <a:pt x="0" y="327"/>
                    <a:pt x="17" y="336"/>
                    <a:pt x="26" y="336"/>
                  </a:cubicBezTo>
                  <a:cubicBezTo>
                    <a:pt x="44" y="336"/>
                    <a:pt x="53" y="319"/>
                    <a:pt x="53" y="310"/>
                  </a:cubicBezTo>
                  <a:cubicBezTo>
                    <a:pt x="53" y="301"/>
                    <a:pt x="53" y="292"/>
                    <a:pt x="53" y="283"/>
                  </a:cubicBezTo>
                  <a:cubicBezTo>
                    <a:pt x="53" y="160"/>
                    <a:pt x="132" y="71"/>
                    <a:pt x="248" y="71"/>
                  </a:cubicBezTo>
                  <a:close/>
                  <a:moveTo>
                    <a:pt x="425" y="98"/>
                  </a:moveTo>
                  <a:lnTo>
                    <a:pt x="425" y="98"/>
                  </a:lnTo>
                  <a:cubicBezTo>
                    <a:pt x="416" y="115"/>
                    <a:pt x="416" y="133"/>
                    <a:pt x="407" y="151"/>
                  </a:cubicBezTo>
                  <a:cubicBezTo>
                    <a:pt x="433" y="186"/>
                    <a:pt x="442" y="239"/>
                    <a:pt x="442" y="283"/>
                  </a:cubicBezTo>
                  <a:cubicBezTo>
                    <a:pt x="442" y="292"/>
                    <a:pt x="442" y="301"/>
                    <a:pt x="442" y="310"/>
                  </a:cubicBezTo>
                  <a:cubicBezTo>
                    <a:pt x="442" y="319"/>
                    <a:pt x="451" y="336"/>
                    <a:pt x="469" y="336"/>
                  </a:cubicBezTo>
                  <a:lnTo>
                    <a:pt x="469" y="336"/>
                  </a:lnTo>
                  <a:cubicBezTo>
                    <a:pt x="478" y="336"/>
                    <a:pt x="496" y="327"/>
                    <a:pt x="496" y="310"/>
                  </a:cubicBezTo>
                  <a:cubicBezTo>
                    <a:pt x="496" y="301"/>
                    <a:pt x="496" y="292"/>
                    <a:pt x="496" y="283"/>
                  </a:cubicBezTo>
                  <a:cubicBezTo>
                    <a:pt x="496" y="213"/>
                    <a:pt x="469" y="151"/>
                    <a:pt x="425" y="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Rectangle 80"/>
          <p:cNvSpPr/>
          <p:nvPr/>
        </p:nvSpPr>
        <p:spPr>
          <a:xfrm>
            <a:off x="3949738" y="2163322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pPr algn="r"/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1297530" y="2563692"/>
            <a:ext cx="4353949" cy="1191059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Rectangle 80"/>
          <p:cNvSpPr/>
          <p:nvPr/>
        </p:nvSpPr>
        <p:spPr>
          <a:xfrm>
            <a:off x="3970837" y="3754751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pPr algn="r"/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1318629" y="4155121"/>
            <a:ext cx="4353949" cy="1191059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8667" y="938443"/>
            <a:ext cx="3133333" cy="5466667"/>
          </a:xfrm>
          <a:prstGeom prst="rect">
            <a:avLst/>
          </a:prstGeom>
        </p:spPr>
      </p:pic>
      <p:sp>
        <p:nvSpPr>
          <p:cNvPr id="3" name="等腰三角形 2"/>
          <p:cNvSpPr/>
          <p:nvPr/>
        </p:nvSpPr>
        <p:spPr>
          <a:xfrm rot="2187414">
            <a:off x="6548284" y="1415845"/>
            <a:ext cx="4559189" cy="3930335"/>
          </a:xfrm>
          <a:prstGeom prst="triangle">
            <a:avLst/>
          </a:prstGeom>
          <a:noFill/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522571" y="1078928"/>
            <a:ext cx="5288808" cy="535164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68327" y="2082018"/>
            <a:ext cx="1264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94BC7F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01</a:t>
            </a:r>
            <a:endParaRPr lang="zh-CN" altLang="en-US" sz="6000" b="1" dirty="0">
              <a:solidFill>
                <a:srgbClr val="94BC7F"/>
              </a:solidFill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27827" y="2096086"/>
            <a:ext cx="1451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94BC7F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02</a:t>
            </a:r>
            <a:endParaRPr lang="zh-CN" altLang="en-US" sz="6000" b="1" dirty="0">
              <a:solidFill>
                <a:srgbClr val="94BC7F"/>
              </a:solidFill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28006" y="2096086"/>
            <a:ext cx="1394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94BC7F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03</a:t>
            </a:r>
            <a:endParaRPr lang="zh-CN" altLang="en-US" sz="6000" b="1" dirty="0">
              <a:solidFill>
                <a:srgbClr val="94BC7F"/>
              </a:solidFill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57845" y="2096086"/>
            <a:ext cx="1397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94BC7F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04</a:t>
            </a:r>
            <a:endParaRPr lang="zh-CN" altLang="en-US" sz="6000" b="1" dirty="0">
              <a:solidFill>
                <a:srgbClr val="94BC7F"/>
              </a:solidFill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807483" y="303348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353736" y="3047552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928123" y="3054138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488444" y="3068206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809632" y="3303244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964375" y="3802066"/>
            <a:ext cx="2355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437946" y="3303244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3592689" y="3802066"/>
            <a:ext cx="2355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6066260" y="3303244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221003" y="3802066"/>
            <a:ext cx="2355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8694574" y="3303244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8849317" y="3802066"/>
            <a:ext cx="2355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/>
          <p:cNvSpPr/>
          <p:nvPr/>
        </p:nvSpPr>
        <p:spPr>
          <a:xfrm>
            <a:off x="1758048" y="3767286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530616" y="3767286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7303185" y="3767285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10047618" y="3767284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755094" y="5353671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3527662" y="5353671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0" name="矩形 23"/>
          <p:cNvSpPr>
            <a:spLocks noChangeArrowheads="1"/>
          </p:cNvSpPr>
          <p:nvPr/>
        </p:nvSpPr>
        <p:spPr bwMode="auto">
          <a:xfrm>
            <a:off x="6300229" y="5353670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9044664" y="5353670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44186" y="393828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10128" y="393828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95951" y="396224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133757" y="393828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6" name="文本框 22"/>
          <p:cNvSpPr txBox="1">
            <a:spLocks noChangeArrowheads="1"/>
          </p:cNvSpPr>
          <p:nvPr/>
        </p:nvSpPr>
        <p:spPr bwMode="auto">
          <a:xfrm>
            <a:off x="1071004" y="4782557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3836946" y="4782553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</a:p>
        </p:txBody>
      </p:sp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6636629" y="4769302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</a:p>
        </p:txBody>
      </p:sp>
      <p:sp>
        <p:nvSpPr>
          <p:cNvPr id="19" name="文本框 22"/>
          <p:cNvSpPr txBox="1">
            <a:spLocks noChangeArrowheads="1"/>
          </p:cNvSpPr>
          <p:nvPr/>
        </p:nvSpPr>
        <p:spPr bwMode="auto">
          <a:xfrm>
            <a:off x="9408176" y="4769301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275793" y="1184423"/>
            <a:ext cx="5274222" cy="707886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Castellar" panose="020A0402060406010301" pitchFamily="18" charset="0"/>
                <a:ea typeface="微软雅黑" panose="020B0503020204020204" pitchFamily="34" charset="-122"/>
              </a:rPr>
              <a:t>CONTENT</a:t>
            </a:r>
            <a:endParaRPr lang="zh-CN" altLang="en-US" sz="4000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98" y="749693"/>
            <a:ext cx="1818536" cy="171750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144750" y="819916"/>
            <a:ext cx="1744182" cy="1647283"/>
          </a:xfrm>
          <a:prstGeom prst="rect">
            <a:avLst/>
          </a:prstGeom>
        </p:spPr>
      </p:pic>
      <p:grpSp>
        <p:nvGrpSpPr>
          <p:cNvPr id="36" name="组合 35"/>
          <p:cNvGrpSpPr/>
          <p:nvPr/>
        </p:nvGrpSpPr>
        <p:grpSpPr>
          <a:xfrm>
            <a:off x="1739877" y="2399103"/>
            <a:ext cx="8426548" cy="804375"/>
            <a:chOff x="0" y="5716103"/>
            <a:chExt cx="11962390" cy="1141897"/>
          </a:xfrm>
        </p:grpSpPr>
        <p:grpSp>
          <p:nvGrpSpPr>
            <p:cNvPr id="26" name="组合 25"/>
            <p:cNvGrpSpPr/>
            <p:nvPr/>
          </p:nvGrpSpPr>
          <p:grpSpPr>
            <a:xfrm>
              <a:off x="0" y="5757791"/>
              <a:ext cx="6839480" cy="1100209"/>
              <a:chOff x="197963" y="5473122"/>
              <a:chExt cx="8609130" cy="1384878"/>
            </a:xfrm>
          </p:grpSpPr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6377" y="5473122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  <p:grpSp>
          <p:nvGrpSpPr>
            <p:cNvPr id="31" name="组合 30"/>
            <p:cNvGrpSpPr/>
            <p:nvPr/>
          </p:nvGrpSpPr>
          <p:grpSpPr>
            <a:xfrm>
              <a:off x="6839480" y="5716103"/>
              <a:ext cx="5122910" cy="1100208"/>
              <a:chOff x="197963" y="5473123"/>
              <a:chExt cx="6448414" cy="1384877"/>
            </a:xfrm>
          </p:grpSpPr>
          <p:pic>
            <p:nvPicPr>
              <p:cNvPr id="32" name="图片 3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70670" y="2785519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第 四 部 分</a:t>
            </a:r>
          </a:p>
        </p:txBody>
      </p:sp>
      <p:sp>
        <p:nvSpPr>
          <p:cNvPr id="7" name="矩形 6"/>
          <p:cNvSpPr/>
          <p:nvPr/>
        </p:nvSpPr>
        <p:spPr>
          <a:xfrm>
            <a:off x="970670" y="3616516"/>
            <a:ext cx="65540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62707" y="5892269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2707" y="2195334"/>
            <a:ext cx="11310425" cy="3552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096473" y="1266092"/>
            <a:ext cx="5776660" cy="929242"/>
            <a:chOff x="197963" y="5473122"/>
            <a:chExt cx="8609130" cy="138487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11" name="文本框 10"/>
          <p:cNvSpPr txBox="1"/>
          <p:nvPr/>
        </p:nvSpPr>
        <p:spPr>
          <a:xfrm>
            <a:off x="3702284" y="3044360"/>
            <a:ext cx="4273890" cy="76944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 ：</a:t>
            </a:r>
          </a:p>
        </p:txBody>
      </p:sp>
      <p:sp>
        <p:nvSpPr>
          <p:cNvPr id="12" name="矩形 11"/>
          <p:cNvSpPr/>
          <p:nvPr/>
        </p:nvSpPr>
        <p:spPr>
          <a:xfrm>
            <a:off x="3702283" y="3875357"/>
            <a:ext cx="7481323" cy="116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only. Just for today I will try to live through this day only and not tackle my whole life problem at once. Just for today I will try to live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4674" y="1908085"/>
            <a:ext cx="4339792" cy="4477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66" y="1697264"/>
            <a:ext cx="2546278" cy="2477109"/>
          </a:xfrm>
          <a:prstGeom prst="ellipse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58471" y="4740128"/>
            <a:ext cx="3503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2484327" y="4261418"/>
            <a:ext cx="169778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输入标题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760" y="1697264"/>
            <a:ext cx="2546278" cy="2477109"/>
          </a:xfrm>
          <a:prstGeom prst="ellipse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212865" y="4740128"/>
            <a:ext cx="3503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11" name="文本框 5"/>
          <p:cNvSpPr txBox="1">
            <a:spLocks noChangeArrowheads="1"/>
          </p:cNvSpPr>
          <p:nvPr/>
        </p:nvSpPr>
        <p:spPr bwMode="auto">
          <a:xfrm>
            <a:off x="8038721" y="4261418"/>
            <a:ext cx="169778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输入标题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4790"/>
            <a:ext cx="4515729" cy="55732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Rectangle 80"/>
          <p:cNvSpPr/>
          <p:nvPr/>
        </p:nvSpPr>
        <p:spPr>
          <a:xfrm>
            <a:off x="4757110" y="3190263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4757110" y="3646904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Rectangle 80"/>
          <p:cNvSpPr/>
          <p:nvPr/>
        </p:nvSpPr>
        <p:spPr>
          <a:xfrm>
            <a:off x="4778210" y="4610199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4778210" y="5066840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62707" y="1341085"/>
            <a:ext cx="5776660" cy="929242"/>
            <a:chOff x="197963" y="5473122"/>
            <a:chExt cx="8609130" cy="138487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14" name="矩形 13"/>
          <p:cNvSpPr/>
          <p:nvPr/>
        </p:nvSpPr>
        <p:spPr>
          <a:xfrm>
            <a:off x="562707" y="5892269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2707" y="2195334"/>
            <a:ext cx="11310425" cy="3552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794447" y="2896953"/>
            <a:ext cx="4273890" cy="76944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结 束 语 ：</a:t>
            </a:r>
          </a:p>
        </p:txBody>
      </p:sp>
      <p:sp>
        <p:nvSpPr>
          <p:cNvPr id="12" name="矩形 11"/>
          <p:cNvSpPr/>
          <p:nvPr/>
        </p:nvSpPr>
        <p:spPr>
          <a:xfrm>
            <a:off x="1794446" y="3727950"/>
            <a:ext cx="7481323" cy="116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only. Just for today I will try to live through this day only and not tackle my whole life problem at once. Just for today I will try to live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846878" y="1416077"/>
            <a:ext cx="5152862" cy="5316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62707" y="4783881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62707" y="1970251"/>
            <a:ext cx="11310425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52025" y="2418464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感 谢 您 的 观 看</a:t>
            </a:r>
          </a:p>
        </p:txBody>
      </p:sp>
      <p:sp>
        <p:nvSpPr>
          <p:cNvPr id="6" name="矩形 5"/>
          <p:cNvSpPr/>
          <p:nvPr/>
        </p:nvSpPr>
        <p:spPr>
          <a:xfrm>
            <a:off x="1252025" y="3249461"/>
            <a:ext cx="65540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74006" y="-285704"/>
            <a:ext cx="3401612" cy="35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70670" y="2785519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第 一 部 分</a:t>
            </a:r>
          </a:p>
        </p:txBody>
      </p:sp>
      <p:sp>
        <p:nvSpPr>
          <p:cNvPr id="7" name="矩形 6"/>
          <p:cNvSpPr/>
          <p:nvPr/>
        </p:nvSpPr>
        <p:spPr>
          <a:xfrm>
            <a:off x="970670" y="3616516"/>
            <a:ext cx="65540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62707" y="5892269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2707" y="2195334"/>
            <a:ext cx="11310425" cy="3552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096473" y="1266092"/>
            <a:ext cx="5776660" cy="929242"/>
            <a:chOff x="197963" y="5473122"/>
            <a:chExt cx="8609130" cy="138487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11" name="文本框 10"/>
          <p:cNvSpPr txBox="1"/>
          <p:nvPr/>
        </p:nvSpPr>
        <p:spPr>
          <a:xfrm>
            <a:off x="3702284" y="3044360"/>
            <a:ext cx="4273890" cy="76944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章 节 提 要 ：</a:t>
            </a:r>
          </a:p>
        </p:txBody>
      </p:sp>
      <p:sp>
        <p:nvSpPr>
          <p:cNvPr id="12" name="矩形 11"/>
          <p:cNvSpPr/>
          <p:nvPr/>
        </p:nvSpPr>
        <p:spPr>
          <a:xfrm>
            <a:off x="3702283" y="3875357"/>
            <a:ext cx="7481323" cy="116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only. Just for today I will try to live through this day only and not tackle my whole life problem at once. Just for today I will try to live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4674" y="1908085"/>
            <a:ext cx="4339792" cy="4477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656208" y="2150555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88600" y="1936776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2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点击添加标题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970847" y="2400434"/>
            <a:ext cx="6861278" cy="923362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 I will try to live through this</a:t>
            </a:r>
            <a:endParaRPr lang="zh-CN" alt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全字库正楷体" panose="0201060400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56208" y="3806739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88600" y="3592960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240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点击添加标题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970847" y="4056618"/>
            <a:ext cx="6861278" cy="923362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 I will try to live through this</a:t>
            </a:r>
            <a:endParaRPr lang="zh-CN" alt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全字库正楷体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97963" y="2322697"/>
            <a:ext cx="4390431" cy="4146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1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1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1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2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2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6769"/>
                                </p:stCondLst>
                                <p:childTnLst>
                                  <p:par>
                                    <p:cTn id="23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7269"/>
                                </p:stCondLst>
                                <p:childTnLst>
                                  <p:par>
                                    <p:cTn id="2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7769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1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/>
          <p:bldP spid="9" grpId="1"/>
          <p:bldP spid="10" grpId="0" animBg="1"/>
          <p:bldP spid="11" grpId="0" animBg="1"/>
          <p:bldP spid="12" grpId="0"/>
          <p:bldP spid="12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1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1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1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2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2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6769"/>
                                </p:stCondLst>
                                <p:childTnLst>
                                  <p:par>
                                    <p:cTn id="23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5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7269"/>
                                </p:stCondLst>
                                <p:childTnLst>
                                  <p:par>
                                    <p:cTn id="2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7769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1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/>
          <p:bldP spid="9" grpId="1"/>
          <p:bldP spid="10" grpId="0" animBg="1"/>
          <p:bldP spid="11" grpId="0" animBg="1"/>
          <p:bldP spid="12" grpId="0"/>
          <p:bldP spid="12" grpId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Rectangle 80"/>
          <p:cNvSpPr/>
          <p:nvPr/>
        </p:nvSpPr>
        <p:spPr>
          <a:xfrm>
            <a:off x="4887976" y="2092983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pPr algn="r"/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359292" y="2493353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Rectangle 80"/>
          <p:cNvSpPr/>
          <p:nvPr/>
        </p:nvSpPr>
        <p:spPr>
          <a:xfrm>
            <a:off x="4909076" y="3512919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pPr algn="r"/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380392" y="3913289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  <a:cs typeface="Aparajita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463" y="1008366"/>
            <a:ext cx="5771429" cy="560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TextBox 101"/>
          <p:cNvSpPr txBox="1"/>
          <p:nvPr/>
        </p:nvSpPr>
        <p:spPr>
          <a:xfrm>
            <a:off x="4604319" y="4555896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3</a:t>
            </a:r>
          </a:p>
        </p:txBody>
      </p:sp>
      <p:sp>
        <p:nvSpPr>
          <p:cNvPr id="7" name="TextBox 109"/>
          <p:cNvSpPr txBox="1"/>
          <p:nvPr/>
        </p:nvSpPr>
        <p:spPr>
          <a:xfrm>
            <a:off x="4617572" y="1808361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1</a:t>
            </a:r>
          </a:p>
        </p:txBody>
      </p:sp>
      <p:sp>
        <p:nvSpPr>
          <p:cNvPr id="8" name="TextBox 105"/>
          <p:cNvSpPr txBox="1"/>
          <p:nvPr/>
        </p:nvSpPr>
        <p:spPr>
          <a:xfrm>
            <a:off x="4622227" y="3193765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Aparajita" panose="020B0604020202020204" pitchFamily="34" charset="0"/>
              </a:rPr>
              <a:t>2</a:t>
            </a:r>
          </a:p>
        </p:txBody>
      </p:sp>
      <p:sp>
        <p:nvSpPr>
          <p:cNvPr id="9" name="矩形 52"/>
          <p:cNvSpPr>
            <a:spLocks noChangeArrowheads="1"/>
          </p:cNvSpPr>
          <p:nvPr/>
        </p:nvSpPr>
        <p:spPr bwMode="auto">
          <a:xfrm>
            <a:off x="5662901" y="3569683"/>
            <a:ext cx="49661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0" name="矩形 52"/>
          <p:cNvSpPr>
            <a:spLocks noChangeArrowheads="1"/>
          </p:cNvSpPr>
          <p:nvPr/>
        </p:nvSpPr>
        <p:spPr bwMode="auto">
          <a:xfrm>
            <a:off x="5697124" y="2184279"/>
            <a:ext cx="49661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1" name="矩形 52"/>
          <p:cNvSpPr>
            <a:spLocks noChangeArrowheads="1"/>
          </p:cNvSpPr>
          <p:nvPr/>
        </p:nvSpPr>
        <p:spPr bwMode="auto">
          <a:xfrm>
            <a:off x="5697124" y="4936682"/>
            <a:ext cx="49661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/>
          <a:srcRect t="35385"/>
          <a:stretch>
            <a:fillRect/>
          </a:stretch>
        </p:blipFill>
        <p:spPr>
          <a:xfrm>
            <a:off x="337143" y="1921779"/>
            <a:ext cx="4431804" cy="47301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t="50811"/>
          <a:stretch>
            <a:fillRect/>
          </a:stretch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16564" y="4300428"/>
            <a:ext cx="3204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7" name="文本框 5"/>
          <p:cNvSpPr txBox="1">
            <a:spLocks noChangeArrowheads="1"/>
          </p:cNvSpPr>
          <p:nvPr/>
        </p:nvSpPr>
        <p:spPr bwMode="auto">
          <a:xfrm>
            <a:off x="1542420" y="3821718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输入标题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4412572" y="4298080"/>
            <a:ext cx="3204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9" name="文本框 5"/>
          <p:cNvSpPr txBox="1">
            <a:spLocks noChangeArrowheads="1"/>
          </p:cNvSpPr>
          <p:nvPr/>
        </p:nvSpPr>
        <p:spPr bwMode="auto">
          <a:xfrm>
            <a:off x="5238428" y="3819370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8108580" y="4298080"/>
            <a:ext cx="3204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11" name="文本框 5"/>
          <p:cNvSpPr txBox="1">
            <a:spLocks noChangeArrowheads="1"/>
          </p:cNvSpPr>
          <p:nvPr/>
        </p:nvSpPr>
        <p:spPr bwMode="auto">
          <a:xfrm>
            <a:off x="8934436" y="3819370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cs typeface="全字库正楷体" panose="02010604000101010101" pitchFamily="2" charset="-122"/>
              </a:rPr>
              <a:t>输入标题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079" y="1429950"/>
            <a:ext cx="2116426" cy="218376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6604" y="1429950"/>
            <a:ext cx="2116426" cy="218376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5129" y="1366092"/>
            <a:ext cx="2116426" cy="218376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70670" y="2785519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第 二 部 分</a:t>
            </a:r>
          </a:p>
        </p:txBody>
      </p:sp>
      <p:sp>
        <p:nvSpPr>
          <p:cNvPr id="7" name="矩形 6"/>
          <p:cNvSpPr/>
          <p:nvPr/>
        </p:nvSpPr>
        <p:spPr>
          <a:xfrm>
            <a:off x="970670" y="3616516"/>
            <a:ext cx="65540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Just for today I will try to live through this day only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1947</Words>
  <Application>Microsoft Office PowerPoint</Application>
  <PresentationFormat>宽屏</PresentationFormat>
  <Paragraphs>117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等线 Light</vt:lpstr>
      <vt:lpstr>汉仪黑荔枝体简</vt:lpstr>
      <vt:lpstr>全字库正楷体</vt:lpstr>
      <vt:lpstr>Arial</vt:lpstr>
      <vt:lpstr>Castellar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14</cp:revision>
  <dcterms:created xsi:type="dcterms:W3CDTF">2017-11-05T02:32:00Z</dcterms:created>
  <dcterms:modified xsi:type="dcterms:W3CDTF">2021-01-04T15:23:11Z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