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heme/theme2.xml" ContentType="application/vnd.openxmlformats-officedocument.them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3.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4.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5.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6.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7.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8.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9.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10.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11.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notesSlides/notesSlide12.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13.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notesSlides/notesSlide14.xml" ContentType="application/vnd.openxmlformats-officedocument.presentationml.notesSlide+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notesSlides/notesSlide15.xml" ContentType="application/vnd.openxmlformats-officedocument.presentationml.notesSlide+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notesSlides/notesSlide16.xml" ContentType="application/vnd.openxmlformats-officedocument.presentationml.notesSlide+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notesSlides/notesSlide17.xml" ContentType="application/vnd.openxmlformats-officedocument.presentationml.notesSlide+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notesSlides/notesSlide18.xml" ContentType="application/vnd.openxmlformats-officedocument.presentationml.notesSlide+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notesSlides/notesSlide19.xml" ContentType="application/vnd.openxmlformats-officedocument.presentationml.notesSlide+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notesSlides/notesSlide20.xml" ContentType="application/vnd.openxmlformats-officedocument.presentationml.notesSlide+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notesSlides/notesSlide21.xml" ContentType="application/vnd.openxmlformats-officedocument.presentationml.notesSlide+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notesSlides/notesSlide22.xml" ContentType="application/vnd.openxmlformats-officedocument.presentationml.notesSlide+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notesSlides/notesSlide23.xml" ContentType="application/vnd.openxmlformats-officedocument.presentationml.notesSlide+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notesSlides/notesSlide24.xml" ContentType="application/vnd.openxmlformats-officedocument.presentationml.notesSlide+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notesSlides/notesSlide25.xml" ContentType="application/vnd.openxmlformats-officedocument.presentationml.notesSlide+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notesSlides/notesSlide26.xml" ContentType="application/vnd.openxmlformats-officedocument.presentationml.notesSlide+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notesSlides/notesSlide27.xml" ContentType="application/vnd.openxmlformats-officedocument.presentationml.notesSlide+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notesSlides/notesSlide28.xml" ContentType="application/vnd.openxmlformats-officedocument.presentationml.notesSlide+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notesSlides/notesSlide29.xml" ContentType="application/vnd.openxmlformats-officedocument.presentationml.notesSlide+xml"/>
  <Override PartName="/ppt/tags/tag365.xml" ContentType="application/vnd.openxmlformats-officedocument.presentationml.tags+xml"/>
  <Override PartName="/ppt/tags/tag366.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56" r:id="rId2"/>
    <p:sldId id="289" r:id="rId3"/>
    <p:sldId id="287" r:id="rId4"/>
    <p:sldId id="299" r:id="rId5"/>
    <p:sldId id="298" r:id="rId6"/>
    <p:sldId id="257" r:id="rId7"/>
    <p:sldId id="284" r:id="rId8"/>
    <p:sldId id="261" r:id="rId9"/>
    <p:sldId id="260" r:id="rId10"/>
    <p:sldId id="259" r:id="rId11"/>
    <p:sldId id="258" r:id="rId12"/>
    <p:sldId id="262" r:id="rId13"/>
    <p:sldId id="265" r:id="rId14"/>
    <p:sldId id="266" r:id="rId15"/>
    <p:sldId id="267" r:id="rId16"/>
    <p:sldId id="268" r:id="rId17"/>
    <p:sldId id="269" r:id="rId18"/>
    <p:sldId id="270" r:id="rId19"/>
    <p:sldId id="271" r:id="rId20"/>
    <p:sldId id="272" r:id="rId21"/>
    <p:sldId id="274" r:id="rId22"/>
    <p:sldId id="276" r:id="rId23"/>
    <p:sldId id="275" r:id="rId24"/>
    <p:sldId id="273" r:id="rId25"/>
    <p:sldId id="277" r:id="rId26"/>
    <p:sldId id="278" r:id="rId27"/>
    <p:sldId id="282" r:id="rId28"/>
    <p:sldId id="280" r:id="rId29"/>
    <p:sldId id="281" r:id="rId30"/>
    <p:sldId id="283"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90D0"/>
    <a:srgbClr val="5F5F5F"/>
    <a:srgbClr val="FFFFFF"/>
    <a:srgbClr val="33CCFF"/>
    <a:srgbClr val="000000"/>
    <a:srgbClr val="FF00FF"/>
    <a:srgbClr val="C0C0C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38" autoAdjust="0"/>
    <p:restoredTop sz="94660" autoAdjust="0"/>
  </p:normalViewPr>
  <p:slideViewPr>
    <p:cSldViewPr snapToGrid="0">
      <p:cViewPr varScale="1">
        <p:scale>
          <a:sx n="88" d="100"/>
          <a:sy n="88" d="100"/>
        </p:scale>
        <p:origin x="84"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36" d="100"/>
        <a:sy n="13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66A813-7838-4316-B4A0-C7035A4ABBE5}"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AD3678-1759-45BC-9039-59646BFB96A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AD3678-1759-45BC-9039-59646BFB96AC}"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AD3678-1759-45BC-9039-59646BFB96AC}"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AD3678-1759-45BC-9039-59646BFB96AC}"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AD3678-1759-45BC-9039-59646BFB96AC}"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AD3678-1759-45BC-9039-59646BFB96AC}"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AD3678-1759-45BC-9039-59646BFB96AC}"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AD3678-1759-45BC-9039-59646BFB96AC}"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AD3678-1759-45BC-9039-59646BFB96AC}"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AD3678-1759-45BC-9039-59646BFB96AC}"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AD3678-1759-45BC-9039-59646BFB96AC}"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AD3678-1759-45BC-9039-59646BFB96AC}"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AD3678-1759-45BC-9039-59646BFB96AC}"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AD3678-1759-45BC-9039-59646BFB96AC}"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AD3678-1759-45BC-9039-59646BFB96AC}"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AD3678-1759-45BC-9039-59646BFB96AC}"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AD3678-1759-45BC-9039-59646BFB96AC}"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AD3678-1759-45BC-9039-59646BFB96AC}"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AD3678-1759-45BC-9039-59646BFB96AC}"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AD3678-1759-45BC-9039-59646BFB96AC}"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AD3678-1759-45BC-9039-59646BFB96AC}"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AD3678-1759-45BC-9039-59646BFB96AC}"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AD3678-1759-45BC-9039-59646BFB96AC}"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AD3678-1759-45BC-9039-59646BFB96AC}"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AD3678-1759-45BC-9039-59646BFB96AC}" type="slidenum">
              <a:rPr lang="zh-CN" altLang="en-US" smtClean="0"/>
              <a:t>30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5769E8-19F7-47D4-AFC6-D17EEAD4A98C}"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E73910-F208-4636-A090-B1B04B1D62DC}"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AD3678-1759-45BC-9039-59646BFB96AC}"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AD3678-1759-45BC-9039-59646BFB96AC}"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AD3678-1759-45BC-9039-59646BFB96AC}"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AD3678-1759-45BC-9039-59646BFB96AC}"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19" Type="http://schemas.openxmlformats.org/officeDocument/2006/relationships/slideMaster" Target="../slideMasters/slideMaster1.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2.xml"/><Relationship Id="rId7" Type="http://schemas.openxmlformats.org/officeDocument/2006/relationships/tags" Target="../tags/tag26.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grpSp>
        <p:nvGrpSpPr>
          <p:cNvPr id="9" name="组合 8"/>
          <p:cNvGrpSpPr/>
          <p:nvPr userDrawn="1"/>
        </p:nvGrpSpPr>
        <p:grpSpPr>
          <a:xfrm>
            <a:off x="14222" y="-48174"/>
            <a:ext cx="12163923" cy="6947739"/>
            <a:chOff x="14222" y="-48174"/>
            <a:chExt cx="12163923" cy="6947739"/>
          </a:xfrm>
        </p:grpSpPr>
        <p:pic>
          <p:nvPicPr>
            <p:cNvPr id="7" name="图片 6"/>
            <p:cNvPicPr>
              <a:picLocks noChangeAspect="1"/>
            </p:cNvPicPr>
            <p:nvPr userDrawn="1"/>
          </p:nvPicPr>
          <p:blipFill rotWithShape="1">
            <a:blip r:embed="rId2">
              <a:extLst>
                <a:ext uri="{28A0092B-C50C-407E-A947-70E740481C1C}">
                  <a14:useLocalDpi xmlns:a14="http://schemas.microsoft.com/office/drawing/2010/main" val="0"/>
                </a:ext>
              </a:extLst>
            </a:blip>
            <a:srcRect t="-404" r="38550"/>
            <a:stretch>
              <a:fillRect/>
            </a:stretch>
          </p:blipFill>
          <p:spPr>
            <a:xfrm>
              <a:off x="7522648" y="-48174"/>
              <a:ext cx="4655497" cy="6947739"/>
            </a:xfrm>
            <a:prstGeom prst="rect">
              <a:avLst/>
            </a:prstGeom>
          </p:spPr>
        </p:pic>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22" y="0"/>
              <a:ext cx="7508426" cy="6858000"/>
            </a:xfrm>
            <a:prstGeom prst="rect">
              <a:avLst/>
            </a:prstGeom>
          </p:spPr>
        </p:pic>
      </p:grpSp>
      <p:sp>
        <p:nvSpPr>
          <p:cNvPr id="10" name="六边形 9"/>
          <p:cNvSpPr/>
          <p:nvPr userDrawn="1"/>
        </p:nvSpPr>
        <p:spPr>
          <a:xfrm>
            <a:off x="1739900" y="1778000"/>
            <a:ext cx="8674100" cy="2843939"/>
          </a:xfrm>
          <a:prstGeom prst="hexagon">
            <a:avLst>
              <a:gd name="adj" fmla="val 39072"/>
              <a:gd name="vf" fmla="val 115470"/>
            </a:avLst>
          </a:prstGeom>
          <a:solidFill>
            <a:schemeClr val="tx2"/>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p:nvPr>
        </p:nvSpPr>
        <p:spPr>
          <a:xfrm>
            <a:off x="2764800" y="2196000"/>
            <a:ext cx="6595200" cy="1472400"/>
          </a:xfrm>
        </p:spPr>
        <p:txBody>
          <a:bodyPr anchor="ctr" anchorCtr="0">
            <a:normAutofit/>
          </a:bodyPr>
          <a:lstStyle>
            <a:lvl1pPr algn="ctr">
              <a:defRPr sz="4000"/>
            </a:lvl1pPr>
          </a:lstStyle>
          <a:p>
            <a:r>
              <a:rPr lang="zh-CN" altLang="en-US" dirty="0"/>
              <a:t>单击此处编辑母版标题样式</a:t>
            </a:r>
          </a:p>
        </p:txBody>
      </p:sp>
      <p:sp>
        <p:nvSpPr>
          <p:cNvPr id="3" name="副标题 2"/>
          <p:cNvSpPr>
            <a:spLocks noGrp="1"/>
          </p:cNvSpPr>
          <p:nvPr>
            <p:ph type="subTitle" idx="1"/>
          </p:nvPr>
        </p:nvSpPr>
        <p:spPr>
          <a:xfrm>
            <a:off x="2764800" y="3740400"/>
            <a:ext cx="6595200" cy="468000"/>
          </a:xfrm>
        </p:spPr>
        <p:txBody>
          <a:bodyPr>
            <a:normAutofit/>
          </a:bodyPr>
          <a:lstStyle>
            <a:lvl1pPr marL="0" indent="0" algn="ctr">
              <a:buNone/>
              <a:defRPr sz="2000">
                <a:solidFill>
                  <a:schemeClr val="accent3">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B99D505-FD91-4ABF-A5B8-5114338E15A7}" type="datetimeFigureOut">
              <a:rPr lang="zh-CN" altLang="en-US" smtClean="0"/>
              <a:t>2021/1/4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A3B60AF-5C48-4A1C-8590-EB15C292C59C}"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EF459D9F-4F6B-4D67-93BD-6152E31F7627}"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2CC33AC-E7BC-4455-95D6-DC38C04334FC}" type="slidenum">
              <a:rPr lang="zh-CN" altLang="en-US" smtClean="0"/>
              <a:t>‹#›</a:t>
            </a:fld>
            <a:endParaRPr lang="zh-CN" altLang="en-US"/>
          </a:p>
        </p:txBody>
      </p:sp>
      <p:sp>
        <p:nvSpPr>
          <p:cNvPr id="10" name="内容占位符 9"/>
          <p:cNvSpPr>
            <a:spLocks noGrp="1"/>
          </p:cNvSpPr>
          <p:nvPr>
            <p:ph sz="quarter" idx="13"/>
          </p:nvPr>
        </p:nvSpPr>
        <p:spPr>
          <a:xfrm>
            <a:off x="349250" y="390525"/>
            <a:ext cx="11525250" cy="5781675"/>
          </a:xfrm>
        </p:spPr>
        <p:txBody>
          <a:bodyPr/>
          <a:lstStyle>
            <a:lvl2pPr marL="360045" indent="0">
              <a:spcAft>
                <a:spcPts val="0"/>
              </a:spcAft>
              <a:buClr>
                <a:srgbClr val="5F5F5F"/>
              </a:buClr>
              <a:buFont typeface="Arial" panose="020B0604020202020204" pitchFamily="34" charset="0"/>
              <a:buChar char="•"/>
              <a:defRPr/>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a:xfrm>
            <a:off x="504494" y="470647"/>
            <a:ext cx="11068906" cy="957803"/>
          </a:xfrm>
        </p:spPr>
        <p:txBody>
          <a:bodyPr bIns="648000" anchor="ctr" anchorCtr="0">
            <a:noAutofit/>
          </a:bodyPr>
          <a:lstStyle>
            <a:lvl1pPr algn="ctr">
              <a:defRPr sz="3600" b="0">
                <a:solidFill>
                  <a:schemeClr val="bg1"/>
                </a:solidFill>
              </a:defRPr>
            </a:lvl1pPr>
          </a:lstStyle>
          <a:p>
            <a:r>
              <a:rPr lang="zh-CN" altLang="en-US" dirty="0"/>
              <a:t>单击此处编辑母版标题样式</a:t>
            </a:r>
            <a:endParaRPr lang="en-US" dirty="0"/>
          </a:p>
        </p:txBody>
      </p:sp>
      <p:sp>
        <p:nvSpPr>
          <p:cNvPr id="4" name="日期占位符 3"/>
          <p:cNvSpPr>
            <a:spLocks noGrp="1"/>
          </p:cNvSpPr>
          <p:nvPr>
            <p:ph type="dt" sz="half" idx="10"/>
          </p:nvPr>
        </p:nvSpPr>
        <p:spPr/>
        <p:txBody>
          <a:bodyPr/>
          <a:lstStyle/>
          <a:p>
            <a:fld id="{EF459D9F-4F6B-4D67-93BD-6152E31F7627}"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CC33AC-E7BC-4455-95D6-DC38C04334FC}" type="slidenum">
              <a:rPr lang="zh-CN" altLang="en-US" smtClean="0"/>
              <a:t>‹#›</a:t>
            </a:fld>
            <a:endParaRPr lang="zh-CN" altLang="en-US"/>
          </a:p>
        </p:txBody>
      </p:sp>
      <p:sp>
        <p:nvSpPr>
          <p:cNvPr id="10" name="内容占位符 9"/>
          <p:cNvSpPr>
            <a:spLocks noGrp="1"/>
          </p:cNvSpPr>
          <p:nvPr>
            <p:ph sz="quarter" idx="13"/>
          </p:nvPr>
        </p:nvSpPr>
        <p:spPr>
          <a:xfrm>
            <a:off x="504494" y="1649864"/>
            <a:ext cx="11068906" cy="4706486"/>
          </a:xfrm>
        </p:spPr>
        <p:txBody>
          <a:bodyPr/>
          <a:lstStyle>
            <a:lvl2pPr marL="610870" indent="0">
              <a:spcAft>
                <a:spcPts val="0"/>
              </a:spcAft>
              <a:buClr>
                <a:schemeClr val="tx1"/>
              </a:buClr>
              <a:buFont typeface="Arial" panose="020B0604020202020204" pitchFamily="34" charset="0"/>
              <a:buChar char="•"/>
              <a:defRPr/>
            </a:lvl2pPr>
            <a:lvl6pPr>
              <a:defRPr sz="1800"/>
            </a:lvl6pPr>
          </a:lstStyle>
          <a:p>
            <a:pPr lvl="0"/>
            <a:r>
              <a:rPr lang="zh-CN" altLang="en-US" dirty="0"/>
              <a:t>单击此处编辑母版文本样式</a:t>
            </a:r>
          </a:p>
          <a:p>
            <a:pPr lvl="1"/>
            <a:r>
              <a:rPr lang="zh-CN" altLang="en-US" dirty="0"/>
              <a:t>第二级</a:t>
            </a:r>
          </a:p>
          <a:p>
            <a:pPr lvl="3"/>
            <a:r>
              <a:rPr lang="zh-CN" altLang="en-US" dirty="0"/>
              <a:t>第三级</a:t>
            </a:r>
          </a:p>
          <a:p>
            <a:pPr lvl="4"/>
            <a:r>
              <a:rPr lang="zh-CN" altLang="en-US" dirty="0"/>
              <a:t>第四级</a:t>
            </a:r>
          </a:p>
          <a:p>
            <a:pPr lvl="5"/>
            <a:r>
              <a:rPr lang="zh-CN" altLang="en-US" dirty="0"/>
              <a:t>第五级</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392000" y="2516400"/>
            <a:ext cx="5569200" cy="784800"/>
          </a:xfrm>
        </p:spPr>
        <p:txBody>
          <a:bodyPr anchor="ctr" anchorCtr="0">
            <a:noAutofit/>
          </a:bodyPr>
          <a:lstStyle>
            <a:lvl1pPr algn="just">
              <a:defRPr sz="3600"/>
            </a:lvl1pPr>
          </a:lstStyle>
          <a:p>
            <a:r>
              <a:rPr lang="zh-CN" altLang="en-US" dirty="0"/>
              <a:t>编辑标题</a:t>
            </a:r>
          </a:p>
        </p:txBody>
      </p:sp>
      <p:sp>
        <p:nvSpPr>
          <p:cNvPr id="3" name="文本占位符 2"/>
          <p:cNvSpPr>
            <a:spLocks noGrp="1"/>
          </p:cNvSpPr>
          <p:nvPr>
            <p:ph type="body" idx="1"/>
          </p:nvPr>
        </p:nvSpPr>
        <p:spPr>
          <a:xfrm>
            <a:off x="4367485" y="3342898"/>
            <a:ext cx="5593715" cy="54389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7" name="矩形 6"/>
          <p:cNvSpPr/>
          <p:nvPr userDrawn="1">
            <p:custDataLst>
              <p:tags r:id="rId1"/>
            </p:custDataLst>
          </p:nvPr>
        </p:nvSpPr>
        <p:spPr>
          <a:xfrm>
            <a:off x="2707675" y="2517722"/>
            <a:ext cx="1660924" cy="784871"/>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sz="6000" kern="0" dirty="0">
              <a:solidFill>
                <a:srgbClr val="FFFFFF"/>
              </a:solidFill>
              <a:latin typeface="Arial" panose="020B0604020202020204" pitchFamily="34" charset="0"/>
              <a:ea typeface="黑体" panose="02010609060101010101" pitchFamily="49" charset="-122"/>
            </a:endParaRPr>
          </a:p>
        </p:txBody>
      </p:sp>
      <p:sp>
        <p:nvSpPr>
          <p:cNvPr id="8" name="矩形 7"/>
          <p:cNvSpPr/>
          <p:nvPr userDrawn="1">
            <p:custDataLst>
              <p:tags r:id="rId2"/>
            </p:custDataLst>
          </p:nvPr>
        </p:nvSpPr>
        <p:spPr>
          <a:xfrm rot="21021193">
            <a:off x="6370836" y="4021957"/>
            <a:ext cx="202662" cy="202662"/>
          </a:xfrm>
          <a:prstGeom prst="rect">
            <a:avLst/>
          </a:prstGeom>
          <a:solidFill>
            <a:schemeClr val="accent2">
              <a:lumMod val="60000"/>
              <a:lumOff val="40000"/>
            </a:schemeClr>
          </a:solidFill>
          <a:ln w="12700" cap="flat" cmpd="sng" algn="ctr">
            <a:noFill/>
            <a:prstDash val="solid"/>
            <a:miter lim="800000"/>
          </a:ln>
          <a:effectLst/>
        </p:spPr>
        <p:txBody>
          <a:bodyPr rtlCol="0" anchor="ctr"/>
          <a:lstStyle/>
          <a:p>
            <a:pPr algn="ctr">
              <a:defRPr/>
            </a:pPr>
            <a:endParaRPr lang="zh-CN" altLang="en-US" sz="2000" kern="0">
              <a:solidFill>
                <a:prstClr val="white"/>
              </a:solidFill>
              <a:latin typeface="Arial" panose="020B0604020202020204" pitchFamily="34" charset="0"/>
              <a:ea typeface="黑体" panose="02010609060101010101" pitchFamily="49" charset="-122"/>
            </a:endParaRPr>
          </a:p>
        </p:txBody>
      </p:sp>
      <p:sp>
        <p:nvSpPr>
          <p:cNvPr id="9" name="矩形 8"/>
          <p:cNvSpPr/>
          <p:nvPr userDrawn="1">
            <p:custDataLst>
              <p:tags r:id="rId3"/>
            </p:custDataLst>
          </p:nvPr>
        </p:nvSpPr>
        <p:spPr>
          <a:xfrm rot="900000">
            <a:off x="6741961" y="4131600"/>
            <a:ext cx="157545" cy="171781"/>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sz="2000" kern="0">
              <a:solidFill>
                <a:prstClr val="white"/>
              </a:solidFill>
              <a:latin typeface="Arial" panose="020B0604020202020204" pitchFamily="34" charset="0"/>
              <a:ea typeface="黑体" panose="02010609060101010101" pitchFamily="49" charset="-122"/>
            </a:endParaRPr>
          </a:p>
        </p:txBody>
      </p:sp>
      <p:sp>
        <p:nvSpPr>
          <p:cNvPr id="10" name="矩形 9"/>
          <p:cNvSpPr/>
          <p:nvPr userDrawn="1">
            <p:custDataLst>
              <p:tags r:id="rId4"/>
            </p:custDataLst>
          </p:nvPr>
        </p:nvSpPr>
        <p:spPr>
          <a:xfrm rot="1632393">
            <a:off x="3464143" y="4202171"/>
            <a:ext cx="158184" cy="158184"/>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sz="2000" kern="0">
              <a:solidFill>
                <a:prstClr val="white"/>
              </a:solidFill>
              <a:latin typeface="Arial" panose="020B0604020202020204" pitchFamily="34" charset="0"/>
              <a:ea typeface="黑体" panose="02010609060101010101" pitchFamily="49" charset="-122"/>
            </a:endParaRPr>
          </a:p>
        </p:txBody>
      </p:sp>
      <p:sp>
        <p:nvSpPr>
          <p:cNvPr id="11" name="矩形 10"/>
          <p:cNvSpPr/>
          <p:nvPr userDrawn="1">
            <p:custDataLst>
              <p:tags r:id="rId5"/>
            </p:custDataLst>
          </p:nvPr>
        </p:nvSpPr>
        <p:spPr>
          <a:xfrm rot="19632393">
            <a:off x="5893485" y="4062080"/>
            <a:ext cx="158364" cy="158364"/>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sz="2000" kern="0">
              <a:solidFill>
                <a:prstClr val="white"/>
              </a:solidFill>
              <a:latin typeface="Arial" panose="020B0604020202020204" pitchFamily="34" charset="0"/>
              <a:ea typeface="黑体" panose="02010609060101010101" pitchFamily="49" charset="-122"/>
            </a:endParaRPr>
          </a:p>
        </p:txBody>
      </p:sp>
      <p:sp>
        <p:nvSpPr>
          <p:cNvPr id="12" name="矩形 11"/>
          <p:cNvSpPr/>
          <p:nvPr userDrawn="1">
            <p:custDataLst>
              <p:tags r:id="rId6"/>
            </p:custDataLst>
          </p:nvPr>
        </p:nvSpPr>
        <p:spPr>
          <a:xfrm>
            <a:off x="3194315" y="3906340"/>
            <a:ext cx="87419" cy="87420"/>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sz="2000" kern="0">
              <a:solidFill>
                <a:prstClr val="white"/>
              </a:solidFill>
              <a:latin typeface="Arial" panose="020B0604020202020204" pitchFamily="34" charset="0"/>
              <a:ea typeface="黑体" panose="02010609060101010101" pitchFamily="49" charset="-122"/>
            </a:endParaRPr>
          </a:p>
        </p:txBody>
      </p:sp>
      <p:sp>
        <p:nvSpPr>
          <p:cNvPr id="13" name="矩形 12"/>
          <p:cNvSpPr/>
          <p:nvPr userDrawn="1">
            <p:custDataLst>
              <p:tags r:id="rId7"/>
            </p:custDataLst>
          </p:nvPr>
        </p:nvSpPr>
        <p:spPr>
          <a:xfrm rot="20673998">
            <a:off x="7684838" y="4198681"/>
            <a:ext cx="207949" cy="207950"/>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sz="2000" kern="0">
              <a:solidFill>
                <a:prstClr val="white"/>
              </a:solidFill>
              <a:latin typeface="Arial" panose="020B0604020202020204" pitchFamily="34" charset="0"/>
              <a:ea typeface="黑体" panose="02010609060101010101" pitchFamily="49" charset="-122"/>
            </a:endParaRPr>
          </a:p>
        </p:txBody>
      </p:sp>
      <p:sp>
        <p:nvSpPr>
          <p:cNvPr id="14" name="矩形 13"/>
          <p:cNvSpPr/>
          <p:nvPr userDrawn="1">
            <p:custDataLst>
              <p:tags r:id="rId8"/>
            </p:custDataLst>
          </p:nvPr>
        </p:nvSpPr>
        <p:spPr>
          <a:xfrm>
            <a:off x="6309328" y="4349071"/>
            <a:ext cx="87419" cy="87420"/>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sz="2000" kern="0">
              <a:solidFill>
                <a:prstClr val="white"/>
              </a:solidFill>
              <a:latin typeface="Arial" panose="020B0604020202020204" pitchFamily="34" charset="0"/>
              <a:ea typeface="黑体" panose="02010609060101010101" pitchFamily="49" charset="-122"/>
            </a:endParaRPr>
          </a:p>
        </p:txBody>
      </p:sp>
      <p:sp>
        <p:nvSpPr>
          <p:cNvPr id="15" name="矩形 14"/>
          <p:cNvSpPr/>
          <p:nvPr userDrawn="1">
            <p:custDataLst>
              <p:tags r:id="rId9"/>
            </p:custDataLst>
          </p:nvPr>
        </p:nvSpPr>
        <p:spPr>
          <a:xfrm rot="762483">
            <a:off x="4120663" y="4184591"/>
            <a:ext cx="193341" cy="193342"/>
          </a:xfrm>
          <a:prstGeom prst="rect">
            <a:avLst/>
          </a:prstGeom>
          <a:solidFill>
            <a:schemeClr val="accent2">
              <a:lumMod val="60000"/>
              <a:lumOff val="40000"/>
            </a:schemeClr>
          </a:solidFill>
          <a:ln w="12700" cap="flat" cmpd="sng" algn="ctr">
            <a:noFill/>
            <a:prstDash val="solid"/>
            <a:miter lim="800000"/>
          </a:ln>
          <a:effectLst/>
        </p:spPr>
        <p:txBody>
          <a:bodyPr rtlCol="0" anchor="ctr"/>
          <a:lstStyle/>
          <a:p>
            <a:pPr algn="ctr">
              <a:defRPr/>
            </a:pPr>
            <a:endParaRPr lang="zh-CN" altLang="en-US" sz="2000" kern="0">
              <a:solidFill>
                <a:prstClr val="white"/>
              </a:solidFill>
              <a:latin typeface="Arial" panose="020B0604020202020204" pitchFamily="34" charset="0"/>
              <a:ea typeface="黑体" panose="02010609060101010101" pitchFamily="49" charset="-122"/>
            </a:endParaRPr>
          </a:p>
        </p:txBody>
      </p:sp>
      <p:sp>
        <p:nvSpPr>
          <p:cNvPr id="16" name="矩形 15"/>
          <p:cNvSpPr/>
          <p:nvPr userDrawn="1">
            <p:custDataLst>
              <p:tags r:id="rId10"/>
            </p:custDataLst>
          </p:nvPr>
        </p:nvSpPr>
        <p:spPr>
          <a:xfrm rot="18900000">
            <a:off x="7227705" y="3956319"/>
            <a:ext cx="90694" cy="98889"/>
          </a:xfrm>
          <a:prstGeom prst="rect">
            <a:avLst/>
          </a:prstGeom>
          <a:solidFill>
            <a:schemeClr val="accent1">
              <a:lumMod val="60000"/>
              <a:lumOff val="40000"/>
            </a:schemeClr>
          </a:solidFill>
          <a:ln w="12700" cap="flat" cmpd="sng" algn="ctr">
            <a:noFill/>
            <a:prstDash val="solid"/>
            <a:miter lim="800000"/>
          </a:ln>
          <a:effectLst/>
        </p:spPr>
        <p:txBody>
          <a:bodyPr rtlCol="0" anchor="ctr"/>
          <a:lstStyle/>
          <a:p>
            <a:pPr algn="ctr">
              <a:defRPr/>
            </a:pPr>
            <a:endParaRPr lang="zh-CN" altLang="en-US" sz="2000" kern="0">
              <a:solidFill>
                <a:prstClr val="white"/>
              </a:solidFill>
              <a:latin typeface="Arial" panose="020B0604020202020204" pitchFamily="34" charset="0"/>
              <a:ea typeface="黑体" panose="02010609060101010101" pitchFamily="49" charset="-122"/>
            </a:endParaRPr>
          </a:p>
        </p:txBody>
      </p:sp>
      <p:sp>
        <p:nvSpPr>
          <p:cNvPr id="17" name="矩形 16"/>
          <p:cNvSpPr/>
          <p:nvPr userDrawn="1">
            <p:custDataLst>
              <p:tags r:id="rId11"/>
            </p:custDataLst>
          </p:nvPr>
        </p:nvSpPr>
        <p:spPr>
          <a:xfrm rot="900000">
            <a:off x="5159718" y="4130946"/>
            <a:ext cx="125137" cy="136446"/>
          </a:xfrm>
          <a:prstGeom prst="rect">
            <a:avLst/>
          </a:prstGeom>
          <a:solidFill>
            <a:schemeClr val="accent1">
              <a:lumMod val="60000"/>
              <a:lumOff val="40000"/>
            </a:schemeClr>
          </a:solidFill>
          <a:ln w="12700" cap="flat" cmpd="sng" algn="ctr">
            <a:noFill/>
            <a:prstDash val="solid"/>
            <a:miter lim="800000"/>
          </a:ln>
          <a:effectLst/>
        </p:spPr>
        <p:txBody>
          <a:bodyPr rtlCol="0" anchor="ctr"/>
          <a:lstStyle/>
          <a:p>
            <a:pPr algn="ctr">
              <a:defRPr/>
            </a:pPr>
            <a:endParaRPr lang="zh-CN" altLang="en-US" sz="2000" kern="0">
              <a:solidFill>
                <a:prstClr val="white"/>
              </a:solidFill>
              <a:latin typeface="Arial" panose="020B0604020202020204" pitchFamily="34" charset="0"/>
              <a:ea typeface="黑体" panose="02010609060101010101" pitchFamily="49" charset="-122"/>
            </a:endParaRPr>
          </a:p>
        </p:txBody>
      </p:sp>
      <p:sp>
        <p:nvSpPr>
          <p:cNvPr id="18" name="矩形 17"/>
          <p:cNvSpPr/>
          <p:nvPr userDrawn="1">
            <p:custDataLst>
              <p:tags r:id="rId12"/>
            </p:custDataLst>
          </p:nvPr>
        </p:nvSpPr>
        <p:spPr>
          <a:xfrm rot="1800000">
            <a:off x="4058055" y="3928395"/>
            <a:ext cx="87419" cy="87420"/>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sz="9600" kern="0">
              <a:solidFill>
                <a:prstClr val="white"/>
              </a:solidFill>
              <a:latin typeface="Arial" panose="020B0604020202020204" pitchFamily="34" charset="0"/>
              <a:ea typeface="黑体" panose="02010609060101010101" pitchFamily="49" charset="-122"/>
            </a:endParaRPr>
          </a:p>
        </p:txBody>
      </p:sp>
      <p:sp>
        <p:nvSpPr>
          <p:cNvPr id="19" name="椭圆 18"/>
          <p:cNvSpPr/>
          <p:nvPr userDrawn="1">
            <p:custDataLst>
              <p:tags r:id="rId13"/>
            </p:custDataLst>
          </p:nvPr>
        </p:nvSpPr>
        <p:spPr>
          <a:xfrm>
            <a:off x="5272194" y="4182913"/>
            <a:ext cx="223144" cy="212107"/>
          </a:xfrm>
          <a:prstGeom prst="ellipse">
            <a:avLst/>
          </a:prstGeom>
          <a:gradFill flip="none" rotWithShape="1">
            <a:gsLst>
              <a:gs pos="0">
                <a:schemeClr val="accent2">
                  <a:lumMod val="60000"/>
                  <a:lumOff val="40000"/>
                  <a:alpha val="70000"/>
                </a:schemeClr>
              </a:gs>
              <a:gs pos="100000">
                <a:srgbClr val="FFFFFF">
                  <a:alpha val="0"/>
                </a:srgbClr>
              </a:gs>
            </a:gsLst>
            <a:path path="circle">
              <a:fillToRect l="50000" t="50000" r="50000" b="50000"/>
            </a:path>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黑体" panose="02010609060101010101" pitchFamily="49" charset="-122"/>
            </a:endParaRPr>
          </a:p>
        </p:txBody>
      </p:sp>
      <p:sp>
        <p:nvSpPr>
          <p:cNvPr id="20" name="椭圆 19"/>
          <p:cNvSpPr/>
          <p:nvPr userDrawn="1">
            <p:custDataLst>
              <p:tags r:id="rId14"/>
            </p:custDataLst>
          </p:nvPr>
        </p:nvSpPr>
        <p:spPr>
          <a:xfrm>
            <a:off x="4307776" y="4156542"/>
            <a:ext cx="230183" cy="188341"/>
          </a:xfrm>
          <a:prstGeom prst="ellipse">
            <a:avLst/>
          </a:prstGeom>
          <a:gradFill flip="none" rotWithShape="1">
            <a:gsLst>
              <a:gs pos="0">
                <a:schemeClr val="accent1">
                  <a:lumMod val="60000"/>
                  <a:lumOff val="40000"/>
                  <a:alpha val="70000"/>
                </a:schemeClr>
              </a:gs>
              <a:gs pos="100000">
                <a:srgbClr val="FFFFFF">
                  <a:alpha val="0"/>
                </a:srgbClr>
              </a:gs>
            </a:gsLst>
            <a:path path="circle">
              <a:fillToRect l="50000" t="50000" r="50000" b="50000"/>
            </a:path>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黑体" panose="02010609060101010101" pitchFamily="49" charset="-122"/>
            </a:endParaRPr>
          </a:p>
        </p:txBody>
      </p:sp>
      <p:sp>
        <p:nvSpPr>
          <p:cNvPr id="21" name="椭圆 20"/>
          <p:cNvSpPr/>
          <p:nvPr userDrawn="1">
            <p:custDataLst>
              <p:tags r:id="rId15"/>
            </p:custDataLst>
          </p:nvPr>
        </p:nvSpPr>
        <p:spPr>
          <a:xfrm>
            <a:off x="5643123" y="3856130"/>
            <a:ext cx="243227" cy="285133"/>
          </a:xfrm>
          <a:prstGeom prst="ellipse">
            <a:avLst/>
          </a:prstGeom>
          <a:gradFill flip="none" rotWithShape="1">
            <a:gsLst>
              <a:gs pos="0">
                <a:schemeClr val="accent2">
                  <a:lumMod val="60000"/>
                  <a:lumOff val="40000"/>
                  <a:alpha val="70000"/>
                </a:schemeClr>
              </a:gs>
              <a:gs pos="100000">
                <a:srgbClr val="FFFFFF">
                  <a:alpha val="0"/>
                </a:srgbClr>
              </a:gs>
            </a:gsLst>
            <a:path path="circle">
              <a:fillToRect l="50000" t="50000" r="50000" b="50000"/>
            </a:path>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黑体" panose="02010609060101010101" pitchFamily="49" charset="-122"/>
            </a:endParaRPr>
          </a:p>
        </p:txBody>
      </p:sp>
      <p:sp>
        <p:nvSpPr>
          <p:cNvPr id="22" name="椭圆 21"/>
          <p:cNvSpPr/>
          <p:nvPr userDrawn="1">
            <p:custDataLst>
              <p:tags r:id="rId16"/>
            </p:custDataLst>
          </p:nvPr>
        </p:nvSpPr>
        <p:spPr>
          <a:xfrm>
            <a:off x="6444870" y="4248151"/>
            <a:ext cx="169444" cy="188341"/>
          </a:xfrm>
          <a:prstGeom prst="ellipse">
            <a:avLst/>
          </a:prstGeom>
          <a:gradFill flip="none" rotWithShape="1">
            <a:gsLst>
              <a:gs pos="0">
                <a:schemeClr val="accent1">
                  <a:lumMod val="60000"/>
                  <a:lumOff val="40000"/>
                  <a:alpha val="40000"/>
                </a:schemeClr>
              </a:gs>
              <a:gs pos="100000">
                <a:srgbClr val="FFFFFF">
                  <a:alpha val="0"/>
                </a:srgbClr>
              </a:gs>
            </a:gsLst>
            <a:path path="circle">
              <a:fillToRect l="50000" t="50000" r="50000" b="50000"/>
            </a:path>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黑体" panose="02010609060101010101" pitchFamily="49" charset="-122"/>
            </a:endParaRPr>
          </a:p>
        </p:txBody>
      </p:sp>
      <p:sp>
        <p:nvSpPr>
          <p:cNvPr id="23" name="椭圆 22"/>
          <p:cNvSpPr/>
          <p:nvPr userDrawn="1">
            <p:custDataLst>
              <p:tags r:id="rId17"/>
            </p:custDataLst>
          </p:nvPr>
        </p:nvSpPr>
        <p:spPr>
          <a:xfrm>
            <a:off x="4801771" y="3965828"/>
            <a:ext cx="228810" cy="254327"/>
          </a:xfrm>
          <a:prstGeom prst="ellipse">
            <a:avLst/>
          </a:prstGeom>
          <a:gradFill flip="none" rotWithShape="1">
            <a:gsLst>
              <a:gs pos="0">
                <a:schemeClr val="accent3">
                  <a:lumMod val="60000"/>
                  <a:lumOff val="40000"/>
                  <a:alpha val="70000"/>
                </a:schemeClr>
              </a:gs>
              <a:gs pos="100000">
                <a:srgbClr val="FFFFFF">
                  <a:alpha val="0"/>
                </a:srgbClr>
              </a:gs>
            </a:gsLst>
            <a:path path="circle">
              <a:fillToRect l="50000" t="50000" r="50000" b="50000"/>
            </a:path>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黑体" panose="02010609060101010101" pitchFamily="49" charset="-122"/>
            </a:endParaRPr>
          </a:p>
        </p:txBody>
      </p:sp>
      <p:sp>
        <p:nvSpPr>
          <p:cNvPr id="24" name="椭圆 23"/>
          <p:cNvSpPr/>
          <p:nvPr userDrawn="1">
            <p:custDataLst>
              <p:tags r:id="rId18"/>
            </p:custDataLst>
          </p:nvPr>
        </p:nvSpPr>
        <p:spPr>
          <a:xfrm>
            <a:off x="6695511" y="3950726"/>
            <a:ext cx="155250" cy="172563"/>
          </a:xfrm>
          <a:prstGeom prst="ellipse">
            <a:avLst/>
          </a:prstGeom>
          <a:gradFill flip="none" rotWithShape="1">
            <a:gsLst>
              <a:gs pos="0">
                <a:schemeClr val="accent3">
                  <a:lumMod val="60000"/>
                  <a:lumOff val="40000"/>
                  <a:alpha val="40000"/>
                </a:schemeClr>
              </a:gs>
              <a:gs pos="100000">
                <a:srgbClr val="FFFFFF">
                  <a:alpha val="0"/>
                </a:srgbClr>
              </a:gs>
            </a:gsLst>
            <a:path path="circle">
              <a:fillToRect l="50000" t="50000" r="50000" b="50000"/>
            </a:path>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黑体" panose="02010609060101010101" pitchFamily="49" charset="-122"/>
            </a:endParaRPr>
          </a:p>
        </p:txBody>
      </p:sp>
      <p:sp>
        <p:nvSpPr>
          <p:cNvPr id="4" name="日期占位符 3"/>
          <p:cNvSpPr>
            <a:spLocks noGrp="1"/>
          </p:cNvSpPr>
          <p:nvPr>
            <p:ph type="dt" sz="half" idx="10"/>
          </p:nvPr>
        </p:nvSpPr>
        <p:spPr/>
        <p:txBody>
          <a:bodyPr/>
          <a:lstStyle/>
          <a:p>
            <a:fld id="{EF459D9F-4F6B-4D67-93BD-6152E31F7627}"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CC33AC-E7BC-4455-95D6-DC38C04334FC}"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8" name="MH_Other_2"/>
          <p:cNvSpPr/>
          <p:nvPr userDrawn="1">
            <p:custDataLst>
              <p:tags r:id="rId1"/>
            </p:custDataLst>
          </p:nvPr>
        </p:nvSpPr>
        <p:spPr bwMode="auto">
          <a:xfrm>
            <a:off x="1752947" y="1397548"/>
            <a:ext cx="3247056" cy="1612028"/>
          </a:xfrm>
          <a:custGeom>
            <a:avLst/>
            <a:gdLst>
              <a:gd name="connsiteX0" fmla="*/ 0 w 1980000"/>
              <a:gd name="connsiteY0" fmla="*/ 0 h 982134"/>
              <a:gd name="connsiteX1" fmla="*/ 1980000 w 1980000"/>
              <a:gd name="connsiteY1" fmla="*/ 0 h 982134"/>
              <a:gd name="connsiteX2" fmla="*/ 990000 w 1980000"/>
              <a:gd name="connsiteY2" fmla="*/ 982134 h 982134"/>
            </a:gdLst>
            <a:ahLst/>
            <a:cxnLst>
              <a:cxn ang="0">
                <a:pos x="connsiteX0" y="connsiteY0"/>
              </a:cxn>
              <a:cxn ang="0">
                <a:pos x="connsiteX1" y="connsiteY1"/>
              </a:cxn>
              <a:cxn ang="0">
                <a:pos x="connsiteX2" y="connsiteY2"/>
              </a:cxn>
            </a:cxnLst>
            <a:rect l="l" t="t" r="r" b="b"/>
            <a:pathLst>
              <a:path w="1980000" h="982134">
                <a:moveTo>
                  <a:pt x="0" y="0"/>
                </a:moveTo>
                <a:lnTo>
                  <a:pt x="1980000" y="0"/>
                </a:lnTo>
                <a:lnTo>
                  <a:pt x="990000" y="982134"/>
                </a:lnTo>
                <a:close/>
              </a:path>
            </a:pathLst>
          </a:custGeom>
          <a:solidFill>
            <a:schemeClr val="accent1"/>
          </a:solidFill>
          <a:ln w="12700" cap="flat" cmpd="sng" algn="ctr">
            <a:noFill/>
            <a:prstDash val="solid"/>
            <a:miter lim="800000"/>
          </a:ln>
          <a:effectLst/>
        </p:spPr>
        <p:txBody>
          <a:bodyPr bIns="648000" anchor="ctr"/>
          <a:lstStyle/>
          <a:p>
            <a:pPr algn="ctr">
              <a:defRPr/>
            </a:pPr>
            <a:endParaRPr lang="en-US" altLang="zh-CN" sz="2800" kern="0"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2" name="KSO_BT1"/>
          <p:cNvSpPr>
            <a:spLocks noGrp="1"/>
          </p:cNvSpPr>
          <p:nvPr>
            <p:ph type="title" hasCustomPrompt="1"/>
          </p:nvPr>
        </p:nvSpPr>
        <p:spPr>
          <a:xfrm>
            <a:off x="1753200" y="1396800"/>
            <a:ext cx="3247200" cy="1612800"/>
          </a:xfrm>
        </p:spPr>
        <p:txBody>
          <a:bodyPr bIns="648000" anchor="ctr" anchorCtr="0">
            <a:normAutofit/>
          </a:bodyPr>
          <a:lstStyle>
            <a:lvl1pPr algn="ctr">
              <a:defRPr sz="2800" b="0">
                <a:solidFill>
                  <a:schemeClr val="bg1"/>
                </a:solidFill>
              </a:defRPr>
            </a:lvl1pPr>
          </a:lstStyle>
          <a:p>
            <a:r>
              <a:rPr lang="zh-CN" altLang="en-US" dirty="0"/>
              <a:t>编辑标题</a:t>
            </a:r>
            <a:endParaRPr lang="en-US" dirty="0"/>
          </a:p>
        </p:txBody>
      </p:sp>
      <p:sp>
        <p:nvSpPr>
          <p:cNvPr id="5" name="日期占位符 4"/>
          <p:cNvSpPr>
            <a:spLocks noGrp="1"/>
          </p:cNvSpPr>
          <p:nvPr>
            <p:ph type="dt" sz="half" idx="10"/>
          </p:nvPr>
        </p:nvSpPr>
        <p:spPr/>
        <p:txBody>
          <a:bodyPr/>
          <a:lstStyle/>
          <a:p>
            <a:fld id="{EF459D9F-4F6B-4D67-93BD-6152E31F7627}"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CC33AC-E7BC-4455-95D6-DC38C04334FC}" type="slidenum">
              <a:rPr lang="zh-CN" altLang="en-US" smtClean="0"/>
              <a:t>‹#›</a:t>
            </a:fld>
            <a:endParaRPr lang="zh-CN" altLang="en-US"/>
          </a:p>
        </p:txBody>
      </p:sp>
      <p:sp>
        <p:nvSpPr>
          <p:cNvPr id="14" name="内容占位符 13"/>
          <p:cNvSpPr>
            <a:spLocks noGrp="1"/>
          </p:cNvSpPr>
          <p:nvPr>
            <p:ph sz="quarter" idx="13"/>
          </p:nvPr>
        </p:nvSpPr>
        <p:spPr>
          <a:xfrm>
            <a:off x="88512" y="3616726"/>
            <a:ext cx="5925600" cy="2001600"/>
          </a:xfrm>
        </p:spPr>
        <p:txBody>
          <a:bodyPr/>
          <a:lstStyle>
            <a:lvl2pPr marL="360045" indent="0">
              <a:spcAft>
                <a:spcPts val="0"/>
              </a:spcAft>
              <a:buClr>
                <a:srgbClr val="5F5F5F"/>
              </a:buClr>
              <a:buFont typeface="Arial" panose="020B0604020202020204" pitchFamily="34" charset="0"/>
              <a:buChar char="•"/>
              <a:defRPr/>
            </a:lvl2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6" name="内容占位符 15"/>
          <p:cNvSpPr>
            <a:spLocks noGrp="1"/>
          </p:cNvSpPr>
          <p:nvPr>
            <p:ph sz="quarter" idx="14"/>
          </p:nvPr>
        </p:nvSpPr>
        <p:spPr>
          <a:xfrm>
            <a:off x="6170864" y="3616726"/>
            <a:ext cx="5925600" cy="2001600"/>
          </a:xfrm>
        </p:spPr>
        <p:txBody>
          <a:bodyPr/>
          <a:lstStyle>
            <a:lvl2pPr marL="360045" indent="0">
              <a:spcAft>
                <a:spcPts val="0"/>
              </a:spcAft>
              <a:buClr>
                <a:srgbClr val="5F5F5F"/>
              </a:buClr>
              <a:buFont typeface="Arial" panose="020B0604020202020204" pitchFamily="34" charset="0"/>
              <a:buChar char="•"/>
              <a:defRPr/>
            </a:lvl2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grpSp>
        <p:nvGrpSpPr>
          <p:cNvPr id="13" name="组合 12"/>
          <p:cNvGrpSpPr/>
          <p:nvPr userDrawn="1"/>
        </p:nvGrpSpPr>
        <p:grpSpPr>
          <a:xfrm>
            <a:off x="14222" y="-27709"/>
            <a:ext cx="12163923" cy="6885709"/>
            <a:chOff x="14222" y="-27709"/>
            <a:chExt cx="12163923" cy="6885709"/>
          </a:xfrm>
        </p:grpSpPr>
        <p:pic>
          <p:nvPicPr>
            <p:cNvPr id="14" name="图片 13"/>
            <p:cNvPicPr>
              <a:picLocks noChangeAspect="1"/>
            </p:cNvPicPr>
            <p:nvPr/>
          </p:nvPicPr>
          <p:blipFill rotWithShape="1">
            <a:blip r:embed="rId2">
              <a:extLst>
                <a:ext uri="{28A0092B-C50C-407E-A947-70E740481C1C}">
                  <a14:useLocalDpi xmlns:a14="http://schemas.microsoft.com/office/drawing/2010/main" val="0"/>
                </a:ext>
              </a:extLst>
            </a:blip>
            <a:srcRect t="-404" r="38550"/>
            <a:stretch>
              <a:fillRect/>
            </a:stretch>
          </p:blipFill>
          <p:spPr>
            <a:xfrm>
              <a:off x="7564213" y="-27709"/>
              <a:ext cx="4613932" cy="6885709"/>
            </a:xfrm>
            <a:prstGeom prst="rect">
              <a:avLst/>
            </a:prstGeom>
          </p:spPr>
        </p:pic>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22" y="0"/>
              <a:ext cx="7508426" cy="6858000"/>
            </a:xfrm>
            <a:prstGeom prst="rect">
              <a:avLst/>
            </a:prstGeom>
          </p:spPr>
        </p:pic>
      </p:grpSp>
      <p:sp>
        <p:nvSpPr>
          <p:cNvPr id="16" name="矩形 15"/>
          <p:cNvSpPr/>
          <p:nvPr userDrawn="1"/>
        </p:nvSpPr>
        <p:spPr>
          <a:xfrm>
            <a:off x="0" y="0"/>
            <a:ext cx="12192000" cy="685800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黑体" panose="02010609060101010101" pitchFamily="49" charset="-122"/>
            </a:endParaRPr>
          </a:p>
        </p:txBody>
      </p:sp>
      <p:sp>
        <p:nvSpPr>
          <p:cNvPr id="17" name="矩形 16"/>
          <p:cNvSpPr/>
          <p:nvPr userDrawn="1"/>
        </p:nvSpPr>
        <p:spPr>
          <a:xfrm>
            <a:off x="292100" y="241300"/>
            <a:ext cx="11595100" cy="6388100"/>
          </a:xfrm>
          <a:prstGeom prst="rect">
            <a:avLst/>
          </a:prstGeom>
          <a:solidFill>
            <a:schemeClr val="tx2"/>
          </a:solidFill>
          <a:ln>
            <a:noFill/>
          </a:ln>
          <a:effectLst>
            <a:outerShdw blurRad="63500" sx="102000" sy="102000" algn="ctr" rotWithShape="0">
              <a:prstClr val="black">
                <a:alpha val="12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黑体" panose="02010609060101010101" pitchFamily="49" charset="-122"/>
            </a:endParaRPr>
          </a:p>
        </p:txBody>
      </p:sp>
      <p:sp>
        <p:nvSpPr>
          <p:cNvPr id="2" name="KSO_BT1"/>
          <p:cNvSpPr>
            <a:spLocks noGrp="1"/>
          </p:cNvSpPr>
          <p:nvPr>
            <p:ph type="title"/>
          </p:nvPr>
        </p:nvSpPr>
        <p:spPr>
          <a:xfrm>
            <a:off x="838181" y="423595"/>
            <a:ext cx="10515602" cy="717023"/>
          </a:xfrm>
        </p:spPr>
        <p:txBody>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838181" y="1376363"/>
            <a:ext cx="5157787" cy="823912"/>
          </a:xfrm>
        </p:spPr>
        <p:txBody>
          <a:bodyPr anchor="b">
            <a:norm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单击此处编辑母版文本样式</a:t>
            </a:r>
          </a:p>
        </p:txBody>
      </p:sp>
      <p:sp>
        <p:nvSpPr>
          <p:cNvPr id="4" name="KSO_BC1"/>
          <p:cNvSpPr>
            <a:spLocks noGrp="1"/>
          </p:cNvSpPr>
          <p:nvPr>
            <p:ph sz="half" idx="2"/>
          </p:nvPr>
        </p:nvSpPr>
        <p:spPr>
          <a:xfrm>
            <a:off x="838181" y="2200275"/>
            <a:ext cx="5157787" cy="3684588"/>
          </a:xfrm>
        </p:spPr>
        <p:txBody>
          <a:bodyPr>
            <a:normAutofit/>
          </a:bodyPr>
          <a:lstStyle>
            <a:lvl1pPr>
              <a:spcBef>
                <a:spcPts val="300"/>
              </a:spcBef>
              <a:spcAft>
                <a:spcPts val="300"/>
              </a:spcAft>
              <a:defRPr sz="2400"/>
            </a:lvl1pPr>
            <a:lvl2pPr marL="360045" indent="0">
              <a:spcBef>
                <a:spcPts val="300"/>
              </a:spcBef>
              <a:spcAft>
                <a:spcPts val="300"/>
              </a:spcAft>
              <a:buClr>
                <a:srgbClr val="5F5F5F"/>
              </a:buClr>
              <a:buFont typeface="Arial" panose="020B0604020202020204" pitchFamily="34" charset="0"/>
              <a:buChar char="•"/>
              <a:defRPr sz="2000"/>
            </a:lvl2pPr>
            <a:lvl3pPr marL="720090" indent="0">
              <a:spcBef>
                <a:spcPts val="300"/>
              </a:spcBef>
              <a:spcAft>
                <a:spcPts val="300"/>
              </a:spcAft>
              <a:defRPr sz="1800"/>
            </a:lvl3pPr>
            <a:lvl4pPr marL="1080135" indent="0">
              <a:spcBef>
                <a:spcPts val="300"/>
              </a:spcBef>
              <a:spcAft>
                <a:spcPts val="300"/>
              </a:spcAft>
              <a:defRPr sz="1800"/>
            </a:lvl4pPr>
            <a:lvl5pPr marL="1440180" indent="0">
              <a:spcBef>
                <a:spcPts val="300"/>
              </a:spcBef>
              <a:spcAft>
                <a:spcPts val="300"/>
              </a:spcAft>
              <a:buFont typeface="Arial" panose="020B0604020202020204" pitchFamily="34" charset="0"/>
              <a:buChar char="•"/>
              <a:defRPr sz="1800"/>
            </a:lvl5pPr>
            <a:lvl6pPr>
              <a:defRPr sz="1800"/>
            </a:lvl6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altLang="zh-CN" dirty="0"/>
          </a:p>
        </p:txBody>
      </p:sp>
      <p:sp>
        <p:nvSpPr>
          <p:cNvPr id="5" name="Text Placeholder 4"/>
          <p:cNvSpPr>
            <a:spLocks noGrp="1"/>
          </p:cNvSpPr>
          <p:nvPr>
            <p:ph type="body" sz="quarter" idx="3"/>
          </p:nvPr>
        </p:nvSpPr>
        <p:spPr>
          <a:xfrm>
            <a:off x="6170595" y="1376363"/>
            <a:ext cx="5183188" cy="823912"/>
          </a:xfrm>
        </p:spPr>
        <p:txBody>
          <a:bodyPr anchor="b">
            <a:norm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单击此处编辑母版文本样式</a:t>
            </a:r>
          </a:p>
        </p:txBody>
      </p:sp>
      <p:sp>
        <p:nvSpPr>
          <p:cNvPr id="6" name="KSO_BC2"/>
          <p:cNvSpPr>
            <a:spLocks noGrp="1"/>
          </p:cNvSpPr>
          <p:nvPr>
            <p:ph sz="quarter" idx="4"/>
          </p:nvPr>
        </p:nvSpPr>
        <p:spPr>
          <a:xfrm>
            <a:off x="6170595" y="2200275"/>
            <a:ext cx="5183188" cy="3684588"/>
          </a:xfrm>
        </p:spPr>
        <p:txBody>
          <a:bodyPr>
            <a:normAutofit/>
          </a:bodyPr>
          <a:lstStyle>
            <a:lvl1pPr>
              <a:spcBef>
                <a:spcPts val="300"/>
              </a:spcBef>
              <a:spcAft>
                <a:spcPts val="300"/>
              </a:spcAft>
              <a:defRPr sz="2400"/>
            </a:lvl1pPr>
            <a:lvl2pPr marL="360045" indent="0">
              <a:spcBef>
                <a:spcPts val="300"/>
              </a:spcBef>
              <a:spcAft>
                <a:spcPts val="300"/>
              </a:spcAft>
              <a:buClr>
                <a:srgbClr val="5F5F5F"/>
              </a:buClr>
              <a:buFont typeface="Arial" panose="020B0604020202020204" pitchFamily="34" charset="0"/>
              <a:buChar char="•"/>
              <a:defRPr sz="2000"/>
            </a:lvl2pPr>
            <a:lvl3pPr marL="720090" indent="0">
              <a:spcBef>
                <a:spcPts val="300"/>
              </a:spcBef>
              <a:spcAft>
                <a:spcPts val="300"/>
              </a:spcAft>
              <a:defRPr sz="1800"/>
            </a:lvl3pPr>
            <a:lvl4pPr marL="1080135" indent="0">
              <a:spcBef>
                <a:spcPts val="300"/>
              </a:spcBef>
              <a:spcAft>
                <a:spcPts val="300"/>
              </a:spcAft>
              <a:defRPr sz="1800"/>
            </a:lvl4pPr>
            <a:lvl5pPr marL="1440180" indent="0">
              <a:spcBef>
                <a:spcPts val="300"/>
              </a:spcBef>
              <a:spcAft>
                <a:spcPts val="300"/>
              </a:spcAft>
              <a:defRPr sz="1800"/>
            </a:lvl5pPr>
            <a:lvl6pPr>
              <a:defRPr sz="1800"/>
            </a:lvl6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838200" y="6266410"/>
            <a:ext cx="2743200" cy="365125"/>
          </a:xfrm>
        </p:spPr>
        <p:txBody>
          <a:bodyPr/>
          <a:lstStyle/>
          <a:p>
            <a:fld id="{EF459D9F-4F6B-4D67-93BD-6152E31F7627}" type="datetimeFigureOut">
              <a:rPr lang="zh-CN" altLang="en-US" smtClean="0"/>
              <a:t>2021/1/4</a:t>
            </a:fld>
            <a:endParaRPr lang="zh-CN" altLang="en-US"/>
          </a:p>
        </p:txBody>
      </p:sp>
      <p:sp>
        <p:nvSpPr>
          <p:cNvPr id="8" name="页脚占位符 7"/>
          <p:cNvSpPr>
            <a:spLocks noGrp="1"/>
          </p:cNvSpPr>
          <p:nvPr>
            <p:ph type="ftr" sz="quarter" idx="11"/>
          </p:nvPr>
        </p:nvSpPr>
        <p:spPr>
          <a:xfrm>
            <a:off x="4038600" y="6266410"/>
            <a:ext cx="4114800" cy="365125"/>
          </a:xfrm>
        </p:spPr>
        <p:txBody>
          <a:bodyPr/>
          <a:lstStyle/>
          <a:p>
            <a:endParaRPr lang="zh-CN" altLang="en-US"/>
          </a:p>
        </p:txBody>
      </p:sp>
      <p:sp>
        <p:nvSpPr>
          <p:cNvPr id="9" name="灯片编号占位符 8"/>
          <p:cNvSpPr>
            <a:spLocks noGrp="1"/>
          </p:cNvSpPr>
          <p:nvPr>
            <p:ph type="sldNum" sz="quarter" idx="12"/>
          </p:nvPr>
        </p:nvSpPr>
        <p:spPr>
          <a:xfrm>
            <a:off x="8610600" y="6266410"/>
            <a:ext cx="2743200" cy="365125"/>
          </a:xfrm>
        </p:spPr>
        <p:txBody>
          <a:bodyPr/>
          <a:lstStyle/>
          <a:p>
            <a:fld id="{22CC33AC-E7BC-4455-95D6-DC38C04334FC}"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文本框 2"/>
          <p:cNvSpPr txBox="1"/>
          <p:nvPr userDrawn="1">
            <p:custDataLst>
              <p:tags r:id="rId1"/>
            </p:custDataLst>
          </p:nvPr>
        </p:nvSpPr>
        <p:spPr>
          <a:xfrm>
            <a:off x="4035600" y="1422000"/>
            <a:ext cx="4003200" cy="4003200"/>
          </a:xfrm>
          <a:prstGeom prst="rect">
            <a:avLst/>
          </a:prstGeom>
        </p:spPr>
        <p:txBody>
          <a:bodyPr vert="horz" lIns="0" tIns="0" rIns="0" bIns="0" rtlCol="0" anchor="ctr" anchorCtr="0">
            <a:normAutofit/>
          </a:bodyPr>
          <a:lstStyle>
            <a:lvl1pPr algn="ctr" defTabSz="685800">
              <a:lnSpc>
                <a:spcPct val="90000"/>
              </a:lnSpc>
              <a:spcBef>
                <a:spcPct val="0"/>
              </a:spcBef>
              <a:buNone/>
              <a:defRPr sz="6000" b="0" i="0" baseline="0">
                <a:solidFill>
                  <a:schemeClr val="bg1"/>
                </a:solidFill>
                <a:effectLst/>
                <a:latin typeface="+mj-lt"/>
                <a:ea typeface="+mj-ea"/>
                <a:cs typeface="+mj-cs"/>
              </a:defRPr>
            </a:lvl1pPr>
          </a:lstStyle>
          <a:p>
            <a:r>
              <a:rPr lang="en-US" altLang="zh-CN"/>
              <a:t> THANK</a:t>
            </a:r>
            <a:br>
              <a:rPr lang="en-US" altLang="zh-CN"/>
            </a:br>
            <a:r>
              <a:rPr lang="en-US" altLang="zh-CN"/>
              <a:t>YOU</a:t>
            </a:r>
            <a:endParaRPr lang="zh-CN" altLang="en-US" dirty="0"/>
          </a:p>
        </p:txBody>
      </p:sp>
      <p:sp>
        <p:nvSpPr>
          <p:cNvPr id="4" name="椭圆 3"/>
          <p:cNvSpPr/>
          <p:nvPr userDrawn="1">
            <p:custDataLst>
              <p:tags r:id="rId2"/>
            </p:custDataLst>
          </p:nvPr>
        </p:nvSpPr>
        <p:spPr>
          <a:xfrm>
            <a:off x="4220911" y="1365253"/>
            <a:ext cx="4088181" cy="4089986"/>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椭圆 4"/>
          <p:cNvSpPr/>
          <p:nvPr userDrawn="1">
            <p:custDataLst>
              <p:tags r:id="rId3"/>
            </p:custDataLst>
          </p:nvPr>
        </p:nvSpPr>
        <p:spPr>
          <a:xfrm>
            <a:off x="4034922" y="1423035"/>
            <a:ext cx="4003311" cy="4001506"/>
          </a:xfrm>
          <a:prstGeom prst="ellipse">
            <a:avLst/>
          </a:prstGeom>
          <a:solidFill>
            <a:schemeClr val="accent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endParaRPr lang="zh-CN" altLang="en-US" sz="6000" dirty="0">
              <a:latin typeface="Arial" panose="020B0604020202020204" pitchFamily="34" charset="0"/>
              <a:ea typeface="黑体" panose="02010609060101010101" pitchFamily="49" charset="-122"/>
              <a:cs typeface="Verdana" panose="020B0604030504040204" pitchFamily="34" charset="0"/>
            </a:endParaRPr>
          </a:p>
        </p:txBody>
      </p:sp>
      <p:sp>
        <p:nvSpPr>
          <p:cNvPr id="6" name="椭圆 5"/>
          <p:cNvSpPr/>
          <p:nvPr userDrawn="1">
            <p:custDataLst>
              <p:tags r:id="rId4"/>
            </p:custDataLst>
          </p:nvPr>
        </p:nvSpPr>
        <p:spPr>
          <a:xfrm>
            <a:off x="9759097" y="2594957"/>
            <a:ext cx="576028" cy="576030"/>
          </a:xfrm>
          <a:prstGeom prst="ellipse">
            <a:avLst/>
          </a:prstGeom>
          <a:solidFill>
            <a:schemeClr val="accent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椭圆 6"/>
          <p:cNvSpPr/>
          <p:nvPr userDrawn="1">
            <p:custDataLst>
              <p:tags r:id="rId5"/>
            </p:custDataLst>
          </p:nvPr>
        </p:nvSpPr>
        <p:spPr>
          <a:xfrm>
            <a:off x="8175469" y="1755291"/>
            <a:ext cx="263637" cy="263637"/>
          </a:xfrm>
          <a:prstGeom prst="ellipse">
            <a:avLst/>
          </a:prstGeom>
          <a:solidFill>
            <a:schemeClr val="accent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 name="椭圆 7"/>
          <p:cNvSpPr/>
          <p:nvPr userDrawn="1">
            <p:custDataLst>
              <p:tags r:id="rId6"/>
            </p:custDataLst>
          </p:nvPr>
        </p:nvSpPr>
        <p:spPr>
          <a:xfrm>
            <a:off x="3076077" y="4927965"/>
            <a:ext cx="576030" cy="576030"/>
          </a:xfrm>
          <a:prstGeom prst="ellipse">
            <a:avLst/>
          </a:prstGeom>
          <a:solidFill>
            <a:schemeClr val="accent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椭圆 8"/>
          <p:cNvSpPr/>
          <p:nvPr userDrawn="1">
            <p:custDataLst>
              <p:tags r:id="rId7"/>
            </p:custDataLst>
          </p:nvPr>
        </p:nvSpPr>
        <p:spPr>
          <a:xfrm>
            <a:off x="5111138" y="5697208"/>
            <a:ext cx="265442" cy="265443"/>
          </a:xfrm>
          <a:prstGeom prst="ellipse">
            <a:avLst/>
          </a:prstGeom>
          <a:solidFill>
            <a:schemeClr val="accent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2" name="KSO_BT1"/>
          <p:cNvSpPr>
            <a:spLocks noGrp="1"/>
          </p:cNvSpPr>
          <p:nvPr>
            <p:ph type="title" hasCustomPrompt="1"/>
          </p:nvPr>
        </p:nvSpPr>
        <p:spPr>
          <a:xfrm>
            <a:off x="4035600" y="1422000"/>
            <a:ext cx="4003200" cy="4003200"/>
          </a:xfrm>
        </p:spPr>
        <p:txBody>
          <a:bodyPr lIns="0" tIns="0" rIns="0" bIns="0" anchor="ctr" anchorCtr="0">
            <a:normAutofit/>
          </a:bodyPr>
          <a:lstStyle>
            <a:lvl1pPr algn="ctr">
              <a:defRPr sz="6000" b="0">
                <a:solidFill>
                  <a:schemeClr val="bg1"/>
                </a:solidFill>
                <a:latin typeface="Arial" panose="020B0604020202020204" pitchFamily="34" charset="0"/>
                <a:cs typeface="Arial" panose="020B0604020202020204" pitchFamily="34" charset="0"/>
              </a:defRPr>
            </a:lvl1pPr>
          </a:lstStyle>
          <a:p>
            <a:r>
              <a:rPr lang="zh-CN" altLang="en-US" dirty="0"/>
              <a:t>编辑标题</a:t>
            </a:r>
            <a:endParaRPr lang="en-US" dirty="0"/>
          </a:p>
        </p:txBody>
      </p:sp>
      <p:sp>
        <p:nvSpPr>
          <p:cNvPr id="10" name="日期占位符 9"/>
          <p:cNvSpPr>
            <a:spLocks noGrp="1"/>
          </p:cNvSpPr>
          <p:nvPr>
            <p:ph type="dt" sz="half" idx="10"/>
          </p:nvPr>
        </p:nvSpPr>
        <p:spPr/>
        <p:txBody>
          <a:bodyPr/>
          <a:lstStyle/>
          <a:p>
            <a:fld id="{EF459D9F-4F6B-4D67-93BD-6152E31F7627}" type="datetimeFigureOut">
              <a:rPr lang="zh-CN" altLang="en-US" smtClean="0"/>
              <a:t>2021/1/4</a:t>
            </a:fld>
            <a:endParaRPr lang="zh-CN" altLang="en-US"/>
          </a:p>
        </p:txBody>
      </p:sp>
      <p:sp>
        <p:nvSpPr>
          <p:cNvPr id="11" name="页脚占位符 10"/>
          <p:cNvSpPr>
            <a:spLocks noGrp="1"/>
          </p:cNvSpPr>
          <p:nvPr>
            <p:ph type="ftr" sz="quarter" idx="11"/>
          </p:nvPr>
        </p:nvSpPr>
        <p:spPr/>
        <p:txBody>
          <a:bodyPr/>
          <a:lstStyle/>
          <a:p>
            <a:endParaRPr lang="zh-CN" altLang="en-US"/>
          </a:p>
        </p:txBody>
      </p:sp>
      <p:sp>
        <p:nvSpPr>
          <p:cNvPr id="12" name="灯片编号占位符 11"/>
          <p:cNvSpPr>
            <a:spLocks noGrp="1"/>
          </p:cNvSpPr>
          <p:nvPr>
            <p:ph type="sldNum" sz="quarter" idx="12"/>
          </p:nvPr>
        </p:nvSpPr>
        <p:spPr/>
        <p:txBody>
          <a:bodyPr/>
          <a:lstStyle/>
          <a:p>
            <a:fld id="{22CC33AC-E7BC-4455-95D6-DC38C04334FC}"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F459D9F-4F6B-4D67-93BD-6152E31F7627}"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2CC33AC-E7BC-4455-95D6-DC38C04334FC}"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1554600" y="248178"/>
            <a:ext cx="9082800" cy="939600"/>
          </a:xfrm>
        </p:spPr>
        <p:txBody>
          <a:bodyPr anchor="b">
            <a:normAutofit/>
          </a:bodyPr>
          <a:lstStyle>
            <a:lvl1pPr>
              <a:defRPr sz="3200"/>
            </a:lvl1pPr>
          </a:lstStyle>
          <a:p>
            <a:r>
              <a:rPr lang="zh-CN" altLang="en-US" dirty="0"/>
              <a:t>单击此处编辑母版标题样式</a:t>
            </a:r>
            <a:endParaRPr lang="en-US" dirty="0"/>
          </a:p>
        </p:txBody>
      </p:sp>
      <p:sp>
        <p:nvSpPr>
          <p:cNvPr id="3" name="KSO_BC1"/>
          <p:cNvSpPr>
            <a:spLocks noGrp="1"/>
          </p:cNvSpPr>
          <p:nvPr>
            <p:ph type="pic" idx="1"/>
          </p:nvPr>
        </p:nvSpPr>
        <p:spPr>
          <a:xfrm>
            <a:off x="1554600" y="1319516"/>
            <a:ext cx="9082800" cy="4543200"/>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KSO_BC2"/>
          <p:cNvSpPr>
            <a:spLocks noGrp="1"/>
          </p:cNvSpPr>
          <p:nvPr>
            <p:ph type="body" sz="half" idx="2"/>
          </p:nvPr>
        </p:nvSpPr>
        <p:spPr>
          <a:xfrm>
            <a:off x="1554600" y="5994454"/>
            <a:ext cx="9082800" cy="536506"/>
          </a:xfrm>
        </p:spPr>
        <p:txBody>
          <a:bodyPr>
            <a:normAutofit/>
          </a:bodyPr>
          <a:lstStyle>
            <a:lvl1pPr marL="0" indent="0">
              <a:lnSpc>
                <a:spcPct val="150000"/>
              </a:lnSpc>
              <a:spcBef>
                <a:spcPts val="0"/>
              </a:spcBef>
              <a:buNone/>
              <a:defRPr sz="18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EF459D9F-4F6B-4D67-93BD-6152E31F7627}"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CC33AC-E7BC-4455-95D6-DC38C04334FC}"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t="-404" r="38550"/>
          <a:stretch>
            <a:fillRect/>
          </a:stretch>
        </p:blipFill>
        <p:spPr>
          <a:xfrm>
            <a:off x="7564213" y="-27709"/>
            <a:ext cx="4613932" cy="6885709"/>
          </a:xfrm>
          <a:prstGeom prst="rect">
            <a:avLst/>
          </a:prstGeom>
        </p:spPr>
      </p:pic>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22" y="0"/>
            <a:ext cx="7508426" cy="6858000"/>
          </a:xfrm>
          <a:prstGeom prst="rect">
            <a:avLst/>
          </a:prstGeom>
        </p:spPr>
      </p:pic>
      <p:sp>
        <p:nvSpPr>
          <p:cNvPr id="9" name="矩形 8"/>
          <p:cNvSpPr/>
          <p:nvPr/>
        </p:nvSpPr>
        <p:spPr>
          <a:xfrm>
            <a:off x="558801" y="318654"/>
            <a:ext cx="11056060" cy="6113279"/>
          </a:xfrm>
          <a:prstGeom prst="rect">
            <a:avLst/>
          </a:prstGeom>
          <a:solidFill>
            <a:schemeClr val="tx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KSO_BT1"/>
          <p:cNvSpPr>
            <a:spLocks noGrp="1"/>
          </p:cNvSpPr>
          <p:nvPr>
            <p:ph type="title" orient="vert"/>
          </p:nvPr>
        </p:nvSpPr>
        <p:spPr>
          <a:xfrm>
            <a:off x="10171290" y="365127"/>
            <a:ext cx="1182511" cy="5555989"/>
          </a:xfrm>
        </p:spPr>
        <p:txBody>
          <a:bodyPr vert="eaVert" anchor="ctr" anchorCtr="0"/>
          <a:lstStyle/>
          <a:p>
            <a:r>
              <a:rPr lang="zh-CN" altLang="en-US" dirty="0"/>
              <a:t>单击此处编辑母版标题样式</a:t>
            </a:r>
            <a:endParaRPr lang="en-US" dirty="0"/>
          </a:p>
        </p:txBody>
      </p:sp>
      <p:sp>
        <p:nvSpPr>
          <p:cNvPr id="3" name="KSO_BC1"/>
          <p:cNvSpPr>
            <a:spLocks noGrp="1"/>
          </p:cNvSpPr>
          <p:nvPr>
            <p:ph type="body" orient="vert" idx="1"/>
          </p:nvPr>
        </p:nvSpPr>
        <p:spPr>
          <a:xfrm>
            <a:off x="1039092" y="365128"/>
            <a:ext cx="9008020" cy="5555988"/>
          </a:xfrm>
        </p:spPr>
        <p:txBody>
          <a:bodyPr vert="eaVert"/>
          <a:lstStyle>
            <a:lvl1pPr>
              <a:defRPr sz="2400"/>
            </a:lvl1pPr>
            <a:lvl3pPr>
              <a:defRPr sz="2000"/>
            </a:lvl3pPr>
            <a:lvl4pPr>
              <a:defRPr sz="1800"/>
            </a:lvl4pPr>
            <a:lvl5pPr>
              <a:defRPr sz="1800"/>
            </a:lvl5pPr>
            <a:lvl6pPr>
              <a:defRPr sz="1800"/>
            </a:lvl6pPr>
          </a:lstStyle>
          <a:p>
            <a:pPr lvl="0"/>
            <a:r>
              <a:rPr lang="zh-CN" altLang="en-US" dirty="0"/>
              <a:t>单击此处编辑母版文本样式</a:t>
            </a:r>
          </a:p>
          <a:p>
            <a:pPr lvl="2"/>
            <a:r>
              <a:rPr lang="zh-CN" altLang="en-US" dirty="0"/>
              <a:t>第二级</a:t>
            </a:r>
          </a:p>
          <a:p>
            <a:pPr lvl="3"/>
            <a:r>
              <a:rPr lang="zh-CN" altLang="en-US" dirty="0"/>
              <a:t>第三级</a:t>
            </a:r>
          </a:p>
          <a:p>
            <a:pPr lvl="4"/>
            <a:r>
              <a:rPr lang="zh-CN" altLang="en-US" dirty="0"/>
              <a:t>第四级</a:t>
            </a:r>
          </a:p>
          <a:p>
            <a:pPr lvl="5"/>
            <a:r>
              <a:rPr lang="zh-CN" altLang="en-US" dirty="0"/>
              <a:t>第五级</a:t>
            </a:r>
          </a:p>
        </p:txBody>
      </p:sp>
      <p:sp>
        <p:nvSpPr>
          <p:cNvPr id="4" name="KSO_FD"/>
          <p:cNvSpPr>
            <a:spLocks noGrp="1"/>
          </p:cNvSpPr>
          <p:nvPr>
            <p:ph type="dt" sz="half" idx="10"/>
          </p:nvPr>
        </p:nvSpPr>
        <p:spPr>
          <a:xfrm>
            <a:off x="838200" y="6056550"/>
            <a:ext cx="2743200" cy="365125"/>
          </a:xfrm>
          <a:prstGeom prst="rect">
            <a:avLst/>
          </a:prstGeom>
        </p:spPr>
        <p:txBody>
          <a:bodyPr/>
          <a:lstStyle>
            <a:lvl1pPr>
              <a:defRPr>
                <a:solidFill>
                  <a:schemeClr val="tx1">
                    <a:lumMod val="75000"/>
                  </a:schemeClr>
                </a:solidFill>
              </a:defRPr>
            </a:lvl1pPr>
          </a:lstStyle>
          <a:p>
            <a:fld id="{7E209CE7-C191-49CB-93DE-563C8614E8C5}" type="datetimeFigureOut">
              <a:rPr lang="zh-CN" altLang="en-US" smtClean="0"/>
              <a:t>2021/1/4</a:t>
            </a:fld>
            <a:endParaRPr lang="zh-CN" altLang="en-US"/>
          </a:p>
        </p:txBody>
      </p:sp>
      <p:sp>
        <p:nvSpPr>
          <p:cNvPr id="5" name="KSO_FT"/>
          <p:cNvSpPr>
            <a:spLocks noGrp="1"/>
          </p:cNvSpPr>
          <p:nvPr>
            <p:ph type="ftr" sz="quarter" idx="11"/>
          </p:nvPr>
        </p:nvSpPr>
        <p:spPr>
          <a:xfrm>
            <a:off x="4038600" y="6056550"/>
            <a:ext cx="4114800" cy="365125"/>
          </a:xfrm>
          <a:prstGeom prst="rect">
            <a:avLst/>
          </a:prstGeom>
        </p:spPr>
        <p:txBody>
          <a:bodyPr/>
          <a:lstStyle>
            <a:lvl1pPr>
              <a:defRPr>
                <a:solidFill>
                  <a:schemeClr val="tx1">
                    <a:lumMod val="75000"/>
                  </a:schemeClr>
                </a:solidFill>
              </a:defRPr>
            </a:lvl1pPr>
          </a:lstStyle>
          <a:p>
            <a:endParaRPr lang="zh-CN" altLang="en-US" dirty="0"/>
          </a:p>
        </p:txBody>
      </p:sp>
      <p:sp>
        <p:nvSpPr>
          <p:cNvPr id="6" name="KSO_FN"/>
          <p:cNvSpPr>
            <a:spLocks noGrp="1"/>
          </p:cNvSpPr>
          <p:nvPr>
            <p:ph type="sldNum" sz="quarter" idx="12"/>
          </p:nvPr>
        </p:nvSpPr>
        <p:spPr>
          <a:xfrm>
            <a:off x="8610600" y="6056550"/>
            <a:ext cx="2743200" cy="365125"/>
          </a:xfrm>
          <a:prstGeom prst="rect">
            <a:avLst/>
          </a:prstGeom>
        </p:spPr>
        <p:txBody>
          <a:bodyPr/>
          <a:lstStyle>
            <a:lvl1pPr>
              <a:defRPr>
                <a:solidFill>
                  <a:schemeClr val="tx1">
                    <a:lumMod val="75000"/>
                  </a:schemeClr>
                </a:solidFill>
              </a:defRPr>
            </a:lvl1pPr>
          </a:lstStyle>
          <a:p>
            <a:fld id="{B31067DD-7756-4DF3-904A-8F40BA684AA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SO_BT1"/>
          <p:cNvSpPr>
            <a:spLocks noGrp="1"/>
          </p:cNvSpPr>
          <p:nvPr>
            <p:ph type="title"/>
          </p:nvPr>
        </p:nvSpPr>
        <p:spPr>
          <a:xfrm>
            <a:off x="646981" y="314591"/>
            <a:ext cx="10877910" cy="699595"/>
          </a:xfrm>
          <a:prstGeom prst="rect">
            <a:avLst/>
          </a:prstGeom>
        </p:spPr>
        <p:txBody>
          <a:bodyPr vert="horz" lIns="91440" tIns="45720" rIns="91440" bIns="45720" rtlCol="0" anchor="b">
            <a:normAutofit/>
          </a:bodyPr>
          <a:lstStyle/>
          <a:p>
            <a:r>
              <a:rPr lang="zh-CN" altLang="en-US" dirty="0"/>
              <a:t>单击此处编辑母版标题样式</a:t>
            </a:r>
            <a:endParaRPr lang="en-US" dirty="0"/>
          </a:p>
        </p:txBody>
      </p:sp>
      <p:sp>
        <p:nvSpPr>
          <p:cNvPr id="3" name="KSO_BC1"/>
          <p:cNvSpPr>
            <a:spLocks noGrp="1"/>
          </p:cNvSpPr>
          <p:nvPr>
            <p:ph type="body" idx="1"/>
          </p:nvPr>
        </p:nvSpPr>
        <p:spPr>
          <a:xfrm>
            <a:off x="646981" y="1238722"/>
            <a:ext cx="10877910" cy="5025553"/>
          </a:xfrm>
          <a:prstGeom prst="rect">
            <a:avLst/>
          </a:prstGeom>
        </p:spPr>
        <p:txBody>
          <a:bodyPr vert="horz" lIns="91440" tIns="45720" rIns="91440" bIns="45720" rtlCol="0">
            <a:normAutofit/>
          </a:bodyPr>
          <a:lstStyle/>
          <a:p>
            <a:pPr lvl="0"/>
            <a:r>
              <a:rPr lang="zh-CN" altLang="en-US" dirty="0"/>
              <a:t>单击此处编辑母版文本样式</a:t>
            </a:r>
          </a:p>
          <a:p>
            <a:pPr lvl="2"/>
            <a:r>
              <a:rPr lang="zh-CN" altLang="en-US" dirty="0"/>
              <a:t>第二级</a:t>
            </a:r>
          </a:p>
          <a:p>
            <a:pPr lvl="3"/>
            <a:r>
              <a:rPr lang="zh-CN" altLang="en-US" dirty="0"/>
              <a:t>第三级</a:t>
            </a:r>
          </a:p>
          <a:p>
            <a:pPr lvl="4"/>
            <a:r>
              <a:rPr lang="zh-CN" altLang="en-US" dirty="0"/>
              <a:t>第四级</a:t>
            </a:r>
          </a:p>
          <a:p>
            <a:pPr lvl="5"/>
            <a:r>
              <a:rPr lang="zh-CN" altLang="en-US" dirty="0"/>
              <a:t>第五级</a:t>
            </a:r>
          </a:p>
          <a:p>
            <a:pPr lvl="0"/>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459D9F-4F6B-4D67-93BD-6152E31F7627}" type="datetimeFigureOut">
              <a:rPr lang="zh-CN" altLang="en-US" smtClean="0"/>
              <a:t>2021/1/4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CC33AC-E7BC-4455-95D6-DC38C04334F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685800" rtl="0" eaLnBrk="1" latinLnBrk="0" hangingPunct="1">
        <a:lnSpc>
          <a:spcPct val="90000"/>
        </a:lnSpc>
        <a:spcBef>
          <a:spcPct val="0"/>
        </a:spcBef>
        <a:buNone/>
        <a:defRPr sz="3200" b="1" i="0" kern="1200" baseline="0">
          <a:solidFill>
            <a:schemeClr val="accent1"/>
          </a:solidFill>
          <a:effectLst/>
          <a:latin typeface="Arial" panose="020B0604020202020204" pitchFamily="34" charset="0"/>
          <a:ea typeface="黑体" panose="02010609060101010101" pitchFamily="49" charset="-122"/>
          <a:cs typeface="+mj-cs"/>
        </a:defRPr>
      </a:lvl1pPr>
    </p:titleStyle>
    <p:bodyStyle>
      <a:lvl1pPr marL="267970" indent="-267970" algn="just" defTabSz="685800" rtl="0" eaLnBrk="1" latinLnBrk="0" hangingPunct="1">
        <a:lnSpc>
          <a:spcPct val="110000"/>
        </a:lnSpc>
        <a:spcBef>
          <a:spcPts val="1350"/>
        </a:spcBef>
        <a:spcAft>
          <a:spcPts val="0"/>
        </a:spcAft>
        <a:buClr>
          <a:schemeClr val="accent1"/>
        </a:buClr>
        <a:buSzPct val="70000"/>
        <a:buFont typeface="Wingdings" panose="05000000000000000000" pitchFamily="2" charset="2"/>
        <a:buChar char="À"/>
        <a:defRPr sz="2400" kern="1200" baseline="0">
          <a:solidFill>
            <a:schemeClr val="bg2"/>
          </a:solidFill>
          <a:latin typeface="Arial" panose="020B0604020202020204" pitchFamily="34" charset="0"/>
          <a:ea typeface="黑体" panose="02010609060101010101" pitchFamily="49" charset="-122"/>
          <a:cs typeface="+mn-cs"/>
        </a:defRPr>
      </a:lvl1pPr>
      <a:lvl2pPr marL="267970" indent="0" algn="just" defTabSz="685800" rtl="0" eaLnBrk="1" latinLnBrk="0" hangingPunct="1">
        <a:lnSpc>
          <a:spcPct val="150000"/>
        </a:lnSpc>
        <a:spcBef>
          <a:spcPts val="0"/>
        </a:spcBef>
        <a:spcAft>
          <a:spcPts val="450"/>
        </a:spcAft>
        <a:buClr>
          <a:schemeClr val="accent2">
            <a:lumMod val="60000"/>
            <a:lumOff val="40000"/>
          </a:schemeClr>
        </a:buClr>
        <a:buFont typeface="幼圆" panose="02010509060101010101" pitchFamily="49" charset="-122"/>
        <a:buChar char=" "/>
        <a:defRPr sz="2000" kern="1200" baseline="0">
          <a:solidFill>
            <a:schemeClr val="bg2"/>
          </a:solidFill>
          <a:latin typeface="Arial" panose="020B0604020202020204" pitchFamily="34" charset="0"/>
          <a:ea typeface="黑体" panose="02010609060101010101" pitchFamily="49" charset="-122"/>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104.xml"/><Relationship Id="rId13" Type="http://schemas.openxmlformats.org/officeDocument/2006/relationships/tags" Target="../tags/tag109.xml"/><Relationship Id="rId18" Type="http://schemas.openxmlformats.org/officeDocument/2006/relationships/tags" Target="../tags/tag114.xml"/><Relationship Id="rId26" Type="http://schemas.openxmlformats.org/officeDocument/2006/relationships/image" Target="../media/image4.png"/><Relationship Id="rId3" Type="http://schemas.openxmlformats.org/officeDocument/2006/relationships/tags" Target="../tags/tag99.xml"/><Relationship Id="rId21" Type="http://schemas.openxmlformats.org/officeDocument/2006/relationships/tags" Target="../tags/tag117.xml"/><Relationship Id="rId7" Type="http://schemas.openxmlformats.org/officeDocument/2006/relationships/tags" Target="../tags/tag103.xml"/><Relationship Id="rId12" Type="http://schemas.openxmlformats.org/officeDocument/2006/relationships/tags" Target="../tags/tag108.xml"/><Relationship Id="rId17" Type="http://schemas.openxmlformats.org/officeDocument/2006/relationships/tags" Target="../tags/tag113.xml"/><Relationship Id="rId25" Type="http://schemas.openxmlformats.org/officeDocument/2006/relationships/notesSlide" Target="../notesSlides/notesSlide10.xml"/><Relationship Id="rId2" Type="http://schemas.openxmlformats.org/officeDocument/2006/relationships/tags" Target="../tags/tag98.xml"/><Relationship Id="rId16" Type="http://schemas.openxmlformats.org/officeDocument/2006/relationships/tags" Target="../tags/tag112.xml"/><Relationship Id="rId20" Type="http://schemas.openxmlformats.org/officeDocument/2006/relationships/tags" Target="../tags/tag116.xml"/><Relationship Id="rId29" Type="http://schemas.openxmlformats.org/officeDocument/2006/relationships/slide" Target="slide12.xml"/><Relationship Id="rId1" Type="http://schemas.openxmlformats.org/officeDocument/2006/relationships/tags" Target="../tags/tag97.xml"/><Relationship Id="rId6" Type="http://schemas.openxmlformats.org/officeDocument/2006/relationships/tags" Target="../tags/tag102.xml"/><Relationship Id="rId11" Type="http://schemas.openxmlformats.org/officeDocument/2006/relationships/tags" Target="../tags/tag107.xml"/><Relationship Id="rId24" Type="http://schemas.openxmlformats.org/officeDocument/2006/relationships/slideLayout" Target="../slideLayouts/slideLayout7.xml"/><Relationship Id="rId5" Type="http://schemas.openxmlformats.org/officeDocument/2006/relationships/tags" Target="../tags/tag101.xml"/><Relationship Id="rId15" Type="http://schemas.openxmlformats.org/officeDocument/2006/relationships/tags" Target="../tags/tag111.xml"/><Relationship Id="rId23" Type="http://schemas.openxmlformats.org/officeDocument/2006/relationships/tags" Target="../tags/tag119.xml"/><Relationship Id="rId28" Type="http://schemas.openxmlformats.org/officeDocument/2006/relationships/slide" Target="slide9.xml"/><Relationship Id="rId10" Type="http://schemas.openxmlformats.org/officeDocument/2006/relationships/tags" Target="../tags/tag106.xml"/><Relationship Id="rId19" Type="http://schemas.openxmlformats.org/officeDocument/2006/relationships/tags" Target="../tags/tag115.xml"/><Relationship Id="rId31" Type="http://schemas.openxmlformats.org/officeDocument/2006/relationships/slide" Target="slide8.xml"/><Relationship Id="rId4" Type="http://schemas.openxmlformats.org/officeDocument/2006/relationships/tags" Target="../tags/tag100.xml"/><Relationship Id="rId9" Type="http://schemas.openxmlformats.org/officeDocument/2006/relationships/tags" Target="../tags/tag105.xml"/><Relationship Id="rId14" Type="http://schemas.openxmlformats.org/officeDocument/2006/relationships/tags" Target="../tags/tag110.xml"/><Relationship Id="rId22" Type="http://schemas.openxmlformats.org/officeDocument/2006/relationships/tags" Target="../tags/tag118.xml"/><Relationship Id="rId27" Type="http://schemas.openxmlformats.org/officeDocument/2006/relationships/slide" Target="slide10.xml"/><Relationship Id="rId30" Type="http://schemas.openxmlformats.org/officeDocument/2006/relationships/slide" Target="slide11.xml"/></Relationships>
</file>

<file path=ppt/slides/_rels/slide11.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tags" Target="../tags/tag132.xml"/><Relationship Id="rId18" Type="http://schemas.openxmlformats.org/officeDocument/2006/relationships/tags" Target="../tags/tag137.xml"/><Relationship Id="rId26" Type="http://schemas.openxmlformats.org/officeDocument/2006/relationships/tags" Target="../tags/tag145.xml"/><Relationship Id="rId3" Type="http://schemas.openxmlformats.org/officeDocument/2006/relationships/tags" Target="../tags/tag122.xml"/><Relationship Id="rId21" Type="http://schemas.openxmlformats.org/officeDocument/2006/relationships/tags" Target="../tags/tag140.xml"/><Relationship Id="rId34" Type="http://schemas.openxmlformats.org/officeDocument/2006/relationships/slide" Target="slide11.xml"/><Relationship Id="rId7" Type="http://schemas.openxmlformats.org/officeDocument/2006/relationships/tags" Target="../tags/tag126.xml"/><Relationship Id="rId12" Type="http://schemas.openxmlformats.org/officeDocument/2006/relationships/tags" Target="../tags/tag131.xml"/><Relationship Id="rId17" Type="http://schemas.openxmlformats.org/officeDocument/2006/relationships/tags" Target="../tags/tag136.xml"/><Relationship Id="rId25" Type="http://schemas.openxmlformats.org/officeDocument/2006/relationships/tags" Target="../tags/tag144.xml"/><Relationship Id="rId33" Type="http://schemas.openxmlformats.org/officeDocument/2006/relationships/slide" Target="slide12.xml"/><Relationship Id="rId2" Type="http://schemas.openxmlformats.org/officeDocument/2006/relationships/tags" Target="../tags/tag121.xml"/><Relationship Id="rId16" Type="http://schemas.openxmlformats.org/officeDocument/2006/relationships/tags" Target="../tags/tag135.xml"/><Relationship Id="rId20" Type="http://schemas.openxmlformats.org/officeDocument/2006/relationships/tags" Target="../tags/tag139.xml"/><Relationship Id="rId29" Type="http://schemas.openxmlformats.org/officeDocument/2006/relationships/notesSlide" Target="../notesSlides/notesSlide1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tags" Target="../tags/tag130.xml"/><Relationship Id="rId24" Type="http://schemas.openxmlformats.org/officeDocument/2006/relationships/tags" Target="../tags/tag143.xml"/><Relationship Id="rId32" Type="http://schemas.openxmlformats.org/officeDocument/2006/relationships/slide" Target="slide9.xml"/><Relationship Id="rId5" Type="http://schemas.openxmlformats.org/officeDocument/2006/relationships/tags" Target="../tags/tag124.xml"/><Relationship Id="rId15" Type="http://schemas.openxmlformats.org/officeDocument/2006/relationships/tags" Target="../tags/tag134.xml"/><Relationship Id="rId23" Type="http://schemas.openxmlformats.org/officeDocument/2006/relationships/tags" Target="../tags/tag142.xml"/><Relationship Id="rId28" Type="http://schemas.openxmlformats.org/officeDocument/2006/relationships/slideLayout" Target="../slideLayouts/slideLayout7.xml"/><Relationship Id="rId36" Type="http://schemas.openxmlformats.org/officeDocument/2006/relationships/slide" Target="slide6.xml"/><Relationship Id="rId10" Type="http://schemas.openxmlformats.org/officeDocument/2006/relationships/tags" Target="../tags/tag129.xml"/><Relationship Id="rId19" Type="http://schemas.openxmlformats.org/officeDocument/2006/relationships/tags" Target="../tags/tag138.xml"/><Relationship Id="rId31" Type="http://schemas.openxmlformats.org/officeDocument/2006/relationships/slide" Target="slide10.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tags" Target="../tags/tag133.xml"/><Relationship Id="rId22" Type="http://schemas.openxmlformats.org/officeDocument/2006/relationships/tags" Target="../tags/tag141.xml"/><Relationship Id="rId27" Type="http://schemas.openxmlformats.org/officeDocument/2006/relationships/tags" Target="../tags/tag146.xml"/><Relationship Id="rId30" Type="http://schemas.openxmlformats.org/officeDocument/2006/relationships/image" Target="../media/image4.png"/><Relationship Id="rId35" Type="http://schemas.openxmlformats.org/officeDocument/2006/relationships/slide" Target="slide8.xml"/></Relationships>
</file>

<file path=ppt/slides/_rels/slide12.xml.rels><?xml version="1.0" encoding="UTF-8" standalone="yes"?>
<Relationships xmlns="http://schemas.openxmlformats.org/package/2006/relationships"><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 Id="rId5" Type="http://schemas.openxmlformats.org/officeDocument/2006/relationships/notesSlide" Target="../notesSlides/notesSlide12.xml"/><Relationship Id="rId4"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tags" Target="../tags/tag157.xml"/><Relationship Id="rId3" Type="http://schemas.openxmlformats.org/officeDocument/2006/relationships/tags" Target="../tags/tag152.xml"/><Relationship Id="rId7" Type="http://schemas.openxmlformats.org/officeDocument/2006/relationships/tags" Target="../tags/tag156.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tags" Target="../tags/tag155.xml"/><Relationship Id="rId5" Type="http://schemas.openxmlformats.org/officeDocument/2006/relationships/tags" Target="../tags/tag154.xml"/><Relationship Id="rId10" Type="http://schemas.openxmlformats.org/officeDocument/2006/relationships/notesSlide" Target="../notesSlides/notesSlide13.xml"/><Relationship Id="rId4" Type="http://schemas.openxmlformats.org/officeDocument/2006/relationships/tags" Target="../tags/tag153.xml"/><Relationship Id="rId9"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tags" Target="../tags/tag165.xml"/><Relationship Id="rId13" Type="http://schemas.openxmlformats.org/officeDocument/2006/relationships/notesSlide" Target="../notesSlides/notesSlide14.xml"/><Relationship Id="rId3" Type="http://schemas.openxmlformats.org/officeDocument/2006/relationships/tags" Target="../tags/tag160.xml"/><Relationship Id="rId7" Type="http://schemas.openxmlformats.org/officeDocument/2006/relationships/tags" Target="../tags/tag164.xml"/><Relationship Id="rId12" Type="http://schemas.openxmlformats.org/officeDocument/2006/relationships/slideLayout" Target="../slideLayouts/slideLayout5.xml"/><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tags" Target="../tags/tag163.xml"/><Relationship Id="rId11" Type="http://schemas.openxmlformats.org/officeDocument/2006/relationships/tags" Target="../tags/tag168.xml"/><Relationship Id="rId5" Type="http://schemas.openxmlformats.org/officeDocument/2006/relationships/tags" Target="../tags/tag162.xml"/><Relationship Id="rId10" Type="http://schemas.openxmlformats.org/officeDocument/2006/relationships/tags" Target="../tags/tag167.xml"/><Relationship Id="rId4" Type="http://schemas.openxmlformats.org/officeDocument/2006/relationships/tags" Target="../tags/tag161.xml"/><Relationship Id="rId9" Type="http://schemas.openxmlformats.org/officeDocument/2006/relationships/tags" Target="../tags/tag166.xml"/></Relationships>
</file>

<file path=ppt/slides/_rels/slide15.xml.rels><?xml version="1.0" encoding="UTF-8" standalone="yes"?>
<Relationships xmlns="http://schemas.openxmlformats.org/package/2006/relationships"><Relationship Id="rId8" Type="http://schemas.openxmlformats.org/officeDocument/2006/relationships/tags" Target="../tags/tag176.xml"/><Relationship Id="rId13" Type="http://schemas.openxmlformats.org/officeDocument/2006/relationships/tags" Target="../tags/tag181.xml"/><Relationship Id="rId3" Type="http://schemas.openxmlformats.org/officeDocument/2006/relationships/tags" Target="../tags/tag171.xml"/><Relationship Id="rId7" Type="http://schemas.openxmlformats.org/officeDocument/2006/relationships/tags" Target="../tags/tag175.xml"/><Relationship Id="rId12" Type="http://schemas.openxmlformats.org/officeDocument/2006/relationships/tags" Target="../tags/tag180.xml"/><Relationship Id="rId2" Type="http://schemas.openxmlformats.org/officeDocument/2006/relationships/tags" Target="../tags/tag170.xml"/><Relationship Id="rId16" Type="http://schemas.openxmlformats.org/officeDocument/2006/relationships/notesSlide" Target="../notesSlides/notesSlide15.xml"/><Relationship Id="rId1" Type="http://schemas.openxmlformats.org/officeDocument/2006/relationships/tags" Target="../tags/tag169.xml"/><Relationship Id="rId6" Type="http://schemas.openxmlformats.org/officeDocument/2006/relationships/tags" Target="../tags/tag174.xml"/><Relationship Id="rId11" Type="http://schemas.openxmlformats.org/officeDocument/2006/relationships/tags" Target="../tags/tag179.xml"/><Relationship Id="rId5" Type="http://schemas.openxmlformats.org/officeDocument/2006/relationships/tags" Target="../tags/tag173.xml"/><Relationship Id="rId15" Type="http://schemas.openxmlformats.org/officeDocument/2006/relationships/slideLayout" Target="../slideLayouts/slideLayout5.xml"/><Relationship Id="rId10" Type="http://schemas.openxmlformats.org/officeDocument/2006/relationships/tags" Target="../tags/tag178.xml"/><Relationship Id="rId4" Type="http://schemas.openxmlformats.org/officeDocument/2006/relationships/tags" Target="../tags/tag172.xml"/><Relationship Id="rId9" Type="http://schemas.openxmlformats.org/officeDocument/2006/relationships/tags" Target="../tags/tag177.xml"/><Relationship Id="rId14" Type="http://schemas.openxmlformats.org/officeDocument/2006/relationships/tags" Target="../tags/tag182.xml"/></Relationships>
</file>

<file path=ppt/slides/_rels/slide16.xml.rels><?xml version="1.0" encoding="UTF-8" standalone="yes"?>
<Relationships xmlns="http://schemas.openxmlformats.org/package/2006/relationships"><Relationship Id="rId8" Type="http://schemas.openxmlformats.org/officeDocument/2006/relationships/tags" Target="../tags/tag190.xml"/><Relationship Id="rId13" Type="http://schemas.openxmlformats.org/officeDocument/2006/relationships/tags" Target="../tags/tag195.xml"/><Relationship Id="rId18" Type="http://schemas.openxmlformats.org/officeDocument/2006/relationships/slideLayout" Target="../slideLayouts/slideLayout5.xml"/><Relationship Id="rId3" Type="http://schemas.openxmlformats.org/officeDocument/2006/relationships/tags" Target="../tags/tag185.xml"/><Relationship Id="rId7" Type="http://schemas.openxmlformats.org/officeDocument/2006/relationships/tags" Target="../tags/tag189.xml"/><Relationship Id="rId12" Type="http://schemas.openxmlformats.org/officeDocument/2006/relationships/tags" Target="../tags/tag194.xml"/><Relationship Id="rId17" Type="http://schemas.openxmlformats.org/officeDocument/2006/relationships/tags" Target="../tags/tag199.xml"/><Relationship Id="rId2" Type="http://schemas.openxmlformats.org/officeDocument/2006/relationships/tags" Target="../tags/tag184.xml"/><Relationship Id="rId16" Type="http://schemas.openxmlformats.org/officeDocument/2006/relationships/tags" Target="../tags/tag198.xml"/><Relationship Id="rId1" Type="http://schemas.openxmlformats.org/officeDocument/2006/relationships/tags" Target="../tags/tag183.xml"/><Relationship Id="rId6" Type="http://schemas.openxmlformats.org/officeDocument/2006/relationships/tags" Target="../tags/tag188.xml"/><Relationship Id="rId11" Type="http://schemas.openxmlformats.org/officeDocument/2006/relationships/tags" Target="../tags/tag193.xml"/><Relationship Id="rId5" Type="http://schemas.openxmlformats.org/officeDocument/2006/relationships/tags" Target="../tags/tag187.xml"/><Relationship Id="rId15" Type="http://schemas.openxmlformats.org/officeDocument/2006/relationships/tags" Target="../tags/tag197.xml"/><Relationship Id="rId10" Type="http://schemas.openxmlformats.org/officeDocument/2006/relationships/tags" Target="../tags/tag192.xml"/><Relationship Id="rId19" Type="http://schemas.openxmlformats.org/officeDocument/2006/relationships/notesSlide" Target="../notesSlides/notesSlide16.xml"/><Relationship Id="rId4" Type="http://schemas.openxmlformats.org/officeDocument/2006/relationships/tags" Target="../tags/tag186.xml"/><Relationship Id="rId9" Type="http://schemas.openxmlformats.org/officeDocument/2006/relationships/tags" Target="../tags/tag191.xml"/><Relationship Id="rId14" Type="http://schemas.openxmlformats.org/officeDocument/2006/relationships/tags" Target="../tags/tag196.xml"/></Relationships>
</file>

<file path=ppt/slides/_rels/slide17.xml.rels><?xml version="1.0" encoding="UTF-8" standalone="yes"?>
<Relationships xmlns="http://schemas.openxmlformats.org/package/2006/relationships"><Relationship Id="rId8" Type="http://schemas.openxmlformats.org/officeDocument/2006/relationships/tags" Target="../tags/tag207.xml"/><Relationship Id="rId13" Type="http://schemas.openxmlformats.org/officeDocument/2006/relationships/tags" Target="../tags/tag212.xml"/><Relationship Id="rId18" Type="http://schemas.openxmlformats.org/officeDocument/2006/relationships/tags" Target="../tags/tag217.xml"/><Relationship Id="rId3" Type="http://schemas.openxmlformats.org/officeDocument/2006/relationships/tags" Target="../tags/tag202.xml"/><Relationship Id="rId21" Type="http://schemas.openxmlformats.org/officeDocument/2006/relationships/slideLayout" Target="../slideLayouts/slideLayout5.xml"/><Relationship Id="rId7" Type="http://schemas.openxmlformats.org/officeDocument/2006/relationships/tags" Target="../tags/tag206.xml"/><Relationship Id="rId12" Type="http://schemas.openxmlformats.org/officeDocument/2006/relationships/tags" Target="../tags/tag211.xml"/><Relationship Id="rId17" Type="http://schemas.openxmlformats.org/officeDocument/2006/relationships/tags" Target="../tags/tag216.xml"/><Relationship Id="rId2" Type="http://schemas.openxmlformats.org/officeDocument/2006/relationships/tags" Target="../tags/tag201.xml"/><Relationship Id="rId16" Type="http://schemas.openxmlformats.org/officeDocument/2006/relationships/tags" Target="../tags/tag215.xml"/><Relationship Id="rId20" Type="http://schemas.openxmlformats.org/officeDocument/2006/relationships/tags" Target="../tags/tag219.xml"/><Relationship Id="rId1" Type="http://schemas.openxmlformats.org/officeDocument/2006/relationships/tags" Target="../tags/tag200.xml"/><Relationship Id="rId6" Type="http://schemas.openxmlformats.org/officeDocument/2006/relationships/tags" Target="../tags/tag205.xml"/><Relationship Id="rId11" Type="http://schemas.openxmlformats.org/officeDocument/2006/relationships/tags" Target="../tags/tag210.xml"/><Relationship Id="rId5" Type="http://schemas.openxmlformats.org/officeDocument/2006/relationships/tags" Target="../tags/tag204.xml"/><Relationship Id="rId15" Type="http://schemas.openxmlformats.org/officeDocument/2006/relationships/tags" Target="../tags/tag214.xml"/><Relationship Id="rId10" Type="http://schemas.openxmlformats.org/officeDocument/2006/relationships/tags" Target="../tags/tag209.xml"/><Relationship Id="rId19" Type="http://schemas.openxmlformats.org/officeDocument/2006/relationships/tags" Target="../tags/tag218.xml"/><Relationship Id="rId4" Type="http://schemas.openxmlformats.org/officeDocument/2006/relationships/tags" Target="../tags/tag203.xml"/><Relationship Id="rId9" Type="http://schemas.openxmlformats.org/officeDocument/2006/relationships/tags" Target="../tags/tag208.xml"/><Relationship Id="rId14" Type="http://schemas.openxmlformats.org/officeDocument/2006/relationships/tags" Target="../tags/tag213.xml"/><Relationship Id="rId2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8" Type="http://schemas.openxmlformats.org/officeDocument/2006/relationships/tags" Target="../tags/tag227.xml"/><Relationship Id="rId13" Type="http://schemas.openxmlformats.org/officeDocument/2006/relationships/tags" Target="../tags/tag232.xml"/><Relationship Id="rId18" Type="http://schemas.openxmlformats.org/officeDocument/2006/relationships/tags" Target="../tags/tag237.xml"/><Relationship Id="rId3" Type="http://schemas.openxmlformats.org/officeDocument/2006/relationships/tags" Target="../tags/tag222.xml"/><Relationship Id="rId21" Type="http://schemas.openxmlformats.org/officeDocument/2006/relationships/tags" Target="../tags/tag240.xml"/><Relationship Id="rId7" Type="http://schemas.openxmlformats.org/officeDocument/2006/relationships/tags" Target="../tags/tag226.xml"/><Relationship Id="rId12" Type="http://schemas.openxmlformats.org/officeDocument/2006/relationships/tags" Target="../tags/tag231.xml"/><Relationship Id="rId17" Type="http://schemas.openxmlformats.org/officeDocument/2006/relationships/tags" Target="../tags/tag236.xml"/><Relationship Id="rId25" Type="http://schemas.openxmlformats.org/officeDocument/2006/relationships/notesSlide" Target="../notesSlides/notesSlide18.xml"/><Relationship Id="rId2" Type="http://schemas.openxmlformats.org/officeDocument/2006/relationships/tags" Target="../tags/tag221.xml"/><Relationship Id="rId16" Type="http://schemas.openxmlformats.org/officeDocument/2006/relationships/tags" Target="../tags/tag235.xml"/><Relationship Id="rId20" Type="http://schemas.openxmlformats.org/officeDocument/2006/relationships/tags" Target="../tags/tag239.xml"/><Relationship Id="rId1" Type="http://schemas.openxmlformats.org/officeDocument/2006/relationships/tags" Target="../tags/tag220.xml"/><Relationship Id="rId6" Type="http://schemas.openxmlformats.org/officeDocument/2006/relationships/tags" Target="../tags/tag225.xml"/><Relationship Id="rId11" Type="http://schemas.openxmlformats.org/officeDocument/2006/relationships/tags" Target="../tags/tag230.xml"/><Relationship Id="rId24" Type="http://schemas.openxmlformats.org/officeDocument/2006/relationships/slideLayout" Target="../slideLayouts/slideLayout5.xml"/><Relationship Id="rId5" Type="http://schemas.openxmlformats.org/officeDocument/2006/relationships/tags" Target="../tags/tag224.xml"/><Relationship Id="rId15" Type="http://schemas.openxmlformats.org/officeDocument/2006/relationships/tags" Target="../tags/tag234.xml"/><Relationship Id="rId23" Type="http://schemas.openxmlformats.org/officeDocument/2006/relationships/tags" Target="../tags/tag242.xml"/><Relationship Id="rId10" Type="http://schemas.openxmlformats.org/officeDocument/2006/relationships/tags" Target="../tags/tag229.xml"/><Relationship Id="rId19" Type="http://schemas.openxmlformats.org/officeDocument/2006/relationships/tags" Target="../tags/tag238.xml"/><Relationship Id="rId4" Type="http://schemas.openxmlformats.org/officeDocument/2006/relationships/tags" Target="../tags/tag223.xml"/><Relationship Id="rId9" Type="http://schemas.openxmlformats.org/officeDocument/2006/relationships/tags" Target="../tags/tag228.xml"/><Relationship Id="rId14" Type="http://schemas.openxmlformats.org/officeDocument/2006/relationships/tags" Target="../tags/tag233.xml"/><Relationship Id="rId22" Type="http://schemas.openxmlformats.org/officeDocument/2006/relationships/tags" Target="../tags/tag241.xml"/></Relationships>
</file>

<file path=ppt/slides/_rels/slide19.xml.rels><?xml version="1.0" encoding="UTF-8" standalone="yes"?>
<Relationships xmlns="http://schemas.openxmlformats.org/package/2006/relationships"><Relationship Id="rId3" Type="http://schemas.openxmlformats.org/officeDocument/2006/relationships/tags" Target="../tags/tag245.xml"/><Relationship Id="rId7" Type="http://schemas.openxmlformats.org/officeDocument/2006/relationships/notesSlide" Target="../notesSlides/notesSlide19.xml"/><Relationship Id="rId2" Type="http://schemas.openxmlformats.org/officeDocument/2006/relationships/tags" Target="../tags/tag244.xml"/><Relationship Id="rId1" Type="http://schemas.openxmlformats.org/officeDocument/2006/relationships/tags" Target="../tags/tag243.xml"/><Relationship Id="rId6" Type="http://schemas.openxmlformats.org/officeDocument/2006/relationships/slideLayout" Target="../slideLayouts/slideLayout2.xml"/><Relationship Id="rId5" Type="http://schemas.openxmlformats.org/officeDocument/2006/relationships/tags" Target="../tags/tag247.xml"/><Relationship Id="rId4" Type="http://schemas.openxmlformats.org/officeDocument/2006/relationships/tags" Target="../tags/tag246.xml"/></Relationships>
</file>

<file path=ppt/slides/_rels/slide2.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250.xml"/><Relationship Id="rId7" Type="http://schemas.openxmlformats.org/officeDocument/2006/relationships/notesSlide" Target="../notesSlides/notesSlide20.xml"/><Relationship Id="rId2" Type="http://schemas.openxmlformats.org/officeDocument/2006/relationships/tags" Target="../tags/tag249.xml"/><Relationship Id="rId1" Type="http://schemas.openxmlformats.org/officeDocument/2006/relationships/tags" Target="../tags/tag248.xml"/><Relationship Id="rId6" Type="http://schemas.openxmlformats.org/officeDocument/2006/relationships/slideLayout" Target="../slideLayouts/slideLayout4.xml"/><Relationship Id="rId5" Type="http://schemas.openxmlformats.org/officeDocument/2006/relationships/tags" Target="../tags/tag252.xml"/><Relationship Id="rId4" Type="http://schemas.openxmlformats.org/officeDocument/2006/relationships/tags" Target="../tags/tag251.xml"/></Relationships>
</file>

<file path=ppt/slides/_rels/slide21.xml.rels><?xml version="1.0" encoding="UTF-8" standalone="yes"?>
<Relationships xmlns="http://schemas.openxmlformats.org/package/2006/relationships"><Relationship Id="rId3" Type="http://schemas.openxmlformats.org/officeDocument/2006/relationships/tags" Target="../tags/tag255.xml"/><Relationship Id="rId7" Type="http://schemas.openxmlformats.org/officeDocument/2006/relationships/notesSlide" Target="../notesSlides/notesSlide21.xml"/><Relationship Id="rId2" Type="http://schemas.openxmlformats.org/officeDocument/2006/relationships/tags" Target="../tags/tag254.xml"/><Relationship Id="rId1" Type="http://schemas.openxmlformats.org/officeDocument/2006/relationships/tags" Target="../tags/tag253.xml"/><Relationship Id="rId6" Type="http://schemas.openxmlformats.org/officeDocument/2006/relationships/slideLayout" Target="../slideLayouts/slideLayout5.xml"/><Relationship Id="rId5" Type="http://schemas.openxmlformats.org/officeDocument/2006/relationships/tags" Target="../tags/tag257.xml"/><Relationship Id="rId4" Type="http://schemas.openxmlformats.org/officeDocument/2006/relationships/tags" Target="../tags/tag256.xml"/></Relationships>
</file>

<file path=ppt/slides/_rels/slide22.xml.rels><?xml version="1.0" encoding="UTF-8" standalone="yes"?>
<Relationships xmlns="http://schemas.openxmlformats.org/package/2006/relationships"><Relationship Id="rId8" Type="http://schemas.openxmlformats.org/officeDocument/2006/relationships/tags" Target="../tags/tag265.xml"/><Relationship Id="rId3" Type="http://schemas.openxmlformats.org/officeDocument/2006/relationships/tags" Target="../tags/tag260.xml"/><Relationship Id="rId7" Type="http://schemas.openxmlformats.org/officeDocument/2006/relationships/tags" Target="../tags/tag264.xml"/><Relationship Id="rId2" Type="http://schemas.openxmlformats.org/officeDocument/2006/relationships/tags" Target="../tags/tag259.xml"/><Relationship Id="rId1" Type="http://schemas.openxmlformats.org/officeDocument/2006/relationships/tags" Target="../tags/tag258.xml"/><Relationship Id="rId6" Type="http://schemas.openxmlformats.org/officeDocument/2006/relationships/tags" Target="../tags/tag263.xml"/><Relationship Id="rId11" Type="http://schemas.openxmlformats.org/officeDocument/2006/relationships/notesSlide" Target="../notesSlides/notesSlide22.xml"/><Relationship Id="rId5" Type="http://schemas.openxmlformats.org/officeDocument/2006/relationships/tags" Target="../tags/tag262.xml"/><Relationship Id="rId10" Type="http://schemas.openxmlformats.org/officeDocument/2006/relationships/slideLayout" Target="../slideLayouts/slideLayout5.xml"/><Relationship Id="rId4" Type="http://schemas.openxmlformats.org/officeDocument/2006/relationships/tags" Target="../tags/tag261.xml"/><Relationship Id="rId9" Type="http://schemas.openxmlformats.org/officeDocument/2006/relationships/tags" Target="../tags/tag266.xml"/></Relationships>
</file>

<file path=ppt/slides/_rels/slide23.xml.rels><?xml version="1.0" encoding="UTF-8" standalone="yes"?>
<Relationships xmlns="http://schemas.openxmlformats.org/package/2006/relationships"><Relationship Id="rId8" Type="http://schemas.openxmlformats.org/officeDocument/2006/relationships/tags" Target="../tags/tag274.xml"/><Relationship Id="rId13" Type="http://schemas.openxmlformats.org/officeDocument/2006/relationships/tags" Target="../tags/tag279.xml"/><Relationship Id="rId3" Type="http://schemas.openxmlformats.org/officeDocument/2006/relationships/tags" Target="../tags/tag269.xml"/><Relationship Id="rId7" Type="http://schemas.openxmlformats.org/officeDocument/2006/relationships/tags" Target="../tags/tag273.xml"/><Relationship Id="rId12" Type="http://schemas.openxmlformats.org/officeDocument/2006/relationships/tags" Target="../tags/tag278.xml"/><Relationship Id="rId2" Type="http://schemas.openxmlformats.org/officeDocument/2006/relationships/tags" Target="../tags/tag268.xml"/><Relationship Id="rId1" Type="http://schemas.openxmlformats.org/officeDocument/2006/relationships/tags" Target="../tags/tag267.xml"/><Relationship Id="rId6" Type="http://schemas.openxmlformats.org/officeDocument/2006/relationships/tags" Target="../tags/tag272.xml"/><Relationship Id="rId11" Type="http://schemas.openxmlformats.org/officeDocument/2006/relationships/tags" Target="../tags/tag277.xml"/><Relationship Id="rId5" Type="http://schemas.openxmlformats.org/officeDocument/2006/relationships/tags" Target="../tags/tag271.xml"/><Relationship Id="rId15" Type="http://schemas.openxmlformats.org/officeDocument/2006/relationships/notesSlide" Target="../notesSlides/notesSlide23.xml"/><Relationship Id="rId10" Type="http://schemas.openxmlformats.org/officeDocument/2006/relationships/tags" Target="../tags/tag276.xml"/><Relationship Id="rId4" Type="http://schemas.openxmlformats.org/officeDocument/2006/relationships/tags" Target="../tags/tag270.xml"/><Relationship Id="rId9" Type="http://schemas.openxmlformats.org/officeDocument/2006/relationships/tags" Target="../tags/tag275.xml"/><Relationship Id="rId14"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tags" Target="../tags/tag287.xml"/><Relationship Id="rId13" Type="http://schemas.openxmlformats.org/officeDocument/2006/relationships/tags" Target="../tags/tag292.xml"/><Relationship Id="rId18" Type="http://schemas.openxmlformats.org/officeDocument/2006/relationships/slideLayout" Target="../slideLayouts/slideLayout5.xml"/><Relationship Id="rId3" Type="http://schemas.openxmlformats.org/officeDocument/2006/relationships/tags" Target="../tags/tag282.xml"/><Relationship Id="rId7" Type="http://schemas.openxmlformats.org/officeDocument/2006/relationships/tags" Target="../tags/tag286.xml"/><Relationship Id="rId12" Type="http://schemas.openxmlformats.org/officeDocument/2006/relationships/tags" Target="../tags/tag291.xml"/><Relationship Id="rId17" Type="http://schemas.openxmlformats.org/officeDocument/2006/relationships/tags" Target="../tags/tag296.xml"/><Relationship Id="rId2" Type="http://schemas.openxmlformats.org/officeDocument/2006/relationships/tags" Target="../tags/tag281.xml"/><Relationship Id="rId16" Type="http://schemas.openxmlformats.org/officeDocument/2006/relationships/tags" Target="../tags/tag295.xml"/><Relationship Id="rId1" Type="http://schemas.openxmlformats.org/officeDocument/2006/relationships/tags" Target="../tags/tag280.xml"/><Relationship Id="rId6" Type="http://schemas.openxmlformats.org/officeDocument/2006/relationships/tags" Target="../tags/tag285.xml"/><Relationship Id="rId11" Type="http://schemas.openxmlformats.org/officeDocument/2006/relationships/tags" Target="../tags/tag290.xml"/><Relationship Id="rId5" Type="http://schemas.openxmlformats.org/officeDocument/2006/relationships/tags" Target="../tags/tag284.xml"/><Relationship Id="rId15" Type="http://schemas.openxmlformats.org/officeDocument/2006/relationships/tags" Target="../tags/tag294.xml"/><Relationship Id="rId10" Type="http://schemas.openxmlformats.org/officeDocument/2006/relationships/tags" Target="../tags/tag289.xml"/><Relationship Id="rId19" Type="http://schemas.openxmlformats.org/officeDocument/2006/relationships/notesSlide" Target="../notesSlides/notesSlide24.xml"/><Relationship Id="rId4" Type="http://schemas.openxmlformats.org/officeDocument/2006/relationships/tags" Target="../tags/tag283.xml"/><Relationship Id="rId9" Type="http://schemas.openxmlformats.org/officeDocument/2006/relationships/tags" Target="../tags/tag288.xml"/><Relationship Id="rId14" Type="http://schemas.openxmlformats.org/officeDocument/2006/relationships/tags" Target="../tags/tag293.xml"/></Relationships>
</file>

<file path=ppt/slides/_rels/slide25.xml.rels><?xml version="1.0" encoding="UTF-8" standalone="yes"?>
<Relationships xmlns="http://schemas.openxmlformats.org/package/2006/relationships"><Relationship Id="rId8" Type="http://schemas.openxmlformats.org/officeDocument/2006/relationships/tags" Target="../tags/tag304.xml"/><Relationship Id="rId13" Type="http://schemas.openxmlformats.org/officeDocument/2006/relationships/tags" Target="../tags/tag309.xml"/><Relationship Id="rId18" Type="http://schemas.openxmlformats.org/officeDocument/2006/relationships/tags" Target="../tags/tag314.xml"/><Relationship Id="rId3" Type="http://schemas.openxmlformats.org/officeDocument/2006/relationships/tags" Target="../tags/tag299.xml"/><Relationship Id="rId21" Type="http://schemas.openxmlformats.org/officeDocument/2006/relationships/tags" Target="../tags/tag317.xml"/><Relationship Id="rId7" Type="http://schemas.openxmlformats.org/officeDocument/2006/relationships/tags" Target="../tags/tag303.xml"/><Relationship Id="rId12" Type="http://schemas.openxmlformats.org/officeDocument/2006/relationships/tags" Target="../tags/tag308.xml"/><Relationship Id="rId17" Type="http://schemas.openxmlformats.org/officeDocument/2006/relationships/tags" Target="../tags/tag313.xml"/><Relationship Id="rId2" Type="http://schemas.openxmlformats.org/officeDocument/2006/relationships/tags" Target="../tags/tag298.xml"/><Relationship Id="rId16" Type="http://schemas.openxmlformats.org/officeDocument/2006/relationships/tags" Target="../tags/tag312.xml"/><Relationship Id="rId20" Type="http://schemas.openxmlformats.org/officeDocument/2006/relationships/tags" Target="../tags/tag316.xml"/><Relationship Id="rId1" Type="http://schemas.openxmlformats.org/officeDocument/2006/relationships/tags" Target="../tags/tag297.xml"/><Relationship Id="rId6" Type="http://schemas.openxmlformats.org/officeDocument/2006/relationships/tags" Target="../tags/tag302.xml"/><Relationship Id="rId11" Type="http://schemas.openxmlformats.org/officeDocument/2006/relationships/tags" Target="../tags/tag307.xml"/><Relationship Id="rId5" Type="http://schemas.openxmlformats.org/officeDocument/2006/relationships/tags" Target="../tags/tag301.xml"/><Relationship Id="rId15" Type="http://schemas.openxmlformats.org/officeDocument/2006/relationships/tags" Target="../tags/tag311.xml"/><Relationship Id="rId23" Type="http://schemas.openxmlformats.org/officeDocument/2006/relationships/notesSlide" Target="../notesSlides/notesSlide25.xml"/><Relationship Id="rId10" Type="http://schemas.openxmlformats.org/officeDocument/2006/relationships/tags" Target="../tags/tag306.xml"/><Relationship Id="rId19" Type="http://schemas.openxmlformats.org/officeDocument/2006/relationships/tags" Target="../tags/tag315.xml"/><Relationship Id="rId4" Type="http://schemas.openxmlformats.org/officeDocument/2006/relationships/tags" Target="../tags/tag300.xml"/><Relationship Id="rId9" Type="http://schemas.openxmlformats.org/officeDocument/2006/relationships/tags" Target="../tags/tag305.xml"/><Relationship Id="rId14" Type="http://schemas.openxmlformats.org/officeDocument/2006/relationships/tags" Target="../tags/tag310.xml"/><Relationship Id="rId22"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8" Type="http://schemas.openxmlformats.org/officeDocument/2006/relationships/tags" Target="../tags/tag325.xml"/><Relationship Id="rId13" Type="http://schemas.openxmlformats.org/officeDocument/2006/relationships/tags" Target="../tags/tag330.xml"/><Relationship Id="rId18" Type="http://schemas.openxmlformats.org/officeDocument/2006/relationships/tags" Target="../tags/tag335.xml"/><Relationship Id="rId26" Type="http://schemas.openxmlformats.org/officeDocument/2006/relationships/slideLayout" Target="../slideLayouts/slideLayout5.xml"/><Relationship Id="rId3" Type="http://schemas.openxmlformats.org/officeDocument/2006/relationships/tags" Target="../tags/tag320.xml"/><Relationship Id="rId21" Type="http://schemas.openxmlformats.org/officeDocument/2006/relationships/tags" Target="../tags/tag338.xml"/><Relationship Id="rId7" Type="http://schemas.openxmlformats.org/officeDocument/2006/relationships/tags" Target="../tags/tag324.xml"/><Relationship Id="rId12" Type="http://schemas.openxmlformats.org/officeDocument/2006/relationships/tags" Target="../tags/tag329.xml"/><Relationship Id="rId17" Type="http://schemas.openxmlformats.org/officeDocument/2006/relationships/tags" Target="../tags/tag334.xml"/><Relationship Id="rId25" Type="http://schemas.openxmlformats.org/officeDocument/2006/relationships/tags" Target="../tags/tag342.xml"/><Relationship Id="rId2" Type="http://schemas.openxmlformats.org/officeDocument/2006/relationships/tags" Target="../tags/tag319.xml"/><Relationship Id="rId16" Type="http://schemas.openxmlformats.org/officeDocument/2006/relationships/tags" Target="../tags/tag333.xml"/><Relationship Id="rId20" Type="http://schemas.openxmlformats.org/officeDocument/2006/relationships/tags" Target="../tags/tag337.xml"/><Relationship Id="rId1" Type="http://schemas.openxmlformats.org/officeDocument/2006/relationships/tags" Target="../tags/tag318.xml"/><Relationship Id="rId6" Type="http://schemas.openxmlformats.org/officeDocument/2006/relationships/tags" Target="../tags/tag323.xml"/><Relationship Id="rId11" Type="http://schemas.openxmlformats.org/officeDocument/2006/relationships/tags" Target="../tags/tag328.xml"/><Relationship Id="rId24" Type="http://schemas.openxmlformats.org/officeDocument/2006/relationships/tags" Target="../tags/tag341.xml"/><Relationship Id="rId5" Type="http://schemas.openxmlformats.org/officeDocument/2006/relationships/tags" Target="../tags/tag322.xml"/><Relationship Id="rId15" Type="http://schemas.openxmlformats.org/officeDocument/2006/relationships/tags" Target="../tags/tag332.xml"/><Relationship Id="rId23" Type="http://schemas.openxmlformats.org/officeDocument/2006/relationships/tags" Target="../tags/tag340.xml"/><Relationship Id="rId10" Type="http://schemas.openxmlformats.org/officeDocument/2006/relationships/tags" Target="../tags/tag327.xml"/><Relationship Id="rId19" Type="http://schemas.openxmlformats.org/officeDocument/2006/relationships/tags" Target="../tags/tag336.xml"/><Relationship Id="rId4" Type="http://schemas.openxmlformats.org/officeDocument/2006/relationships/tags" Target="../tags/tag321.xml"/><Relationship Id="rId9" Type="http://schemas.openxmlformats.org/officeDocument/2006/relationships/tags" Target="../tags/tag326.xml"/><Relationship Id="rId14" Type="http://schemas.openxmlformats.org/officeDocument/2006/relationships/tags" Target="../tags/tag331.xml"/><Relationship Id="rId22" Type="http://schemas.openxmlformats.org/officeDocument/2006/relationships/tags" Target="../tags/tag339.xml"/><Relationship Id="rId27"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345.xml"/><Relationship Id="rId7" Type="http://schemas.openxmlformats.org/officeDocument/2006/relationships/notesSlide" Target="../notesSlides/notesSlide27.xml"/><Relationship Id="rId2" Type="http://schemas.openxmlformats.org/officeDocument/2006/relationships/tags" Target="../tags/tag344.xml"/><Relationship Id="rId1" Type="http://schemas.openxmlformats.org/officeDocument/2006/relationships/tags" Target="../tags/tag343.xml"/><Relationship Id="rId6" Type="http://schemas.openxmlformats.org/officeDocument/2006/relationships/slideLayout" Target="../slideLayouts/slideLayout8.xml"/><Relationship Id="rId5" Type="http://schemas.openxmlformats.org/officeDocument/2006/relationships/tags" Target="../tags/tag347.xml"/><Relationship Id="rId4" Type="http://schemas.openxmlformats.org/officeDocument/2006/relationships/tags" Target="../tags/tag346.xml"/></Relationships>
</file>

<file path=ppt/slides/_rels/slide28.xml.rels><?xml version="1.0" encoding="UTF-8" standalone="yes"?>
<Relationships xmlns="http://schemas.openxmlformats.org/package/2006/relationships"><Relationship Id="rId8" Type="http://schemas.openxmlformats.org/officeDocument/2006/relationships/notesSlide" Target="../notesSlides/notesSlide28.xml"/><Relationship Id="rId3" Type="http://schemas.openxmlformats.org/officeDocument/2006/relationships/tags" Target="../tags/tag350.xml"/><Relationship Id="rId7" Type="http://schemas.openxmlformats.org/officeDocument/2006/relationships/slideLayout" Target="../slideLayouts/slideLayout5.xml"/><Relationship Id="rId2" Type="http://schemas.openxmlformats.org/officeDocument/2006/relationships/tags" Target="../tags/tag349.xml"/><Relationship Id="rId1" Type="http://schemas.openxmlformats.org/officeDocument/2006/relationships/tags" Target="../tags/tag348.xml"/><Relationship Id="rId6" Type="http://schemas.openxmlformats.org/officeDocument/2006/relationships/tags" Target="../tags/tag353.xml"/><Relationship Id="rId5" Type="http://schemas.openxmlformats.org/officeDocument/2006/relationships/tags" Target="../tags/tag352.xml"/><Relationship Id="rId10" Type="http://schemas.openxmlformats.org/officeDocument/2006/relationships/image" Target="../media/image2.jpeg"/><Relationship Id="rId4" Type="http://schemas.openxmlformats.org/officeDocument/2006/relationships/tags" Target="../tags/tag351.xml"/><Relationship Id="rId9" Type="http://schemas.openxmlformats.org/officeDocument/2006/relationships/image" Target="../media/image3.jpeg"/></Relationships>
</file>

<file path=ppt/slides/_rels/slide29.xml.rels><?xml version="1.0" encoding="UTF-8" standalone="yes"?>
<Relationships xmlns="http://schemas.openxmlformats.org/package/2006/relationships"><Relationship Id="rId8" Type="http://schemas.openxmlformats.org/officeDocument/2006/relationships/tags" Target="../tags/tag361.xml"/><Relationship Id="rId13" Type="http://schemas.openxmlformats.org/officeDocument/2006/relationships/notesSlide" Target="../notesSlides/notesSlide29.xml"/><Relationship Id="rId3" Type="http://schemas.openxmlformats.org/officeDocument/2006/relationships/tags" Target="../tags/tag356.xml"/><Relationship Id="rId7" Type="http://schemas.openxmlformats.org/officeDocument/2006/relationships/tags" Target="../tags/tag360.xml"/><Relationship Id="rId12" Type="http://schemas.openxmlformats.org/officeDocument/2006/relationships/slideLayout" Target="../slideLayouts/slideLayout5.xml"/><Relationship Id="rId2" Type="http://schemas.openxmlformats.org/officeDocument/2006/relationships/tags" Target="../tags/tag355.xml"/><Relationship Id="rId16" Type="http://schemas.openxmlformats.org/officeDocument/2006/relationships/image" Target="../media/image8.jpeg"/><Relationship Id="rId1" Type="http://schemas.openxmlformats.org/officeDocument/2006/relationships/tags" Target="../tags/tag354.xml"/><Relationship Id="rId6" Type="http://schemas.openxmlformats.org/officeDocument/2006/relationships/tags" Target="../tags/tag359.xml"/><Relationship Id="rId11" Type="http://schemas.openxmlformats.org/officeDocument/2006/relationships/tags" Target="../tags/tag364.xml"/><Relationship Id="rId5" Type="http://schemas.openxmlformats.org/officeDocument/2006/relationships/tags" Target="../tags/tag358.xml"/><Relationship Id="rId15" Type="http://schemas.openxmlformats.org/officeDocument/2006/relationships/image" Target="../media/image7.jpeg"/><Relationship Id="rId10" Type="http://schemas.openxmlformats.org/officeDocument/2006/relationships/tags" Target="../tags/tag363.xml"/><Relationship Id="rId4" Type="http://schemas.openxmlformats.org/officeDocument/2006/relationships/tags" Target="../tags/tag357.xml"/><Relationship Id="rId9" Type="http://schemas.openxmlformats.org/officeDocument/2006/relationships/tags" Target="../tags/tag362.xml"/><Relationship Id="rId1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tags" Target="../tags/tag36.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66.xml"/><Relationship Id="rId1" Type="http://schemas.openxmlformats.org/officeDocument/2006/relationships/tags" Target="../tags/tag365.xml"/><Relationship Id="rId4"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image" Target="../media/image2.jpe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notesSlide" Target="../notesSlides/notesSlide4.xml"/><Relationship Id="rId5" Type="http://schemas.openxmlformats.org/officeDocument/2006/relationships/slideLayout" Target="../slideLayouts/slideLayout7.xml"/><Relationship Id="rId4" Type="http://schemas.openxmlformats.org/officeDocument/2006/relationships/tags" Target="../tags/tag40.xml"/></Relationships>
</file>

<file path=ppt/slides/_rels/slide5.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image" Target="../media/image3.jpe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notesSlide" Target="../notesSlides/notesSlide5.xml"/><Relationship Id="rId5" Type="http://schemas.openxmlformats.org/officeDocument/2006/relationships/slideLayout" Target="../slideLayouts/slideLayout8.xml"/><Relationship Id="rId4" Type="http://schemas.openxmlformats.org/officeDocument/2006/relationships/tags" Target="../tags/tag44.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47.xml"/><Relationship Id="rId7" Type="http://schemas.openxmlformats.org/officeDocument/2006/relationships/tags" Target="../tags/tag51.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slide" Target="slide10.xml"/><Relationship Id="rId5" Type="http://schemas.openxmlformats.org/officeDocument/2006/relationships/tags" Target="../tags/tag49.xml"/><Relationship Id="rId10" Type="http://schemas.openxmlformats.org/officeDocument/2006/relationships/image" Target="../media/image4.png"/><Relationship Id="rId4" Type="http://schemas.openxmlformats.org/officeDocument/2006/relationships/tags" Target="../tags/tag48.xml"/><Relationship Id="rId9"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tags" Target="../tags/tag59.xml"/><Relationship Id="rId13" Type="http://schemas.openxmlformats.org/officeDocument/2006/relationships/notesSlide" Target="../notesSlides/notesSlide7.xml"/><Relationship Id="rId3" Type="http://schemas.openxmlformats.org/officeDocument/2006/relationships/tags" Target="../tags/tag54.xml"/><Relationship Id="rId7" Type="http://schemas.openxmlformats.org/officeDocument/2006/relationships/tags" Target="../tags/tag58.xml"/><Relationship Id="rId12" Type="http://schemas.openxmlformats.org/officeDocument/2006/relationships/slideLayout" Target="../slideLayouts/slideLayout7.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11" Type="http://schemas.openxmlformats.org/officeDocument/2006/relationships/tags" Target="../tags/tag62.xml"/><Relationship Id="rId5" Type="http://schemas.openxmlformats.org/officeDocument/2006/relationships/tags" Target="../tags/tag56.xml"/><Relationship Id="rId15" Type="http://schemas.openxmlformats.org/officeDocument/2006/relationships/slide" Target="slide10.xml"/><Relationship Id="rId10" Type="http://schemas.openxmlformats.org/officeDocument/2006/relationships/tags" Target="../tags/tag61.xml"/><Relationship Id="rId4" Type="http://schemas.openxmlformats.org/officeDocument/2006/relationships/tags" Target="../tags/tag55.xml"/><Relationship Id="rId9" Type="http://schemas.openxmlformats.org/officeDocument/2006/relationships/tags" Target="../tags/tag60.xml"/><Relationship Id="rId1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tags" Target="../tags/tag70.xml"/><Relationship Id="rId13" Type="http://schemas.openxmlformats.org/officeDocument/2006/relationships/tags" Target="../tags/tag75.xml"/><Relationship Id="rId18" Type="http://schemas.openxmlformats.org/officeDocument/2006/relationships/image" Target="../media/image4.png"/><Relationship Id="rId3" Type="http://schemas.openxmlformats.org/officeDocument/2006/relationships/tags" Target="../tags/tag65.xml"/><Relationship Id="rId7" Type="http://schemas.openxmlformats.org/officeDocument/2006/relationships/tags" Target="../tags/tag69.xml"/><Relationship Id="rId12" Type="http://schemas.openxmlformats.org/officeDocument/2006/relationships/tags" Target="../tags/tag74.xml"/><Relationship Id="rId17" Type="http://schemas.openxmlformats.org/officeDocument/2006/relationships/notesSlide" Target="../notesSlides/notesSlide8.xml"/><Relationship Id="rId2" Type="http://schemas.openxmlformats.org/officeDocument/2006/relationships/tags" Target="../tags/tag64.xml"/><Relationship Id="rId16" Type="http://schemas.openxmlformats.org/officeDocument/2006/relationships/slideLayout" Target="../slideLayouts/slideLayout7.xml"/><Relationship Id="rId1" Type="http://schemas.openxmlformats.org/officeDocument/2006/relationships/tags" Target="../tags/tag63.xml"/><Relationship Id="rId6" Type="http://schemas.openxmlformats.org/officeDocument/2006/relationships/tags" Target="../tags/tag68.xml"/><Relationship Id="rId11" Type="http://schemas.openxmlformats.org/officeDocument/2006/relationships/tags" Target="../tags/tag73.xml"/><Relationship Id="rId5" Type="http://schemas.openxmlformats.org/officeDocument/2006/relationships/tags" Target="../tags/tag67.xml"/><Relationship Id="rId15" Type="http://schemas.openxmlformats.org/officeDocument/2006/relationships/tags" Target="../tags/tag77.xml"/><Relationship Id="rId10" Type="http://schemas.openxmlformats.org/officeDocument/2006/relationships/tags" Target="../tags/tag72.xml"/><Relationship Id="rId19" Type="http://schemas.openxmlformats.org/officeDocument/2006/relationships/slide" Target="slide10.xml"/><Relationship Id="rId4" Type="http://schemas.openxmlformats.org/officeDocument/2006/relationships/tags" Target="../tags/tag66.xml"/><Relationship Id="rId9" Type="http://schemas.openxmlformats.org/officeDocument/2006/relationships/tags" Target="../tags/tag71.xml"/><Relationship Id="rId14" Type="http://schemas.openxmlformats.org/officeDocument/2006/relationships/tags" Target="../tags/tag76.xml"/></Relationships>
</file>

<file path=ppt/slides/_rels/slide9.xml.rels><?xml version="1.0" encoding="UTF-8" standalone="yes"?>
<Relationships xmlns="http://schemas.openxmlformats.org/package/2006/relationships"><Relationship Id="rId8" Type="http://schemas.openxmlformats.org/officeDocument/2006/relationships/tags" Target="../tags/tag85.xml"/><Relationship Id="rId13" Type="http://schemas.openxmlformats.org/officeDocument/2006/relationships/tags" Target="../tags/tag90.xml"/><Relationship Id="rId18" Type="http://schemas.openxmlformats.org/officeDocument/2006/relationships/tags" Target="../tags/tag95.xml"/><Relationship Id="rId26" Type="http://schemas.openxmlformats.org/officeDocument/2006/relationships/slide" Target="slide8.xml"/><Relationship Id="rId3" Type="http://schemas.openxmlformats.org/officeDocument/2006/relationships/tags" Target="../tags/tag80.xml"/><Relationship Id="rId21" Type="http://schemas.openxmlformats.org/officeDocument/2006/relationships/notesSlide" Target="../notesSlides/notesSlide9.xml"/><Relationship Id="rId7" Type="http://schemas.openxmlformats.org/officeDocument/2006/relationships/tags" Target="../tags/tag84.xml"/><Relationship Id="rId12" Type="http://schemas.openxmlformats.org/officeDocument/2006/relationships/tags" Target="../tags/tag89.xml"/><Relationship Id="rId17" Type="http://schemas.openxmlformats.org/officeDocument/2006/relationships/tags" Target="../tags/tag94.xml"/><Relationship Id="rId25" Type="http://schemas.openxmlformats.org/officeDocument/2006/relationships/slide" Target="slide11.xml"/><Relationship Id="rId2" Type="http://schemas.openxmlformats.org/officeDocument/2006/relationships/tags" Target="../tags/tag79.xml"/><Relationship Id="rId16" Type="http://schemas.openxmlformats.org/officeDocument/2006/relationships/tags" Target="../tags/tag93.xml"/><Relationship Id="rId20" Type="http://schemas.openxmlformats.org/officeDocument/2006/relationships/slideLayout" Target="../slideLayouts/slideLayout7.xml"/><Relationship Id="rId1" Type="http://schemas.openxmlformats.org/officeDocument/2006/relationships/tags" Target="../tags/tag78.xml"/><Relationship Id="rId6" Type="http://schemas.openxmlformats.org/officeDocument/2006/relationships/tags" Target="../tags/tag83.xml"/><Relationship Id="rId11" Type="http://schemas.openxmlformats.org/officeDocument/2006/relationships/tags" Target="../tags/tag88.xml"/><Relationship Id="rId24" Type="http://schemas.openxmlformats.org/officeDocument/2006/relationships/slide" Target="slide9.xml"/><Relationship Id="rId5" Type="http://schemas.openxmlformats.org/officeDocument/2006/relationships/tags" Target="../tags/tag82.xml"/><Relationship Id="rId15" Type="http://schemas.openxmlformats.org/officeDocument/2006/relationships/tags" Target="../tags/tag92.xml"/><Relationship Id="rId23" Type="http://schemas.openxmlformats.org/officeDocument/2006/relationships/slide" Target="slide10.xml"/><Relationship Id="rId10" Type="http://schemas.openxmlformats.org/officeDocument/2006/relationships/tags" Target="../tags/tag87.xml"/><Relationship Id="rId19" Type="http://schemas.openxmlformats.org/officeDocument/2006/relationships/tags" Target="../tags/tag96.xml"/><Relationship Id="rId4" Type="http://schemas.openxmlformats.org/officeDocument/2006/relationships/tags" Target="../tags/tag81.xml"/><Relationship Id="rId9" Type="http://schemas.openxmlformats.org/officeDocument/2006/relationships/tags" Target="../tags/tag86.xml"/><Relationship Id="rId14" Type="http://schemas.openxmlformats.org/officeDocument/2006/relationships/tags" Target="../tags/tag91.xml"/><Relationship Id="rId2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p:txBody>
          <a:bodyPr>
            <a:normAutofit/>
          </a:bodyPr>
          <a:lstStyle/>
          <a:p>
            <a:r>
              <a:rPr lang="en-US" altLang="zh-CN" dirty="0">
                <a:latin typeface="+mj-lt"/>
                <a:ea typeface="+mj-ea"/>
              </a:rPr>
              <a:t>LOREM IPSUM DOLOR</a:t>
            </a:r>
            <a:endParaRPr lang="zh-CN" altLang="en-US" dirty="0">
              <a:latin typeface="+mj-lt"/>
              <a:ea typeface="+mj-ea"/>
            </a:endParaRPr>
          </a:p>
        </p:txBody>
      </p:sp>
      <p:sp>
        <p:nvSpPr>
          <p:cNvPr id="3" name="副标题 2"/>
          <p:cNvSpPr>
            <a:spLocks noGrp="1"/>
          </p:cNvSpPr>
          <p:nvPr>
            <p:ph type="subTitle" idx="1"/>
            <p:custDataLst>
              <p:tags r:id="rId3"/>
            </p:custDataLst>
          </p:nvPr>
        </p:nvSpPr>
        <p:spPr/>
        <p:txBody>
          <a:bodyPr>
            <a:normAutofit/>
          </a:bodyPr>
          <a:lstStyle/>
          <a:p>
            <a:r>
              <a:rPr lang="en-US" altLang="zh-CN" dirty="0">
                <a:latin typeface="+mn-lt"/>
                <a:ea typeface="+mn-ea"/>
              </a:rPr>
              <a:t>LOREM IPSUM DOLOR</a:t>
            </a:r>
            <a:endParaRPr lang="zh-CN" altLang="en-US" dirty="0">
              <a:latin typeface="+mn-lt"/>
              <a:ea typeface="+mn-ea"/>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custDataLst>
              <p:tags r:id="rId2"/>
            </p:custDataLst>
          </p:nvPr>
        </p:nvGrpSpPr>
        <p:grpSpPr>
          <a:xfrm>
            <a:off x="1572271" y="1410796"/>
            <a:ext cx="4280623" cy="1931817"/>
            <a:chOff x="1572271" y="1410796"/>
            <a:chExt cx="4280623" cy="1931817"/>
          </a:xfrm>
        </p:grpSpPr>
        <p:pic>
          <p:nvPicPr>
            <p:cNvPr id="75" name="MH_Others_1"/>
            <p:cNvPicPr>
              <a:picLocks noChangeAspect="1" noChangeArrowheads="1"/>
            </p:cNvPicPr>
            <p:nvPr>
              <p:custDataLst>
                <p:tags r:id="rId21"/>
              </p:custDataLst>
            </p:nvPr>
          </p:nvPicPr>
          <p:blipFill>
            <a:blip r:embed="rId26" cstate="print">
              <a:extLst>
                <a:ext uri="{28A0092B-C50C-407E-A947-70E740481C1C}">
                  <a14:useLocalDpi xmlns:a14="http://schemas.microsoft.com/office/drawing/2010/main" val="0"/>
                </a:ext>
              </a:extLst>
            </a:blip>
            <a:srcRect/>
            <a:stretch>
              <a:fillRect/>
            </a:stretch>
          </p:blipFill>
          <p:spPr bwMode="auto">
            <a:xfrm rot="18820608">
              <a:off x="1053596" y="1929471"/>
              <a:ext cx="1931817" cy="894468"/>
            </a:xfrm>
            <a:prstGeom prst="rect">
              <a:avLst/>
            </a:prstGeom>
            <a:noFill/>
            <a:extLst>
              <a:ext uri="{909E8E84-426E-40DD-AFC4-6F175D3DCCD1}">
                <a14:hiddenFill xmlns:a14="http://schemas.microsoft.com/office/drawing/2010/main">
                  <a:solidFill>
                    <a:srgbClr val="FFFFFF"/>
                  </a:solidFill>
                </a14:hiddenFill>
              </a:ext>
            </a:extLst>
          </p:spPr>
        </p:pic>
        <p:sp>
          <p:nvSpPr>
            <p:cNvPr id="74" name="MH_Entry_2">
              <a:hlinkClick r:id="rId27" action="ppaction://hlinksldjump"/>
            </p:cNvPr>
            <p:cNvSpPr/>
            <p:nvPr>
              <p:custDataLst>
                <p:tags r:id="rId22"/>
              </p:custDataLst>
            </p:nvPr>
          </p:nvSpPr>
          <p:spPr bwMode="auto">
            <a:xfrm>
              <a:off x="1915109" y="2350345"/>
              <a:ext cx="3937785" cy="480811"/>
            </a:xfrm>
            <a:custGeom>
              <a:avLst/>
              <a:gdLst>
                <a:gd name="T0" fmla="*/ 2974 w 2974"/>
                <a:gd name="T1" fmla="*/ 359 h 359"/>
                <a:gd name="T2" fmla="*/ 0 w 2974"/>
                <a:gd name="T3" fmla="*/ 359 h 359"/>
                <a:gd name="T4" fmla="*/ 408 w 2974"/>
                <a:gd name="T5" fmla="*/ 0 h 359"/>
                <a:gd name="T6" fmla="*/ 2974 w 2974"/>
                <a:gd name="T7" fmla="*/ 0 h 359"/>
                <a:gd name="T8" fmla="*/ 2732 w 2974"/>
                <a:gd name="T9" fmla="*/ 173 h 359"/>
                <a:gd name="T10" fmla="*/ 2974 w 2974"/>
                <a:gd name="T11" fmla="*/ 359 h 359"/>
                <a:gd name="connsiteX0" fmla="*/ 10000 w 10768"/>
                <a:gd name="connsiteY0" fmla="*/ 10000 h 10000"/>
                <a:gd name="connsiteX1" fmla="*/ 0 w 10768"/>
                <a:gd name="connsiteY1" fmla="*/ 10000 h 10000"/>
                <a:gd name="connsiteX2" fmla="*/ 1372 w 10768"/>
                <a:gd name="connsiteY2" fmla="*/ 0 h 10000"/>
                <a:gd name="connsiteX3" fmla="*/ 10000 w 10768"/>
                <a:gd name="connsiteY3" fmla="*/ 0 h 10000"/>
                <a:gd name="connsiteX4" fmla="*/ 10768 w 10768"/>
                <a:gd name="connsiteY4" fmla="*/ 4819 h 10000"/>
                <a:gd name="connsiteX5" fmla="*/ 10000 w 10768"/>
                <a:gd name="connsiteY5" fmla="*/ 10000 h 10000"/>
                <a:gd name="connsiteX0-1" fmla="*/ 10000 w 10784"/>
                <a:gd name="connsiteY0-2" fmla="*/ 10000 h 10000"/>
                <a:gd name="connsiteX1-3" fmla="*/ 0 w 10784"/>
                <a:gd name="connsiteY1-4" fmla="*/ 10000 h 10000"/>
                <a:gd name="connsiteX2-5" fmla="*/ 1372 w 10784"/>
                <a:gd name="connsiteY2-6" fmla="*/ 0 h 10000"/>
                <a:gd name="connsiteX3-7" fmla="*/ 10000 w 10784"/>
                <a:gd name="connsiteY3-8" fmla="*/ 0 h 10000"/>
                <a:gd name="connsiteX4-9" fmla="*/ 10784 w 10784"/>
                <a:gd name="connsiteY4-10" fmla="*/ 4685 h 10000"/>
                <a:gd name="connsiteX5-11" fmla="*/ 10000 w 10784"/>
                <a:gd name="connsiteY5-12" fmla="*/ 10000 h 10000"/>
                <a:gd name="connsiteX0-13" fmla="*/ 10000 w 10784"/>
                <a:gd name="connsiteY0-14" fmla="*/ 10347 h 10347"/>
                <a:gd name="connsiteX1-15" fmla="*/ 0 w 10784"/>
                <a:gd name="connsiteY1-16" fmla="*/ 10347 h 10347"/>
                <a:gd name="connsiteX2-17" fmla="*/ 1198 w 10784"/>
                <a:gd name="connsiteY2-18" fmla="*/ 0 h 10347"/>
                <a:gd name="connsiteX3-19" fmla="*/ 10000 w 10784"/>
                <a:gd name="connsiteY3-20" fmla="*/ 347 h 10347"/>
                <a:gd name="connsiteX4-21" fmla="*/ 10784 w 10784"/>
                <a:gd name="connsiteY4-22" fmla="*/ 5032 h 10347"/>
                <a:gd name="connsiteX5-23" fmla="*/ 10000 w 10784"/>
                <a:gd name="connsiteY5-24" fmla="*/ 10347 h 10347"/>
                <a:gd name="connsiteX0-25" fmla="*/ 10000 w 10784"/>
                <a:gd name="connsiteY0-26" fmla="*/ 10347 h 10347"/>
                <a:gd name="connsiteX1-27" fmla="*/ 0 w 10784"/>
                <a:gd name="connsiteY1-28" fmla="*/ 10347 h 10347"/>
                <a:gd name="connsiteX2-29" fmla="*/ 1173 w 10784"/>
                <a:gd name="connsiteY2-30" fmla="*/ 0 h 10347"/>
                <a:gd name="connsiteX3-31" fmla="*/ 10000 w 10784"/>
                <a:gd name="connsiteY3-32" fmla="*/ 347 h 10347"/>
                <a:gd name="connsiteX4-33" fmla="*/ 10784 w 10784"/>
                <a:gd name="connsiteY4-34" fmla="*/ 5032 h 10347"/>
                <a:gd name="connsiteX5-35" fmla="*/ 10000 w 10784"/>
                <a:gd name="connsiteY5-36" fmla="*/ 10347 h 10347"/>
                <a:gd name="connsiteX0-37" fmla="*/ 10000 w 10784"/>
                <a:gd name="connsiteY0-38" fmla="*/ 10000 h 10000"/>
                <a:gd name="connsiteX1-39" fmla="*/ 0 w 10784"/>
                <a:gd name="connsiteY1-40" fmla="*/ 10000 h 10000"/>
                <a:gd name="connsiteX2-41" fmla="*/ 1161 w 10784"/>
                <a:gd name="connsiteY2-42" fmla="*/ 0 h 10000"/>
                <a:gd name="connsiteX3-43" fmla="*/ 10000 w 10784"/>
                <a:gd name="connsiteY3-44" fmla="*/ 0 h 10000"/>
                <a:gd name="connsiteX4-45" fmla="*/ 10784 w 10784"/>
                <a:gd name="connsiteY4-46" fmla="*/ 4685 h 10000"/>
                <a:gd name="connsiteX5-47" fmla="*/ 10000 w 10784"/>
                <a:gd name="connsiteY5-48" fmla="*/ 10000 h 10000"/>
                <a:gd name="connsiteX0-49" fmla="*/ 10000 w 10784"/>
                <a:gd name="connsiteY0-50" fmla="*/ 10000 h 10000"/>
                <a:gd name="connsiteX1-51" fmla="*/ 0 w 10784"/>
                <a:gd name="connsiteY1-52" fmla="*/ 10000 h 10000"/>
                <a:gd name="connsiteX2-53" fmla="*/ 1244 w 10784"/>
                <a:gd name="connsiteY2-54" fmla="*/ 0 h 10000"/>
                <a:gd name="connsiteX3-55" fmla="*/ 10000 w 10784"/>
                <a:gd name="connsiteY3-56" fmla="*/ 0 h 10000"/>
                <a:gd name="connsiteX4-57" fmla="*/ 10784 w 10784"/>
                <a:gd name="connsiteY4-58" fmla="*/ 4685 h 10000"/>
                <a:gd name="connsiteX5-59" fmla="*/ 10000 w 10784"/>
                <a:gd name="connsiteY5-60" fmla="*/ 10000 h 10000"/>
              </a:gdLst>
              <a:ahLst/>
              <a:cxnLst>
                <a:cxn ang="0">
                  <a:pos x="connsiteX0-49" y="connsiteY0-50"/>
                </a:cxn>
                <a:cxn ang="0">
                  <a:pos x="connsiteX1-51" y="connsiteY1-52"/>
                </a:cxn>
                <a:cxn ang="0">
                  <a:pos x="connsiteX2-53" y="connsiteY2-54"/>
                </a:cxn>
                <a:cxn ang="0">
                  <a:pos x="connsiteX3-55" y="connsiteY3-56"/>
                </a:cxn>
                <a:cxn ang="0">
                  <a:pos x="connsiteX4-57" y="connsiteY4-58"/>
                </a:cxn>
                <a:cxn ang="0">
                  <a:pos x="connsiteX5-59" y="connsiteY5-60"/>
                </a:cxn>
              </a:cxnLst>
              <a:rect l="l" t="t" r="r" b="b"/>
              <a:pathLst>
                <a:path w="10784" h="10000">
                  <a:moveTo>
                    <a:pt x="10000" y="10000"/>
                  </a:moveTo>
                  <a:lnTo>
                    <a:pt x="0" y="10000"/>
                  </a:lnTo>
                  <a:lnTo>
                    <a:pt x="1244" y="0"/>
                  </a:lnTo>
                  <a:lnTo>
                    <a:pt x="10000" y="0"/>
                  </a:lnTo>
                  <a:lnTo>
                    <a:pt x="10784" y="4685"/>
                  </a:lnTo>
                  <a:lnTo>
                    <a:pt x="10000" y="10000"/>
                  </a:lnTo>
                  <a:close/>
                </a:path>
              </a:pathLst>
            </a:custGeom>
            <a:solidFill>
              <a:schemeClr val="accent1"/>
            </a:solidFill>
            <a:ln>
              <a:noFill/>
            </a:ln>
          </p:spPr>
          <p:txBody>
            <a:bodyPr vert="horz" wrap="square" lIns="288000" tIns="0" rIns="216000" bIns="0" numCol="1" anchor="ctr" anchorCtr="0" compatLnSpc="1">
              <a:normAutofit/>
            </a:bodyPr>
            <a:lstStyle/>
            <a:p>
              <a:pPr algn="ctr"/>
              <a:r>
                <a:rPr lang="da-DK" altLang="zh-CN" sz="2000">
                  <a:solidFill>
                    <a:srgbClr val="FFFFFF"/>
                  </a:solidFill>
                </a:rPr>
                <a:t>LOREM IPSUM DOLOR</a:t>
              </a:r>
              <a:endParaRPr lang="zh-CN" altLang="en-US" sz="2000" dirty="0">
                <a:solidFill>
                  <a:srgbClr val="FFFFFF"/>
                </a:solidFill>
              </a:endParaRPr>
            </a:p>
          </p:txBody>
        </p:sp>
        <p:sp>
          <p:nvSpPr>
            <p:cNvPr id="76" name="MH_Number_2">
              <a:hlinkClick r:id="rId27" action="ppaction://hlinksldjump"/>
            </p:cNvPr>
            <p:cNvSpPr txBox="1"/>
            <p:nvPr>
              <p:custDataLst>
                <p:tags r:id="rId23"/>
              </p:custDataLst>
            </p:nvPr>
          </p:nvSpPr>
          <p:spPr>
            <a:xfrm rot="18848767">
              <a:off x="1569544" y="2235260"/>
              <a:ext cx="823564" cy="513804"/>
            </a:xfrm>
            <a:prstGeom prst="rect">
              <a:avLst/>
            </a:prstGeom>
            <a:noFill/>
          </p:spPr>
          <p:txBody>
            <a:bodyPr wrap="square" lIns="0" tIns="0" rIns="0" bIns="0" rtlCol="0" anchor="ctr" anchorCtr="0">
              <a:noAutofit/>
            </a:bodyPr>
            <a:lstStyle/>
            <a:p>
              <a:pPr algn="ctr"/>
              <a:r>
                <a:rPr lang="en-US" altLang="zh-CN" sz="2400" b="1"/>
                <a:t>01</a:t>
              </a:r>
              <a:endParaRPr lang="zh-CN" altLang="en-US" sz="2400" b="1" dirty="0"/>
            </a:p>
          </p:txBody>
        </p:sp>
      </p:grpSp>
      <p:grpSp>
        <p:nvGrpSpPr>
          <p:cNvPr id="10" name="组合 9"/>
          <p:cNvGrpSpPr/>
          <p:nvPr>
            <p:custDataLst>
              <p:tags r:id="rId3"/>
            </p:custDataLst>
          </p:nvPr>
        </p:nvGrpSpPr>
        <p:grpSpPr>
          <a:xfrm>
            <a:off x="1572271" y="2906940"/>
            <a:ext cx="4317457" cy="1931817"/>
            <a:chOff x="1572271" y="2725965"/>
            <a:chExt cx="4317457" cy="1931817"/>
          </a:xfrm>
        </p:grpSpPr>
        <p:sp>
          <p:nvSpPr>
            <p:cNvPr id="202" name="MH_Entry_3">
              <a:hlinkClick r:id="rId28" action="ppaction://hlinksldjump"/>
            </p:cNvPr>
            <p:cNvSpPr/>
            <p:nvPr>
              <p:custDataLst>
                <p:tags r:id="rId18"/>
              </p:custDataLst>
            </p:nvPr>
          </p:nvSpPr>
          <p:spPr bwMode="auto">
            <a:xfrm>
              <a:off x="1951943" y="3626878"/>
              <a:ext cx="3937785" cy="480811"/>
            </a:xfrm>
            <a:custGeom>
              <a:avLst/>
              <a:gdLst>
                <a:gd name="T0" fmla="*/ 2974 w 2974"/>
                <a:gd name="T1" fmla="*/ 359 h 359"/>
                <a:gd name="T2" fmla="*/ 0 w 2974"/>
                <a:gd name="T3" fmla="*/ 359 h 359"/>
                <a:gd name="T4" fmla="*/ 408 w 2974"/>
                <a:gd name="T5" fmla="*/ 0 h 359"/>
                <a:gd name="T6" fmla="*/ 2974 w 2974"/>
                <a:gd name="T7" fmla="*/ 0 h 359"/>
                <a:gd name="T8" fmla="*/ 2732 w 2974"/>
                <a:gd name="T9" fmla="*/ 173 h 359"/>
                <a:gd name="T10" fmla="*/ 2974 w 2974"/>
                <a:gd name="T11" fmla="*/ 359 h 359"/>
                <a:gd name="connsiteX0" fmla="*/ 10000 w 10768"/>
                <a:gd name="connsiteY0" fmla="*/ 10000 h 10000"/>
                <a:gd name="connsiteX1" fmla="*/ 0 w 10768"/>
                <a:gd name="connsiteY1" fmla="*/ 10000 h 10000"/>
                <a:gd name="connsiteX2" fmla="*/ 1372 w 10768"/>
                <a:gd name="connsiteY2" fmla="*/ 0 h 10000"/>
                <a:gd name="connsiteX3" fmla="*/ 10000 w 10768"/>
                <a:gd name="connsiteY3" fmla="*/ 0 h 10000"/>
                <a:gd name="connsiteX4" fmla="*/ 10768 w 10768"/>
                <a:gd name="connsiteY4" fmla="*/ 4819 h 10000"/>
                <a:gd name="connsiteX5" fmla="*/ 10000 w 10768"/>
                <a:gd name="connsiteY5" fmla="*/ 10000 h 10000"/>
                <a:gd name="connsiteX0-1" fmla="*/ 10000 w 10784"/>
                <a:gd name="connsiteY0-2" fmla="*/ 10000 h 10000"/>
                <a:gd name="connsiteX1-3" fmla="*/ 0 w 10784"/>
                <a:gd name="connsiteY1-4" fmla="*/ 10000 h 10000"/>
                <a:gd name="connsiteX2-5" fmla="*/ 1372 w 10784"/>
                <a:gd name="connsiteY2-6" fmla="*/ 0 h 10000"/>
                <a:gd name="connsiteX3-7" fmla="*/ 10000 w 10784"/>
                <a:gd name="connsiteY3-8" fmla="*/ 0 h 10000"/>
                <a:gd name="connsiteX4-9" fmla="*/ 10784 w 10784"/>
                <a:gd name="connsiteY4-10" fmla="*/ 4685 h 10000"/>
                <a:gd name="connsiteX5-11" fmla="*/ 10000 w 10784"/>
                <a:gd name="connsiteY5-12" fmla="*/ 10000 h 10000"/>
                <a:gd name="connsiteX0-13" fmla="*/ 10000 w 10784"/>
                <a:gd name="connsiteY0-14" fmla="*/ 10347 h 10347"/>
                <a:gd name="connsiteX1-15" fmla="*/ 0 w 10784"/>
                <a:gd name="connsiteY1-16" fmla="*/ 10347 h 10347"/>
                <a:gd name="connsiteX2-17" fmla="*/ 1198 w 10784"/>
                <a:gd name="connsiteY2-18" fmla="*/ 0 h 10347"/>
                <a:gd name="connsiteX3-19" fmla="*/ 10000 w 10784"/>
                <a:gd name="connsiteY3-20" fmla="*/ 347 h 10347"/>
                <a:gd name="connsiteX4-21" fmla="*/ 10784 w 10784"/>
                <a:gd name="connsiteY4-22" fmla="*/ 5032 h 10347"/>
                <a:gd name="connsiteX5-23" fmla="*/ 10000 w 10784"/>
                <a:gd name="connsiteY5-24" fmla="*/ 10347 h 10347"/>
                <a:gd name="connsiteX0-25" fmla="*/ 10000 w 10784"/>
                <a:gd name="connsiteY0-26" fmla="*/ 10347 h 10347"/>
                <a:gd name="connsiteX1-27" fmla="*/ 0 w 10784"/>
                <a:gd name="connsiteY1-28" fmla="*/ 10347 h 10347"/>
                <a:gd name="connsiteX2-29" fmla="*/ 1173 w 10784"/>
                <a:gd name="connsiteY2-30" fmla="*/ 0 h 10347"/>
                <a:gd name="connsiteX3-31" fmla="*/ 10000 w 10784"/>
                <a:gd name="connsiteY3-32" fmla="*/ 347 h 10347"/>
                <a:gd name="connsiteX4-33" fmla="*/ 10784 w 10784"/>
                <a:gd name="connsiteY4-34" fmla="*/ 5032 h 10347"/>
                <a:gd name="connsiteX5-35" fmla="*/ 10000 w 10784"/>
                <a:gd name="connsiteY5-36" fmla="*/ 10347 h 10347"/>
                <a:gd name="connsiteX0-37" fmla="*/ 10000 w 10784"/>
                <a:gd name="connsiteY0-38" fmla="*/ 10000 h 10000"/>
                <a:gd name="connsiteX1-39" fmla="*/ 0 w 10784"/>
                <a:gd name="connsiteY1-40" fmla="*/ 10000 h 10000"/>
                <a:gd name="connsiteX2-41" fmla="*/ 1161 w 10784"/>
                <a:gd name="connsiteY2-42" fmla="*/ 0 h 10000"/>
                <a:gd name="connsiteX3-43" fmla="*/ 10000 w 10784"/>
                <a:gd name="connsiteY3-44" fmla="*/ 0 h 10000"/>
                <a:gd name="connsiteX4-45" fmla="*/ 10784 w 10784"/>
                <a:gd name="connsiteY4-46" fmla="*/ 4685 h 10000"/>
                <a:gd name="connsiteX5-47" fmla="*/ 10000 w 10784"/>
                <a:gd name="connsiteY5-48" fmla="*/ 10000 h 10000"/>
                <a:gd name="connsiteX0-49" fmla="*/ 10000 w 10784"/>
                <a:gd name="connsiteY0-50" fmla="*/ 10000 h 10000"/>
                <a:gd name="connsiteX1-51" fmla="*/ 0 w 10784"/>
                <a:gd name="connsiteY1-52" fmla="*/ 10000 h 10000"/>
                <a:gd name="connsiteX2-53" fmla="*/ 1244 w 10784"/>
                <a:gd name="connsiteY2-54" fmla="*/ 0 h 10000"/>
                <a:gd name="connsiteX3-55" fmla="*/ 10000 w 10784"/>
                <a:gd name="connsiteY3-56" fmla="*/ 0 h 10000"/>
                <a:gd name="connsiteX4-57" fmla="*/ 10784 w 10784"/>
                <a:gd name="connsiteY4-58" fmla="*/ 4685 h 10000"/>
                <a:gd name="connsiteX5-59" fmla="*/ 10000 w 10784"/>
                <a:gd name="connsiteY5-60" fmla="*/ 10000 h 10000"/>
              </a:gdLst>
              <a:ahLst/>
              <a:cxnLst>
                <a:cxn ang="0">
                  <a:pos x="connsiteX0-49" y="connsiteY0-50"/>
                </a:cxn>
                <a:cxn ang="0">
                  <a:pos x="connsiteX1-51" y="connsiteY1-52"/>
                </a:cxn>
                <a:cxn ang="0">
                  <a:pos x="connsiteX2-53" y="connsiteY2-54"/>
                </a:cxn>
                <a:cxn ang="0">
                  <a:pos x="connsiteX3-55" y="connsiteY3-56"/>
                </a:cxn>
                <a:cxn ang="0">
                  <a:pos x="connsiteX4-57" y="connsiteY4-58"/>
                </a:cxn>
                <a:cxn ang="0">
                  <a:pos x="connsiteX5-59" y="connsiteY5-60"/>
                </a:cxn>
              </a:cxnLst>
              <a:rect l="l" t="t" r="r" b="b"/>
              <a:pathLst>
                <a:path w="10784" h="10000">
                  <a:moveTo>
                    <a:pt x="10000" y="10000"/>
                  </a:moveTo>
                  <a:lnTo>
                    <a:pt x="0" y="10000"/>
                  </a:lnTo>
                  <a:lnTo>
                    <a:pt x="1244" y="0"/>
                  </a:lnTo>
                  <a:lnTo>
                    <a:pt x="10000" y="0"/>
                  </a:lnTo>
                  <a:lnTo>
                    <a:pt x="10784" y="4685"/>
                  </a:lnTo>
                  <a:lnTo>
                    <a:pt x="10000" y="10000"/>
                  </a:lnTo>
                  <a:close/>
                </a:path>
              </a:pathLst>
            </a:custGeom>
            <a:solidFill>
              <a:schemeClr val="accent2"/>
            </a:solidFill>
            <a:ln>
              <a:noFill/>
            </a:ln>
          </p:spPr>
          <p:txBody>
            <a:bodyPr vert="horz" wrap="square" lIns="288000" tIns="0" rIns="216000" bIns="0" numCol="1" anchor="ctr" anchorCtr="0" compatLnSpc="1">
              <a:normAutofit/>
            </a:bodyPr>
            <a:lstStyle/>
            <a:p>
              <a:pPr algn="ctr"/>
              <a:r>
                <a:rPr lang="da-DK" altLang="zh-CN" sz="2000">
                  <a:solidFill>
                    <a:srgbClr val="FFFFFF"/>
                  </a:solidFill>
                </a:rPr>
                <a:t>LOREM IPSUM DOLOR</a:t>
              </a:r>
              <a:endParaRPr lang="zh-CN" altLang="en-US" sz="2000" dirty="0">
                <a:solidFill>
                  <a:srgbClr val="FFFFFF"/>
                </a:solidFill>
              </a:endParaRPr>
            </a:p>
          </p:txBody>
        </p:sp>
        <p:pic>
          <p:nvPicPr>
            <p:cNvPr id="203" name="MH_Others_2"/>
            <p:cNvPicPr>
              <a:picLocks noChangeAspect="1" noChangeArrowheads="1"/>
            </p:cNvPicPr>
            <p:nvPr>
              <p:custDataLst>
                <p:tags r:id="rId19"/>
              </p:custDataLst>
            </p:nvPr>
          </p:nvPicPr>
          <p:blipFill>
            <a:blip r:embed="rId26" cstate="print">
              <a:extLst>
                <a:ext uri="{28A0092B-C50C-407E-A947-70E740481C1C}">
                  <a14:useLocalDpi xmlns:a14="http://schemas.microsoft.com/office/drawing/2010/main" val="0"/>
                </a:ext>
              </a:extLst>
            </a:blip>
            <a:srcRect/>
            <a:stretch>
              <a:fillRect/>
            </a:stretch>
          </p:blipFill>
          <p:spPr bwMode="auto">
            <a:xfrm rot="18820608">
              <a:off x="1053596" y="3244640"/>
              <a:ext cx="1931817" cy="894468"/>
            </a:xfrm>
            <a:prstGeom prst="rect">
              <a:avLst/>
            </a:prstGeom>
            <a:noFill/>
            <a:extLst>
              <a:ext uri="{909E8E84-426E-40DD-AFC4-6F175D3DCCD1}">
                <a14:hiddenFill xmlns:a14="http://schemas.microsoft.com/office/drawing/2010/main">
                  <a:solidFill>
                    <a:srgbClr val="FFFFFF"/>
                  </a:solidFill>
                </a14:hiddenFill>
              </a:ext>
            </a:extLst>
          </p:spPr>
        </p:pic>
        <p:sp>
          <p:nvSpPr>
            <p:cNvPr id="204" name="MH_Number_3">
              <a:hlinkClick r:id="rId28" action="ppaction://hlinksldjump"/>
            </p:cNvPr>
            <p:cNvSpPr txBox="1"/>
            <p:nvPr>
              <p:custDataLst>
                <p:tags r:id="rId20"/>
              </p:custDataLst>
            </p:nvPr>
          </p:nvSpPr>
          <p:spPr>
            <a:xfrm rot="18848767">
              <a:off x="1569544" y="3434970"/>
              <a:ext cx="823564" cy="513804"/>
            </a:xfrm>
            <a:prstGeom prst="rect">
              <a:avLst/>
            </a:prstGeom>
            <a:noFill/>
          </p:spPr>
          <p:txBody>
            <a:bodyPr wrap="square" lIns="0" tIns="0" rIns="0" bIns="0" rtlCol="0" anchor="ctr" anchorCtr="0">
              <a:noAutofit/>
            </a:bodyPr>
            <a:lstStyle/>
            <a:p>
              <a:pPr algn="ctr"/>
              <a:r>
                <a:rPr lang="en-US" altLang="zh-CN" sz="2400" b="1"/>
                <a:t>03</a:t>
              </a:r>
              <a:endParaRPr lang="zh-CN" altLang="en-US" sz="2400" b="1" dirty="0"/>
            </a:p>
          </p:txBody>
        </p:sp>
      </p:grpSp>
      <p:grpSp>
        <p:nvGrpSpPr>
          <p:cNvPr id="11" name="组合 10"/>
          <p:cNvGrpSpPr/>
          <p:nvPr>
            <p:custDataLst>
              <p:tags r:id="rId4"/>
            </p:custDataLst>
          </p:nvPr>
        </p:nvGrpSpPr>
        <p:grpSpPr>
          <a:xfrm>
            <a:off x="1572271" y="4403083"/>
            <a:ext cx="4317457" cy="1931817"/>
            <a:chOff x="1572271" y="4403083"/>
            <a:chExt cx="4317457" cy="1931817"/>
          </a:xfrm>
        </p:grpSpPr>
        <p:sp>
          <p:nvSpPr>
            <p:cNvPr id="206" name="MH_Entry_5">
              <a:hlinkClick r:id="rId29" action="ppaction://hlinksldjump"/>
            </p:cNvPr>
            <p:cNvSpPr/>
            <p:nvPr>
              <p:custDataLst>
                <p:tags r:id="rId15"/>
              </p:custDataLst>
            </p:nvPr>
          </p:nvSpPr>
          <p:spPr bwMode="auto">
            <a:xfrm>
              <a:off x="1951943" y="5303996"/>
              <a:ext cx="3937785" cy="480811"/>
            </a:xfrm>
            <a:custGeom>
              <a:avLst/>
              <a:gdLst>
                <a:gd name="T0" fmla="*/ 2974 w 2974"/>
                <a:gd name="T1" fmla="*/ 359 h 359"/>
                <a:gd name="T2" fmla="*/ 0 w 2974"/>
                <a:gd name="T3" fmla="*/ 359 h 359"/>
                <a:gd name="T4" fmla="*/ 408 w 2974"/>
                <a:gd name="T5" fmla="*/ 0 h 359"/>
                <a:gd name="T6" fmla="*/ 2974 w 2974"/>
                <a:gd name="T7" fmla="*/ 0 h 359"/>
                <a:gd name="T8" fmla="*/ 2732 w 2974"/>
                <a:gd name="T9" fmla="*/ 173 h 359"/>
                <a:gd name="T10" fmla="*/ 2974 w 2974"/>
                <a:gd name="T11" fmla="*/ 359 h 359"/>
                <a:gd name="connsiteX0" fmla="*/ 10000 w 10768"/>
                <a:gd name="connsiteY0" fmla="*/ 10000 h 10000"/>
                <a:gd name="connsiteX1" fmla="*/ 0 w 10768"/>
                <a:gd name="connsiteY1" fmla="*/ 10000 h 10000"/>
                <a:gd name="connsiteX2" fmla="*/ 1372 w 10768"/>
                <a:gd name="connsiteY2" fmla="*/ 0 h 10000"/>
                <a:gd name="connsiteX3" fmla="*/ 10000 w 10768"/>
                <a:gd name="connsiteY3" fmla="*/ 0 h 10000"/>
                <a:gd name="connsiteX4" fmla="*/ 10768 w 10768"/>
                <a:gd name="connsiteY4" fmla="*/ 4819 h 10000"/>
                <a:gd name="connsiteX5" fmla="*/ 10000 w 10768"/>
                <a:gd name="connsiteY5" fmla="*/ 10000 h 10000"/>
                <a:gd name="connsiteX0-1" fmla="*/ 10000 w 10784"/>
                <a:gd name="connsiteY0-2" fmla="*/ 10000 h 10000"/>
                <a:gd name="connsiteX1-3" fmla="*/ 0 w 10784"/>
                <a:gd name="connsiteY1-4" fmla="*/ 10000 h 10000"/>
                <a:gd name="connsiteX2-5" fmla="*/ 1372 w 10784"/>
                <a:gd name="connsiteY2-6" fmla="*/ 0 h 10000"/>
                <a:gd name="connsiteX3-7" fmla="*/ 10000 w 10784"/>
                <a:gd name="connsiteY3-8" fmla="*/ 0 h 10000"/>
                <a:gd name="connsiteX4-9" fmla="*/ 10784 w 10784"/>
                <a:gd name="connsiteY4-10" fmla="*/ 4685 h 10000"/>
                <a:gd name="connsiteX5-11" fmla="*/ 10000 w 10784"/>
                <a:gd name="connsiteY5-12" fmla="*/ 10000 h 10000"/>
                <a:gd name="connsiteX0-13" fmla="*/ 10000 w 10784"/>
                <a:gd name="connsiteY0-14" fmla="*/ 10347 h 10347"/>
                <a:gd name="connsiteX1-15" fmla="*/ 0 w 10784"/>
                <a:gd name="connsiteY1-16" fmla="*/ 10347 h 10347"/>
                <a:gd name="connsiteX2-17" fmla="*/ 1198 w 10784"/>
                <a:gd name="connsiteY2-18" fmla="*/ 0 h 10347"/>
                <a:gd name="connsiteX3-19" fmla="*/ 10000 w 10784"/>
                <a:gd name="connsiteY3-20" fmla="*/ 347 h 10347"/>
                <a:gd name="connsiteX4-21" fmla="*/ 10784 w 10784"/>
                <a:gd name="connsiteY4-22" fmla="*/ 5032 h 10347"/>
                <a:gd name="connsiteX5-23" fmla="*/ 10000 w 10784"/>
                <a:gd name="connsiteY5-24" fmla="*/ 10347 h 10347"/>
                <a:gd name="connsiteX0-25" fmla="*/ 10000 w 10784"/>
                <a:gd name="connsiteY0-26" fmla="*/ 10347 h 10347"/>
                <a:gd name="connsiteX1-27" fmla="*/ 0 w 10784"/>
                <a:gd name="connsiteY1-28" fmla="*/ 10347 h 10347"/>
                <a:gd name="connsiteX2-29" fmla="*/ 1173 w 10784"/>
                <a:gd name="connsiteY2-30" fmla="*/ 0 h 10347"/>
                <a:gd name="connsiteX3-31" fmla="*/ 10000 w 10784"/>
                <a:gd name="connsiteY3-32" fmla="*/ 347 h 10347"/>
                <a:gd name="connsiteX4-33" fmla="*/ 10784 w 10784"/>
                <a:gd name="connsiteY4-34" fmla="*/ 5032 h 10347"/>
                <a:gd name="connsiteX5-35" fmla="*/ 10000 w 10784"/>
                <a:gd name="connsiteY5-36" fmla="*/ 10347 h 10347"/>
                <a:gd name="connsiteX0-37" fmla="*/ 10000 w 10784"/>
                <a:gd name="connsiteY0-38" fmla="*/ 10000 h 10000"/>
                <a:gd name="connsiteX1-39" fmla="*/ 0 w 10784"/>
                <a:gd name="connsiteY1-40" fmla="*/ 10000 h 10000"/>
                <a:gd name="connsiteX2-41" fmla="*/ 1161 w 10784"/>
                <a:gd name="connsiteY2-42" fmla="*/ 0 h 10000"/>
                <a:gd name="connsiteX3-43" fmla="*/ 10000 w 10784"/>
                <a:gd name="connsiteY3-44" fmla="*/ 0 h 10000"/>
                <a:gd name="connsiteX4-45" fmla="*/ 10784 w 10784"/>
                <a:gd name="connsiteY4-46" fmla="*/ 4685 h 10000"/>
                <a:gd name="connsiteX5-47" fmla="*/ 10000 w 10784"/>
                <a:gd name="connsiteY5-48" fmla="*/ 10000 h 10000"/>
                <a:gd name="connsiteX0-49" fmla="*/ 10000 w 10784"/>
                <a:gd name="connsiteY0-50" fmla="*/ 10000 h 10000"/>
                <a:gd name="connsiteX1-51" fmla="*/ 0 w 10784"/>
                <a:gd name="connsiteY1-52" fmla="*/ 10000 h 10000"/>
                <a:gd name="connsiteX2-53" fmla="*/ 1244 w 10784"/>
                <a:gd name="connsiteY2-54" fmla="*/ 0 h 10000"/>
                <a:gd name="connsiteX3-55" fmla="*/ 10000 w 10784"/>
                <a:gd name="connsiteY3-56" fmla="*/ 0 h 10000"/>
                <a:gd name="connsiteX4-57" fmla="*/ 10784 w 10784"/>
                <a:gd name="connsiteY4-58" fmla="*/ 4685 h 10000"/>
                <a:gd name="connsiteX5-59" fmla="*/ 10000 w 10784"/>
                <a:gd name="connsiteY5-60" fmla="*/ 10000 h 10000"/>
              </a:gdLst>
              <a:ahLst/>
              <a:cxnLst>
                <a:cxn ang="0">
                  <a:pos x="connsiteX0-49" y="connsiteY0-50"/>
                </a:cxn>
                <a:cxn ang="0">
                  <a:pos x="connsiteX1-51" y="connsiteY1-52"/>
                </a:cxn>
                <a:cxn ang="0">
                  <a:pos x="connsiteX2-53" y="connsiteY2-54"/>
                </a:cxn>
                <a:cxn ang="0">
                  <a:pos x="connsiteX3-55" y="connsiteY3-56"/>
                </a:cxn>
                <a:cxn ang="0">
                  <a:pos x="connsiteX4-57" y="connsiteY4-58"/>
                </a:cxn>
                <a:cxn ang="0">
                  <a:pos x="connsiteX5-59" y="connsiteY5-60"/>
                </a:cxn>
              </a:cxnLst>
              <a:rect l="l" t="t" r="r" b="b"/>
              <a:pathLst>
                <a:path w="10784" h="10000">
                  <a:moveTo>
                    <a:pt x="10000" y="10000"/>
                  </a:moveTo>
                  <a:lnTo>
                    <a:pt x="0" y="10000"/>
                  </a:lnTo>
                  <a:lnTo>
                    <a:pt x="1244" y="0"/>
                  </a:lnTo>
                  <a:lnTo>
                    <a:pt x="10000" y="0"/>
                  </a:lnTo>
                  <a:lnTo>
                    <a:pt x="10784" y="4685"/>
                  </a:lnTo>
                  <a:lnTo>
                    <a:pt x="10000" y="10000"/>
                  </a:lnTo>
                  <a:close/>
                </a:path>
              </a:pathLst>
            </a:custGeom>
            <a:solidFill>
              <a:schemeClr val="accent3"/>
            </a:solidFill>
            <a:ln>
              <a:noFill/>
            </a:ln>
          </p:spPr>
          <p:txBody>
            <a:bodyPr vert="horz" wrap="square" lIns="288000" tIns="0" rIns="216000" bIns="0" numCol="1" anchor="ctr" anchorCtr="0" compatLnSpc="1">
              <a:normAutofit/>
            </a:bodyPr>
            <a:lstStyle/>
            <a:p>
              <a:pPr algn="ctr"/>
              <a:r>
                <a:rPr lang="da-DK" altLang="zh-CN" sz="2000">
                  <a:solidFill>
                    <a:srgbClr val="FFFFFF"/>
                  </a:solidFill>
                </a:rPr>
                <a:t>LOREM IPSUM DOLOR</a:t>
              </a:r>
              <a:endParaRPr lang="zh-CN" altLang="en-US" sz="2000" dirty="0">
                <a:solidFill>
                  <a:srgbClr val="FFFFFF"/>
                </a:solidFill>
              </a:endParaRPr>
            </a:p>
          </p:txBody>
        </p:sp>
        <p:pic>
          <p:nvPicPr>
            <p:cNvPr id="207" name="MH_Others_3"/>
            <p:cNvPicPr>
              <a:picLocks noChangeAspect="1" noChangeArrowheads="1"/>
            </p:cNvPicPr>
            <p:nvPr>
              <p:custDataLst>
                <p:tags r:id="rId16"/>
              </p:custDataLst>
            </p:nvPr>
          </p:nvPicPr>
          <p:blipFill>
            <a:blip r:embed="rId26" cstate="print">
              <a:extLst>
                <a:ext uri="{28A0092B-C50C-407E-A947-70E740481C1C}">
                  <a14:useLocalDpi xmlns:a14="http://schemas.microsoft.com/office/drawing/2010/main" val="0"/>
                </a:ext>
              </a:extLst>
            </a:blip>
            <a:srcRect/>
            <a:stretch>
              <a:fillRect/>
            </a:stretch>
          </p:blipFill>
          <p:spPr bwMode="auto">
            <a:xfrm rot="18820608">
              <a:off x="1053596" y="4921758"/>
              <a:ext cx="1931817" cy="894468"/>
            </a:xfrm>
            <a:prstGeom prst="rect">
              <a:avLst/>
            </a:prstGeom>
            <a:noFill/>
            <a:extLst>
              <a:ext uri="{909E8E84-426E-40DD-AFC4-6F175D3DCCD1}">
                <a14:hiddenFill xmlns:a14="http://schemas.microsoft.com/office/drawing/2010/main">
                  <a:solidFill>
                    <a:srgbClr val="FFFFFF"/>
                  </a:solidFill>
                </a14:hiddenFill>
              </a:ext>
            </a:extLst>
          </p:spPr>
        </p:pic>
        <p:sp>
          <p:nvSpPr>
            <p:cNvPr id="208" name="MH_Number_5">
              <a:hlinkClick r:id="rId29" action="ppaction://hlinksldjump"/>
            </p:cNvPr>
            <p:cNvSpPr txBox="1"/>
            <p:nvPr>
              <p:custDataLst>
                <p:tags r:id="rId17"/>
              </p:custDataLst>
            </p:nvPr>
          </p:nvSpPr>
          <p:spPr>
            <a:xfrm rot="18848767">
              <a:off x="1569544" y="5112089"/>
              <a:ext cx="823564" cy="513804"/>
            </a:xfrm>
            <a:prstGeom prst="rect">
              <a:avLst/>
            </a:prstGeom>
            <a:noFill/>
          </p:spPr>
          <p:txBody>
            <a:bodyPr wrap="square" lIns="0" tIns="0" rIns="0" bIns="0" rtlCol="0" anchor="ctr" anchorCtr="0">
              <a:noAutofit/>
            </a:bodyPr>
            <a:lstStyle/>
            <a:p>
              <a:pPr algn="ctr"/>
              <a:r>
                <a:rPr lang="en-US" altLang="zh-CN" sz="2400" b="1"/>
                <a:t>05</a:t>
              </a:r>
              <a:endParaRPr lang="zh-CN" altLang="en-US" sz="2400" b="1" dirty="0"/>
            </a:p>
          </p:txBody>
        </p:sp>
      </p:grpSp>
      <p:grpSp>
        <p:nvGrpSpPr>
          <p:cNvPr id="8" name="组合 7"/>
          <p:cNvGrpSpPr/>
          <p:nvPr>
            <p:custDataLst>
              <p:tags r:id="rId5"/>
            </p:custDataLst>
          </p:nvPr>
        </p:nvGrpSpPr>
        <p:grpSpPr>
          <a:xfrm>
            <a:off x="6331493" y="1410796"/>
            <a:ext cx="4305334" cy="1931817"/>
            <a:chOff x="6331493" y="1410796"/>
            <a:chExt cx="4305334" cy="1931817"/>
          </a:xfrm>
        </p:grpSpPr>
        <p:pic>
          <p:nvPicPr>
            <p:cNvPr id="219" name="MH_Others_4"/>
            <p:cNvPicPr>
              <a:picLocks noChangeAspect="1" noChangeArrowheads="1"/>
            </p:cNvPicPr>
            <p:nvPr>
              <p:custDataLst>
                <p:tags r:id="rId12"/>
              </p:custDataLst>
            </p:nvPr>
          </p:nvPicPr>
          <p:blipFill>
            <a:blip r:embed="rId26" cstate="print">
              <a:extLst>
                <a:ext uri="{28A0092B-C50C-407E-A947-70E740481C1C}">
                  <a14:useLocalDpi xmlns:a14="http://schemas.microsoft.com/office/drawing/2010/main" val="0"/>
                </a:ext>
              </a:extLst>
            </a:blip>
            <a:srcRect/>
            <a:stretch>
              <a:fillRect/>
            </a:stretch>
          </p:blipFill>
          <p:spPr bwMode="auto">
            <a:xfrm rot="18820608">
              <a:off x="5812818" y="1929471"/>
              <a:ext cx="1931817" cy="894468"/>
            </a:xfrm>
            <a:prstGeom prst="rect">
              <a:avLst/>
            </a:prstGeom>
            <a:noFill/>
            <a:extLst>
              <a:ext uri="{909E8E84-426E-40DD-AFC4-6F175D3DCCD1}">
                <a14:hiddenFill xmlns:a14="http://schemas.microsoft.com/office/drawing/2010/main">
                  <a:solidFill>
                    <a:srgbClr val="FFFFFF"/>
                  </a:solidFill>
                </a14:hiddenFill>
              </a:ext>
            </a:extLst>
          </p:spPr>
        </p:pic>
        <p:sp>
          <p:nvSpPr>
            <p:cNvPr id="245" name="MH_Entry_1">
              <a:hlinkClick r:id="rId30" action="ppaction://hlinksldjump"/>
            </p:cNvPr>
            <p:cNvSpPr/>
            <p:nvPr>
              <p:custDataLst>
                <p:tags r:id="rId13"/>
              </p:custDataLst>
            </p:nvPr>
          </p:nvSpPr>
          <p:spPr bwMode="auto">
            <a:xfrm>
              <a:off x="6699042" y="2337852"/>
              <a:ext cx="3937785" cy="480811"/>
            </a:xfrm>
            <a:custGeom>
              <a:avLst/>
              <a:gdLst>
                <a:gd name="T0" fmla="*/ 2974 w 2974"/>
                <a:gd name="T1" fmla="*/ 359 h 359"/>
                <a:gd name="T2" fmla="*/ 0 w 2974"/>
                <a:gd name="T3" fmla="*/ 359 h 359"/>
                <a:gd name="T4" fmla="*/ 408 w 2974"/>
                <a:gd name="T5" fmla="*/ 0 h 359"/>
                <a:gd name="T6" fmla="*/ 2974 w 2974"/>
                <a:gd name="T7" fmla="*/ 0 h 359"/>
                <a:gd name="T8" fmla="*/ 2732 w 2974"/>
                <a:gd name="T9" fmla="*/ 173 h 359"/>
                <a:gd name="T10" fmla="*/ 2974 w 2974"/>
                <a:gd name="T11" fmla="*/ 359 h 359"/>
                <a:gd name="connsiteX0" fmla="*/ 10000 w 10768"/>
                <a:gd name="connsiteY0" fmla="*/ 10000 h 10000"/>
                <a:gd name="connsiteX1" fmla="*/ 0 w 10768"/>
                <a:gd name="connsiteY1" fmla="*/ 10000 h 10000"/>
                <a:gd name="connsiteX2" fmla="*/ 1372 w 10768"/>
                <a:gd name="connsiteY2" fmla="*/ 0 h 10000"/>
                <a:gd name="connsiteX3" fmla="*/ 10000 w 10768"/>
                <a:gd name="connsiteY3" fmla="*/ 0 h 10000"/>
                <a:gd name="connsiteX4" fmla="*/ 10768 w 10768"/>
                <a:gd name="connsiteY4" fmla="*/ 4819 h 10000"/>
                <a:gd name="connsiteX5" fmla="*/ 10000 w 10768"/>
                <a:gd name="connsiteY5" fmla="*/ 10000 h 10000"/>
                <a:gd name="connsiteX0-1" fmla="*/ 10000 w 10784"/>
                <a:gd name="connsiteY0-2" fmla="*/ 10000 h 10000"/>
                <a:gd name="connsiteX1-3" fmla="*/ 0 w 10784"/>
                <a:gd name="connsiteY1-4" fmla="*/ 10000 h 10000"/>
                <a:gd name="connsiteX2-5" fmla="*/ 1372 w 10784"/>
                <a:gd name="connsiteY2-6" fmla="*/ 0 h 10000"/>
                <a:gd name="connsiteX3-7" fmla="*/ 10000 w 10784"/>
                <a:gd name="connsiteY3-8" fmla="*/ 0 h 10000"/>
                <a:gd name="connsiteX4-9" fmla="*/ 10784 w 10784"/>
                <a:gd name="connsiteY4-10" fmla="*/ 4685 h 10000"/>
                <a:gd name="connsiteX5-11" fmla="*/ 10000 w 10784"/>
                <a:gd name="connsiteY5-12" fmla="*/ 10000 h 10000"/>
                <a:gd name="connsiteX0-13" fmla="*/ 10000 w 10784"/>
                <a:gd name="connsiteY0-14" fmla="*/ 10347 h 10347"/>
                <a:gd name="connsiteX1-15" fmla="*/ 0 w 10784"/>
                <a:gd name="connsiteY1-16" fmla="*/ 10347 h 10347"/>
                <a:gd name="connsiteX2-17" fmla="*/ 1198 w 10784"/>
                <a:gd name="connsiteY2-18" fmla="*/ 0 h 10347"/>
                <a:gd name="connsiteX3-19" fmla="*/ 10000 w 10784"/>
                <a:gd name="connsiteY3-20" fmla="*/ 347 h 10347"/>
                <a:gd name="connsiteX4-21" fmla="*/ 10784 w 10784"/>
                <a:gd name="connsiteY4-22" fmla="*/ 5032 h 10347"/>
                <a:gd name="connsiteX5-23" fmla="*/ 10000 w 10784"/>
                <a:gd name="connsiteY5-24" fmla="*/ 10347 h 10347"/>
                <a:gd name="connsiteX0-25" fmla="*/ 10000 w 10784"/>
                <a:gd name="connsiteY0-26" fmla="*/ 10347 h 10347"/>
                <a:gd name="connsiteX1-27" fmla="*/ 0 w 10784"/>
                <a:gd name="connsiteY1-28" fmla="*/ 10347 h 10347"/>
                <a:gd name="connsiteX2-29" fmla="*/ 1173 w 10784"/>
                <a:gd name="connsiteY2-30" fmla="*/ 0 h 10347"/>
                <a:gd name="connsiteX3-31" fmla="*/ 10000 w 10784"/>
                <a:gd name="connsiteY3-32" fmla="*/ 347 h 10347"/>
                <a:gd name="connsiteX4-33" fmla="*/ 10784 w 10784"/>
                <a:gd name="connsiteY4-34" fmla="*/ 5032 h 10347"/>
                <a:gd name="connsiteX5-35" fmla="*/ 10000 w 10784"/>
                <a:gd name="connsiteY5-36" fmla="*/ 10347 h 10347"/>
                <a:gd name="connsiteX0-37" fmla="*/ 10000 w 10784"/>
                <a:gd name="connsiteY0-38" fmla="*/ 10000 h 10000"/>
                <a:gd name="connsiteX1-39" fmla="*/ 0 w 10784"/>
                <a:gd name="connsiteY1-40" fmla="*/ 10000 h 10000"/>
                <a:gd name="connsiteX2-41" fmla="*/ 1161 w 10784"/>
                <a:gd name="connsiteY2-42" fmla="*/ 0 h 10000"/>
                <a:gd name="connsiteX3-43" fmla="*/ 10000 w 10784"/>
                <a:gd name="connsiteY3-44" fmla="*/ 0 h 10000"/>
                <a:gd name="connsiteX4-45" fmla="*/ 10784 w 10784"/>
                <a:gd name="connsiteY4-46" fmla="*/ 4685 h 10000"/>
                <a:gd name="connsiteX5-47" fmla="*/ 10000 w 10784"/>
                <a:gd name="connsiteY5-48" fmla="*/ 10000 h 10000"/>
                <a:gd name="connsiteX0-49" fmla="*/ 10000 w 10784"/>
                <a:gd name="connsiteY0-50" fmla="*/ 10000 h 10000"/>
                <a:gd name="connsiteX1-51" fmla="*/ 0 w 10784"/>
                <a:gd name="connsiteY1-52" fmla="*/ 10000 h 10000"/>
                <a:gd name="connsiteX2-53" fmla="*/ 1244 w 10784"/>
                <a:gd name="connsiteY2-54" fmla="*/ 0 h 10000"/>
                <a:gd name="connsiteX3-55" fmla="*/ 10000 w 10784"/>
                <a:gd name="connsiteY3-56" fmla="*/ 0 h 10000"/>
                <a:gd name="connsiteX4-57" fmla="*/ 10784 w 10784"/>
                <a:gd name="connsiteY4-58" fmla="*/ 4685 h 10000"/>
                <a:gd name="connsiteX5-59" fmla="*/ 10000 w 10784"/>
                <a:gd name="connsiteY5-60" fmla="*/ 10000 h 10000"/>
              </a:gdLst>
              <a:ahLst/>
              <a:cxnLst>
                <a:cxn ang="0">
                  <a:pos x="connsiteX0-49" y="connsiteY0-50"/>
                </a:cxn>
                <a:cxn ang="0">
                  <a:pos x="connsiteX1-51" y="connsiteY1-52"/>
                </a:cxn>
                <a:cxn ang="0">
                  <a:pos x="connsiteX2-53" y="connsiteY2-54"/>
                </a:cxn>
                <a:cxn ang="0">
                  <a:pos x="connsiteX3-55" y="connsiteY3-56"/>
                </a:cxn>
                <a:cxn ang="0">
                  <a:pos x="connsiteX4-57" y="connsiteY4-58"/>
                </a:cxn>
                <a:cxn ang="0">
                  <a:pos x="connsiteX5-59" y="connsiteY5-60"/>
                </a:cxn>
              </a:cxnLst>
              <a:rect l="l" t="t" r="r" b="b"/>
              <a:pathLst>
                <a:path w="10784" h="10000">
                  <a:moveTo>
                    <a:pt x="10000" y="10000"/>
                  </a:moveTo>
                  <a:lnTo>
                    <a:pt x="0" y="10000"/>
                  </a:lnTo>
                  <a:lnTo>
                    <a:pt x="1244" y="0"/>
                  </a:lnTo>
                  <a:lnTo>
                    <a:pt x="10000" y="0"/>
                  </a:lnTo>
                  <a:lnTo>
                    <a:pt x="10784" y="4685"/>
                  </a:lnTo>
                  <a:lnTo>
                    <a:pt x="10000" y="10000"/>
                  </a:lnTo>
                  <a:close/>
                </a:path>
              </a:pathLst>
            </a:custGeom>
            <a:solidFill>
              <a:schemeClr val="accent1"/>
            </a:solidFill>
            <a:ln>
              <a:noFill/>
            </a:ln>
          </p:spPr>
          <p:txBody>
            <a:bodyPr vert="horz" wrap="square" lIns="288000" tIns="0" rIns="216000" bIns="0" numCol="1" anchor="ctr" anchorCtr="0" compatLnSpc="1">
              <a:normAutofit/>
            </a:bodyPr>
            <a:lstStyle/>
            <a:p>
              <a:pPr algn="ctr"/>
              <a:r>
                <a:rPr lang="da-DK" altLang="zh-CN" sz="2000">
                  <a:solidFill>
                    <a:srgbClr val="FFFFFF"/>
                  </a:solidFill>
                </a:rPr>
                <a:t>LOREM IPSUM DOLOR</a:t>
              </a:r>
              <a:endParaRPr lang="zh-CN" altLang="en-US" sz="2000" dirty="0">
                <a:solidFill>
                  <a:srgbClr val="FFFFFF"/>
                </a:solidFill>
              </a:endParaRPr>
            </a:p>
          </p:txBody>
        </p:sp>
        <p:sp>
          <p:nvSpPr>
            <p:cNvPr id="220" name="MH_Number_1">
              <a:hlinkClick r:id="rId30" action="ppaction://hlinksldjump"/>
            </p:cNvPr>
            <p:cNvSpPr txBox="1"/>
            <p:nvPr>
              <p:custDataLst>
                <p:tags r:id="rId14"/>
              </p:custDataLst>
            </p:nvPr>
          </p:nvSpPr>
          <p:spPr>
            <a:xfrm rot="18848767">
              <a:off x="6328766" y="2119802"/>
              <a:ext cx="823564" cy="513804"/>
            </a:xfrm>
            <a:prstGeom prst="rect">
              <a:avLst/>
            </a:prstGeom>
            <a:noFill/>
          </p:spPr>
          <p:txBody>
            <a:bodyPr wrap="square" lIns="0" tIns="0" rIns="0" bIns="0" rtlCol="0" anchor="ctr" anchorCtr="0">
              <a:noAutofit/>
            </a:bodyPr>
            <a:lstStyle/>
            <a:p>
              <a:pPr algn="ctr"/>
              <a:r>
                <a:rPr lang="en-US" altLang="zh-CN" sz="2400" b="1"/>
                <a:t>02</a:t>
              </a:r>
              <a:endParaRPr lang="zh-CN" altLang="en-US" sz="2400" b="1" dirty="0"/>
            </a:p>
          </p:txBody>
        </p:sp>
      </p:grpSp>
      <p:grpSp>
        <p:nvGrpSpPr>
          <p:cNvPr id="7" name="组合 6"/>
          <p:cNvGrpSpPr/>
          <p:nvPr>
            <p:custDataLst>
              <p:tags r:id="rId6"/>
            </p:custDataLst>
          </p:nvPr>
        </p:nvGrpSpPr>
        <p:grpSpPr>
          <a:xfrm>
            <a:off x="6331493" y="2906940"/>
            <a:ext cx="4305334" cy="1931817"/>
            <a:chOff x="6331493" y="2725965"/>
            <a:chExt cx="4305334" cy="1931817"/>
          </a:xfrm>
        </p:grpSpPr>
        <p:pic>
          <p:nvPicPr>
            <p:cNvPr id="223" name="MH_Others_5"/>
            <p:cNvPicPr>
              <a:picLocks noChangeAspect="1" noChangeArrowheads="1"/>
            </p:cNvPicPr>
            <p:nvPr>
              <p:custDataLst>
                <p:tags r:id="rId9"/>
              </p:custDataLst>
            </p:nvPr>
          </p:nvPicPr>
          <p:blipFill>
            <a:blip r:embed="rId26" cstate="print">
              <a:extLst>
                <a:ext uri="{28A0092B-C50C-407E-A947-70E740481C1C}">
                  <a14:useLocalDpi xmlns:a14="http://schemas.microsoft.com/office/drawing/2010/main" val="0"/>
                </a:ext>
              </a:extLst>
            </a:blip>
            <a:srcRect/>
            <a:stretch>
              <a:fillRect/>
            </a:stretch>
          </p:blipFill>
          <p:spPr bwMode="auto">
            <a:xfrm rot="18820608">
              <a:off x="5812818" y="3244640"/>
              <a:ext cx="1931817" cy="894468"/>
            </a:xfrm>
            <a:prstGeom prst="rect">
              <a:avLst/>
            </a:prstGeom>
            <a:noFill/>
            <a:extLst>
              <a:ext uri="{909E8E84-426E-40DD-AFC4-6F175D3DCCD1}">
                <a14:hiddenFill xmlns:a14="http://schemas.microsoft.com/office/drawing/2010/main">
                  <a:solidFill>
                    <a:srgbClr val="FFFFFF"/>
                  </a:solidFill>
                </a14:hiddenFill>
              </a:ext>
            </a:extLst>
          </p:spPr>
        </p:pic>
        <p:sp>
          <p:nvSpPr>
            <p:cNvPr id="246" name="MH_Entry_4">
              <a:hlinkClick r:id="rId31" action="ppaction://hlinksldjump"/>
            </p:cNvPr>
            <p:cNvSpPr/>
            <p:nvPr>
              <p:custDataLst>
                <p:tags r:id="rId10"/>
              </p:custDataLst>
            </p:nvPr>
          </p:nvSpPr>
          <p:spPr bwMode="auto">
            <a:xfrm>
              <a:off x="6699042" y="3653020"/>
              <a:ext cx="3937785" cy="480811"/>
            </a:xfrm>
            <a:custGeom>
              <a:avLst/>
              <a:gdLst>
                <a:gd name="T0" fmla="*/ 2974 w 2974"/>
                <a:gd name="T1" fmla="*/ 359 h 359"/>
                <a:gd name="T2" fmla="*/ 0 w 2974"/>
                <a:gd name="T3" fmla="*/ 359 h 359"/>
                <a:gd name="T4" fmla="*/ 408 w 2974"/>
                <a:gd name="T5" fmla="*/ 0 h 359"/>
                <a:gd name="T6" fmla="*/ 2974 w 2974"/>
                <a:gd name="T7" fmla="*/ 0 h 359"/>
                <a:gd name="T8" fmla="*/ 2732 w 2974"/>
                <a:gd name="T9" fmla="*/ 173 h 359"/>
                <a:gd name="T10" fmla="*/ 2974 w 2974"/>
                <a:gd name="T11" fmla="*/ 359 h 359"/>
                <a:gd name="connsiteX0" fmla="*/ 10000 w 10768"/>
                <a:gd name="connsiteY0" fmla="*/ 10000 h 10000"/>
                <a:gd name="connsiteX1" fmla="*/ 0 w 10768"/>
                <a:gd name="connsiteY1" fmla="*/ 10000 h 10000"/>
                <a:gd name="connsiteX2" fmla="*/ 1372 w 10768"/>
                <a:gd name="connsiteY2" fmla="*/ 0 h 10000"/>
                <a:gd name="connsiteX3" fmla="*/ 10000 w 10768"/>
                <a:gd name="connsiteY3" fmla="*/ 0 h 10000"/>
                <a:gd name="connsiteX4" fmla="*/ 10768 w 10768"/>
                <a:gd name="connsiteY4" fmla="*/ 4819 h 10000"/>
                <a:gd name="connsiteX5" fmla="*/ 10000 w 10768"/>
                <a:gd name="connsiteY5" fmla="*/ 10000 h 10000"/>
                <a:gd name="connsiteX0-1" fmla="*/ 10000 w 10784"/>
                <a:gd name="connsiteY0-2" fmla="*/ 10000 h 10000"/>
                <a:gd name="connsiteX1-3" fmla="*/ 0 w 10784"/>
                <a:gd name="connsiteY1-4" fmla="*/ 10000 h 10000"/>
                <a:gd name="connsiteX2-5" fmla="*/ 1372 w 10784"/>
                <a:gd name="connsiteY2-6" fmla="*/ 0 h 10000"/>
                <a:gd name="connsiteX3-7" fmla="*/ 10000 w 10784"/>
                <a:gd name="connsiteY3-8" fmla="*/ 0 h 10000"/>
                <a:gd name="connsiteX4-9" fmla="*/ 10784 w 10784"/>
                <a:gd name="connsiteY4-10" fmla="*/ 4685 h 10000"/>
                <a:gd name="connsiteX5-11" fmla="*/ 10000 w 10784"/>
                <a:gd name="connsiteY5-12" fmla="*/ 10000 h 10000"/>
                <a:gd name="connsiteX0-13" fmla="*/ 10000 w 10784"/>
                <a:gd name="connsiteY0-14" fmla="*/ 10347 h 10347"/>
                <a:gd name="connsiteX1-15" fmla="*/ 0 w 10784"/>
                <a:gd name="connsiteY1-16" fmla="*/ 10347 h 10347"/>
                <a:gd name="connsiteX2-17" fmla="*/ 1198 w 10784"/>
                <a:gd name="connsiteY2-18" fmla="*/ 0 h 10347"/>
                <a:gd name="connsiteX3-19" fmla="*/ 10000 w 10784"/>
                <a:gd name="connsiteY3-20" fmla="*/ 347 h 10347"/>
                <a:gd name="connsiteX4-21" fmla="*/ 10784 w 10784"/>
                <a:gd name="connsiteY4-22" fmla="*/ 5032 h 10347"/>
                <a:gd name="connsiteX5-23" fmla="*/ 10000 w 10784"/>
                <a:gd name="connsiteY5-24" fmla="*/ 10347 h 10347"/>
                <a:gd name="connsiteX0-25" fmla="*/ 10000 w 10784"/>
                <a:gd name="connsiteY0-26" fmla="*/ 10347 h 10347"/>
                <a:gd name="connsiteX1-27" fmla="*/ 0 w 10784"/>
                <a:gd name="connsiteY1-28" fmla="*/ 10347 h 10347"/>
                <a:gd name="connsiteX2-29" fmla="*/ 1173 w 10784"/>
                <a:gd name="connsiteY2-30" fmla="*/ 0 h 10347"/>
                <a:gd name="connsiteX3-31" fmla="*/ 10000 w 10784"/>
                <a:gd name="connsiteY3-32" fmla="*/ 347 h 10347"/>
                <a:gd name="connsiteX4-33" fmla="*/ 10784 w 10784"/>
                <a:gd name="connsiteY4-34" fmla="*/ 5032 h 10347"/>
                <a:gd name="connsiteX5-35" fmla="*/ 10000 w 10784"/>
                <a:gd name="connsiteY5-36" fmla="*/ 10347 h 10347"/>
                <a:gd name="connsiteX0-37" fmla="*/ 10000 w 10784"/>
                <a:gd name="connsiteY0-38" fmla="*/ 10000 h 10000"/>
                <a:gd name="connsiteX1-39" fmla="*/ 0 w 10784"/>
                <a:gd name="connsiteY1-40" fmla="*/ 10000 h 10000"/>
                <a:gd name="connsiteX2-41" fmla="*/ 1161 w 10784"/>
                <a:gd name="connsiteY2-42" fmla="*/ 0 h 10000"/>
                <a:gd name="connsiteX3-43" fmla="*/ 10000 w 10784"/>
                <a:gd name="connsiteY3-44" fmla="*/ 0 h 10000"/>
                <a:gd name="connsiteX4-45" fmla="*/ 10784 w 10784"/>
                <a:gd name="connsiteY4-46" fmla="*/ 4685 h 10000"/>
                <a:gd name="connsiteX5-47" fmla="*/ 10000 w 10784"/>
                <a:gd name="connsiteY5-48" fmla="*/ 10000 h 10000"/>
                <a:gd name="connsiteX0-49" fmla="*/ 10000 w 10784"/>
                <a:gd name="connsiteY0-50" fmla="*/ 10000 h 10000"/>
                <a:gd name="connsiteX1-51" fmla="*/ 0 w 10784"/>
                <a:gd name="connsiteY1-52" fmla="*/ 10000 h 10000"/>
                <a:gd name="connsiteX2-53" fmla="*/ 1244 w 10784"/>
                <a:gd name="connsiteY2-54" fmla="*/ 0 h 10000"/>
                <a:gd name="connsiteX3-55" fmla="*/ 10000 w 10784"/>
                <a:gd name="connsiteY3-56" fmla="*/ 0 h 10000"/>
                <a:gd name="connsiteX4-57" fmla="*/ 10784 w 10784"/>
                <a:gd name="connsiteY4-58" fmla="*/ 4685 h 10000"/>
                <a:gd name="connsiteX5-59" fmla="*/ 10000 w 10784"/>
                <a:gd name="connsiteY5-60" fmla="*/ 10000 h 10000"/>
              </a:gdLst>
              <a:ahLst/>
              <a:cxnLst>
                <a:cxn ang="0">
                  <a:pos x="connsiteX0-49" y="connsiteY0-50"/>
                </a:cxn>
                <a:cxn ang="0">
                  <a:pos x="connsiteX1-51" y="connsiteY1-52"/>
                </a:cxn>
                <a:cxn ang="0">
                  <a:pos x="connsiteX2-53" y="connsiteY2-54"/>
                </a:cxn>
                <a:cxn ang="0">
                  <a:pos x="connsiteX3-55" y="connsiteY3-56"/>
                </a:cxn>
                <a:cxn ang="0">
                  <a:pos x="connsiteX4-57" y="connsiteY4-58"/>
                </a:cxn>
                <a:cxn ang="0">
                  <a:pos x="connsiteX5-59" y="connsiteY5-60"/>
                </a:cxn>
              </a:cxnLst>
              <a:rect l="l" t="t" r="r" b="b"/>
              <a:pathLst>
                <a:path w="10784" h="10000">
                  <a:moveTo>
                    <a:pt x="10000" y="10000"/>
                  </a:moveTo>
                  <a:lnTo>
                    <a:pt x="0" y="10000"/>
                  </a:lnTo>
                  <a:lnTo>
                    <a:pt x="1244" y="0"/>
                  </a:lnTo>
                  <a:lnTo>
                    <a:pt x="10000" y="0"/>
                  </a:lnTo>
                  <a:lnTo>
                    <a:pt x="10784" y="4685"/>
                  </a:lnTo>
                  <a:lnTo>
                    <a:pt x="10000" y="10000"/>
                  </a:lnTo>
                  <a:close/>
                </a:path>
              </a:pathLst>
            </a:custGeom>
            <a:solidFill>
              <a:schemeClr val="accent2"/>
            </a:solidFill>
            <a:ln>
              <a:noFill/>
            </a:ln>
          </p:spPr>
          <p:txBody>
            <a:bodyPr vert="horz" wrap="square" lIns="288000" tIns="0" rIns="216000" bIns="0" numCol="1" anchor="ctr" anchorCtr="0" compatLnSpc="1">
              <a:normAutofit/>
            </a:bodyPr>
            <a:lstStyle/>
            <a:p>
              <a:pPr algn="ctr"/>
              <a:r>
                <a:rPr lang="da-DK" altLang="zh-CN" sz="2000">
                  <a:solidFill>
                    <a:srgbClr val="FFFFFF"/>
                  </a:solidFill>
                </a:rPr>
                <a:t>LOREM IPSUM DOLOR</a:t>
              </a:r>
              <a:endParaRPr lang="zh-CN" altLang="en-US" sz="2000" dirty="0">
                <a:solidFill>
                  <a:srgbClr val="FFFFFF"/>
                </a:solidFill>
              </a:endParaRPr>
            </a:p>
          </p:txBody>
        </p:sp>
        <p:sp>
          <p:nvSpPr>
            <p:cNvPr id="224" name="MH_Number_4">
              <a:hlinkClick r:id="rId31" action="ppaction://hlinksldjump"/>
            </p:cNvPr>
            <p:cNvSpPr txBox="1"/>
            <p:nvPr>
              <p:custDataLst>
                <p:tags r:id="rId11"/>
              </p:custDataLst>
            </p:nvPr>
          </p:nvSpPr>
          <p:spPr>
            <a:xfrm rot="18848767">
              <a:off x="6328766" y="3434970"/>
              <a:ext cx="823564" cy="513804"/>
            </a:xfrm>
            <a:prstGeom prst="rect">
              <a:avLst/>
            </a:prstGeom>
            <a:noFill/>
          </p:spPr>
          <p:txBody>
            <a:bodyPr wrap="square" lIns="0" tIns="0" rIns="0" bIns="0" rtlCol="0" anchor="ctr" anchorCtr="0">
              <a:noAutofit/>
            </a:bodyPr>
            <a:lstStyle/>
            <a:p>
              <a:pPr algn="ctr"/>
              <a:r>
                <a:rPr lang="en-US" altLang="zh-CN" sz="2400" b="1"/>
                <a:t>04</a:t>
              </a:r>
              <a:endParaRPr lang="zh-CN" altLang="en-US" sz="2400" b="1" dirty="0"/>
            </a:p>
          </p:txBody>
        </p:sp>
      </p:grpSp>
      <p:sp>
        <p:nvSpPr>
          <p:cNvPr id="26" name="MH_Others_1"/>
          <p:cNvSpPr/>
          <p:nvPr>
            <p:custDataLst>
              <p:tags r:id="rId7"/>
            </p:custDataLst>
          </p:nvPr>
        </p:nvSpPr>
        <p:spPr bwMode="auto">
          <a:xfrm flipH="1">
            <a:off x="8686357" y="531809"/>
            <a:ext cx="3505643" cy="745447"/>
          </a:xfrm>
          <a:custGeom>
            <a:avLst/>
            <a:gdLst>
              <a:gd name="connsiteX0" fmla="*/ 2403474 w 2619398"/>
              <a:gd name="connsiteY0" fmla="*/ 0 h 556994"/>
              <a:gd name="connsiteX1" fmla="*/ 0 w 2619398"/>
              <a:gd name="connsiteY1" fmla="*/ 0 h 556994"/>
              <a:gd name="connsiteX2" fmla="*/ 0 w 2619398"/>
              <a:gd name="connsiteY2" fmla="*/ 556994 h 556994"/>
              <a:gd name="connsiteX3" fmla="*/ 2403474 w 2619398"/>
              <a:gd name="connsiteY3" fmla="*/ 556994 h 556994"/>
              <a:gd name="connsiteX4" fmla="*/ 2619398 w 2619398"/>
              <a:gd name="connsiteY4" fmla="*/ 260952 h 556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9398" h="556994">
                <a:moveTo>
                  <a:pt x="2403474" y="0"/>
                </a:moveTo>
                <a:lnTo>
                  <a:pt x="0" y="0"/>
                </a:lnTo>
                <a:lnTo>
                  <a:pt x="0" y="556994"/>
                </a:lnTo>
                <a:lnTo>
                  <a:pt x="2403474" y="556994"/>
                </a:lnTo>
                <a:lnTo>
                  <a:pt x="2619398" y="260952"/>
                </a:lnTo>
                <a:close/>
              </a:path>
            </a:pathLst>
          </a:custGeom>
          <a:solidFill>
            <a:schemeClr val="accent1"/>
          </a:solidFill>
          <a:ln>
            <a:noFill/>
          </a:ln>
        </p:spPr>
        <p:txBody>
          <a:bodyPr vert="horz" wrap="square" lIns="216000" tIns="0" rIns="0" bIns="36000" numCol="1" anchor="ctr" anchorCtr="0" compatLnSpc="1">
            <a:normAutofit/>
          </a:bodyPr>
          <a:lstStyle/>
          <a:p>
            <a:pPr algn="ctr"/>
            <a:r>
              <a:rPr lang="en-US" altLang="zh-CN" sz="3600" spc="300">
                <a:solidFill>
                  <a:srgbClr val="FFFFFF"/>
                </a:solidFill>
                <a:latin typeface="+mj-lt"/>
                <a:ea typeface="+mj-ea"/>
                <a:cs typeface="+mj-cs"/>
              </a:rPr>
              <a:t>CONTENTS</a:t>
            </a:r>
          </a:p>
        </p:txBody>
      </p:sp>
      <p:sp>
        <p:nvSpPr>
          <p:cNvPr id="27" name="MH_Others_2"/>
          <p:cNvSpPr/>
          <p:nvPr>
            <p:custDataLst>
              <p:tags r:id="rId8"/>
            </p:custDataLst>
          </p:nvPr>
        </p:nvSpPr>
        <p:spPr bwMode="auto">
          <a:xfrm flipH="1">
            <a:off x="8482394" y="531809"/>
            <a:ext cx="407958" cy="745447"/>
          </a:xfrm>
          <a:custGeom>
            <a:avLst/>
            <a:gdLst>
              <a:gd name="connsiteX0" fmla="*/ 88900 w 304824"/>
              <a:gd name="connsiteY0" fmla="*/ 0 h 556994"/>
              <a:gd name="connsiteX1" fmla="*/ 0 w 304824"/>
              <a:gd name="connsiteY1" fmla="*/ 0 h 556994"/>
              <a:gd name="connsiteX2" fmla="*/ 215924 w 304824"/>
              <a:gd name="connsiteY2" fmla="*/ 260952 h 556994"/>
              <a:gd name="connsiteX3" fmla="*/ 0 w 304824"/>
              <a:gd name="connsiteY3" fmla="*/ 556994 h 556994"/>
              <a:gd name="connsiteX4" fmla="*/ 88900 w 304824"/>
              <a:gd name="connsiteY4" fmla="*/ 556994 h 556994"/>
              <a:gd name="connsiteX5" fmla="*/ 304824 w 304824"/>
              <a:gd name="connsiteY5" fmla="*/ 260952 h 55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24" h="556994">
                <a:moveTo>
                  <a:pt x="88900" y="0"/>
                </a:moveTo>
                <a:lnTo>
                  <a:pt x="0" y="0"/>
                </a:lnTo>
                <a:lnTo>
                  <a:pt x="215924" y="260952"/>
                </a:lnTo>
                <a:lnTo>
                  <a:pt x="0" y="556994"/>
                </a:lnTo>
                <a:lnTo>
                  <a:pt x="88900" y="556994"/>
                </a:lnTo>
                <a:lnTo>
                  <a:pt x="304824" y="260952"/>
                </a:lnTo>
                <a:close/>
              </a:path>
            </a:pathLst>
          </a:custGeom>
          <a:solidFill>
            <a:schemeClr val="accent1"/>
          </a:solidFill>
          <a:ln>
            <a:noFill/>
          </a:ln>
        </p:spPr>
        <p:txBody>
          <a:bodyPr vert="horz" wrap="square" lIns="216000" tIns="0" rIns="0" bIns="36000" numCol="1" anchor="ctr" anchorCtr="0" compatLnSpc="1">
            <a:noAutofit/>
          </a:bodyPr>
          <a:lstStyle/>
          <a:p>
            <a:pPr algn="ctr"/>
            <a:endParaRPr lang="zh-CN" altLang="en-US" sz="2800" spc="300">
              <a:solidFill>
                <a:srgbClr val="FFFFFF"/>
              </a:solidFill>
              <a:latin typeface="Times New Roman" panose="02020603050405020304" pitchFamily="18" charset="0"/>
              <a:ea typeface="方正姚体" panose="02010601030101010101" pitchFamily="2" charset="-122"/>
              <a:cs typeface="Times New Roman" panose="02020603050405020304" pitchFamily="18" charset="0"/>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custDataLst>
              <p:tags r:id="rId2"/>
            </p:custDataLst>
          </p:nvPr>
        </p:nvGrpSpPr>
        <p:grpSpPr>
          <a:xfrm>
            <a:off x="1572271" y="1410796"/>
            <a:ext cx="4280623" cy="1931817"/>
            <a:chOff x="1572271" y="1410796"/>
            <a:chExt cx="4280623" cy="1931817"/>
          </a:xfrm>
        </p:grpSpPr>
        <p:pic>
          <p:nvPicPr>
            <p:cNvPr id="75" name="MH_Others_1"/>
            <p:cNvPicPr>
              <a:picLocks noChangeAspect="1" noChangeArrowheads="1"/>
            </p:cNvPicPr>
            <p:nvPr>
              <p:custDataLst>
                <p:tags r:id="rId25"/>
              </p:custDataLst>
            </p:nvPr>
          </p:nvPicPr>
          <p:blipFill>
            <a:blip r:embed="rId30" cstate="print">
              <a:extLst>
                <a:ext uri="{28A0092B-C50C-407E-A947-70E740481C1C}">
                  <a14:useLocalDpi xmlns:a14="http://schemas.microsoft.com/office/drawing/2010/main" val="0"/>
                </a:ext>
              </a:extLst>
            </a:blip>
            <a:srcRect/>
            <a:stretch>
              <a:fillRect/>
            </a:stretch>
          </p:blipFill>
          <p:spPr bwMode="auto">
            <a:xfrm rot="18820608">
              <a:off x="1053596" y="1929471"/>
              <a:ext cx="1931817" cy="894468"/>
            </a:xfrm>
            <a:prstGeom prst="rect">
              <a:avLst/>
            </a:prstGeom>
            <a:noFill/>
            <a:extLst>
              <a:ext uri="{909E8E84-426E-40DD-AFC4-6F175D3DCCD1}">
                <a14:hiddenFill xmlns:a14="http://schemas.microsoft.com/office/drawing/2010/main">
                  <a:solidFill>
                    <a:srgbClr val="FFFFFF"/>
                  </a:solidFill>
                </a14:hiddenFill>
              </a:ext>
            </a:extLst>
          </p:spPr>
        </p:pic>
        <p:sp>
          <p:nvSpPr>
            <p:cNvPr id="74" name="MH_Entry_2">
              <a:hlinkClick r:id="rId31" action="ppaction://hlinksldjump"/>
            </p:cNvPr>
            <p:cNvSpPr/>
            <p:nvPr>
              <p:custDataLst>
                <p:tags r:id="rId26"/>
              </p:custDataLst>
            </p:nvPr>
          </p:nvSpPr>
          <p:spPr bwMode="auto">
            <a:xfrm>
              <a:off x="1915109" y="2350345"/>
              <a:ext cx="3937785" cy="480811"/>
            </a:xfrm>
            <a:custGeom>
              <a:avLst/>
              <a:gdLst>
                <a:gd name="T0" fmla="*/ 2974 w 2974"/>
                <a:gd name="T1" fmla="*/ 359 h 359"/>
                <a:gd name="T2" fmla="*/ 0 w 2974"/>
                <a:gd name="T3" fmla="*/ 359 h 359"/>
                <a:gd name="T4" fmla="*/ 408 w 2974"/>
                <a:gd name="T5" fmla="*/ 0 h 359"/>
                <a:gd name="T6" fmla="*/ 2974 w 2974"/>
                <a:gd name="T7" fmla="*/ 0 h 359"/>
                <a:gd name="T8" fmla="*/ 2732 w 2974"/>
                <a:gd name="T9" fmla="*/ 173 h 359"/>
                <a:gd name="T10" fmla="*/ 2974 w 2974"/>
                <a:gd name="T11" fmla="*/ 359 h 359"/>
                <a:gd name="connsiteX0" fmla="*/ 10000 w 10768"/>
                <a:gd name="connsiteY0" fmla="*/ 10000 h 10000"/>
                <a:gd name="connsiteX1" fmla="*/ 0 w 10768"/>
                <a:gd name="connsiteY1" fmla="*/ 10000 h 10000"/>
                <a:gd name="connsiteX2" fmla="*/ 1372 w 10768"/>
                <a:gd name="connsiteY2" fmla="*/ 0 h 10000"/>
                <a:gd name="connsiteX3" fmla="*/ 10000 w 10768"/>
                <a:gd name="connsiteY3" fmla="*/ 0 h 10000"/>
                <a:gd name="connsiteX4" fmla="*/ 10768 w 10768"/>
                <a:gd name="connsiteY4" fmla="*/ 4819 h 10000"/>
                <a:gd name="connsiteX5" fmla="*/ 10000 w 10768"/>
                <a:gd name="connsiteY5" fmla="*/ 10000 h 10000"/>
                <a:gd name="connsiteX0-1" fmla="*/ 10000 w 10784"/>
                <a:gd name="connsiteY0-2" fmla="*/ 10000 h 10000"/>
                <a:gd name="connsiteX1-3" fmla="*/ 0 w 10784"/>
                <a:gd name="connsiteY1-4" fmla="*/ 10000 h 10000"/>
                <a:gd name="connsiteX2-5" fmla="*/ 1372 w 10784"/>
                <a:gd name="connsiteY2-6" fmla="*/ 0 h 10000"/>
                <a:gd name="connsiteX3-7" fmla="*/ 10000 w 10784"/>
                <a:gd name="connsiteY3-8" fmla="*/ 0 h 10000"/>
                <a:gd name="connsiteX4-9" fmla="*/ 10784 w 10784"/>
                <a:gd name="connsiteY4-10" fmla="*/ 4685 h 10000"/>
                <a:gd name="connsiteX5-11" fmla="*/ 10000 w 10784"/>
                <a:gd name="connsiteY5-12" fmla="*/ 10000 h 10000"/>
                <a:gd name="connsiteX0-13" fmla="*/ 10000 w 10784"/>
                <a:gd name="connsiteY0-14" fmla="*/ 10347 h 10347"/>
                <a:gd name="connsiteX1-15" fmla="*/ 0 w 10784"/>
                <a:gd name="connsiteY1-16" fmla="*/ 10347 h 10347"/>
                <a:gd name="connsiteX2-17" fmla="*/ 1198 w 10784"/>
                <a:gd name="connsiteY2-18" fmla="*/ 0 h 10347"/>
                <a:gd name="connsiteX3-19" fmla="*/ 10000 w 10784"/>
                <a:gd name="connsiteY3-20" fmla="*/ 347 h 10347"/>
                <a:gd name="connsiteX4-21" fmla="*/ 10784 w 10784"/>
                <a:gd name="connsiteY4-22" fmla="*/ 5032 h 10347"/>
                <a:gd name="connsiteX5-23" fmla="*/ 10000 w 10784"/>
                <a:gd name="connsiteY5-24" fmla="*/ 10347 h 10347"/>
                <a:gd name="connsiteX0-25" fmla="*/ 10000 w 10784"/>
                <a:gd name="connsiteY0-26" fmla="*/ 10347 h 10347"/>
                <a:gd name="connsiteX1-27" fmla="*/ 0 w 10784"/>
                <a:gd name="connsiteY1-28" fmla="*/ 10347 h 10347"/>
                <a:gd name="connsiteX2-29" fmla="*/ 1173 w 10784"/>
                <a:gd name="connsiteY2-30" fmla="*/ 0 h 10347"/>
                <a:gd name="connsiteX3-31" fmla="*/ 10000 w 10784"/>
                <a:gd name="connsiteY3-32" fmla="*/ 347 h 10347"/>
                <a:gd name="connsiteX4-33" fmla="*/ 10784 w 10784"/>
                <a:gd name="connsiteY4-34" fmla="*/ 5032 h 10347"/>
                <a:gd name="connsiteX5-35" fmla="*/ 10000 w 10784"/>
                <a:gd name="connsiteY5-36" fmla="*/ 10347 h 10347"/>
                <a:gd name="connsiteX0-37" fmla="*/ 10000 w 10784"/>
                <a:gd name="connsiteY0-38" fmla="*/ 10000 h 10000"/>
                <a:gd name="connsiteX1-39" fmla="*/ 0 w 10784"/>
                <a:gd name="connsiteY1-40" fmla="*/ 10000 h 10000"/>
                <a:gd name="connsiteX2-41" fmla="*/ 1161 w 10784"/>
                <a:gd name="connsiteY2-42" fmla="*/ 0 h 10000"/>
                <a:gd name="connsiteX3-43" fmla="*/ 10000 w 10784"/>
                <a:gd name="connsiteY3-44" fmla="*/ 0 h 10000"/>
                <a:gd name="connsiteX4-45" fmla="*/ 10784 w 10784"/>
                <a:gd name="connsiteY4-46" fmla="*/ 4685 h 10000"/>
                <a:gd name="connsiteX5-47" fmla="*/ 10000 w 10784"/>
                <a:gd name="connsiteY5-48" fmla="*/ 10000 h 10000"/>
                <a:gd name="connsiteX0-49" fmla="*/ 10000 w 10784"/>
                <a:gd name="connsiteY0-50" fmla="*/ 10000 h 10000"/>
                <a:gd name="connsiteX1-51" fmla="*/ 0 w 10784"/>
                <a:gd name="connsiteY1-52" fmla="*/ 10000 h 10000"/>
                <a:gd name="connsiteX2-53" fmla="*/ 1244 w 10784"/>
                <a:gd name="connsiteY2-54" fmla="*/ 0 h 10000"/>
                <a:gd name="connsiteX3-55" fmla="*/ 10000 w 10784"/>
                <a:gd name="connsiteY3-56" fmla="*/ 0 h 10000"/>
                <a:gd name="connsiteX4-57" fmla="*/ 10784 w 10784"/>
                <a:gd name="connsiteY4-58" fmla="*/ 4685 h 10000"/>
                <a:gd name="connsiteX5-59" fmla="*/ 10000 w 10784"/>
                <a:gd name="connsiteY5-60" fmla="*/ 10000 h 10000"/>
              </a:gdLst>
              <a:ahLst/>
              <a:cxnLst>
                <a:cxn ang="0">
                  <a:pos x="connsiteX0-49" y="connsiteY0-50"/>
                </a:cxn>
                <a:cxn ang="0">
                  <a:pos x="connsiteX1-51" y="connsiteY1-52"/>
                </a:cxn>
                <a:cxn ang="0">
                  <a:pos x="connsiteX2-53" y="connsiteY2-54"/>
                </a:cxn>
                <a:cxn ang="0">
                  <a:pos x="connsiteX3-55" y="connsiteY3-56"/>
                </a:cxn>
                <a:cxn ang="0">
                  <a:pos x="connsiteX4-57" y="connsiteY4-58"/>
                </a:cxn>
                <a:cxn ang="0">
                  <a:pos x="connsiteX5-59" y="connsiteY5-60"/>
                </a:cxn>
              </a:cxnLst>
              <a:rect l="l" t="t" r="r" b="b"/>
              <a:pathLst>
                <a:path w="10784" h="10000">
                  <a:moveTo>
                    <a:pt x="10000" y="10000"/>
                  </a:moveTo>
                  <a:lnTo>
                    <a:pt x="0" y="10000"/>
                  </a:lnTo>
                  <a:lnTo>
                    <a:pt x="1244" y="0"/>
                  </a:lnTo>
                  <a:lnTo>
                    <a:pt x="10000" y="0"/>
                  </a:lnTo>
                  <a:lnTo>
                    <a:pt x="10784" y="4685"/>
                  </a:lnTo>
                  <a:lnTo>
                    <a:pt x="10000" y="10000"/>
                  </a:lnTo>
                  <a:close/>
                </a:path>
              </a:pathLst>
            </a:custGeom>
            <a:solidFill>
              <a:schemeClr val="accent1"/>
            </a:solidFill>
            <a:ln>
              <a:noFill/>
            </a:ln>
          </p:spPr>
          <p:txBody>
            <a:bodyPr vert="horz" wrap="square" lIns="288000" tIns="0" rIns="216000" bIns="0" numCol="1" anchor="ctr" anchorCtr="0" compatLnSpc="1">
              <a:normAutofit/>
            </a:bodyPr>
            <a:lstStyle/>
            <a:p>
              <a:pPr algn="ctr"/>
              <a:r>
                <a:rPr lang="da-DK" altLang="zh-CN" sz="2000">
                  <a:solidFill>
                    <a:srgbClr val="FFFFFF"/>
                  </a:solidFill>
                </a:rPr>
                <a:t>LOREM IPSUM DOLOR</a:t>
              </a:r>
              <a:endParaRPr lang="zh-CN" altLang="en-US" sz="2000" dirty="0">
                <a:solidFill>
                  <a:srgbClr val="FFFFFF"/>
                </a:solidFill>
              </a:endParaRPr>
            </a:p>
          </p:txBody>
        </p:sp>
        <p:sp>
          <p:nvSpPr>
            <p:cNvPr id="76" name="MH_Number_2">
              <a:hlinkClick r:id="rId31" action="ppaction://hlinksldjump"/>
            </p:cNvPr>
            <p:cNvSpPr txBox="1"/>
            <p:nvPr>
              <p:custDataLst>
                <p:tags r:id="rId27"/>
              </p:custDataLst>
            </p:nvPr>
          </p:nvSpPr>
          <p:spPr>
            <a:xfrm rot="18848767">
              <a:off x="1569544" y="2235260"/>
              <a:ext cx="823564" cy="513804"/>
            </a:xfrm>
            <a:prstGeom prst="rect">
              <a:avLst/>
            </a:prstGeom>
            <a:noFill/>
          </p:spPr>
          <p:txBody>
            <a:bodyPr wrap="square" lIns="0" tIns="0" rIns="0" bIns="0" rtlCol="0" anchor="ctr" anchorCtr="0">
              <a:noAutofit/>
            </a:bodyPr>
            <a:lstStyle/>
            <a:p>
              <a:pPr algn="ctr"/>
              <a:r>
                <a:rPr lang="en-US" altLang="zh-CN" sz="2400" b="1"/>
                <a:t>01</a:t>
              </a:r>
              <a:endParaRPr lang="zh-CN" altLang="en-US" sz="2400" b="1" dirty="0"/>
            </a:p>
          </p:txBody>
        </p:sp>
      </p:grpSp>
      <p:grpSp>
        <p:nvGrpSpPr>
          <p:cNvPr id="10" name="组合 9"/>
          <p:cNvGrpSpPr/>
          <p:nvPr>
            <p:custDataLst>
              <p:tags r:id="rId3"/>
            </p:custDataLst>
          </p:nvPr>
        </p:nvGrpSpPr>
        <p:grpSpPr>
          <a:xfrm>
            <a:off x="1572271" y="2906940"/>
            <a:ext cx="4317457" cy="1931817"/>
            <a:chOff x="1572271" y="2725965"/>
            <a:chExt cx="4317457" cy="1931817"/>
          </a:xfrm>
        </p:grpSpPr>
        <p:sp>
          <p:nvSpPr>
            <p:cNvPr id="202" name="MH_Entry_3">
              <a:hlinkClick r:id="rId32" action="ppaction://hlinksldjump"/>
            </p:cNvPr>
            <p:cNvSpPr/>
            <p:nvPr>
              <p:custDataLst>
                <p:tags r:id="rId22"/>
              </p:custDataLst>
            </p:nvPr>
          </p:nvSpPr>
          <p:spPr bwMode="auto">
            <a:xfrm>
              <a:off x="1951943" y="3626878"/>
              <a:ext cx="3937785" cy="480811"/>
            </a:xfrm>
            <a:custGeom>
              <a:avLst/>
              <a:gdLst>
                <a:gd name="T0" fmla="*/ 2974 w 2974"/>
                <a:gd name="T1" fmla="*/ 359 h 359"/>
                <a:gd name="T2" fmla="*/ 0 w 2974"/>
                <a:gd name="T3" fmla="*/ 359 h 359"/>
                <a:gd name="T4" fmla="*/ 408 w 2974"/>
                <a:gd name="T5" fmla="*/ 0 h 359"/>
                <a:gd name="T6" fmla="*/ 2974 w 2974"/>
                <a:gd name="T7" fmla="*/ 0 h 359"/>
                <a:gd name="T8" fmla="*/ 2732 w 2974"/>
                <a:gd name="T9" fmla="*/ 173 h 359"/>
                <a:gd name="T10" fmla="*/ 2974 w 2974"/>
                <a:gd name="T11" fmla="*/ 359 h 359"/>
                <a:gd name="connsiteX0" fmla="*/ 10000 w 10768"/>
                <a:gd name="connsiteY0" fmla="*/ 10000 h 10000"/>
                <a:gd name="connsiteX1" fmla="*/ 0 w 10768"/>
                <a:gd name="connsiteY1" fmla="*/ 10000 h 10000"/>
                <a:gd name="connsiteX2" fmla="*/ 1372 w 10768"/>
                <a:gd name="connsiteY2" fmla="*/ 0 h 10000"/>
                <a:gd name="connsiteX3" fmla="*/ 10000 w 10768"/>
                <a:gd name="connsiteY3" fmla="*/ 0 h 10000"/>
                <a:gd name="connsiteX4" fmla="*/ 10768 w 10768"/>
                <a:gd name="connsiteY4" fmla="*/ 4819 h 10000"/>
                <a:gd name="connsiteX5" fmla="*/ 10000 w 10768"/>
                <a:gd name="connsiteY5" fmla="*/ 10000 h 10000"/>
                <a:gd name="connsiteX0-1" fmla="*/ 10000 w 10784"/>
                <a:gd name="connsiteY0-2" fmla="*/ 10000 h 10000"/>
                <a:gd name="connsiteX1-3" fmla="*/ 0 w 10784"/>
                <a:gd name="connsiteY1-4" fmla="*/ 10000 h 10000"/>
                <a:gd name="connsiteX2-5" fmla="*/ 1372 w 10784"/>
                <a:gd name="connsiteY2-6" fmla="*/ 0 h 10000"/>
                <a:gd name="connsiteX3-7" fmla="*/ 10000 w 10784"/>
                <a:gd name="connsiteY3-8" fmla="*/ 0 h 10000"/>
                <a:gd name="connsiteX4-9" fmla="*/ 10784 w 10784"/>
                <a:gd name="connsiteY4-10" fmla="*/ 4685 h 10000"/>
                <a:gd name="connsiteX5-11" fmla="*/ 10000 w 10784"/>
                <a:gd name="connsiteY5-12" fmla="*/ 10000 h 10000"/>
                <a:gd name="connsiteX0-13" fmla="*/ 10000 w 10784"/>
                <a:gd name="connsiteY0-14" fmla="*/ 10347 h 10347"/>
                <a:gd name="connsiteX1-15" fmla="*/ 0 w 10784"/>
                <a:gd name="connsiteY1-16" fmla="*/ 10347 h 10347"/>
                <a:gd name="connsiteX2-17" fmla="*/ 1198 w 10784"/>
                <a:gd name="connsiteY2-18" fmla="*/ 0 h 10347"/>
                <a:gd name="connsiteX3-19" fmla="*/ 10000 w 10784"/>
                <a:gd name="connsiteY3-20" fmla="*/ 347 h 10347"/>
                <a:gd name="connsiteX4-21" fmla="*/ 10784 w 10784"/>
                <a:gd name="connsiteY4-22" fmla="*/ 5032 h 10347"/>
                <a:gd name="connsiteX5-23" fmla="*/ 10000 w 10784"/>
                <a:gd name="connsiteY5-24" fmla="*/ 10347 h 10347"/>
                <a:gd name="connsiteX0-25" fmla="*/ 10000 w 10784"/>
                <a:gd name="connsiteY0-26" fmla="*/ 10347 h 10347"/>
                <a:gd name="connsiteX1-27" fmla="*/ 0 w 10784"/>
                <a:gd name="connsiteY1-28" fmla="*/ 10347 h 10347"/>
                <a:gd name="connsiteX2-29" fmla="*/ 1173 w 10784"/>
                <a:gd name="connsiteY2-30" fmla="*/ 0 h 10347"/>
                <a:gd name="connsiteX3-31" fmla="*/ 10000 w 10784"/>
                <a:gd name="connsiteY3-32" fmla="*/ 347 h 10347"/>
                <a:gd name="connsiteX4-33" fmla="*/ 10784 w 10784"/>
                <a:gd name="connsiteY4-34" fmla="*/ 5032 h 10347"/>
                <a:gd name="connsiteX5-35" fmla="*/ 10000 w 10784"/>
                <a:gd name="connsiteY5-36" fmla="*/ 10347 h 10347"/>
                <a:gd name="connsiteX0-37" fmla="*/ 10000 w 10784"/>
                <a:gd name="connsiteY0-38" fmla="*/ 10000 h 10000"/>
                <a:gd name="connsiteX1-39" fmla="*/ 0 w 10784"/>
                <a:gd name="connsiteY1-40" fmla="*/ 10000 h 10000"/>
                <a:gd name="connsiteX2-41" fmla="*/ 1161 w 10784"/>
                <a:gd name="connsiteY2-42" fmla="*/ 0 h 10000"/>
                <a:gd name="connsiteX3-43" fmla="*/ 10000 w 10784"/>
                <a:gd name="connsiteY3-44" fmla="*/ 0 h 10000"/>
                <a:gd name="connsiteX4-45" fmla="*/ 10784 w 10784"/>
                <a:gd name="connsiteY4-46" fmla="*/ 4685 h 10000"/>
                <a:gd name="connsiteX5-47" fmla="*/ 10000 w 10784"/>
                <a:gd name="connsiteY5-48" fmla="*/ 10000 h 10000"/>
                <a:gd name="connsiteX0-49" fmla="*/ 10000 w 10784"/>
                <a:gd name="connsiteY0-50" fmla="*/ 10000 h 10000"/>
                <a:gd name="connsiteX1-51" fmla="*/ 0 w 10784"/>
                <a:gd name="connsiteY1-52" fmla="*/ 10000 h 10000"/>
                <a:gd name="connsiteX2-53" fmla="*/ 1244 w 10784"/>
                <a:gd name="connsiteY2-54" fmla="*/ 0 h 10000"/>
                <a:gd name="connsiteX3-55" fmla="*/ 10000 w 10784"/>
                <a:gd name="connsiteY3-56" fmla="*/ 0 h 10000"/>
                <a:gd name="connsiteX4-57" fmla="*/ 10784 w 10784"/>
                <a:gd name="connsiteY4-58" fmla="*/ 4685 h 10000"/>
                <a:gd name="connsiteX5-59" fmla="*/ 10000 w 10784"/>
                <a:gd name="connsiteY5-60" fmla="*/ 10000 h 10000"/>
              </a:gdLst>
              <a:ahLst/>
              <a:cxnLst>
                <a:cxn ang="0">
                  <a:pos x="connsiteX0-49" y="connsiteY0-50"/>
                </a:cxn>
                <a:cxn ang="0">
                  <a:pos x="connsiteX1-51" y="connsiteY1-52"/>
                </a:cxn>
                <a:cxn ang="0">
                  <a:pos x="connsiteX2-53" y="connsiteY2-54"/>
                </a:cxn>
                <a:cxn ang="0">
                  <a:pos x="connsiteX3-55" y="connsiteY3-56"/>
                </a:cxn>
                <a:cxn ang="0">
                  <a:pos x="connsiteX4-57" y="connsiteY4-58"/>
                </a:cxn>
                <a:cxn ang="0">
                  <a:pos x="connsiteX5-59" y="connsiteY5-60"/>
                </a:cxn>
              </a:cxnLst>
              <a:rect l="l" t="t" r="r" b="b"/>
              <a:pathLst>
                <a:path w="10784" h="10000">
                  <a:moveTo>
                    <a:pt x="10000" y="10000"/>
                  </a:moveTo>
                  <a:lnTo>
                    <a:pt x="0" y="10000"/>
                  </a:lnTo>
                  <a:lnTo>
                    <a:pt x="1244" y="0"/>
                  </a:lnTo>
                  <a:lnTo>
                    <a:pt x="10000" y="0"/>
                  </a:lnTo>
                  <a:lnTo>
                    <a:pt x="10784" y="4685"/>
                  </a:lnTo>
                  <a:lnTo>
                    <a:pt x="10000" y="10000"/>
                  </a:lnTo>
                  <a:close/>
                </a:path>
              </a:pathLst>
            </a:custGeom>
            <a:solidFill>
              <a:schemeClr val="accent2"/>
            </a:solidFill>
            <a:ln>
              <a:noFill/>
            </a:ln>
          </p:spPr>
          <p:txBody>
            <a:bodyPr vert="horz" wrap="square" lIns="288000" tIns="0" rIns="216000" bIns="0" numCol="1" anchor="ctr" anchorCtr="0" compatLnSpc="1">
              <a:normAutofit/>
            </a:bodyPr>
            <a:lstStyle/>
            <a:p>
              <a:pPr algn="ctr"/>
              <a:r>
                <a:rPr lang="da-DK" altLang="zh-CN" sz="2000">
                  <a:solidFill>
                    <a:srgbClr val="FFFFFF"/>
                  </a:solidFill>
                </a:rPr>
                <a:t>LOREM IPSUM DOLOR</a:t>
              </a:r>
              <a:endParaRPr lang="zh-CN" altLang="en-US" sz="2000" dirty="0">
                <a:solidFill>
                  <a:srgbClr val="FFFFFF"/>
                </a:solidFill>
              </a:endParaRPr>
            </a:p>
          </p:txBody>
        </p:sp>
        <p:pic>
          <p:nvPicPr>
            <p:cNvPr id="203" name="MH_Others_2"/>
            <p:cNvPicPr>
              <a:picLocks noChangeAspect="1" noChangeArrowheads="1"/>
            </p:cNvPicPr>
            <p:nvPr>
              <p:custDataLst>
                <p:tags r:id="rId23"/>
              </p:custDataLst>
            </p:nvPr>
          </p:nvPicPr>
          <p:blipFill>
            <a:blip r:embed="rId30" cstate="print">
              <a:extLst>
                <a:ext uri="{28A0092B-C50C-407E-A947-70E740481C1C}">
                  <a14:useLocalDpi xmlns:a14="http://schemas.microsoft.com/office/drawing/2010/main" val="0"/>
                </a:ext>
              </a:extLst>
            </a:blip>
            <a:srcRect/>
            <a:stretch>
              <a:fillRect/>
            </a:stretch>
          </p:blipFill>
          <p:spPr bwMode="auto">
            <a:xfrm rot="18820608">
              <a:off x="1053596" y="3244640"/>
              <a:ext cx="1931817" cy="894468"/>
            </a:xfrm>
            <a:prstGeom prst="rect">
              <a:avLst/>
            </a:prstGeom>
            <a:noFill/>
            <a:extLst>
              <a:ext uri="{909E8E84-426E-40DD-AFC4-6F175D3DCCD1}">
                <a14:hiddenFill xmlns:a14="http://schemas.microsoft.com/office/drawing/2010/main">
                  <a:solidFill>
                    <a:srgbClr val="FFFFFF"/>
                  </a:solidFill>
                </a14:hiddenFill>
              </a:ext>
            </a:extLst>
          </p:spPr>
        </p:pic>
        <p:sp>
          <p:nvSpPr>
            <p:cNvPr id="204" name="MH_Number_3">
              <a:hlinkClick r:id="rId32" action="ppaction://hlinksldjump"/>
            </p:cNvPr>
            <p:cNvSpPr txBox="1"/>
            <p:nvPr>
              <p:custDataLst>
                <p:tags r:id="rId24"/>
              </p:custDataLst>
            </p:nvPr>
          </p:nvSpPr>
          <p:spPr>
            <a:xfrm rot="18848767">
              <a:off x="1569544" y="3434970"/>
              <a:ext cx="823564" cy="513804"/>
            </a:xfrm>
            <a:prstGeom prst="rect">
              <a:avLst/>
            </a:prstGeom>
            <a:noFill/>
          </p:spPr>
          <p:txBody>
            <a:bodyPr wrap="square" lIns="0" tIns="0" rIns="0" bIns="0" rtlCol="0" anchor="ctr" anchorCtr="0">
              <a:noAutofit/>
            </a:bodyPr>
            <a:lstStyle/>
            <a:p>
              <a:pPr algn="ctr"/>
              <a:r>
                <a:rPr lang="en-US" altLang="zh-CN" sz="2400" b="1"/>
                <a:t>03</a:t>
              </a:r>
              <a:endParaRPr lang="zh-CN" altLang="en-US" sz="2400" b="1" dirty="0"/>
            </a:p>
          </p:txBody>
        </p:sp>
      </p:grpSp>
      <p:grpSp>
        <p:nvGrpSpPr>
          <p:cNvPr id="11" name="组合 10"/>
          <p:cNvGrpSpPr/>
          <p:nvPr>
            <p:custDataLst>
              <p:tags r:id="rId4"/>
            </p:custDataLst>
          </p:nvPr>
        </p:nvGrpSpPr>
        <p:grpSpPr>
          <a:xfrm>
            <a:off x="1572271" y="4403083"/>
            <a:ext cx="4317457" cy="1931817"/>
            <a:chOff x="1572271" y="4403083"/>
            <a:chExt cx="4317457" cy="1931817"/>
          </a:xfrm>
        </p:grpSpPr>
        <p:sp>
          <p:nvSpPr>
            <p:cNvPr id="206" name="MH_Entry_5">
              <a:hlinkClick r:id="rId33" action="ppaction://hlinksldjump"/>
            </p:cNvPr>
            <p:cNvSpPr/>
            <p:nvPr>
              <p:custDataLst>
                <p:tags r:id="rId19"/>
              </p:custDataLst>
            </p:nvPr>
          </p:nvSpPr>
          <p:spPr bwMode="auto">
            <a:xfrm>
              <a:off x="1951943" y="5303996"/>
              <a:ext cx="3937785" cy="480811"/>
            </a:xfrm>
            <a:custGeom>
              <a:avLst/>
              <a:gdLst>
                <a:gd name="T0" fmla="*/ 2974 w 2974"/>
                <a:gd name="T1" fmla="*/ 359 h 359"/>
                <a:gd name="T2" fmla="*/ 0 w 2974"/>
                <a:gd name="T3" fmla="*/ 359 h 359"/>
                <a:gd name="T4" fmla="*/ 408 w 2974"/>
                <a:gd name="T5" fmla="*/ 0 h 359"/>
                <a:gd name="T6" fmla="*/ 2974 w 2974"/>
                <a:gd name="T7" fmla="*/ 0 h 359"/>
                <a:gd name="T8" fmla="*/ 2732 w 2974"/>
                <a:gd name="T9" fmla="*/ 173 h 359"/>
                <a:gd name="T10" fmla="*/ 2974 w 2974"/>
                <a:gd name="T11" fmla="*/ 359 h 359"/>
                <a:gd name="connsiteX0" fmla="*/ 10000 w 10768"/>
                <a:gd name="connsiteY0" fmla="*/ 10000 h 10000"/>
                <a:gd name="connsiteX1" fmla="*/ 0 w 10768"/>
                <a:gd name="connsiteY1" fmla="*/ 10000 h 10000"/>
                <a:gd name="connsiteX2" fmla="*/ 1372 w 10768"/>
                <a:gd name="connsiteY2" fmla="*/ 0 h 10000"/>
                <a:gd name="connsiteX3" fmla="*/ 10000 w 10768"/>
                <a:gd name="connsiteY3" fmla="*/ 0 h 10000"/>
                <a:gd name="connsiteX4" fmla="*/ 10768 w 10768"/>
                <a:gd name="connsiteY4" fmla="*/ 4819 h 10000"/>
                <a:gd name="connsiteX5" fmla="*/ 10000 w 10768"/>
                <a:gd name="connsiteY5" fmla="*/ 10000 h 10000"/>
                <a:gd name="connsiteX0-1" fmla="*/ 10000 w 10784"/>
                <a:gd name="connsiteY0-2" fmla="*/ 10000 h 10000"/>
                <a:gd name="connsiteX1-3" fmla="*/ 0 w 10784"/>
                <a:gd name="connsiteY1-4" fmla="*/ 10000 h 10000"/>
                <a:gd name="connsiteX2-5" fmla="*/ 1372 w 10784"/>
                <a:gd name="connsiteY2-6" fmla="*/ 0 h 10000"/>
                <a:gd name="connsiteX3-7" fmla="*/ 10000 w 10784"/>
                <a:gd name="connsiteY3-8" fmla="*/ 0 h 10000"/>
                <a:gd name="connsiteX4-9" fmla="*/ 10784 w 10784"/>
                <a:gd name="connsiteY4-10" fmla="*/ 4685 h 10000"/>
                <a:gd name="connsiteX5-11" fmla="*/ 10000 w 10784"/>
                <a:gd name="connsiteY5-12" fmla="*/ 10000 h 10000"/>
                <a:gd name="connsiteX0-13" fmla="*/ 10000 w 10784"/>
                <a:gd name="connsiteY0-14" fmla="*/ 10347 h 10347"/>
                <a:gd name="connsiteX1-15" fmla="*/ 0 w 10784"/>
                <a:gd name="connsiteY1-16" fmla="*/ 10347 h 10347"/>
                <a:gd name="connsiteX2-17" fmla="*/ 1198 w 10784"/>
                <a:gd name="connsiteY2-18" fmla="*/ 0 h 10347"/>
                <a:gd name="connsiteX3-19" fmla="*/ 10000 w 10784"/>
                <a:gd name="connsiteY3-20" fmla="*/ 347 h 10347"/>
                <a:gd name="connsiteX4-21" fmla="*/ 10784 w 10784"/>
                <a:gd name="connsiteY4-22" fmla="*/ 5032 h 10347"/>
                <a:gd name="connsiteX5-23" fmla="*/ 10000 w 10784"/>
                <a:gd name="connsiteY5-24" fmla="*/ 10347 h 10347"/>
                <a:gd name="connsiteX0-25" fmla="*/ 10000 w 10784"/>
                <a:gd name="connsiteY0-26" fmla="*/ 10347 h 10347"/>
                <a:gd name="connsiteX1-27" fmla="*/ 0 w 10784"/>
                <a:gd name="connsiteY1-28" fmla="*/ 10347 h 10347"/>
                <a:gd name="connsiteX2-29" fmla="*/ 1173 w 10784"/>
                <a:gd name="connsiteY2-30" fmla="*/ 0 h 10347"/>
                <a:gd name="connsiteX3-31" fmla="*/ 10000 w 10784"/>
                <a:gd name="connsiteY3-32" fmla="*/ 347 h 10347"/>
                <a:gd name="connsiteX4-33" fmla="*/ 10784 w 10784"/>
                <a:gd name="connsiteY4-34" fmla="*/ 5032 h 10347"/>
                <a:gd name="connsiteX5-35" fmla="*/ 10000 w 10784"/>
                <a:gd name="connsiteY5-36" fmla="*/ 10347 h 10347"/>
                <a:gd name="connsiteX0-37" fmla="*/ 10000 w 10784"/>
                <a:gd name="connsiteY0-38" fmla="*/ 10000 h 10000"/>
                <a:gd name="connsiteX1-39" fmla="*/ 0 w 10784"/>
                <a:gd name="connsiteY1-40" fmla="*/ 10000 h 10000"/>
                <a:gd name="connsiteX2-41" fmla="*/ 1161 w 10784"/>
                <a:gd name="connsiteY2-42" fmla="*/ 0 h 10000"/>
                <a:gd name="connsiteX3-43" fmla="*/ 10000 w 10784"/>
                <a:gd name="connsiteY3-44" fmla="*/ 0 h 10000"/>
                <a:gd name="connsiteX4-45" fmla="*/ 10784 w 10784"/>
                <a:gd name="connsiteY4-46" fmla="*/ 4685 h 10000"/>
                <a:gd name="connsiteX5-47" fmla="*/ 10000 w 10784"/>
                <a:gd name="connsiteY5-48" fmla="*/ 10000 h 10000"/>
                <a:gd name="connsiteX0-49" fmla="*/ 10000 w 10784"/>
                <a:gd name="connsiteY0-50" fmla="*/ 10000 h 10000"/>
                <a:gd name="connsiteX1-51" fmla="*/ 0 w 10784"/>
                <a:gd name="connsiteY1-52" fmla="*/ 10000 h 10000"/>
                <a:gd name="connsiteX2-53" fmla="*/ 1244 w 10784"/>
                <a:gd name="connsiteY2-54" fmla="*/ 0 h 10000"/>
                <a:gd name="connsiteX3-55" fmla="*/ 10000 w 10784"/>
                <a:gd name="connsiteY3-56" fmla="*/ 0 h 10000"/>
                <a:gd name="connsiteX4-57" fmla="*/ 10784 w 10784"/>
                <a:gd name="connsiteY4-58" fmla="*/ 4685 h 10000"/>
                <a:gd name="connsiteX5-59" fmla="*/ 10000 w 10784"/>
                <a:gd name="connsiteY5-60" fmla="*/ 10000 h 10000"/>
              </a:gdLst>
              <a:ahLst/>
              <a:cxnLst>
                <a:cxn ang="0">
                  <a:pos x="connsiteX0-49" y="connsiteY0-50"/>
                </a:cxn>
                <a:cxn ang="0">
                  <a:pos x="connsiteX1-51" y="connsiteY1-52"/>
                </a:cxn>
                <a:cxn ang="0">
                  <a:pos x="connsiteX2-53" y="connsiteY2-54"/>
                </a:cxn>
                <a:cxn ang="0">
                  <a:pos x="connsiteX3-55" y="connsiteY3-56"/>
                </a:cxn>
                <a:cxn ang="0">
                  <a:pos x="connsiteX4-57" y="connsiteY4-58"/>
                </a:cxn>
                <a:cxn ang="0">
                  <a:pos x="connsiteX5-59" y="connsiteY5-60"/>
                </a:cxn>
              </a:cxnLst>
              <a:rect l="l" t="t" r="r" b="b"/>
              <a:pathLst>
                <a:path w="10784" h="10000">
                  <a:moveTo>
                    <a:pt x="10000" y="10000"/>
                  </a:moveTo>
                  <a:lnTo>
                    <a:pt x="0" y="10000"/>
                  </a:lnTo>
                  <a:lnTo>
                    <a:pt x="1244" y="0"/>
                  </a:lnTo>
                  <a:lnTo>
                    <a:pt x="10000" y="0"/>
                  </a:lnTo>
                  <a:lnTo>
                    <a:pt x="10784" y="4685"/>
                  </a:lnTo>
                  <a:lnTo>
                    <a:pt x="10000" y="10000"/>
                  </a:lnTo>
                  <a:close/>
                </a:path>
              </a:pathLst>
            </a:custGeom>
            <a:solidFill>
              <a:schemeClr val="accent3"/>
            </a:solidFill>
            <a:ln>
              <a:noFill/>
            </a:ln>
          </p:spPr>
          <p:txBody>
            <a:bodyPr vert="horz" wrap="square" lIns="288000" tIns="0" rIns="216000" bIns="0" numCol="1" anchor="ctr" anchorCtr="0" compatLnSpc="1">
              <a:normAutofit/>
            </a:bodyPr>
            <a:lstStyle/>
            <a:p>
              <a:pPr algn="ctr"/>
              <a:r>
                <a:rPr lang="da-DK" altLang="zh-CN" sz="2000">
                  <a:solidFill>
                    <a:srgbClr val="FFFFFF"/>
                  </a:solidFill>
                </a:rPr>
                <a:t>LOREM IPSUM DOLOR</a:t>
              </a:r>
              <a:endParaRPr lang="zh-CN" altLang="en-US" sz="2000" dirty="0">
                <a:solidFill>
                  <a:srgbClr val="FFFFFF"/>
                </a:solidFill>
              </a:endParaRPr>
            </a:p>
          </p:txBody>
        </p:sp>
        <p:pic>
          <p:nvPicPr>
            <p:cNvPr id="207" name="MH_Others_3"/>
            <p:cNvPicPr>
              <a:picLocks noChangeAspect="1" noChangeArrowheads="1"/>
            </p:cNvPicPr>
            <p:nvPr>
              <p:custDataLst>
                <p:tags r:id="rId20"/>
              </p:custDataLst>
            </p:nvPr>
          </p:nvPicPr>
          <p:blipFill>
            <a:blip r:embed="rId30" cstate="print">
              <a:extLst>
                <a:ext uri="{28A0092B-C50C-407E-A947-70E740481C1C}">
                  <a14:useLocalDpi xmlns:a14="http://schemas.microsoft.com/office/drawing/2010/main" val="0"/>
                </a:ext>
              </a:extLst>
            </a:blip>
            <a:srcRect/>
            <a:stretch>
              <a:fillRect/>
            </a:stretch>
          </p:blipFill>
          <p:spPr bwMode="auto">
            <a:xfrm rot="18820608">
              <a:off x="1053596" y="4921758"/>
              <a:ext cx="1931817" cy="894468"/>
            </a:xfrm>
            <a:prstGeom prst="rect">
              <a:avLst/>
            </a:prstGeom>
            <a:noFill/>
            <a:extLst>
              <a:ext uri="{909E8E84-426E-40DD-AFC4-6F175D3DCCD1}">
                <a14:hiddenFill xmlns:a14="http://schemas.microsoft.com/office/drawing/2010/main">
                  <a:solidFill>
                    <a:srgbClr val="FFFFFF"/>
                  </a:solidFill>
                </a14:hiddenFill>
              </a:ext>
            </a:extLst>
          </p:spPr>
        </p:pic>
        <p:sp>
          <p:nvSpPr>
            <p:cNvPr id="208" name="MH_Number_5">
              <a:hlinkClick r:id="rId33" action="ppaction://hlinksldjump"/>
            </p:cNvPr>
            <p:cNvSpPr txBox="1"/>
            <p:nvPr>
              <p:custDataLst>
                <p:tags r:id="rId21"/>
              </p:custDataLst>
            </p:nvPr>
          </p:nvSpPr>
          <p:spPr>
            <a:xfrm rot="18848767">
              <a:off x="1569544" y="5112089"/>
              <a:ext cx="823564" cy="513804"/>
            </a:xfrm>
            <a:prstGeom prst="rect">
              <a:avLst/>
            </a:prstGeom>
            <a:noFill/>
          </p:spPr>
          <p:txBody>
            <a:bodyPr wrap="square" lIns="0" tIns="0" rIns="0" bIns="0" rtlCol="0" anchor="ctr" anchorCtr="0">
              <a:noAutofit/>
            </a:bodyPr>
            <a:lstStyle/>
            <a:p>
              <a:pPr algn="ctr"/>
              <a:r>
                <a:rPr lang="en-US" altLang="zh-CN" sz="2400" b="1"/>
                <a:t>05</a:t>
              </a:r>
              <a:endParaRPr lang="zh-CN" altLang="en-US" sz="2400" b="1" dirty="0"/>
            </a:p>
          </p:txBody>
        </p:sp>
      </p:grpSp>
      <p:grpSp>
        <p:nvGrpSpPr>
          <p:cNvPr id="8" name="组合 7"/>
          <p:cNvGrpSpPr/>
          <p:nvPr>
            <p:custDataLst>
              <p:tags r:id="rId5"/>
            </p:custDataLst>
          </p:nvPr>
        </p:nvGrpSpPr>
        <p:grpSpPr>
          <a:xfrm>
            <a:off x="6331493" y="1410796"/>
            <a:ext cx="4305334" cy="1931817"/>
            <a:chOff x="6331493" y="1410796"/>
            <a:chExt cx="4305334" cy="1931817"/>
          </a:xfrm>
        </p:grpSpPr>
        <p:pic>
          <p:nvPicPr>
            <p:cNvPr id="219" name="MH_Others_4"/>
            <p:cNvPicPr>
              <a:picLocks noChangeAspect="1" noChangeArrowheads="1"/>
            </p:cNvPicPr>
            <p:nvPr>
              <p:custDataLst>
                <p:tags r:id="rId16"/>
              </p:custDataLst>
            </p:nvPr>
          </p:nvPicPr>
          <p:blipFill>
            <a:blip r:embed="rId30" cstate="print">
              <a:extLst>
                <a:ext uri="{28A0092B-C50C-407E-A947-70E740481C1C}">
                  <a14:useLocalDpi xmlns:a14="http://schemas.microsoft.com/office/drawing/2010/main" val="0"/>
                </a:ext>
              </a:extLst>
            </a:blip>
            <a:srcRect/>
            <a:stretch>
              <a:fillRect/>
            </a:stretch>
          </p:blipFill>
          <p:spPr bwMode="auto">
            <a:xfrm rot="18820608">
              <a:off x="5812818" y="1929471"/>
              <a:ext cx="1931817" cy="894468"/>
            </a:xfrm>
            <a:prstGeom prst="rect">
              <a:avLst/>
            </a:prstGeom>
            <a:noFill/>
            <a:extLst>
              <a:ext uri="{909E8E84-426E-40DD-AFC4-6F175D3DCCD1}">
                <a14:hiddenFill xmlns:a14="http://schemas.microsoft.com/office/drawing/2010/main">
                  <a:solidFill>
                    <a:srgbClr val="FFFFFF"/>
                  </a:solidFill>
                </a14:hiddenFill>
              </a:ext>
            </a:extLst>
          </p:spPr>
        </p:pic>
        <p:sp>
          <p:nvSpPr>
            <p:cNvPr id="245" name="MH_Entry_1">
              <a:hlinkClick r:id="rId34" action="ppaction://hlinksldjump"/>
            </p:cNvPr>
            <p:cNvSpPr/>
            <p:nvPr>
              <p:custDataLst>
                <p:tags r:id="rId17"/>
              </p:custDataLst>
            </p:nvPr>
          </p:nvSpPr>
          <p:spPr bwMode="auto">
            <a:xfrm>
              <a:off x="6699042" y="2337852"/>
              <a:ext cx="3937785" cy="480811"/>
            </a:xfrm>
            <a:custGeom>
              <a:avLst/>
              <a:gdLst>
                <a:gd name="T0" fmla="*/ 2974 w 2974"/>
                <a:gd name="T1" fmla="*/ 359 h 359"/>
                <a:gd name="T2" fmla="*/ 0 w 2974"/>
                <a:gd name="T3" fmla="*/ 359 h 359"/>
                <a:gd name="T4" fmla="*/ 408 w 2974"/>
                <a:gd name="T5" fmla="*/ 0 h 359"/>
                <a:gd name="T6" fmla="*/ 2974 w 2974"/>
                <a:gd name="T7" fmla="*/ 0 h 359"/>
                <a:gd name="T8" fmla="*/ 2732 w 2974"/>
                <a:gd name="T9" fmla="*/ 173 h 359"/>
                <a:gd name="T10" fmla="*/ 2974 w 2974"/>
                <a:gd name="T11" fmla="*/ 359 h 359"/>
                <a:gd name="connsiteX0" fmla="*/ 10000 w 10768"/>
                <a:gd name="connsiteY0" fmla="*/ 10000 h 10000"/>
                <a:gd name="connsiteX1" fmla="*/ 0 w 10768"/>
                <a:gd name="connsiteY1" fmla="*/ 10000 h 10000"/>
                <a:gd name="connsiteX2" fmla="*/ 1372 w 10768"/>
                <a:gd name="connsiteY2" fmla="*/ 0 h 10000"/>
                <a:gd name="connsiteX3" fmla="*/ 10000 w 10768"/>
                <a:gd name="connsiteY3" fmla="*/ 0 h 10000"/>
                <a:gd name="connsiteX4" fmla="*/ 10768 w 10768"/>
                <a:gd name="connsiteY4" fmla="*/ 4819 h 10000"/>
                <a:gd name="connsiteX5" fmla="*/ 10000 w 10768"/>
                <a:gd name="connsiteY5" fmla="*/ 10000 h 10000"/>
                <a:gd name="connsiteX0-1" fmla="*/ 10000 w 10784"/>
                <a:gd name="connsiteY0-2" fmla="*/ 10000 h 10000"/>
                <a:gd name="connsiteX1-3" fmla="*/ 0 w 10784"/>
                <a:gd name="connsiteY1-4" fmla="*/ 10000 h 10000"/>
                <a:gd name="connsiteX2-5" fmla="*/ 1372 w 10784"/>
                <a:gd name="connsiteY2-6" fmla="*/ 0 h 10000"/>
                <a:gd name="connsiteX3-7" fmla="*/ 10000 w 10784"/>
                <a:gd name="connsiteY3-8" fmla="*/ 0 h 10000"/>
                <a:gd name="connsiteX4-9" fmla="*/ 10784 w 10784"/>
                <a:gd name="connsiteY4-10" fmla="*/ 4685 h 10000"/>
                <a:gd name="connsiteX5-11" fmla="*/ 10000 w 10784"/>
                <a:gd name="connsiteY5-12" fmla="*/ 10000 h 10000"/>
                <a:gd name="connsiteX0-13" fmla="*/ 10000 w 10784"/>
                <a:gd name="connsiteY0-14" fmla="*/ 10347 h 10347"/>
                <a:gd name="connsiteX1-15" fmla="*/ 0 w 10784"/>
                <a:gd name="connsiteY1-16" fmla="*/ 10347 h 10347"/>
                <a:gd name="connsiteX2-17" fmla="*/ 1198 w 10784"/>
                <a:gd name="connsiteY2-18" fmla="*/ 0 h 10347"/>
                <a:gd name="connsiteX3-19" fmla="*/ 10000 w 10784"/>
                <a:gd name="connsiteY3-20" fmla="*/ 347 h 10347"/>
                <a:gd name="connsiteX4-21" fmla="*/ 10784 w 10784"/>
                <a:gd name="connsiteY4-22" fmla="*/ 5032 h 10347"/>
                <a:gd name="connsiteX5-23" fmla="*/ 10000 w 10784"/>
                <a:gd name="connsiteY5-24" fmla="*/ 10347 h 10347"/>
                <a:gd name="connsiteX0-25" fmla="*/ 10000 w 10784"/>
                <a:gd name="connsiteY0-26" fmla="*/ 10347 h 10347"/>
                <a:gd name="connsiteX1-27" fmla="*/ 0 w 10784"/>
                <a:gd name="connsiteY1-28" fmla="*/ 10347 h 10347"/>
                <a:gd name="connsiteX2-29" fmla="*/ 1173 w 10784"/>
                <a:gd name="connsiteY2-30" fmla="*/ 0 h 10347"/>
                <a:gd name="connsiteX3-31" fmla="*/ 10000 w 10784"/>
                <a:gd name="connsiteY3-32" fmla="*/ 347 h 10347"/>
                <a:gd name="connsiteX4-33" fmla="*/ 10784 w 10784"/>
                <a:gd name="connsiteY4-34" fmla="*/ 5032 h 10347"/>
                <a:gd name="connsiteX5-35" fmla="*/ 10000 w 10784"/>
                <a:gd name="connsiteY5-36" fmla="*/ 10347 h 10347"/>
                <a:gd name="connsiteX0-37" fmla="*/ 10000 w 10784"/>
                <a:gd name="connsiteY0-38" fmla="*/ 10000 h 10000"/>
                <a:gd name="connsiteX1-39" fmla="*/ 0 w 10784"/>
                <a:gd name="connsiteY1-40" fmla="*/ 10000 h 10000"/>
                <a:gd name="connsiteX2-41" fmla="*/ 1161 w 10784"/>
                <a:gd name="connsiteY2-42" fmla="*/ 0 h 10000"/>
                <a:gd name="connsiteX3-43" fmla="*/ 10000 w 10784"/>
                <a:gd name="connsiteY3-44" fmla="*/ 0 h 10000"/>
                <a:gd name="connsiteX4-45" fmla="*/ 10784 w 10784"/>
                <a:gd name="connsiteY4-46" fmla="*/ 4685 h 10000"/>
                <a:gd name="connsiteX5-47" fmla="*/ 10000 w 10784"/>
                <a:gd name="connsiteY5-48" fmla="*/ 10000 h 10000"/>
                <a:gd name="connsiteX0-49" fmla="*/ 10000 w 10784"/>
                <a:gd name="connsiteY0-50" fmla="*/ 10000 h 10000"/>
                <a:gd name="connsiteX1-51" fmla="*/ 0 w 10784"/>
                <a:gd name="connsiteY1-52" fmla="*/ 10000 h 10000"/>
                <a:gd name="connsiteX2-53" fmla="*/ 1244 w 10784"/>
                <a:gd name="connsiteY2-54" fmla="*/ 0 h 10000"/>
                <a:gd name="connsiteX3-55" fmla="*/ 10000 w 10784"/>
                <a:gd name="connsiteY3-56" fmla="*/ 0 h 10000"/>
                <a:gd name="connsiteX4-57" fmla="*/ 10784 w 10784"/>
                <a:gd name="connsiteY4-58" fmla="*/ 4685 h 10000"/>
                <a:gd name="connsiteX5-59" fmla="*/ 10000 w 10784"/>
                <a:gd name="connsiteY5-60" fmla="*/ 10000 h 10000"/>
              </a:gdLst>
              <a:ahLst/>
              <a:cxnLst>
                <a:cxn ang="0">
                  <a:pos x="connsiteX0-49" y="connsiteY0-50"/>
                </a:cxn>
                <a:cxn ang="0">
                  <a:pos x="connsiteX1-51" y="connsiteY1-52"/>
                </a:cxn>
                <a:cxn ang="0">
                  <a:pos x="connsiteX2-53" y="connsiteY2-54"/>
                </a:cxn>
                <a:cxn ang="0">
                  <a:pos x="connsiteX3-55" y="connsiteY3-56"/>
                </a:cxn>
                <a:cxn ang="0">
                  <a:pos x="connsiteX4-57" y="connsiteY4-58"/>
                </a:cxn>
                <a:cxn ang="0">
                  <a:pos x="connsiteX5-59" y="connsiteY5-60"/>
                </a:cxn>
              </a:cxnLst>
              <a:rect l="l" t="t" r="r" b="b"/>
              <a:pathLst>
                <a:path w="10784" h="10000">
                  <a:moveTo>
                    <a:pt x="10000" y="10000"/>
                  </a:moveTo>
                  <a:lnTo>
                    <a:pt x="0" y="10000"/>
                  </a:lnTo>
                  <a:lnTo>
                    <a:pt x="1244" y="0"/>
                  </a:lnTo>
                  <a:lnTo>
                    <a:pt x="10000" y="0"/>
                  </a:lnTo>
                  <a:lnTo>
                    <a:pt x="10784" y="4685"/>
                  </a:lnTo>
                  <a:lnTo>
                    <a:pt x="10000" y="10000"/>
                  </a:lnTo>
                  <a:close/>
                </a:path>
              </a:pathLst>
            </a:custGeom>
            <a:solidFill>
              <a:schemeClr val="accent1"/>
            </a:solidFill>
            <a:ln>
              <a:noFill/>
            </a:ln>
          </p:spPr>
          <p:txBody>
            <a:bodyPr vert="horz" wrap="square" lIns="288000" tIns="0" rIns="216000" bIns="0" numCol="1" anchor="ctr" anchorCtr="0" compatLnSpc="1">
              <a:normAutofit/>
            </a:bodyPr>
            <a:lstStyle/>
            <a:p>
              <a:pPr algn="ctr"/>
              <a:r>
                <a:rPr lang="da-DK" altLang="zh-CN" sz="2000">
                  <a:solidFill>
                    <a:srgbClr val="FFFFFF"/>
                  </a:solidFill>
                </a:rPr>
                <a:t>LOREM IPSUM DOLOR</a:t>
              </a:r>
              <a:endParaRPr lang="zh-CN" altLang="en-US" sz="2000" dirty="0">
                <a:solidFill>
                  <a:srgbClr val="FFFFFF"/>
                </a:solidFill>
              </a:endParaRPr>
            </a:p>
          </p:txBody>
        </p:sp>
        <p:sp>
          <p:nvSpPr>
            <p:cNvPr id="220" name="MH_Number_1">
              <a:hlinkClick r:id="rId34" action="ppaction://hlinksldjump"/>
            </p:cNvPr>
            <p:cNvSpPr txBox="1"/>
            <p:nvPr>
              <p:custDataLst>
                <p:tags r:id="rId18"/>
              </p:custDataLst>
            </p:nvPr>
          </p:nvSpPr>
          <p:spPr>
            <a:xfrm rot="18848767">
              <a:off x="6328766" y="2119802"/>
              <a:ext cx="823564" cy="513804"/>
            </a:xfrm>
            <a:prstGeom prst="rect">
              <a:avLst/>
            </a:prstGeom>
            <a:noFill/>
          </p:spPr>
          <p:txBody>
            <a:bodyPr wrap="square" lIns="0" tIns="0" rIns="0" bIns="0" rtlCol="0" anchor="ctr" anchorCtr="0">
              <a:noAutofit/>
            </a:bodyPr>
            <a:lstStyle/>
            <a:p>
              <a:pPr algn="ctr"/>
              <a:r>
                <a:rPr lang="en-US" altLang="zh-CN" sz="2400" b="1"/>
                <a:t>02</a:t>
              </a:r>
              <a:endParaRPr lang="zh-CN" altLang="en-US" sz="2400" b="1" dirty="0"/>
            </a:p>
          </p:txBody>
        </p:sp>
      </p:grpSp>
      <p:grpSp>
        <p:nvGrpSpPr>
          <p:cNvPr id="7" name="组合 6"/>
          <p:cNvGrpSpPr/>
          <p:nvPr>
            <p:custDataLst>
              <p:tags r:id="rId6"/>
            </p:custDataLst>
          </p:nvPr>
        </p:nvGrpSpPr>
        <p:grpSpPr>
          <a:xfrm>
            <a:off x="6331493" y="2906940"/>
            <a:ext cx="4305334" cy="1931817"/>
            <a:chOff x="6331493" y="2725965"/>
            <a:chExt cx="4305334" cy="1931817"/>
          </a:xfrm>
        </p:grpSpPr>
        <p:pic>
          <p:nvPicPr>
            <p:cNvPr id="223" name="MH_Others_5"/>
            <p:cNvPicPr>
              <a:picLocks noChangeAspect="1" noChangeArrowheads="1"/>
            </p:cNvPicPr>
            <p:nvPr>
              <p:custDataLst>
                <p:tags r:id="rId13"/>
              </p:custDataLst>
            </p:nvPr>
          </p:nvPicPr>
          <p:blipFill>
            <a:blip r:embed="rId30" cstate="print">
              <a:extLst>
                <a:ext uri="{28A0092B-C50C-407E-A947-70E740481C1C}">
                  <a14:useLocalDpi xmlns:a14="http://schemas.microsoft.com/office/drawing/2010/main" val="0"/>
                </a:ext>
              </a:extLst>
            </a:blip>
            <a:srcRect/>
            <a:stretch>
              <a:fillRect/>
            </a:stretch>
          </p:blipFill>
          <p:spPr bwMode="auto">
            <a:xfrm rot="18820608">
              <a:off x="5812818" y="3244640"/>
              <a:ext cx="1931817" cy="894468"/>
            </a:xfrm>
            <a:prstGeom prst="rect">
              <a:avLst/>
            </a:prstGeom>
            <a:noFill/>
            <a:extLst>
              <a:ext uri="{909E8E84-426E-40DD-AFC4-6F175D3DCCD1}">
                <a14:hiddenFill xmlns:a14="http://schemas.microsoft.com/office/drawing/2010/main">
                  <a:solidFill>
                    <a:srgbClr val="FFFFFF"/>
                  </a:solidFill>
                </a14:hiddenFill>
              </a:ext>
            </a:extLst>
          </p:spPr>
        </p:pic>
        <p:sp>
          <p:nvSpPr>
            <p:cNvPr id="246" name="MH_Entry_4">
              <a:hlinkClick r:id="rId35" action="ppaction://hlinksldjump"/>
            </p:cNvPr>
            <p:cNvSpPr/>
            <p:nvPr>
              <p:custDataLst>
                <p:tags r:id="rId14"/>
              </p:custDataLst>
            </p:nvPr>
          </p:nvSpPr>
          <p:spPr bwMode="auto">
            <a:xfrm>
              <a:off x="6699042" y="3653020"/>
              <a:ext cx="3937785" cy="480811"/>
            </a:xfrm>
            <a:custGeom>
              <a:avLst/>
              <a:gdLst>
                <a:gd name="T0" fmla="*/ 2974 w 2974"/>
                <a:gd name="T1" fmla="*/ 359 h 359"/>
                <a:gd name="T2" fmla="*/ 0 w 2974"/>
                <a:gd name="T3" fmla="*/ 359 h 359"/>
                <a:gd name="T4" fmla="*/ 408 w 2974"/>
                <a:gd name="T5" fmla="*/ 0 h 359"/>
                <a:gd name="T6" fmla="*/ 2974 w 2974"/>
                <a:gd name="T7" fmla="*/ 0 h 359"/>
                <a:gd name="T8" fmla="*/ 2732 w 2974"/>
                <a:gd name="T9" fmla="*/ 173 h 359"/>
                <a:gd name="T10" fmla="*/ 2974 w 2974"/>
                <a:gd name="T11" fmla="*/ 359 h 359"/>
                <a:gd name="connsiteX0" fmla="*/ 10000 w 10768"/>
                <a:gd name="connsiteY0" fmla="*/ 10000 h 10000"/>
                <a:gd name="connsiteX1" fmla="*/ 0 w 10768"/>
                <a:gd name="connsiteY1" fmla="*/ 10000 h 10000"/>
                <a:gd name="connsiteX2" fmla="*/ 1372 w 10768"/>
                <a:gd name="connsiteY2" fmla="*/ 0 h 10000"/>
                <a:gd name="connsiteX3" fmla="*/ 10000 w 10768"/>
                <a:gd name="connsiteY3" fmla="*/ 0 h 10000"/>
                <a:gd name="connsiteX4" fmla="*/ 10768 w 10768"/>
                <a:gd name="connsiteY4" fmla="*/ 4819 h 10000"/>
                <a:gd name="connsiteX5" fmla="*/ 10000 w 10768"/>
                <a:gd name="connsiteY5" fmla="*/ 10000 h 10000"/>
                <a:gd name="connsiteX0-1" fmla="*/ 10000 w 10784"/>
                <a:gd name="connsiteY0-2" fmla="*/ 10000 h 10000"/>
                <a:gd name="connsiteX1-3" fmla="*/ 0 w 10784"/>
                <a:gd name="connsiteY1-4" fmla="*/ 10000 h 10000"/>
                <a:gd name="connsiteX2-5" fmla="*/ 1372 w 10784"/>
                <a:gd name="connsiteY2-6" fmla="*/ 0 h 10000"/>
                <a:gd name="connsiteX3-7" fmla="*/ 10000 w 10784"/>
                <a:gd name="connsiteY3-8" fmla="*/ 0 h 10000"/>
                <a:gd name="connsiteX4-9" fmla="*/ 10784 w 10784"/>
                <a:gd name="connsiteY4-10" fmla="*/ 4685 h 10000"/>
                <a:gd name="connsiteX5-11" fmla="*/ 10000 w 10784"/>
                <a:gd name="connsiteY5-12" fmla="*/ 10000 h 10000"/>
                <a:gd name="connsiteX0-13" fmla="*/ 10000 w 10784"/>
                <a:gd name="connsiteY0-14" fmla="*/ 10347 h 10347"/>
                <a:gd name="connsiteX1-15" fmla="*/ 0 w 10784"/>
                <a:gd name="connsiteY1-16" fmla="*/ 10347 h 10347"/>
                <a:gd name="connsiteX2-17" fmla="*/ 1198 w 10784"/>
                <a:gd name="connsiteY2-18" fmla="*/ 0 h 10347"/>
                <a:gd name="connsiteX3-19" fmla="*/ 10000 w 10784"/>
                <a:gd name="connsiteY3-20" fmla="*/ 347 h 10347"/>
                <a:gd name="connsiteX4-21" fmla="*/ 10784 w 10784"/>
                <a:gd name="connsiteY4-22" fmla="*/ 5032 h 10347"/>
                <a:gd name="connsiteX5-23" fmla="*/ 10000 w 10784"/>
                <a:gd name="connsiteY5-24" fmla="*/ 10347 h 10347"/>
                <a:gd name="connsiteX0-25" fmla="*/ 10000 w 10784"/>
                <a:gd name="connsiteY0-26" fmla="*/ 10347 h 10347"/>
                <a:gd name="connsiteX1-27" fmla="*/ 0 w 10784"/>
                <a:gd name="connsiteY1-28" fmla="*/ 10347 h 10347"/>
                <a:gd name="connsiteX2-29" fmla="*/ 1173 w 10784"/>
                <a:gd name="connsiteY2-30" fmla="*/ 0 h 10347"/>
                <a:gd name="connsiteX3-31" fmla="*/ 10000 w 10784"/>
                <a:gd name="connsiteY3-32" fmla="*/ 347 h 10347"/>
                <a:gd name="connsiteX4-33" fmla="*/ 10784 w 10784"/>
                <a:gd name="connsiteY4-34" fmla="*/ 5032 h 10347"/>
                <a:gd name="connsiteX5-35" fmla="*/ 10000 w 10784"/>
                <a:gd name="connsiteY5-36" fmla="*/ 10347 h 10347"/>
                <a:gd name="connsiteX0-37" fmla="*/ 10000 w 10784"/>
                <a:gd name="connsiteY0-38" fmla="*/ 10000 h 10000"/>
                <a:gd name="connsiteX1-39" fmla="*/ 0 w 10784"/>
                <a:gd name="connsiteY1-40" fmla="*/ 10000 h 10000"/>
                <a:gd name="connsiteX2-41" fmla="*/ 1161 w 10784"/>
                <a:gd name="connsiteY2-42" fmla="*/ 0 h 10000"/>
                <a:gd name="connsiteX3-43" fmla="*/ 10000 w 10784"/>
                <a:gd name="connsiteY3-44" fmla="*/ 0 h 10000"/>
                <a:gd name="connsiteX4-45" fmla="*/ 10784 w 10784"/>
                <a:gd name="connsiteY4-46" fmla="*/ 4685 h 10000"/>
                <a:gd name="connsiteX5-47" fmla="*/ 10000 w 10784"/>
                <a:gd name="connsiteY5-48" fmla="*/ 10000 h 10000"/>
                <a:gd name="connsiteX0-49" fmla="*/ 10000 w 10784"/>
                <a:gd name="connsiteY0-50" fmla="*/ 10000 h 10000"/>
                <a:gd name="connsiteX1-51" fmla="*/ 0 w 10784"/>
                <a:gd name="connsiteY1-52" fmla="*/ 10000 h 10000"/>
                <a:gd name="connsiteX2-53" fmla="*/ 1244 w 10784"/>
                <a:gd name="connsiteY2-54" fmla="*/ 0 h 10000"/>
                <a:gd name="connsiteX3-55" fmla="*/ 10000 w 10784"/>
                <a:gd name="connsiteY3-56" fmla="*/ 0 h 10000"/>
                <a:gd name="connsiteX4-57" fmla="*/ 10784 w 10784"/>
                <a:gd name="connsiteY4-58" fmla="*/ 4685 h 10000"/>
                <a:gd name="connsiteX5-59" fmla="*/ 10000 w 10784"/>
                <a:gd name="connsiteY5-60" fmla="*/ 10000 h 10000"/>
              </a:gdLst>
              <a:ahLst/>
              <a:cxnLst>
                <a:cxn ang="0">
                  <a:pos x="connsiteX0-49" y="connsiteY0-50"/>
                </a:cxn>
                <a:cxn ang="0">
                  <a:pos x="connsiteX1-51" y="connsiteY1-52"/>
                </a:cxn>
                <a:cxn ang="0">
                  <a:pos x="connsiteX2-53" y="connsiteY2-54"/>
                </a:cxn>
                <a:cxn ang="0">
                  <a:pos x="connsiteX3-55" y="connsiteY3-56"/>
                </a:cxn>
                <a:cxn ang="0">
                  <a:pos x="connsiteX4-57" y="connsiteY4-58"/>
                </a:cxn>
                <a:cxn ang="0">
                  <a:pos x="connsiteX5-59" y="connsiteY5-60"/>
                </a:cxn>
              </a:cxnLst>
              <a:rect l="l" t="t" r="r" b="b"/>
              <a:pathLst>
                <a:path w="10784" h="10000">
                  <a:moveTo>
                    <a:pt x="10000" y="10000"/>
                  </a:moveTo>
                  <a:lnTo>
                    <a:pt x="0" y="10000"/>
                  </a:lnTo>
                  <a:lnTo>
                    <a:pt x="1244" y="0"/>
                  </a:lnTo>
                  <a:lnTo>
                    <a:pt x="10000" y="0"/>
                  </a:lnTo>
                  <a:lnTo>
                    <a:pt x="10784" y="4685"/>
                  </a:lnTo>
                  <a:lnTo>
                    <a:pt x="10000" y="10000"/>
                  </a:lnTo>
                  <a:close/>
                </a:path>
              </a:pathLst>
            </a:custGeom>
            <a:solidFill>
              <a:schemeClr val="accent2"/>
            </a:solidFill>
            <a:ln>
              <a:noFill/>
            </a:ln>
          </p:spPr>
          <p:txBody>
            <a:bodyPr vert="horz" wrap="square" lIns="288000" tIns="0" rIns="216000" bIns="0" numCol="1" anchor="ctr" anchorCtr="0" compatLnSpc="1">
              <a:normAutofit/>
            </a:bodyPr>
            <a:lstStyle/>
            <a:p>
              <a:pPr algn="ctr"/>
              <a:r>
                <a:rPr lang="da-DK" altLang="zh-CN" sz="2000">
                  <a:solidFill>
                    <a:srgbClr val="FFFFFF"/>
                  </a:solidFill>
                </a:rPr>
                <a:t>LOREM IPSUM DOLOR</a:t>
              </a:r>
              <a:endParaRPr lang="zh-CN" altLang="en-US" sz="2000" dirty="0">
                <a:solidFill>
                  <a:srgbClr val="FFFFFF"/>
                </a:solidFill>
              </a:endParaRPr>
            </a:p>
          </p:txBody>
        </p:sp>
        <p:sp>
          <p:nvSpPr>
            <p:cNvPr id="224" name="MH_Number_4">
              <a:hlinkClick r:id="rId35" action="ppaction://hlinksldjump"/>
            </p:cNvPr>
            <p:cNvSpPr txBox="1"/>
            <p:nvPr>
              <p:custDataLst>
                <p:tags r:id="rId15"/>
              </p:custDataLst>
            </p:nvPr>
          </p:nvSpPr>
          <p:spPr>
            <a:xfrm rot="18848767">
              <a:off x="6328766" y="3434970"/>
              <a:ext cx="823564" cy="513804"/>
            </a:xfrm>
            <a:prstGeom prst="rect">
              <a:avLst/>
            </a:prstGeom>
            <a:noFill/>
          </p:spPr>
          <p:txBody>
            <a:bodyPr wrap="square" lIns="0" tIns="0" rIns="0" bIns="0" rtlCol="0" anchor="ctr" anchorCtr="0">
              <a:noAutofit/>
            </a:bodyPr>
            <a:lstStyle/>
            <a:p>
              <a:pPr algn="ctr"/>
              <a:r>
                <a:rPr lang="en-US" altLang="zh-CN" sz="2400" b="1"/>
                <a:t>04</a:t>
              </a:r>
              <a:endParaRPr lang="zh-CN" altLang="en-US" sz="2400" b="1" dirty="0"/>
            </a:p>
          </p:txBody>
        </p:sp>
      </p:grpSp>
      <p:grpSp>
        <p:nvGrpSpPr>
          <p:cNvPr id="6" name="组合 5"/>
          <p:cNvGrpSpPr/>
          <p:nvPr>
            <p:custDataLst>
              <p:tags r:id="rId7"/>
            </p:custDataLst>
          </p:nvPr>
        </p:nvGrpSpPr>
        <p:grpSpPr>
          <a:xfrm>
            <a:off x="6331493" y="4403083"/>
            <a:ext cx="4317458" cy="1931817"/>
            <a:chOff x="6331493" y="4403083"/>
            <a:chExt cx="4317458" cy="1931817"/>
          </a:xfrm>
        </p:grpSpPr>
        <p:sp>
          <p:nvSpPr>
            <p:cNvPr id="226" name="MH_Entry_6">
              <a:hlinkClick r:id="rId36" action="ppaction://hlinksldjump"/>
            </p:cNvPr>
            <p:cNvSpPr/>
            <p:nvPr>
              <p:custDataLst>
                <p:tags r:id="rId10"/>
              </p:custDataLst>
            </p:nvPr>
          </p:nvSpPr>
          <p:spPr bwMode="auto">
            <a:xfrm>
              <a:off x="6711166" y="5303996"/>
              <a:ext cx="3937785" cy="480811"/>
            </a:xfrm>
            <a:custGeom>
              <a:avLst/>
              <a:gdLst>
                <a:gd name="T0" fmla="*/ 2974 w 2974"/>
                <a:gd name="T1" fmla="*/ 359 h 359"/>
                <a:gd name="T2" fmla="*/ 0 w 2974"/>
                <a:gd name="T3" fmla="*/ 359 h 359"/>
                <a:gd name="T4" fmla="*/ 408 w 2974"/>
                <a:gd name="T5" fmla="*/ 0 h 359"/>
                <a:gd name="T6" fmla="*/ 2974 w 2974"/>
                <a:gd name="T7" fmla="*/ 0 h 359"/>
                <a:gd name="T8" fmla="*/ 2732 w 2974"/>
                <a:gd name="T9" fmla="*/ 173 h 359"/>
                <a:gd name="T10" fmla="*/ 2974 w 2974"/>
                <a:gd name="T11" fmla="*/ 359 h 359"/>
                <a:gd name="connsiteX0" fmla="*/ 10000 w 10768"/>
                <a:gd name="connsiteY0" fmla="*/ 10000 h 10000"/>
                <a:gd name="connsiteX1" fmla="*/ 0 w 10768"/>
                <a:gd name="connsiteY1" fmla="*/ 10000 h 10000"/>
                <a:gd name="connsiteX2" fmla="*/ 1372 w 10768"/>
                <a:gd name="connsiteY2" fmla="*/ 0 h 10000"/>
                <a:gd name="connsiteX3" fmla="*/ 10000 w 10768"/>
                <a:gd name="connsiteY3" fmla="*/ 0 h 10000"/>
                <a:gd name="connsiteX4" fmla="*/ 10768 w 10768"/>
                <a:gd name="connsiteY4" fmla="*/ 4819 h 10000"/>
                <a:gd name="connsiteX5" fmla="*/ 10000 w 10768"/>
                <a:gd name="connsiteY5" fmla="*/ 10000 h 10000"/>
                <a:gd name="connsiteX0-1" fmla="*/ 10000 w 10784"/>
                <a:gd name="connsiteY0-2" fmla="*/ 10000 h 10000"/>
                <a:gd name="connsiteX1-3" fmla="*/ 0 w 10784"/>
                <a:gd name="connsiteY1-4" fmla="*/ 10000 h 10000"/>
                <a:gd name="connsiteX2-5" fmla="*/ 1372 w 10784"/>
                <a:gd name="connsiteY2-6" fmla="*/ 0 h 10000"/>
                <a:gd name="connsiteX3-7" fmla="*/ 10000 w 10784"/>
                <a:gd name="connsiteY3-8" fmla="*/ 0 h 10000"/>
                <a:gd name="connsiteX4-9" fmla="*/ 10784 w 10784"/>
                <a:gd name="connsiteY4-10" fmla="*/ 4685 h 10000"/>
                <a:gd name="connsiteX5-11" fmla="*/ 10000 w 10784"/>
                <a:gd name="connsiteY5-12" fmla="*/ 10000 h 10000"/>
                <a:gd name="connsiteX0-13" fmla="*/ 10000 w 10784"/>
                <a:gd name="connsiteY0-14" fmla="*/ 10347 h 10347"/>
                <a:gd name="connsiteX1-15" fmla="*/ 0 w 10784"/>
                <a:gd name="connsiteY1-16" fmla="*/ 10347 h 10347"/>
                <a:gd name="connsiteX2-17" fmla="*/ 1198 w 10784"/>
                <a:gd name="connsiteY2-18" fmla="*/ 0 h 10347"/>
                <a:gd name="connsiteX3-19" fmla="*/ 10000 w 10784"/>
                <a:gd name="connsiteY3-20" fmla="*/ 347 h 10347"/>
                <a:gd name="connsiteX4-21" fmla="*/ 10784 w 10784"/>
                <a:gd name="connsiteY4-22" fmla="*/ 5032 h 10347"/>
                <a:gd name="connsiteX5-23" fmla="*/ 10000 w 10784"/>
                <a:gd name="connsiteY5-24" fmla="*/ 10347 h 10347"/>
                <a:gd name="connsiteX0-25" fmla="*/ 10000 w 10784"/>
                <a:gd name="connsiteY0-26" fmla="*/ 10347 h 10347"/>
                <a:gd name="connsiteX1-27" fmla="*/ 0 w 10784"/>
                <a:gd name="connsiteY1-28" fmla="*/ 10347 h 10347"/>
                <a:gd name="connsiteX2-29" fmla="*/ 1173 w 10784"/>
                <a:gd name="connsiteY2-30" fmla="*/ 0 h 10347"/>
                <a:gd name="connsiteX3-31" fmla="*/ 10000 w 10784"/>
                <a:gd name="connsiteY3-32" fmla="*/ 347 h 10347"/>
                <a:gd name="connsiteX4-33" fmla="*/ 10784 w 10784"/>
                <a:gd name="connsiteY4-34" fmla="*/ 5032 h 10347"/>
                <a:gd name="connsiteX5-35" fmla="*/ 10000 w 10784"/>
                <a:gd name="connsiteY5-36" fmla="*/ 10347 h 10347"/>
                <a:gd name="connsiteX0-37" fmla="*/ 10000 w 10784"/>
                <a:gd name="connsiteY0-38" fmla="*/ 10000 h 10000"/>
                <a:gd name="connsiteX1-39" fmla="*/ 0 w 10784"/>
                <a:gd name="connsiteY1-40" fmla="*/ 10000 h 10000"/>
                <a:gd name="connsiteX2-41" fmla="*/ 1161 w 10784"/>
                <a:gd name="connsiteY2-42" fmla="*/ 0 h 10000"/>
                <a:gd name="connsiteX3-43" fmla="*/ 10000 w 10784"/>
                <a:gd name="connsiteY3-44" fmla="*/ 0 h 10000"/>
                <a:gd name="connsiteX4-45" fmla="*/ 10784 w 10784"/>
                <a:gd name="connsiteY4-46" fmla="*/ 4685 h 10000"/>
                <a:gd name="connsiteX5-47" fmla="*/ 10000 w 10784"/>
                <a:gd name="connsiteY5-48" fmla="*/ 10000 h 10000"/>
                <a:gd name="connsiteX0-49" fmla="*/ 10000 w 10784"/>
                <a:gd name="connsiteY0-50" fmla="*/ 10000 h 10000"/>
                <a:gd name="connsiteX1-51" fmla="*/ 0 w 10784"/>
                <a:gd name="connsiteY1-52" fmla="*/ 10000 h 10000"/>
                <a:gd name="connsiteX2-53" fmla="*/ 1244 w 10784"/>
                <a:gd name="connsiteY2-54" fmla="*/ 0 h 10000"/>
                <a:gd name="connsiteX3-55" fmla="*/ 10000 w 10784"/>
                <a:gd name="connsiteY3-56" fmla="*/ 0 h 10000"/>
                <a:gd name="connsiteX4-57" fmla="*/ 10784 w 10784"/>
                <a:gd name="connsiteY4-58" fmla="*/ 4685 h 10000"/>
                <a:gd name="connsiteX5-59" fmla="*/ 10000 w 10784"/>
                <a:gd name="connsiteY5-60" fmla="*/ 10000 h 10000"/>
              </a:gdLst>
              <a:ahLst/>
              <a:cxnLst>
                <a:cxn ang="0">
                  <a:pos x="connsiteX0-49" y="connsiteY0-50"/>
                </a:cxn>
                <a:cxn ang="0">
                  <a:pos x="connsiteX1-51" y="connsiteY1-52"/>
                </a:cxn>
                <a:cxn ang="0">
                  <a:pos x="connsiteX2-53" y="connsiteY2-54"/>
                </a:cxn>
                <a:cxn ang="0">
                  <a:pos x="connsiteX3-55" y="connsiteY3-56"/>
                </a:cxn>
                <a:cxn ang="0">
                  <a:pos x="connsiteX4-57" y="connsiteY4-58"/>
                </a:cxn>
                <a:cxn ang="0">
                  <a:pos x="connsiteX5-59" y="connsiteY5-60"/>
                </a:cxn>
              </a:cxnLst>
              <a:rect l="l" t="t" r="r" b="b"/>
              <a:pathLst>
                <a:path w="10784" h="10000">
                  <a:moveTo>
                    <a:pt x="10000" y="10000"/>
                  </a:moveTo>
                  <a:lnTo>
                    <a:pt x="0" y="10000"/>
                  </a:lnTo>
                  <a:lnTo>
                    <a:pt x="1244" y="0"/>
                  </a:lnTo>
                  <a:lnTo>
                    <a:pt x="10000" y="0"/>
                  </a:lnTo>
                  <a:lnTo>
                    <a:pt x="10784" y="4685"/>
                  </a:lnTo>
                  <a:lnTo>
                    <a:pt x="10000" y="10000"/>
                  </a:lnTo>
                  <a:close/>
                </a:path>
              </a:pathLst>
            </a:custGeom>
            <a:solidFill>
              <a:schemeClr val="accent3"/>
            </a:solidFill>
            <a:ln>
              <a:noFill/>
            </a:ln>
          </p:spPr>
          <p:txBody>
            <a:bodyPr vert="horz" wrap="square" lIns="288000" tIns="0" rIns="216000" bIns="0" numCol="1" anchor="ctr" anchorCtr="0" compatLnSpc="1">
              <a:normAutofit/>
            </a:bodyPr>
            <a:lstStyle/>
            <a:p>
              <a:pPr algn="ctr"/>
              <a:r>
                <a:rPr lang="da-DK" altLang="zh-CN" sz="2000">
                  <a:solidFill>
                    <a:srgbClr val="FFFFFF"/>
                  </a:solidFill>
                </a:rPr>
                <a:t>LOREM IPSUM DOLOR</a:t>
              </a:r>
              <a:endParaRPr lang="zh-CN" altLang="en-US" sz="2000" dirty="0">
                <a:solidFill>
                  <a:srgbClr val="FFFFFF"/>
                </a:solidFill>
              </a:endParaRPr>
            </a:p>
          </p:txBody>
        </p:sp>
        <p:pic>
          <p:nvPicPr>
            <p:cNvPr id="227" name="MH_Others_6"/>
            <p:cNvPicPr>
              <a:picLocks noChangeAspect="1" noChangeArrowheads="1"/>
            </p:cNvPicPr>
            <p:nvPr>
              <p:custDataLst>
                <p:tags r:id="rId11"/>
              </p:custDataLst>
            </p:nvPr>
          </p:nvPicPr>
          <p:blipFill>
            <a:blip r:embed="rId30" cstate="print">
              <a:extLst>
                <a:ext uri="{28A0092B-C50C-407E-A947-70E740481C1C}">
                  <a14:useLocalDpi xmlns:a14="http://schemas.microsoft.com/office/drawing/2010/main" val="0"/>
                </a:ext>
              </a:extLst>
            </a:blip>
            <a:srcRect/>
            <a:stretch>
              <a:fillRect/>
            </a:stretch>
          </p:blipFill>
          <p:spPr bwMode="auto">
            <a:xfrm rot="18820608">
              <a:off x="5812818" y="4921758"/>
              <a:ext cx="1931817" cy="894468"/>
            </a:xfrm>
            <a:prstGeom prst="rect">
              <a:avLst/>
            </a:prstGeom>
            <a:noFill/>
            <a:extLst>
              <a:ext uri="{909E8E84-426E-40DD-AFC4-6F175D3DCCD1}">
                <a14:hiddenFill xmlns:a14="http://schemas.microsoft.com/office/drawing/2010/main">
                  <a:solidFill>
                    <a:srgbClr val="FFFFFF"/>
                  </a:solidFill>
                </a14:hiddenFill>
              </a:ext>
            </a:extLst>
          </p:spPr>
        </p:pic>
        <p:sp>
          <p:nvSpPr>
            <p:cNvPr id="228" name="MH_Number_6">
              <a:hlinkClick r:id="rId36" action="ppaction://hlinksldjump"/>
            </p:cNvPr>
            <p:cNvSpPr txBox="1"/>
            <p:nvPr>
              <p:custDataLst>
                <p:tags r:id="rId12"/>
              </p:custDataLst>
            </p:nvPr>
          </p:nvSpPr>
          <p:spPr>
            <a:xfrm rot="18848767">
              <a:off x="6328766" y="5112089"/>
              <a:ext cx="823564" cy="513804"/>
            </a:xfrm>
            <a:prstGeom prst="rect">
              <a:avLst/>
            </a:prstGeom>
            <a:noFill/>
          </p:spPr>
          <p:txBody>
            <a:bodyPr wrap="square" lIns="0" tIns="0" rIns="0" bIns="0" rtlCol="0" anchor="ctr" anchorCtr="0">
              <a:noAutofit/>
            </a:bodyPr>
            <a:lstStyle/>
            <a:p>
              <a:pPr algn="ctr"/>
              <a:r>
                <a:rPr lang="en-US" altLang="zh-CN" sz="2400" b="1"/>
                <a:t>06</a:t>
              </a:r>
              <a:endParaRPr lang="zh-CN" altLang="en-US" sz="2400" b="1" dirty="0"/>
            </a:p>
          </p:txBody>
        </p:sp>
      </p:grpSp>
      <p:sp>
        <p:nvSpPr>
          <p:cNvPr id="26" name="MH_Others_1"/>
          <p:cNvSpPr/>
          <p:nvPr>
            <p:custDataLst>
              <p:tags r:id="rId8"/>
            </p:custDataLst>
          </p:nvPr>
        </p:nvSpPr>
        <p:spPr bwMode="auto">
          <a:xfrm flipH="1">
            <a:off x="8686357" y="531809"/>
            <a:ext cx="3505643" cy="745447"/>
          </a:xfrm>
          <a:custGeom>
            <a:avLst/>
            <a:gdLst>
              <a:gd name="connsiteX0" fmla="*/ 2403474 w 2619398"/>
              <a:gd name="connsiteY0" fmla="*/ 0 h 556994"/>
              <a:gd name="connsiteX1" fmla="*/ 0 w 2619398"/>
              <a:gd name="connsiteY1" fmla="*/ 0 h 556994"/>
              <a:gd name="connsiteX2" fmla="*/ 0 w 2619398"/>
              <a:gd name="connsiteY2" fmla="*/ 556994 h 556994"/>
              <a:gd name="connsiteX3" fmla="*/ 2403474 w 2619398"/>
              <a:gd name="connsiteY3" fmla="*/ 556994 h 556994"/>
              <a:gd name="connsiteX4" fmla="*/ 2619398 w 2619398"/>
              <a:gd name="connsiteY4" fmla="*/ 260952 h 556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9398" h="556994">
                <a:moveTo>
                  <a:pt x="2403474" y="0"/>
                </a:moveTo>
                <a:lnTo>
                  <a:pt x="0" y="0"/>
                </a:lnTo>
                <a:lnTo>
                  <a:pt x="0" y="556994"/>
                </a:lnTo>
                <a:lnTo>
                  <a:pt x="2403474" y="556994"/>
                </a:lnTo>
                <a:lnTo>
                  <a:pt x="2619398" y="260952"/>
                </a:lnTo>
                <a:close/>
              </a:path>
            </a:pathLst>
          </a:custGeom>
          <a:solidFill>
            <a:schemeClr val="accent1"/>
          </a:solidFill>
          <a:ln>
            <a:noFill/>
          </a:ln>
        </p:spPr>
        <p:txBody>
          <a:bodyPr vert="horz" wrap="square" lIns="216000" tIns="0" rIns="0" bIns="36000" numCol="1" anchor="ctr" anchorCtr="0" compatLnSpc="1">
            <a:normAutofit/>
          </a:bodyPr>
          <a:lstStyle/>
          <a:p>
            <a:pPr algn="ctr"/>
            <a:r>
              <a:rPr lang="en-US" altLang="zh-CN" sz="3600" spc="300">
                <a:solidFill>
                  <a:srgbClr val="FFFFFF"/>
                </a:solidFill>
                <a:latin typeface="+mj-lt"/>
                <a:ea typeface="+mj-ea"/>
                <a:cs typeface="+mj-cs"/>
              </a:rPr>
              <a:t>CONTENTS</a:t>
            </a:r>
          </a:p>
        </p:txBody>
      </p:sp>
      <p:sp>
        <p:nvSpPr>
          <p:cNvPr id="27" name="MH_Others_2"/>
          <p:cNvSpPr/>
          <p:nvPr>
            <p:custDataLst>
              <p:tags r:id="rId9"/>
            </p:custDataLst>
          </p:nvPr>
        </p:nvSpPr>
        <p:spPr bwMode="auto">
          <a:xfrm flipH="1">
            <a:off x="8482394" y="531809"/>
            <a:ext cx="407958" cy="745447"/>
          </a:xfrm>
          <a:custGeom>
            <a:avLst/>
            <a:gdLst>
              <a:gd name="connsiteX0" fmla="*/ 88900 w 304824"/>
              <a:gd name="connsiteY0" fmla="*/ 0 h 556994"/>
              <a:gd name="connsiteX1" fmla="*/ 0 w 304824"/>
              <a:gd name="connsiteY1" fmla="*/ 0 h 556994"/>
              <a:gd name="connsiteX2" fmla="*/ 215924 w 304824"/>
              <a:gd name="connsiteY2" fmla="*/ 260952 h 556994"/>
              <a:gd name="connsiteX3" fmla="*/ 0 w 304824"/>
              <a:gd name="connsiteY3" fmla="*/ 556994 h 556994"/>
              <a:gd name="connsiteX4" fmla="*/ 88900 w 304824"/>
              <a:gd name="connsiteY4" fmla="*/ 556994 h 556994"/>
              <a:gd name="connsiteX5" fmla="*/ 304824 w 304824"/>
              <a:gd name="connsiteY5" fmla="*/ 260952 h 55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24" h="556994">
                <a:moveTo>
                  <a:pt x="88900" y="0"/>
                </a:moveTo>
                <a:lnTo>
                  <a:pt x="0" y="0"/>
                </a:lnTo>
                <a:lnTo>
                  <a:pt x="215924" y="260952"/>
                </a:lnTo>
                <a:lnTo>
                  <a:pt x="0" y="556994"/>
                </a:lnTo>
                <a:lnTo>
                  <a:pt x="88900" y="556994"/>
                </a:lnTo>
                <a:lnTo>
                  <a:pt x="304824" y="260952"/>
                </a:lnTo>
                <a:close/>
              </a:path>
            </a:pathLst>
          </a:custGeom>
          <a:solidFill>
            <a:schemeClr val="accent1"/>
          </a:solidFill>
          <a:ln>
            <a:noFill/>
          </a:ln>
        </p:spPr>
        <p:txBody>
          <a:bodyPr vert="horz" wrap="square" lIns="216000" tIns="0" rIns="0" bIns="36000" numCol="1" anchor="ctr" anchorCtr="0" compatLnSpc="1">
            <a:noAutofit/>
          </a:bodyPr>
          <a:lstStyle/>
          <a:p>
            <a:pPr algn="ctr"/>
            <a:endParaRPr lang="zh-CN" altLang="en-US" sz="2800" spc="300">
              <a:solidFill>
                <a:srgbClr val="FFFFFF"/>
              </a:solidFill>
              <a:latin typeface="Times New Roman" panose="02020603050405020304" pitchFamily="18" charset="0"/>
              <a:ea typeface="方正姚体" panose="02010601030101010101" pitchFamily="2" charset="-122"/>
              <a:cs typeface="Times New Roman" panose="02020603050405020304" pitchFamily="18" charset="0"/>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custDataLst>
              <p:tags r:id="rId2"/>
            </p:custDataLst>
          </p:nvPr>
        </p:nvSpPr>
        <p:spPr>
          <a:xfrm>
            <a:off x="2707675" y="2517722"/>
            <a:ext cx="1660924" cy="784871"/>
          </a:xfrm>
          <a:prstGeom prst="rect">
            <a:avLst/>
          </a:prstGeom>
          <a:noFill/>
          <a:ln w="12700" cap="flat" cmpd="sng" algn="ctr">
            <a:noFill/>
            <a:prstDash val="solid"/>
            <a:miter lim="800000"/>
          </a:ln>
          <a:effectLst/>
        </p:spPr>
        <p:txBody>
          <a:bodyPr rtlCol="0" anchor="ctr"/>
          <a:lstStyle/>
          <a:p>
            <a:pPr algn="ctr">
              <a:defRPr/>
            </a:pPr>
            <a:r>
              <a:rPr lang="en-US" altLang="zh-CN" sz="6000" kern="0">
                <a:solidFill>
                  <a:srgbClr val="FFFFFF"/>
                </a:solidFill>
              </a:rPr>
              <a:t>1</a:t>
            </a:r>
          </a:p>
        </p:txBody>
      </p:sp>
      <p:sp>
        <p:nvSpPr>
          <p:cNvPr id="2" name="标题 1"/>
          <p:cNvSpPr>
            <a:spLocks noGrp="1"/>
          </p:cNvSpPr>
          <p:nvPr>
            <p:ph type="title"/>
            <p:custDataLst>
              <p:tags r:id="rId3"/>
            </p:custDataLst>
          </p:nvPr>
        </p:nvSpPr>
        <p:spPr/>
        <p:txBody>
          <a:bodyPr>
            <a:normAutofit/>
          </a:bodyPr>
          <a:lstStyle/>
          <a:p>
            <a:r>
              <a:rPr lang="en-US" altLang="zh-CN">
                <a:latin typeface="+mj-lt"/>
                <a:ea typeface="+mj-ea"/>
              </a:rPr>
              <a:t>LOREM IPSUM DOLOR</a:t>
            </a:r>
            <a:endParaRPr lang="zh-CN" altLang="en-US" dirty="0">
              <a:latin typeface="+mj-lt"/>
              <a:ea typeface="+mj-ea"/>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MH_Other_1"/>
          <p:cNvCxnSpPr/>
          <p:nvPr>
            <p:custDataLst>
              <p:tags r:id="rId2"/>
            </p:custDataLst>
          </p:nvPr>
        </p:nvCxnSpPr>
        <p:spPr>
          <a:xfrm>
            <a:off x="5505450" y="2000250"/>
            <a:ext cx="0" cy="3752850"/>
          </a:xfrm>
          <a:prstGeom prst="line">
            <a:avLst/>
          </a:prstGeom>
          <a:ln w="12700">
            <a:solidFill>
              <a:srgbClr val="C0C0C0"/>
            </a:solidFill>
            <a:prstDash val="sysDash"/>
          </a:ln>
        </p:spPr>
        <p:style>
          <a:lnRef idx="1">
            <a:schemeClr val="accent1"/>
          </a:lnRef>
          <a:fillRef idx="0">
            <a:schemeClr val="accent1"/>
          </a:fillRef>
          <a:effectRef idx="0">
            <a:schemeClr val="accent1"/>
          </a:effectRef>
          <a:fontRef idx="minor">
            <a:schemeClr val="tx1"/>
          </a:fontRef>
        </p:style>
      </p:cxnSp>
      <p:sp>
        <p:nvSpPr>
          <p:cNvPr id="6" name="MH_Other_2"/>
          <p:cNvSpPr/>
          <p:nvPr>
            <p:custDataLst>
              <p:tags r:id="rId3"/>
            </p:custDataLst>
          </p:nvPr>
        </p:nvSpPr>
        <p:spPr>
          <a:xfrm>
            <a:off x="2903539" y="2867026"/>
            <a:ext cx="2003425" cy="2003425"/>
          </a:xfrm>
          <a:prstGeom prst="ellipse">
            <a:avLst/>
          </a:prstGeom>
          <a:solidFill>
            <a:srgbClr val="FFFFFF"/>
          </a:solidFill>
          <a:ln>
            <a:solidFill>
              <a:srgbClr val="C0C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7" name="MH_Title_1"/>
          <p:cNvSpPr/>
          <p:nvPr>
            <p:custDataLst>
              <p:tags r:id="rId4"/>
            </p:custDataLst>
          </p:nvPr>
        </p:nvSpPr>
        <p:spPr>
          <a:xfrm>
            <a:off x="3103564" y="3067051"/>
            <a:ext cx="1603375" cy="16033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2000">
                <a:solidFill>
                  <a:srgbClr val="FFFFFF"/>
                </a:solidFill>
                <a:latin typeface="+mj-lt"/>
                <a:ea typeface="+mj-ea"/>
                <a:cs typeface="+mj-cs"/>
              </a:rPr>
              <a:t>LOREM</a:t>
            </a:r>
            <a:endParaRPr lang="en-US" altLang="zh-CN" sz="2000" dirty="0">
              <a:solidFill>
                <a:srgbClr val="FFFFFF"/>
              </a:solidFill>
              <a:latin typeface="+mj-lt"/>
              <a:ea typeface="+mj-ea"/>
              <a:cs typeface="+mj-cs"/>
            </a:endParaRPr>
          </a:p>
        </p:txBody>
      </p:sp>
      <p:sp>
        <p:nvSpPr>
          <p:cNvPr id="2054" name="MH_SubTitle_1"/>
          <p:cNvSpPr>
            <a:spLocks noChangeArrowheads="1"/>
          </p:cNvSpPr>
          <p:nvPr>
            <p:custDataLst>
              <p:tags r:id="rId5"/>
            </p:custDataLst>
          </p:nvPr>
        </p:nvSpPr>
        <p:spPr bwMode="auto">
          <a:xfrm>
            <a:off x="6030914" y="3359945"/>
            <a:ext cx="4179886"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lnSpc>
                <a:spcPct val="120000"/>
              </a:lnSpc>
            </a:pPr>
            <a:r>
              <a:rPr lang="en-US" altLang="zh-CN" sz="2000">
                <a:latin typeface="+mn-lt"/>
                <a:ea typeface="+mn-ea"/>
              </a:rPr>
              <a:t>LOREM IPSUM DOLOR LOR</a:t>
            </a:r>
            <a:endParaRPr lang="en-US" altLang="zh-CN" sz="2000" dirty="0">
              <a:latin typeface="+mn-lt"/>
              <a:ea typeface="+mn-ea"/>
            </a:endParaRPr>
          </a:p>
        </p:txBody>
      </p:sp>
      <p:sp>
        <p:nvSpPr>
          <p:cNvPr id="10" name="MH_Other_3"/>
          <p:cNvSpPr/>
          <p:nvPr>
            <p:custDataLst>
              <p:tags r:id="rId6"/>
            </p:custDataLst>
          </p:nvPr>
        </p:nvSpPr>
        <p:spPr>
          <a:xfrm>
            <a:off x="5275264" y="3580607"/>
            <a:ext cx="452437" cy="452438"/>
          </a:xfrm>
          <a:prstGeom prst="ellipse">
            <a:avLst/>
          </a:prstGeom>
          <a:solidFill>
            <a:srgbClr val="FFFFFF"/>
          </a:solidFill>
          <a:ln>
            <a:solidFill>
              <a:srgbClr val="C0C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endParaRPr lang="zh-CN" altLang="en-US" sz="2000"/>
          </a:p>
        </p:txBody>
      </p:sp>
      <p:sp>
        <p:nvSpPr>
          <p:cNvPr id="11" name="MH_Other_4"/>
          <p:cNvSpPr/>
          <p:nvPr>
            <p:custDataLst>
              <p:tags r:id="rId7"/>
            </p:custDataLst>
          </p:nvPr>
        </p:nvSpPr>
        <p:spPr>
          <a:xfrm>
            <a:off x="5360989" y="3666332"/>
            <a:ext cx="280987" cy="2809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endParaRPr lang="zh-CN" altLang="en-US" sz="2000"/>
          </a:p>
        </p:txBody>
      </p:sp>
      <p:sp>
        <p:nvSpPr>
          <p:cNvPr id="4" name="文本框 3"/>
          <p:cNvSpPr txBox="1"/>
          <p:nvPr>
            <p:custDataLst>
              <p:tags r:id="rId8"/>
            </p:custDataLst>
          </p:nvPr>
        </p:nvSpPr>
        <p:spPr>
          <a:xfrm>
            <a:off x="646981" y="314591"/>
            <a:ext cx="10877910" cy="699595"/>
          </a:xfrm>
          <a:prstGeom prst="rect">
            <a:avLst/>
          </a:prstGeom>
        </p:spPr>
        <p:txBody>
          <a:bodyPr vert="horz" lIns="91440" tIns="45720" rIns="91440" bIns="45720" rtlCol="0" anchor="b">
            <a:normAutofit/>
          </a:bodyPr>
          <a:lstStyle>
            <a:lvl1pPr defTabSz="685800">
              <a:lnSpc>
                <a:spcPct val="90000"/>
              </a:lnSpc>
              <a:spcBef>
                <a:spcPct val="0"/>
              </a:spcBef>
              <a:buNone/>
              <a:defRPr sz="3200" b="1" i="0" baseline="0">
                <a:solidFill>
                  <a:schemeClr val="accent1"/>
                </a:solidFill>
                <a:effectLst/>
                <a:latin typeface="Arial" panose="020B0604020202020204" pitchFamily="34" charset="0"/>
                <a:ea typeface="黑体" panose="02010609060101010101" pitchFamily="49" charset="-122"/>
                <a:cs typeface="+mj-cs"/>
              </a:defRPr>
            </a:lvl1pPr>
          </a:lstStyle>
          <a:p>
            <a:r>
              <a:rPr lang="en-US" altLang="zh-CN" dirty="0">
                <a:latin typeface="+mj-lt"/>
                <a:ea typeface="+mj-ea"/>
              </a:rPr>
              <a:t>LOREM IPSUM DOLOR</a:t>
            </a:r>
            <a:endParaRPr lang="zh-CN" altLang="en-US" dirty="0">
              <a:latin typeface="+mj-lt"/>
              <a:ea typeface="+mj-ea"/>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MH_Other_1"/>
          <p:cNvCxnSpPr/>
          <p:nvPr>
            <p:custDataLst>
              <p:tags r:id="rId2"/>
            </p:custDataLst>
          </p:nvPr>
        </p:nvCxnSpPr>
        <p:spPr>
          <a:xfrm>
            <a:off x="5505450" y="2000250"/>
            <a:ext cx="0" cy="3752850"/>
          </a:xfrm>
          <a:prstGeom prst="line">
            <a:avLst/>
          </a:prstGeom>
          <a:ln w="12700">
            <a:solidFill>
              <a:srgbClr val="C0C0C0"/>
            </a:solidFill>
            <a:prstDash val="sysDash"/>
          </a:ln>
        </p:spPr>
        <p:style>
          <a:lnRef idx="1">
            <a:schemeClr val="accent1"/>
          </a:lnRef>
          <a:fillRef idx="0">
            <a:schemeClr val="accent1"/>
          </a:fillRef>
          <a:effectRef idx="0">
            <a:schemeClr val="accent1"/>
          </a:effectRef>
          <a:fontRef idx="minor">
            <a:schemeClr val="tx1"/>
          </a:fontRef>
        </p:style>
      </p:cxnSp>
      <p:sp>
        <p:nvSpPr>
          <p:cNvPr id="6" name="MH_Other_2"/>
          <p:cNvSpPr/>
          <p:nvPr>
            <p:custDataLst>
              <p:tags r:id="rId3"/>
            </p:custDataLst>
          </p:nvPr>
        </p:nvSpPr>
        <p:spPr>
          <a:xfrm>
            <a:off x="2903539" y="2867026"/>
            <a:ext cx="2003425" cy="2003425"/>
          </a:xfrm>
          <a:prstGeom prst="ellipse">
            <a:avLst/>
          </a:prstGeom>
          <a:solidFill>
            <a:srgbClr val="FFFFFF"/>
          </a:solidFill>
          <a:ln>
            <a:solidFill>
              <a:srgbClr val="C0C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7" name="MH_Title_1"/>
          <p:cNvSpPr/>
          <p:nvPr>
            <p:custDataLst>
              <p:tags r:id="rId4"/>
            </p:custDataLst>
          </p:nvPr>
        </p:nvSpPr>
        <p:spPr>
          <a:xfrm>
            <a:off x="3103564" y="3067051"/>
            <a:ext cx="1603375" cy="16033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2000">
                <a:solidFill>
                  <a:srgbClr val="FFFFFF"/>
                </a:solidFill>
                <a:latin typeface="+mj-lt"/>
                <a:ea typeface="+mj-ea"/>
                <a:cs typeface="+mj-cs"/>
              </a:rPr>
              <a:t>LOREM</a:t>
            </a:r>
            <a:endParaRPr lang="en-US" altLang="zh-CN" sz="2000" dirty="0">
              <a:solidFill>
                <a:srgbClr val="FFFFFF"/>
              </a:solidFill>
              <a:latin typeface="+mj-lt"/>
              <a:ea typeface="+mj-ea"/>
              <a:cs typeface="+mj-cs"/>
            </a:endParaRPr>
          </a:p>
        </p:txBody>
      </p:sp>
      <p:sp>
        <p:nvSpPr>
          <p:cNvPr id="2054" name="MH_SubTitle_1"/>
          <p:cNvSpPr>
            <a:spLocks noChangeArrowheads="1"/>
          </p:cNvSpPr>
          <p:nvPr>
            <p:custDataLst>
              <p:tags r:id="rId5"/>
            </p:custDataLst>
          </p:nvPr>
        </p:nvSpPr>
        <p:spPr bwMode="auto">
          <a:xfrm>
            <a:off x="6030914" y="2597945"/>
            <a:ext cx="4179886"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lnSpc>
                <a:spcPct val="120000"/>
              </a:lnSpc>
            </a:pPr>
            <a:r>
              <a:rPr lang="en-US" altLang="zh-CN" sz="2000">
                <a:latin typeface="+mn-lt"/>
                <a:ea typeface="+mn-ea"/>
              </a:rPr>
              <a:t>LOREM IPSUM DOLOR LOR</a:t>
            </a:r>
            <a:endParaRPr lang="en-US" altLang="zh-CN" sz="2000" dirty="0">
              <a:latin typeface="+mn-lt"/>
              <a:ea typeface="+mn-ea"/>
            </a:endParaRPr>
          </a:p>
        </p:txBody>
      </p:sp>
      <p:sp>
        <p:nvSpPr>
          <p:cNvPr id="10" name="MH_Other_3"/>
          <p:cNvSpPr/>
          <p:nvPr>
            <p:custDataLst>
              <p:tags r:id="rId6"/>
            </p:custDataLst>
          </p:nvPr>
        </p:nvSpPr>
        <p:spPr>
          <a:xfrm>
            <a:off x="5275264" y="2818607"/>
            <a:ext cx="452437" cy="452438"/>
          </a:xfrm>
          <a:prstGeom prst="ellipse">
            <a:avLst/>
          </a:prstGeom>
          <a:solidFill>
            <a:srgbClr val="FFFFFF"/>
          </a:solidFill>
          <a:ln>
            <a:solidFill>
              <a:srgbClr val="C0C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endParaRPr lang="zh-CN" altLang="en-US" sz="2000"/>
          </a:p>
        </p:txBody>
      </p:sp>
      <p:sp>
        <p:nvSpPr>
          <p:cNvPr id="11" name="MH_Other_4"/>
          <p:cNvSpPr/>
          <p:nvPr>
            <p:custDataLst>
              <p:tags r:id="rId7"/>
            </p:custDataLst>
          </p:nvPr>
        </p:nvSpPr>
        <p:spPr>
          <a:xfrm>
            <a:off x="5360989" y="2904332"/>
            <a:ext cx="280987" cy="2809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endParaRPr lang="zh-CN" altLang="en-US" sz="2000"/>
          </a:p>
        </p:txBody>
      </p:sp>
      <p:sp>
        <p:nvSpPr>
          <p:cNvPr id="12" name="MH_SubTitle_1"/>
          <p:cNvSpPr>
            <a:spLocks noChangeArrowheads="1"/>
          </p:cNvSpPr>
          <p:nvPr>
            <p:custDataLst>
              <p:tags r:id="rId8"/>
            </p:custDataLst>
          </p:nvPr>
        </p:nvSpPr>
        <p:spPr bwMode="auto">
          <a:xfrm>
            <a:off x="6030914" y="4042966"/>
            <a:ext cx="4179886"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lnSpc>
                <a:spcPct val="120000"/>
              </a:lnSpc>
            </a:pPr>
            <a:r>
              <a:rPr lang="en-US" altLang="zh-CN" sz="2000">
                <a:latin typeface="+mn-lt"/>
                <a:ea typeface="+mn-ea"/>
              </a:rPr>
              <a:t>LOREM IPSUM DOLOR LOR</a:t>
            </a:r>
            <a:endParaRPr lang="en-US" altLang="zh-CN" sz="2000" dirty="0">
              <a:latin typeface="+mn-lt"/>
              <a:ea typeface="+mn-ea"/>
            </a:endParaRPr>
          </a:p>
        </p:txBody>
      </p:sp>
      <p:sp>
        <p:nvSpPr>
          <p:cNvPr id="13" name="MH_Other_3"/>
          <p:cNvSpPr/>
          <p:nvPr>
            <p:custDataLst>
              <p:tags r:id="rId9"/>
            </p:custDataLst>
          </p:nvPr>
        </p:nvSpPr>
        <p:spPr>
          <a:xfrm>
            <a:off x="5275264" y="4263628"/>
            <a:ext cx="452437" cy="452438"/>
          </a:xfrm>
          <a:prstGeom prst="ellipse">
            <a:avLst/>
          </a:prstGeom>
          <a:solidFill>
            <a:srgbClr val="FFFFFF"/>
          </a:solidFill>
          <a:ln>
            <a:solidFill>
              <a:srgbClr val="C0C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endParaRPr lang="zh-CN" altLang="en-US" sz="2000"/>
          </a:p>
        </p:txBody>
      </p:sp>
      <p:sp>
        <p:nvSpPr>
          <p:cNvPr id="14" name="MH_Other_4"/>
          <p:cNvSpPr/>
          <p:nvPr>
            <p:custDataLst>
              <p:tags r:id="rId10"/>
            </p:custDataLst>
          </p:nvPr>
        </p:nvSpPr>
        <p:spPr>
          <a:xfrm>
            <a:off x="5360989" y="4349353"/>
            <a:ext cx="280987" cy="2809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endParaRPr lang="zh-CN" altLang="en-US" sz="2000"/>
          </a:p>
        </p:txBody>
      </p:sp>
      <p:sp>
        <p:nvSpPr>
          <p:cNvPr id="2" name="文本框 1"/>
          <p:cNvSpPr txBox="1"/>
          <p:nvPr>
            <p:custDataLst>
              <p:tags r:id="rId11"/>
            </p:custDataLst>
          </p:nvPr>
        </p:nvSpPr>
        <p:spPr>
          <a:xfrm>
            <a:off x="646981" y="314591"/>
            <a:ext cx="10877910" cy="699595"/>
          </a:xfrm>
          <a:prstGeom prst="rect">
            <a:avLst/>
          </a:prstGeom>
        </p:spPr>
        <p:txBody>
          <a:bodyPr vert="horz" lIns="91440" tIns="45720" rIns="91440" bIns="45720" rtlCol="0" anchor="b">
            <a:normAutofit/>
          </a:bodyPr>
          <a:lstStyle>
            <a:lvl1pPr defTabSz="685800">
              <a:lnSpc>
                <a:spcPct val="90000"/>
              </a:lnSpc>
              <a:spcBef>
                <a:spcPct val="0"/>
              </a:spcBef>
              <a:buNone/>
              <a:defRPr sz="3200" b="1" i="0" baseline="0">
                <a:solidFill>
                  <a:schemeClr val="accent1"/>
                </a:solidFill>
                <a:effectLst/>
                <a:latin typeface="Arial" panose="020B0604020202020204" pitchFamily="34" charset="0"/>
                <a:ea typeface="黑体" panose="02010609060101010101" pitchFamily="49" charset="-122"/>
                <a:cs typeface="+mj-cs"/>
              </a:defRPr>
            </a:lvl1pPr>
          </a:lstStyle>
          <a:p>
            <a:r>
              <a:rPr lang="en-US" altLang="zh-CN">
                <a:latin typeface="+mj-lt"/>
                <a:ea typeface="+mj-ea"/>
              </a:rPr>
              <a:t>LOREM IPSUM DOLOR</a:t>
            </a:r>
            <a:endParaRPr lang="zh-CN" altLang="en-US" dirty="0">
              <a:latin typeface="+mj-lt"/>
              <a:ea typeface="+mj-ea"/>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MH_Other_1"/>
          <p:cNvCxnSpPr/>
          <p:nvPr>
            <p:custDataLst>
              <p:tags r:id="rId2"/>
            </p:custDataLst>
          </p:nvPr>
        </p:nvCxnSpPr>
        <p:spPr>
          <a:xfrm>
            <a:off x="5505450" y="2000250"/>
            <a:ext cx="0" cy="3752850"/>
          </a:xfrm>
          <a:prstGeom prst="line">
            <a:avLst/>
          </a:prstGeom>
          <a:ln w="12700">
            <a:solidFill>
              <a:srgbClr val="C0C0C0"/>
            </a:solidFill>
            <a:prstDash val="sysDash"/>
          </a:ln>
        </p:spPr>
        <p:style>
          <a:lnRef idx="1">
            <a:schemeClr val="accent1"/>
          </a:lnRef>
          <a:fillRef idx="0">
            <a:schemeClr val="accent1"/>
          </a:fillRef>
          <a:effectRef idx="0">
            <a:schemeClr val="accent1"/>
          </a:effectRef>
          <a:fontRef idx="minor">
            <a:schemeClr val="tx1"/>
          </a:fontRef>
        </p:style>
      </p:cxnSp>
      <p:sp>
        <p:nvSpPr>
          <p:cNvPr id="6" name="MH_Other_2"/>
          <p:cNvSpPr/>
          <p:nvPr>
            <p:custDataLst>
              <p:tags r:id="rId3"/>
            </p:custDataLst>
          </p:nvPr>
        </p:nvSpPr>
        <p:spPr>
          <a:xfrm>
            <a:off x="2903539" y="2867026"/>
            <a:ext cx="2003425" cy="2003425"/>
          </a:xfrm>
          <a:prstGeom prst="ellipse">
            <a:avLst/>
          </a:prstGeom>
          <a:solidFill>
            <a:srgbClr val="FFFFFF"/>
          </a:solidFill>
          <a:ln>
            <a:solidFill>
              <a:srgbClr val="C0C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7" name="MH_Title_1"/>
          <p:cNvSpPr/>
          <p:nvPr>
            <p:custDataLst>
              <p:tags r:id="rId4"/>
            </p:custDataLst>
          </p:nvPr>
        </p:nvSpPr>
        <p:spPr>
          <a:xfrm>
            <a:off x="3103564" y="3067051"/>
            <a:ext cx="1603375" cy="16033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2000">
                <a:solidFill>
                  <a:srgbClr val="FFFFFF"/>
                </a:solidFill>
                <a:latin typeface="+mj-lt"/>
                <a:ea typeface="+mj-ea"/>
                <a:cs typeface="+mj-cs"/>
              </a:rPr>
              <a:t>LOREM</a:t>
            </a:r>
            <a:endParaRPr lang="en-US" altLang="zh-CN" sz="2000" dirty="0">
              <a:solidFill>
                <a:srgbClr val="FFFFFF"/>
              </a:solidFill>
              <a:latin typeface="+mj-lt"/>
              <a:ea typeface="+mj-ea"/>
              <a:cs typeface="+mj-cs"/>
            </a:endParaRPr>
          </a:p>
        </p:txBody>
      </p:sp>
      <p:sp>
        <p:nvSpPr>
          <p:cNvPr id="2054" name="MH_SubTitle_1"/>
          <p:cNvSpPr>
            <a:spLocks noChangeArrowheads="1"/>
          </p:cNvSpPr>
          <p:nvPr>
            <p:custDataLst>
              <p:tags r:id="rId5"/>
            </p:custDataLst>
          </p:nvPr>
        </p:nvSpPr>
        <p:spPr bwMode="auto">
          <a:xfrm>
            <a:off x="6030914" y="2350295"/>
            <a:ext cx="4179886"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lnSpc>
                <a:spcPct val="120000"/>
              </a:lnSpc>
            </a:pPr>
            <a:r>
              <a:rPr lang="en-US" altLang="zh-CN" sz="2000">
                <a:latin typeface="+mn-lt"/>
                <a:ea typeface="+mn-ea"/>
              </a:rPr>
              <a:t>LOREM IPSUM DOLOR LOR</a:t>
            </a:r>
            <a:endParaRPr lang="en-US" altLang="zh-CN" sz="2000" dirty="0">
              <a:latin typeface="+mn-lt"/>
              <a:ea typeface="+mn-ea"/>
            </a:endParaRPr>
          </a:p>
        </p:txBody>
      </p:sp>
      <p:sp>
        <p:nvSpPr>
          <p:cNvPr id="10" name="MH_Other_3"/>
          <p:cNvSpPr/>
          <p:nvPr>
            <p:custDataLst>
              <p:tags r:id="rId6"/>
            </p:custDataLst>
          </p:nvPr>
        </p:nvSpPr>
        <p:spPr>
          <a:xfrm>
            <a:off x="5275264" y="2570957"/>
            <a:ext cx="452437" cy="452438"/>
          </a:xfrm>
          <a:prstGeom prst="ellipse">
            <a:avLst/>
          </a:prstGeom>
          <a:solidFill>
            <a:srgbClr val="FFFFFF"/>
          </a:solidFill>
          <a:ln>
            <a:solidFill>
              <a:srgbClr val="C0C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endParaRPr lang="zh-CN" altLang="en-US" sz="2000"/>
          </a:p>
        </p:txBody>
      </p:sp>
      <p:sp>
        <p:nvSpPr>
          <p:cNvPr id="11" name="MH_Other_4"/>
          <p:cNvSpPr/>
          <p:nvPr>
            <p:custDataLst>
              <p:tags r:id="rId7"/>
            </p:custDataLst>
          </p:nvPr>
        </p:nvSpPr>
        <p:spPr>
          <a:xfrm>
            <a:off x="5360989" y="2656682"/>
            <a:ext cx="280987" cy="2809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endParaRPr lang="zh-CN" altLang="en-US" sz="2000"/>
          </a:p>
        </p:txBody>
      </p:sp>
      <p:sp>
        <p:nvSpPr>
          <p:cNvPr id="12" name="MH_SubTitle_1"/>
          <p:cNvSpPr>
            <a:spLocks noChangeArrowheads="1"/>
          </p:cNvSpPr>
          <p:nvPr>
            <p:custDataLst>
              <p:tags r:id="rId8"/>
            </p:custDataLst>
          </p:nvPr>
        </p:nvSpPr>
        <p:spPr bwMode="auto">
          <a:xfrm>
            <a:off x="6030914" y="3288507"/>
            <a:ext cx="4179886"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lnSpc>
                <a:spcPct val="120000"/>
              </a:lnSpc>
            </a:pPr>
            <a:r>
              <a:rPr lang="en-US" altLang="zh-CN" sz="2000">
                <a:latin typeface="+mn-lt"/>
                <a:ea typeface="+mn-ea"/>
              </a:rPr>
              <a:t>LOREM IPSUM DOLOR LOR</a:t>
            </a:r>
            <a:endParaRPr lang="en-US" altLang="zh-CN" sz="2000" dirty="0">
              <a:latin typeface="+mn-lt"/>
              <a:ea typeface="+mn-ea"/>
            </a:endParaRPr>
          </a:p>
        </p:txBody>
      </p:sp>
      <p:sp>
        <p:nvSpPr>
          <p:cNvPr id="13" name="MH_Other_3"/>
          <p:cNvSpPr/>
          <p:nvPr>
            <p:custDataLst>
              <p:tags r:id="rId9"/>
            </p:custDataLst>
          </p:nvPr>
        </p:nvSpPr>
        <p:spPr>
          <a:xfrm>
            <a:off x="5275264" y="3509169"/>
            <a:ext cx="452437" cy="452438"/>
          </a:xfrm>
          <a:prstGeom prst="ellipse">
            <a:avLst/>
          </a:prstGeom>
          <a:solidFill>
            <a:srgbClr val="FFFFFF"/>
          </a:solidFill>
          <a:ln>
            <a:solidFill>
              <a:srgbClr val="C0C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endParaRPr lang="zh-CN" altLang="en-US" sz="2000"/>
          </a:p>
        </p:txBody>
      </p:sp>
      <p:sp>
        <p:nvSpPr>
          <p:cNvPr id="14" name="MH_Other_4"/>
          <p:cNvSpPr/>
          <p:nvPr>
            <p:custDataLst>
              <p:tags r:id="rId10"/>
            </p:custDataLst>
          </p:nvPr>
        </p:nvSpPr>
        <p:spPr>
          <a:xfrm>
            <a:off x="5360989" y="3594894"/>
            <a:ext cx="280987" cy="2809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endParaRPr lang="zh-CN" altLang="en-US" sz="2000"/>
          </a:p>
        </p:txBody>
      </p:sp>
      <p:sp>
        <p:nvSpPr>
          <p:cNvPr id="15" name="MH_SubTitle_1"/>
          <p:cNvSpPr>
            <a:spLocks noChangeArrowheads="1"/>
          </p:cNvSpPr>
          <p:nvPr>
            <p:custDataLst>
              <p:tags r:id="rId11"/>
            </p:custDataLst>
          </p:nvPr>
        </p:nvSpPr>
        <p:spPr bwMode="auto">
          <a:xfrm>
            <a:off x="6030914" y="4276329"/>
            <a:ext cx="4179886"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lnSpc>
                <a:spcPct val="120000"/>
              </a:lnSpc>
            </a:pPr>
            <a:r>
              <a:rPr lang="en-US" altLang="zh-CN" sz="2000">
                <a:latin typeface="+mn-lt"/>
                <a:ea typeface="+mn-ea"/>
              </a:rPr>
              <a:t>LOREM IPSUM DOLOR LOR</a:t>
            </a:r>
            <a:endParaRPr lang="en-US" altLang="zh-CN" sz="2000" dirty="0">
              <a:latin typeface="+mn-lt"/>
              <a:ea typeface="+mn-ea"/>
            </a:endParaRPr>
          </a:p>
        </p:txBody>
      </p:sp>
      <p:sp>
        <p:nvSpPr>
          <p:cNvPr id="16" name="MH_Other_3"/>
          <p:cNvSpPr/>
          <p:nvPr>
            <p:custDataLst>
              <p:tags r:id="rId12"/>
            </p:custDataLst>
          </p:nvPr>
        </p:nvSpPr>
        <p:spPr>
          <a:xfrm>
            <a:off x="5275264" y="4496991"/>
            <a:ext cx="452437" cy="452438"/>
          </a:xfrm>
          <a:prstGeom prst="ellipse">
            <a:avLst/>
          </a:prstGeom>
          <a:solidFill>
            <a:srgbClr val="FFFFFF"/>
          </a:solidFill>
          <a:ln>
            <a:solidFill>
              <a:srgbClr val="C0C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endParaRPr lang="zh-CN" altLang="en-US" sz="2000"/>
          </a:p>
        </p:txBody>
      </p:sp>
      <p:sp>
        <p:nvSpPr>
          <p:cNvPr id="17" name="MH_Other_4"/>
          <p:cNvSpPr/>
          <p:nvPr>
            <p:custDataLst>
              <p:tags r:id="rId13"/>
            </p:custDataLst>
          </p:nvPr>
        </p:nvSpPr>
        <p:spPr>
          <a:xfrm>
            <a:off x="5360989" y="4582716"/>
            <a:ext cx="280987" cy="2809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endParaRPr lang="zh-CN" altLang="en-US" sz="2000"/>
          </a:p>
        </p:txBody>
      </p:sp>
      <p:sp>
        <p:nvSpPr>
          <p:cNvPr id="2" name="文本框 1"/>
          <p:cNvSpPr txBox="1"/>
          <p:nvPr>
            <p:custDataLst>
              <p:tags r:id="rId14"/>
            </p:custDataLst>
          </p:nvPr>
        </p:nvSpPr>
        <p:spPr>
          <a:xfrm>
            <a:off x="646981" y="314591"/>
            <a:ext cx="10877910" cy="699595"/>
          </a:xfrm>
          <a:prstGeom prst="rect">
            <a:avLst/>
          </a:prstGeom>
        </p:spPr>
        <p:txBody>
          <a:bodyPr vert="horz" lIns="91440" tIns="45720" rIns="91440" bIns="45720" rtlCol="0" anchor="b">
            <a:normAutofit/>
          </a:bodyPr>
          <a:lstStyle>
            <a:lvl1pPr defTabSz="685800">
              <a:lnSpc>
                <a:spcPct val="90000"/>
              </a:lnSpc>
              <a:spcBef>
                <a:spcPct val="0"/>
              </a:spcBef>
              <a:buNone/>
              <a:defRPr sz="3200" b="1" i="0" baseline="0">
                <a:solidFill>
                  <a:schemeClr val="accent1"/>
                </a:solidFill>
                <a:effectLst/>
                <a:latin typeface="Arial" panose="020B0604020202020204" pitchFamily="34" charset="0"/>
                <a:ea typeface="黑体" panose="02010609060101010101" pitchFamily="49" charset="-122"/>
                <a:cs typeface="+mj-cs"/>
              </a:defRPr>
            </a:lvl1pPr>
          </a:lstStyle>
          <a:p>
            <a:r>
              <a:rPr lang="en-US" altLang="zh-CN">
                <a:latin typeface="+mj-lt"/>
                <a:ea typeface="+mj-ea"/>
              </a:rPr>
              <a:t>LOREM IPSUM DOLOR</a:t>
            </a:r>
            <a:endParaRPr lang="zh-CN" altLang="en-US" dirty="0">
              <a:latin typeface="+mj-lt"/>
              <a:ea typeface="+mj-ea"/>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MH_Other_1"/>
          <p:cNvCxnSpPr/>
          <p:nvPr>
            <p:custDataLst>
              <p:tags r:id="rId2"/>
            </p:custDataLst>
          </p:nvPr>
        </p:nvCxnSpPr>
        <p:spPr>
          <a:xfrm>
            <a:off x="5505450" y="1562100"/>
            <a:ext cx="0" cy="4286250"/>
          </a:xfrm>
          <a:prstGeom prst="line">
            <a:avLst/>
          </a:prstGeom>
          <a:ln w="12700">
            <a:solidFill>
              <a:srgbClr val="C0C0C0"/>
            </a:solidFill>
            <a:prstDash val="sysDash"/>
          </a:ln>
        </p:spPr>
        <p:style>
          <a:lnRef idx="1">
            <a:schemeClr val="accent1"/>
          </a:lnRef>
          <a:fillRef idx="0">
            <a:schemeClr val="accent1"/>
          </a:fillRef>
          <a:effectRef idx="0">
            <a:schemeClr val="accent1"/>
          </a:effectRef>
          <a:fontRef idx="minor">
            <a:schemeClr val="tx1"/>
          </a:fontRef>
        </p:style>
      </p:cxnSp>
      <p:sp>
        <p:nvSpPr>
          <p:cNvPr id="6" name="MH_Other_2"/>
          <p:cNvSpPr/>
          <p:nvPr>
            <p:custDataLst>
              <p:tags r:id="rId3"/>
            </p:custDataLst>
          </p:nvPr>
        </p:nvSpPr>
        <p:spPr>
          <a:xfrm>
            <a:off x="2903539" y="2867026"/>
            <a:ext cx="2003425" cy="2003425"/>
          </a:xfrm>
          <a:prstGeom prst="ellipse">
            <a:avLst/>
          </a:prstGeom>
          <a:solidFill>
            <a:srgbClr val="FFFFFF"/>
          </a:solidFill>
          <a:ln>
            <a:solidFill>
              <a:srgbClr val="C0C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7" name="MH_Title_1"/>
          <p:cNvSpPr/>
          <p:nvPr>
            <p:custDataLst>
              <p:tags r:id="rId4"/>
            </p:custDataLst>
          </p:nvPr>
        </p:nvSpPr>
        <p:spPr>
          <a:xfrm>
            <a:off x="3103564" y="3067051"/>
            <a:ext cx="1603375" cy="16033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2000">
                <a:solidFill>
                  <a:srgbClr val="FFFFFF"/>
                </a:solidFill>
                <a:latin typeface="+mj-lt"/>
                <a:ea typeface="+mj-ea"/>
                <a:cs typeface="+mj-cs"/>
              </a:rPr>
              <a:t>LOREM</a:t>
            </a:r>
            <a:endParaRPr lang="en-US" altLang="zh-CN" sz="2000" dirty="0">
              <a:solidFill>
                <a:srgbClr val="FFFFFF"/>
              </a:solidFill>
              <a:latin typeface="+mj-lt"/>
              <a:ea typeface="+mj-ea"/>
              <a:cs typeface="+mj-cs"/>
            </a:endParaRPr>
          </a:p>
        </p:txBody>
      </p:sp>
      <p:sp>
        <p:nvSpPr>
          <p:cNvPr id="2054" name="MH_SubTitle_1"/>
          <p:cNvSpPr>
            <a:spLocks noChangeArrowheads="1"/>
          </p:cNvSpPr>
          <p:nvPr>
            <p:custDataLst>
              <p:tags r:id="rId5"/>
            </p:custDataLst>
          </p:nvPr>
        </p:nvSpPr>
        <p:spPr bwMode="auto">
          <a:xfrm>
            <a:off x="6030914" y="1912145"/>
            <a:ext cx="4179886"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lnSpc>
                <a:spcPct val="120000"/>
              </a:lnSpc>
            </a:pPr>
            <a:r>
              <a:rPr lang="en-US" altLang="zh-CN" sz="2000">
                <a:latin typeface="+mn-lt"/>
                <a:ea typeface="+mn-ea"/>
              </a:rPr>
              <a:t>LOREM IPSUM DOLOR LOR</a:t>
            </a:r>
            <a:endParaRPr lang="en-US" altLang="zh-CN" sz="2000" dirty="0">
              <a:latin typeface="+mn-lt"/>
              <a:ea typeface="+mn-ea"/>
            </a:endParaRPr>
          </a:p>
        </p:txBody>
      </p:sp>
      <p:sp>
        <p:nvSpPr>
          <p:cNvPr id="10" name="MH_Other_3"/>
          <p:cNvSpPr/>
          <p:nvPr>
            <p:custDataLst>
              <p:tags r:id="rId6"/>
            </p:custDataLst>
          </p:nvPr>
        </p:nvSpPr>
        <p:spPr>
          <a:xfrm>
            <a:off x="5275264" y="2132807"/>
            <a:ext cx="452437" cy="452438"/>
          </a:xfrm>
          <a:prstGeom prst="ellipse">
            <a:avLst/>
          </a:prstGeom>
          <a:solidFill>
            <a:srgbClr val="FFFFFF"/>
          </a:solidFill>
          <a:ln>
            <a:solidFill>
              <a:srgbClr val="C0C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endParaRPr lang="zh-CN" altLang="en-US" sz="2000"/>
          </a:p>
        </p:txBody>
      </p:sp>
      <p:sp>
        <p:nvSpPr>
          <p:cNvPr id="11" name="MH_Other_4"/>
          <p:cNvSpPr/>
          <p:nvPr>
            <p:custDataLst>
              <p:tags r:id="rId7"/>
            </p:custDataLst>
          </p:nvPr>
        </p:nvSpPr>
        <p:spPr>
          <a:xfrm>
            <a:off x="5360989" y="2218532"/>
            <a:ext cx="280987" cy="2809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endParaRPr lang="zh-CN" altLang="en-US" sz="2000"/>
          </a:p>
        </p:txBody>
      </p:sp>
      <p:sp>
        <p:nvSpPr>
          <p:cNvPr id="12" name="MH_SubTitle_1"/>
          <p:cNvSpPr>
            <a:spLocks noChangeArrowheads="1"/>
          </p:cNvSpPr>
          <p:nvPr>
            <p:custDataLst>
              <p:tags r:id="rId8"/>
            </p:custDataLst>
          </p:nvPr>
        </p:nvSpPr>
        <p:spPr bwMode="auto">
          <a:xfrm>
            <a:off x="6030914" y="2843677"/>
            <a:ext cx="4179886"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lnSpc>
                <a:spcPct val="120000"/>
              </a:lnSpc>
            </a:pPr>
            <a:r>
              <a:rPr lang="en-US" altLang="zh-CN" sz="2000">
                <a:latin typeface="+mn-lt"/>
                <a:ea typeface="+mn-ea"/>
              </a:rPr>
              <a:t>LOREM IPSUM DOLOR LOR</a:t>
            </a:r>
            <a:endParaRPr lang="en-US" altLang="zh-CN" sz="2000" dirty="0">
              <a:latin typeface="+mn-lt"/>
              <a:ea typeface="+mn-ea"/>
            </a:endParaRPr>
          </a:p>
        </p:txBody>
      </p:sp>
      <p:sp>
        <p:nvSpPr>
          <p:cNvPr id="13" name="MH_Other_3"/>
          <p:cNvSpPr/>
          <p:nvPr>
            <p:custDataLst>
              <p:tags r:id="rId9"/>
            </p:custDataLst>
          </p:nvPr>
        </p:nvSpPr>
        <p:spPr>
          <a:xfrm>
            <a:off x="5275264" y="3064339"/>
            <a:ext cx="452437" cy="452438"/>
          </a:xfrm>
          <a:prstGeom prst="ellipse">
            <a:avLst/>
          </a:prstGeom>
          <a:solidFill>
            <a:srgbClr val="FFFFFF"/>
          </a:solidFill>
          <a:ln>
            <a:solidFill>
              <a:srgbClr val="C0C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endParaRPr lang="zh-CN" altLang="en-US" sz="2000"/>
          </a:p>
        </p:txBody>
      </p:sp>
      <p:sp>
        <p:nvSpPr>
          <p:cNvPr id="14" name="MH_Other_4"/>
          <p:cNvSpPr/>
          <p:nvPr>
            <p:custDataLst>
              <p:tags r:id="rId10"/>
            </p:custDataLst>
          </p:nvPr>
        </p:nvSpPr>
        <p:spPr>
          <a:xfrm>
            <a:off x="5360989" y="3150064"/>
            <a:ext cx="280987" cy="2809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endParaRPr lang="zh-CN" altLang="en-US" sz="2000"/>
          </a:p>
        </p:txBody>
      </p:sp>
      <p:sp>
        <p:nvSpPr>
          <p:cNvPr id="15" name="MH_SubTitle_1"/>
          <p:cNvSpPr>
            <a:spLocks noChangeArrowheads="1"/>
          </p:cNvSpPr>
          <p:nvPr>
            <p:custDataLst>
              <p:tags r:id="rId11"/>
            </p:custDataLst>
          </p:nvPr>
        </p:nvSpPr>
        <p:spPr bwMode="auto">
          <a:xfrm>
            <a:off x="6030914" y="3775209"/>
            <a:ext cx="4179886"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lnSpc>
                <a:spcPct val="120000"/>
              </a:lnSpc>
            </a:pPr>
            <a:r>
              <a:rPr lang="en-US" altLang="zh-CN" sz="2000">
                <a:latin typeface="+mn-lt"/>
                <a:ea typeface="+mn-ea"/>
              </a:rPr>
              <a:t>LOREM IPSUM DOLOR LOR</a:t>
            </a:r>
            <a:endParaRPr lang="en-US" altLang="zh-CN" sz="2000" dirty="0">
              <a:latin typeface="+mn-lt"/>
              <a:ea typeface="+mn-ea"/>
            </a:endParaRPr>
          </a:p>
        </p:txBody>
      </p:sp>
      <p:sp>
        <p:nvSpPr>
          <p:cNvPr id="16" name="MH_Other_3"/>
          <p:cNvSpPr/>
          <p:nvPr>
            <p:custDataLst>
              <p:tags r:id="rId12"/>
            </p:custDataLst>
          </p:nvPr>
        </p:nvSpPr>
        <p:spPr>
          <a:xfrm>
            <a:off x="5275264" y="3995871"/>
            <a:ext cx="452437" cy="452438"/>
          </a:xfrm>
          <a:prstGeom prst="ellipse">
            <a:avLst/>
          </a:prstGeom>
          <a:solidFill>
            <a:srgbClr val="FFFFFF"/>
          </a:solidFill>
          <a:ln>
            <a:solidFill>
              <a:srgbClr val="C0C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endParaRPr lang="zh-CN" altLang="en-US" sz="2000"/>
          </a:p>
        </p:txBody>
      </p:sp>
      <p:sp>
        <p:nvSpPr>
          <p:cNvPr id="17" name="MH_Other_4"/>
          <p:cNvSpPr/>
          <p:nvPr>
            <p:custDataLst>
              <p:tags r:id="rId13"/>
            </p:custDataLst>
          </p:nvPr>
        </p:nvSpPr>
        <p:spPr>
          <a:xfrm>
            <a:off x="5360989" y="4081596"/>
            <a:ext cx="280987" cy="2809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endParaRPr lang="zh-CN" altLang="en-US" sz="2000"/>
          </a:p>
        </p:txBody>
      </p:sp>
      <p:sp>
        <p:nvSpPr>
          <p:cNvPr id="18" name="MH_SubTitle_1"/>
          <p:cNvSpPr>
            <a:spLocks noChangeArrowheads="1"/>
          </p:cNvSpPr>
          <p:nvPr>
            <p:custDataLst>
              <p:tags r:id="rId14"/>
            </p:custDataLst>
          </p:nvPr>
        </p:nvSpPr>
        <p:spPr bwMode="auto">
          <a:xfrm>
            <a:off x="6030914" y="4706740"/>
            <a:ext cx="4179886"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lnSpc>
                <a:spcPct val="120000"/>
              </a:lnSpc>
            </a:pPr>
            <a:r>
              <a:rPr lang="en-US" altLang="zh-CN" sz="2000">
                <a:latin typeface="+mn-lt"/>
                <a:ea typeface="+mn-ea"/>
              </a:rPr>
              <a:t>LOREM IPSUM DOLOR LOR</a:t>
            </a:r>
            <a:endParaRPr lang="en-US" altLang="zh-CN" sz="2000" dirty="0">
              <a:latin typeface="+mn-lt"/>
              <a:ea typeface="+mn-ea"/>
            </a:endParaRPr>
          </a:p>
        </p:txBody>
      </p:sp>
      <p:sp>
        <p:nvSpPr>
          <p:cNvPr id="19" name="MH_Other_3"/>
          <p:cNvSpPr/>
          <p:nvPr>
            <p:custDataLst>
              <p:tags r:id="rId15"/>
            </p:custDataLst>
          </p:nvPr>
        </p:nvSpPr>
        <p:spPr>
          <a:xfrm>
            <a:off x="5275264" y="4927402"/>
            <a:ext cx="452437" cy="452438"/>
          </a:xfrm>
          <a:prstGeom prst="ellipse">
            <a:avLst/>
          </a:prstGeom>
          <a:solidFill>
            <a:srgbClr val="FFFFFF"/>
          </a:solidFill>
          <a:ln>
            <a:solidFill>
              <a:srgbClr val="C0C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endParaRPr lang="zh-CN" altLang="en-US" sz="2000"/>
          </a:p>
        </p:txBody>
      </p:sp>
      <p:sp>
        <p:nvSpPr>
          <p:cNvPr id="20" name="MH_Other_4"/>
          <p:cNvSpPr/>
          <p:nvPr>
            <p:custDataLst>
              <p:tags r:id="rId16"/>
            </p:custDataLst>
          </p:nvPr>
        </p:nvSpPr>
        <p:spPr>
          <a:xfrm>
            <a:off x="5360989" y="5013127"/>
            <a:ext cx="280987" cy="2809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endParaRPr lang="zh-CN" altLang="en-US" sz="2000"/>
          </a:p>
        </p:txBody>
      </p:sp>
      <p:sp>
        <p:nvSpPr>
          <p:cNvPr id="2" name="文本框 1"/>
          <p:cNvSpPr txBox="1"/>
          <p:nvPr>
            <p:custDataLst>
              <p:tags r:id="rId17"/>
            </p:custDataLst>
          </p:nvPr>
        </p:nvSpPr>
        <p:spPr>
          <a:xfrm>
            <a:off x="646981" y="314591"/>
            <a:ext cx="10877910" cy="699595"/>
          </a:xfrm>
          <a:prstGeom prst="rect">
            <a:avLst/>
          </a:prstGeom>
        </p:spPr>
        <p:txBody>
          <a:bodyPr vert="horz" lIns="91440" tIns="45720" rIns="91440" bIns="45720" rtlCol="0" anchor="b">
            <a:normAutofit/>
          </a:bodyPr>
          <a:lstStyle>
            <a:lvl1pPr defTabSz="685800">
              <a:lnSpc>
                <a:spcPct val="90000"/>
              </a:lnSpc>
              <a:spcBef>
                <a:spcPct val="0"/>
              </a:spcBef>
              <a:buNone/>
              <a:defRPr sz="3200" b="1" i="0" baseline="0">
                <a:solidFill>
                  <a:schemeClr val="accent1"/>
                </a:solidFill>
                <a:effectLst/>
                <a:latin typeface="Arial" panose="020B0604020202020204" pitchFamily="34" charset="0"/>
                <a:ea typeface="黑体" panose="02010609060101010101" pitchFamily="49" charset="-122"/>
                <a:cs typeface="+mj-cs"/>
              </a:defRPr>
            </a:lvl1pPr>
          </a:lstStyle>
          <a:p>
            <a:r>
              <a:rPr lang="en-US" altLang="zh-CN">
                <a:latin typeface="+mj-lt"/>
                <a:ea typeface="+mj-ea"/>
              </a:rPr>
              <a:t>LOREM IPSUM DOLOR</a:t>
            </a:r>
            <a:endParaRPr lang="zh-CN" altLang="en-US" dirty="0">
              <a:latin typeface="+mj-lt"/>
              <a:ea typeface="+mj-ea"/>
            </a:endParaRP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MH_Other_1"/>
          <p:cNvCxnSpPr/>
          <p:nvPr>
            <p:custDataLst>
              <p:tags r:id="rId2"/>
            </p:custDataLst>
          </p:nvPr>
        </p:nvCxnSpPr>
        <p:spPr>
          <a:xfrm>
            <a:off x="5505450" y="1562100"/>
            <a:ext cx="0" cy="4572000"/>
          </a:xfrm>
          <a:prstGeom prst="line">
            <a:avLst/>
          </a:prstGeom>
          <a:ln w="12700">
            <a:solidFill>
              <a:srgbClr val="C0C0C0"/>
            </a:solidFill>
            <a:prstDash val="sysDash"/>
          </a:ln>
        </p:spPr>
        <p:style>
          <a:lnRef idx="1">
            <a:schemeClr val="accent1"/>
          </a:lnRef>
          <a:fillRef idx="0">
            <a:schemeClr val="accent1"/>
          </a:fillRef>
          <a:effectRef idx="0">
            <a:schemeClr val="accent1"/>
          </a:effectRef>
          <a:fontRef idx="minor">
            <a:schemeClr val="tx1"/>
          </a:fontRef>
        </p:style>
      </p:cxnSp>
      <p:sp>
        <p:nvSpPr>
          <p:cNvPr id="6" name="MH_Other_2"/>
          <p:cNvSpPr/>
          <p:nvPr>
            <p:custDataLst>
              <p:tags r:id="rId3"/>
            </p:custDataLst>
          </p:nvPr>
        </p:nvSpPr>
        <p:spPr>
          <a:xfrm>
            <a:off x="2903539" y="2867026"/>
            <a:ext cx="2003425" cy="2003425"/>
          </a:xfrm>
          <a:prstGeom prst="ellipse">
            <a:avLst/>
          </a:prstGeom>
          <a:solidFill>
            <a:srgbClr val="FFFFFF"/>
          </a:solidFill>
          <a:ln>
            <a:solidFill>
              <a:srgbClr val="C0C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7" name="MH_Title_1"/>
          <p:cNvSpPr/>
          <p:nvPr>
            <p:custDataLst>
              <p:tags r:id="rId4"/>
            </p:custDataLst>
          </p:nvPr>
        </p:nvSpPr>
        <p:spPr>
          <a:xfrm>
            <a:off x="3103564" y="3067051"/>
            <a:ext cx="1603375" cy="16033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2000">
                <a:solidFill>
                  <a:srgbClr val="FFFFFF"/>
                </a:solidFill>
                <a:latin typeface="+mj-lt"/>
                <a:ea typeface="+mj-ea"/>
                <a:cs typeface="+mj-cs"/>
              </a:rPr>
              <a:t>LOREM</a:t>
            </a:r>
            <a:endParaRPr lang="en-US" altLang="zh-CN" sz="2000" dirty="0">
              <a:solidFill>
                <a:srgbClr val="FFFFFF"/>
              </a:solidFill>
              <a:latin typeface="+mj-lt"/>
              <a:ea typeface="+mj-ea"/>
              <a:cs typeface="+mj-cs"/>
            </a:endParaRPr>
          </a:p>
        </p:txBody>
      </p:sp>
      <p:sp>
        <p:nvSpPr>
          <p:cNvPr id="2054" name="MH_SubTitle_1"/>
          <p:cNvSpPr>
            <a:spLocks noChangeArrowheads="1"/>
          </p:cNvSpPr>
          <p:nvPr>
            <p:custDataLst>
              <p:tags r:id="rId5"/>
            </p:custDataLst>
          </p:nvPr>
        </p:nvSpPr>
        <p:spPr bwMode="auto">
          <a:xfrm>
            <a:off x="6030914" y="1607345"/>
            <a:ext cx="4179886"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lnSpc>
                <a:spcPct val="120000"/>
              </a:lnSpc>
            </a:pPr>
            <a:r>
              <a:rPr lang="en-US" altLang="zh-CN" sz="2000">
                <a:latin typeface="+mn-lt"/>
                <a:ea typeface="+mn-ea"/>
              </a:rPr>
              <a:t>LOREM IPSUM DOLOR LOR</a:t>
            </a:r>
            <a:endParaRPr lang="en-US" altLang="zh-CN" sz="2000" dirty="0">
              <a:latin typeface="+mn-lt"/>
              <a:ea typeface="+mn-ea"/>
            </a:endParaRPr>
          </a:p>
        </p:txBody>
      </p:sp>
      <p:sp>
        <p:nvSpPr>
          <p:cNvPr id="10" name="MH_Other_3"/>
          <p:cNvSpPr/>
          <p:nvPr>
            <p:custDataLst>
              <p:tags r:id="rId6"/>
            </p:custDataLst>
          </p:nvPr>
        </p:nvSpPr>
        <p:spPr>
          <a:xfrm>
            <a:off x="5275264" y="1828007"/>
            <a:ext cx="452437" cy="452438"/>
          </a:xfrm>
          <a:prstGeom prst="ellipse">
            <a:avLst/>
          </a:prstGeom>
          <a:solidFill>
            <a:srgbClr val="FFFFFF"/>
          </a:solidFill>
          <a:ln>
            <a:solidFill>
              <a:srgbClr val="C0C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endParaRPr lang="zh-CN" altLang="en-US" sz="2000"/>
          </a:p>
        </p:txBody>
      </p:sp>
      <p:sp>
        <p:nvSpPr>
          <p:cNvPr id="11" name="MH_Other_4"/>
          <p:cNvSpPr/>
          <p:nvPr>
            <p:custDataLst>
              <p:tags r:id="rId7"/>
            </p:custDataLst>
          </p:nvPr>
        </p:nvSpPr>
        <p:spPr>
          <a:xfrm>
            <a:off x="5360989" y="1913732"/>
            <a:ext cx="280987" cy="2809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endParaRPr lang="zh-CN" altLang="en-US" sz="2000"/>
          </a:p>
        </p:txBody>
      </p:sp>
      <p:sp>
        <p:nvSpPr>
          <p:cNvPr id="21" name="MH_SubTitle_1"/>
          <p:cNvSpPr>
            <a:spLocks noChangeArrowheads="1"/>
          </p:cNvSpPr>
          <p:nvPr>
            <p:custDataLst>
              <p:tags r:id="rId8"/>
            </p:custDataLst>
          </p:nvPr>
        </p:nvSpPr>
        <p:spPr bwMode="auto">
          <a:xfrm>
            <a:off x="6030914" y="2460854"/>
            <a:ext cx="4179886"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lnSpc>
                <a:spcPct val="120000"/>
              </a:lnSpc>
            </a:pPr>
            <a:r>
              <a:rPr lang="en-US" altLang="zh-CN" sz="2000">
                <a:latin typeface="+mn-lt"/>
                <a:ea typeface="+mn-ea"/>
              </a:rPr>
              <a:t>LOREM IPSUM DOLOR LOR</a:t>
            </a:r>
            <a:endParaRPr lang="en-US" altLang="zh-CN" sz="2000" dirty="0">
              <a:latin typeface="+mn-lt"/>
              <a:ea typeface="+mn-ea"/>
            </a:endParaRPr>
          </a:p>
        </p:txBody>
      </p:sp>
      <p:sp>
        <p:nvSpPr>
          <p:cNvPr id="22" name="MH_Other_3"/>
          <p:cNvSpPr/>
          <p:nvPr>
            <p:custDataLst>
              <p:tags r:id="rId9"/>
            </p:custDataLst>
          </p:nvPr>
        </p:nvSpPr>
        <p:spPr>
          <a:xfrm>
            <a:off x="5275264" y="2681516"/>
            <a:ext cx="452437" cy="452438"/>
          </a:xfrm>
          <a:prstGeom prst="ellipse">
            <a:avLst/>
          </a:prstGeom>
          <a:solidFill>
            <a:srgbClr val="FFFFFF"/>
          </a:solidFill>
          <a:ln>
            <a:solidFill>
              <a:srgbClr val="C0C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endParaRPr lang="zh-CN" altLang="en-US" sz="2000"/>
          </a:p>
        </p:txBody>
      </p:sp>
      <p:sp>
        <p:nvSpPr>
          <p:cNvPr id="23" name="MH_Other_4"/>
          <p:cNvSpPr/>
          <p:nvPr>
            <p:custDataLst>
              <p:tags r:id="rId10"/>
            </p:custDataLst>
          </p:nvPr>
        </p:nvSpPr>
        <p:spPr>
          <a:xfrm>
            <a:off x="5360989" y="2767241"/>
            <a:ext cx="280987" cy="2809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endParaRPr lang="zh-CN" altLang="en-US" sz="2000"/>
          </a:p>
        </p:txBody>
      </p:sp>
      <p:sp>
        <p:nvSpPr>
          <p:cNvPr id="24" name="MH_SubTitle_1"/>
          <p:cNvSpPr>
            <a:spLocks noChangeArrowheads="1"/>
          </p:cNvSpPr>
          <p:nvPr>
            <p:custDataLst>
              <p:tags r:id="rId11"/>
            </p:custDataLst>
          </p:nvPr>
        </p:nvSpPr>
        <p:spPr bwMode="auto">
          <a:xfrm>
            <a:off x="6030914" y="3314363"/>
            <a:ext cx="4179886"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lnSpc>
                <a:spcPct val="120000"/>
              </a:lnSpc>
            </a:pPr>
            <a:r>
              <a:rPr lang="en-US" altLang="zh-CN" sz="2000">
                <a:latin typeface="+mn-lt"/>
                <a:ea typeface="+mn-ea"/>
              </a:rPr>
              <a:t>LOREM IPSUM DOLOR LOR</a:t>
            </a:r>
            <a:endParaRPr lang="en-US" altLang="zh-CN" sz="2000" dirty="0">
              <a:latin typeface="+mn-lt"/>
              <a:ea typeface="+mn-ea"/>
            </a:endParaRPr>
          </a:p>
        </p:txBody>
      </p:sp>
      <p:sp>
        <p:nvSpPr>
          <p:cNvPr id="25" name="MH_Other_3"/>
          <p:cNvSpPr/>
          <p:nvPr>
            <p:custDataLst>
              <p:tags r:id="rId12"/>
            </p:custDataLst>
          </p:nvPr>
        </p:nvSpPr>
        <p:spPr>
          <a:xfrm>
            <a:off x="5275264" y="3535025"/>
            <a:ext cx="452437" cy="452438"/>
          </a:xfrm>
          <a:prstGeom prst="ellipse">
            <a:avLst/>
          </a:prstGeom>
          <a:solidFill>
            <a:srgbClr val="FFFFFF"/>
          </a:solidFill>
          <a:ln>
            <a:solidFill>
              <a:srgbClr val="C0C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endParaRPr lang="zh-CN" altLang="en-US" sz="2000"/>
          </a:p>
        </p:txBody>
      </p:sp>
      <p:sp>
        <p:nvSpPr>
          <p:cNvPr id="26" name="MH_Other_4"/>
          <p:cNvSpPr/>
          <p:nvPr>
            <p:custDataLst>
              <p:tags r:id="rId13"/>
            </p:custDataLst>
          </p:nvPr>
        </p:nvSpPr>
        <p:spPr>
          <a:xfrm>
            <a:off x="5360989" y="3620750"/>
            <a:ext cx="280987" cy="2809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endParaRPr lang="zh-CN" altLang="en-US" sz="2000"/>
          </a:p>
        </p:txBody>
      </p:sp>
      <p:sp>
        <p:nvSpPr>
          <p:cNvPr id="27" name="MH_SubTitle_1"/>
          <p:cNvSpPr>
            <a:spLocks noChangeArrowheads="1"/>
          </p:cNvSpPr>
          <p:nvPr>
            <p:custDataLst>
              <p:tags r:id="rId14"/>
            </p:custDataLst>
          </p:nvPr>
        </p:nvSpPr>
        <p:spPr bwMode="auto">
          <a:xfrm>
            <a:off x="6030914" y="4167872"/>
            <a:ext cx="4179886"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lnSpc>
                <a:spcPct val="120000"/>
              </a:lnSpc>
            </a:pPr>
            <a:r>
              <a:rPr lang="en-US" altLang="zh-CN" sz="2000">
                <a:latin typeface="+mn-lt"/>
                <a:ea typeface="+mn-ea"/>
              </a:rPr>
              <a:t>LOREM IPSUM DOLOR LOR</a:t>
            </a:r>
            <a:endParaRPr lang="en-US" altLang="zh-CN" sz="2000" dirty="0">
              <a:latin typeface="+mn-lt"/>
              <a:ea typeface="+mn-ea"/>
            </a:endParaRPr>
          </a:p>
        </p:txBody>
      </p:sp>
      <p:sp>
        <p:nvSpPr>
          <p:cNvPr id="28" name="MH_Other_3"/>
          <p:cNvSpPr/>
          <p:nvPr>
            <p:custDataLst>
              <p:tags r:id="rId15"/>
            </p:custDataLst>
          </p:nvPr>
        </p:nvSpPr>
        <p:spPr>
          <a:xfrm>
            <a:off x="5275264" y="4388534"/>
            <a:ext cx="452437" cy="452438"/>
          </a:xfrm>
          <a:prstGeom prst="ellipse">
            <a:avLst/>
          </a:prstGeom>
          <a:solidFill>
            <a:srgbClr val="FFFFFF"/>
          </a:solidFill>
          <a:ln>
            <a:solidFill>
              <a:srgbClr val="C0C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endParaRPr lang="zh-CN" altLang="en-US" sz="2000"/>
          </a:p>
        </p:txBody>
      </p:sp>
      <p:sp>
        <p:nvSpPr>
          <p:cNvPr id="29" name="MH_Other_4"/>
          <p:cNvSpPr/>
          <p:nvPr>
            <p:custDataLst>
              <p:tags r:id="rId16"/>
            </p:custDataLst>
          </p:nvPr>
        </p:nvSpPr>
        <p:spPr>
          <a:xfrm>
            <a:off x="5360989" y="4474259"/>
            <a:ext cx="280987" cy="2809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endParaRPr lang="zh-CN" altLang="en-US" sz="2000"/>
          </a:p>
        </p:txBody>
      </p:sp>
      <p:sp>
        <p:nvSpPr>
          <p:cNvPr id="30" name="MH_SubTitle_1"/>
          <p:cNvSpPr>
            <a:spLocks noChangeArrowheads="1"/>
          </p:cNvSpPr>
          <p:nvPr>
            <p:custDataLst>
              <p:tags r:id="rId17"/>
            </p:custDataLst>
          </p:nvPr>
        </p:nvSpPr>
        <p:spPr bwMode="auto">
          <a:xfrm>
            <a:off x="6030914" y="5021381"/>
            <a:ext cx="4179886"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lnSpc>
                <a:spcPct val="120000"/>
              </a:lnSpc>
            </a:pPr>
            <a:r>
              <a:rPr lang="en-US" altLang="zh-CN" sz="2000">
                <a:latin typeface="+mn-lt"/>
                <a:ea typeface="+mn-ea"/>
              </a:rPr>
              <a:t>LOREM IPSUM DOLOR LOR</a:t>
            </a:r>
            <a:endParaRPr lang="en-US" altLang="zh-CN" sz="2000" dirty="0">
              <a:latin typeface="+mn-lt"/>
              <a:ea typeface="+mn-ea"/>
            </a:endParaRPr>
          </a:p>
        </p:txBody>
      </p:sp>
      <p:sp>
        <p:nvSpPr>
          <p:cNvPr id="31" name="MH_Other_3"/>
          <p:cNvSpPr/>
          <p:nvPr>
            <p:custDataLst>
              <p:tags r:id="rId18"/>
            </p:custDataLst>
          </p:nvPr>
        </p:nvSpPr>
        <p:spPr>
          <a:xfrm>
            <a:off x="5275264" y="5242043"/>
            <a:ext cx="452437" cy="452438"/>
          </a:xfrm>
          <a:prstGeom prst="ellipse">
            <a:avLst/>
          </a:prstGeom>
          <a:solidFill>
            <a:srgbClr val="FFFFFF"/>
          </a:solidFill>
          <a:ln>
            <a:solidFill>
              <a:srgbClr val="C0C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endParaRPr lang="zh-CN" altLang="en-US" sz="2000"/>
          </a:p>
        </p:txBody>
      </p:sp>
      <p:sp>
        <p:nvSpPr>
          <p:cNvPr id="32" name="MH_Other_4"/>
          <p:cNvSpPr/>
          <p:nvPr>
            <p:custDataLst>
              <p:tags r:id="rId19"/>
            </p:custDataLst>
          </p:nvPr>
        </p:nvSpPr>
        <p:spPr>
          <a:xfrm>
            <a:off x="5360989" y="5327768"/>
            <a:ext cx="280987" cy="2809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endParaRPr lang="zh-CN" altLang="en-US" sz="2000"/>
          </a:p>
        </p:txBody>
      </p:sp>
      <p:sp>
        <p:nvSpPr>
          <p:cNvPr id="2" name="文本框 1"/>
          <p:cNvSpPr txBox="1"/>
          <p:nvPr>
            <p:custDataLst>
              <p:tags r:id="rId20"/>
            </p:custDataLst>
          </p:nvPr>
        </p:nvSpPr>
        <p:spPr>
          <a:xfrm>
            <a:off x="646981" y="314591"/>
            <a:ext cx="10877910" cy="699595"/>
          </a:xfrm>
          <a:prstGeom prst="rect">
            <a:avLst/>
          </a:prstGeom>
        </p:spPr>
        <p:txBody>
          <a:bodyPr vert="horz" lIns="91440" tIns="45720" rIns="91440" bIns="45720" rtlCol="0" anchor="b">
            <a:normAutofit/>
          </a:bodyPr>
          <a:lstStyle>
            <a:lvl1pPr defTabSz="685800">
              <a:lnSpc>
                <a:spcPct val="90000"/>
              </a:lnSpc>
              <a:spcBef>
                <a:spcPct val="0"/>
              </a:spcBef>
              <a:buNone/>
              <a:defRPr sz="3200" b="1" i="0" baseline="0">
                <a:solidFill>
                  <a:schemeClr val="accent1"/>
                </a:solidFill>
                <a:effectLst/>
                <a:latin typeface="Arial" panose="020B0604020202020204" pitchFamily="34" charset="0"/>
                <a:ea typeface="黑体" panose="02010609060101010101" pitchFamily="49" charset="-122"/>
                <a:cs typeface="+mj-cs"/>
              </a:defRPr>
            </a:lvl1pPr>
          </a:lstStyle>
          <a:p>
            <a:r>
              <a:rPr lang="en-US" altLang="zh-CN">
                <a:latin typeface="+mj-lt"/>
                <a:ea typeface="+mj-ea"/>
              </a:rPr>
              <a:t>LOREM IPSUM DOLOR</a:t>
            </a:r>
            <a:endParaRPr lang="zh-CN" altLang="en-US" dirty="0">
              <a:latin typeface="+mj-lt"/>
              <a:ea typeface="+mj-ea"/>
            </a:endParaRP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MH_Other_1"/>
          <p:cNvCxnSpPr/>
          <p:nvPr>
            <p:custDataLst>
              <p:tags r:id="rId2"/>
            </p:custDataLst>
          </p:nvPr>
        </p:nvCxnSpPr>
        <p:spPr>
          <a:xfrm>
            <a:off x="5505450" y="1433400"/>
            <a:ext cx="0" cy="4834050"/>
          </a:xfrm>
          <a:prstGeom prst="line">
            <a:avLst/>
          </a:prstGeom>
          <a:ln w="12700">
            <a:solidFill>
              <a:srgbClr val="C0C0C0"/>
            </a:solidFill>
            <a:prstDash val="sysDash"/>
          </a:ln>
        </p:spPr>
        <p:style>
          <a:lnRef idx="1">
            <a:schemeClr val="accent1"/>
          </a:lnRef>
          <a:fillRef idx="0">
            <a:schemeClr val="accent1"/>
          </a:fillRef>
          <a:effectRef idx="0">
            <a:schemeClr val="accent1"/>
          </a:effectRef>
          <a:fontRef idx="minor">
            <a:schemeClr val="tx1"/>
          </a:fontRef>
        </p:style>
      </p:cxnSp>
      <p:sp>
        <p:nvSpPr>
          <p:cNvPr id="6" name="MH_Other_2"/>
          <p:cNvSpPr/>
          <p:nvPr>
            <p:custDataLst>
              <p:tags r:id="rId3"/>
            </p:custDataLst>
          </p:nvPr>
        </p:nvSpPr>
        <p:spPr>
          <a:xfrm>
            <a:off x="2903539" y="2867026"/>
            <a:ext cx="2003425" cy="2003425"/>
          </a:xfrm>
          <a:prstGeom prst="ellipse">
            <a:avLst/>
          </a:prstGeom>
          <a:solidFill>
            <a:srgbClr val="FFFFFF"/>
          </a:solidFill>
          <a:ln>
            <a:solidFill>
              <a:srgbClr val="C0C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7" name="MH_Title_1"/>
          <p:cNvSpPr/>
          <p:nvPr>
            <p:custDataLst>
              <p:tags r:id="rId4"/>
            </p:custDataLst>
          </p:nvPr>
        </p:nvSpPr>
        <p:spPr>
          <a:xfrm>
            <a:off x="3103564" y="3067051"/>
            <a:ext cx="1603375" cy="16033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2000">
                <a:solidFill>
                  <a:srgbClr val="FFFFFF"/>
                </a:solidFill>
                <a:latin typeface="+mj-lt"/>
                <a:ea typeface="+mj-ea"/>
                <a:cs typeface="+mj-cs"/>
              </a:rPr>
              <a:t>LOREM</a:t>
            </a:r>
            <a:endParaRPr lang="en-US" altLang="zh-CN" sz="2000" dirty="0">
              <a:solidFill>
                <a:srgbClr val="FFFFFF"/>
              </a:solidFill>
              <a:latin typeface="+mj-lt"/>
              <a:ea typeface="+mj-ea"/>
              <a:cs typeface="+mj-cs"/>
            </a:endParaRPr>
          </a:p>
        </p:txBody>
      </p:sp>
      <p:sp>
        <p:nvSpPr>
          <p:cNvPr id="2054" name="MH_SubTitle_1"/>
          <p:cNvSpPr>
            <a:spLocks noChangeArrowheads="1"/>
          </p:cNvSpPr>
          <p:nvPr>
            <p:custDataLst>
              <p:tags r:id="rId5"/>
            </p:custDataLst>
          </p:nvPr>
        </p:nvSpPr>
        <p:spPr bwMode="auto">
          <a:xfrm>
            <a:off x="6030914" y="1433400"/>
            <a:ext cx="4179886"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lnSpc>
                <a:spcPct val="120000"/>
              </a:lnSpc>
            </a:pPr>
            <a:r>
              <a:rPr lang="en-US" altLang="zh-CN" sz="2000">
                <a:latin typeface="+mn-lt"/>
                <a:ea typeface="+mn-ea"/>
              </a:rPr>
              <a:t>LOREM IPSUM DOLOR LOR</a:t>
            </a:r>
            <a:endParaRPr lang="en-US" altLang="zh-CN" sz="2000" dirty="0">
              <a:latin typeface="+mn-lt"/>
              <a:ea typeface="+mn-ea"/>
            </a:endParaRPr>
          </a:p>
        </p:txBody>
      </p:sp>
      <p:sp>
        <p:nvSpPr>
          <p:cNvPr id="10" name="MH_Other_3"/>
          <p:cNvSpPr/>
          <p:nvPr>
            <p:custDataLst>
              <p:tags r:id="rId6"/>
            </p:custDataLst>
          </p:nvPr>
        </p:nvSpPr>
        <p:spPr>
          <a:xfrm>
            <a:off x="5275264" y="1654062"/>
            <a:ext cx="452437" cy="452438"/>
          </a:xfrm>
          <a:prstGeom prst="ellipse">
            <a:avLst/>
          </a:prstGeom>
          <a:solidFill>
            <a:srgbClr val="FFFFFF"/>
          </a:solidFill>
          <a:ln>
            <a:solidFill>
              <a:srgbClr val="C0C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endParaRPr lang="zh-CN" altLang="en-US" sz="2000"/>
          </a:p>
        </p:txBody>
      </p:sp>
      <p:sp>
        <p:nvSpPr>
          <p:cNvPr id="11" name="MH_Other_4"/>
          <p:cNvSpPr/>
          <p:nvPr>
            <p:custDataLst>
              <p:tags r:id="rId7"/>
            </p:custDataLst>
          </p:nvPr>
        </p:nvSpPr>
        <p:spPr>
          <a:xfrm>
            <a:off x="5360989" y="1739787"/>
            <a:ext cx="280987" cy="2809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endParaRPr lang="zh-CN" altLang="en-US" sz="2000"/>
          </a:p>
        </p:txBody>
      </p:sp>
      <p:sp>
        <p:nvSpPr>
          <p:cNvPr id="33" name="MH_SubTitle_1"/>
          <p:cNvSpPr>
            <a:spLocks noChangeArrowheads="1"/>
          </p:cNvSpPr>
          <p:nvPr>
            <p:custDataLst>
              <p:tags r:id="rId8"/>
            </p:custDataLst>
          </p:nvPr>
        </p:nvSpPr>
        <p:spPr bwMode="auto">
          <a:xfrm>
            <a:off x="6030914" y="2185308"/>
            <a:ext cx="4179886"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lnSpc>
                <a:spcPct val="120000"/>
              </a:lnSpc>
            </a:pPr>
            <a:r>
              <a:rPr lang="en-US" altLang="zh-CN" sz="2000">
                <a:latin typeface="+mn-lt"/>
                <a:ea typeface="+mn-ea"/>
              </a:rPr>
              <a:t>LOREM IPSUM DOLOR LOR</a:t>
            </a:r>
            <a:endParaRPr lang="en-US" altLang="zh-CN" sz="2000" dirty="0">
              <a:latin typeface="+mn-lt"/>
              <a:ea typeface="+mn-ea"/>
            </a:endParaRPr>
          </a:p>
        </p:txBody>
      </p:sp>
      <p:sp>
        <p:nvSpPr>
          <p:cNvPr id="34" name="MH_Other_3"/>
          <p:cNvSpPr/>
          <p:nvPr>
            <p:custDataLst>
              <p:tags r:id="rId9"/>
            </p:custDataLst>
          </p:nvPr>
        </p:nvSpPr>
        <p:spPr>
          <a:xfrm>
            <a:off x="5275264" y="2405970"/>
            <a:ext cx="452437" cy="452438"/>
          </a:xfrm>
          <a:prstGeom prst="ellipse">
            <a:avLst/>
          </a:prstGeom>
          <a:solidFill>
            <a:srgbClr val="FFFFFF"/>
          </a:solidFill>
          <a:ln>
            <a:solidFill>
              <a:srgbClr val="C0C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endParaRPr lang="zh-CN" altLang="en-US" sz="2000"/>
          </a:p>
        </p:txBody>
      </p:sp>
      <p:sp>
        <p:nvSpPr>
          <p:cNvPr id="35" name="MH_Other_4"/>
          <p:cNvSpPr/>
          <p:nvPr>
            <p:custDataLst>
              <p:tags r:id="rId10"/>
            </p:custDataLst>
          </p:nvPr>
        </p:nvSpPr>
        <p:spPr>
          <a:xfrm>
            <a:off x="5360989" y="2491695"/>
            <a:ext cx="280987" cy="2809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endParaRPr lang="zh-CN" altLang="en-US" sz="2000"/>
          </a:p>
        </p:txBody>
      </p:sp>
      <p:sp>
        <p:nvSpPr>
          <p:cNvPr id="36" name="MH_SubTitle_1"/>
          <p:cNvSpPr>
            <a:spLocks noChangeArrowheads="1"/>
          </p:cNvSpPr>
          <p:nvPr>
            <p:custDataLst>
              <p:tags r:id="rId11"/>
            </p:custDataLst>
          </p:nvPr>
        </p:nvSpPr>
        <p:spPr bwMode="auto">
          <a:xfrm>
            <a:off x="6030914" y="2937216"/>
            <a:ext cx="4179886"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lnSpc>
                <a:spcPct val="120000"/>
              </a:lnSpc>
            </a:pPr>
            <a:r>
              <a:rPr lang="en-US" altLang="zh-CN" sz="2000">
                <a:latin typeface="+mn-lt"/>
                <a:ea typeface="+mn-ea"/>
              </a:rPr>
              <a:t>LOREM IPSUM DOLOR LOR</a:t>
            </a:r>
            <a:endParaRPr lang="en-US" altLang="zh-CN" sz="2000" dirty="0">
              <a:latin typeface="+mn-lt"/>
              <a:ea typeface="+mn-ea"/>
            </a:endParaRPr>
          </a:p>
        </p:txBody>
      </p:sp>
      <p:sp>
        <p:nvSpPr>
          <p:cNvPr id="37" name="MH_Other_3"/>
          <p:cNvSpPr/>
          <p:nvPr>
            <p:custDataLst>
              <p:tags r:id="rId12"/>
            </p:custDataLst>
          </p:nvPr>
        </p:nvSpPr>
        <p:spPr>
          <a:xfrm>
            <a:off x="5275264" y="3157878"/>
            <a:ext cx="452437" cy="452438"/>
          </a:xfrm>
          <a:prstGeom prst="ellipse">
            <a:avLst/>
          </a:prstGeom>
          <a:solidFill>
            <a:srgbClr val="FFFFFF"/>
          </a:solidFill>
          <a:ln>
            <a:solidFill>
              <a:srgbClr val="C0C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endParaRPr lang="zh-CN" altLang="en-US" sz="2000"/>
          </a:p>
        </p:txBody>
      </p:sp>
      <p:sp>
        <p:nvSpPr>
          <p:cNvPr id="38" name="MH_Other_4"/>
          <p:cNvSpPr/>
          <p:nvPr>
            <p:custDataLst>
              <p:tags r:id="rId13"/>
            </p:custDataLst>
          </p:nvPr>
        </p:nvSpPr>
        <p:spPr>
          <a:xfrm>
            <a:off x="5360989" y="3243603"/>
            <a:ext cx="280987" cy="2809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endParaRPr lang="zh-CN" altLang="en-US" sz="2000"/>
          </a:p>
        </p:txBody>
      </p:sp>
      <p:sp>
        <p:nvSpPr>
          <p:cNvPr id="39" name="MH_SubTitle_1"/>
          <p:cNvSpPr>
            <a:spLocks noChangeArrowheads="1"/>
          </p:cNvSpPr>
          <p:nvPr>
            <p:custDataLst>
              <p:tags r:id="rId14"/>
            </p:custDataLst>
          </p:nvPr>
        </p:nvSpPr>
        <p:spPr bwMode="auto">
          <a:xfrm>
            <a:off x="6030914" y="3689124"/>
            <a:ext cx="4179886"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lnSpc>
                <a:spcPct val="120000"/>
              </a:lnSpc>
            </a:pPr>
            <a:r>
              <a:rPr lang="en-US" altLang="zh-CN" sz="2000">
                <a:latin typeface="+mn-lt"/>
                <a:ea typeface="+mn-ea"/>
              </a:rPr>
              <a:t>LOREM IPSUM DOLOR LOR</a:t>
            </a:r>
            <a:endParaRPr lang="en-US" altLang="zh-CN" sz="2000" dirty="0">
              <a:latin typeface="+mn-lt"/>
              <a:ea typeface="+mn-ea"/>
            </a:endParaRPr>
          </a:p>
        </p:txBody>
      </p:sp>
      <p:sp>
        <p:nvSpPr>
          <p:cNvPr id="40" name="MH_Other_3"/>
          <p:cNvSpPr/>
          <p:nvPr>
            <p:custDataLst>
              <p:tags r:id="rId15"/>
            </p:custDataLst>
          </p:nvPr>
        </p:nvSpPr>
        <p:spPr>
          <a:xfrm>
            <a:off x="5275264" y="3909786"/>
            <a:ext cx="452437" cy="452438"/>
          </a:xfrm>
          <a:prstGeom prst="ellipse">
            <a:avLst/>
          </a:prstGeom>
          <a:solidFill>
            <a:srgbClr val="FFFFFF"/>
          </a:solidFill>
          <a:ln>
            <a:solidFill>
              <a:srgbClr val="C0C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endParaRPr lang="zh-CN" altLang="en-US" sz="2000"/>
          </a:p>
        </p:txBody>
      </p:sp>
      <p:sp>
        <p:nvSpPr>
          <p:cNvPr id="41" name="MH_Other_4"/>
          <p:cNvSpPr/>
          <p:nvPr>
            <p:custDataLst>
              <p:tags r:id="rId16"/>
            </p:custDataLst>
          </p:nvPr>
        </p:nvSpPr>
        <p:spPr>
          <a:xfrm>
            <a:off x="5360989" y="3995511"/>
            <a:ext cx="280987" cy="2809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endParaRPr lang="zh-CN" altLang="en-US" sz="2000"/>
          </a:p>
        </p:txBody>
      </p:sp>
      <p:sp>
        <p:nvSpPr>
          <p:cNvPr id="42" name="MH_SubTitle_1"/>
          <p:cNvSpPr>
            <a:spLocks noChangeArrowheads="1"/>
          </p:cNvSpPr>
          <p:nvPr>
            <p:custDataLst>
              <p:tags r:id="rId17"/>
            </p:custDataLst>
          </p:nvPr>
        </p:nvSpPr>
        <p:spPr bwMode="auto">
          <a:xfrm>
            <a:off x="6030914" y="4441032"/>
            <a:ext cx="4179886"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lnSpc>
                <a:spcPct val="120000"/>
              </a:lnSpc>
            </a:pPr>
            <a:r>
              <a:rPr lang="en-US" altLang="zh-CN" sz="2000">
                <a:latin typeface="+mn-lt"/>
                <a:ea typeface="+mn-ea"/>
              </a:rPr>
              <a:t>LOREM IPSUM DOLOR LOR</a:t>
            </a:r>
            <a:endParaRPr lang="en-US" altLang="zh-CN" sz="2000" dirty="0">
              <a:latin typeface="+mn-lt"/>
              <a:ea typeface="+mn-ea"/>
            </a:endParaRPr>
          </a:p>
        </p:txBody>
      </p:sp>
      <p:sp>
        <p:nvSpPr>
          <p:cNvPr id="43" name="MH_Other_3"/>
          <p:cNvSpPr/>
          <p:nvPr>
            <p:custDataLst>
              <p:tags r:id="rId18"/>
            </p:custDataLst>
          </p:nvPr>
        </p:nvSpPr>
        <p:spPr>
          <a:xfrm>
            <a:off x="5275264" y="4661694"/>
            <a:ext cx="452437" cy="452438"/>
          </a:xfrm>
          <a:prstGeom prst="ellipse">
            <a:avLst/>
          </a:prstGeom>
          <a:solidFill>
            <a:srgbClr val="FFFFFF"/>
          </a:solidFill>
          <a:ln>
            <a:solidFill>
              <a:srgbClr val="C0C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endParaRPr lang="zh-CN" altLang="en-US" sz="2000"/>
          </a:p>
        </p:txBody>
      </p:sp>
      <p:sp>
        <p:nvSpPr>
          <p:cNvPr id="44" name="MH_Other_4"/>
          <p:cNvSpPr/>
          <p:nvPr>
            <p:custDataLst>
              <p:tags r:id="rId19"/>
            </p:custDataLst>
          </p:nvPr>
        </p:nvSpPr>
        <p:spPr>
          <a:xfrm>
            <a:off x="5360989" y="4747419"/>
            <a:ext cx="280987" cy="2809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endParaRPr lang="zh-CN" altLang="en-US" sz="2000"/>
          </a:p>
        </p:txBody>
      </p:sp>
      <p:sp>
        <p:nvSpPr>
          <p:cNvPr id="45" name="MH_SubTitle_1"/>
          <p:cNvSpPr>
            <a:spLocks noChangeArrowheads="1"/>
          </p:cNvSpPr>
          <p:nvPr>
            <p:custDataLst>
              <p:tags r:id="rId20"/>
            </p:custDataLst>
          </p:nvPr>
        </p:nvSpPr>
        <p:spPr bwMode="auto">
          <a:xfrm>
            <a:off x="6030914" y="5192940"/>
            <a:ext cx="4179886"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lnSpc>
                <a:spcPct val="120000"/>
              </a:lnSpc>
            </a:pPr>
            <a:r>
              <a:rPr lang="en-US" altLang="zh-CN" sz="2000">
                <a:latin typeface="+mn-lt"/>
                <a:ea typeface="+mn-ea"/>
              </a:rPr>
              <a:t>LOREM IPSUM DOLOR LOR</a:t>
            </a:r>
            <a:endParaRPr lang="en-US" altLang="zh-CN" sz="2000" dirty="0">
              <a:latin typeface="+mn-lt"/>
              <a:ea typeface="+mn-ea"/>
            </a:endParaRPr>
          </a:p>
        </p:txBody>
      </p:sp>
      <p:sp>
        <p:nvSpPr>
          <p:cNvPr id="46" name="MH_Other_3"/>
          <p:cNvSpPr/>
          <p:nvPr>
            <p:custDataLst>
              <p:tags r:id="rId21"/>
            </p:custDataLst>
          </p:nvPr>
        </p:nvSpPr>
        <p:spPr>
          <a:xfrm>
            <a:off x="5275264" y="5413602"/>
            <a:ext cx="452437" cy="452438"/>
          </a:xfrm>
          <a:prstGeom prst="ellipse">
            <a:avLst/>
          </a:prstGeom>
          <a:solidFill>
            <a:srgbClr val="FFFFFF"/>
          </a:solidFill>
          <a:ln>
            <a:solidFill>
              <a:srgbClr val="C0C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endParaRPr lang="zh-CN" altLang="en-US" sz="2000"/>
          </a:p>
        </p:txBody>
      </p:sp>
      <p:sp>
        <p:nvSpPr>
          <p:cNvPr id="47" name="MH_Other_4"/>
          <p:cNvSpPr/>
          <p:nvPr>
            <p:custDataLst>
              <p:tags r:id="rId22"/>
            </p:custDataLst>
          </p:nvPr>
        </p:nvSpPr>
        <p:spPr>
          <a:xfrm>
            <a:off x="5360989" y="5499327"/>
            <a:ext cx="280987" cy="2809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endParaRPr lang="zh-CN" altLang="en-US" sz="2000"/>
          </a:p>
        </p:txBody>
      </p:sp>
      <p:sp>
        <p:nvSpPr>
          <p:cNvPr id="2" name="文本框 1"/>
          <p:cNvSpPr txBox="1"/>
          <p:nvPr>
            <p:custDataLst>
              <p:tags r:id="rId23"/>
            </p:custDataLst>
          </p:nvPr>
        </p:nvSpPr>
        <p:spPr>
          <a:xfrm>
            <a:off x="646981" y="314591"/>
            <a:ext cx="10877910" cy="699595"/>
          </a:xfrm>
          <a:prstGeom prst="rect">
            <a:avLst/>
          </a:prstGeom>
        </p:spPr>
        <p:txBody>
          <a:bodyPr vert="horz" lIns="91440" tIns="45720" rIns="91440" bIns="45720" rtlCol="0" anchor="b">
            <a:normAutofit/>
          </a:bodyPr>
          <a:lstStyle>
            <a:lvl1pPr defTabSz="685800">
              <a:lnSpc>
                <a:spcPct val="90000"/>
              </a:lnSpc>
              <a:spcBef>
                <a:spcPct val="0"/>
              </a:spcBef>
              <a:buNone/>
              <a:defRPr sz="3200" b="1" i="0" baseline="0">
                <a:solidFill>
                  <a:schemeClr val="accent1"/>
                </a:solidFill>
                <a:effectLst/>
                <a:latin typeface="Arial" panose="020B0604020202020204" pitchFamily="34" charset="0"/>
                <a:ea typeface="黑体" panose="02010609060101010101" pitchFamily="49" charset="-122"/>
                <a:cs typeface="+mj-cs"/>
              </a:defRPr>
            </a:lvl1pPr>
          </a:lstStyle>
          <a:p>
            <a:r>
              <a:rPr lang="en-US" altLang="zh-CN">
                <a:latin typeface="+mj-lt"/>
                <a:ea typeface="+mj-ea"/>
              </a:rPr>
              <a:t>LOREM IPSUM DOLOR</a:t>
            </a:r>
            <a:endParaRPr lang="zh-CN" altLang="en-US" dirty="0">
              <a:latin typeface="+mj-lt"/>
              <a:ea typeface="+mj-ea"/>
            </a:endParaRP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H_Other_2"/>
          <p:cNvSpPr/>
          <p:nvPr>
            <p:custDataLst>
              <p:tags r:id="rId2"/>
            </p:custDataLst>
          </p:nvPr>
        </p:nvSpPr>
        <p:spPr bwMode="auto">
          <a:xfrm>
            <a:off x="1752947" y="1397548"/>
            <a:ext cx="3247056" cy="1612028"/>
          </a:xfrm>
          <a:custGeom>
            <a:avLst/>
            <a:gdLst>
              <a:gd name="connsiteX0" fmla="*/ 0 w 1980000"/>
              <a:gd name="connsiteY0" fmla="*/ 0 h 982134"/>
              <a:gd name="connsiteX1" fmla="*/ 1980000 w 1980000"/>
              <a:gd name="connsiteY1" fmla="*/ 0 h 982134"/>
              <a:gd name="connsiteX2" fmla="*/ 990000 w 1980000"/>
              <a:gd name="connsiteY2" fmla="*/ 982134 h 982134"/>
            </a:gdLst>
            <a:ahLst/>
            <a:cxnLst>
              <a:cxn ang="0">
                <a:pos x="connsiteX0" y="connsiteY0"/>
              </a:cxn>
              <a:cxn ang="0">
                <a:pos x="connsiteX1" y="connsiteY1"/>
              </a:cxn>
              <a:cxn ang="0">
                <a:pos x="connsiteX2" y="connsiteY2"/>
              </a:cxn>
            </a:cxnLst>
            <a:rect l="l" t="t" r="r" b="b"/>
            <a:pathLst>
              <a:path w="1980000" h="982134">
                <a:moveTo>
                  <a:pt x="0" y="0"/>
                </a:moveTo>
                <a:lnTo>
                  <a:pt x="1980000" y="0"/>
                </a:lnTo>
                <a:lnTo>
                  <a:pt x="990000" y="982134"/>
                </a:lnTo>
                <a:close/>
              </a:path>
            </a:pathLst>
          </a:custGeom>
          <a:solidFill>
            <a:schemeClr val="accent1"/>
          </a:solidFill>
          <a:ln w="12700" cap="flat" cmpd="sng" algn="ctr">
            <a:noFill/>
            <a:prstDash val="solid"/>
            <a:miter lim="800000"/>
          </a:ln>
          <a:effectLst/>
        </p:spPr>
        <p:txBody>
          <a:bodyPr bIns="648000" anchor="ctr"/>
          <a:lstStyle/>
          <a:p>
            <a:pPr algn="ctr">
              <a:defRPr/>
            </a:pPr>
            <a:endParaRPr lang="en-US" altLang="zh-CN" sz="2800" kern="0"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2051" name="MH_Other_1"/>
          <p:cNvCxnSpPr>
            <a:cxnSpLocks noChangeShapeType="1"/>
          </p:cNvCxnSpPr>
          <p:nvPr>
            <p:custDataLst>
              <p:tags r:id="rId3"/>
            </p:custDataLst>
          </p:nvPr>
        </p:nvCxnSpPr>
        <p:spPr bwMode="auto">
          <a:xfrm flipH="1">
            <a:off x="2005935" y="2106338"/>
            <a:ext cx="2611446" cy="2611446"/>
          </a:xfrm>
          <a:prstGeom prst="line">
            <a:avLst/>
          </a:prstGeom>
          <a:noFill/>
          <a:ln w="6350" algn="ctr">
            <a:solidFill>
              <a:schemeClr val="accent1"/>
            </a:solidFill>
            <a:miter lim="800000"/>
          </a:ln>
          <a:extLst>
            <a:ext uri="{909E8E84-426E-40DD-AFC4-6F175D3DCCD1}">
              <a14:hiddenFill xmlns:a14="http://schemas.microsoft.com/office/drawing/2010/main">
                <a:noFill/>
              </a14:hiddenFill>
            </a:ext>
          </a:extLst>
        </p:spPr>
      </p:cxnSp>
      <p:sp>
        <p:nvSpPr>
          <p:cNvPr id="4" name="标题 3"/>
          <p:cNvSpPr>
            <a:spLocks noGrp="1"/>
          </p:cNvSpPr>
          <p:nvPr>
            <p:ph type="title"/>
            <p:custDataLst>
              <p:tags r:id="rId4"/>
            </p:custDataLst>
          </p:nvPr>
        </p:nvSpPr>
        <p:spPr/>
        <p:txBody>
          <a:bodyPr>
            <a:normAutofit fontScale="90000"/>
          </a:bodyPr>
          <a:lstStyle/>
          <a:p>
            <a:r>
              <a:rPr lang="en-US" altLang="zh-CN" kern="0">
                <a:solidFill>
                  <a:srgbClr val="FFFFFF"/>
                </a:solidFill>
                <a:latin typeface="+mj-lt"/>
                <a:ea typeface="+mj-ea"/>
              </a:rPr>
              <a:t>LOREM</a:t>
            </a:r>
            <a:endParaRPr lang="zh-CN" altLang="en-US" dirty="0">
              <a:latin typeface="+mj-lt"/>
              <a:ea typeface="+mj-ea"/>
            </a:endParaRPr>
          </a:p>
        </p:txBody>
      </p:sp>
      <p:sp>
        <p:nvSpPr>
          <p:cNvPr id="5" name="内容占位符 4"/>
          <p:cNvSpPr>
            <a:spLocks noGrp="1"/>
          </p:cNvSpPr>
          <p:nvPr>
            <p:ph idx="4294967295"/>
            <p:custDataLst>
              <p:tags r:id="rId5"/>
            </p:custDataLst>
          </p:nvPr>
        </p:nvSpPr>
        <p:spPr>
          <a:xfrm>
            <a:off x="5104800" y="1695600"/>
            <a:ext cx="5925600" cy="3772800"/>
          </a:xfrm>
        </p:spPr>
        <p:txBody>
          <a:bodyPr/>
          <a:lstStyle/>
          <a:p>
            <a:r>
              <a:rPr lang="en-US" altLang="zh-CN" dirty="0">
                <a:latin typeface="+mn-lt"/>
                <a:ea typeface="+mn-ea"/>
              </a:rPr>
              <a:t>LOREM IPSUM DOLOR LOREM IPSUM DOLOR LOREM IPSUM DOLOR LOREM IPSUM DOLOR LOREM IPSUM DOLOR LOREM IPSUM</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custDataLst>
              <p:tags r:id="rId2"/>
            </p:custDataLst>
          </p:nvPr>
        </p:nvSpPr>
        <p:spPr/>
        <p:txBody>
          <a:bodyPr bIns="46800"/>
          <a:lstStyle/>
          <a:p>
            <a:pPr algn="l"/>
            <a:r>
              <a:rPr lang="en-US" altLang="zh-CN" dirty="0">
                <a:solidFill>
                  <a:srgbClr val="0890D0"/>
                </a:solidFill>
                <a:latin typeface="+mj-lt"/>
                <a:ea typeface="+mj-ea"/>
              </a:rPr>
              <a:t>LOREM IPSUM DOLOR</a:t>
            </a:r>
            <a:endParaRPr lang="zh-CN" altLang="en-US" dirty="0">
              <a:solidFill>
                <a:srgbClr val="0890D0"/>
              </a:solidFill>
              <a:latin typeface="+mj-lt"/>
              <a:ea typeface="+mj-ea"/>
            </a:endParaRPr>
          </a:p>
        </p:txBody>
      </p:sp>
      <p:sp>
        <p:nvSpPr>
          <p:cNvPr id="2" name="文本框 1"/>
          <p:cNvSpPr txBox="1"/>
          <p:nvPr>
            <p:custDataLst>
              <p:tags r:id="rId3"/>
            </p:custDataLst>
          </p:nvPr>
        </p:nvSpPr>
        <p:spPr>
          <a:xfrm>
            <a:off x="504494" y="1649864"/>
            <a:ext cx="11068906" cy="4706486"/>
          </a:xfrm>
          <a:prstGeom prst="rect">
            <a:avLst/>
          </a:prstGeom>
        </p:spPr>
        <p:txBody>
          <a:bodyPr vert="horz" lIns="91440" tIns="45720" rIns="91440" bIns="45720" rtlCol="0">
            <a:normAutofit/>
          </a:bodyPr>
          <a:lstStyle>
            <a:lvl1pPr marL="267970" indent="-267970" algn="just" defTabSz="685800">
              <a:lnSpc>
                <a:spcPct val="110000"/>
              </a:lnSpc>
              <a:spcBef>
                <a:spcPts val="1350"/>
              </a:spcBef>
              <a:spcAft>
                <a:spcPts val="0"/>
              </a:spcAft>
              <a:buClr>
                <a:schemeClr val="accent1"/>
              </a:buClr>
              <a:buSzPct val="70000"/>
              <a:buFont typeface="Wingdings" panose="05000000000000000000" pitchFamily="2" charset="2"/>
              <a:buChar char="À"/>
              <a:defRPr sz="2400" baseline="0">
                <a:solidFill>
                  <a:schemeClr val="bg2"/>
                </a:solidFill>
              </a:defRPr>
            </a:lvl1pPr>
            <a:lvl2pPr marL="610870" indent="0" algn="just" defTabSz="685800">
              <a:spcBef>
                <a:spcPts val="0"/>
              </a:spcBef>
              <a:spcAft>
                <a:spcPts val="0"/>
              </a:spcAft>
              <a:buClr>
                <a:schemeClr val="tx1"/>
              </a:buClr>
              <a:buFont typeface="Arial" panose="020B0604020202020204" pitchFamily="34" charset="0"/>
              <a:buChar char="•"/>
              <a:defRPr sz="2000" baseline="0">
                <a:solidFill>
                  <a:schemeClr val="bg2"/>
                </a:solidFill>
                <a:latin typeface="Arial" panose="020B0604020202020204" pitchFamily="34" charset="0"/>
                <a:ea typeface="黑体" panose="02010609060101010101" pitchFamily="49" charset="-122"/>
              </a:defRPr>
            </a:lvl2pPr>
            <a:lvl3pPr marL="857250" indent="-171450" defTabSz="685800">
              <a:lnSpc>
                <a:spcPct val="90000"/>
              </a:lnSpc>
              <a:spcBef>
                <a:spcPts val="375"/>
              </a:spcBef>
              <a:buFont typeface="Arial" panose="020B0604020202020204" pitchFamily="34" charset="0"/>
              <a:buChar char="•"/>
            </a:lvl3pPr>
            <a:lvl4pPr marL="1200150" indent="-171450" defTabSz="685800">
              <a:lnSpc>
                <a:spcPct val="90000"/>
              </a:lnSpc>
              <a:spcBef>
                <a:spcPts val="375"/>
              </a:spcBef>
              <a:buFont typeface="Arial" panose="020B0604020202020204" pitchFamily="34" charset="0"/>
              <a:buChar char="•"/>
            </a:lvl4pPr>
            <a:lvl5pPr marL="1543050" indent="-171450" defTabSz="685800">
              <a:lnSpc>
                <a:spcPct val="90000"/>
              </a:lnSpc>
              <a:spcBef>
                <a:spcPts val="375"/>
              </a:spcBef>
              <a:buFont typeface="Arial" panose="020B0604020202020204" pitchFamily="34" charset="0"/>
              <a:buChar char="•"/>
            </a:lvl5pPr>
            <a:lvl6pPr marL="1885950" indent="-171450" defTabSz="685800">
              <a:lnSpc>
                <a:spcPct val="90000"/>
              </a:lnSpc>
              <a:spcBef>
                <a:spcPts val="375"/>
              </a:spcBef>
              <a:buFont typeface="Arial" panose="020B0604020202020204" pitchFamily="34" charset="0"/>
              <a:buChar char="•"/>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US" altLang="zh-CN"/>
              <a:t>Lorem ipsum dolor sit amet, consectetur adipisicing elit, sed do eiusmod tempor incididunt ut labore et dolore magna aliqua. Ut enim ad minim veniam, quis nostrud exercitation ullamco laboris nisi ut aliquip ex ea commodo consequat.</a:t>
            </a:r>
            <a:endParaRPr lang="zh-CN" altLang="en-US" dirty="0"/>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51" name="MH_Other_1"/>
          <p:cNvCxnSpPr>
            <a:cxnSpLocks noChangeShapeType="1"/>
          </p:cNvCxnSpPr>
          <p:nvPr>
            <p:custDataLst>
              <p:tags r:id="rId2"/>
            </p:custDataLst>
          </p:nvPr>
        </p:nvCxnSpPr>
        <p:spPr bwMode="auto">
          <a:xfrm flipH="1">
            <a:off x="2005935" y="2106338"/>
            <a:ext cx="2611446" cy="2611446"/>
          </a:xfrm>
          <a:prstGeom prst="line">
            <a:avLst/>
          </a:prstGeom>
          <a:noFill/>
          <a:ln w="6350" algn="ctr">
            <a:solidFill>
              <a:schemeClr val="accent1"/>
            </a:solidFill>
            <a:miter lim="800000"/>
          </a:ln>
          <a:extLst>
            <a:ext uri="{909E8E84-426E-40DD-AFC4-6F175D3DCCD1}">
              <a14:hiddenFill xmlns:a14="http://schemas.microsoft.com/office/drawing/2010/main">
                <a:noFill/>
              </a14:hiddenFill>
            </a:ext>
          </a:extLst>
        </p:spPr>
      </p:cxnSp>
      <p:sp>
        <p:nvSpPr>
          <p:cNvPr id="5" name="标题 4"/>
          <p:cNvSpPr>
            <a:spLocks noGrp="1"/>
          </p:cNvSpPr>
          <p:nvPr>
            <p:ph type="title"/>
            <p:custDataLst>
              <p:tags r:id="rId3"/>
            </p:custDataLst>
          </p:nvPr>
        </p:nvSpPr>
        <p:spPr/>
        <p:txBody>
          <a:bodyPr/>
          <a:lstStyle/>
          <a:p>
            <a:pPr>
              <a:defRPr/>
            </a:pPr>
            <a:r>
              <a:rPr lang="en-US" altLang="zh-CN" kern="0">
                <a:solidFill>
                  <a:srgbClr val="FFFFFF"/>
                </a:solidFill>
                <a:latin typeface="+mj-lt"/>
                <a:ea typeface="+mj-ea"/>
              </a:rPr>
              <a:t>LOREM</a:t>
            </a:r>
            <a:endParaRPr lang="en-US" altLang="zh-CN" kern="0" dirty="0">
              <a:solidFill>
                <a:srgbClr val="FFFFFF"/>
              </a:solidFill>
              <a:latin typeface="+mj-lt"/>
              <a:ea typeface="+mj-ea"/>
            </a:endParaRPr>
          </a:p>
        </p:txBody>
      </p:sp>
      <p:sp>
        <p:nvSpPr>
          <p:cNvPr id="6" name="内容占位符 5"/>
          <p:cNvSpPr>
            <a:spLocks noGrp="1"/>
          </p:cNvSpPr>
          <p:nvPr>
            <p:ph sz="half" idx="4294967295"/>
            <p:custDataLst>
              <p:tags r:id="rId4"/>
            </p:custDataLst>
          </p:nvPr>
        </p:nvSpPr>
        <p:spPr>
          <a:xfrm>
            <a:off x="170400" y="3616726"/>
            <a:ext cx="5925600" cy="2001600"/>
          </a:xfrm>
        </p:spPr>
        <p:txBody>
          <a:bodyPr>
            <a:normAutofit lnSpcReduction="10000"/>
          </a:bodyPr>
          <a:lstStyle/>
          <a:p>
            <a:r>
              <a:rPr lang="en-US" altLang="zh-CN">
                <a:latin typeface="+mn-lt"/>
                <a:ea typeface="+mn-ea"/>
              </a:rPr>
              <a:t>LOREM IPSUM DOLOR LOREM IPSUM DOLOR LOREM IPSUM DOLOR LOREM IPSUM DOLOR LOREM IPSUM DOLOR LOREM IPSUM</a:t>
            </a:r>
            <a:endParaRPr lang="en-US" altLang="zh-CN" dirty="0">
              <a:latin typeface="+mn-lt"/>
              <a:ea typeface="+mn-ea"/>
            </a:endParaRPr>
          </a:p>
        </p:txBody>
      </p:sp>
      <p:sp>
        <p:nvSpPr>
          <p:cNvPr id="9" name="内容占位符 8"/>
          <p:cNvSpPr>
            <a:spLocks noGrp="1"/>
          </p:cNvSpPr>
          <p:nvPr>
            <p:ph sz="half" idx="4294967295"/>
            <p:custDataLst>
              <p:tags r:id="rId5"/>
            </p:custDataLst>
          </p:nvPr>
        </p:nvSpPr>
        <p:spPr>
          <a:xfrm>
            <a:off x="6266400" y="3616726"/>
            <a:ext cx="5925600" cy="2001600"/>
          </a:xfrm>
        </p:spPr>
        <p:txBody>
          <a:bodyPr>
            <a:normAutofit lnSpcReduction="10000"/>
          </a:bodyPr>
          <a:lstStyle/>
          <a:p>
            <a:r>
              <a:rPr lang="en-US" altLang="zh-CN">
                <a:latin typeface="+mn-lt"/>
                <a:ea typeface="+mn-ea"/>
              </a:rPr>
              <a:t>LOREM IPSUM DOLOR LOREM IPSUM DOLOR LOREM IPSUM DOLOR LOREM IPSUM DOLOR LOREM IPSUM DOLOR LOREM IPSUM</a:t>
            </a:r>
            <a:endParaRPr lang="en-US" altLang="zh-CN" dirty="0">
              <a:latin typeface="+mn-lt"/>
              <a:ea typeface="+mn-ea"/>
            </a:endParaRP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MH_Other_2"/>
          <p:cNvSpPr/>
          <p:nvPr>
            <p:custDataLst>
              <p:tags r:id="rId2"/>
            </p:custDataLst>
          </p:nvPr>
        </p:nvSpPr>
        <p:spPr>
          <a:xfrm>
            <a:off x="5522745" y="1678435"/>
            <a:ext cx="297865" cy="282458"/>
          </a:xfrm>
          <a:prstGeom prst="rtTriangl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endParaRPr lang="zh-CN" altLang="en-US" sz="100"/>
          </a:p>
        </p:txBody>
      </p:sp>
      <p:sp>
        <p:nvSpPr>
          <p:cNvPr id="42" name="MH_SubTitle_1"/>
          <p:cNvSpPr/>
          <p:nvPr>
            <p:custDataLst>
              <p:tags r:id="rId3"/>
            </p:custDataLst>
          </p:nvPr>
        </p:nvSpPr>
        <p:spPr>
          <a:xfrm>
            <a:off x="4629151" y="1960893"/>
            <a:ext cx="2228849" cy="3374087"/>
          </a:xfrm>
          <a:prstGeom prst="rect">
            <a:avLst/>
          </a:prstGeom>
          <a:solidFill>
            <a:srgbClr val="FEFFFF"/>
          </a:solidFill>
          <a:ln w="3175">
            <a:solidFill>
              <a:schemeClr val="accent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144000" rIns="72000" bIns="0" anchor="ctr">
            <a:normAutofit/>
          </a:bodyPr>
          <a:lstStyle/>
          <a:p>
            <a:pPr algn="ctr">
              <a:lnSpc>
                <a:spcPct val="120000"/>
              </a:lnSpc>
              <a:defRPr/>
            </a:pPr>
            <a:r>
              <a:rPr lang="en-US" altLang="zh-CN" sz="2000" dirty="0">
                <a:solidFill>
                  <a:schemeClr val="accent1"/>
                </a:solidFill>
              </a:rPr>
              <a:t>LOREM IPSUM DOLOR LOREM </a:t>
            </a:r>
            <a:endParaRPr lang="zh-CN" altLang="en-US" sz="2000" dirty="0">
              <a:solidFill>
                <a:schemeClr val="accent1"/>
              </a:solidFill>
            </a:endParaRPr>
          </a:p>
        </p:txBody>
      </p:sp>
      <p:sp>
        <p:nvSpPr>
          <p:cNvPr id="43" name="MH_Other_3"/>
          <p:cNvSpPr/>
          <p:nvPr>
            <p:custDataLst>
              <p:tags r:id="rId4"/>
            </p:custDataLst>
          </p:nvPr>
        </p:nvSpPr>
        <p:spPr>
          <a:xfrm>
            <a:off x="4736998" y="1678435"/>
            <a:ext cx="770340" cy="878187"/>
          </a:xfrm>
          <a:custGeom>
            <a:avLst/>
            <a:gdLst>
              <a:gd name="connsiteX0" fmla="*/ 0 w 466725"/>
              <a:gd name="connsiteY0" fmla="*/ 0 h 533401"/>
              <a:gd name="connsiteX1" fmla="*/ 466725 w 466725"/>
              <a:gd name="connsiteY1" fmla="*/ 0 h 533401"/>
              <a:gd name="connsiteX2" fmla="*/ 466725 w 466725"/>
              <a:gd name="connsiteY2" fmla="*/ 300038 h 533401"/>
              <a:gd name="connsiteX3" fmla="*/ 233362 w 466725"/>
              <a:gd name="connsiteY3" fmla="*/ 533401 h 533401"/>
              <a:gd name="connsiteX4" fmla="*/ 233363 w 466725"/>
              <a:gd name="connsiteY4" fmla="*/ 533400 h 533401"/>
              <a:gd name="connsiteX5" fmla="*/ 0 w 466725"/>
              <a:gd name="connsiteY5" fmla="*/ 300037 h 5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33401">
                <a:moveTo>
                  <a:pt x="0" y="0"/>
                </a:moveTo>
                <a:lnTo>
                  <a:pt x="466725" y="0"/>
                </a:lnTo>
                <a:lnTo>
                  <a:pt x="466725" y="300038"/>
                </a:lnTo>
                <a:cubicBezTo>
                  <a:pt x="466725" y="428921"/>
                  <a:pt x="362245" y="533401"/>
                  <a:pt x="233362" y="533401"/>
                </a:cubicBezTo>
                <a:lnTo>
                  <a:pt x="233363" y="533400"/>
                </a:lnTo>
                <a:cubicBezTo>
                  <a:pt x="104480" y="533400"/>
                  <a:pt x="0" y="428920"/>
                  <a:pt x="0" y="300037"/>
                </a:cubicBezTo>
                <a:close/>
              </a:path>
            </a:pathLst>
          </a:custGeom>
          <a:solidFill>
            <a:schemeClr val="accent1"/>
          </a:solidFill>
          <a:ln>
            <a:noFill/>
          </a:ln>
          <a:effectLst>
            <a:outerShdw blurRad="508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2800" dirty="0">
              <a:solidFill>
                <a:srgbClr val="FEFFFF"/>
              </a:solidFill>
            </a:endParaRPr>
          </a:p>
        </p:txBody>
      </p:sp>
      <p:sp>
        <p:nvSpPr>
          <p:cNvPr id="2" name="文本框 1"/>
          <p:cNvSpPr txBox="1"/>
          <p:nvPr>
            <p:custDataLst>
              <p:tags r:id="rId5"/>
            </p:custDataLst>
          </p:nvPr>
        </p:nvSpPr>
        <p:spPr>
          <a:xfrm>
            <a:off x="646981" y="314591"/>
            <a:ext cx="10877910" cy="699595"/>
          </a:xfrm>
          <a:prstGeom prst="rect">
            <a:avLst/>
          </a:prstGeom>
        </p:spPr>
        <p:txBody>
          <a:bodyPr vert="horz" lIns="91440" tIns="45720" rIns="91440" bIns="45720" rtlCol="0" anchor="b">
            <a:normAutofit/>
          </a:bodyPr>
          <a:lstStyle>
            <a:lvl1pPr defTabSz="685800">
              <a:lnSpc>
                <a:spcPct val="90000"/>
              </a:lnSpc>
              <a:spcBef>
                <a:spcPct val="0"/>
              </a:spcBef>
              <a:buNone/>
              <a:defRPr sz="3200" b="1" i="0" baseline="0">
                <a:solidFill>
                  <a:schemeClr val="accent1"/>
                </a:solidFill>
                <a:effectLst/>
                <a:latin typeface="Arial" panose="020B0604020202020204" pitchFamily="34" charset="0"/>
                <a:ea typeface="黑体" panose="02010609060101010101" pitchFamily="49" charset="-122"/>
                <a:cs typeface="+mj-cs"/>
              </a:defRPr>
            </a:lvl1pPr>
          </a:lstStyle>
          <a:p>
            <a:r>
              <a:rPr lang="en-US" altLang="zh-CN">
                <a:latin typeface="+mj-lt"/>
                <a:ea typeface="+mj-ea"/>
              </a:rPr>
              <a:t>LOREM IPSUM DOLOR</a:t>
            </a:r>
            <a:endParaRPr lang="zh-CN" altLang="en-US" dirty="0">
              <a:latin typeface="+mj-lt"/>
              <a:ea typeface="+mj-ea"/>
            </a:endParaRP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MH_Other_1"/>
          <p:cNvSpPr/>
          <p:nvPr>
            <p:custDataLst>
              <p:tags r:id="rId2"/>
            </p:custDataLst>
          </p:nvPr>
        </p:nvSpPr>
        <p:spPr>
          <a:xfrm rot="16200000">
            <a:off x="4607753" y="3686737"/>
            <a:ext cx="2644432" cy="652052"/>
          </a:xfrm>
          <a:prstGeom prst="parallelogram">
            <a:avLst>
              <a:gd name="adj" fmla="val 156667"/>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400"/>
          </a:p>
        </p:txBody>
      </p:sp>
      <p:sp>
        <p:nvSpPr>
          <p:cNvPr id="41" name="MH_Other_2"/>
          <p:cNvSpPr/>
          <p:nvPr>
            <p:custDataLst>
              <p:tags r:id="rId3"/>
            </p:custDataLst>
          </p:nvPr>
        </p:nvSpPr>
        <p:spPr>
          <a:xfrm>
            <a:off x="4567503" y="2469172"/>
            <a:ext cx="233451" cy="221376"/>
          </a:xfrm>
          <a:prstGeom prst="rtTriangl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endParaRPr lang="zh-CN" altLang="en-US" sz="100"/>
          </a:p>
        </p:txBody>
      </p:sp>
      <p:sp>
        <p:nvSpPr>
          <p:cNvPr id="42" name="MH_SubTitle_1"/>
          <p:cNvSpPr/>
          <p:nvPr>
            <p:custDataLst>
              <p:tags r:id="rId4"/>
            </p:custDataLst>
          </p:nvPr>
        </p:nvSpPr>
        <p:spPr>
          <a:xfrm>
            <a:off x="3867151" y="2690548"/>
            <a:ext cx="1746855" cy="2644432"/>
          </a:xfrm>
          <a:prstGeom prst="rect">
            <a:avLst/>
          </a:prstGeom>
          <a:solidFill>
            <a:srgbClr val="FEFFFF"/>
          </a:solidFill>
          <a:ln w="3175">
            <a:solidFill>
              <a:schemeClr val="accent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144000" rIns="72000" bIns="0" anchor="ctr">
            <a:normAutofit/>
          </a:bodyPr>
          <a:lstStyle/>
          <a:p>
            <a:pPr algn="ctr">
              <a:lnSpc>
                <a:spcPct val="120000"/>
              </a:lnSpc>
              <a:defRPr/>
            </a:pPr>
            <a:r>
              <a:rPr lang="en-US" altLang="zh-CN" sz="2000">
                <a:solidFill>
                  <a:schemeClr val="accent1"/>
                </a:solidFill>
              </a:rPr>
              <a:t>LOREM IPSUM DOLOR</a:t>
            </a:r>
            <a:endParaRPr lang="zh-CN" altLang="en-US" sz="2000" dirty="0">
              <a:solidFill>
                <a:schemeClr val="accent1"/>
              </a:solidFill>
            </a:endParaRPr>
          </a:p>
        </p:txBody>
      </p:sp>
      <p:sp>
        <p:nvSpPr>
          <p:cNvPr id="43" name="MH_Other_3"/>
          <p:cNvSpPr/>
          <p:nvPr>
            <p:custDataLst>
              <p:tags r:id="rId5"/>
            </p:custDataLst>
          </p:nvPr>
        </p:nvSpPr>
        <p:spPr>
          <a:xfrm>
            <a:off x="3951676" y="2469172"/>
            <a:ext cx="603752" cy="688277"/>
          </a:xfrm>
          <a:custGeom>
            <a:avLst/>
            <a:gdLst>
              <a:gd name="connsiteX0" fmla="*/ 0 w 466725"/>
              <a:gd name="connsiteY0" fmla="*/ 0 h 533401"/>
              <a:gd name="connsiteX1" fmla="*/ 466725 w 466725"/>
              <a:gd name="connsiteY1" fmla="*/ 0 h 533401"/>
              <a:gd name="connsiteX2" fmla="*/ 466725 w 466725"/>
              <a:gd name="connsiteY2" fmla="*/ 300038 h 533401"/>
              <a:gd name="connsiteX3" fmla="*/ 233362 w 466725"/>
              <a:gd name="connsiteY3" fmla="*/ 533401 h 533401"/>
              <a:gd name="connsiteX4" fmla="*/ 233363 w 466725"/>
              <a:gd name="connsiteY4" fmla="*/ 533400 h 533401"/>
              <a:gd name="connsiteX5" fmla="*/ 0 w 466725"/>
              <a:gd name="connsiteY5" fmla="*/ 300037 h 5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33401">
                <a:moveTo>
                  <a:pt x="0" y="0"/>
                </a:moveTo>
                <a:lnTo>
                  <a:pt x="466725" y="0"/>
                </a:lnTo>
                <a:lnTo>
                  <a:pt x="466725" y="300038"/>
                </a:lnTo>
                <a:cubicBezTo>
                  <a:pt x="466725" y="428921"/>
                  <a:pt x="362245" y="533401"/>
                  <a:pt x="233362" y="533401"/>
                </a:cubicBezTo>
                <a:lnTo>
                  <a:pt x="233363" y="533400"/>
                </a:lnTo>
                <a:cubicBezTo>
                  <a:pt x="104480" y="533400"/>
                  <a:pt x="0" y="428920"/>
                  <a:pt x="0" y="300037"/>
                </a:cubicBezTo>
                <a:close/>
              </a:path>
            </a:pathLst>
          </a:custGeom>
          <a:solidFill>
            <a:schemeClr val="accent1"/>
          </a:solidFill>
          <a:ln>
            <a:noFill/>
          </a:ln>
          <a:effectLst>
            <a:outerShdw blurRad="508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800" dirty="0">
                <a:solidFill>
                  <a:srgbClr val="FEFFFF"/>
                </a:solidFill>
              </a:rPr>
              <a:t>A</a:t>
            </a:r>
            <a:endParaRPr lang="zh-CN" altLang="en-US" sz="2800" dirty="0">
              <a:solidFill>
                <a:srgbClr val="FEFFFF"/>
              </a:solidFill>
            </a:endParaRPr>
          </a:p>
        </p:txBody>
      </p:sp>
      <p:sp>
        <p:nvSpPr>
          <p:cNvPr id="46" name="MH_Other_5"/>
          <p:cNvSpPr/>
          <p:nvPr>
            <p:custDataLst>
              <p:tags r:id="rId6"/>
            </p:custDataLst>
          </p:nvPr>
        </p:nvSpPr>
        <p:spPr>
          <a:xfrm>
            <a:off x="6958360" y="2469172"/>
            <a:ext cx="233451" cy="221376"/>
          </a:xfrm>
          <a:prstGeom prst="rtTriangl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endParaRPr lang="zh-CN" altLang="en-US" sz="100"/>
          </a:p>
        </p:txBody>
      </p:sp>
      <p:sp>
        <p:nvSpPr>
          <p:cNvPr id="47" name="MH_SubTitle_2"/>
          <p:cNvSpPr/>
          <p:nvPr>
            <p:custDataLst>
              <p:tags r:id="rId7"/>
            </p:custDataLst>
          </p:nvPr>
        </p:nvSpPr>
        <p:spPr>
          <a:xfrm>
            <a:off x="6255995" y="2690548"/>
            <a:ext cx="1746855" cy="2644432"/>
          </a:xfrm>
          <a:prstGeom prst="rect">
            <a:avLst/>
          </a:prstGeom>
          <a:solidFill>
            <a:srgbClr val="FEFFFF"/>
          </a:solidFill>
          <a:ln w="3175">
            <a:solidFill>
              <a:schemeClr val="accent2"/>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144000" rIns="72000" bIns="0" anchor="ctr">
            <a:normAutofit/>
          </a:bodyPr>
          <a:lstStyle/>
          <a:p>
            <a:pPr algn="ctr">
              <a:lnSpc>
                <a:spcPct val="120000"/>
              </a:lnSpc>
              <a:defRPr/>
            </a:pPr>
            <a:r>
              <a:rPr lang="en-US" altLang="zh-CN" sz="2000">
                <a:solidFill>
                  <a:schemeClr val="accent2"/>
                </a:solidFill>
              </a:rPr>
              <a:t>LOREM IPSUM DOLOR</a:t>
            </a:r>
            <a:endParaRPr lang="zh-CN" altLang="en-US" sz="2000" dirty="0">
              <a:solidFill>
                <a:schemeClr val="accent2"/>
              </a:solidFill>
            </a:endParaRPr>
          </a:p>
        </p:txBody>
      </p:sp>
      <p:sp>
        <p:nvSpPr>
          <p:cNvPr id="48" name="MH_Other_6"/>
          <p:cNvSpPr/>
          <p:nvPr>
            <p:custDataLst>
              <p:tags r:id="rId8"/>
            </p:custDataLst>
          </p:nvPr>
        </p:nvSpPr>
        <p:spPr>
          <a:xfrm>
            <a:off x="6342533" y="2469172"/>
            <a:ext cx="603752" cy="688277"/>
          </a:xfrm>
          <a:custGeom>
            <a:avLst/>
            <a:gdLst>
              <a:gd name="connsiteX0" fmla="*/ 0 w 466725"/>
              <a:gd name="connsiteY0" fmla="*/ 0 h 533401"/>
              <a:gd name="connsiteX1" fmla="*/ 466725 w 466725"/>
              <a:gd name="connsiteY1" fmla="*/ 0 h 533401"/>
              <a:gd name="connsiteX2" fmla="*/ 466725 w 466725"/>
              <a:gd name="connsiteY2" fmla="*/ 300038 h 533401"/>
              <a:gd name="connsiteX3" fmla="*/ 233362 w 466725"/>
              <a:gd name="connsiteY3" fmla="*/ 533401 h 533401"/>
              <a:gd name="connsiteX4" fmla="*/ 233363 w 466725"/>
              <a:gd name="connsiteY4" fmla="*/ 533400 h 533401"/>
              <a:gd name="connsiteX5" fmla="*/ 0 w 466725"/>
              <a:gd name="connsiteY5" fmla="*/ 300037 h 5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33401">
                <a:moveTo>
                  <a:pt x="0" y="0"/>
                </a:moveTo>
                <a:lnTo>
                  <a:pt x="466725" y="0"/>
                </a:lnTo>
                <a:lnTo>
                  <a:pt x="466725" y="300038"/>
                </a:lnTo>
                <a:cubicBezTo>
                  <a:pt x="466725" y="428921"/>
                  <a:pt x="362245" y="533401"/>
                  <a:pt x="233362" y="533401"/>
                </a:cubicBezTo>
                <a:lnTo>
                  <a:pt x="233363" y="533400"/>
                </a:lnTo>
                <a:cubicBezTo>
                  <a:pt x="104480" y="533400"/>
                  <a:pt x="0" y="428920"/>
                  <a:pt x="0" y="300037"/>
                </a:cubicBezTo>
                <a:close/>
              </a:path>
            </a:pathLst>
          </a:custGeom>
          <a:solidFill>
            <a:schemeClr val="accent2"/>
          </a:solidFill>
          <a:ln>
            <a:noFill/>
          </a:ln>
          <a:effectLst>
            <a:outerShdw blurRad="508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800" dirty="0">
                <a:solidFill>
                  <a:srgbClr val="FEFFFF"/>
                </a:solidFill>
              </a:rPr>
              <a:t>B</a:t>
            </a:r>
            <a:endParaRPr lang="zh-CN" altLang="en-US" sz="2800" dirty="0">
              <a:solidFill>
                <a:srgbClr val="FEFFFF"/>
              </a:solidFill>
            </a:endParaRPr>
          </a:p>
        </p:txBody>
      </p:sp>
      <p:sp>
        <p:nvSpPr>
          <p:cNvPr id="4" name="文本框 3"/>
          <p:cNvSpPr txBox="1"/>
          <p:nvPr>
            <p:custDataLst>
              <p:tags r:id="rId9"/>
            </p:custDataLst>
          </p:nvPr>
        </p:nvSpPr>
        <p:spPr>
          <a:xfrm>
            <a:off x="646981" y="314591"/>
            <a:ext cx="10877910" cy="699595"/>
          </a:xfrm>
          <a:prstGeom prst="rect">
            <a:avLst/>
          </a:prstGeom>
        </p:spPr>
        <p:txBody>
          <a:bodyPr vert="horz" lIns="91440" tIns="45720" rIns="91440" bIns="45720" rtlCol="0" anchor="b">
            <a:normAutofit/>
          </a:bodyPr>
          <a:lstStyle>
            <a:lvl1pPr defTabSz="685800">
              <a:lnSpc>
                <a:spcPct val="90000"/>
              </a:lnSpc>
              <a:spcBef>
                <a:spcPct val="0"/>
              </a:spcBef>
              <a:buNone/>
              <a:defRPr sz="3200" b="1" i="0" baseline="0">
                <a:solidFill>
                  <a:schemeClr val="accent1"/>
                </a:solidFill>
                <a:effectLst/>
                <a:latin typeface="Arial" panose="020B0604020202020204" pitchFamily="34" charset="0"/>
                <a:ea typeface="黑体" panose="02010609060101010101" pitchFamily="49" charset="-122"/>
                <a:cs typeface="+mj-cs"/>
              </a:defRPr>
            </a:lvl1pPr>
          </a:lstStyle>
          <a:p>
            <a:r>
              <a:rPr lang="en-US" altLang="zh-CN">
                <a:latin typeface="+mj-lt"/>
                <a:ea typeface="+mj-ea"/>
              </a:rPr>
              <a:t>LOREM IPSUM DOLOR</a:t>
            </a:r>
            <a:endParaRPr lang="zh-CN" altLang="en-US" dirty="0">
              <a:latin typeface="+mj-lt"/>
              <a:ea typeface="+mj-ea"/>
            </a:endParaRP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MH_Other_1"/>
          <p:cNvSpPr/>
          <p:nvPr>
            <p:custDataLst>
              <p:tags r:id="rId2"/>
            </p:custDataLst>
          </p:nvPr>
        </p:nvSpPr>
        <p:spPr>
          <a:xfrm rot="16200000">
            <a:off x="3636203" y="3686737"/>
            <a:ext cx="2644432" cy="652052"/>
          </a:xfrm>
          <a:prstGeom prst="parallelogram">
            <a:avLst>
              <a:gd name="adj" fmla="val 156667"/>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400"/>
          </a:p>
        </p:txBody>
      </p:sp>
      <p:sp>
        <p:nvSpPr>
          <p:cNvPr id="41" name="MH_Other_2"/>
          <p:cNvSpPr/>
          <p:nvPr>
            <p:custDataLst>
              <p:tags r:id="rId3"/>
            </p:custDataLst>
          </p:nvPr>
        </p:nvSpPr>
        <p:spPr>
          <a:xfrm>
            <a:off x="3595953" y="2469172"/>
            <a:ext cx="233451" cy="221376"/>
          </a:xfrm>
          <a:prstGeom prst="rtTriangl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endParaRPr lang="zh-CN" altLang="en-US" sz="100"/>
          </a:p>
        </p:txBody>
      </p:sp>
      <p:sp>
        <p:nvSpPr>
          <p:cNvPr id="42" name="MH_SubTitle_1"/>
          <p:cNvSpPr/>
          <p:nvPr>
            <p:custDataLst>
              <p:tags r:id="rId4"/>
            </p:custDataLst>
          </p:nvPr>
        </p:nvSpPr>
        <p:spPr>
          <a:xfrm>
            <a:off x="2895601" y="2690548"/>
            <a:ext cx="1746855" cy="2644432"/>
          </a:xfrm>
          <a:prstGeom prst="rect">
            <a:avLst/>
          </a:prstGeom>
          <a:solidFill>
            <a:srgbClr val="FEFFFF"/>
          </a:solidFill>
          <a:ln w="3175">
            <a:solidFill>
              <a:schemeClr val="accent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144000" rIns="72000" bIns="0" anchor="ctr">
            <a:normAutofit/>
          </a:bodyPr>
          <a:lstStyle/>
          <a:p>
            <a:pPr algn="ctr">
              <a:lnSpc>
                <a:spcPct val="120000"/>
              </a:lnSpc>
              <a:defRPr/>
            </a:pPr>
            <a:r>
              <a:rPr lang="en-US" altLang="zh-CN" sz="2000">
                <a:solidFill>
                  <a:schemeClr val="accent1"/>
                </a:solidFill>
              </a:rPr>
              <a:t>LOREM IPSUM DOLOR</a:t>
            </a:r>
            <a:endParaRPr lang="zh-CN" altLang="en-US" sz="2000" dirty="0">
              <a:solidFill>
                <a:schemeClr val="accent1"/>
              </a:solidFill>
            </a:endParaRPr>
          </a:p>
        </p:txBody>
      </p:sp>
      <p:sp>
        <p:nvSpPr>
          <p:cNvPr id="43" name="MH_Other_3"/>
          <p:cNvSpPr/>
          <p:nvPr>
            <p:custDataLst>
              <p:tags r:id="rId5"/>
            </p:custDataLst>
          </p:nvPr>
        </p:nvSpPr>
        <p:spPr>
          <a:xfrm>
            <a:off x="2980126" y="2469172"/>
            <a:ext cx="603752" cy="688277"/>
          </a:xfrm>
          <a:custGeom>
            <a:avLst/>
            <a:gdLst>
              <a:gd name="connsiteX0" fmla="*/ 0 w 466725"/>
              <a:gd name="connsiteY0" fmla="*/ 0 h 533401"/>
              <a:gd name="connsiteX1" fmla="*/ 466725 w 466725"/>
              <a:gd name="connsiteY1" fmla="*/ 0 h 533401"/>
              <a:gd name="connsiteX2" fmla="*/ 466725 w 466725"/>
              <a:gd name="connsiteY2" fmla="*/ 300038 h 533401"/>
              <a:gd name="connsiteX3" fmla="*/ 233362 w 466725"/>
              <a:gd name="connsiteY3" fmla="*/ 533401 h 533401"/>
              <a:gd name="connsiteX4" fmla="*/ 233363 w 466725"/>
              <a:gd name="connsiteY4" fmla="*/ 533400 h 533401"/>
              <a:gd name="connsiteX5" fmla="*/ 0 w 466725"/>
              <a:gd name="connsiteY5" fmla="*/ 300037 h 5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33401">
                <a:moveTo>
                  <a:pt x="0" y="0"/>
                </a:moveTo>
                <a:lnTo>
                  <a:pt x="466725" y="0"/>
                </a:lnTo>
                <a:lnTo>
                  <a:pt x="466725" y="300038"/>
                </a:lnTo>
                <a:cubicBezTo>
                  <a:pt x="466725" y="428921"/>
                  <a:pt x="362245" y="533401"/>
                  <a:pt x="233362" y="533401"/>
                </a:cubicBezTo>
                <a:lnTo>
                  <a:pt x="233363" y="533400"/>
                </a:lnTo>
                <a:cubicBezTo>
                  <a:pt x="104480" y="533400"/>
                  <a:pt x="0" y="428920"/>
                  <a:pt x="0" y="300037"/>
                </a:cubicBezTo>
                <a:close/>
              </a:path>
            </a:pathLst>
          </a:custGeom>
          <a:solidFill>
            <a:schemeClr val="accent1"/>
          </a:solidFill>
          <a:ln>
            <a:noFill/>
          </a:ln>
          <a:effectLst>
            <a:outerShdw blurRad="508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800" dirty="0">
                <a:solidFill>
                  <a:srgbClr val="FEFFFF"/>
                </a:solidFill>
              </a:rPr>
              <a:t>A</a:t>
            </a:r>
            <a:endParaRPr lang="zh-CN" altLang="en-US" sz="2800" dirty="0">
              <a:solidFill>
                <a:srgbClr val="FEFFFF"/>
              </a:solidFill>
            </a:endParaRPr>
          </a:p>
        </p:txBody>
      </p:sp>
      <p:sp>
        <p:nvSpPr>
          <p:cNvPr id="44" name="MH_Other_4"/>
          <p:cNvSpPr/>
          <p:nvPr>
            <p:custDataLst>
              <p:tags r:id="rId6"/>
            </p:custDataLst>
          </p:nvPr>
        </p:nvSpPr>
        <p:spPr>
          <a:xfrm rot="16200000">
            <a:off x="6027060" y="3686737"/>
            <a:ext cx="2644432" cy="652052"/>
          </a:xfrm>
          <a:prstGeom prst="parallelogram">
            <a:avLst>
              <a:gd name="adj" fmla="val 156667"/>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400"/>
          </a:p>
        </p:txBody>
      </p:sp>
      <p:sp>
        <p:nvSpPr>
          <p:cNvPr id="46" name="MH_Other_5"/>
          <p:cNvSpPr/>
          <p:nvPr>
            <p:custDataLst>
              <p:tags r:id="rId7"/>
            </p:custDataLst>
          </p:nvPr>
        </p:nvSpPr>
        <p:spPr>
          <a:xfrm>
            <a:off x="5986810" y="2469172"/>
            <a:ext cx="233451" cy="221376"/>
          </a:xfrm>
          <a:prstGeom prst="rtTriangl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endParaRPr lang="zh-CN" altLang="en-US" sz="100"/>
          </a:p>
        </p:txBody>
      </p:sp>
      <p:sp>
        <p:nvSpPr>
          <p:cNvPr id="47" name="MH_SubTitle_2"/>
          <p:cNvSpPr/>
          <p:nvPr>
            <p:custDataLst>
              <p:tags r:id="rId8"/>
            </p:custDataLst>
          </p:nvPr>
        </p:nvSpPr>
        <p:spPr>
          <a:xfrm>
            <a:off x="5284445" y="2690548"/>
            <a:ext cx="1746855" cy="2644432"/>
          </a:xfrm>
          <a:prstGeom prst="rect">
            <a:avLst/>
          </a:prstGeom>
          <a:solidFill>
            <a:srgbClr val="FEFFFF"/>
          </a:solidFill>
          <a:ln w="3175">
            <a:solidFill>
              <a:schemeClr val="accent2"/>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144000" rIns="72000" bIns="0" anchor="ctr">
            <a:normAutofit/>
          </a:bodyPr>
          <a:lstStyle/>
          <a:p>
            <a:pPr algn="ctr">
              <a:lnSpc>
                <a:spcPct val="120000"/>
              </a:lnSpc>
              <a:defRPr/>
            </a:pPr>
            <a:r>
              <a:rPr lang="en-US" altLang="zh-CN" sz="2000">
                <a:solidFill>
                  <a:schemeClr val="accent2"/>
                </a:solidFill>
              </a:rPr>
              <a:t>LOREM IPSUM DOLOR</a:t>
            </a:r>
            <a:endParaRPr lang="zh-CN" altLang="en-US" sz="2000" dirty="0">
              <a:solidFill>
                <a:schemeClr val="accent2"/>
              </a:solidFill>
            </a:endParaRPr>
          </a:p>
        </p:txBody>
      </p:sp>
      <p:sp>
        <p:nvSpPr>
          <p:cNvPr id="48" name="MH_Other_6"/>
          <p:cNvSpPr/>
          <p:nvPr>
            <p:custDataLst>
              <p:tags r:id="rId9"/>
            </p:custDataLst>
          </p:nvPr>
        </p:nvSpPr>
        <p:spPr>
          <a:xfrm>
            <a:off x="5370983" y="2469172"/>
            <a:ext cx="603752" cy="688277"/>
          </a:xfrm>
          <a:custGeom>
            <a:avLst/>
            <a:gdLst>
              <a:gd name="connsiteX0" fmla="*/ 0 w 466725"/>
              <a:gd name="connsiteY0" fmla="*/ 0 h 533401"/>
              <a:gd name="connsiteX1" fmla="*/ 466725 w 466725"/>
              <a:gd name="connsiteY1" fmla="*/ 0 h 533401"/>
              <a:gd name="connsiteX2" fmla="*/ 466725 w 466725"/>
              <a:gd name="connsiteY2" fmla="*/ 300038 h 533401"/>
              <a:gd name="connsiteX3" fmla="*/ 233362 w 466725"/>
              <a:gd name="connsiteY3" fmla="*/ 533401 h 533401"/>
              <a:gd name="connsiteX4" fmla="*/ 233363 w 466725"/>
              <a:gd name="connsiteY4" fmla="*/ 533400 h 533401"/>
              <a:gd name="connsiteX5" fmla="*/ 0 w 466725"/>
              <a:gd name="connsiteY5" fmla="*/ 300037 h 5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33401">
                <a:moveTo>
                  <a:pt x="0" y="0"/>
                </a:moveTo>
                <a:lnTo>
                  <a:pt x="466725" y="0"/>
                </a:lnTo>
                <a:lnTo>
                  <a:pt x="466725" y="300038"/>
                </a:lnTo>
                <a:cubicBezTo>
                  <a:pt x="466725" y="428921"/>
                  <a:pt x="362245" y="533401"/>
                  <a:pt x="233362" y="533401"/>
                </a:cubicBezTo>
                <a:lnTo>
                  <a:pt x="233363" y="533400"/>
                </a:lnTo>
                <a:cubicBezTo>
                  <a:pt x="104480" y="533400"/>
                  <a:pt x="0" y="428920"/>
                  <a:pt x="0" y="300037"/>
                </a:cubicBezTo>
                <a:close/>
              </a:path>
            </a:pathLst>
          </a:custGeom>
          <a:solidFill>
            <a:schemeClr val="accent2"/>
          </a:solidFill>
          <a:ln>
            <a:noFill/>
          </a:ln>
          <a:effectLst>
            <a:outerShdw blurRad="508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800" dirty="0">
                <a:solidFill>
                  <a:srgbClr val="FEFFFF"/>
                </a:solidFill>
              </a:rPr>
              <a:t>B</a:t>
            </a:r>
            <a:endParaRPr lang="zh-CN" altLang="en-US" sz="2800" dirty="0">
              <a:solidFill>
                <a:srgbClr val="FEFFFF"/>
              </a:solidFill>
            </a:endParaRPr>
          </a:p>
        </p:txBody>
      </p:sp>
      <p:sp>
        <p:nvSpPr>
          <p:cNvPr id="51" name="MH_Other_8"/>
          <p:cNvSpPr/>
          <p:nvPr>
            <p:custDataLst>
              <p:tags r:id="rId10"/>
            </p:custDataLst>
          </p:nvPr>
        </p:nvSpPr>
        <p:spPr>
          <a:xfrm>
            <a:off x="8375653" y="2469172"/>
            <a:ext cx="233451" cy="221376"/>
          </a:xfrm>
          <a:prstGeom prst="rtTriangl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endParaRPr lang="zh-CN" altLang="en-US" sz="100"/>
          </a:p>
        </p:txBody>
      </p:sp>
      <p:sp>
        <p:nvSpPr>
          <p:cNvPr id="52" name="MH_SubTitle_3"/>
          <p:cNvSpPr/>
          <p:nvPr>
            <p:custDataLst>
              <p:tags r:id="rId11"/>
            </p:custDataLst>
          </p:nvPr>
        </p:nvSpPr>
        <p:spPr>
          <a:xfrm>
            <a:off x="7675301" y="2690548"/>
            <a:ext cx="1746855" cy="2644432"/>
          </a:xfrm>
          <a:prstGeom prst="rect">
            <a:avLst/>
          </a:prstGeom>
          <a:solidFill>
            <a:srgbClr val="FEFFFF"/>
          </a:solidFill>
          <a:ln w="3175">
            <a:solidFill>
              <a:schemeClr val="accent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144000" rIns="72000" bIns="0" anchor="ctr">
            <a:normAutofit/>
          </a:bodyPr>
          <a:lstStyle/>
          <a:p>
            <a:pPr algn="ctr">
              <a:lnSpc>
                <a:spcPct val="120000"/>
              </a:lnSpc>
              <a:defRPr/>
            </a:pPr>
            <a:r>
              <a:rPr lang="en-US" altLang="zh-CN" sz="2000">
                <a:solidFill>
                  <a:schemeClr val="accent3"/>
                </a:solidFill>
              </a:rPr>
              <a:t>LOREM IPSUM DOLOR</a:t>
            </a:r>
            <a:endParaRPr lang="zh-CN" altLang="en-US" sz="2000" dirty="0">
              <a:solidFill>
                <a:schemeClr val="accent3"/>
              </a:solidFill>
            </a:endParaRPr>
          </a:p>
        </p:txBody>
      </p:sp>
      <p:sp>
        <p:nvSpPr>
          <p:cNvPr id="53" name="MH_Other_9"/>
          <p:cNvSpPr/>
          <p:nvPr>
            <p:custDataLst>
              <p:tags r:id="rId12"/>
            </p:custDataLst>
          </p:nvPr>
        </p:nvSpPr>
        <p:spPr>
          <a:xfrm>
            <a:off x="7761840" y="2469172"/>
            <a:ext cx="601739" cy="688277"/>
          </a:xfrm>
          <a:custGeom>
            <a:avLst/>
            <a:gdLst>
              <a:gd name="connsiteX0" fmla="*/ 0 w 466725"/>
              <a:gd name="connsiteY0" fmla="*/ 0 h 533401"/>
              <a:gd name="connsiteX1" fmla="*/ 466725 w 466725"/>
              <a:gd name="connsiteY1" fmla="*/ 0 h 533401"/>
              <a:gd name="connsiteX2" fmla="*/ 466725 w 466725"/>
              <a:gd name="connsiteY2" fmla="*/ 300038 h 533401"/>
              <a:gd name="connsiteX3" fmla="*/ 233362 w 466725"/>
              <a:gd name="connsiteY3" fmla="*/ 533401 h 533401"/>
              <a:gd name="connsiteX4" fmla="*/ 233363 w 466725"/>
              <a:gd name="connsiteY4" fmla="*/ 533400 h 533401"/>
              <a:gd name="connsiteX5" fmla="*/ 0 w 466725"/>
              <a:gd name="connsiteY5" fmla="*/ 300037 h 5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33401">
                <a:moveTo>
                  <a:pt x="0" y="0"/>
                </a:moveTo>
                <a:lnTo>
                  <a:pt x="466725" y="0"/>
                </a:lnTo>
                <a:lnTo>
                  <a:pt x="466725" y="300038"/>
                </a:lnTo>
                <a:cubicBezTo>
                  <a:pt x="466725" y="428921"/>
                  <a:pt x="362245" y="533401"/>
                  <a:pt x="233362" y="533401"/>
                </a:cubicBezTo>
                <a:lnTo>
                  <a:pt x="233363" y="533400"/>
                </a:lnTo>
                <a:cubicBezTo>
                  <a:pt x="104480" y="533400"/>
                  <a:pt x="0" y="428920"/>
                  <a:pt x="0" y="300037"/>
                </a:cubicBezTo>
                <a:close/>
              </a:path>
            </a:pathLst>
          </a:custGeom>
          <a:solidFill>
            <a:schemeClr val="accent3"/>
          </a:solidFill>
          <a:ln>
            <a:noFill/>
          </a:ln>
          <a:effectLst>
            <a:outerShdw blurRad="508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800" dirty="0">
                <a:solidFill>
                  <a:srgbClr val="FEFFFF"/>
                </a:solidFill>
              </a:rPr>
              <a:t>C</a:t>
            </a:r>
            <a:endParaRPr lang="zh-CN" altLang="en-US" sz="2800" dirty="0">
              <a:solidFill>
                <a:srgbClr val="FEFFFF"/>
              </a:solidFill>
            </a:endParaRPr>
          </a:p>
        </p:txBody>
      </p:sp>
      <p:sp>
        <p:nvSpPr>
          <p:cNvPr id="2" name="文本框 1"/>
          <p:cNvSpPr txBox="1"/>
          <p:nvPr>
            <p:custDataLst>
              <p:tags r:id="rId13"/>
            </p:custDataLst>
          </p:nvPr>
        </p:nvSpPr>
        <p:spPr>
          <a:xfrm>
            <a:off x="646981" y="314591"/>
            <a:ext cx="10877910" cy="699595"/>
          </a:xfrm>
          <a:prstGeom prst="rect">
            <a:avLst/>
          </a:prstGeom>
        </p:spPr>
        <p:txBody>
          <a:bodyPr vert="horz" lIns="91440" tIns="45720" rIns="91440" bIns="45720" rtlCol="0" anchor="b">
            <a:normAutofit/>
          </a:bodyPr>
          <a:lstStyle>
            <a:lvl1pPr defTabSz="685800">
              <a:lnSpc>
                <a:spcPct val="90000"/>
              </a:lnSpc>
              <a:spcBef>
                <a:spcPct val="0"/>
              </a:spcBef>
              <a:buNone/>
              <a:defRPr sz="3200" b="1" i="0" baseline="0">
                <a:solidFill>
                  <a:schemeClr val="accent1"/>
                </a:solidFill>
                <a:effectLst/>
                <a:latin typeface="Arial" panose="020B0604020202020204" pitchFamily="34" charset="0"/>
                <a:ea typeface="黑体" panose="02010609060101010101" pitchFamily="49" charset="-122"/>
                <a:cs typeface="+mj-cs"/>
              </a:defRPr>
            </a:lvl1pPr>
          </a:lstStyle>
          <a:p>
            <a:r>
              <a:rPr lang="en-US" altLang="zh-CN">
                <a:latin typeface="+mj-lt"/>
                <a:ea typeface="+mj-ea"/>
              </a:rPr>
              <a:t>LOREM IPSUM DOLOR</a:t>
            </a:r>
            <a:endParaRPr lang="zh-CN" altLang="en-US" dirty="0">
              <a:latin typeface="+mj-lt"/>
              <a:ea typeface="+mj-ea"/>
            </a:endParaRP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MH_Other_1"/>
          <p:cNvSpPr/>
          <p:nvPr>
            <p:custDataLst>
              <p:tags r:id="rId2"/>
            </p:custDataLst>
          </p:nvPr>
        </p:nvSpPr>
        <p:spPr>
          <a:xfrm rot="16200000">
            <a:off x="2378903" y="3686737"/>
            <a:ext cx="2644432" cy="652052"/>
          </a:xfrm>
          <a:prstGeom prst="parallelogram">
            <a:avLst>
              <a:gd name="adj" fmla="val 156667"/>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400"/>
          </a:p>
        </p:txBody>
      </p:sp>
      <p:sp>
        <p:nvSpPr>
          <p:cNvPr id="41" name="MH_Other_2"/>
          <p:cNvSpPr/>
          <p:nvPr>
            <p:custDataLst>
              <p:tags r:id="rId3"/>
            </p:custDataLst>
          </p:nvPr>
        </p:nvSpPr>
        <p:spPr>
          <a:xfrm>
            <a:off x="2338653" y="2469172"/>
            <a:ext cx="233451" cy="221376"/>
          </a:xfrm>
          <a:prstGeom prst="rtTriangl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endParaRPr lang="zh-CN" altLang="en-US" sz="100"/>
          </a:p>
        </p:txBody>
      </p:sp>
      <p:sp>
        <p:nvSpPr>
          <p:cNvPr id="42" name="MH_SubTitle_1"/>
          <p:cNvSpPr/>
          <p:nvPr>
            <p:custDataLst>
              <p:tags r:id="rId4"/>
            </p:custDataLst>
          </p:nvPr>
        </p:nvSpPr>
        <p:spPr>
          <a:xfrm>
            <a:off x="1638301" y="2690548"/>
            <a:ext cx="1746855" cy="2644432"/>
          </a:xfrm>
          <a:prstGeom prst="rect">
            <a:avLst/>
          </a:prstGeom>
          <a:solidFill>
            <a:srgbClr val="FEFFFF"/>
          </a:solidFill>
          <a:ln w="3175">
            <a:solidFill>
              <a:schemeClr val="accent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144000" rIns="72000" bIns="0" anchor="ctr">
            <a:normAutofit/>
          </a:bodyPr>
          <a:lstStyle/>
          <a:p>
            <a:pPr algn="ctr">
              <a:lnSpc>
                <a:spcPct val="120000"/>
              </a:lnSpc>
              <a:defRPr/>
            </a:pPr>
            <a:r>
              <a:rPr lang="en-US" altLang="zh-CN" sz="2000">
                <a:solidFill>
                  <a:schemeClr val="accent1"/>
                </a:solidFill>
              </a:rPr>
              <a:t>LOREM IPSUM DOLOR</a:t>
            </a:r>
            <a:endParaRPr lang="zh-CN" altLang="en-US" sz="2000" dirty="0">
              <a:solidFill>
                <a:schemeClr val="accent1"/>
              </a:solidFill>
            </a:endParaRPr>
          </a:p>
        </p:txBody>
      </p:sp>
      <p:sp>
        <p:nvSpPr>
          <p:cNvPr id="43" name="MH_Other_3"/>
          <p:cNvSpPr/>
          <p:nvPr>
            <p:custDataLst>
              <p:tags r:id="rId5"/>
            </p:custDataLst>
          </p:nvPr>
        </p:nvSpPr>
        <p:spPr>
          <a:xfrm>
            <a:off x="1722826" y="2469172"/>
            <a:ext cx="603752" cy="688277"/>
          </a:xfrm>
          <a:custGeom>
            <a:avLst/>
            <a:gdLst>
              <a:gd name="connsiteX0" fmla="*/ 0 w 466725"/>
              <a:gd name="connsiteY0" fmla="*/ 0 h 533401"/>
              <a:gd name="connsiteX1" fmla="*/ 466725 w 466725"/>
              <a:gd name="connsiteY1" fmla="*/ 0 h 533401"/>
              <a:gd name="connsiteX2" fmla="*/ 466725 w 466725"/>
              <a:gd name="connsiteY2" fmla="*/ 300038 h 533401"/>
              <a:gd name="connsiteX3" fmla="*/ 233362 w 466725"/>
              <a:gd name="connsiteY3" fmla="*/ 533401 h 533401"/>
              <a:gd name="connsiteX4" fmla="*/ 233363 w 466725"/>
              <a:gd name="connsiteY4" fmla="*/ 533400 h 533401"/>
              <a:gd name="connsiteX5" fmla="*/ 0 w 466725"/>
              <a:gd name="connsiteY5" fmla="*/ 300037 h 5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33401">
                <a:moveTo>
                  <a:pt x="0" y="0"/>
                </a:moveTo>
                <a:lnTo>
                  <a:pt x="466725" y="0"/>
                </a:lnTo>
                <a:lnTo>
                  <a:pt x="466725" y="300038"/>
                </a:lnTo>
                <a:cubicBezTo>
                  <a:pt x="466725" y="428921"/>
                  <a:pt x="362245" y="533401"/>
                  <a:pt x="233362" y="533401"/>
                </a:cubicBezTo>
                <a:lnTo>
                  <a:pt x="233363" y="533400"/>
                </a:lnTo>
                <a:cubicBezTo>
                  <a:pt x="104480" y="533400"/>
                  <a:pt x="0" y="428920"/>
                  <a:pt x="0" y="300037"/>
                </a:cubicBezTo>
                <a:close/>
              </a:path>
            </a:pathLst>
          </a:custGeom>
          <a:solidFill>
            <a:schemeClr val="accent1"/>
          </a:solidFill>
          <a:ln>
            <a:noFill/>
          </a:ln>
          <a:effectLst>
            <a:outerShdw blurRad="508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800" dirty="0">
                <a:solidFill>
                  <a:srgbClr val="FEFFFF"/>
                </a:solidFill>
              </a:rPr>
              <a:t>A</a:t>
            </a:r>
            <a:endParaRPr lang="zh-CN" altLang="en-US" sz="2800" dirty="0">
              <a:solidFill>
                <a:srgbClr val="FEFFFF"/>
              </a:solidFill>
            </a:endParaRPr>
          </a:p>
        </p:txBody>
      </p:sp>
      <p:sp>
        <p:nvSpPr>
          <p:cNvPr id="44" name="MH_Other_4"/>
          <p:cNvSpPr/>
          <p:nvPr>
            <p:custDataLst>
              <p:tags r:id="rId6"/>
            </p:custDataLst>
          </p:nvPr>
        </p:nvSpPr>
        <p:spPr>
          <a:xfrm rot="16200000">
            <a:off x="4769760" y="3686737"/>
            <a:ext cx="2644432" cy="652052"/>
          </a:xfrm>
          <a:prstGeom prst="parallelogram">
            <a:avLst>
              <a:gd name="adj" fmla="val 156667"/>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400"/>
          </a:p>
        </p:txBody>
      </p:sp>
      <p:sp>
        <p:nvSpPr>
          <p:cNvPr id="46" name="MH_Other_5"/>
          <p:cNvSpPr/>
          <p:nvPr>
            <p:custDataLst>
              <p:tags r:id="rId7"/>
            </p:custDataLst>
          </p:nvPr>
        </p:nvSpPr>
        <p:spPr>
          <a:xfrm>
            <a:off x="4729510" y="2469172"/>
            <a:ext cx="233451" cy="221376"/>
          </a:xfrm>
          <a:prstGeom prst="rtTriangl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endParaRPr lang="zh-CN" altLang="en-US" sz="100"/>
          </a:p>
        </p:txBody>
      </p:sp>
      <p:sp>
        <p:nvSpPr>
          <p:cNvPr id="47" name="MH_SubTitle_2"/>
          <p:cNvSpPr/>
          <p:nvPr>
            <p:custDataLst>
              <p:tags r:id="rId8"/>
            </p:custDataLst>
          </p:nvPr>
        </p:nvSpPr>
        <p:spPr>
          <a:xfrm>
            <a:off x="4027145" y="2690548"/>
            <a:ext cx="1746855" cy="2644432"/>
          </a:xfrm>
          <a:prstGeom prst="rect">
            <a:avLst/>
          </a:prstGeom>
          <a:solidFill>
            <a:srgbClr val="FEFFFF"/>
          </a:solidFill>
          <a:ln w="3175">
            <a:solidFill>
              <a:schemeClr val="accent2"/>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144000" rIns="72000" bIns="0" anchor="ctr">
            <a:normAutofit/>
          </a:bodyPr>
          <a:lstStyle/>
          <a:p>
            <a:pPr algn="ctr">
              <a:lnSpc>
                <a:spcPct val="120000"/>
              </a:lnSpc>
              <a:defRPr/>
            </a:pPr>
            <a:r>
              <a:rPr lang="en-US" altLang="zh-CN" sz="2000">
                <a:solidFill>
                  <a:schemeClr val="accent2"/>
                </a:solidFill>
              </a:rPr>
              <a:t>LOREM IPSUM DOLOR</a:t>
            </a:r>
            <a:endParaRPr lang="zh-CN" altLang="en-US" sz="2000" dirty="0">
              <a:solidFill>
                <a:schemeClr val="accent2"/>
              </a:solidFill>
            </a:endParaRPr>
          </a:p>
        </p:txBody>
      </p:sp>
      <p:sp>
        <p:nvSpPr>
          <p:cNvPr id="48" name="MH_Other_6"/>
          <p:cNvSpPr/>
          <p:nvPr>
            <p:custDataLst>
              <p:tags r:id="rId9"/>
            </p:custDataLst>
          </p:nvPr>
        </p:nvSpPr>
        <p:spPr>
          <a:xfrm>
            <a:off x="4113683" y="2469172"/>
            <a:ext cx="603752" cy="688277"/>
          </a:xfrm>
          <a:custGeom>
            <a:avLst/>
            <a:gdLst>
              <a:gd name="connsiteX0" fmla="*/ 0 w 466725"/>
              <a:gd name="connsiteY0" fmla="*/ 0 h 533401"/>
              <a:gd name="connsiteX1" fmla="*/ 466725 w 466725"/>
              <a:gd name="connsiteY1" fmla="*/ 0 h 533401"/>
              <a:gd name="connsiteX2" fmla="*/ 466725 w 466725"/>
              <a:gd name="connsiteY2" fmla="*/ 300038 h 533401"/>
              <a:gd name="connsiteX3" fmla="*/ 233362 w 466725"/>
              <a:gd name="connsiteY3" fmla="*/ 533401 h 533401"/>
              <a:gd name="connsiteX4" fmla="*/ 233363 w 466725"/>
              <a:gd name="connsiteY4" fmla="*/ 533400 h 533401"/>
              <a:gd name="connsiteX5" fmla="*/ 0 w 466725"/>
              <a:gd name="connsiteY5" fmla="*/ 300037 h 5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33401">
                <a:moveTo>
                  <a:pt x="0" y="0"/>
                </a:moveTo>
                <a:lnTo>
                  <a:pt x="466725" y="0"/>
                </a:lnTo>
                <a:lnTo>
                  <a:pt x="466725" y="300038"/>
                </a:lnTo>
                <a:cubicBezTo>
                  <a:pt x="466725" y="428921"/>
                  <a:pt x="362245" y="533401"/>
                  <a:pt x="233362" y="533401"/>
                </a:cubicBezTo>
                <a:lnTo>
                  <a:pt x="233363" y="533400"/>
                </a:lnTo>
                <a:cubicBezTo>
                  <a:pt x="104480" y="533400"/>
                  <a:pt x="0" y="428920"/>
                  <a:pt x="0" y="300037"/>
                </a:cubicBezTo>
                <a:close/>
              </a:path>
            </a:pathLst>
          </a:custGeom>
          <a:solidFill>
            <a:schemeClr val="accent2"/>
          </a:solidFill>
          <a:ln>
            <a:noFill/>
          </a:ln>
          <a:effectLst>
            <a:outerShdw blurRad="508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800" dirty="0">
                <a:solidFill>
                  <a:srgbClr val="FEFFFF"/>
                </a:solidFill>
              </a:rPr>
              <a:t>B</a:t>
            </a:r>
            <a:endParaRPr lang="zh-CN" altLang="en-US" sz="2800" dirty="0">
              <a:solidFill>
                <a:srgbClr val="FEFFFF"/>
              </a:solidFill>
            </a:endParaRPr>
          </a:p>
        </p:txBody>
      </p:sp>
      <p:sp>
        <p:nvSpPr>
          <p:cNvPr id="49" name="MH_Other_7"/>
          <p:cNvSpPr/>
          <p:nvPr>
            <p:custDataLst>
              <p:tags r:id="rId10"/>
            </p:custDataLst>
          </p:nvPr>
        </p:nvSpPr>
        <p:spPr>
          <a:xfrm rot="16200000">
            <a:off x="7158605" y="3686737"/>
            <a:ext cx="2644432" cy="652052"/>
          </a:xfrm>
          <a:prstGeom prst="parallelogram">
            <a:avLst>
              <a:gd name="adj" fmla="val 156667"/>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400"/>
          </a:p>
        </p:txBody>
      </p:sp>
      <p:sp>
        <p:nvSpPr>
          <p:cNvPr id="51" name="MH_Other_8"/>
          <p:cNvSpPr/>
          <p:nvPr>
            <p:custDataLst>
              <p:tags r:id="rId11"/>
            </p:custDataLst>
          </p:nvPr>
        </p:nvSpPr>
        <p:spPr>
          <a:xfrm>
            <a:off x="7118353" y="2469172"/>
            <a:ext cx="233451" cy="221376"/>
          </a:xfrm>
          <a:prstGeom prst="rtTriangl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endParaRPr lang="zh-CN" altLang="en-US" sz="100"/>
          </a:p>
        </p:txBody>
      </p:sp>
      <p:sp>
        <p:nvSpPr>
          <p:cNvPr id="52" name="MH_SubTitle_3"/>
          <p:cNvSpPr/>
          <p:nvPr>
            <p:custDataLst>
              <p:tags r:id="rId12"/>
            </p:custDataLst>
          </p:nvPr>
        </p:nvSpPr>
        <p:spPr>
          <a:xfrm>
            <a:off x="6418001" y="2690548"/>
            <a:ext cx="1746855" cy="2644432"/>
          </a:xfrm>
          <a:prstGeom prst="rect">
            <a:avLst/>
          </a:prstGeom>
          <a:solidFill>
            <a:srgbClr val="FEFFFF"/>
          </a:solidFill>
          <a:ln w="3175">
            <a:solidFill>
              <a:schemeClr val="accent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144000" rIns="72000" bIns="0" anchor="ctr">
            <a:normAutofit/>
          </a:bodyPr>
          <a:lstStyle/>
          <a:p>
            <a:pPr algn="ctr">
              <a:lnSpc>
                <a:spcPct val="120000"/>
              </a:lnSpc>
              <a:defRPr/>
            </a:pPr>
            <a:r>
              <a:rPr lang="en-US" altLang="zh-CN" sz="2000">
                <a:solidFill>
                  <a:schemeClr val="accent3"/>
                </a:solidFill>
              </a:rPr>
              <a:t>LOREM IPSUM DOLOR</a:t>
            </a:r>
            <a:endParaRPr lang="zh-CN" altLang="en-US" sz="2000" dirty="0">
              <a:solidFill>
                <a:schemeClr val="accent3"/>
              </a:solidFill>
            </a:endParaRPr>
          </a:p>
        </p:txBody>
      </p:sp>
      <p:sp>
        <p:nvSpPr>
          <p:cNvPr id="53" name="MH_Other_9"/>
          <p:cNvSpPr/>
          <p:nvPr>
            <p:custDataLst>
              <p:tags r:id="rId13"/>
            </p:custDataLst>
          </p:nvPr>
        </p:nvSpPr>
        <p:spPr>
          <a:xfrm>
            <a:off x="6504540" y="2469172"/>
            <a:ext cx="601739" cy="688277"/>
          </a:xfrm>
          <a:custGeom>
            <a:avLst/>
            <a:gdLst>
              <a:gd name="connsiteX0" fmla="*/ 0 w 466725"/>
              <a:gd name="connsiteY0" fmla="*/ 0 h 533401"/>
              <a:gd name="connsiteX1" fmla="*/ 466725 w 466725"/>
              <a:gd name="connsiteY1" fmla="*/ 0 h 533401"/>
              <a:gd name="connsiteX2" fmla="*/ 466725 w 466725"/>
              <a:gd name="connsiteY2" fmla="*/ 300038 h 533401"/>
              <a:gd name="connsiteX3" fmla="*/ 233362 w 466725"/>
              <a:gd name="connsiteY3" fmla="*/ 533401 h 533401"/>
              <a:gd name="connsiteX4" fmla="*/ 233363 w 466725"/>
              <a:gd name="connsiteY4" fmla="*/ 533400 h 533401"/>
              <a:gd name="connsiteX5" fmla="*/ 0 w 466725"/>
              <a:gd name="connsiteY5" fmla="*/ 300037 h 5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33401">
                <a:moveTo>
                  <a:pt x="0" y="0"/>
                </a:moveTo>
                <a:lnTo>
                  <a:pt x="466725" y="0"/>
                </a:lnTo>
                <a:lnTo>
                  <a:pt x="466725" y="300038"/>
                </a:lnTo>
                <a:cubicBezTo>
                  <a:pt x="466725" y="428921"/>
                  <a:pt x="362245" y="533401"/>
                  <a:pt x="233362" y="533401"/>
                </a:cubicBezTo>
                <a:lnTo>
                  <a:pt x="233363" y="533400"/>
                </a:lnTo>
                <a:cubicBezTo>
                  <a:pt x="104480" y="533400"/>
                  <a:pt x="0" y="428920"/>
                  <a:pt x="0" y="300037"/>
                </a:cubicBezTo>
                <a:close/>
              </a:path>
            </a:pathLst>
          </a:custGeom>
          <a:solidFill>
            <a:schemeClr val="accent3"/>
          </a:solidFill>
          <a:ln>
            <a:noFill/>
          </a:ln>
          <a:effectLst>
            <a:outerShdw blurRad="508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800" dirty="0">
                <a:solidFill>
                  <a:srgbClr val="FEFFFF"/>
                </a:solidFill>
              </a:rPr>
              <a:t>C</a:t>
            </a:r>
            <a:endParaRPr lang="zh-CN" altLang="en-US" sz="2800" dirty="0">
              <a:solidFill>
                <a:srgbClr val="FEFFFF"/>
              </a:solidFill>
            </a:endParaRPr>
          </a:p>
        </p:txBody>
      </p:sp>
      <p:sp>
        <p:nvSpPr>
          <p:cNvPr id="55" name="MH_Other_10"/>
          <p:cNvSpPr/>
          <p:nvPr>
            <p:custDataLst>
              <p:tags r:id="rId14"/>
            </p:custDataLst>
          </p:nvPr>
        </p:nvSpPr>
        <p:spPr>
          <a:xfrm>
            <a:off x="9509210" y="2469172"/>
            <a:ext cx="233451" cy="221376"/>
          </a:xfrm>
          <a:prstGeom prst="rtTriangl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endParaRPr lang="zh-CN" altLang="en-US" sz="100"/>
          </a:p>
        </p:txBody>
      </p:sp>
      <p:sp>
        <p:nvSpPr>
          <p:cNvPr id="56" name="MH_SubTitle_4"/>
          <p:cNvSpPr/>
          <p:nvPr>
            <p:custDataLst>
              <p:tags r:id="rId15"/>
            </p:custDataLst>
          </p:nvPr>
        </p:nvSpPr>
        <p:spPr>
          <a:xfrm>
            <a:off x="8806846" y="2690548"/>
            <a:ext cx="1746855" cy="2644432"/>
          </a:xfrm>
          <a:prstGeom prst="rect">
            <a:avLst/>
          </a:prstGeom>
          <a:solidFill>
            <a:srgbClr val="FEFFFF"/>
          </a:solidFill>
          <a:ln w="3175">
            <a:solidFill>
              <a:schemeClr val="accent4"/>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144000" rIns="72000" bIns="0" anchor="ctr">
            <a:normAutofit/>
          </a:bodyPr>
          <a:lstStyle/>
          <a:p>
            <a:pPr algn="ctr">
              <a:lnSpc>
                <a:spcPct val="120000"/>
              </a:lnSpc>
              <a:defRPr/>
            </a:pPr>
            <a:r>
              <a:rPr lang="en-US" altLang="zh-CN" sz="2000">
                <a:solidFill>
                  <a:schemeClr val="accent4"/>
                </a:solidFill>
              </a:rPr>
              <a:t>LOREM IPSUM DOLOR</a:t>
            </a:r>
            <a:endParaRPr lang="zh-CN" altLang="en-US" sz="2000" dirty="0">
              <a:solidFill>
                <a:schemeClr val="accent4"/>
              </a:solidFill>
            </a:endParaRPr>
          </a:p>
        </p:txBody>
      </p:sp>
      <p:sp>
        <p:nvSpPr>
          <p:cNvPr id="57" name="MH_Other_11"/>
          <p:cNvSpPr/>
          <p:nvPr>
            <p:custDataLst>
              <p:tags r:id="rId16"/>
            </p:custDataLst>
          </p:nvPr>
        </p:nvSpPr>
        <p:spPr>
          <a:xfrm>
            <a:off x="8893383" y="2469172"/>
            <a:ext cx="603752" cy="688277"/>
          </a:xfrm>
          <a:custGeom>
            <a:avLst/>
            <a:gdLst>
              <a:gd name="connsiteX0" fmla="*/ 0 w 466725"/>
              <a:gd name="connsiteY0" fmla="*/ 0 h 533401"/>
              <a:gd name="connsiteX1" fmla="*/ 466725 w 466725"/>
              <a:gd name="connsiteY1" fmla="*/ 0 h 533401"/>
              <a:gd name="connsiteX2" fmla="*/ 466725 w 466725"/>
              <a:gd name="connsiteY2" fmla="*/ 300038 h 533401"/>
              <a:gd name="connsiteX3" fmla="*/ 233362 w 466725"/>
              <a:gd name="connsiteY3" fmla="*/ 533401 h 533401"/>
              <a:gd name="connsiteX4" fmla="*/ 233363 w 466725"/>
              <a:gd name="connsiteY4" fmla="*/ 533400 h 533401"/>
              <a:gd name="connsiteX5" fmla="*/ 0 w 466725"/>
              <a:gd name="connsiteY5" fmla="*/ 300037 h 5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33401">
                <a:moveTo>
                  <a:pt x="0" y="0"/>
                </a:moveTo>
                <a:lnTo>
                  <a:pt x="466725" y="0"/>
                </a:lnTo>
                <a:lnTo>
                  <a:pt x="466725" y="300038"/>
                </a:lnTo>
                <a:cubicBezTo>
                  <a:pt x="466725" y="428921"/>
                  <a:pt x="362245" y="533401"/>
                  <a:pt x="233362" y="533401"/>
                </a:cubicBezTo>
                <a:lnTo>
                  <a:pt x="233363" y="533400"/>
                </a:lnTo>
                <a:cubicBezTo>
                  <a:pt x="104480" y="533400"/>
                  <a:pt x="0" y="428920"/>
                  <a:pt x="0" y="300037"/>
                </a:cubicBezTo>
                <a:close/>
              </a:path>
            </a:pathLst>
          </a:custGeom>
          <a:solidFill>
            <a:schemeClr val="accent4"/>
          </a:solidFill>
          <a:ln>
            <a:noFill/>
          </a:ln>
          <a:effectLst>
            <a:outerShdw blurRad="508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800" dirty="0">
                <a:solidFill>
                  <a:srgbClr val="FEFFFF"/>
                </a:solidFill>
              </a:rPr>
              <a:t>D</a:t>
            </a:r>
            <a:endParaRPr lang="zh-CN" altLang="en-US" sz="2800" dirty="0">
              <a:solidFill>
                <a:srgbClr val="FEFFFF"/>
              </a:solidFill>
            </a:endParaRPr>
          </a:p>
        </p:txBody>
      </p:sp>
      <p:sp>
        <p:nvSpPr>
          <p:cNvPr id="2" name="文本框 1"/>
          <p:cNvSpPr txBox="1"/>
          <p:nvPr>
            <p:custDataLst>
              <p:tags r:id="rId17"/>
            </p:custDataLst>
          </p:nvPr>
        </p:nvSpPr>
        <p:spPr>
          <a:xfrm>
            <a:off x="646981" y="314591"/>
            <a:ext cx="10877910" cy="699595"/>
          </a:xfrm>
          <a:prstGeom prst="rect">
            <a:avLst/>
          </a:prstGeom>
        </p:spPr>
        <p:txBody>
          <a:bodyPr vert="horz" lIns="91440" tIns="45720" rIns="91440" bIns="45720" rtlCol="0" anchor="b">
            <a:normAutofit/>
          </a:bodyPr>
          <a:lstStyle>
            <a:lvl1pPr defTabSz="685800">
              <a:lnSpc>
                <a:spcPct val="90000"/>
              </a:lnSpc>
              <a:spcBef>
                <a:spcPct val="0"/>
              </a:spcBef>
              <a:buNone/>
              <a:defRPr sz="3200" b="1" i="0" baseline="0">
                <a:solidFill>
                  <a:schemeClr val="accent1"/>
                </a:solidFill>
                <a:effectLst/>
                <a:latin typeface="Arial" panose="020B0604020202020204" pitchFamily="34" charset="0"/>
                <a:ea typeface="黑体" panose="02010609060101010101" pitchFamily="49" charset="-122"/>
                <a:cs typeface="+mj-cs"/>
              </a:defRPr>
            </a:lvl1pPr>
          </a:lstStyle>
          <a:p>
            <a:r>
              <a:rPr lang="en-US" altLang="zh-CN">
                <a:latin typeface="+mj-lt"/>
                <a:ea typeface="+mj-ea"/>
              </a:rPr>
              <a:t>LOREM IPSUM DOLOR</a:t>
            </a:r>
            <a:endParaRPr lang="zh-CN" altLang="en-US" dirty="0">
              <a:latin typeface="+mj-lt"/>
              <a:ea typeface="+mj-ea"/>
            </a:endParaRP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MH_Other_7"/>
          <p:cNvSpPr/>
          <p:nvPr>
            <p:custDataLst>
              <p:tags r:id="rId2"/>
            </p:custDataLst>
          </p:nvPr>
        </p:nvSpPr>
        <p:spPr>
          <a:xfrm rot="16200000">
            <a:off x="8147628" y="3569663"/>
            <a:ext cx="2390159" cy="589355"/>
          </a:xfrm>
          <a:prstGeom prst="parallelogram">
            <a:avLst>
              <a:gd name="adj" fmla="val 156667"/>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lnSpcReduction="10000"/>
          </a:bodyPr>
          <a:lstStyle/>
          <a:p>
            <a:pPr algn="ctr">
              <a:defRPr/>
            </a:pPr>
            <a:endParaRPr lang="zh-CN" altLang="en-US" sz="1400"/>
          </a:p>
        </p:txBody>
      </p:sp>
      <p:sp>
        <p:nvSpPr>
          <p:cNvPr id="20" name="MH_Other_10"/>
          <p:cNvSpPr/>
          <p:nvPr>
            <p:custDataLst>
              <p:tags r:id="rId3"/>
            </p:custDataLst>
          </p:nvPr>
        </p:nvSpPr>
        <p:spPr>
          <a:xfrm>
            <a:off x="10272213" y="2469172"/>
            <a:ext cx="211004" cy="200090"/>
          </a:xfrm>
          <a:prstGeom prst="rtTriangl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endParaRPr lang="zh-CN" altLang="en-US" sz="100"/>
          </a:p>
        </p:txBody>
      </p:sp>
      <p:sp>
        <p:nvSpPr>
          <p:cNvPr id="21" name="MH_SubTitle_4"/>
          <p:cNvSpPr/>
          <p:nvPr>
            <p:custDataLst>
              <p:tags r:id="rId4"/>
            </p:custDataLst>
          </p:nvPr>
        </p:nvSpPr>
        <p:spPr>
          <a:xfrm>
            <a:off x="9637384" y="2669262"/>
            <a:ext cx="1578888" cy="2390159"/>
          </a:xfrm>
          <a:prstGeom prst="rect">
            <a:avLst/>
          </a:prstGeom>
          <a:solidFill>
            <a:srgbClr val="FEFFFF"/>
          </a:solidFill>
          <a:ln w="3175">
            <a:solidFill>
              <a:schemeClr val="accent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144000" rIns="72000" bIns="0" anchor="ctr">
            <a:normAutofit/>
          </a:bodyPr>
          <a:lstStyle/>
          <a:p>
            <a:pPr algn="ctr">
              <a:lnSpc>
                <a:spcPct val="120000"/>
              </a:lnSpc>
              <a:defRPr/>
            </a:pPr>
            <a:r>
              <a:rPr lang="en-US" altLang="zh-CN" sz="2000">
                <a:solidFill>
                  <a:schemeClr val="accent1"/>
                </a:solidFill>
              </a:rPr>
              <a:t>LOREM IPSUM DOLOR</a:t>
            </a:r>
            <a:endParaRPr lang="zh-CN" altLang="en-US" sz="2000" dirty="0">
              <a:solidFill>
                <a:schemeClr val="accent1"/>
              </a:solidFill>
            </a:endParaRPr>
          </a:p>
        </p:txBody>
      </p:sp>
      <p:sp>
        <p:nvSpPr>
          <p:cNvPr id="22" name="MH_Other_11"/>
          <p:cNvSpPr/>
          <p:nvPr>
            <p:custDataLst>
              <p:tags r:id="rId5"/>
            </p:custDataLst>
          </p:nvPr>
        </p:nvSpPr>
        <p:spPr>
          <a:xfrm>
            <a:off x="9715600" y="2469172"/>
            <a:ext cx="545699" cy="622096"/>
          </a:xfrm>
          <a:custGeom>
            <a:avLst/>
            <a:gdLst>
              <a:gd name="connsiteX0" fmla="*/ 0 w 466725"/>
              <a:gd name="connsiteY0" fmla="*/ 0 h 533401"/>
              <a:gd name="connsiteX1" fmla="*/ 466725 w 466725"/>
              <a:gd name="connsiteY1" fmla="*/ 0 h 533401"/>
              <a:gd name="connsiteX2" fmla="*/ 466725 w 466725"/>
              <a:gd name="connsiteY2" fmla="*/ 300038 h 533401"/>
              <a:gd name="connsiteX3" fmla="*/ 233362 w 466725"/>
              <a:gd name="connsiteY3" fmla="*/ 533401 h 533401"/>
              <a:gd name="connsiteX4" fmla="*/ 233363 w 466725"/>
              <a:gd name="connsiteY4" fmla="*/ 533400 h 533401"/>
              <a:gd name="connsiteX5" fmla="*/ 0 w 466725"/>
              <a:gd name="connsiteY5" fmla="*/ 300037 h 5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33401">
                <a:moveTo>
                  <a:pt x="0" y="0"/>
                </a:moveTo>
                <a:lnTo>
                  <a:pt x="466725" y="0"/>
                </a:lnTo>
                <a:lnTo>
                  <a:pt x="466725" y="300038"/>
                </a:lnTo>
                <a:cubicBezTo>
                  <a:pt x="466725" y="428921"/>
                  <a:pt x="362245" y="533401"/>
                  <a:pt x="233362" y="533401"/>
                </a:cubicBezTo>
                <a:lnTo>
                  <a:pt x="233363" y="533400"/>
                </a:lnTo>
                <a:cubicBezTo>
                  <a:pt x="104480" y="533400"/>
                  <a:pt x="0" y="428920"/>
                  <a:pt x="0" y="300037"/>
                </a:cubicBezTo>
                <a:close/>
              </a:path>
            </a:pathLst>
          </a:custGeom>
          <a:solidFill>
            <a:schemeClr val="accent1"/>
          </a:solidFill>
          <a:ln>
            <a:noFill/>
          </a:ln>
          <a:effectLst>
            <a:outerShdw blurRad="508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800">
                <a:solidFill>
                  <a:srgbClr val="FEFFFF"/>
                </a:solidFill>
              </a:rPr>
              <a:t>E</a:t>
            </a:r>
            <a:endParaRPr lang="zh-CN" altLang="en-US" sz="2800" dirty="0">
              <a:solidFill>
                <a:srgbClr val="FEFFFF"/>
              </a:solidFill>
            </a:endParaRPr>
          </a:p>
        </p:txBody>
      </p:sp>
      <p:sp>
        <p:nvSpPr>
          <p:cNvPr id="39" name="MH_Other_1"/>
          <p:cNvSpPr/>
          <p:nvPr>
            <p:custDataLst>
              <p:tags r:id="rId6"/>
            </p:custDataLst>
          </p:nvPr>
        </p:nvSpPr>
        <p:spPr>
          <a:xfrm rot="16200000">
            <a:off x="1659271" y="3569663"/>
            <a:ext cx="2390159" cy="589355"/>
          </a:xfrm>
          <a:prstGeom prst="parallelogram">
            <a:avLst>
              <a:gd name="adj" fmla="val 156667"/>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lnSpcReduction="10000"/>
          </a:bodyPr>
          <a:lstStyle/>
          <a:p>
            <a:pPr algn="ctr">
              <a:defRPr/>
            </a:pPr>
            <a:endParaRPr lang="zh-CN" altLang="en-US" sz="1400"/>
          </a:p>
        </p:txBody>
      </p:sp>
      <p:sp>
        <p:nvSpPr>
          <p:cNvPr id="41" name="MH_Other_2"/>
          <p:cNvSpPr/>
          <p:nvPr>
            <p:custDataLst>
              <p:tags r:id="rId7"/>
            </p:custDataLst>
          </p:nvPr>
        </p:nvSpPr>
        <p:spPr>
          <a:xfrm>
            <a:off x="1622891" y="2469172"/>
            <a:ext cx="211004" cy="200090"/>
          </a:xfrm>
          <a:prstGeom prst="rtTriangl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endParaRPr lang="zh-CN" altLang="en-US" sz="100"/>
          </a:p>
        </p:txBody>
      </p:sp>
      <p:sp>
        <p:nvSpPr>
          <p:cNvPr id="42" name="MH_SubTitle_1"/>
          <p:cNvSpPr/>
          <p:nvPr>
            <p:custDataLst>
              <p:tags r:id="rId8"/>
            </p:custDataLst>
          </p:nvPr>
        </p:nvSpPr>
        <p:spPr>
          <a:xfrm>
            <a:off x="989881" y="2669262"/>
            <a:ext cx="1578888" cy="2390159"/>
          </a:xfrm>
          <a:prstGeom prst="rect">
            <a:avLst/>
          </a:prstGeom>
          <a:solidFill>
            <a:srgbClr val="FEFFFF"/>
          </a:solidFill>
          <a:ln w="3175">
            <a:solidFill>
              <a:schemeClr val="accent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144000" rIns="72000" bIns="0" anchor="ctr">
            <a:normAutofit/>
          </a:bodyPr>
          <a:lstStyle/>
          <a:p>
            <a:pPr algn="ctr">
              <a:lnSpc>
                <a:spcPct val="120000"/>
              </a:lnSpc>
              <a:defRPr/>
            </a:pPr>
            <a:r>
              <a:rPr lang="en-US" altLang="zh-CN" sz="2000">
                <a:solidFill>
                  <a:schemeClr val="accent1"/>
                </a:solidFill>
              </a:rPr>
              <a:t>LOREM IPSUM DOLOR</a:t>
            </a:r>
            <a:endParaRPr lang="zh-CN" altLang="en-US" sz="2000" dirty="0">
              <a:solidFill>
                <a:schemeClr val="accent1"/>
              </a:solidFill>
            </a:endParaRPr>
          </a:p>
        </p:txBody>
      </p:sp>
      <p:sp>
        <p:nvSpPr>
          <p:cNvPr id="43" name="MH_Other_3"/>
          <p:cNvSpPr/>
          <p:nvPr>
            <p:custDataLst>
              <p:tags r:id="rId9"/>
            </p:custDataLst>
          </p:nvPr>
        </p:nvSpPr>
        <p:spPr>
          <a:xfrm>
            <a:off x="1066279" y="2469172"/>
            <a:ext cx="545699" cy="622096"/>
          </a:xfrm>
          <a:custGeom>
            <a:avLst/>
            <a:gdLst>
              <a:gd name="connsiteX0" fmla="*/ 0 w 466725"/>
              <a:gd name="connsiteY0" fmla="*/ 0 h 533401"/>
              <a:gd name="connsiteX1" fmla="*/ 466725 w 466725"/>
              <a:gd name="connsiteY1" fmla="*/ 0 h 533401"/>
              <a:gd name="connsiteX2" fmla="*/ 466725 w 466725"/>
              <a:gd name="connsiteY2" fmla="*/ 300038 h 533401"/>
              <a:gd name="connsiteX3" fmla="*/ 233362 w 466725"/>
              <a:gd name="connsiteY3" fmla="*/ 533401 h 533401"/>
              <a:gd name="connsiteX4" fmla="*/ 233363 w 466725"/>
              <a:gd name="connsiteY4" fmla="*/ 533400 h 533401"/>
              <a:gd name="connsiteX5" fmla="*/ 0 w 466725"/>
              <a:gd name="connsiteY5" fmla="*/ 300037 h 5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33401">
                <a:moveTo>
                  <a:pt x="0" y="0"/>
                </a:moveTo>
                <a:lnTo>
                  <a:pt x="466725" y="0"/>
                </a:lnTo>
                <a:lnTo>
                  <a:pt x="466725" y="300038"/>
                </a:lnTo>
                <a:cubicBezTo>
                  <a:pt x="466725" y="428921"/>
                  <a:pt x="362245" y="533401"/>
                  <a:pt x="233362" y="533401"/>
                </a:cubicBezTo>
                <a:lnTo>
                  <a:pt x="233363" y="533400"/>
                </a:lnTo>
                <a:cubicBezTo>
                  <a:pt x="104480" y="533400"/>
                  <a:pt x="0" y="428920"/>
                  <a:pt x="0" y="300037"/>
                </a:cubicBezTo>
                <a:close/>
              </a:path>
            </a:pathLst>
          </a:custGeom>
          <a:solidFill>
            <a:schemeClr val="accent1"/>
          </a:solidFill>
          <a:ln>
            <a:noFill/>
          </a:ln>
          <a:effectLst>
            <a:outerShdw blurRad="508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800" dirty="0">
                <a:solidFill>
                  <a:srgbClr val="FEFFFF"/>
                </a:solidFill>
              </a:rPr>
              <a:t>A</a:t>
            </a:r>
            <a:endParaRPr lang="zh-CN" altLang="en-US" sz="2800" dirty="0">
              <a:solidFill>
                <a:srgbClr val="FEFFFF"/>
              </a:solidFill>
            </a:endParaRPr>
          </a:p>
        </p:txBody>
      </p:sp>
      <p:sp>
        <p:nvSpPr>
          <p:cNvPr id="44" name="MH_Other_4"/>
          <p:cNvSpPr/>
          <p:nvPr>
            <p:custDataLst>
              <p:tags r:id="rId10"/>
            </p:custDataLst>
          </p:nvPr>
        </p:nvSpPr>
        <p:spPr>
          <a:xfrm rot="16200000">
            <a:off x="3820238" y="3569663"/>
            <a:ext cx="2390159" cy="589355"/>
          </a:xfrm>
          <a:prstGeom prst="parallelogram">
            <a:avLst>
              <a:gd name="adj" fmla="val 156667"/>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lnSpcReduction="10000"/>
          </a:bodyPr>
          <a:lstStyle/>
          <a:p>
            <a:pPr algn="ctr">
              <a:defRPr/>
            </a:pPr>
            <a:endParaRPr lang="zh-CN" altLang="en-US" sz="1400"/>
          </a:p>
        </p:txBody>
      </p:sp>
      <p:sp>
        <p:nvSpPr>
          <p:cNvPr id="46" name="MH_Other_5"/>
          <p:cNvSpPr/>
          <p:nvPr>
            <p:custDataLst>
              <p:tags r:id="rId11"/>
            </p:custDataLst>
          </p:nvPr>
        </p:nvSpPr>
        <p:spPr>
          <a:xfrm>
            <a:off x="3783858" y="2469172"/>
            <a:ext cx="211004" cy="200090"/>
          </a:xfrm>
          <a:prstGeom prst="rtTriangl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endParaRPr lang="zh-CN" altLang="en-US" sz="100"/>
          </a:p>
        </p:txBody>
      </p:sp>
      <p:sp>
        <p:nvSpPr>
          <p:cNvPr id="47" name="MH_SubTitle_2"/>
          <p:cNvSpPr/>
          <p:nvPr>
            <p:custDataLst>
              <p:tags r:id="rId12"/>
            </p:custDataLst>
          </p:nvPr>
        </p:nvSpPr>
        <p:spPr>
          <a:xfrm>
            <a:off x="3149028" y="2669262"/>
            <a:ext cx="1578888" cy="2390159"/>
          </a:xfrm>
          <a:prstGeom prst="rect">
            <a:avLst/>
          </a:prstGeom>
          <a:solidFill>
            <a:srgbClr val="FEFFFF"/>
          </a:solidFill>
          <a:ln w="3175">
            <a:solidFill>
              <a:schemeClr val="accent2"/>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144000" rIns="72000" bIns="0" anchor="ctr">
            <a:normAutofit/>
          </a:bodyPr>
          <a:lstStyle/>
          <a:p>
            <a:pPr algn="ctr">
              <a:lnSpc>
                <a:spcPct val="120000"/>
              </a:lnSpc>
              <a:defRPr/>
            </a:pPr>
            <a:r>
              <a:rPr lang="en-US" altLang="zh-CN" sz="2000">
                <a:solidFill>
                  <a:schemeClr val="accent2"/>
                </a:solidFill>
              </a:rPr>
              <a:t>LOREM IPSUM DOLOR</a:t>
            </a:r>
            <a:endParaRPr lang="zh-CN" altLang="en-US" sz="2000" dirty="0">
              <a:solidFill>
                <a:schemeClr val="accent2"/>
              </a:solidFill>
            </a:endParaRPr>
          </a:p>
        </p:txBody>
      </p:sp>
      <p:sp>
        <p:nvSpPr>
          <p:cNvPr id="48" name="MH_Other_6"/>
          <p:cNvSpPr/>
          <p:nvPr>
            <p:custDataLst>
              <p:tags r:id="rId13"/>
            </p:custDataLst>
          </p:nvPr>
        </p:nvSpPr>
        <p:spPr>
          <a:xfrm>
            <a:off x="3227245" y="2469172"/>
            <a:ext cx="545699" cy="622096"/>
          </a:xfrm>
          <a:custGeom>
            <a:avLst/>
            <a:gdLst>
              <a:gd name="connsiteX0" fmla="*/ 0 w 466725"/>
              <a:gd name="connsiteY0" fmla="*/ 0 h 533401"/>
              <a:gd name="connsiteX1" fmla="*/ 466725 w 466725"/>
              <a:gd name="connsiteY1" fmla="*/ 0 h 533401"/>
              <a:gd name="connsiteX2" fmla="*/ 466725 w 466725"/>
              <a:gd name="connsiteY2" fmla="*/ 300038 h 533401"/>
              <a:gd name="connsiteX3" fmla="*/ 233362 w 466725"/>
              <a:gd name="connsiteY3" fmla="*/ 533401 h 533401"/>
              <a:gd name="connsiteX4" fmla="*/ 233363 w 466725"/>
              <a:gd name="connsiteY4" fmla="*/ 533400 h 533401"/>
              <a:gd name="connsiteX5" fmla="*/ 0 w 466725"/>
              <a:gd name="connsiteY5" fmla="*/ 300037 h 5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33401">
                <a:moveTo>
                  <a:pt x="0" y="0"/>
                </a:moveTo>
                <a:lnTo>
                  <a:pt x="466725" y="0"/>
                </a:lnTo>
                <a:lnTo>
                  <a:pt x="466725" y="300038"/>
                </a:lnTo>
                <a:cubicBezTo>
                  <a:pt x="466725" y="428921"/>
                  <a:pt x="362245" y="533401"/>
                  <a:pt x="233362" y="533401"/>
                </a:cubicBezTo>
                <a:lnTo>
                  <a:pt x="233363" y="533400"/>
                </a:lnTo>
                <a:cubicBezTo>
                  <a:pt x="104480" y="533400"/>
                  <a:pt x="0" y="428920"/>
                  <a:pt x="0" y="300037"/>
                </a:cubicBezTo>
                <a:close/>
              </a:path>
            </a:pathLst>
          </a:custGeom>
          <a:solidFill>
            <a:schemeClr val="accent2"/>
          </a:solidFill>
          <a:ln>
            <a:noFill/>
          </a:ln>
          <a:effectLst>
            <a:outerShdw blurRad="508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800" dirty="0">
                <a:solidFill>
                  <a:srgbClr val="FEFFFF"/>
                </a:solidFill>
              </a:rPr>
              <a:t>B</a:t>
            </a:r>
            <a:endParaRPr lang="zh-CN" altLang="en-US" sz="2800" dirty="0">
              <a:solidFill>
                <a:srgbClr val="FEFFFF"/>
              </a:solidFill>
            </a:endParaRPr>
          </a:p>
        </p:txBody>
      </p:sp>
      <p:sp>
        <p:nvSpPr>
          <p:cNvPr id="49" name="MH_Other_7"/>
          <p:cNvSpPr/>
          <p:nvPr>
            <p:custDataLst>
              <p:tags r:id="rId14"/>
            </p:custDataLst>
          </p:nvPr>
        </p:nvSpPr>
        <p:spPr>
          <a:xfrm rot="16200000">
            <a:off x="5979386" y="3569663"/>
            <a:ext cx="2390159" cy="589355"/>
          </a:xfrm>
          <a:prstGeom prst="parallelogram">
            <a:avLst>
              <a:gd name="adj" fmla="val 156667"/>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lnSpcReduction="10000"/>
          </a:bodyPr>
          <a:lstStyle/>
          <a:p>
            <a:pPr algn="ctr">
              <a:defRPr/>
            </a:pPr>
            <a:endParaRPr lang="zh-CN" altLang="en-US" sz="1400"/>
          </a:p>
        </p:txBody>
      </p:sp>
      <p:sp>
        <p:nvSpPr>
          <p:cNvPr id="51" name="MH_Other_8"/>
          <p:cNvSpPr/>
          <p:nvPr>
            <p:custDataLst>
              <p:tags r:id="rId15"/>
            </p:custDataLst>
          </p:nvPr>
        </p:nvSpPr>
        <p:spPr>
          <a:xfrm>
            <a:off x="5943004" y="2469172"/>
            <a:ext cx="211004" cy="200090"/>
          </a:xfrm>
          <a:prstGeom prst="rtTriangl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endParaRPr lang="zh-CN" altLang="en-US" sz="100"/>
          </a:p>
        </p:txBody>
      </p:sp>
      <p:sp>
        <p:nvSpPr>
          <p:cNvPr id="52" name="MH_SubTitle_3"/>
          <p:cNvSpPr/>
          <p:nvPr>
            <p:custDataLst>
              <p:tags r:id="rId16"/>
            </p:custDataLst>
          </p:nvPr>
        </p:nvSpPr>
        <p:spPr>
          <a:xfrm>
            <a:off x="5309994" y="2669262"/>
            <a:ext cx="1578888" cy="2390159"/>
          </a:xfrm>
          <a:prstGeom prst="rect">
            <a:avLst/>
          </a:prstGeom>
          <a:solidFill>
            <a:srgbClr val="FEFFFF"/>
          </a:solidFill>
          <a:ln w="3175">
            <a:solidFill>
              <a:schemeClr val="accent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144000" rIns="72000" bIns="0" anchor="ctr">
            <a:normAutofit/>
          </a:bodyPr>
          <a:lstStyle/>
          <a:p>
            <a:pPr algn="ctr">
              <a:lnSpc>
                <a:spcPct val="120000"/>
              </a:lnSpc>
              <a:defRPr/>
            </a:pPr>
            <a:r>
              <a:rPr lang="en-US" altLang="zh-CN" sz="2000" dirty="0">
                <a:solidFill>
                  <a:schemeClr val="accent3"/>
                </a:solidFill>
              </a:rPr>
              <a:t>LOREM IPSUM DOLOR</a:t>
            </a:r>
            <a:endParaRPr lang="zh-CN" altLang="en-US" sz="2000" dirty="0">
              <a:solidFill>
                <a:schemeClr val="accent3"/>
              </a:solidFill>
            </a:endParaRPr>
          </a:p>
        </p:txBody>
      </p:sp>
      <p:sp>
        <p:nvSpPr>
          <p:cNvPr id="53" name="MH_Other_9"/>
          <p:cNvSpPr/>
          <p:nvPr>
            <p:custDataLst>
              <p:tags r:id="rId17"/>
            </p:custDataLst>
          </p:nvPr>
        </p:nvSpPr>
        <p:spPr>
          <a:xfrm>
            <a:off x="5388212" y="2469172"/>
            <a:ext cx="543879" cy="622096"/>
          </a:xfrm>
          <a:custGeom>
            <a:avLst/>
            <a:gdLst>
              <a:gd name="connsiteX0" fmla="*/ 0 w 466725"/>
              <a:gd name="connsiteY0" fmla="*/ 0 h 533401"/>
              <a:gd name="connsiteX1" fmla="*/ 466725 w 466725"/>
              <a:gd name="connsiteY1" fmla="*/ 0 h 533401"/>
              <a:gd name="connsiteX2" fmla="*/ 466725 w 466725"/>
              <a:gd name="connsiteY2" fmla="*/ 300038 h 533401"/>
              <a:gd name="connsiteX3" fmla="*/ 233362 w 466725"/>
              <a:gd name="connsiteY3" fmla="*/ 533401 h 533401"/>
              <a:gd name="connsiteX4" fmla="*/ 233363 w 466725"/>
              <a:gd name="connsiteY4" fmla="*/ 533400 h 533401"/>
              <a:gd name="connsiteX5" fmla="*/ 0 w 466725"/>
              <a:gd name="connsiteY5" fmla="*/ 300037 h 5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33401">
                <a:moveTo>
                  <a:pt x="0" y="0"/>
                </a:moveTo>
                <a:lnTo>
                  <a:pt x="466725" y="0"/>
                </a:lnTo>
                <a:lnTo>
                  <a:pt x="466725" y="300038"/>
                </a:lnTo>
                <a:cubicBezTo>
                  <a:pt x="466725" y="428921"/>
                  <a:pt x="362245" y="533401"/>
                  <a:pt x="233362" y="533401"/>
                </a:cubicBezTo>
                <a:lnTo>
                  <a:pt x="233363" y="533400"/>
                </a:lnTo>
                <a:cubicBezTo>
                  <a:pt x="104480" y="533400"/>
                  <a:pt x="0" y="428920"/>
                  <a:pt x="0" y="300037"/>
                </a:cubicBezTo>
                <a:close/>
              </a:path>
            </a:pathLst>
          </a:custGeom>
          <a:solidFill>
            <a:schemeClr val="accent3"/>
          </a:solidFill>
          <a:ln>
            <a:noFill/>
          </a:ln>
          <a:effectLst>
            <a:outerShdw blurRad="508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800" dirty="0">
                <a:solidFill>
                  <a:srgbClr val="FEFFFF"/>
                </a:solidFill>
              </a:rPr>
              <a:t>C</a:t>
            </a:r>
            <a:endParaRPr lang="zh-CN" altLang="en-US" sz="2800" dirty="0">
              <a:solidFill>
                <a:srgbClr val="FEFFFF"/>
              </a:solidFill>
            </a:endParaRPr>
          </a:p>
        </p:txBody>
      </p:sp>
      <p:sp>
        <p:nvSpPr>
          <p:cNvPr id="55" name="MH_Other_10"/>
          <p:cNvSpPr/>
          <p:nvPr>
            <p:custDataLst>
              <p:tags r:id="rId18"/>
            </p:custDataLst>
          </p:nvPr>
        </p:nvSpPr>
        <p:spPr>
          <a:xfrm>
            <a:off x="8103971" y="2469172"/>
            <a:ext cx="211004" cy="200090"/>
          </a:xfrm>
          <a:prstGeom prst="rtTriangl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endParaRPr lang="zh-CN" altLang="en-US" sz="100"/>
          </a:p>
        </p:txBody>
      </p:sp>
      <p:sp>
        <p:nvSpPr>
          <p:cNvPr id="56" name="MH_SubTitle_4"/>
          <p:cNvSpPr/>
          <p:nvPr>
            <p:custDataLst>
              <p:tags r:id="rId19"/>
            </p:custDataLst>
          </p:nvPr>
        </p:nvSpPr>
        <p:spPr>
          <a:xfrm>
            <a:off x="7469142" y="2669262"/>
            <a:ext cx="1578888" cy="2390159"/>
          </a:xfrm>
          <a:prstGeom prst="rect">
            <a:avLst/>
          </a:prstGeom>
          <a:solidFill>
            <a:srgbClr val="FEFFFF"/>
          </a:solidFill>
          <a:ln w="3175">
            <a:solidFill>
              <a:schemeClr val="accent2"/>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144000" rIns="72000" bIns="0" anchor="ctr">
            <a:normAutofit/>
          </a:bodyPr>
          <a:lstStyle/>
          <a:p>
            <a:pPr algn="ctr">
              <a:lnSpc>
                <a:spcPct val="120000"/>
              </a:lnSpc>
              <a:defRPr/>
            </a:pPr>
            <a:r>
              <a:rPr lang="en-US" altLang="zh-CN" sz="2000">
                <a:solidFill>
                  <a:schemeClr val="accent2"/>
                </a:solidFill>
              </a:rPr>
              <a:t>LOREM IPSUM DOLOR</a:t>
            </a:r>
            <a:endParaRPr lang="zh-CN" altLang="en-US" sz="2000" dirty="0">
              <a:solidFill>
                <a:schemeClr val="accent2"/>
              </a:solidFill>
            </a:endParaRPr>
          </a:p>
        </p:txBody>
      </p:sp>
      <p:sp>
        <p:nvSpPr>
          <p:cNvPr id="57" name="MH_Other_11"/>
          <p:cNvSpPr/>
          <p:nvPr>
            <p:custDataLst>
              <p:tags r:id="rId20"/>
            </p:custDataLst>
          </p:nvPr>
        </p:nvSpPr>
        <p:spPr>
          <a:xfrm>
            <a:off x="7547358" y="2469172"/>
            <a:ext cx="545699" cy="622096"/>
          </a:xfrm>
          <a:custGeom>
            <a:avLst/>
            <a:gdLst>
              <a:gd name="connsiteX0" fmla="*/ 0 w 466725"/>
              <a:gd name="connsiteY0" fmla="*/ 0 h 533401"/>
              <a:gd name="connsiteX1" fmla="*/ 466725 w 466725"/>
              <a:gd name="connsiteY1" fmla="*/ 0 h 533401"/>
              <a:gd name="connsiteX2" fmla="*/ 466725 w 466725"/>
              <a:gd name="connsiteY2" fmla="*/ 300038 h 533401"/>
              <a:gd name="connsiteX3" fmla="*/ 233362 w 466725"/>
              <a:gd name="connsiteY3" fmla="*/ 533401 h 533401"/>
              <a:gd name="connsiteX4" fmla="*/ 233363 w 466725"/>
              <a:gd name="connsiteY4" fmla="*/ 533400 h 533401"/>
              <a:gd name="connsiteX5" fmla="*/ 0 w 466725"/>
              <a:gd name="connsiteY5" fmla="*/ 300037 h 5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33401">
                <a:moveTo>
                  <a:pt x="0" y="0"/>
                </a:moveTo>
                <a:lnTo>
                  <a:pt x="466725" y="0"/>
                </a:lnTo>
                <a:lnTo>
                  <a:pt x="466725" y="300038"/>
                </a:lnTo>
                <a:cubicBezTo>
                  <a:pt x="466725" y="428921"/>
                  <a:pt x="362245" y="533401"/>
                  <a:pt x="233362" y="533401"/>
                </a:cubicBezTo>
                <a:lnTo>
                  <a:pt x="233363" y="533400"/>
                </a:lnTo>
                <a:cubicBezTo>
                  <a:pt x="104480" y="533400"/>
                  <a:pt x="0" y="428920"/>
                  <a:pt x="0" y="300037"/>
                </a:cubicBezTo>
                <a:close/>
              </a:path>
            </a:pathLst>
          </a:custGeom>
          <a:solidFill>
            <a:schemeClr val="accent2"/>
          </a:solidFill>
          <a:ln>
            <a:noFill/>
          </a:ln>
          <a:effectLst>
            <a:outerShdw blurRad="508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800" dirty="0">
                <a:solidFill>
                  <a:srgbClr val="FEFFFF"/>
                </a:solidFill>
              </a:rPr>
              <a:t>D</a:t>
            </a:r>
            <a:endParaRPr lang="zh-CN" altLang="en-US" sz="2800" dirty="0">
              <a:solidFill>
                <a:srgbClr val="FEFFFF"/>
              </a:solidFill>
            </a:endParaRPr>
          </a:p>
        </p:txBody>
      </p:sp>
      <p:sp>
        <p:nvSpPr>
          <p:cNvPr id="2" name="文本框 1"/>
          <p:cNvSpPr txBox="1"/>
          <p:nvPr>
            <p:custDataLst>
              <p:tags r:id="rId21"/>
            </p:custDataLst>
          </p:nvPr>
        </p:nvSpPr>
        <p:spPr>
          <a:xfrm>
            <a:off x="646981" y="314591"/>
            <a:ext cx="10877910" cy="699595"/>
          </a:xfrm>
          <a:prstGeom prst="rect">
            <a:avLst/>
          </a:prstGeom>
        </p:spPr>
        <p:txBody>
          <a:bodyPr vert="horz" lIns="91440" tIns="45720" rIns="91440" bIns="45720" rtlCol="0" anchor="b">
            <a:normAutofit/>
          </a:bodyPr>
          <a:lstStyle>
            <a:lvl1pPr defTabSz="685800">
              <a:lnSpc>
                <a:spcPct val="90000"/>
              </a:lnSpc>
              <a:spcBef>
                <a:spcPct val="0"/>
              </a:spcBef>
              <a:buNone/>
              <a:defRPr sz="3200" b="1" i="0" baseline="0">
                <a:solidFill>
                  <a:schemeClr val="accent1"/>
                </a:solidFill>
                <a:effectLst/>
                <a:latin typeface="Arial" panose="020B0604020202020204" pitchFamily="34" charset="0"/>
                <a:ea typeface="黑体" panose="02010609060101010101" pitchFamily="49" charset="-122"/>
                <a:cs typeface="+mj-cs"/>
              </a:defRPr>
            </a:lvl1pPr>
          </a:lstStyle>
          <a:p>
            <a:r>
              <a:rPr lang="en-US" altLang="zh-CN">
                <a:latin typeface="+mj-lt"/>
                <a:ea typeface="+mj-ea"/>
              </a:rPr>
              <a:t>LOREM IPSUM DOLOR</a:t>
            </a:r>
            <a:endParaRPr lang="zh-CN" altLang="en-US" dirty="0">
              <a:latin typeface="+mj-lt"/>
              <a:ea typeface="+mj-ea"/>
            </a:endParaRP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MH_Other_7"/>
          <p:cNvSpPr/>
          <p:nvPr>
            <p:custDataLst>
              <p:tags r:id="rId2"/>
            </p:custDataLst>
          </p:nvPr>
        </p:nvSpPr>
        <p:spPr>
          <a:xfrm rot="16200000">
            <a:off x="8877263" y="3451606"/>
            <a:ext cx="2133752" cy="526131"/>
          </a:xfrm>
          <a:prstGeom prst="parallelogram">
            <a:avLst>
              <a:gd name="adj" fmla="val 156667"/>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92500" lnSpcReduction="20000"/>
          </a:bodyPr>
          <a:lstStyle/>
          <a:p>
            <a:pPr algn="ctr">
              <a:defRPr/>
            </a:pPr>
            <a:endParaRPr lang="zh-CN" altLang="en-US" sz="1400"/>
          </a:p>
        </p:txBody>
      </p:sp>
      <p:sp>
        <p:nvSpPr>
          <p:cNvPr id="24" name="MH_Other_10"/>
          <p:cNvSpPr/>
          <p:nvPr>
            <p:custDataLst>
              <p:tags r:id="rId3"/>
            </p:custDataLst>
          </p:nvPr>
        </p:nvSpPr>
        <p:spPr>
          <a:xfrm>
            <a:off x="10773931" y="2469172"/>
            <a:ext cx="188369" cy="178625"/>
          </a:xfrm>
          <a:prstGeom prst="rtTriangl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endParaRPr lang="zh-CN" altLang="en-US" sz="100"/>
          </a:p>
        </p:txBody>
      </p:sp>
      <p:sp>
        <p:nvSpPr>
          <p:cNvPr id="25" name="MH_SubTitle_4"/>
          <p:cNvSpPr/>
          <p:nvPr>
            <p:custDataLst>
              <p:tags r:id="rId4"/>
            </p:custDataLst>
          </p:nvPr>
        </p:nvSpPr>
        <p:spPr>
          <a:xfrm>
            <a:off x="10207204" y="2647797"/>
            <a:ext cx="1409511" cy="2133752"/>
          </a:xfrm>
          <a:prstGeom prst="rect">
            <a:avLst/>
          </a:prstGeom>
          <a:solidFill>
            <a:srgbClr val="FEFFFF"/>
          </a:solidFill>
          <a:ln w="3175">
            <a:solidFill>
              <a:schemeClr val="accent2"/>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144000" rIns="72000" bIns="0" anchor="ctr">
            <a:normAutofit/>
          </a:bodyPr>
          <a:lstStyle/>
          <a:p>
            <a:pPr algn="ctr">
              <a:lnSpc>
                <a:spcPct val="120000"/>
              </a:lnSpc>
            </a:pPr>
            <a:r>
              <a:rPr lang="en-US" altLang="zh-CN" sz="2000">
                <a:solidFill>
                  <a:schemeClr val="accent2"/>
                </a:solidFill>
              </a:rPr>
              <a:t>LOREM IPSUM DOLOR</a:t>
            </a:r>
            <a:endParaRPr lang="zh-CN" altLang="en-US" sz="2000" dirty="0">
              <a:solidFill>
                <a:schemeClr val="accent2"/>
              </a:solidFill>
            </a:endParaRPr>
          </a:p>
        </p:txBody>
      </p:sp>
      <p:sp>
        <p:nvSpPr>
          <p:cNvPr id="26" name="MH_Other_11"/>
          <p:cNvSpPr/>
          <p:nvPr>
            <p:custDataLst>
              <p:tags r:id="rId5"/>
            </p:custDataLst>
          </p:nvPr>
        </p:nvSpPr>
        <p:spPr>
          <a:xfrm>
            <a:off x="10277029" y="2469172"/>
            <a:ext cx="487159" cy="555359"/>
          </a:xfrm>
          <a:custGeom>
            <a:avLst/>
            <a:gdLst>
              <a:gd name="connsiteX0" fmla="*/ 0 w 466725"/>
              <a:gd name="connsiteY0" fmla="*/ 0 h 533401"/>
              <a:gd name="connsiteX1" fmla="*/ 466725 w 466725"/>
              <a:gd name="connsiteY1" fmla="*/ 0 h 533401"/>
              <a:gd name="connsiteX2" fmla="*/ 466725 w 466725"/>
              <a:gd name="connsiteY2" fmla="*/ 300038 h 533401"/>
              <a:gd name="connsiteX3" fmla="*/ 233362 w 466725"/>
              <a:gd name="connsiteY3" fmla="*/ 533401 h 533401"/>
              <a:gd name="connsiteX4" fmla="*/ 233363 w 466725"/>
              <a:gd name="connsiteY4" fmla="*/ 533400 h 533401"/>
              <a:gd name="connsiteX5" fmla="*/ 0 w 466725"/>
              <a:gd name="connsiteY5" fmla="*/ 300037 h 5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33401">
                <a:moveTo>
                  <a:pt x="0" y="0"/>
                </a:moveTo>
                <a:lnTo>
                  <a:pt x="466725" y="0"/>
                </a:lnTo>
                <a:lnTo>
                  <a:pt x="466725" y="300038"/>
                </a:lnTo>
                <a:cubicBezTo>
                  <a:pt x="466725" y="428921"/>
                  <a:pt x="362245" y="533401"/>
                  <a:pt x="233362" y="533401"/>
                </a:cubicBezTo>
                <a:lnTo>
                  <a:pt x="233363" y="533400"/>
                </a:lnTo>
                <a:cubicBezTo>
                  <a:pt x="104480" y="533400"/>
                  <a:pt x="0" y="428920"/>
                  <a:pt x="0" y="300037"/>
                </a:cubicBezTo>
                <a:close/>
              </a:path>
            </a:pathLst>
          </a:custGeom>
          <a:solidFill>
            <a:schemeClr val="accent2"/>
          </a:solidFill>
          <a:ln>
            <a:noFill/>
          </a:ln>
          <a:effectLst>
            <a:outerShdw blurRad="508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en-US" altLang="zh-CN" sz="2800">
                <a:solidFill>
                  <a:srgbClr val="FEFFFF"/>
                </a:solidFill>
              </a:rPr>
              <a:t>F</a:t>
            </a:r>
            <a:endParaRPr lang="zh-CN" altLang="en-US" sz="2800" dirty="0">
              <a:solidFill>
                <a:srgbClr val="FEFFFF"/>
              </a:solidFill>
            </a:endParaRPr>
          </a:p>
        </p:txBody>
      </p:sp>
      <p:sp>
        <p:nvSpPr>
          <p:cNvPr id="19" name="MH_Other_7"/>
          <p:cNvSpPr/>
          <p:nvPr>
            <p:custDataLst>
              <p:tags r:id="rId6"/>
            </p:custDataLst>
          </p:nvPr>
        </p:nvSpPr>
        <p:spPr>
          <a:xfrm rot="16200000">
            <a:off x="6941622" y="3451606"/>
            <a:ext cx="2133752" cy="526131"/>
          </a:xfrm>
          <a:prstGeom prst="parallelogram">
            <a:avLst>
              <a:gd name="adj" fmla="val 156667"/>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92500" lnSpcReduction="20000"/>
          </a:bodyPr>
          <a:lstStyle/>
          <a:p>
            <a:pPr algn="ctr">
              <a:defRPr/>
            </a:pPr>
            <a:endParaRPr lang="zh-CN" altLang="en-US" sz="1400"/>
          </a:p>
        </p:txBody>
      </p:sp>
      <p:sp>
        <p:nvSpPr>
          <p:cNvPr id="20" name="MH_Other_10"/>
          <p:cNvSpPr/>
          <p:nvPr>
            <p:custDataLst>
              <p:tags r:id="rId7"/>
            </p:custDataLst>
          </p:nvPr>
        </p:nvSpPr>
        <p:spPr>
          <a:xfrm>
            <a:off x="8838290" y="2469172"/>
            <a:ext cx="188369" cy="178625"/>
          </a:xfrm>
          <a:prstGeom prst="rtTriangl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endParaRPr lang="zh-CN" altLang="en-US" sz="100"/>
          </a:p>
        </p:txBody>
      </p:sp>
      <p:sp>
        <p:nvSpPr>
          <p:cNvPr id="21" name="MH_SubTitle_4"/>
          <p:cNvSpPr/>
          <p:nvPr>
            <p:custDataLst>
              <p:tags r:id="rId8"/>
            </p:custDataLst>
          </p:nvPr>
        </p:nvSpPr>
        <p:spPr>
          <a:xfrm>
            <a:off x="8271563" y="2647797"/>
            <a:ext cx="1409511" cy="2133752"/>
          </a:xfrm>
          <a:prstGeom prst="rect">
            <a:avLst/>
          </a:prstGeom>
          <a:solidFill>
            <a:srgbClr val="FEFFFF"/>
          </a:solidFill>
          <a:ln w="3175">
            <a:solidFill>
              <a:schemeClr val="accent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144000" rIns="72000" bIns="0" anchor="ctr">
            <a:normAutofit/>
          </a:bodyPr>
          <a:lstStyle/>
          <a:p>
            <a:pPr algn="ctr">
              <a:lnSpc>
                <a:spcPct val="120000"/>
              </a:lnSpc>
            </a:pPr>
            <a:r>
              <a:rPr lang="en-US" altLang="zh-CN" sz="2000">
                <a:solidFill>
                  <a:schemeClr val="accent1"/>
                </a:solidFill>
              </a:rPr>
              <a:t>LOREM IPSUM DOLOR</a:t>
            </a:r>
            <a:endParaRPr lang="zh-CN" altLang="en-US" sz="2000" dirty="0">
              <a:solidFill>
                <a:schemeClr val="accent1"/>
              </a:solidFill>
            </a:endParaRPr>
          </a:p>
        </p:txBody>
      </p:sp>
      <p:sp>
        <p:nvSpPr>
          <p:cNvPr id="22" name="MH_Other_11"/>
          <p:cNvSpPr/>
          <p:nvPr>
            <p:custDataLst>
              <p:tags r:id="rId9"/>
            </p:custDataLst>
          </p:nvPr>
        </p:nvSpPr>
        <p:spPr>
          <a:xfrm>
            <a:off x="8341388" y="2469172"/>
            <a:ext cx="487159" cy="555359"/>
          </a:xfrm>
          <a:custGeom>
            <a:avLst/>
            <a:gdLst>
              <a:gd name="connsiteX0" fmla="*/ 0 w 466725"/>
              <a:gd name="connsiteY0" fmla="*/ 0 h 533401"/>
              <a:gd name="connsiteX1" fmla="*/ 466725 w 466725"/>
              <a:gd name="connsiteY1" fmla="*/ 0 h 533401"/>
              <a:gd name="connsiteX2" fmla="*/ 466725 w 466725"/>
              <a:gd name="connsiteY2" fmla="*/ 300038 h 533401"/>
              <a:gd name="connsiteX3" fmla="*/ 233362 w 466725"/>
              <a:gd name="connsiteY3" fmla="*/ 533401 h 533401"/>
              <a:gd name="connsiteX4" fmla="*/ 233363 w 466725"/>
              <a:gd name="connsiteY4" fmla="*/ 533400 h 533401"/>
              <a:gd name="connsiteX5" fmla="*/ 0 w 466725"/>
              <a:gd name="connsiteY5" fmla="*/ 300037 h 5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33401">
                <a:moveTo>
                  <a:pt x="0" y="0"/>
                </a:moveTo>
                <a:lnTo>
                  <a:pt x="466725" y="0"/>
                </a:lnTo>
                <a:lnTo>
                  <a:pt x="466725" y="300038"/>
                </a:lnTo>
                <a:cubicBezTo>
                  <a:pt x="466725" y="428921"/>
                  <a:pt x="362245" y="533401"/>
                  <a:pt x="233362" y="533401"/>
                </a:cubicBezTo>
                <a:lnTo>
                  <a:pt x="233363" y="533400"/>
                </a:lnTo>
                <a:cubicBezTo>
                  <a:pt x="104480" y="533400"/>
                  <a:pt x="0" y="428920"/>
                  <a:pt x="0" y="300037"/>
                </a:cubicBezTo>
                <a:close/>
              </a:path>
            </a:pathLst>
          </a:custGeom>
          <a:solidFill>
            <a:schemeClr val="accent1"/>
          </a:solidFill>
          <a:ln>
            <a:noFill/>
          </a:ln>
          <a:effectLst>
            <a:outerShdw blurRad="508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en-US" altLang="zh-CN" sz="2800">
                <a:solidFill>
                  <a:srgbClr val="FEFFFF"/>
                </a:solidFill>
              </a:rPr>
              <a:t>E</a:t>
            </a:r>
            <a:endParaRPr lang="zh-CN" altLang="en-US" sz="2800" dirty="0">
              <a:solidFill>
                <a:srgbClr val="FEFFFF"/>
              </a:solidFill>
            </a:endParaRPr>
          </a:p>
        </p:txBody>
      </p:sp>
      <p:sp>
        <p:nvSpPr>
          <p:cNvPr id="39" name="MH_Other_1"/>
          <p:cNvSpPr/>
          <p:nvPr>
            <p:custDataLst>
              <p:tags r:id="rId10"/>
            </p:custDataLst>
          </p:nvPr>
        </p:nvSpPr>
        <p:spPr>
          <a:xfrm rot="16200000">
            <a:off x="1149312" y="3451606"/>
            <a:ext cx="2133752" cy="526131"/>
          </a:xfrm>
          <a:prstGeom prst="parallelogram">
            <a:avLst>
              <a:gd name="adj" fmla="val 156667"/>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92500" lnSpcReduction="20000"/>
          </a:bodyPr>
          <a:lstStyle/>
          <a:p>
            <a:pPr algn="ctr">
              <a:defRPr/>
            </a:pPr>
            <a:endParaRPr lang="zh-CN" altLang="en-US" sz="1400"/>
          </a:p>
        </p:txBody>
      </p:sp>
      <p:sp>
        <p:nvSpPr>
          <p:cNvPr id="41" name="MH_Other_2"/>
          <p:cNvSpPr/>
          <p:nvPr>
            <p:custDataLst>
              <p:tags r:id="rId11"/>
            </p:custDataLst>
          </p:nvPr>
        </p:nvSpPr>
        <p:spPr>
          <a:xfrm>
            <a:off x="1116836" y="2469172"/>
            <a:ext cx="188369" cy="178625"/>
          </a:xfrm>
          <a:prstGeom prst="rtTriangl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endParaRPr lang="zh-CN" altLang="en-US" sz="100"/>
          </a:p>
        </p:txBody>
      </p:sp>
      <p:sp>
        <p:nvSpPr>
          <p:cNvPr id="42" name="MH_SubTitle_1"/>
          <p:cNvSpPr/>
          <p:nvPr>
            <p:custDataLst>
              <p:tags r:id="rId12"/>
            </p:custDataLst>
          </p:nvPr>
        </p:nvSpPr>
        <p:spPr>
          <a:xfrm>
            <a:off x="551732" y="2647797"/>
            <a:ext cx="1409511" cy="2133752"/>
          </a:xfrm>
          <a:prstGeom prst="rect">
            <a:avLst/>
          </a:prstGeom>
          <a:solidFill>
            <a:srgbClr val="FEFFFF"/>
          </a:solidFill>
          <a:ln w="3175">
            <a:solidFill>
              <a:schemeClr val="accent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144000" rIns="72000" bIns="0" anchor="ctr">
            <a:normAutofit/>
          </a:bodyPr>
          <a:lstStyle/>
          <a:p>
            <a:pPr algn="ctr">
              <a:lnSpc>
                <a:spcPct val="120000"/>
              </a:lnSpc>
              <a:defRPr/>
            </a:pPr>
            <a:r>
              <a:rPr lang="en-US" altLang="zh-CN" sz="2000">
                <a:solidFill>
                  <a:schemeClr val="accent1"/>
                </a:solidFill>
              </a:rPr>
              <a:t>LOREM IPSUM DOLOR</a:t>
            </a:r>
            <a:endParaRPr lang="zh-CN" altLang="en-US" sz="2000" dirty="0">
              <a:solidFill>
                <a:schemeClr val="accent1"/>
              </a:solidFill>
            </a:endParaRPr>
          </a:p>
        </p:txBody>
      </p:sp>
      <p:sp>
        <p:nvSpPr>
          <p:cNvPr id="43" name="MH_Other_3"/>
          <p:cNvSpPr/>
          <p:nvPr>
            <p:custDataLst>
              <p:tags r:id="rId13"/>
            </p:custDataLst>
          </p:nvPr>
        </p:nvSpPr>
        <p:spPr>
          <a:xfrm>
            <a:off x="619934" y="2469172"/>
            <a:ext cx="487159" cy="555359"/>
          </a:xfrm>
          <a:custGeom>
            <a:avLst/>
            <a:gdLst>
              <a:gd name="connsiteX0" fmla="*/ 0 w 466725"/>
              <a:gd name="connsiteY0" fmla="*/ 0 h 533401"/>
              <a:gd name="connsiteX1" fmla="*/ 466725 w 466725"/>
              <a:gd name="connsiteY1" fmla="*/ 0 h 533401"/>
              <a:gd name="connsiteX2" fmla="*/ 466725 w 466725"/>
              <a:gd name="connsiteY2" fmla="*/ 300038 h 533401"/>
              <a:gd name="connsiteX3" fmla="*/ 233362 w 466725"/>
              <a:gd name="connsiteY3" fmla="*/ 533401 h 533401"/>
              <a:gd name="connsiteX4" fmla="*/ 233363 w 466725"/>
              <a:gd name="connsiteY4" fmla="*/ 533400 h 533401"/>
              <a:gd name="connsiteX5" fmla="*/ 0 w 466725"/>
              <a:gd name="connsiteY5" fmla="*/ 300037 h 5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33401">
                <a:moveTo>
                  <a:pt x="0" y="0"/>
                </a:moveTo>
                <a:lnTo>
                  <a:pt x="466725" y="0"/>
                </a:lnTo>
                <a:lnTo>
                  <a:pt x="466725" y="300038"/>
                </a:lnTo>
                <a:cubicBezTo>
                  <a:pt x="466725" y="428921"/>
                  <a:pt x="362245" y="533401"/>
                  <a:pt x="233362" y="533401"/>
                </a:cubicBezTo>
                <a:lnTo>
                  <a:pt x="233363" y="533400"/>
                </a:lnTo>
                <a:cubicBezTo>
                  <a:pt x="104480" y="533400"/>
                  <a:pt x="0" y="428920"/>
                  <a:pt x="0" y="300037"/>
                </a:cubicBezTo>
                <a:close/>
              </a:path>
            </a:pathLst>
          </a:custGeom>
          <a:solidFill>
            <a:schemeClr val="accent1"/>
          </a:solidFill>
          <a:ln>
            <a:noFill/>
          </a:ln>
          <a:effectLst>
            <a:outerShdw blurRad="508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800" dirty="0">
                <a:solidFill>
                  <a:srgbClr val="FEFFFF"/>
                </a:solidFill>
              </a:rPr>
              <a:t>A</a:t>
            </a:r>
            <a:endParaRPr lang="zh-CN" altLang="en-US" sz="2800" dirty="0">
              <a:solidFill>
                <a:srgbClr val="FEFFFF"/>
              </a:solidFill>
            </a:endParaRPr>
          </a:p>
        </p:txBody>
      </p:sp>
      <p:sp>
        <p:nvSpPr>
          <p:cNvPr id="44" name="MH_Other_4"/>
          <p:cNvSpPr/>
          <p:nvPr>
            <p:custDataLst>
              <p:tags r:id="rId14"/>
            </p:custDataLst>
          </p:nvPr>
        </p:nvSpPr>
        <p:spPr>
          <a:xfrm rot="16200000">
            <a:off x="3078459" y="3451606"/>
            <a:ext cx="2133752" cy="526131"/>
          </a:xfrm>
          <a:prstGeom prst="parallelogram">
            <a:avLst>
              <a:gd name="adj" fmla="val 156667"/>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92500" lnSpcReduction="20000"/>
          </a:bodyPr>
          <a:lstStyle/>
          <a:p>
            <a:pPr algn="ctr">
              <a:defRPr/>
            </a:pPr>
            <a:endParaRPr lang="zh-CN" altLang="en-US" sz="1400"/>
          </a:p>
        </p:txBody>
      </p:sp>
      <p:sp>
        <p:nvSpPr>
          <p:cNvPr id="46" name="MH_Other_5"/>
          <p:cNvSpPr/>
          <p:nvPr>
            <p:custDataLst>
              <p:tags r:id="rId15"/>
            </p:custDataLst>
          </p:nvPr>
        </p:nvSpPr>
        <p:spPr>
          <a:xfrm>
            <a:off x="3045981" y="2469172"/>
            <a:ext cx="188369" cy="178625"/>
          </a:xfrm>
          <a:prstGeom prst="rtTriangl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endParaRPr lang="zh-CN" altLang="en-US" sz="100"/>
          </a:p>
        </p:txBody>
      </p:sp>
      <p:sp>
        <p:nvSpPr>
          <p:cNvPr id="47" name="MH_SubTitle_2"/>
          <p:cNvSpPr/>
          <p:nvPr>
            <p:custDataLst>
              <p:tags r:id="rId16"/>
            </p:custDataLst>
          </p:nvPr>
        </p:nvSpPr>
        <p:spPr>
          <a:xfrm>
            <a:off x="2479254" y="2647797"/>
            <a:ext cx="1409511" cy="2133752"/>
          </a:xfrm>
          <a:prstGeom prst="rect">
            <a:avLst/>
          </a:prstGeom>
          <a:solidFill>
            <a:srgbClr val="FEFFFF"/>
          </a:solidFill>
          <a:ln w="3175">
            <a:solidFill>
              <a:schemeClr val="accent2"/>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144000" rIns="72000" bIns="0" anchor="ctr">
            <a:normAutofit/>
          </a:bodyPr>
          <a:lstStyle/>
          <a:p>
            <a:pPr algn="ctr">
              <a:lnSpc>
                <a:spcPct val="120000"/>
              </a:lnSpc>
              <a:defRPr/>
            </a:pPr>
            <a:r>
              <a:rPr lang="en-US" altLang="zh-CN" sz="2000">
                <a:solidFill>
                  <a:schemeClr val="accent2"/>
                </a:solidFill>
              </a:rPr>
              <a:t>LOREM IPSUM DOLOR</a:t>
            </a:r>
            <a:endParaRPr lang="zh-CN" altLang="en-US" sz="2000" dirty="0">
              <a:solidFill>
                <a:schemeClr val="accent2"/>
              </a:solidFill>
            </a:endParaRPr>
          </a:p>
        </p:txBody>
      </p:sp>
      <p:sp>
        <p:nvSpPr>
          <p:cNvPr id="48" name="MH_Other_6"/>
          <p:cNvSpPr/>
          <p:nvPr>
            <p:custDataLst>
              <p:tags r:id="rId17"/>
            </p:custDataLst>
          </p:nvPr>
        </p:nvSpPr>
        <p:spPr>
          <a:xfrm>
            <a:off x="2549080" y="2469172"/>
            <a:ext cx="487159" cy="555359"/>
          </a:xfrm>
          <a:custGeom>
            <a:avLst/>
            <a:gdLst>
              <a:gd name="connsiteX0" fmla="*/ 0 w 466725"/>
              <a:gd name="connsiteY0" fmla="*/ 0 h 533401"/>
              <a:gd name="connsiteX1" fmla="*/ 466725 w 466725"/>
              <a:gd name="connsiteY1" fmla="*/ 0 h 533401"/>
              <a:gd name="connsiteX2" fmla="*/ 466725 w 466725"/>
              <a:gd name="connsiteY2" fmla="*/ 300038 h 533401"/>
              <a:gd name="connsiteX3" fmla="*/ 233362 w 466725"/>
              <a:gd name="connsiteY3" fmla="*/ 533401 h 533401"/>
              <a:gd name="connsiteX4" fmla="*/ 233363 w 466725"/>
              <a:gd name="connsiteY4" fmla="*/ 533400 h 533401"/>
              <a:gd name="connsiteX5" fmla="*/ 0 w 466725"/>
              <a:gd name="connsiteY5" fmla="*/ 300037 h 5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33401">
                <a:moveTo>
                  <a:pt x="0" y="0"/>
                </a:moveTo>
                <a:lnTo>
                  <a:pt x="466725" y="0"/>
                </a:lnTo>
                <a:lnTo>
                  <a:pt x="466725" y="300038"/>
                </a:lnTo>
                <a:cubicBezTo>
                  <a:pt x="466725" y="428921"/>
                  <a:pt x="362245" y="533401"/>
                  <a:pt x="233362" y="533401"/>
                </a:cubicBezTo>
                <a:lnTo>
                  <a:pt x="233363" y="533400"/>
                </a:lnTo>
                <a:cubicBezTo>
                  <a:pt x="104480" y="533400"/>
                  <a:pt x="0" y="428920"/>
                  <a:pt x="0" y="300037"/>
                </a:cubicBezTo>
                <a:close/>
              </a:path>
            </a:pathLst>
          </a:custGeom>
          <a:solidFill>
            <a:schemeClr val="accent2"/>
          </a:solidFill>
          <a:ln>
            <a:noFill/>
          </a:ln>
          <a:effectLst>
            <a:outerShdw blurRad="508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800" dirty="0">
                <a:solidFill>
                  <a:srgbClr val="FEFFFF"/>
                </a:solidFill>
              </a:rPr>
              <a:t>B</a:t>
            </a:r>
            <a:endParaRPr lang="zh-CN" altLang="en-US" sz="2800" dirty="0">
              <a:solidFill>
                <a:srgbClr val="FEFFFF"/>
              </a:solidFill>
            </a:endParaRPr>
          </a:p>
        </p:txBody>
      </p:sp>
      <p:sp>
        <p:nvSpPr>
          <p:cNvPr id="49" name="MH_Other_7"/>
          <p:cNvSpPr/>
          <p:nvPr>
            <p:custDataLst>
              <p:tags r:id="rId18"/>
            </p:custDataLst>
          </p:nvPr>
        </p:nvSpPr>
        <p:spPr>
          <a:xfrm rot="16200000">
            <a:off x="5005982" y="3451606"/>
            <a:ext cx="2133752" cy="526131"/>
          </a:xfrm>
          <a:prstGeom prst="parallelogram">
            <a:avLst>
              <a:gd name="adj" fmla="val 156667"/>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92500" lnSpcReduction="20000"/>
          </a:bodyPr>
          <a:lstStyle/>
          <a:p>
            <a:pPr algn="ctr">
              <a:defRPr/>
            </a:pPr>
            <a:endParaRPr lang="zh-CN" altLang="en-US" sz="1400"/>
          </a:p>
        </p:txBody>
      </p:sp>
      <p:sp>
        <p:nvSpPr>
          <p:cNvPr id="51" name="MH_Other_8"/>
          <p:cNvSpPr/>
          <p:nvPr>
            <p:custDataLst>
              <p:tags r:id="rId19"/>
            </p:custDataLst>
          </p:nvPr>
        </p:nvSpPr>
        <p:spPr>
          <a:xfrm>
            <a:off x="4973502" y="2469172"/>
            <a:ext cx="188369" cy="178625"/>
          </a:xfrm>
          <a:prstGeom prst="rtTriangl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endParaRPr lang="zh-CN" altLang="en-US" sz="100"/>
          </a:p>
        </p:txBody>
      </p:sp>
      <p:sp>
        <p:nvSpPr>
          <p:cNvPr id="52" name="MH_SubTitle_3"/>
          <p:cNvSpPr/>
          <p:nvPr>
            <p:custDataLst>
              <p:tags r:id="rId20"/>
            </p:custDataLst>
          </p:nvPr>
        </p:nvSpPr>
        <p:spPr>
          <a:xfrm>
            <a:off x="4408400" y="2647797"/>
            <a:ext cx="1409511" cy="2133752"/>
          </a:xfrm>
          <a:prstGeom prst="rect">
            <a:avLst/>
          </a:prstGeom>
          <a:solidFill>
            <a:srgbClr val="FEFFFF"/>
          </a:solidFill>
          <a:ln w="3175">
            <a:solidFill>
              <a:schemeClr val="accent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144000" rIns="72000" bIns="0" anchor="ctr">
            <a:normAutofit/>
          </a:bodyPr>
          <a:lstStyle/>
          <a:p>
            <a:pPr algn="ctr">
              <a:lnSpc>
                <a:spcPct val="120000"/>
              </a:lnSpc>
            </a:pPr>
            <a:r>
              <a:rPr lang="en-US" altLang="zh-CN" sz="2000">
                <a:solidFill>
                  <a:schemeClr val="accent1"/>
                </a:solidFill>
              </a:rPr>
              <a:t>LOREM IPSUM DOLOR</a:t>
            </a:r>
            <a:endParaRPr lang="zh-CN" altLang="en-US" sz="2000" dirty="0">
              <a:solidFill>
                <a:schemeClr val="accent1"/>
              </a:solidFill>
            </a:endParaRPr>
          </a:p>
        </p:txBody>
      </p:sp>
      <p:sp>
        <p:nvSpPr>
          <p:cNvPr id="53" name="MH_Other_9"/>
          <p:cNvSpPr/>
          <p:nvPr>
            <p:custDataLst>
              <p:tags r:id="rId21"/>
            </p:custDataLst>
          </p:nvPr>
        </p:nvSpPr>
        <p:spPr>
          <a:xfrm>
            <a:off x="4478227" y="2469172"/>
            <a:ext cx="485533" cy="555359"/>
          </a:xfrm>
          <a:custGeom>
            <a:avLst/>
            <a:gdLst>
              <a:gd name="connsiteX0" fmla="*/ 0 w 466725"/>
              <a:gd name="connsiteY0" fmla="*/ 0 h 533401"/>
              <a:gd name="connsiteX1" fmla="*/ 466725 w 466725"/>
              <a:gd name="connsiteY1" fmla="*/ 0 h 533401"/>
              <a:gd name="connsiteX2" fmla="*/ 466725 w 466725"/>
              <a:gd name="connsiteY2" fmla="*/ 300038 h 533401"/>
              <a:gd name="connsiteX3" fmla="*/ 233362 w 466725"/>
              <a:gd name="connsiteY3" fmla="*/ 533401 h 533401"/>
              <a:gd name="connsiteX4" fmla="*/ 233363 w 466725"/>
              <a:gd name="connsiteY4" fmla="*/ 533400 h 533401"/>
              <a:gd name="connsiteX5" fmla="*/ 0 w 466725"/>
              <a:gd name="connsiteY5" fmla="*/ 300037 h 5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33401">
                <a:moveTo>
                  <a:pt x="0" y="0"/>
                </a:moveTo>
                <a:lnTo>
                  <a:pt x="466725" y="0"/>
                </a:lnTo>
                <a:lnTo>
                  <a:pt x="466725" y="300038"/>
                </a:lnTo>
                <a:cubicBezTo>
                  <a:pt x="466725" y="428921"/>
                  <a:pt x="362245" y="533401"/>
                  <a:pt x="233362" y="533401"/>
                </a:cubicBezTo>
                <a:lnTo>
                  <a:pt x="233363" y="533400"/>
                </a:lnTo>
                <a:cubicBezTo>
                  <a:pt x="104480" y="533400"/>
                  <a:pt x="0" y="428920"/>
                  <a:pt x="0" y="300037"/>
                </a:cubicBezTo>
                <a:close/>
              </a:path>
            </a:pathLst>
          </a:custGeom>
          <a:solidFill>
            <a:schemeClr val="accent1"/>
          </a:solidFill>
          <a:ln>
            <a:noFill/>
          </a:ln>
          <a:effectLst>
            <a:outerShdw blurRad="508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en-US" altLang="zh-CN" sz="2800" dirty="0">
                <a:solidFill>
                  <a:srgbClr val="FEFFFF"/>
                </a:solidFill>
              </a:rPr>
              <a:t>C</a:t>
            </a:r>
            <a:endParaRPr lang="zh-CN" altLang="en-US" sz="2800" dirty="0">
              <a:solidFill>
                <a:srgbClr val="FEFFFF"/>
              </a:solidFill>
            </a:endParaRPr>
          </a:p>
        </p:txBody>
      </p:sp>
      <p:sp>
        <p:nvSpPr>
          <p:cNvPr id="55" name="MH_Other_10"/>
          <p:cNvSpPr/>
          <p:nvPr>
            <p:custDataLst>
              <p:tags r:id="rId22"/>
            </p:custDataLst>
          </p:nvPr>
        </p:nvSpPr>
        <p:spPr>
          <a:xfrm>
            <a:off x="6902649" y="2469172"/>
            <a:ext cx="188369" cy="178625"/>
          </a:xfrm>
          <a:prstGeom prst="rtTriangl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endParaRPr lang="zh-CN" altLang="en-US" sz="100"/>
          </a:p>
        </p:txBody>
      </p:sp>
      <p:sp>
        <p:nvSpPr>
          <p:cNvPr id="56" name="MH_SubTitle_4"/>
          <p:cNvSpPr/>
          <p:nvPr>
            <p:custDataLst>
              <p:tags r:id="rId23"/>
            </p:custDataLst>
          </p:nvPr>
        </p:nvSpPr>
        <p:spPr>
          <a:xfrm>
            <a:off x="6335922" y="2647797"/>
            <a:ext cx="1409511" cy="2133752"/>
          </a:xfrm>
          <a:prstGeom prst="rect">
            <a:avLst/>
          </a:prstGeom>
          <a:solidFill>
            <a:srgbClr val="FEFFFF"/>
          </a:solidFill>
          <a:ln w="3175">
            <a:solidFill>
              <a:schemeClr val="accent2"/>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144000" rIns="72000" bIns="0" anchor="ctr">
            <a:normAutofit/>
          </a:bodyPr>
          <a:lstStyle/>
          <a:p>
            <a:pPr algn="ctr">
              <a:lnSpc>
                <a:spcPct val="120000"/>
              </a:lnSpc>
            </a:pPr>
            <a:r>
              <a:rPr lang="en-US" altLang="zh-CN" sz="2000" dirty="0">
                <a:solidFill>
                  <a:schemeClr val="accent2"/>
                </a:solidFill>
              </a:rPr>
              <a:t>LOREM IPSUM DOLOR</a:t>
            </a:r>
            <a:endParaRPr lang="zh-CN" altLang="en-US" sz="2000" dirty="0">
              <a:solidFill>
                <a:schemeClr val="accent2"/>
              </a:solidFill>
            </a:endParaRPr>
          </a:p>
        </p:txBody>
      </p:sp>
      <p:sp>
        <p:nvSpPr>
          <p:cNvPr id="57" name="MH_Other_11"/>
          <p:cNvSpPr/>
          <p:nvPr>
            <p:custDataLst>
              <p:tags r:id="rId24"/>
            </p:custDataLst>
          </p:nvPr>
        </p:nvSpPr>
        <p:spPr>
          <a:xfrm>
            <a:off x="6405747" y="2469172"/>
            <a:ext cx="487159" cy="555359"/>
          </a:xfrm>
          <a:custGeom>
            <a:avLst/>
            <a:gdLst>
              <a:gd name="connsiteX0" fmla="*/ 0 w 466725"/>
              <a:gd name="connsiteY0" fmla="*/ 0 h 533401"/>
              <a:gd name="connsiteX1" fmla="*/ 466725 w 466725"/>
              <a:gd name="connsiteY1" fmla="*/ 0 h 533401"/>
              <a:gd name="connsiteX2" fmla="*/ 466725 w 466725"/>
              <a:gd name="connsiteY2" fmla="*/ 300038 h 533401"/>
              <a:gd name="connsiteX3" fmla="*/ 233362 w 466725"/>
              <a:gd name="connsiteY3" fmla="*/ 533401 h 533401"/>
              <a:gd name="connsiteX4" fmla="*/ 233363 w 466725"/>
              <a:gd name="connsiteY4" fmla="*/ 533400 h 533401"/>
              <a:gd name="connsiteX5" fmla="*/ 0 w 466725"/>
              <a:gd name="connsiteY5" fmla="*/ 300037 h 5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33401">
                <a:moveTo>
                  <a:pt x="0" y="0"/>
                </a:moveTo>
                <a:lnTo>
                  <a:pt x="466725" y="0"/>
                </a:lnTo>
                <a:lnTo>
                  <a:pt x="466725" y="300038"/>
                </a:lnTo>
                <a:cubicBezTo>
                  <a:pt x="466725" y="428921"/>
                  <a:pt x="362245" y="533401"/>
                  <a:pt x="233362" y="533401"/>
                </a:cubicBezTo>
                <a:lnTo>
                  <a:pt x="233363" y="533400"/>
                </a:lnTo>
                <a:cubicBezTo>
                  <a:pt x="104480" y="533400"/>
                  <a:pt x="0" y="428920"/>
                  <a:pt x="0" y="300037"/>
                </a:cubicBezTo>
                <a:close/>
              </a:path>
            </a:pathLst>
          </a:custGeom>
          <a:solidFill>
            <a:schemeClr val="accent2"/>
          </a:solidFill>
          <a:ln>
            <a:noFill/>
          </a:ln>
          <a:effectLst>
            <a:outerShdw blurRad="508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en-US" altLang="zh-CN" sz="2800" dirty="0">
                <a:solidFill>
                  <a:srgbClr val="FEFFFF"/>
                </a:solidFill>
              </a:rPr>
              <a:t>D</a:t>
            </a:r>
            <a:endParaRPr lang="zh-CN" altLang="en-US" sz="2800" dirty="0">
              <a:solidFill>
                <a:srgbClr val="FEFFFF"/>
              </a:solidFill>
            </a:endParaRPr>
          </a:p>
        </p:txBody>
      </p:sp>
      <p:sp>
        <p:nvSpPr>
          <p:cNvPr id="2" name="文本框 1"/>
          <p:cNvSpPr txBox="1"/>
          <p:nvPr>
            <p:custDataLst>
              <p:tags r:id="rId25"/>
            </p:custDataLst>
          </p:nvPr>
        </p:nvSpPr>
        <p:spPr>
          <a:xfrm>
            <a:off x="646981" y="314591"/>
            <a:ext cx="10877910" cy="699595"/>
          </a:xfrm>
          <a:prstGeom prst="rect">
            <a:avLst/>
          </a:prstGeom>
        </p:spPr>
        <p:txBody>
          <a:bodyPr vert="horz" lIns="91440" tIns="45720" rIns="91440" bIns="45720" rtlCol="0" anchor="b">
            <a:normAutofit/>
          </a:bodyPr>
          <a:lstStyle>
            <a:lvl1pPr defTabSz="685800">
              <a:lnSpc>
                <a:spcPct val="90000"/>
              </a:lnSpc>
              <a:spcBef>
                <a:spcPct val="0"/>
              </a:spcBef>
              <a:buNone/>
              <a:defRPr sz="3200" b="1" i="0" baseline="0">
                <a:solidFill>
                  <a:schemeClr val="accent1"/>
                </a:solidFill>
                <a:effectLst/>
                <a:latin typeface="Arial" panose="020B0604020202020204" pitchFamily="34" charset="0"/>
                <a:ea typeface="黑体" panose="02010609060101010101" pitchFamily="49" charset="-122"/>
                <a:cs typeface="+mj-cs"/>
              </a:defRPr>
            </a:lvl1pPr>
          </a:lstStyle>
          <a:p>
            <a:r>
              <a:rPr lang="en-US" altLang="zh-CN">
                <a:latin typeface="+mj-lt"/>
                <a:ea typeface="+mj-ea"/>
              </a:rPr>
              <a:t>LOREM IPSUM DOLOR</a:t>
            </a:r>
            <a:endParaRPr lang="zh-CN" altLang="en-US" dirty="0">
              <a:latin typeface="+mj-lt"/>
              <a:ea typeface="+mj-ea"/>
            </a:endParaRP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H_Other_2"/>
          <p:cNvSpPr/>
          <p:nvPr>
            <p:custDataLst>
              <p:tags r:id="rId2"/>
            </p:custDataLst>
          </p:nvPr>
        </p:nvSpPr>
        <p:spPr>
          <a:xfrm>
            <a:off x="4716001" y="1638300"/>
            <a:ext cx="2760002" cy="27574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2628000"/>
          <a:lstStyle/>
          <a:p>
            <a:pPr algn="ctr">
              <a:lnSpc>
                <a:spcPct val="130000"/>
              </a:lnSpc>
              <a:spcAft>
                <a:spcPts val="1800"/>
              </a:spcAft>
              <a:defRPr/>
            </a:pPr>
            <a:endParaRPr lang="zh-CN" altLang="en-US" sz="2000">
              <a:solidFill>
                <a:srgbClr val="FFFFFF"/>
              </a:solidFill>
              <a:latin typeface="Arial" panose="020B0604020202020204" pitchFamily="34" charset="0"/>
              <a:ea typeface="微软雅黑" panose="020B0503020204020204" pitchFamily="34" charset="-122"/>
            </a:endParaRPr>
          </a:p>
        </p:txBody>
      </p:sp>
      <p:sp>
        <p:nvSpPr>
          <p:cNvPr id="4" name="标题 3"/>
          <p:cNvSpPr>
            <a:spLocks noGrp="1"/>
          </p:cNvSpPr>
          <p:nvPr>
            <p:ph type="title"/>
            <p:custDataLst>
              <p:tags r:id="rId3"/>
            </p:custDataLst>
          </p:nvPr>
        </p:nvSpPr>
        <p:spPr/>
        <p:txBody>
          <a:bodyPr/>
          <a:lstStyle/>
          <a:p>
            <a:r>
              <a:rPr lang="en-US" altLang="zh-CN" dirty="0">
                <a:latin typeface="+mj-lt"/>
                <a:ea typeface="+mj-ea"/>
              </a:rPr>
              <a:t>LOREM IPSUM DOLOR</a:t>
            </a:r>
            <a:endParaRPr lang="zh-CN" altLang="en-US" dirty="0">
              <a:latin typeface="+mj-lt"/>
              <a:ea typeface="+mj-ea"/>
            </a:endParaRPr>
          </a:p>
        </p:txBody>
      </p:sp>
      <p:pic>
        <p:nvPicPr>
          <p:cNvPr id="7" name="图片占位符 6"/>
          <p:cNvPicPr>
            <a:picLocks noGrp="1" noChangeAspect="1"/>
          </p:cNvPicPr>
          <p:nvPr>
            <p:ph type="pic" idx="1"/>
            <p:custDataLst>
              <p:tags r:id="rId4"/>
            </p:custDataLst>
          </p:nvPr>
        </p:nvPicPr>
        <p:blipFill>
          <a:blip r:embed="rId8">
            <a:extLst>
              <a:ext uri="{28A0092B-C50C-407E-A947-70E740481C1C}">
                <a14:useLocalDpi xmlns:a14="http://schemas.microsoft.com/office/drawing/2010/main" val="0"/>
              </a:ext>
            </a:extLst>
          </a:blip>
          <a:srcRect t="66" b="66"/>
          <a:stretch>
            <a:fillRect/>
          </a:stretch>
        </p:blipFill>
        <p:spPr/>
      </p:pic>
      <p:sp>
        <p:nvSpPr>
          <p:cNvPr id="6" name="文本占位符 5"/>
          <p:cNvSpPr>
            <a:spLocks noGrp="1"/>
          </p:cNvSpPr>
          <p:nvPr>
            <p:ph type="body" sz="half" idx="2"/>
            <p:custDataLst>
              <p:tags r:id="rId5"/>
            </p:custDataLst>
          </p:nvPr>
        </p:nvSpPr>
        <p:spPr/>
        <p:txBody>
          <a:bodyPr>
            <a:normAutofit fontScale="62500" lnSpcReduction="20000"/>
          </a:bodyPr>
          <a:lstStyle/>
          <a:p>
            <a:r>
              <a:rPr lang="en-US" altLang="zh-CN" dirty="0">
                <a:latin typeface="+mn-lt"/>
                <a:ea typeface="+mn-ea"/>
              </a:rPr>
              <a:t>LOREM IPSUM DOLOR LOREM IPSUM DOLOR LOREM IPSUM DOLOR LOREM IPSUM DOLOR LOREM IPSUM DOLOR LOREM IPSUM DOLOR LOREM IPSUM DOLOR LOREM IPSUM DOLOR LOREM IPSUM </a:t>
            </a:r>
            <a:endParaRPr lang="zh-CN" altLang="en-US" dirty="0">
              <a:latin typeface="+mn-lt"/>
              <a:ea typeface="+mn-ea"/>
            </a:endParaRP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MH_Other_1"/>
          <p:cNvCxnSpPr/>
          <p:nvPr>
            <p:custDataLst>
              <p:tags r:id="rId2"/>
            </p:custDataLst>
          </p:nvPr>
        </p:nvCxnSpPr>
        <p:spPr>
          <a:xfrm>
            <a:off x="6191250" y="2314575"/>
            <a:ext cx="0" cy="1847850"/>
          </a:xfrm>
          <a:prstGeom prst="line">
            <a:avLst/>
          </a:prstGeom>
          <a:ln>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4" name="MH_Text_1"/>
          <p:cNvSpPr txBox="1">
            <a:spLocks noChangeArrowheads="1"/>
          </p:cNvSpPr>
          <p:nvPr>
            <p:custDataLst>
              <p:tags r:id="rId3"/>
            </p:custDataLst>
          </p:nvPr>
        </p:nvSpPr>
        <p:spPr bwMode="auto">
          <a:xfrm>
            <a:off x="3122612" y="4638675"/>
            <a:ext cx="6135687"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30000"/>
              </a:lnSpc>
              <a:defRPr/>
            </a:pPr>
            <a:r>
              <a:rPr lang="en-US" altLang="zh-CN">
                <a:latin typeface="+mn-lt"/>
                <a:ea typeface="+mn-ea"/>
              </a:rPr>
              <a:t>LOREM IPSUM DOLOR LOREM IPSUM DOLOR LOREM IPSUM DOLOR LOREM IPSUM DOLOR </a:t>
            </a:r>
            <a:endParaRPr lang="zh-CN" altLang="en-US" dirty="0">
              <a:latin typeface="+mn-lt"/>
              <a:ea typeface="+mn-ea"/>
            </a:endParaRPr>
          </a:p>
        </p:txBody>
      </p:sp>
      <p:sp>
        <p:nvSpPr>
          <p:cNvPr id="2" name="文本框 1"/>
          <p:cNvSpPr txBox="1"/>
          <p:nvPr>
            <p:custDataLst>
              <p:tags r:id="rId4"/>
            </p:custDataLst>
          </p:nvPr>
        </p:nvSpPr>
        <p:spPr>
          <a:xfrm>
            <a:off x="646981" y="314591"/>
            <a:ext cx="10877910" cy="699595"/>
          </a:xfrm>
          <a:prstGeom prst="rect">
            <a:avLst/>
          </a:prstGeom>
        </p:spPr>
        <p:txBody>
          <a:bodyPr vert="horz" lIns="91440" tIns="45720" rIns="91440" bIns="45720" rtlCol="0" anchor="b">
            <a:normAutofit/>
          </a:bodyPr>
          <a:lstStyle>
            <a:lvl1pPr defTabSz="685800">
              <a:lnSpc>
                <a:spcPct val="90000"/>
              </a:lnSpc>
              <a:spcBef>
                <a:spcPct val="0"/>
              </a:spcBef>
              <a:buNone/>
              <a:defRPr sz="3200" b="1" i="0" baseline="0">
                <a:solidFill>
                  <a:schemeClr val="accent1"/>
                </a:solidFill>
                <a:effectLst/>
                <a:latin typeface="Arial" panose="020B0604020202020204" pitchFamily="34" charset="0"/>
                <a:ea typeface="黑体" panose="02010609060101010101" pitchFamily="49" charset="-122"/>
                <a:cs typeface="+mj-cs"/>
              </a:defRPr>
            </a:lvl1pPr>
          </a:lstStyle>
          <a:p>
            <a:r>
              <a:rPr lang="en-US" altLang="zh-CN">
                <a:latin typeface="+mj-lt"/>
                <a:ea typeface="+mj-ea"/>
              </a:rPr>
              <a:t>LOREM IPSUM DOLOR</a:t>
            </a:r>
            <a:endParaRPr lang="zh-CN" altLang="en-US" dirty="0">
              <a:latin typeface="+mj-lt"/>
              <a:ea typeface="+mj-ea"/>
            </a:endParaRPr>
          </a:p>
        </p:txBody>
      </p:sp>
      <p:sp>
        <p:nvSpPr>
          <p:cNvPr id="13" name="MH_Picture_1"/>
          <p:cNvSpPr/>
          <p:nvPr>
            <p:custDataLst>
              <p:tags r:id="rId5"/>
            </p:custDataLst>
          </p:nvPr>
        </p:nvSpPr>
        <p:spPr>
          <a:xfrm>
            <a:off x="3122613" y="2043113"/>
            <a:ext cx="2252662" cy="2252662"/>
          </a:xfrm>
          <a:prstGeom prst="ellipse">
            <a:avLst/>
          </a:prstGeom>
          <a:blipFill dpi="0" rotWithShape="1">
            <a:blip r:embed="rId9" cstate="print">
              <a:extLst>
                <a:ext uri="{28A0092B-C50C-407E-A947-70E740481C1C}">
                  <a14:useLocalDpi xmlns:a14="http://schemas.microsoft.com/office/drawing/2010/main" val="0"/>
                </a:ext>
              </a:extLst>
            </a:blip>
            <a:srcRect/>
            <a:stretch>
              <a:fillRect l="-28740" r="-28740"/>
            </a:stretch>
          </a:blip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 name="MH_Picture_2"/>
          <p:cNvSpPr/>
          <p:nvPr>
            <p:custDataLst>
              <p:tags r:id="rId6"/>
            </p:custDataLst>
          </p:nvPr>
        </p:nvSpPr>
        <p:spPr>
          <a:xfrm>
            <a:off x="7005638" y="2043113"/>
            <a:ext cx="2252662" cy="2252662"/>
          </a:xfrm>
          <a:prstGeom prst="ellipse">
            <a:avLst/>
          </a:prstGeom>
          <a:blipFill dpi="0" rotWithShape="1">
            <a:blip r:embed="rId10" cstate="print">
              <a:extLst>
                <a:ext uri="{28A0092B-C50C-407E-A947-70E740481C1C}">
                  <a14:useLocalDpi xmlns:a14="http://schemas.microsoft.com/office/drawing/2010/main" val="0"/>
                </a:ext>
              </a:extLst>
            </a:blip>
            <a:srcRect/>
            <a:stretch>
              <a:fillRect l="-43838" r="-13394"/>
            </a:stretch>
          </a:blip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H_Picture_1"/>
          <p:cNvSpPr/>
          <p:nvPr>
            <p:custDataLst>
              <p:tags r:id="rId2"/>
            </p:custDataLst>
          </p:nvPr>
        </p:nvSpPr>
        <p:spPr>
          <a:xfrm>
            <a:off x="2212096" y="1647532"/>
            <a:ext cx="2095725" cy="2093883"/>
          </a:xfrm>
          <a:prstGeom prst="ellipse">
            <a:avLst/>
          </a:prstGeom>
          <a:blipFill dpi="0" rotWithShape="1">
            <a:blip r:embed="rId14" cstate="print">
              <a:extLst>
                <a:ext uri="{28A0092B-C50C-407E-A947-70E740481C1C}">
                  <a14:useLocalDpi xmlns:a14="http://schemas.microsoft.com/office/drawing/2010/main" val="0"/>
                </a:ext>
              </a:extLst>
            </a:blip>
            <a:srcRect/>
            <a:stretch>
              <a:fillRect l="-28795" r="-28795"/>
            </a:stretch>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sp>
        <p:nvSpPr>
          <p:cNvPr id="6" name="MH_Other_1"/>
          <p:cNvSpPr/>
          <p:nvPr>
            <p:custDataLst>
              <p:tags r:id="rId3"/>
            </p:custDataLst>
          </p:nvPr>
        </p:nvSpPr>
        <p:spPr>
          <a:xfrm>
            <a:off x="3521464" y="3222088"/>
            <a:ext cx="786358" cy="7845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400">
                <a:solidFill>
                  <a:srgbClr val="FFFFFF"/>
                </a:solidFill>
              </a:rPr>
              <a:t>01</a:t>
            </a:r>
            <a:endParaRPr lang="zh-CN" altLang="en-US" sz="2400">
              <a:solidFill>
                <a:srgbClr val="FFFFFF"/>
              </a:solidFill>
            </a:endParaRPr>
          </a:p>
        </p:txBody>
      </p:sp>
      <p:sp>
        <p:nvSpPr>
          <p:cNvPr id="7" name="MH_Text_1"/>
          <p:cNvSpPr txBox="1"/>
          <p:nvPr>
            <p:custDataLst>
              <p:tags r:id="rId4"/>
            </p:custDataLst>
          </p:nvPr>
        </p:nvSpPr>
        <p:spPr>
          <a:xfrm>
            <a:off x="2057403" y="4258900"/>
            <a:ext cx="2405112" cy="1834220"/>
          </a:xfrm>
          <a:prstGeom prst="rect">
            <a:avLst/>
          </a:prstGeom>
          <a:noFill/>
        </p:spPr>
        <p:txBody>
          <a:bodyPr>
            <a:normAutofit/>
          </a:bodyPr>
          <a:lstStyle/>
          <a:p>
            <a:pPr algn="ctr">
              <a:lnSpc>
                <a:spcPct val="130000"/>
              </a:lnSpc>
              <a:defRPr/>
            </a:pPr>
            <a:r>
              <a:rPr lang="pt-BR" altLang="zh-CN" sz="2000"/>
              <a:t>LOREM IPSUM DOLOR LOREM IPSUM DOLO</a:t>
            </a:r>
            <a:endParaRPr lang="zh-CN" altLang="en-US" sz="2000" dirty="0"/>
          </a:p>
        </p:txBody>
      </p:sp>
      <p:sp>
        <p:nvSpPr>
          <p:cNvPr id="20" name="MH_Picture_2"/>
          <p:cNvSpPr/>
          <p:nvPr>
            <p:custDataLst>
              <p:tags r:id="rId5"/>
            </p:custDataLst>
          </p:nvPr>
        </p:nvSpPr>
        <p:spPr>
          <a:xfrm>
            <a:off x="5048139" y="1647532"/>
            <a:ext cx="2095725" cy="2093883"/>
          </a:xfrm>
          <a:prstGeom prst="ellipse">
            <a:avLst/>
          </a:prstGeom>
          <a:blipFill dpi="0" rotWithShape="1">
            <a:blip r:embed="rId15" cstate="print">
              <a:extLst>
                <a:ext uri="{28A0092B-C50C-407E-A947-70E740481C1C}">
                  <a14:useLocalDpi xmlns:a14="http://schemas.microsoft.com/office/drawing/2010/main" val="0"/>
                </a:ext>
              </a:extLst>
            </a:blip>
            <a:srcRect/>
            <a:stretch>
              <a:fillRect l="-24896" r="-24896"/>
            </a:stretch>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sp>
        <p:nvSpPr>
          <p:cNvPr id="21" name="MH_Other_2"/>
          <p:cNvSpPr/>
          <p:nvPr>
            <p:custDataLst>
              <p:tags r:id="rId6"/>
            </p:custDataLst>
          </p:nvPr>
        </p:nvSpPr>
        <p:spPr>
          <a:xfrm>
            <a:off x="6357507" y="3222088"/>
            <a:ext cx="786358" cy="7845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400">
                <a:solidFill>
                  <a:srgbClr val="FFFFFF"/>
                </a:solidFill>
              </a:rPr>
              <a:t>02</a:t>
            </a:r>
            <a:endParaRPr lang="zh-CN" altLang="en-US" sz="2400">
              <a:solidFill>
                <a:srgbClr val="FFFFFF"/>
              </a:solidFill>
            </a:endParaRPr>
          </a:p>
        </p:txBody>
      </p:sp>
      <p:sp>
        <p:nvSpPr>
          <p:cNvPr id="22" name="MH_Text_2"/>
          <p:cNvSpPr txBox="1"/>
          <p:nvPr>
            <p:custDataLst>
              <p:tags r:id="rId7"/>
            </p:custDataLst>
          </p:nvPr>
        </p:nvSpPr>
        <p:spPr>
          <a:xfrm>
            <a:off x="4893446" y="4258900"/>
            <a:ext cx="2405112" cy="1834220"/>
          </a:xfrm>
          <a:prstGeom prst="rect">
            <a:avLst/>
          </a:prstGeom>
          <a:noFill/>
        </p:spPr>
        <p:txBody>
          <a:bodyPr>
            <a:normAutofit/>
          </a:bodyPr>
          <a:lstStyle/>
          <a:p>
            <a:pPr algn="ctr">
              <a:lnSpc>
                <a:spcPct val="130000"/>
              </a:lnSpc>
              <a:defRPr/>
            </a:pPr>
            <a:r>
              <a:rPr lang="pt-BR" altLang="zh-CN" sz="2000"/>
              <a:t>LOREM IPSUM DOLOR LOREM IPSUM DOLO</a:t>
            </a:r>
            <a:endParaRPr lang="zh-CN" altLang="en-US" sz="2000" dirty="0"/>
          </a:p>
        </p:txBody>
      </p:sp>
      <p:sp>
        <p:nvSpPr>
          <p:cNvPr id="24" name="MH_Picture_3"/>
          <p:cNvSpPr/>
          <p:nvPr>
            <p:custDataLst>
              <p:tags r:id="rId8"/>
            </p:custDataLst>
          </p:nvPr>
        </p:nvSpPr>
        <p:spPr>
          <a:xfrm>
            <a:off x="7884182" y="1647532"/>
            <a:ext cx="2095725" cy="2093883"/>
          </a:xfrm>
          <a:prstGeom prst="ellipse">
            <a:avLst/>
          </a:prstGeom>
          <a:blipFill dpi="0" rotWithShape="1">
            <a:blip r:embed="rId16" cstate="print">
              <a:extLst>
                <a:ext uri="{28A0092B-C50C-407E-A947-70E740481C1C}">
                  <a14:useLocalDpi xmlns:a14="http://schemas.microsoft.com/office/drawing/2010/main" val="0"/>
                </a:ext>
              </a:extLst>
            </a:blip>
            <a:srcRect/>
            <a:stretch>
              <a:fillRect l="-24896" r="-24896"/>
            </a:stretch>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sp>
        <p:nvSpPr>
          <p:cNvPr id="25" name="MH_Other_3"/>
          <p:cNvSpPr/>
          <p:nvPr>
            <p:custDataLst>
              <p:tags r:id="rId9"/>
            </p:custDataLst>
          </p:nvPr>
        </p:nvSpPr>
        <p:spPr>
          <a:xfrm>
            <a:off x="9193550" y="3222088"/>
            <a:ext cx="786358" cy="7845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400">
                <a:solidFill>
                  <a:srgbClr val="FFFFFF"/>
                </a:solidFill>
              </a:rPr>
              <a:t>03</a:t>
            </a:r>
            <a:endParaRPr lang="zh-CN" altLang="en-US" sz="2400">
              <a:solidFill>
                <a:srgbClr val="FFFFFF"/>
              </a:solidFill>
            </a:endParaRPr>
          </a:p>
        </p:txBody>
      </p:sp>
      <p:sp>
        <p:nvSpPr>
          <p:cNvPr id="26" name="MH_Text_3"/>
          <p:cNvSpPr txBox="1"/>
          <p:nvPr>
            <p:custDataLst>
              <p:tags r:id="rId10"/>
            </p:custDataLst>
          </p:nvPr>
        </p:nvSpPr>
        <p:spPr>
          <a:xfrm>
            <a:off x="7729489" y="4258900"/>
            <a:ext cx="2405112" cy="1834220"/>
          </a:xfrm>
          <a:prstGeom prst="rect">
            <a:avLst/>
          </a:prstGeom>
          <a:noFill/>
        </p:spPr>
        <p:txBody>
          <a:bodyPr>
            <a:normAutofit/>
          </a:bodyPr>
          <a:lstStyle/>
          <a:p>
            <a:pPr algn="ctr">
              <a:lnSpc>
                <a:spcPct val="130000"/>
              </a:lnSpc>
              <a:defRPr/>
            </a:pPr>
            <a:r>
              <a:rPr lang="pt-BR" altLang="zh-CN" sz="2000"/>
              <a:t>LOREM IPSUM DOLOR LOREM IPSUM DOLO</a:t>
            </a:r>
            <a:endParaRPr lang="zh-CN" altLang="en-US" sz="2000" dirty="0"/>
          </a:p>
        </p:txBody>
      </p:sp>
      <p:sp>
        <p:nvSpPr>
          <p:cNvPr id="3" name="文本框 2"/>
          <p:cNvSpPr txBox="1"/>
          <p:nvPr>
            <p:custDataLst>
              <p:tags r:id="rId11"/>
            </p:custDataLst>
          </p:nvPr>
        </p:nvSpPr>
        <p:spPr>
          <a:xfrm>
            <a:off x="646981" y="314591"/>
            <a:ext cx="10877910" cy="699595"/>
          </a:xfrm>
          <a:prstGeom prst="rect">
            <a:avLst/>
          </a:prstGeom>
        </p:spPr>
        <p:txBody>
          <a:bodyPr vert="horz" lIns="91440" tIns="45720" rIns="91440" bIns="45720" rtlCol="0" anchor="b">
            <a:normAutofit/>
          </a:bodyPr>
          <a:lstStyle>
            <a:lvl1pPr defTabSz="685800">
              <a:lnSpc>
                <a:spcPct val="90000"/>
              </a:lnSpc>
              <a:spcBef>
                <a:spcPct val="0"/>
              </a:spcBef>
              <a:buNone/>
              <a:defRPr sz="3200" b="1" i="0" baseline="0">
                <a:solidFill>
                  <a:schemeClr val="accent1"/>
                </a:solidFill>
                <a:effectLst/>
                <a:latin typeface="Arial" panose="020B0604020202020204" pitchFamily="34" charset="0"/>
                <a:ea typeface="黑体" panose="02010609060101010101" pitchFamily="49" charset="-122"/>
                <a:cs typeface="+mj-cs"/>
              </a:defRPr>
            </a:lvl1pPr>
          </a:lstStyle>
          <a:p>
            <a:r>
              <a:rPr lang="en-US" altLang="zh-CN" dirty="0">
                <a:latin typeface="+mj-lt"/>
                <a:ea typeface="+mj-ea"/>
              </a:rPr>
              <a:t>LOREM IPSUM DOLOR</a:t>
            </a:r>
            <a:endParaRPr lang="zh-CN" altLang="en-US" dirty="0">
              <a:latin typeface="+mj-lt"/>
              <a:ea typeface="+mj-ea"/>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p:nvPr>
            <p:custDataLst>
              <p:tags r:id="rId2"/>
            </p:custDataLst>
          </p:nvPr>
        </p:nvSpPr>
        <p:spPr>
          <a:xfrm>
            <a:off x="838200" y="365125"/>
            <a:ext cx="10515600"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dirty="0">
                <a:solidFill>
                  <a:srgbClr val="0890D0"/>
                </a:solidFill>
              </a:rPr>
              <a:t>LOREM IPSUM DOLOR</a:t>
            </a:r>
            <a:endParaRPr lang="zh-CN" altLang="en-US" sz="3600" dirty="0">
              <a:solidFill>
                <a:srgbClr val="0890D0"/>
              </a:solidFill>
            </a:endParaRPr>
          </a:p>
        </p:txBody>
      </p:sp>
      <p:sp>
        <p:nvSpPr>
          <p:cNvPr id="2" name="文本框 1"/>
          <p:cNvSpPr txBox="1"/>
          <p:nvPr>
            <p:custDataLst>
              <p:tags r:id="rId3"/>
            </p:custDataLst>
          </p:nvPr>
        </p:nvSpPr>
        <p:spPr>
          <a:xfrm>
            <a:off x="838200" y="1949195"/>
            <a:ext cx="5181600" cy="4351338"/>
          </a:xfrm>
          <a:prstGeom prst="rect">
            <a:avLst/>
          </a:prstGeom>
        </p:spPr>
        <p:txBody>
          <a:bodyPr/>
          <a:lstStyle>
            <a:defPPr>
              <a:defRPr lang="zh-CN"/>
            </a:defPPr>
            <a:lvl1pPr marL="228600" indent="-228600">
              <a:lnSpc>
                <a:spcPct val="90000"/>
              </a:lnSpc>
              <a:spcBef>
                <a:spcPts val="1000"/>
              </a:spcBef>
              <a:buFont typeface="Arial" panose="020B0604020202020204" pitchFamily="34" charset="0"/>
              <a:buChar char="•"/>
              <a:defRPr sz="20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a:t>Lorem ipsum dolor sit amet, consectetur adipisicing elit, sed do eiusmod tempor incididunt ut labore et dolore magna aliqua. Ut enim ad minim veniam, quis nostrud exercitation ullamco laboris nisi ut aliquip ex ea commodo consequat.</a:t>
            </a:r>
            <a:endParaRPr lang="zh-CN" altLang="en-US" dirty="0"/>
          </a:p>
        </p:txBody>
      </p:sp>
      <p:sp>
        <p:nvSpPr>
          <p:cNvPr id="3" name="文本框 2"/>
          <p:cNvSpPr txBox="1"/>
          <p:nvPr>
            <p:custDataLst>
              <p:tags r:id="rId4"/>
            </p:custDataLst>
          </p:nvPr>
        </p:nvSpPr>
        <p:spPr>
          <a:xfrm>
            <a:off x="6172200" y="1949195"/>
            <a:ext cx="5181600" cy="4351338"/>
          </a:xfrm>
          <a:prstGeom prst="rect">
            <a:avLst/>
          </a:prstGeom>
        </p:spPr>
        <p:txBody>
          <a:bodyPr/>
          <a:lstStyle>
            <a:defPPr>
              <a:defRPr lang="zh-CN"/>
            </a:defPPr>
            <a:lvl1pPr marL="228600" indent="-228600">
              <a:lnSpc>
                <a:spcPct val="90000"/>
              </a:lnSpc>
              <a:spcBef>
                <a:spcPts val="1000"/>
              </a:spcBef>
              <a:buFont typeface="Arial" panose="020B0604020202020204" pitchFamily="34" charset="0"/>
              <a:buChar char="•"/>
              <a:defRPr sz="20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a:t>Lorem ipsum dolor sit amet, consectetur adipisicing elit, sed do eiusmod tempor incididunt ut labore et dolore magna aliqua. Ut enim ad minim veniam, quis nostrud exercitation ullamco laboris nisi ut aliquip ex ea commodo consequat.</a:t>
            </a:r>
            <a:endParaRPr lang="zh-CN" altLang="en-US" dirty="0"/>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pPr>
              <a:defRPr/>
            </a:pPr>
            <a:r>
              <a:rPr lang="en-US" altLang="zh-CN">
                <a:latin typeface="+mj-lt"/>
                <a:ea typeface="+mj-ea"/>
                <a:cs typeface="+mj-cs"/>
              </a:rPr>
              <a:t>THANK</a:t>
            </a:r>
            <a:br>
              <a:rPr lang="en-US" altLang="zh-CN">
                <a:latin typeface="+mj-lt"/>
                <a:ea typeface="+mj-ea"/>
                <a:cs typeface="+mj-cs"/>
              </a:rPr>
            </a:br>
            <a:r>
              <a:rPr lang="en-US" altLang="zh-CN">
                <a:latin typeface="+mj-lt"/>
                <a:ea typeface="+mj-ea"/>
                <a:cs typeface="+mj-cs"/>
              </a:rPr>
              <a:t>YOU</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2"/>
            </p:custDataLst>
          </p:nvPr>
        </p:nvPicPr>
        <p:blipFill rotWithShape="1">
          <a:blip r:embed="rId7">
            <a:extLst>
              <a:ext uri="{28A0092B-C50C-407E-A947-70E740481C1C}">
                <a14:useLocalDpi xmlns:a14="http://schemas.microsoft.com/office/drawing/2010/main" val="0"/>
              </a:ext>
            </a:extLst>
          </a:blip>
          <a:srcRect l="29727"/>
          <a:stretch>
            <a:fillRect/>
          </a:stretch>
        </p:blipFill>
        <p:spPr>
          <a:xfrm>
            <a:off x="5497156" y="808007"/>
            <a:ext cx="5967412" cy="5403012"/>
          </a:xfrm>
          <a:prstGeom prst="rect">
            <a:avLst/>
          </a:prstGeom>
        </p:spPr>
      </p:pic>
      <p:sp>
        <p:nvSpPr>
          <p:cNvPr id="15" name="标题 1"/>
          <p:cNvSpPr>
            <a:spLocks noGrp="1"/>
          </p:cNvSpPr>
          <p:nvPr>
            <p:ph type="title" idx="4294967295"/>
            <p:custDataLst>
              <p:tags r:id="rId3"/>
            </p:custDataLst>
          </p:nvPr>
        </p:nvSpPr>
        <p:spPr>
          <a:xfrm>
            <a:off x="800102" y="808007"/>
            <a:ext cx="4262438" cy="1603375"/>
          </a:xfrm>
        </p:spPr>
        <p:txBody>
          <a:bodyPr>
            <a:normAutofit/>
          </a:bodyPr>
          <a:lstStyle/>
          <a:p>
            <a:r>
              <a:rPr lang="en-US" altLang="zh-CN" sz="4000" dirty="0">
                <a:solidFill>
                  <a:srgbClr val="0890D0"/>
                </a:solidFill>
                <a:latin typeface="+mj-lt"/>
                <a:ea typeface="+mj-ea"/>
              </a:rPr>
              <a:t>LOREM IPSUM DOLOR</a:t>
            </a:r>
            <a:endParaRPr lang="zh-CN" altLang="en-US" sz="4000" dirty="0">
              <a:solidFill>
                <a:srgbClr val="0890D0"/>
              </a:solidFill>
              <a:latin typeface="+mj-lt"/>
              <a:ea typeface="+mj-ea"/>
            </a:endParaRPr>
          </a:p>
        </p:txBody>
      </p:sp>
      <p:sp>
        <p:nvSpPr>
          <p:cNvPr id="2" name="文本框 1"/>
          <p:cNvSpPr txBox="1"/>
          <p:nvPr>
            <p:custDataLst>
              <p:tags r:id="rId4"/>
            </p:custDataLst>
          </p:nvPr>
        </p:nvSpPr>
        <p:spPr>
          <a:xfrm>
            <a:off x="800102" y="2411382"/>
            <a:ext cx="4262438" cy="3811587"/>
          </a:xfrm>
          <a:prstGeom prst="rect">
            <a:avLst/>
          </a:prstGeom>
        </p:spPr>
        <p:txBody>
          <a:bodyPr vert="horz" lIns="91440" tIns="45720" rIns="91440" bIns="45720" rtlCol="0">
            <a:normAutofit/>
          </a:bodyPr>
          <a:lstStyle>
            <a:lvl1pPr marL="267970" indent="-267970" algn="just" defTabSz="685800">
              <a:lnSpc>
                <a:spcPct val="110000"/>
              </a:lnSpc>
              <a:spcBef>
                <a:spcPts val="1350"/>
              </a:spcBef>
              <a:spcAft>
                <a:spcPts val="0"/>
              </a:spcAft>
              <a:buClr>
                <a:schemeClr val="accent1"/>
              </a:buClr>
              <a:buSzPct val="70000"/>
              <a:buFont typeface="Wingdings" panose="05000000000000000000" pitchFamily="2" charset="2"/>
              <a:buChar char="À"/>
              <a:defRPr sz="2400" baseline="0">
                <a:solidFill>
                  <a:schemeClr val="bg2"/>
                </a:solidFill>
              </a:defRPr>
            </a:lvl1pPr>
            <a:lvl2pPr marL="267970" indent="0" algn="just" defTabSz="685800">
              <a:lnSpc>
                <a:spcPct val="150000"/>
              </a:lnSpc>
              <a:spcBef>
                <a:spcPts val="0"/>
              </a:spcBef>
              <a:spcAft>
                <a:spcPts val="450"/>
              </a:spcAft>
              <a:buClr>
                <a:schemeClr val="accent2">
                  <a:lumMod val="60000"/>
                  <a:lumOff val="40000"/>
                </a:schemeClr>
              </a:buClr>
              <a:buFont typeface="幼圆" panose="02010509060101010101" pitchFamily="49" charset="-122"/>
              <a:buChar char=" "/>
              <a:defRPr sz="2000" baseline="0">
                <a:solidFill>
                  <a:schemeClr val="bg2"/>
                </a:solidFill>
                <a:latin typeface="Arial" panose="020B0604020202020204" pitchFamily="34" charset="0"/>
                <a:ea typeface="黑体" panose="02010609060101010101" pitchFamily="49" charset="-122"/>
              </a:defRPr>
            </a:lvl2pPr>
            <a:lvl3pPr marL="857250" indent="-171450" defTabSz="685800">
              <a:lnSpc>
                <a:spcPct val="90000"/>
              </a:lnSpc>
              <a:spcBef>
                <a:spcPts val="375"/>
              </a:spcBef>
              <a:buFont typeface="Arial" panose="020B0604020202020204" pitchFamily="34" charset="0"/>
              <a:buChar char="•"/>
            </a:lvl3pPr>
            <a:lvl4pPr marL="1200150" indent="-171450" defTabSz="685800">
              <a:lnSpc>
                <a:spcPct val="90000"/>
              </a:lnSpc>
              <a:spcBef>
                <a:spcPts val="375"/>
              </a:spcBef>
              <a:buFont typeface="Arial" panose="020B0604020202020204" pitchFamily="34" charset="0"/>
              <a:buChar char="•"/>
            </a:lvl4pPr>
            <a:lvl5pPr marL="1543050" indent="-171450" defTabSz="685800">
              <a:lnSpc>
                <a:spcPct val="90000"/>
              </a:lnSpc>
              <a:spcBef>
                <a:spcPts val="375"/>
              </a:spcBef>
              <a:buFont typeface="Arial" panose="020B0604020202020204" pitchFamily="34" charset="0"/>
              <a:buChar cha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US" altLang="zh-CN" dirty="0" err="1"/>
              <a:t>Lorem</a:t>
            </a:r>
            <a:r>
              <a:rPr lang="en-US" altLang="zh-CN" dirty="0"/>
              <a:t> </a:t>
            </a:r>
            <a:r>
              <a:rPr lang="en-US" altLang="zh-CN" dirty="0" err="1"/>
              <a:t>ipsum</a:t>
            </a:r>
            <a:r>
              <a:rPr lang="en-US" altLang="zh-CN" dirty="0"/>
              <a:t> dolor sit </a:t>
            </a:r>
            <a:r>
              <a:rPr lang="en-US" altLang="zh-CN" dirty="0" err="1"/>
              <a:t>amet</a:t>
            </a:r>
            <a:r>
              <a:rPr lang="en-US" altLang="zh-CN" dirty="0"/>
              <a:t>, </a:t>
            </a:r>
            <a:r>
              <a:rPr lang="en-US" altLang="zh-CN" dirty="0" err="1"/>
              <a:t>consectetur</a:t>
            </a:r>
            <a:r>
              <a:rPr lang="en-US" altLang="zh-CN" dirty="0"/>
              <a:t> </a:t>
            </a:r>
            <a:r>
              <a:rPr lang="en-US" altLang="zh-CN" dirty="0" err="1"/>
              <a:t>adipisicing</a:t>
            </a:r>
            <a:r>
              <a:rPr lang="en-US" altLang="zh-CN" dirty="0"/>
              <a:t> </a:t>
            </a:r>
            <a:r>
              <a:rPr lang="en-US" altLang="zh-CN" dirty="0" err="1"/>
              <a:t>elit</a:t>
            </a:r>
            <a:r>
              <a:rPr lang="en-US" altLang="zh-CN" dirty="0"/>
              <a:t>, </a:t>
            </a:r>
            <a:r>
              <a:rPr lang="en-US" altLang="zh-CN" dirty="0" err="1"/>
              <a:t>sed</a:t>
            </a:r>
            <a:r>
              <a:rPr lang="en-US" altLang="zh-CN" dirty="0"/>
              <a:t> do </a:t>
            </a:r>
            <a:r>
              <a:rPr lang="en-US" altLang="zh-CN" dirty="0" err="1"/>
              <a:t>eiusmod</a:t>
            </a:r>
            <a:r>
              <a:rPr lang="en-US" altLang="zh-CN" dirty="0"/>
              <a:t> </a:t>
            </a:r>
            <a:r>
              <a:rPr lang="en-US" altLang="zh-CN" dirty="0" err="1"/>
              <a:t>tempor</a:t>
            </a:r>
            <a:r>
              <a:rPr lang="en-US" altLang="zh-CN" dirty="0"/>
              <a:t> </a:t>
            </a:r>
            <a:r>
              <a:rPr lang="en-US" altLang="zh-CN" dirty="0" err="1"/>
              <a:t>incididunt</a:t>
            </a:r>
            <a:r>
              <a:rPr lang="en-US" altLang="zh-CN" dirty="0"/>
              <a:t> </a:t>
            </a:r>
            <a:r>
              <a:rPr lang="en-US" altLang="zh-CN" dirty="0" err="1"/>
              <a:t>ut</a:t>
            </a:r>
            <a:r>
              <a:rPr lang="en-US" altLang="zh-CN" dirty="0"/>
              <a:t> </a:t>
            </a:r>
            <a:r>
              <a:rPr lang="en-US" altLang="zh-CN" dirty="0" err="1"/>
              <a:t>labore</a:t>
            </a:r>
            <a:r>
              <a:rPr lang="en-US" altLang="zh-CN" dirty="0"/>
              <a:t> et </a:t>
            </a:r>
            <a:r>
              <a:rPr lang="en-US" altLang="zh-CN" dirty="0" err="1"/>
              <a:t>dolore</a:t>
            </a:r>
            <a:r>
              <a:rPr lang="en-US" altLang="zh-CN" dirty="0"/>
              <a:t> magna </a:t>
            </a:r>
            <a:r>
              <a:rPr lang="en-US" altLang="zh-CN" dirty="0" err="1"/>
              <a:t>aliqua</a:t>
            </a:r>
            <a:r>
              <a:rPr lang="en-US" altLang="zh-CN" dirty="0"/>
              <a:t>. </a:t>
            </a:r>
            <a:r>
              <a:rPr lang="en-US" altLang="zh-CN" dirty="0" err="1"/>
              <a:t>Ut</a:t>
            </a:r>
            <a:r>
              <a:rPr lang="en-US" altLang="zh-CN" dirty="0"/>
              <a:t> </a:t>
            </a:r>
            <a:r>
              <a:rPr lang="en-US" altLang="zh-CN" dirty="0" err="1"/>
              <a:t>enim</a:t>
            </a:r>
            <a:r>
              <a:rPr lang="en-US" altLang="zh-CN" dirty="0"/>
              <a:t> ad minim </a:t>
            </a:r>
            <a:r>
              <a:rPr lang="en-US" altLang="zh-CN" dirty="0" err="1"/>
              <a:t>veniam</a:t>
            </a:r>
            <a:r>
              <a:rPr lang="en-US" altLang="zh-CN" dirty="0"/>
              <a:t>, </a:t>
            </a:r>
            <a:endParaRPr lang="zh-CN" altLang="en-US" dirty="0"/>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2"/>
            </p:custDataLst>
          </p:nvPr>
        </p:nvPicPr>
        <p:blipFill rotWithShape="1">
          <a:blip r:embed="rId7">
            <a:extLst>
              <a:ext uri="{28A0092B-C50C-407E-A947-70E740481C1C}">
                <a14:useLocalDpi xmlns:a14="http://schemas.microsoft.com/office/drawing/2010/main" val="0"/>
              </a:ext>
            </a:extLst>
          </a:blip>
          <a:srcRect b="21570"/>
          <a:stretch>
            <a:fillRect/>
          </a:stretch>
        </p:blipFill>
        <p:spPr>
          <a:xfrm>
            <a:off x="1554600" y="1317684"/>
            <a:ext cx="9081665" cy="4543200"/>
          </a:xfrm>
          <a:prstGeom prst="rect">
            <a:avLst/>
          </a:prstGeom>
        </p:spPr>
      </p:pic>
      <p:sp>
        <p:nvSpPr>
          <p:cNvPr id="8" name="文本框 7"/>
          <p:cNvSpPr txBox="1"/>
          <p:nvPr>
            <p:custDataLst>
              <p:tags r:id="rId3"/>
            </p:custDataLst>
          </p:nvPr>
        </p:nvSpPr>
        <p:spPr>
          <a:xfrm>
            <a:off x="1554600" y="211048"/>
            <a:ext cx="9082800" cy="939600"/>
          </a:xfrm>
          <a:prstGeom prst="rect">
            <a:avLst/>
          </a:prstGeom>
        </p:spPr>
        <p:txBody>
          <a:bodyPr vert="horz" lIns="91440" tIns="45720" rIns="91440" bIns="45720" rtlCol="0" anchor="ctr">
            <a:normAutofit/>
          </a:bodyPr>
          <a:lstStyle>
            <a:lvl1pPr defTabSz="685800">
              <a:spcBef>
                <a:spcPct val="0"/>
              </a:spcBef>
              <a:buNone/>
              <a:defRPr sz="3600" b="1" i="0" baseline="0">
                <a:solidFill>
                  <a:schemeClr val="accent1"/>
                </a:solidFill>
                <a:effectLst/>
                <a:latin typeface="+mj-lt"/>
                <a:ea typeface="+mj-ea"/>
                <a:cs typeface="+mj-cs"/>
              </a:defRPr>
            </a:lvl1pPr>
          </a:lstStyle>
          <a:p>
            <a:r>
              <a:rPr lang="en-US" altLang="zh-CN"/>
              <a:t>LOREM IPSUM DOLOR</a:t>
            </a:r>
            <a:endParaRPr lang="zh-CN" altLang="en-US" dirty="0"/>
          </a:p>
        </p:txBody>
      </p:sp>
      <p:sp>
        <p:nvSpPr>
          <p:cNvPr id="9" name="文本框 8"/>
          <p:cNvSpPr txBox="1"/>
          <p:nvPr>
            <p:custDataLst>
              <p:tags r:id="rId4"/>
            </p:custDataLst>
          </p:nvPr>
        </p:nvSpPr>
        <p:spPr>
          <a:xfrm>
            <a:off x="1554600" y="6032336"/>
            <a:ext cx="9082800" cy="597600"/>
          </a:xfrm>
          <a:prstGeom prst="rect">
            <a:avLst/>
          </a:prstGeom>
        </p:spPr>
        <p:txBody>
          <a:bodyPr vert="horz" lIns="91440" tIns="45720" rIns="91440" bIns="45720" rtlCol="0" anchor="t">
            <a:normAutofit/>
          </a:bodyPr>
          <a:lstStyle>
            <a:lvl1pPr indent="0" defTabSz="685800">
              <a:spcBef>
                <a:spcPts val="0"/>
              </a:spcBef>
              <a:spcAft>
                <a:spcPts val="0"/>
              </a:spcAft>
              <a:buClr>
                <a:schemeClr val="accent1"/>
              </a:buClr>
              <a:buSzPct val="70000"/>
              <a:buFont typeface="Wingdings 2" panose="05020102010507070707" pitchFamily="18" charset="2"/>
              <a:buNone/>
              <a:defRPr baseline="0"/>
            </a:lvl1pPr>
            <a:lvl2pPr marL="342900" indent="0" algn="just" defTabSz="685800">
              <a:lnSpc>
                <a:spcPct val="130000"/>
              </a:lnSpc>
              <a:spcBef>
                <a:spcPts val="0"/>
              </a:spcBef>
              <a:spcAft>
                <a:spcPts val="450"/>
              </a:spcAft>
              <a:buClr>
                <a:schemeClr val="accent2">
                  <a:lumMod val="60000"/>
                  <a:lumOff val="40000"/>
                </a:schemeClr>
              </a:buClr>
              <a:buFont typeface="幼圆" panose="02010509060101010101" pitchFamily="49" charset="-122"/>
              <a:buNone/>
              <a:defRPr sz="1050" baseline="0">
                <a:latin typeface="Arial" panose="020B0604020202020204" pitchFamily="34" charset="0"/>
                <a:ea typeface="黑体" panose="02010609060101010101" pitchFamily="49" charset="-122"/>
              </a:defRPr>
            </a:lvl2pPr>
            <a:lvl3pPr marL="685800" indent="0" defTabSz="685800">
              <a:lnSpc>
                <a:spcPct val="90000"/>
              </a:lnSpc>
              <a:spcBef>
                <a:spcPts val="375"/>
              </a:spcBef>
              <a:buFont typeface="Arial" panose="020B0604020202020204" pitchFamily="34" charset="0"/>
              <a:buNone/>
              <a:defRPr sz="900"/>
            </a:lvl3pPr>
            <a:lvl4pPr marL="1028700" indent="0" defTabSz="685800">
              <a:lnSpc>
                <a:spcPct val="90000"/>
              </a:lnSpc>
              <a:spcBef>
                <a:spcPts val="375"/>
              </a:spcBef>
              <a:buFont typeface="Arial" panose="020B0604020202020204" pitchFamily="34" charset="0"/>
              <a:buNone/>
              <a:defRPr sz="750"/>
            </a:lvl4pPr>
            <a:lvl5pPr marL="1371600" indent="0" defTabSz="685800">
              <a:lnSpc>
                <a:spcPct val="90000"/>
              </a:lnSpc>
              <a:spcBef>
                <a:spcPts val="375"/>
              </a:spcBef>
              <a:buFont typeface="Arial" panose="020B0604020202020204" pitchFamily="34" charset="0"/>
              <a:buNone/>
              <a:defRPr sz="750"/>
            </a:lvl5pPr>
            <a:lvl6pPr marL="1714500" indent="0" defTabSz="685800">
              <a:lnSpc>
                <a:spcPct val="90000"/>
              </a:lnSpc>
              <a:spcBef>
                <a:spcPts val="375"/>
              </a:spcBef>
              <a:buFont typeface="Arial" panose="020B0604020202020204" pitchFamily="34" charset="0"/>
              <a:buNone/>
              <a:defRPr sz="750"/>
            </a:lvl6pPr>
            <a:lvl7pPr marL="2057400" indent="0" defTabSz="685800">
              <a:lnSpc>
                <a:spcPct val="90000"/>
              </a:lnSpc>
              <a:spcBef>
                <a:spcPts val="375"/>
              </a:spcBef>
              <a:buFont typeface="Arial" panose="020B0604020202020204" pitchFamily="34" charset="0"/>
              <a:buNone/>
              <a:defRPr sz="750"/>
            </a:lvl7pPr>
            <a:lvl8pPr marL="2400300" indent="0" defTabSz="685800">
              <a:lnSpc>
                <a:spcPct val="90000"/>
              </a:lnSpc>
              <a:spcBef>
                <a:spcPts val="375"/>
              </a:spcBef>
              <a:buFont typeface="Arial" panose="020B0604020202020204" pitchFamily="34" charset="0"/>
              <a:buNone/>
              <a:defRPr sz="750"/>
            </a:lvl8pPr>
            <a:lvl9pPr marL="2743200" indent="0" defTabSz="685800">
              <a:lnSpc>
                <a:spcPct val="90000"/>
              </a:lnSpc>
              <a:spcBef>
                <a:spcPts val="375"/>
              </a:spcBef>
              <a:buFont typeface="Arial" panose="020B0604020202020204" pitchFamily="34" charset="0"/>
              <a:buNone/>
              <a:defRPr sz="750"/>
            </a:lvl9pPr>
          </a:lstStyle>
          <a:p>
            <a:r>
              <a:rPr lang="en-US" altLang="zh-CN" dirty="0" err="1"/>
              <a:t>Lorem</a:t>
            </a:r>
            <a:r>
              <a:rPr lang="en-US" altLang="zh-CN" dirty="0"/>
              <a:t> </a:t>
            </a:r>
            <a:r>
              <a:rPr lang="en-US" altLang="zh-CN" dirty="0" err="1"/>
              <a:t>ipsum</a:t>
            </a:r>
            <a:r>
              <a:rPr lang="en-US" altLang="zh-CN" dirty="0"/>
              <a:t> dolor sit </a:t>
            </a:r>
            <a:r>
              <a:rPr lang="en-US" altLang="zh-CN" dirty="0" err="1"/>
              <a:t>amet</a:t>
            </a:r>
            <a:r>
              <a:rPr lang="en-US" altLang="zh-CN" dirty="0"/>
              <a:t>, </a:t>
            </a:r>
            <a:r>
              <a:rPr lang="en-US" altLang="zh-CN" dirty="0" err="1"/>
              <a:t>consectetur</a:t>
            </a:r>
            <a:r>
              <a:rPr lang="en-US" altLang="zh-CN" dirty="0"/>
              <a:t> </a:t>
            </a:r>
            <a:r>
              <a:rPr lang="en-US" altLang="zh-CN" dirty="0" err="1"/>
              <a:t>adipisicing</a:t>
            </a:r>
            <a:r>
              <a:rPr lang="en-US" altLang="zh-CN" dirty="0"/>
              <a:t> </a:t>
            </a:r>
            <a:r>
              <a:rPr lang="en-US" altLang="zh-CN" dirty="0" err="1"/>
              <a:t>elit</a:t>
            </a:r>
            <a:r>
              <a:rPr lang="en-US" altLang="zh-CN" dirty="0"/>
              <a:t>.</a:t>
            </a:r>
            <a:endParaRPr lang="zh-CN" altLang="en-US" dirty="0"/>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custDataLst>
              <p:tags r:id="rId2"/>
            </p:custDataLst>
          </p:nvPr>
        </p:nvGrpSpPr>
        <p:grpSpPr>
          <a:xfrm>
            <a:off x="3077221" y="1590332"/>
            <a:ext cx="5147436" cy="2323004"/>
            <a:chOff x="1572271" y="1410796"/>
            <a:chExt cx="4280623" cy="1931817"/>
          </a:xfrm>
        </p:grpSpPr>
        <p:pic>
          <p:nvPicPr>
            <p:cNvPr id="75" name="MH_Others_1"/>
            <p:cNvPicPr>
              <a:picLocks noChangeAspect="1" noChangeArrowheads="1"/>
            </p:cNvPicPr>
            <p:nvPr>
              <p:custDataLst>
                <p:tags r:id="rId5"/>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rot="18820608">
              <a:off x="1053596" y="1929471"/>
              <a:ext cx="1931817" cy="894468"/>
            </a:xfrm>
            <a:prstGeom prst="rect">
              <a:avLst/>
            </a:prstGeom>
            <a:noFill/>
            <a:extLst>
              <a:ext uri="{909E8E84-426E-40DD-AFC4-6F175D3DCCD1}">
                <a14:hiddenFill xmlns:a14="http://schemas.microsoft.com/office/drawing/2010/main">
                  <a:solidFill>
                    <a:srgbClr val="FFFFFF"/>
                  </a:solidFill>
                </a14:hiddenFill>
              </a:ext>
            </a:extLst>
          </p:spPr>
        </p:pic>
        <p:sp>
          <p:nvSpPr>
            <p:cNvPr id="74" name="MH_Entry_2">
              <a:hlinkClick r:id="rId11" action="ppaction://hlinksldjump"/>
            </p:cNvPr>
            <p:cNvSpPr/>
            <p:nvPr>
              <p:custDataLst>
                <p:tags r:id="rId6"/>
              </p:custDataLst>
            </p:nvPr>
          </p:nvSpPr>
          <p:spPr bwMode="auto">
            <a:xfrm>
              <a:off x="1915109" y="2350345"/>
              <a:ext cx="3937785" cy="480811"/>
            </a:xfrm>
            <a:custGeom>
              <a:avLst/>
              <a:gdLst>
                <a:gd name="T0" fmla="*/ 2974 w 2974"/>
                <a:gd name="T1" fmla="*/ 359 h 359"/>
                <a:gd name="T2" fmla="*/ 0 w 2974"/>
                <a:gd name="T3" fmla="*/ 359 h 359"/>
                <a:gd name="T4" fmla="*/ 408 w 2974"/>
                <a:gd name="T5" fmla="*/ 0 h 359"/>
                <a:gd name="T6" fmla="*/ 2974 w 2974"/>
                <a:gd name="T7" fmla="*/ 0 h 359"/>
                <a:gd name="T8" fmla="*/ 2732 w 2974"/>
                <a:gd name="T9" fmla="*/ 173 h 359"/>
                <a:gd name="T10" fmla="*/ 2974 w 2974"/>
                <a:gd name="T11" fmla="*/ 359 h 359"/>
                <a:gd name="connsiteX0" fmla="*/ 10000 w 10768"/>
                <a:gd name="connsiteY0" fmla="*/ 10000 h 10000"/>
                <a:gd name="connsiteX1" fmla="*/ 0 w 10768"/>
                <a:gd name="connsiteY1" fmla="*/ 10000 h 10000"/>
                <a:gd name="connsiteX2" fmla="*/ 1372 w 10768"/>
                <a:gd name="connsiteY2" fmla="*/ 0 h 10000"/>
                <a:gd name="connsiteX3" fmla="*/ 10000 w 10768"/>
                <a:gd name="connsiteY3" fmla="*/ 0 h 10000"/>
                <a:gd name="connsiteX4" fmla="*/ 10768 w 10768"/>
                <a:gd name="connsiteY4" fmla="*/ 4819 h 10000"/>
                <a:gd name="connsiteX5" fmla="*/ 10000 w 10768"/>
                <a:gd name="connsiteY5" fmla="*/ 10000 h 10000"/>
                <a:gd name="connsiteX0-1" fmla="*/ 10000 w 10784"/>
                <a:gd name="connsiteY0-2" fmla="*/ 10000 h 10000"/>
                <a:gd name="connsiteX1-3" fmla="*/ 0 w 10784"/>
                <a:gd name="connsiteY1-4" fmla="*/ 10000 h 10000"/>
                <a:gd name="connsiteX2-5" fmla="*/ 1372 w 10784"/>
                <a:gd name="connsiteY2-6" fmla="*/ 0 h 10000"/>
                <a:gd name="connsiteX3-7" fmla="*/ 10000 w 10784"/>
                <a:gd name="connsiteY3-8" fmla="*/ 0 h 10000"/>
                <a:gd name="connsiteX4-9" fmla="*/ 10784 w 10784"/>
                <a:gd name="connsiteY4-10" fmla="*/ 4685 h 10000"/>
                <a:gd name="connsiteX5-11" fmla="*/ 10000 w 10784"/>
                <a:gd name="connsiteY5-12" fmla="*/ 10000 h 10000"/>
                <a:gd name="connsiteX0-13" fmla="*/ 10000 w 10784"/>
                <a:gd name="connsiteY0-14" fmla="*/ 10347 h 10347"/>
                <a:gd name="connsiteX1-15" fmla="*/ 0 w 10784"/>
                <a:gd name="connsiteY1-16" fmla="*/ 10347 h 10347"/>
                <a:gd name="connsiteX2-17" fmla="*/ 1198 w 10784"/>
                <a:gd name="connsiteY2-18" fmla="*/ 0 h 10347"/>
                <a:gd name="connsiteX3-19" fmla="*/ 10000 w 10784"/>
                <a:gd name="connsiteY3-20" fmla="*/ 347 h 10347"/>
                <a:gd name="connsiteX4-21" fmla="*/ 10784 w 10784"/>
                <a:gd name="connsiteY4-22" fmla="*/ 5032 h 10347"/>
                <a:gd name="connsiteX5-23" fmla="*/ 10000 w 10784"/>
                <a:gd name="connsiteY5-24" fmla="*/ 10347 h 10347"/>
                <a:gd name="connsiteX0-25" fmla="*/ 10000 w 10784"/>
                <a:gd name="connsiteY0-26" fmla="*/ 10347 h 10347"/>
                <a:gd name="connsiteX1-27" fmla="*/ 0 w 10784"/>
                <a:gd name="connsiteY1-28" fmla="*/ 10347 h 10347"/>
                <a:gd name="connsiteX2-29" fmla="*/ 1173 w 10784"/>
                <a:gd name="connsiteY2-30" fmla="*/ 0 h 10347"/>
                <a:gd name="connsiteX3-31" fmla="*/ 10000 w 10784"/>
                <a:gd name="connsiteY3-32" fmla="*/ 347 h 10347"/>
                <a:gd name="connsiteX4-33" fmla="*/ 10784 w 10784"/>
                <a:gd name="connsiteY4-34" fmla="*/ 5032 h 10347"/>
                <a:gd name="connsiteX5-35" fmla="*/ 10000 w 10784"/>
                <a:gd name="connsiteY5-36" fmla="*/ 10347 h 10347"/>
                <a:gd name="connsiteX0-37" fmla="*/ 10000 w 10784"/>
                <a:gd name="connsiteY0-38" fmla="*/ 10000 h 10000"/>
                <a:gd name="connsiteX1-39" fmla="*/ 0 w 10784"/>
                <a:gd name="connsiteY1-40" fmla="*/ 10000 h 10000"/>
                <a:gd name="connsiteX2-41" fmla="*/ 1161 w 10784"/>
                <a:gd name="connsiteY2-42" fmla="*/ 0 h 10000"/>
                <a:gd name="connsiteX3-43" fmla="*/ 10000 w 10784"/>
                <a:gd name="connsiteY3-44" fmla="*/ 0 h 10000"/>
                <a:gd name="connsiteX4-45" fmla="*/ 10784 w 10784"/>
                <a:gd name="connsiteY4-46" fmla="*/ 4685 h 10000"/>
                <a:gd name="connsiteX5-47" fmla="*/ 10000 w 10784"/>
                <a:gd name="connsiteY5-48" fmla="*/ 10000 h 10000"/>
                <a:gd name="connsiteX0-49" fmla="*/ 10000 w 10784"/>
                <a:gd name="connsiteY0-50" fmla="*/ 10000 h 10000"/>
                <a:gd name="connsiteX1-51" fmla="*/ 0 w 10784"/>
                <a:gd name="connsiteY1-52" fmla="*/ 10000 h 10000"/>
                <a:gd name="connsiteX2-53" fmla="*/ 1244 w 10784"/>
                <a:gd name="connsiteY2-54" fmla="*/ 0 h 10000"/>
                <a:gd name="connsiteX3-55" fmla="*/ 10000 w 10784"/>
                <a:gd name="connsiteY3-56" fmla="*/ 0 h 10000"/>
                <a:gd name="connsiteX4-57" fmla="*/ 10784 w 10784"/>
                <a:gd name="connsiteY4-58" fmla="*/ 4685 h 10000"/>
                <a:gd name="connsiteX5-59" fmla="*/ 10000 w 10784"/>
                <a:gd name="connsiteY5-60" fmla="*/ 10000 h 10000"/>
              </a:gdLst>
              <a:ahLst/>
              <a:cxnLst>
                <a:cxn ang="0">
                  <a:pos x="connsiteX0-49" y="connsiteY0-50"/>
                </a:cxn>
                <a:cxn ang="0">
                  <a:pos x="connsiteX1-51" y="connsiteY1-52"/>
                </a:cxn>
                <a:cxn ang="0">
                  <a:pos x="connsiteX2-53" y="connsiteY2-54"/>
                </a:cxn>
                <a:cxn ang="0">
                  <a:pos x="connsiteX3-55" y="connsiteY3-56"/>
                </a:cxn>
                <a:cxn ang="0">
                  <a:pos x="connsiteX4-57" y="connsiteY4-58"/>
                </a:cxn>
                <a:cxn ang="0">
                  <a:pos x="connsiteX5-59" y="connsiteY5-60"/>
                </a:cxn>
              </a:cxnLst>
              <a:rect l="l" t="t" r="r" b="b"/>
              <a:pathLst>
                <a:path w="10784" h="10000">
                  <a:moveTo>
                    <a:pt x="10000" y="10000"/>
                  </a:moveTo>
                  <a:lnTo>
                    <a:pt x="0" y="10000"/>
                  </a:lnTo>
                  <a:lnTo>
                    <a:pt x="1244" y="0"/>
                  </a:lnTo>
                  <a:lnTo>
                    <a:pt x="10000" y="0"/>
                  </a:lnTo>
                  <a:lnTo>
                    <a:pt x="10784" y="4685"/>
                  </a:lnTo>
                  <a:lnTo>
                    <a:pt x="10000" y="10000"/>
                  </a:lnTo>
                  <a:close/>
                </a:path>
              </a:pathLst>
            </a:custGeom>
            <a:solidFill>
              <a:schemeClr val="accent1"/>
            </a:solidFill>
            <a:ln>
              <a:noFill/>
            </a:ln>
          </p:spPr>
          <p:txBody>
            <a:bodyPr vert="horz" wrap="square" lIns="288000" tIns="0" rIns="216000" bIns="0" numCol="1" anchor="ctr" anchorCtr="0" compatLnSpc="1">
              <a:normAutofit/>
            </a:bodyPr>
            <a:lstStyle/>
            <a:p>
              <a:pPr algn="ctr"/>
              <a:r>
                <a:rPr lang="da-DK" altLang="zh-CN" sz="2000" dirty="0">
                  <a:solidFill>
                    <a:srgbClr val="FFFFFF"/>
                  </a:solidFill>
                </a:rPr>
                <a:t>LOREM IPSUM DOLOR</a:t>
              </a:r>
              <a:endParaRPr lang="zh-CN" altLang="en-US" sz="2000" dirty="0">
                <a:solidFill>
                  <a:srgbClr val="FFFFFF"/>
                </a:solidFill>
              </a:endParaRPr>
            </a:p>
          </p:txBody>
        </p:sp>
        <p:sp>
          <p:nvSpPr>
            <p:cNvPr id="76" name="MH_Number_2">
              <a:hlinkClick r:id="rId11" action="ppaction://hlinksldjump"/>
            </p:cNvPr>
            <p:cNvSpPr txBox="1"/>
            <p:nvPr>
              <p:custDataLst>
                <p:tags r:id="rId7"/>
              </p:custDataLst>
            </p:nvPr>
          </p:nvSpPr>
          <p:spPr>
            <a:xfrm rot="18848767">
              <a:off x="1569544" y="2235260"/>
              <a:ext cx="823564" cy="513804"/>
            </a:xfrm>
            <a:prstGeom prst="rect">
              <a:avLst/>
            </a:prstGeom>
            <a:noFill/>
          </p:spPr>
          <p:txBody>
            <a:bodyPr wrap="square" lIns="0" tIns="0" rIns="0" bIns="0" rtlCol="0" anchor="ctr" anchorCtr="0">
              <a:noAutofit/>
            </a:bodyPr>
            <a:lstStyle/>
            <a:p>
              <a:pPr algn="ctr"/>
              <a:r>
                <a:rPr lang="en-US" altLang="zh-CN" sz="2400" b="1"/>
                <a:t>01</a:t>
              </a:r>
              <a:endParaRPr lang="zh-CN" altLang="en-US" sz="2400" b="1" dirty="0"/>
            </a:p>
          </p:txBody>
        </p:sp>
      </p:grpSp>
      <p:sp>
        <p:nvSpPr>
          <p:cNvPr id="26" name="MH_Others_1"/>
          <p:cNvSpPr/>
          <p:nvPr>
            <p:custDataLst>
              <p:tags r:id="rId3"/>
            </p:custDataLst>
          </p:nvPr>
        </p:nvSpPr>
        <p:spPr bwMode="auto">
          <a:xfrm flipH="1">
            <a:off x="8686357" y="531809"/>
            <a:ext cx="3505643" cy="745447"/>
          </a:xfrm>
          <a:custGeom>
            <a:avLst/>
            <a:gdLst>
              <a:gd name="connsiteX0" fmla="*/ 2403474 w 2619398"/>
              <a:gd name="connsiteY0" fmla="*/ 0 h 556994"/>
              <a:gd name="connsiteX1" fmla="*/ 0 w 2619398"/>
              <a:gd name="connsiteY1" fmla="*/ 0 h 556994"/>
              <a:gd name="connsiteX2" fmla="*/ 0 w 2619398"/>
              <a:gd name="connsiteY2" fmla="*/ 556994 h 556994"/>
              <a:gd name="connsiteX3" fmla="*/ 2403474 w 2619398"/>
              <a:gd name="connsiteY3" fmla="*/ 556994 h 556994"/>
              <a:gd name="connsiteX4" fmla="*/ 2619398 w 2619398"/>
              <a:gd name="connsiteY4" fmla="*/ 260952 h 556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9398" h="556994">
                <a:moveTo>
                  <a:pt x="2403474" y="0"/>
                </a:moveTo>
                <a:lnTo>
                  <a:pt x="0" y="0"/>
                </a:lnTo>
                <a:lnTo>
                  <a:pt x="0" y="556994"/>
                </a:lnTo>
                <a:lnTo>
                  <a:pt x="2403474" y="556994"/>
                </a:lnTo>
                <a:lnTo>
                  <a:pt x="2619398" y="260952"/>
                </a:lnTo>
                <a:close/>
              </a:path>
            </a:pathLst>
          </a:custGeom>
          <a:solidFill>
            <a:schemeClr val="accent1"/>
          </a:solidFill>
          <a:ln>
            <a:noFill/>
          </a:ln>
        </p:spPr>
        <p:txBody>
          <a:bodyPr vert="horz" wrap="square" lIns="216000" tIns="0" rIns="0" bIns="36000" numCol="1" anchor="ctr" anchorCtr="0" compatLnSpc="1">
            <a:normAutofit/>
          </a:bodyPr>
          <a:lstStyle/>
          <a:p>
            <a:pPr algn="ctr"/>
            <a:r>
              <a:rPr lang="en-US" altLang="zh-CN" sz="3600" spc="300">
                <a:solidFill>
                  <a:srgbClr val="FFFFFF"/>
                </a:solidFill>
                <a:latin typeface="+mj-lt"/>
                <a:ea typeface="+mj-ea"/>
                <a:cs typeface="+mj-cs"/>
              </a:rPr>
              <a:t>CONTENTS</a:t>
            </a:r>
          </a:p>
        </p:txBody>
      </p:sp>
      <p:sp>
        <p:nvSpPr>
          <p:cNvPr id="27" name="MH_Others_2"/>
          <p:cNvSpPr/>
          <p:nvPr>
            <p:custDataLst>
              <p:tags r:id="rId4"/>
            </p:custDataLst>
          </p:nvPr>
        </p:nvSpPr>
        <p:spPr bwMode="auto">
          <a:xfrm flipH="1">
            <a:off x="8482394" y="531809"/>
            <a:ext cx="407958" cy="745447"/>
          </a:xfrm>
          <a:custGeom>
            <a:avLst/>
            <a:gdLst>
              <a:gd name="connsiteX0" fmla="*/ 88900 w 304824"/>
              <a:gd name="connsiteY0" fmla="*/ 0 h 556994"/>
              <a:gd name="connsiteX1" fmla="*/ 0 w 304824"/>
              <a:gd name="connsiteY1" fmla="*/ 0 h 556994"/>
              <a:gd name="connsiteX2" fmla="*/ 215924 w 304824"/>
              <a:gd name="connsiteY2" fmla="*/ 260952 h 556994"/>
              <a:gd name="connsiteX3" fmla="*/ 0 w 304824"/>
              <a:gd name="connsiteY3" fmla="*/ 556994 h 556994"/>
              <a:gd name="connsiteX4" fmla="*/ 88900 w 304824"/>
              <a:gd name="connsiteY4" fmla="*/ 556994 h 556994"/>
              <a:gd name="connsiteX5" fmla="*/ 304824 w 304824"/>
              <a:gd name="connsiteY5" fmla="*/ 260952 h 55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24" h="556994">
                <a:moveTo>
                  <a:pt x="88900" y="0"/>
                </a:moveTo>
                <a:lnTo>
                  <a:pt x="0" y="0"/>
                </a:lnTo>
                <a:lnTo>
                  <a:pt x="215924" y="260952"/>
                </a:lnTo>
                <a:lnTo>
                  <a:pt x="0" y="556994"/>
                </a:lnTo>
                <a:lnTo>
                  <a:pt x="88900" y="556994"/>
                </a:lnTo>
                <a:lnTo>
                  <a:pt x="304824" y="260952"/>
                </a:lnTo>
                <a:close/>
              </a:path>
            </a:pathLst>
          </a:custGeom>
          <a:solidFill>
            <a:schemeClr val="accent1"/>
          </a:solidFill>
          <a:ln>
            <a:noFill/>
          </a:ln>
        </p:spPr>
        <p:txBody>
          <a:bodyPr vert="horz" wrap="square" lIns="216000" tIns="0" rIns="0" bIns="36000" numCol="1" anchor="ctr" anchorCtr="0" compatLnSpc="1">
            <a:noAutofit/>
          </a:bodyPr>
          <a:lstStyle/>
          <a:p>
            <a:pPr algn="ctr"/>
            <a:endParaRPr lang="zh-CN" altLang="en-US" sz="2800" spc="300">
              <a:solidFill>
                <a:srgbClr val="FFFFFF"/>
              </a:solidFill>
              <a:latin typeface="Times New Roman" panose="02020603050405020304" pitchFamily="18" charset="0"/>
              <a:ea typeface="方正姚体" panose="02010601030101010101" pitchFamily="2" charset="-122"/>
              <a:cs typeface="Times New Roman" panose="02020603050405020304" pitchFamily="18" charset="0"/>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custDataLst>
              <p:tags r:id="rId2"/>
            </p:custDataLst>
          </p:nvPr>
        </p:nvGrpSpPr>
        <p:grpSpPr>
          <a:xfrm>
            <a:off x="3077221" y="1590332"/>
            <a:ext cx="5147436" cy="2323004"/>
            <a:chOff x="1572271" y="1410796"/>
            <a:chExt cx="4280623" cy="1931817"/>
          </a:xfrm>
        </p:grpSpPr>
        <p:pic>
          <p:nvPicPr>
            <p:cNvPr id="75" name="MH_Others_1"/>
            <p:cNvPicPr>
              <a:picLocks noChangeAspect="1" noChangeArrowheads="1"/>
            </p:cNvPicPr>
            <p:nvPr>
              <p:custDataLst>
                <p:tags r:id="rId9"/>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rot="18820608">
              <a:off x="1053596" y="1929471"/>
              <a:ext cx="1931817" cy="894468"/>
            </a:xfrm>
            <a:prstGeom prst="rect">
              <a:avLst/>
            </a:prstGeom>
            <a:noFill/>
            <a:extLst>
              <a:ext uri="{909E8E84-426E-40DD-AFC4-6F175D3DCCD1}">
                <a14:hiddenFill xmlns:a14="http://schemas.microsoft.com/office/drawing/2010/main">
                  <a:solidFill>
                    <a:srgbClr val="FFFFFF"/>
                  </a:solidFill>
                </a14:hiddenFill>
              </a:ext>
            </a:extLst>
          </p:spPr>
        </p:pic>
        <p:sp>
          <p:nvSpPr>
            <p:cNvPr id="74" name="MH_Entry_2">
              <a:hlinkClick r:id="rId15" action="ppaction://hlinksldjump"/>
            </p:cNvPr>
            <p:cNvSpPr/>
            <p:nvPr>
              <p:custDataLst>
                <p:tags r:id="rId10"/>
              </p:custDataLst>
            </p:nvPr>
          </p:nvSpPr>
          <p:spPr bwMode="auto">
            <a:xfrm>
              <a:off x="1915109" y="2350345"/>
              <a:ext cx="3937785" cy="480811"/>
            </a:xfrm>
            <a:custGeom>
              <a:avLst/>
              <a:gdLst>
                <a:gd name="T0" fmla="*/ 2974 w 2974"/>
                <a:gd name="T1" fmla="*/ 359 h 359"/>
                <a:gd name="T2" fmla="*/ 0 w 2974"/>
                <a:gd name="T3" fmla="*/ 359 h 359"/>
                <a:gd name="T4" fmla="*/ 408 w 2974"/>
                <a:gd name="T5" fmla="*/ 0 h 359"/>
                <a:gd name="T6" fmla="*/ 2974 w 2974"/>
                <a:gd name="T7" fmla="*/ 0 h 359"/>
                <a:gd name="T8" fmla="*/ 2732 w 2974"/>
                <a:gd name="T9" fmla="*/ 173 h 359"/>
                <a:gd name="T10" fmla="*/ 2974 w 2974"/>
                <a:gd name="T11" fmla="*/ 359 h 359"/>
                <a:gd name="connsiteX0" fmla="*/ 10000 w 10768"/>
                <a:gd name="connsiteY0" fmla="*/ 10000 h 10000"/>
                <a:gd name="connsiteX1" fmla="*/ 0 w 10768"/>
                <a:gd name="connsiteY1" fmla="*/ 10000 h 10000"/>
                <a:gd name="connsiteX2" fmla="*/ 1372 w 10768"/>
                <a:gd name="connsiteY2" fmla="*/ 0 h 10000"/>
                <a:gd name="connsiteX3" fmla="*/ 10000 w 10768"/>
                <a:gd name="connsiteY3" fmla="*/ 0 h 10000"/>
                <a:gd name="connsiteX4" fmla="*/ 10768 w 10768"/>
                <a:gd name="connsiteY4" fmla="*/ 4819 h 10000"/>
                <a:gd name="connsiteX5" fmla="*/ 10000 w 10768"/>
                <a:gd name="connsiteY5" fmla="*/ 10000 h 10000"/>
                <a:gd name="connsiteX0-1" fmla="*/ 10000 w 10784"/>
                <a:gd name="connsiteY0-2" fmla="*/ 10000 h 10000"/>
                <a:gd name="connsiteX1-3" fmla="*/ 0 w 10784"/>
                <a:gd name="connsiteY1-4" fmla="*/ 10000 h 10000"/>
                <a:gd name="connsiteX2-5" fmla="*/ 1372 w 10784"/>
                <a:gd name="connsiteY2-6" fmla="*/ 0 h 10000"/>
                <a:gd name="connsiteX3-7" fmla="*/ 10000 w 10784"/>
                <a:gd name="connsiteY3-8" fmla="*/ 0 h 10000"/>
                <a:gd name="connsiteX4-9" fmla="*/ 10784 w 10784"/>
                <a:gd name="connsiteY4-10" fmla="*/ 4685 h 10000"/>
                <a:gd name="connsiteX5-11" fmla="*/ 10000 w 10784"/>
                <a:gd name="connsiteY5-12" fmla="*/ 10000 h 10000"/>
                <a:gd name="connsiteX0-13" fmla="*/ 10000 w 10784"/>
                <a:gd name="connsiteY0-14" fmla="*/ 10347 h 10347"/>
                <a:gd name="connsiteX1-15" fmla="*/ 0 w 10784"/>
                <a:gd name="connsiteY1-16" fmla="*/ 10347 h 10347"/>
                <a:gd name="connsiteX2-17" fmla="*/ 1198 w 10784"/>
                <a:gd name="connsiteY2-18" fmla="*/ 0 h 10347"/>
                <a:gd name="connsiteX3-19" fmla="*/ 10000 w 10784"/>
                <a:gd name="connsiteY3-20" fmla="*/ 347 h 10347"/>
                <a:gd name="connsiteX4-21" fmla="*/ 10784 w 10784"/>
                <a:gd name="connsiteY4-22" fmla="*/ 5032 h 10347"/>
                <a:gd name="connsiteX5-23" fmla="*/ 10000 w 10784"/>
                <a:gd name="connsiteY5-24" fmla="*/ 10347 h 10347"/>
                <a:gd name="connsiteX0-25" fmla="*/ 10000 w 10784"/>
                <a:gd name="connsiteY0-26" fmla="*/ 10347 h 10347"/>
                <a:gd name="connsiteX1-27" fmla="*/ 0 w 10784"/>
                <a:gd name="connsiteY1-28" fmla="*/ 10347 h 10347"/>
                <a:gd name="connsiteX2-29" fmla="*/ 1173 w 10784"/>
                <a:gd name="connsiteY2-30" fmla="*/ 0 h 10347"/>
                <a:gd name="connsiteX3-31" fmla="*/ 10000 w 10784"/>
                <a:gd name="connsiteY3-32" fmla="*/ 347 h 10347"/>
                <a:gd name="connsiteX4-33" fmla="*/ 10784 w 10784"/>
                <a:gd name="connsiteY4-34" fmla="*/ 5032 h 10347"/>
                <a:gd name="connsiteX5-35" fmla="*/ 10000 w 10784"/>
                <a:gd name="connsiteY5-36" fmla="*/ 10347 h 10347"/>
                <a:gd name="connsiteX0-37" fmla="*/ 10000 w 10784"/>
                <a:gd name="connsiteY0-38" fmla="*/ 10000 h 10000"/>
                <a:gd name="connsiteX1-39" fmla="*/ 0 w 10784"/>
                <a:gd name="connsiteY1-40" fmla="*/ 10000 h 10000"/>
                <a:gd name="connsiteX2-41" fmla="*/ 1161 w 10784"/>
                <a:gd name="connsiteY2-42" fmla="*/ 0 h 10000"/>
                <a:gd name="connsiteX3-43" fmla="*/ 10000 w 10784"/>
                <a:gd name="connsiteY3-44" fmla="*/ 0 h 10000"/>
                <a:gd name="connsiteX4-45" fmla="*/ 10784 w 10784"/>
                <a:gd name="connsiteY4-46" fmla="*/ 4685 h 10000"/>
                <a:gd name="connsiteX5-47" fmla="*/ 10000 w 10784"/>
                <a:gd name="connsiteY5-48" fmla="*/ 10000 h 10000"/>
                <a:gd name="connsiteX0-49" fmla="*/ 10000 w 10784"/>
                <a:gd name="connsiteY0-50" fmla="*/ 10000 h 10000"/>
                <a:gd name="connsiteX1-51" fmla="*/ 0 w 10784"/>
                <a:gd name="connsiteY1-52" fmla="*/ 10000 h 10000"/>
                <a:gd name="connsiteX2-53" fmla="*/ 1244 w 10784"/>
                <a:gd name="connsiteY2-54" fmla="*/ 0 h 10000"/>
                <a:gd name="connsiteX3-55" fmla="*/ 10000 w 10784"/>
                <a:gd name="connsiteY3-56" fmla="*/ 0 h 10000"/>
                <a:gd name="connsiteX4-57" fmla="*/ 10784 w 10784"/>
                <a:gd name="connsiteY4-58" fmla="*/ 4685 h 10000"/>
                <a:gd name="connsiteX5-59" fmla="*/ 10000 w 10784"/>
                <a:gd name="connsiteY5-60" fmla="*/ 10000 h 10000"/>
              </a:gdLst>
              <a:ahLst/>
              <a:cxnLst>
                <a:cxn ang="0">
                  <a:pos x="connsiteX0-49" y="connsiteY0-50"/>
                </a:cxn>
                <a:cxn ang="0">
                  <a:pos x="connsiteX1-51" y="connsiteY1-52"/>
                </a:cxn>
                <a:cxn ang="0">
                  <a:pos x="connsiteX2-53" y="connsiteY2-54"/>
                </a:cxn>
                <a:cxn ang="0">
                  <a:pos x="connsiteX3-55" y="connsiteY3-56"/>
                </a:cxn>
                <a:cxn ang="0">
                  <a:pos x="connsiteX4-57" y="connsiteY4-58"/>
                </a:cxn>
                <a:cxn ang="0">
                  <a:pos x="connsiteX5-59" y="connsiteY5-60"/>
                </a:cxn>
              </a:cxnLst>
              <a:rect l="l" t="t" r="r" b="b"/>
              <a:pathLst>
                <a:path w="10784" h="10000">
                  <a:moveTo>
                    <a:pt x="10000" y="10000"/>
                  </a:moveTo>
                  <a:lnTo>
                    <a:pt x="0" y="10000"/>
                  </a:lnTo>
                  <a:lnTo>
                    <a:pt x="1244" y="0"/>
                  </a:lnTo>
                  <a:lnTo>
                    <a:pt x="10000" y="0"/>
                  </a:lnTo>
                  <a:lnTo>
                    <a:pt x="10784" y="4685"/>
                  </a:lnTo>
                  <a:lnTo>
                    <a:pt x="10000" y="10000"/>
                  </a:lnTo>
                  <a:close/>
                </a:path>
              </a:pathLst>
            </a:custGeom>
            <a:solidFill>
              <a:schemeClr val="accent1"/>
            </a:solidFill>
            <a:ln>
              <a:noFill/>
            </a:ln>
          </p:spPr>
          <p:txBody>
            <a:bodyPr vert="horz" wrap="square" lIns="288000" tIns="0" rIns="216000" bIns="0" numCol="1" anchor="ctr" anchorCtr="0" compatLnSpc="1">
              <a:normAutofit/>
            </a:bodyPr>
            <a:lstStyle/>
            <a:p>
              <a:pPr algn="ctr"/>
              <a:r>
                <a:rPr lang="da-DK" altLang="zh-CN" sz="2000">
                  <a:solidFill>
                    <a:srgbClr val="FFFFFF"/>
                  </a:solidFill>
                </a:rPr>
                <a:t>LOREM IPSUM DOLOR</a:t>
              </a:r>
              <a:endParaRPr lang="zh-CN" altLang="en-US" sz="2000" dirty="0">
                <a:solidFill>
                  <a:srgbClr val="FFFFFF"/>
                </a:solidFill>
              </a:endParaRPr>
            </a:p>
          </p:txBody>
        </p:sp>
        <p:sp>
          <p:nvSpPr>
            <p:cNvPr id="76" name="MH_Number_2">
              <a:hlinkClick r:id="rId15" action="ppaction://hlinksldjump"/>
            </p:cNvPr>
            <p:cNvSpPr txBox="1"/>
            <p:nvPr>
              <p:custDataLst>
                <p:tags r:id="rId11"/>
              </p:custDataLst>
            </p:nvPr>
          </p:nvSpPr>
          <p:spPr>
            <a:xfrm rot="18848767">
              <a:off x="1569544" y="2235260"/>
              <a:ext cx="823564" cy="513804"/>
            </a:xfrm>
            <a:prstGeom prst="rect">
              <a:avLst/>
            </a:prstGeom>
            <a:noFill/>
          </p:spPr>
          <p:txBody>
            <a:bodyPr wrap="square" lIns="0" tIns="0" rIns="0" bIns="0" rtlCol="0" anchor="ctr" anchorCtr="0">
              <a:noAutofit/>
            </a:bodyPr>
            <a:lstStyle/>
            <a:p>
              <a:pPr algn="ctr"/>
              <a:r>
                <a:rPr lang="en-US" altLang="zh-CN" sz="2400" b="1">
                  <a:solidFill>
                    <a:srgbClr val="5F5F5F"/>
                  </a:solidFill>
                </a:rPr>
                <a:t>01</a:t>
              </a:r>
              <a:endParaRPr lang="zh-CN" altLang="en-US" sz="2400" b="1" dirty="0">
                <a:solidFill>
                  <a:srgbClr val="5F5F5F"/>
                </a:solidFill>
              </a:endParaRPr>
            </a:p>
          </p:txBody>
        </p:sp>
      </p:grpSp>
      <p:sp>
        <p:nvSpPr>
          <p:cNvPr id="26" name="MH_Others_1"/>
          <p:cNvSpPr/>
          <p:nvPr>
            <p:custDataLst>
              <p:tags r:id="rId3"/>
            </p:custDataLst>
          </p:nvPr>
        </p:nvSpPr>
        <p:spPr bwMode="auto">
          <a:xfrm flipH="1">
            <a:off x="8686357" y="531809"/>
            <a:ext cx="3505643" cy="745447"/>
          </a:xfrm>
          <a:custGeom>
            <a:avLst/>
            <a:gdLst>
              <a:gd name="connsiteX0" fmla="*/ 2403474 w 2619398"/>
              <a:gd name="connsiteY0" fmla="*/ 0 h 556994"/>
              <a:gd name="connsiteX1" fmla="*/ 0 w 2619398"/>
              <a:gd name="connsiteY1" fmla="*/ 0 h 556994"/>
              <a:gd name="connsiteX2" fmla="*/ 0 w 2619398"/>
              <a:gd name="connsiteY2" fmla="*/ 556994 h 556994"/>
              <a:gd name="connsiteX3" fmla="*/ 2403474 w 2619398"/>
              <a:gd name="connsiteY3" fmla="*/ 556994 h 556994"/>
              <a:gd name="connsiteX4" fmla="*/ 2619398 w 2619398"/>
              <a:gd name="connsiteY4" fmla="*/ 260952 h 556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9398" h="556994">
                <a:moveTo>
                  <a:pt x="2403474" y="0"/>
                </a:moveTo>
                <a:lnTo>
                  <a:pt x="0" y="0"/>
                </a:lnTo>
                <a:lnTo>
                  <a:pt x="0" y="556994"/>
                </a:lnTo>
                <a:lnTo>
                  <a:pt x="2403474" y="556994"/>
                </a:lnTo>
                <a:lnTo>
                  <a:pt x="2619398" y="260952"/>
                </a:lnTo>
                <a:close/>
              </a:path>
            </a:pathLst>
          </a:custGeom>
          <a:solidFill>
            <a:schemeClr val="accent1"/>
          </a:solidFill>
          <a:ln>
            <a:noFill/>
          </a:ln>
        </p:spPr>
        <p:txBody>
          <a:bodyPr vert="horz" wrap="square" lIns="216000" tIns="0" rIns="0" bIns="36000" numCol="1" anchor="ctr" anchorCtr="0" compatLnSpc="1">
            <a:noAutofit/>
          </a:bodyPr>
          <a:lstStyle/>
          <a:p>
            <a:pPr algn="ctr"/>
            <a:r>
              <a:rPr lang="en-US" altLang="zh-CN" sz="3600" spc="300">
                <a:solidFill>
                  <a:srgbClr val="FFFFFF"/>
                </a:solidFill>
                <a:latin typeface="+mj-lt"/>
                <a:ea typeface="+mj-ea"/>
                <a:cs typeface="+mj-cs"/>
              </a:rPr>
              <a:t>CONTENTS</a:t>
            </a:r>
          </a:p>
        </p:txBody>
      </p:sp>
      <p:sp>
        <p:nvSpPr>
          <p:cNvPr id="27" name="MH_Others_2"/>
          <p:cNvSpPr/>
          <p:nvPr>
            <p:custDataLst>
              <p:tags r:id="rId4"/>
            </p:custDataLst>
          </p:nvPr>
        </p:nvSpPr>
        <p:spPr bwMode="auto">
          <a:xfrm flipH="1">
            <a:off x="8482394" y="531809"/>
            <a:ext cx="407958" cy="745447"/>
          </a:xfrm>
          <a:custGeom>
            <a:avLst/>
            <a:gdLst>
              <a:gd name="connsiteX0" fmla="*/ 88900 w 304824"/>
              <a:gd name="connsiteY0" fmla="*/ 0 h 556994"/>
              <a:gd name="connsiteX1" fmla="*/ 0 w 304824"/>
              <a:gd name="connsiteY1" fmla="*/ 0 h 556994"/>
              <a:gd name="connsiteX2" fmla="*/ 215924 w 304824"/>
              <a:gd name="connsiteY2" fmla="*/ 260952 h 556994"/>
              <a:gd name="connsiteX3" fmla="*/ 0 w 304824"/>
              <a:gd name="connsiteY3" fmla="*/ 556994 h 556994"/>
              <a:gd name="connsiteX4" fmla="*/ 88900 w 304824"/>
              <a:gd name="connsiteY4" fmla="*/ 556994 h 556994"/>
              <a:gd name="connsiteX5" fmla="*/ 304824 w 304824"/>
              <a:gd name="connsiteY5" fmla="*/ 260952 h 55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24" h="556994">
                <a:moveTo>
                  <a:pt x="88900" y="0"/>
                </a:moveTo>
                <a:lnTo>
                  <a:pt x="0" y="0"/>
                </a:lnTo>
                <a:lnTo>
                  <a:pt x="215924" y="260952"/>
                </a:lnTo>
                <a:lnTo>
                  <a:pt x="0" y="556994"/>
                </a:lnTo>
                <a:lnTo>
                  <a:pt x="88900" y="556994"/>
                </a:lnTo>
                <a:lnTo>
                  <a:pt x="304824" y="260952"/>
                </a:lnTo>
                <a:close/>
              </a:path>
            </a:pathLst>
          </a:custGeom>
          <a:solidFill>
            <a:schemeClr val="accent1"/>
          </a:solidFill>
          <a:ln>
            <a:noFill/>
          </a:ln>
        </p:spPr>
        <p:txBody>
          <a:bodyPr vert="horz" wrap="square" lIns="216000" tIns="0" rIns="0" bIns="36000" numCol="1" anchor="ctr" anchorCtr="0" compatLnSpc="1">
            <a:noAutofit/>
          </a:bodyPr>
          <a:lstStyle/>
          <a:p>
            <a:pPr algn="ctr"/>
            <a:endParaRPr lang="zh-CN" altLang="en-US" sz="2800" spc="300">
              <a:solidFill>
                <a:srgbClr val="FFFFFF"/>
              </a:solidFill>
              <a:latin typeface="Times New Roman" panose="02020603050405020304" pitchFamily="18" charset="0"/>
              <a:ea typeface="方正姚体" panose="02010601030101010101" pitchFamily="2" charset="-122"/>
              <a:cs typeface="Times New Roman" panose="02020603050405020304" pitchFamily="18" charset="0"/>
            </a:endParaRPr>
          </a:p>
        </p:txBody>
      </p:sp>
      <p:grpSp>
        <p:nvGrpSpPr>
          <p:cNvPr id="36" name="组合 35"/>
          <p:cNvGrpSpPr/>
          <p:nvPr>
            <p:custDataLst>
              <p:tags r:id="rId5"/>
            </p:custDataLst>
          </p:nvPr>
        </p:nvGrpSpPr>
        <p:grpSpPr>
          <a:xfrm>
            <a:off x="3077221" y="3133382"/>
            <a:ext cx="5147436" cy="2323004"/>
            <a:chOff x="1572271" y="1410796"/>
            <a:chExt cx="4280623" cy="1931817"/>
          </a:xfrm>
        </p:grpSpPr>
        <p:pic>
          <p:nvPicPr>
            <p:cNvPr id="37" name="MH_Others_1"/>
            <p:cNvPicPr>
              <a:picLocks noChangeAspect="1" noChangeArrowheads="1"/>
            </p:cNvPicPr>
            <p:nvPr>
              <p:custDataLst>
                <p:tags r:id="rId6"/>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rot="18820608">
              <a:off x="1053596" y="1929471"/>
              <a:ext cx="1931817" cy="894468"/>
            </a:xfrm>
            <a:prstGeom prst="rect">
              <a:avLst/>
            </a:prstGeom>
            <a:noFill/>
            <a:extLst>
              <a:ext uri="{909E8E84-426E-40DD-AFC4-6F175D3DCCD1}">
                <a14:hiddenFill xmlns:a14="http://schemas.microsoft.com/office/drawing/2010/main">
                  <a:solidFill>
                    <a:srgbClr val="FFFFFF"/>
                  </a:solidFill>
                </a14:hiddenFill>
              </a:ext>
            </a:extLst>
          </p:spPr>
        </p:pic>
        <p:sp>
          <p:nvSpPr>
            <p:cNvPr id="38" name="MH_Entry_2">
              <a:hlinkClick r:id="rId15" action="ppaction://hlinksldjump"/>
            </p:cNvPr>
            <p:cNvSpPr/>
            <p:nvPr>
              <p:custDataLst>
                <p:tags r:id="rId7"/>
              </p:custDataLst>
            </p:nvPr>
          </p:nvSpPr>
          <p:spPr bwMode="auto">
            <a:xfrm>
              <a:off x="1915109" y="2350345"/>
              <a:ext cx="3937785" cy="480811"/>
            </a:xfrm>
            <a:custGeom>
              <a:avLst/>
              <a:gdLst>
                <a:gd name="T0" fmla="*/ 2974 w 2974"/>
                <a:gd name="T1" fmla="*/ 359 h 359"/>
                <a:gd name="T2" fmla="*/ 0 w 2974"/>
                <a:gd name="T3" fmla="*/ 359 h 359"/>
                <a:gd name="T4" fmla="*/ 408 w 2974"/>
                <a:gd name="T5" fmla="*/ 0 h 359"/>
                <a:gd name="T6" fmla="*/ 2974 w 2974"/>
                <a:gd name="T7" fmla="*/ 0 h 359"/>
                <a:gd name="T8" fmla="*/ 2732 w 2974"/>
                <a:gd name="T9" fmla="*/ 173 h 359"/>
                <a:gd name="T10" fmla="*/ 2974 w 2974"/>
                <a:gd name="T11" fmla="*/ 359 h 359"/>
                <a:gd name="connsiteX0" fmla="*/ 10000 w 10768"/>
                <a:gd name="connsiteY0" fmla="*/ 10000 h 10000"/>
                <a:gd name="connsiteX1" fmla="*/ 0 w 10768"/>
                <a:gd name="connsiteY1" fmla="*/ 10000 h 10000"/>
                <a:gd name="connsiteX2" fmla="*/ 1372 w 10768"/>
                <a:gd name="connsiteY2" fmla="*/ 0 h 10000"/>
                <a:gd name="connsiteX3" fmla="*/ 10000 w 10768"/>
                <a:gd name="connsiteY3" fmla="*/ 0 h 10000"/>
                <a:gd name="connsiteX4" fmla="*/ 10768 w 10768"/>
                <a:gd name="connsiteY4" fmla="*/ 4819 h 10000"/>
                <a:gd name="connsiteX5" fmla="*/ 10000 w 10768"/>
                <a:gd name="connsiteY5" fmla="*/ 10000 h 10000"/>
                <a:gd name="connsiteX0-1" fmla="*/ 10000 w 10784"/>
                <a:gd name="connsiteY0-2" fmla="*/ 10000 h 10000"/>
                <a:gd name="connsiteX1-3" fmla="*/ 0 w 10784"/>
                <a:gd name="connsiteY1-4" fmla="*/ 10000 h 10000"/>
                <a:gd name="connsiteX2-5" fmla="*/ 1372 w 10784"/>
                <a:gd name="connsiteY2-6" fmla="*/ 0 h 10000"/>
                <a:gd name="connsiteX3-7" fmla="*/ 10000 w 10784"/>
                <a:gd name="connsiteY3-8" fmla="*/ 0 h 10000"/>
                <a:gd name="connsiteX4-9" fmla="*/ 10784 w 10784"/>
                <a:gd name="connsiteY4-10" fmla="*/ 4685 h 10000"/>
                <a:gd name="connsiteX5-11" fmla="*/ 10000 w 10784"/>
                <a:gd name="connsiteY5-12" fmla="*/ 10000 h 10000"/>
                <a:gd name="connsiteX0-13" fmla="*/ 10000 w 10784"/>
                <a:gd name="connsiteY0-14" fmla="*/ 10347 h 10347"/>
                <a:gd name="connsiteX1-15" fmla="*/ 0 w 10784"/>
                <a:gd name="connsiteY1-16" fmla="*/ 10347 h 10347"/>
                <a:gd name="connsiteX2-17" fmla="*/ 1198 w 10784"/>
                <a:gd name="connsiteY2-18" fmla="*/ 0 h 10347"/>
                <a:gd name="connsiteX3-19" fmla="*/ 10000 w 10784"/>
                <a:gd name="connsiteY3-20" fmla="*/ 347 h 10347"/>
                <a:gd name="connsiteX4-21" fmla="*/ 10784 w 10784"/>
                <a:gd name="connsiteY4-22" fmla="*/ 5032 h 10347"/>
                <a:gd name="connsiteX5-23" fmla="*/ 10000 w 10784"/>
                <a:gd name="connsiteY5-24" fmla="*/ 10347 h 10347"/>
                <a:gd name="connsiteX0-25" fmla="*/ 10000 w 10784"/>
                <a:gd name="connsiteY0-26" fmla="*/ 10347 h 10347"/>
                <a:gd name="connsiteX1-27" fmla="*/ 0 w 10784"/>
                <a:gd name="connsiteY1-28" fmla="*/ 10347 h 10347"/>
                <a:gd name="connsiteX2-29" fmla="*/ 1173 w 10784"/>
                <a:gd name="connsiteY2-30" fmla="*/ 0 h 10347"/>
                <a:gd name="connsiteX3-31" fmla="*/ 10000 w 10784"/>
                <a:gd name="connsiteY3-32" fmla="*/ 347 h 10347"/>
                <a:gd name="connsiteX4-33" fmla="*/ 10784 w 10784"/>
                <a:gd name="connsiteY4-34" fmla="*/ 5032 h 10347"/>
                <a:gd name="connsiteX5-35" fmla="*/ 10000 w 10784"/>
                <a:gd name="connsiteY5-36" fmla="*/ 10347 h 10347"/>
                <a:gd name="connsiteX0-37" fmla="*/ 10000 w 10784"/>
                <a:gd name="connsiteY0-38" fmla="*/ 10000 h 10000"/>
                <a:gd name="connsiteX1-39" fmla="*/ 0 w 10784"/>
                <a:gd name="connsiteY1-40" fmla="*/ 10000 h 10000"/>
                <a:gd name="connsiteX2-41" fmla="*/ 1161 w 10784"/>
                <a:gd name="connsiteY2-42" fmla="*/ 0 h 10000"/>
                <a:gd name="connsiteX3-43" fmla="*/ 10000 w 10784"/>
                <a:gd name="connsiteY3-44" fmla="*/ 0 h 10000"/>
                <a:gd name="connsiteX4-45" fmla="*/ 10784 w 10784"/>
                <a:gd name="connsiteY4-46" fmla="*/ 4685 h 10000"/>
                <a:gd name="connsiteX5-47" fmla="*/ 10000 w 10784"/>
                <a:gd name="connsiteY5-48" fmla="*/ 10000 h 10000"/>
                <a:gd name="connsiteX0-49" fmla="*/ 10000 w 10784"/>
                <a:gd name="connsiteY0-50" fmla="*/ 10000 h 10000"/>
                <a:gd name="connsiteX1-51" fmla="*/ 0 w 10784"/>
                <a:gd name="connsiteY1-52" fmla="*/ 10000 h 10000"/>
                <a:gd name="connsiteX2-53" fmla="*/ 1244 w 10784"/>
                <a:gd name="connsiteY2-54" fmla="*/ 0 h 10000"/>
                <a:gd name="connsiteX3-55" fmla="*/ 10000 w 10784"/>
                <a:gd name="connsiteY3-56" fmla="*/ 0 h 10000"/>
                <a:gd name="connsiteX4-57" fmla="*/ 10784 w 10784"/>
                <a:gd name="connsiteY4-58" fmla="*/ 4685 h 10000"/>
                <a:gd name="connsiteX5-59" fmla="*/ 10000 w 10784"/>
                <a:gd name="connsiteY5-60" fmla="*/ 10000 h 10000"/>
              </a:gdLst>
              <a:ahLst/>
              <a:cxnLst>
                <a:cxn ang="0">
                  <a:pos x="connsiteX0-49" y="connsiteY0-50"/>
                </a:cxn>
                <a:cxn ang="0">
                  <a:pos x="connsiteX1-51" y="connsiteY1-52"/>
                </a:cxn>
                <a:cxn ang="0">
                  <a:pos x="connsiteX2-53" y="connsiteY2-54"/>
                </a:cxn>
                <a:cxn ang="0">
                  <a:pos x="connsiteX3-55" y="connsiteY3-56"/>
                </a:cxn>
                <a:cxn ang="0">
                  <a:pos x="connsiteX4-57" y="connsiteY4-58"/>
                </a:cxn>
                <a:cxn ang="0">
                  <a:pos x="connsiteX5-59" y="connsiteY5-60"/>
                </a:cxn>
              </a:cxnLst>
              <a:rect l="l" t="t" r="r" b="b"/>
              <a:pathLst>
                <a:path w="10784" h="10000">
                  <a:moveTo>
                    <a:pt x="10000" y="10000"/>
                  </a:moveTo>
                  <a:lnTo>
                    <a:pt x="0" y="10000"/>
                  </a:lnTo>
                  <a:lnTo>
                    <a:pt x="1244" y="0"/>
                  </a:lnTo>
                  <a:lnTo>
                    <a:pt x="10000" y="0"/>
                  </a:lnTo>
                  <a:lnTo>
                    <a:pt x="10784" y="4685"/>
                  </a:lnTo>
                  <a:lnTo>
                    <a:pt x="10000" y="10000"/>
                  </a:lnTo>
                  <a:close/>
                </a:path>
              </a:pathLst>
            </a:custGeom>
            <a:solidFill>
              <a:schemeClr val="accent2"/>
            </a:solidFill>
            <a:ln>
              <a:noFill/>
            </a:ln>
          </p:spPr>
          <p:txBody>
            <a:bodyPr vert="horz" wrap="square" lIns="288000" tIns="0" rIns="216000" bIns="0" numCol="1" anchor="ctr" anchorCtr="0" compatLnSpc="1">
              <a:normAutofit/>
            </a:bodyPr>
            <a:lstStyle/>
            <a:p>
              <a:pPr algn="ctr"/>
              <a:r>
                <a:rPr lang="da-DK" altLang="zh-CN" sz="2000">
                  <a:solidFill>
                    <a:srgbClr val="FFFFFF"/>
                  </a:solidFill>
                </a:rPr>
                <a:t>LOREM IPSUM DOLOR</a:t>
              </a:r>
              <a:endParaRPr lang="zh-CN" altLang="en-US" sz="2000" dirty="0">
                <a:solidFill>
                  <a:srgbClr val="FFFFFF"/>
                </a:solidFill>
              </a:endParaRPr>
            </a:p>
          </p:txBody>
        </p:sp>
        <p:sp>
          <p:nvSpPr>
            <p:cNvPr id="39" name="MH_Number_2">
              <a:hlinkClick r:id="rId15" action="ppaction://hlinksldjump"/>
            </p:cNvPr>
            <p:cNvSpPr txBox="1"/>
            <p:nvPr>
              <p:custDataLst>
                <p:tags r:id="rId8"/>
              </p:custDataLst>
            </p:nvPr>
          </p:nvSpPr>
          <p:spPr>
            <a:xfrm rot="18848767">
              <a:off x="1569544" y="2235260"/>
              <a:ext cx="823564" cy="513804"/>
            </a:xfrm>
            <a:prstGeom prst="rect">
              <a:avLst/>
            </a:prstGeom>
            <a:noFill/>
          </p:spPr>
          <p:txBody>
            <a:bodyPr wrap="square" lIns="0" tIns="0" rIns="0" bIns="0" rtlCol="0" anchor="ctr" anchorCtr="0">
              <a:noAutofit/>
            </a:bodyPr>
            <a:lstStyle/>
            <a:p>
              <a:pPr algn="ctr"/>
              <a:r>
                <a:rPr lang="en-US" altLang="zh-CN" sz="2400" b="1">
                  <a:solidFill>
                    <a:srgbClr val="5F5F5F"/>
                  </a:solidFill>
                </a:rPr>
                <a:t>02</a:t>
              </a:r>
              <a:endParaRPr lang="zh-CN" altLang="en-US" sz="2400" b="1" dirty="0">
                <a:solidFill>
                  <a:srgbClr val="5F5F5F"/>
                </a:solidFill>
              </a:endParaRPr>
            </a:p>
          </p:txBody>
        </p:sp>
      </p:gr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custDataLst>
              <p:tags r:id="rId2"/>
            </p:custDataLst>
          </p:nvPr>
        </p:nvGrpSpPr>
        <p:grpSpPr>
          <a:xfrm>
            <a:off x="3077221" y="904532"/>
            <a:ext cx="5147436" cy="2323004"/>
            <a:chOff x="1572271" y="1410796"/>
            <a:chExt cx="4280623" cy="1931817"/>
          </a:xfrm>
        </p:grpSpPr>
        <p:pic>
          <p:nvPicPr>
            <p:cNvPr id="75" name="MH_Others_1"/>
            <p:cNvPicPr>
              <a:picLocks noChangeAspect="1" noChangeArrowheads="1"/>
            </p:cNvPicPr>
            <p:nvPr>
              <p:custDataLst>
                <p:tags r:id="rId13"/>
              </p:custDataLst>
            </p:nvPr>
          </p:nvPicPr>
          <p:blipFill>
            <a:blip r:embed="rId18" cstate="print">
              <a:extLst>
                <a:ext uri="{28A0092B-C50C-407E-A947-70E740481C1C}">
                  <a14:useLocalDpi xmlns:a14="http://schemas.microsoft.com/office/drawing/2010/main" val="0"/>
                </a:ext>
              </a:extLst>
            </a:blip>
            <a:srcRect/>
            <a:stretch>
              <a:fillRect/>
            </a:stretch>
          </p:blipFill>
          <p:spPr bwMode="auto">
            <a:xfrm rot="18820608">
              <a:off x="1053596" y="1929471"/>
              <a:ext cx="1931817" cy="894468"/>
            </a:xfrm>
            <a:prstGeom prst="rect">
              <a:avLst/>
            </a:prstGeom>
            <a:noFill/>
            <a:extLst>
              <a:ext uri="{909E8E84-426E-40DD-AFC4-6F175D3DCCD1}">
                <a14:hiddenFill xmlns:a14="http://schemas.microsoft.com/office/drawing/2010/main">
                  <a:solidFill>
                    <a:srgbClr val="FFFFFF"/>
                  </a:solidFill>
                </a14:hiddenFill>
              </a:ext>
            </a:extLst>
          </p:spPr>
        </p:pic>
        <p:sp>
          <p:nvSpPr>
            <p:cNvPr id="74" name="MH_Entry_2">
              <a:hlinkClick r:id="rId19" action="ppaction://hlinksldjump"/>
            </p:cNvPr>
            <p:cNvSpPr/>
            <p:nvPr>
              <p:custDataLst>
                <p:tags r:id="rId14"/>
              </p:custDataLst>
            </p:nvPr>
          </p:nvSpPr>
          <p:spPr bwMode="auto">
            <a:xfrm>
              <a:off x="1915109" y="2350345"/>
              <a:ext cx="3937785" cy="480811"/>
            </a:xfrm>
            <a:custGeom>
              <a:avLst/>
              <a:gdLst>
                <a:gd name="T0" fmla="*/ 2974 w 2974"/>
                <a:gd name="T1" fmla="*/ 359 h 359"/>
                <a:gd name="T2" fmla="*/ 0 w 2974"/>
                <a:gd name="T3" fmla="*/ 359 h 359"/>
                <a:gd name="T4" fmla="*/ 408 w 2974"/>
                <a:gd name="T5" fmla="*/ 0 h 359"/>
                <a:gd name="T6" fmla="*/ 2974 w 2974"/>
                <a:gd name="T7" fmla="*/ 0 h 359"/>
                <a:gd name="T8" fmla="*/ 2732 w 2974"/>
                <a:gd name="T9" fmla="*/ 173 h 359"/>
                <a:gd name="T10" fmla="*/ 2974 w 2974"/>
                <a:gd name="T11" fmla="*/ 359 h 359"/>
                <a:gd name="connsiteX0" fmla="*/ 10000 w 10768"/>
                <a:gd name="connsiteY0" fmla="*/ 10000 h 10000"/>
                <a:gd name="connsiteX1" fmla="*/ 0 w 10768"/>
                <a:gd name="connsiteY1" fmla="*/ 10000 h 10000"/>
                <a:gd name="connsiteX2" fmla="*/ 1372 w 10768"/>
                <a:gd name="connsiteY2" fmla="*/ 0 h 10000"/>
                <a:gd name="connsiteX3" fmla="*/ 10000 w 10768"/>
                <a:gd name="connsiteY3" fmla="*/ 0 h 10000"/>
                <a:gd name="connsiteX4" fmla="*/ 10768 w 10768"/>
                <a:gd name="connsiteY4" fmla="*/ 4819 h 10000"/>
                <a:gd name="connsiteX5" fmla="*/ 10000 w 10768"/>
                <a:gd name="connsiteY5" fmla="*/ 10000 h 10000"/>
                <a:gd name="connsiteX0-1" fmla="*/ 10000 w 10784"/>
                <a:gd name="connsiteY0-2" fmla="*/ 10000 h 10000"/>
                <a:gd name="connsiteX1-3" fmla="*/ 0 w 10784"/>
                <a:gd name="connsiteY1-4" fmla="*/ 10000 h 10000"/>
                <a:gd name="connsiteX2-5" fmla="*/ 1372 w 10784"/>
                <a:gd name="connsiteY2-6" fmla="*/ 0 h 10000"/>
                <a:gd name="connsiteX3-7" fmla="*/ 10000 w 10784"/>
                <a:gd name="connsiteY3-8" fmla="*/ 0 h 10000"/>
                <a:gd name="connsiteX4-9" fmla="*/ 10784 w 10784"/>
                <a:gd name="connsiteY4-10" fmla="*/ 4685 h 10000"/>
                <a:gd name="connsiteX5-11" fmla="*/ 10000 w 10784"/>
                <a:gd name="connsiteY5-12" fmla="*/ 10000 h 10000"/>
                <a:gd name="connsiteX0-13" fmla="*/ 10000 w 10784"/>
                <a:gd name="connsiteY0-14" fmla="*/ 10347 h 10347"/>
                <a:gd name="connsiteX1-15" fmla="*/ 0 w 10784"/>
                <a:gd name="connsiteY1-16" fmla="*/ 10347 h 10347"/>
                <a:gd name="connsiteX2-17" fmla="*/ 1198 w 10784"/>
                <a:gd name="connsiteY2-18" fmla="*/ 0 h 10347"/>
                <a:gd name="connsiteX3-19" fmla="*/ 10000 w 10784"/>
                <a:gd name="connsiteY3-20" fmla="*/ 347 h 10347"/>
                <a:gd name="connsiteX4-21" fmla="*/ 10784 w 10784"/>
                <a:gd name="connsiteY4-22" fmla="*/ 5032 h 10347"/>
                <a:gd name="connsiteX5-23" fmla="*/ 10000 w 10784"/>
                <a:gd name="connsiteY5-24" fmla="*/ 10347 h 10347"/>
                <a:gd name="connsiteX0-25" fmla="*/ 10000 w 10784"/>
                <a:gd name="connsiteY0-26" fmla="*/ 10347 h 10347"/>
                <a:gd name="connsiteX1-27" fmla="*/ 0 w 10784"/>
                <a:gd name="connsiteY1-28" fmla="*/ 10347 h 10347"/>
                <a:gd name="connsiteX2-29" fmla="*/ 1173 w 10784"/>
                <a:gd name="connsiteY2-30" fmla="*/ 0 h 10347"/>
                <a:gd name="connsiteX3-31" fmla="*/ 10000 w 10784"/>
                <a:gd name="connsiteY3-32" fmla="*/ 347 h 10347"/>
                <a:gd name="connsiteX4-33" fmla="*/ 10784 w 10784"/>
                <a:gd name="connsiteY4-34" fmla="*/ 5032 h 10347"/>
                <a:gd name="connsiteX5-35" fmla="*/ 10000 w 10784"/>
                <a:gd name="connsiteY5-36" fmla="*/ 10347 h 10347"/>
                <a:gd name="connsiteX0-37" fmla="*/ 10000 w 10784"/>
                <a:gd name="connsiteY0-38" fmla="*/ 10000 h 10000"/>
                <a:gd name="connsiteX1-39" fmla="*/ 0 w 10784"/>
                <a:gd name="connsiteY1-40" fmla="*/ 10000 h 10000"/>
                <a:gd name="connsiteX2-41" fmla="*/ 1161 w 10784"/>
                <a:gd name="connsiteY2-42" fmla="*/ 0 h 10000"/>
                <a:gd name="connsiteX3-43" fmla="*/ 10000 w 10784"/>
                <a:gd name="connsiteY3-44" fmla="*/ 0 h 10000"/>
                <a:gd name="connsiteX4-45" fmla="*/ 10784 w 10784"/>
                <a:gd name="connsiteY4-46" fmla="*/ 4685 h 10000"/>
                <a:gd name="connsiteX5-47" fmla="*/ 10000 w 10784"/>
                <a:gd name="connsiteY5-48" fmla="*/ 10000 h 10000"/>
                <a:gd name="connsiteX0-49" fmla="*/ 10000 w 10784"/>
                <a:gd name="connsiteY0-50" fmla="*/ 10000 h 10000"/>
                <a:gd name="connsiteX1-51" fmla="*/ 0 w 10784"/>
                <a:gd name="connsiteY1-52" fmla="*/ 10000 h 10000"/>
                <a:gd name="connsiteX2-53" fmla="*/ 1244 w 10784"/>
                <a:gd name="connsiteY2-54" fmla="*/ 0 h 10000"/>
                <a:gd name="connsiteX3-55" fmla="*/ 10000 w 10784"/>
                <a:gd name="connsiteY3-56" fmla="*/ 0 h 10000"/>
                <a:gd name="connsiteX4-57" fmla="*/ 10784 w 10784"/>
                <a:gd name="connsiteY4-58" fmla="*/ 4685 h 10000"/>
                <a:gd name="connsiteX5-59" fmla="*/ 10000 w 10784"/>
                <a:gd name="connsiteY5-60" fmla="*/ 10000 h 10000"/>
              </a:gdLst>
              <a:ahLst/>
              <a:cxnLst>
                <a:cxn ang="0">
                  <a:pos x="connsiteX0-49" y="connsiteY0-50"/>
                </a:cxn>
                <a:cxn ang="0">
                  <a:pos x="connsiteX1-51" y="connsiteY1-52"/>
                </a:cxn>
                <a:cxn ang="0">
                  <a:pos x="connsiteX2-53" y="connsiteY2-54"/>
                </a:cxn>
                <a:cxn ang="0">
                  <a:pos x="connsiteX3-55" y="connsiteY3-56"/>
                </a:cxn>
                <a:cxn ang="0">
                  <a:pos x="connsiteX4-57" y="connsiteY4-58"/>
                </a:cxn>
                <a:cxn ang="0">
                  <a:pos x="connsiteX5-59" y="connsiteY5-60"/>
                </a:cxn>
              </a:cxnLst>
              <a:rect l="l" t="t" r="r" b="b"/>
              <a:pathLst>
                <a:path w="10784" h="10000">
                  <a:moveTo>
                    <a:pt x="10000" y="10000"/>
                  </a:moveTo>
                  <a:lnTo>
                    <a:pt x="0" y="10000"/>
                  </a:lnTo>
                  <a:lnTo>
                    <a:pt x="1244" y="0"/>
                  </a:lnTo>
                  <a:lnTo>
                    <a:pt x="10000" y="0"/>
                  </a:lnTo>
                  <a:lnTo>
                    <a:pt x="10784" y="4685"/>
                  </a:lnTo>
                  <a:lnTo>
                    <a:pt x="10000" y="10000"/>
                  </a:lnTo>
                  <a:close/>
                </a:path>
              </a:pathLst>
            </a:custGeom>
            <a:solidFill>
              <a:schemeClr val="accent1"/>
            </a:solidFill>
            <a:ln>
              <a:noFill/>
            </a:ln>
          </p:spPr>
          <p:txBody>
            <a:bodyPr vert="horz" wrap="square" lIns="288000" tIns="0" rIns="216000" bIns="0" numCol="1" anchor="ctr" anchorCtr="0" compatLnSpc="1">
              <a:normAutofit/>
            </a:bodyPr>
            <a:lstStyle/>
            <a:p>
              <a:pPr algn="ctr"/>
              <a:r>
                <a:rPr lang="da-DK" altLang="zh-CN" sz="2000" dirty="0">
                  <a:solidFill>
                    <a:srgbClr val="FFFFFF"/>
                  </a:solidFill>
                </a:rPr>
                <a:t>LOREM IPSUM DOLOR</a:t>
              </a:r>
              <a:endParaRPr lang="zh-CN" altLang="en-US" sz="2000" dirty="0">
                <a:solidFill>
                  <a:srgbClr val="FFFFFF"/>
                </a:solidFill>
              </a:endParaRPr>
            </a:p>
          </p:txBody>
        </p:sp>
        <p:sp>
          <p:nvSpPr>
            <p:cNvPr id="76" name="MH_Number_2">
              <a:hlinkClick r:id="rId19" action="ppaction://hlinksldjump"/>
            </p:cNvPr>
            <p:cNvSpPr txBox="1"/>
            <p:nvPr>
              <p:custDataLst>
                <p:tags r:id="rId15"/>
              </p:custDataLst>
            </p:nvPr>
          </p:nvSpPr>
          <p:spPr>
            <a:xfrm rot="18848767">
              <a:off x="1569544" y="2235260"/>
              <a:ext cx="823564" cy="513804"/>
            </a:xfrm>
            <a:prstGeom prst="rect">
              <a:avLst/>
            </a:prstGeom>
            <a:noFill/>
          </p:spPr>
          <p:txBody>
            <a:bodyPr wrap="square" lIns="0" tIns="0" rIns="0" bIns="0" rtlCol="0" anchor="ctr" anchorCtr="0">
              <a:noAutofit/>
            </a:bodyPr>
            <a:lstStyle/>
            <a:p>
              <a:pPr algn="ctr"/>
              <a:r>
                <a:rPr lang="en-US" altLang="zh-CN" sz="2400" b="1"/>
                <a:t>01</a:t>
              </a:r>
              <a:endParaRPr lang="zh-CN" altLang="en-US" sz="2400" b="1" dirty="0"/>
            </a:p>
          </p:txBody>
        </p:sp>
      </p:grpSp>
      <p:sp>
        <p:nvSpPr>
          <p:cNvPr id="26" name="MH_Others_1"/>
          <p:cNvSpPr/>
          <p:nvPr>
            <p:custDataLst>
              <p:tags r:id="rId3"/>
            </p:custDataLst>
          </p:nvPr>
        </p:nvSpPr>
        <p:spPr bwMode="auto">
          <a:xfrm flipH="1">
            <a:off x="8686357" y="531809"/>
            <a:ext cx="3505643" cy="745447"/>
          </a:xfrm>
          <a:custGeom>
            <a:avLst/>
            <a:gdLst>
              <a:gd name="connsiteX0" fmla="*/ 2403474 w 2619398"/>
              <a:gd name="connsiteY0" fmla="*/ 0 h 556994"/>
              <a:gd name="connsiteX1" fmla="*/ 0 w 2619398"/>
              <a:gd name="connsiteY1" fmla="*/ 0 h 556994"/>
              <a:gd name="connsiteX2" fmla="*/ 0 w 2619398"/>
              <a:gd name="connsiteY2" fmla="*/ 556994 h 556994"/>
              <a:gd name="connsiteX3" fmla="*/ 2403474 w 2619398"/>
              <a:gd name="connsiteY3" fmla="*/ 556994 h 556994"/>
              <a:gd name="connsiteX4" fmla="*/ 2619398 w 2619398"/>
              <a:gd name="connsiteY4" fmla="*/ 260952 h 556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9398" h="556994">
                <a:moveTo>
                  <a:pt x="2403474" y="0"/>
                </a:moveTo>
                <a:lnTo>
                  <a:pt x="0" y="0"/>
                </a:lnTo>
                <a:lnTo>
                  <a:pt x="0" y="556994"/>
                </a:lnTo>
                <a:lnTo>
                  <a:pt x="2403474" y="556994"/>
                </a:lnTo>
                <a:lnTo>
                  <a:pt x="2619398" y="260952"/>
                </a:lnTo>
                <a:close/>
              </a:path>
            </a:pathLst>
          </a:custGeom>
          <a:solidFill>
            <a:schemeClr val="accent1"/>
          </a:solidFill>
          <a:ln>
            <a:noFill/>
          </a:ln>
        </p:spPr>
        <p:txBody>
          <a:bodyPr vert="horz" wrap="square" lIns="216000" tIns="0" rIns="0" bIns="36000" numCol="1" anchor="ctr" anchorCtr="0" compatLnSpc="1">
            <a:normAutofit/>
          </a:bodyPr>
          <a:lstStyle/>
          <a:p>
            <a:pPr algn="ctr"/>
            <a:r>
              <a:rPr lang="en-US" altLang="zh-CN" sz="3600" spc="300">
                <a:solidFill>
                  <a:srgbClr val="FFFFFF"/>
                </a:solidFill>
                <a:latin typeface="+mj-lt"/>
                <a:ea typeface="+mj-ea"/>
                <a:cs typeface="+mj-cs"/>
              </a:rPr>
              <a:t>CONTENTS</a:t>
            </a:r>
          </a:p>
        </p:txBody>
      </p:sp>
      <p:sp>
        <p:nvSpPr>
          <p:cNvPr id="27" name="MH_Others_2"/>
          <p:cNvSpPr/>
          <p:nvPr>
            <p:custDataLst>
              <p:tags r:id="rId4"/>
            </p:custDataLst>
          </p:nvPr>
        </p:nvSpPr>
        <p:spPr bwMode="auto">
          <a:xfrm flipH="1">
            <a:off x="8482394" y="531809"/>
            <a:ext cx="407958" cy="745447"/>
          </a:xfrm>
          <a:custGeom>
            <a:avLst/>
            <a:gdLst>
              <a:gd name="connsiteX0" fmla="*/ 88900 w 304824"/>
              <a:gd name="connsiteY0" fmla="*/ 0 h 556994"/>
              <a:gd name="connsiteX1" fmla="*/ 0 w 304824"/>
              <a:gd name="connsiteY1" fmla="*/ 0 h 556994"/>
              <a:gd name="connsiteX2" fmla="*/ 215924 w 304824"/>
              <a:gd name="connsiteY2" fmla="*/ 260952 h 556994"/>
              <a:gd name="connsiteX3" fmla="*/ 0 w 304824"/>
              <a:gd name="connsiteY3" fmla="*/ 556994 h 556994"/>
              <a:gd name="connsiteX4" fmla="*/ 88900 w 304824"/>
              <a:gd name="connsiteY4" fmla="*/ 556994 h 556994"/>
              <a:gd name="connsiteX5" fmla="*/ 304824 w 304824"/>
              <a:gd name="connsiteY5" fmla="*/ 260952 h 55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24" h="556994">
                <a:moveTo>
                  <a:pt x="88900" y="0"/>
                </a:moveTo>
                <a:lnTo>
                  <a:pt x="0" y="0"/>
                </a:lnTo>
                <a:lnTo>
                  <a:pt x="215924" y="260952"/>
                </a:lnTo>
                <a:lnTo>
                  <a:pt x="0" y="556994"/>
                </a:lnTo>
                <a:lnTo>
                  <a:pt x="88900" y="556994"/>
                </a:lnTo>
                <a:lnTo>
                  <a:pt x="304824" y="260952"/>
                </a:lnTo>
                <a:close/>
              </a:path>
            </a:pathLst>
          </a:custGeom>
          <a:solidFill>
            <a:schemeClr val="accent1"/>
          </a:solidFill>
          <a:ln>
            <a:noFill/>
          </a:ln>
        </p:spPr>
        <p:txBody>
          <a:bodyPr vert="horz" wrap="square" lIns="216000" tIns="0" rIns="0" bIns="36000" numCol="1" anchor="ctr" anchorCtr="0" compatLnSpc="1">
            <a:noAutofit/>
          </a:bodyPr>
          <a:lstStyle/>
          <a:p>
            <a:pPr algn="ctr"/>
            <a:endParaRPr lang="zh-CN" altLang="en-US" sz="2800" spc="300">
              <a:solidFill>
                <a:srgbClr val="FFFFFF"/>
              </a:solidFill>
              <a:latin typeface="Times New Roman" panose="02020603050405020304" pitchFamily="18" charset="0"/>
              <a:ea typeface="方正姚体" panose="02010601030101010101" pitchFamily="2" charset="-122"/>
              <a:cs typeface="Times New Roman" panose="02020603050405020304" pitchFamily="18" charset="0"/>
            </a:endParaRPr>
          </a:p>
        </p:txBody>
      </p:sp>
      <p:grpSp>
        <p:nvGrpSpPr>
          <p:cNvPr id="36" name="组合 35"/>
          <p:cNvGrpSpPr/>
          <p:nvPr>
            <p:custDataLst>
              <p:tags r:id="rId5"/>
            </p:custDataLst>
          </p:nvPr>
        </p:nvGrpSpPr>
        <p:grpSpPr>
          <a:xfrm>
            <a:off x="3077221" y="2447582"/>
            <a:ext cx="5147436" cy="2323004"/>
            <a:chOff x="1572271" y="1410796"/>
            <a:chExt cx="4280623" cy="1931817"/>
          </a:xfrm>
        </p:grpSpPr>
        <p:pic>
          <p:nvPicPr>
            <p:cNvPr id="37" name="MH_Others_1"/>
            <p:cNvPicPr>
              <a:picLocks noChangeAspect="1" noChangeArrowheads="1"/>
            </p:cNvPicPr>
            <p:nvPr>
              <p:custDataLst>
                <p:tags r:id="rId10"/>
              </p:custDataLst>
            </p:nvPr>
          </p:nvPicPr>
          <p:blipFill>
            <a:blip r:embed="rId18" cstate="print">
              <a:extLst>
                <a:ext uri="{28A0092B-C50C-407E-A947-70E740481C1C}">
                  <a14:useLocalDpi xmlns:a14="http://schemas.microsoft.com/office/drawing/2010/main" val="0"/>
                </a:ext>
              </a:extLst>
            </a:blip>
            <a:srcRect/>
            <a:stretch>
              <a:fillRect/>
            </a:stretch>
          </p:blipFill>
          <p:spPr bwMode="auto">
            <a:xfrm rot="18820608">
              <a:off x="1053596" y="1929471"/>
              <a:ext cx="1931817" cy="894468"/>
            </a:xfrm>
            <a:prstGeom prst="rect">
              <a:avLst/>
            </a:prstGeom>
            <a:noFill/>
            <a:extLst>
              <a:ext uri="{909E8E84-426E-40DD-AFC4-6F175D3DCCD1}">
                <a14:hiddenFill xmlns:a14="http://schemas.microsoft.com/office/drawing/2010/main">
                  <a:solidFill>
                    <a:srgbClr val="FFFFFF"/>
                  </a:solidFill>
                </a14:hiddenFill>
              </a:ext>
            </a:extLst>
          </p:spPr>
        </p:pic>
        <p:sp>
          <p:nvSpPr>
            <p:cNvPr id="38" name="MH_Entry_2">
              <a:hlinkClick r:id="rId19" action="ppaction://hlinksldjump"/>
            </p:cNvPr>
            <p:cNvSpPr/>
            <p:nvPr>
              <p:custDataLst>
                <p:tags r:id="rId11"/>
              </p:custDataLst>
            </p:nvPr>
          </p:nvSpPr>
          <p:spPr bwMode="auto">
            <a:xfrm>
              <a:off x="1915109" y="2350345"/>
              <a:ext cx="3937785" cy="480811"/>
            </a:xfrm>
            <a:custGeom>
              <a:avLst/>
              <a:gdLst>
                <a:gd name="T0" fmla="*/ 2974 w 2974"/>
                <a:gd name="T1" fmla="*/ 359 h 359"/>
                <a:gd name="T2" fmla="*/ 0 w 2974"/>
                <a:gd name="T3" fmla="*/ 359 h 359"/>
                <a:gd name="T4" fmla="*/ 408 w 2974"/>
                <a:gd name="T5" fmla="*/ 0 h 359"/>
                <a:gd name="T6" fmla="*/ 2974 w 2974"/>
                <a:gd name="T7" fmla="*/ 0 h 359"/>
                <a:gd name="T8" fmla="*/ 2732 w 2974"/>
                <a:gd name="T9" fmla="*/ 173 h 359"/>
                <a:gd name="T10" fmla="*/ 2974 w 2974"/>
                <a:gd name="T11" fmla="*/ 359 h 359"/>
                <a:gd name="connsiteX0" fmla="*/ 10000 w 10768"/>
                <a:gd name="connsiteY0" fmla="*/ 10000 h 10000"/>
                <a:gd name="connsiteX1" fmla="*/ 0 w 10768"/>
                <a:gd name="connsiteY1" fmla="*/ 10000 h 10000"/>
                <a:gd name="connsiteX2" fmla="*/ 1372 w 10768"/>
                <a:gd name="connsiteY2" fmla="*/ 0 h 10000"/>
                <a:gd name="connsiteX3" fmla="*/ 10000 w 10768"/>
                <a:gd name="connsiteY3" fmla="*/ 0 h 10000"/>
                <a:gd name="connsiteX4" fmla="*/ 10768 w 10768"/>
                <a:gd name="connsiteY4" fmla="*/ 4819 h 10000"/>
                <a:gd name="connsiteX5" fmla="*/ 10000 w 10768"/>
                <a:gd name="connsiteY5" fmla="*/ 10000 h 10000"/>
                <a:gd name="connsiteX0-1" fmla="*/ 10000 w 10784"/>
                <a:gd name="connsiteY0-2" fmla="*/ 10000 h 10000"/>
                <a:gd name="connsiteX1-3" fmla="*/ 0 w 10784"/>
                <a:gd name="connsiteY1-4" fmla="*/ 10000 h 10000"/>
                <a:gd name="connsiteX2-5" fmla="*/ 1372 w 10784"/>
                <a:gd name="connsiteY2-6" fmla="*/ 0 h 10000"/>
                <a:gd name="connsiteX3-7" fmla="*/ 10000 w 10784"/>
                <a:gd name="connsiteY3-8" fmla="*/ 0 h 10000"/>
                <a:gd name="connsiteX4-9" fmla="*/ 10784 w 10784"/>
                <a:gd name="connsiteY4-10" fmla="*/ 4685 h 10000"/>
                <a:gd name="connsiteX5-11" fmla="*/ 10000 w 10784"/>
                <a:gd name="connsiteY5-12" fmla="*/ 10000 h 10000"/>
                <a:gd name="connsiteX0-13" fmla="*/ 10000 w 10784"/>
                <a:gd name="connsiteY0-14" fmla="*/ 10347 h 10347"/>
                <a:gd name="connsiteX1-15" fmla="*/ 0 w 10784"/>
                <a:gd name="connsiteY1-16" fmla="*/ 10347 h 10347"/>
                <a:gd name="connsiteX2-17" fmla="*/ 1198 w 10784"/>
                <a:gd name="connsiteY2-18" fmla="*/ 0 h 10347"/>
                <a:gd name="connsiteX3-19" fmla="*/ 10000 w 10784"/>
                <a:gd name="connsiteY3-20" fmla="*/ 347 h 10347"/>
                <a:gd name="connsiteX4-21" fmla="*/ 10784 w 10784"/>
                <a:gd name="connsiteY4-22" fmla="*/ 5032 h 10347"/>
                <a:gd name="connsiteX5-23" fmla="*/ 10000 w 10784"/>
                <a:gd name="connsiteY5-24" fmla="*/ 10347 h 10347"/>
                <a:gd name="connsiteX0-25" fmla="*/ 10000 w 10784"/>
                <a:gd name="connsiteY0-26" fmla="*/ 10347 h 10347"/>
                <a:gd name="connsiteX1-27" fmla="*/ 0 w 10784"/>
                <a:gd name="connsiteY1-28" fmla="*/ 10347 h 10347"/>
                <a:gd name="connsiteX2-29" fmla="*/ 1173 w 10784"/>
                <a:gd name="connsiteY2-30" fmla="*/ 0 h 10347"/>
                <a:gd name="connsiteX3-31" fmla="*/ 10000 w 10784"/>
                <a:gd name="connsiteY3-32" fmla="*/ 347 h 10347"/>
                <a:gd name="connsiteX4-33" fmla="*/ 10784 w 10784"/>
                <a:gd name="connsiteY4-34" fmla="*/ 5032 h 10347"/>
                <a:gd name="connsiteX5-35" fmla="*/ 10000 w 10784"/>
                <a:gd name="connsiteY5-36" fmla="*/ 10347 h 10347"/>
                <a:gd name="connsiteX0-37" fmla="*/ 10000 w 10784"/>
                <a:gd name="connsiteY0-38" fmla="*/ 10000 h 10000"/>
                <a:gd name="connsiteX1-39" fmla="*/ 0 w 10784"/>
                <a:gd name="connsiteY1-40" fmla="*/ 10000 h 10000"/>
                <a:gd name="connsiteX2-41" fmla="*/ 1161 w 10784"/>
                <a:gd name="connsiteY2-42" fmla="*/ 0 h 10000"/>
                <a:gd name="connsiteX3-43" fmla="*/ 10000 w 10784"/>
                <a:gd name="connsiteY3-44" fmla="*/ 0 h 10000"/>
                <a:gd name="connsiteX4-45" fmla="*/ 10784 w 10784"/>
                <a:gd name="connsiteY4-46" fmla="*/ 4685 h 10000"/>
                <a:gd name="connsiteX5-47" fmla="*/ 10000 w 10784"/>
                <a:gd name="connsiteY5-48" fmla="*/ 10000 h 10000"/>
                <a:gd name="connsiteX0-49" fmla="*/ 10000 w 10784"/>
                <a:gd name="connsiteY0-50" fmla="*/ 10000 h 10000"/>
                <a:gd name="connsiteX1-51" fmla="*/ 0 w 10784"/>
                <a:gd name="connsiteY1-52" fmla="*/ 10000 h 10000"/>
                <a:gd name="connsiteX2-53" fmla="*/ 1244 w 10784"/>
                <a:gd name="connsiteY2-54" fmla="*/ 0 h 10000"/>
                <a:gd name="connsiteX3-55" fmla="*/ 10000 w 10784"/>
                <a:gd name="connsiteY3-56" fmla="*/ 0 h 10000"/>
                <a:gd name="connsiteX4-57" fmla="*/ 10784 w 10784"/>
                <a:gd name="connsiteY4-58" fmla="*/ 4685 h 10000"/>
                <a:gd name="connsiteX5-59" fmla="*/ 10000 w 10784"/>
                <a:gd name="connsiteY5-60" fmla="*/ 10000 h 10000"/>
              </a:gdLst>
              <a:ahLst/>
              <a:cxnLst>
                <a:cxn ang="0">
                  <a:pos x="connsiteX0-49" y="connsiteY0-50"/>
                </a:cxn>
                <a:cxn ang="0">
                  <a:pos x="connsiteX1-51" y="connsiteY1-52"/>
                </a:cxn>
                <a:cxn ang="0">
                  <a:pos x="connsiteX2-53" y="connsiteY2-54"/>
                </a:cxn>
                <a:cxn ang="0">
                  <a:pos x="connsiteX3-55" y="connsiteY3-56"/>
                </a:cxn>
                <a:cxn ang="0">
                  <a:pos x="connsiteX4-57" y="connsiteY4-58"/>
                </a:cxn>
                <a:cxn ang="0">
                  <a:pos x="connsiteX5-59" y="connsiteY5-60"/>
                </a:cxn>
              </a:cxnLst>
              <a:rect l="l" t="t" r="r" b="b"/>
              <a:pathLst>
                <a:path w="10784" h="10000">
                  <a:moveTo>
                    <a:pt x="10000" y="10000"/>
                  </a:moveTo>
                  <a:lnTo>
                    <a:pt x="0" y="10000"/>
                  </a:lnTo>
                  <a:lnTo>
                    <a:pt x="1244" y="0"/>
                  </a:lnTo>
                  <a:lnTo>
                    <a:pt x="10000" y="0"/>
                  </a:lnTo>
                  <a:lnTo>
                    <a:pt x="10784" y="4685"/>
                  </a:lnTo>
                  <a:lnTo>
                    <a:pt x="10000" y="10000"/>
                  </a:lnTo>
                  <a:close/>
                </a:path>
              </a:pathLst>
            </a:custGeom>
            <a:solidFill>
              <a:schemeClr val="accent2"/>
            </a:solidFill>
            <a:ln>
              <a:noFill/>
            </a:ln>
          </p:spPr>
          <p:txBody>
            <a:bodyPr vert="horz" wrap="square" lIns="288000" tIns="0" rIns="216000" bIns="0" numCol="1" anchor="ctr" anchorCtr="0" compatLnSpc="1">
              <a:normAutofit/>
            </a:bodyPr>
            <a:lstStyle/>
            <a:p>
              <a:pPr algn="ctr"/>
              <a:r>
                <a:rPr lang="da-DK" altLang="zh-CN" sz="2000">
                  <a:solidFill>
                    <a:srgbClr val="FFFFFF"/>
                  </a:solidFill>
                </a:rPr>
                <a:t>LOREM IPSUM DOLOR</a:t>
              </a:r>
              <a:endParaRPr lang="zh-CN" altLang="en-US" sz="2000" dirty="0">
                <a:solidFill>
                  <a:srgbClr val="FFFFFF"/>
                </a:solidFill>
              </a:endParaRPr>
            </a:p>
          </p:txBody>
        </p:sp>
        <p:sp>
          <p:nvSpPr>
            <p:cNvPr id="39" name="MH_Number_2">
              <a:hlinkClick r:id="rId19" action="ppaction://hlinksldjump"/>
            </p:cNvPr>
            <p:cNvSpPr txBox="1"/>
            <p:nvPr>
              <p:custDataLst>
                <p:tags r:id="rId12"/>
              </p:custDataLst>
            </p:nvPr>
          </p:nvSpPr>
          <p:spPr>
            <a:xfrm rot="18848767">
              <a:off x="1569544" y="2235260"/>
              <a:ext cx="823564" cy="513804"/>
            </a:xfrm>
            <a:prstGeom prst="rect">
              <a:avLst/>
            </a:prstGeom>
            <a:noFill/>
          </p:spPr>
          <p:txBody>
            <a:bodyPr wrap="square" lIns="0" tIns="0" rIns="0" bIns="0" rtlCol="0" anchor="ctr" anchorCtr="0">
              <a:noAutofit/>
            </a:bodyPr>
            <a:lstStyle/>
            <a:p>
              <a:pPr algn="ctr"/>
              <a:r>
                <a:rPr lang="en-US" altLang="zh-CN" sz="2400" b="1"/>
                <a:t>02</a:t>
              </a:r>
              <a:endParaRPr lang="zh-CN" altLang="en-US" sz="2400" b="1" dirty="0"/>
            </a:p>
          </p:txBody>
        </p:sp>
      </p:grpSp>
      <p:grpSp>
        <p:nvGrpSpPr>
          <p:cNvPr id="40" name="组合 39"/>
          <p:cNvGrpSpPr/>
          <p:nvPr>
            <p:custDataLst>
              <p:tags r:id="rId6"/>
            </p:custDataLst>
          </p:nvPr>
        </p:nvGrpSpPr>
        <p:grpSpPr>
          <a:xfrm>
            <a:off x="3077221" y="3990632"/>
            <a:ext cx="5147436" cy="2323004"/>
            <a:chOff x="1572271" y="1410796"/>
            <a:chExt cx="4280623" cy="1931817"/>
          </a:xfrm>
        </p:grpSpPr>
        <p:pic>
          <p:nvPicPr>
            <p:cNvPr id="41" name="MH_Others_1"/>
            <p:cNvPicPr>
              <a:picLocks noChangeAspect="1" noChangeArrowheads="1"/>
            </p:cNvPicPr>
            <p:nvPr>
              <p:custDataLst>
                <p:tags r:id="rId7"/>
              </p:custDataLst>
            </p:nvPr>
          </p:nvPicPr>
          <p:blipFill>
            <a:blip r:embed="rId18" cstate="print">
              <a:extLst>
                <a:ext uri="{28A0092B-C50C-407E-A947-70E740481C1C}">
                  <a14:useLocalDpi xmlns:a14="http://schemas.microsoft.com/office/drawing/2010/main" val="0"/>
                </a:ext>
              </a:extLst>
            </a:blip>
            <a:srcRect/>
            <a:stretch>
              <a:fillRect/>
            </a:stretch>
          </p:blipFill>
          <p:spPr bwMode="auto">
            <a:xfrm rot="18820608">
              <a:off x="1053596" y="1929471"/>
              <a:ext cx="1931817" cy="894468"/>
            </a:xfrm>
            <a:prstGeom prst="rect">
              <a:avLst/>
            </a:prstGeom>
            <a:noFill/>
            <a:extLst>
              <a:ext uri="{909E8E84-426E-40DD-AFC4-6F175D3DCCD1}">
                <a14:hiddenFill xmlns:a14="http://schemas.microsoft.com/office/drawing/2010/main">
                  <a:solidFill>
                    <a:srgbClr val="FFFFFF"/>
                  </a:solidFill>
                </a14:hiddenFill>
              </a:ext>
            </a:extLst>
          </p:spPr>
        </p:pic>
        <p:sp>
          <p:nvSpPr>
            <p:cNvPr id="42" name="MH_Entry_2">
              <a:hlinkClick r:id="rId19" action="ppaction://hlinksldjump"/>
            </p:cNvPr>
            <p:cNvSpPr/>
            <p:nvPr>
              <p:custDataLst>
                <p:tags r:id="rId8"/>
              </p:custDataLst>
            </p:nvPr>
          </p:nvSpPr>
          <p:spPr bwMode="auto">
            <a:xfrm>
              <a:off x="1915109" y="2350345"/>
              <a:ext cx="3937785" cy="480811"/>
            </a:xfrm>
            <a:custGeom>
              <a:avLst/>
              <a:gdLst>
                <a:gd name="T0" fmla="*/ 2974 w 2974"/>
                <a:gd name="T1" fmla="*/ 359 h 359"/>
                <a:gd name="T2" fmla="*/ 0 w 2974"/>
                <a:gd name="T3" fmla="*/ 359 h 359"/>
                <a:gd name="T4" fmla="*/ 408 w 2974"/>
                <a:gd name="T5" fmla="*/ 0 h 359"/>
                <a:gd name="T6" fmla="*/ 2974 w 2974"/>
                <a:gd name="T7" fmla="*/ 0 h 359"/>
                <a:gd name="T8" fmla="*/ 2732 w 2974"/>
                <a:gd name="T9" fmla="*/ 173 h 359"/>
                <a:gd name="T10" fmla="*/ 2974 w 2974"/>
                <a:gd name="T11" fmla="*/ 359 h 359"/>
                <a:gd name="connsiteX0" fmla="*/ 10000 w 10768"/>
                <a:gd name="connsiteY0" fmla="*/ 10000 h 10000"/>
                <a:gd name="connsiteX1" fmla="*/ 0 w 10768"/>
                <a:gd name="connsiteY1" fmla="*/ 10000 h 10000"/>
                <a:gd name="connsiteX2" fmla="*/ 1372 w 10768"/>
                <a:gd name="connsiteY2" fmla="*/ 0 h 10000"/>
                <a:gd name="connsiteX3" fmla="*/ 10000 w 10768"/>
                <a:gd name="connsiteY3" fmla="*/ 0 h 10000"/>
                <a:gd name="connsiteX4" fmla="*/ 10768 w 10768"/>
                <a:gd name="connsiteY4" fmla="*/ 4819 h 10000"/>
                <a:gd name="connsiteX5" fmla="*/ 10000 w 10768"/>
                <a:gd name="connsiteY5" fmla="*/ 10000 h 10000"/>
                <a:gd name="connsiteX0-1" fmla="*/ 10000 w 10784"/>
                <a:gd name="connsiteY0-2" fmla="*/ 10000 h 10000"/>
                <a:gd name="connsiteX1-3" fmla="*/ 0 w 10784"/>
                <a:gd name="connsiteY1-4" fmla="*/ 10000 h 10000"/>
                <a:gd name="connsiteX2-5" fmla="*/ 1372 w 10784"/>
                <a:gd name="connsiteY2-6" fmla="*/ 0 h 10000"/>
                <a:gd name="connsiteX3-7" fmla="*/ 10000 w 10784"/>
                <a:gd name="connsiteY3-8" fmla="*/ 0 h 10000"/>
                <a:gd name="connsiteX4-9" fmla="*/ 10784 w 10784"/>
                <a:gd name="connsiteY4-10" fmla="*/ 4685 h 10000"/>
                <a:gd name="connsiteX5-11" fmla="*/ 10000 w 10784"/>
                <a:gd name="connsiteY5-12" fmla="*/ 10000 h 10000"/>
                <a:gd name="connsiteX0-13" fmla="*/ 10000 w 10784"/>
                <a:gd name="connsiteY0-14" fmla="*/ 10347 h 10347"/>
                <a:gd name="connsiteX1-15" fmla="*/ 0 w 10784"/>
                <a:gd name="connsiteY1-16" fmla="*/ 10347 h 10347"/>
                <a:gd name="connsiteX2-17" fmla="*/ 1198 w 10784"/>
                <a:gd name="connsiteY2-18" fmla="*/ 0 h 10347"/>
                <a:gd name="connsiteX3-19" fmla="*/ 10000 w 10784"/>
                <a:gd name="connsiteY3-20" fmla="*/ 347 h 10347"/>
                <a:gd name="connsiteX4-21" fmla="*/ 10784 w 10784"/>
                <a:gd name="connsiteY4-22" fmla="*/ 5032 h 10347"/>
                <a:gd name="connsiteX5-23" fmla="*/ 10000 w 10784"/>
                <a:gd name="connsiteY5-24" fmla="*/ 10347 h 10347"/>
                <a:gd name="connsiteX0-25" fmla="*/ 10000 w 10784"/>
                <a:gd name="connsiteY0-26" fmla="*/ 10347 h 10347"/>
                <a:gd name="connsiteX1-27" fmla="*/ 0 w 10784"/>
                <a:gd name="connsiteY1-28" fmla="*/ 10347 h 10347"/>
                <a:gd name="connsiteX2-29" fmla="*/ 1173 w 10784"/>
                <a:gd name="connsiteY2-30" fmla="*/ 0 h 10347"/>
                <a:gd name="connsiteX3-31" fmla="*/ 10000 w 10784"/>
                <a:gd name="connsiteY3-32" fmla="*/ 347 h 10347"/>
                <a:gd name="connsiteX4-33" fmla="*/ 10784 w 10784"/>
                <a:gd name="connsiteY4-34" fmla="*/ 5032 h 10347"/>
                <a:gd name="connsiteX5-35" fmla="*/ 10000 w 10784"/>
                <a:gd name="connsiteY5-36" fmla="*/ 10347 h 10347"/>
                <a:gd name="connsiteX0-37" fmla="*/ 10000 w 10784"/>
                <a:gd name="connsiteY0-38" fmla="*/ 10000 h 10000"/>
                <a:gd name="connsiteX1-39" fmla="*/ 0 w 10784"/>
                <a:gd name="connsiteY1-40" fmla="*/ 10000 h 10000"/>
                <a:gd name="connsiteX2-41" fmla="*/ 1161 w 10784"/>
                <a:gd name="connsiteY2-42" fmla="*/ 0 h 10000"/>
                <a:gd name="connsiteX3-43" fmla="*/ 10000 w 10784"/>
                <a:gd name="connsiteY3-44" fmla="*/ 0 h 10000"/>
                <a:gd name="connsiteX4-45" fmla="*/ 10784 w 10784"/>
                <a:gd name="connsiteY4-46" fmla="*/ 4685 h 10000"/>
                <a:gd name="connsiteX5-47" fmla="*/ 10000 w 10784"/>
                <a:gd name="connsiteY5-48" fmla="*/ 10000 h 10000"/>
                <a:gd name="connsiteX0-49" fmla="*/ 10000 w 10784"/>
                <a:gd name="connsiteY0-50" fmla="*/ 10000 h 10000"/>
                <a:gd name="connsiteX1-51" fmla="*/ 0 w 10784"/>
                <a:gd name="connsiteY1-52" fmla="*/ 10000 h 10000"/>
                <a:gd name="connsiteX2-53" fmla="*/ 1244 w 10784"/>
                <a:gd name="connsiteY2-54" fmla="*/ 0 h 10000"/>
                <a:gd name="connsiteX3-55" fmla="*/ 10000 w 10784"/>
                <a:gd name="connsiteY3-56" fmla="*/ 0 h 10000"/>
                <a:gd name="connsiteX4-57" fmla="*/ 10784 w 10784"/>
                <a:gd name="connsiteY4-58" fmla="*/ 4685 h 10000"/>
                <a:gd name="connsiteX5-59" fmla="*/ 10000 w 10784"/>
                <a:gd name="connsiteY5-60" fmla="*/ 10000 h 10000"/>
              </a:gdLst>
              <a:ahLst/>
              <a:cxnLst>
                <a:cxn ang="0">
                  <a:pos x="connsiteX0-49" y="connsiteY0-50"/>
                </a:cxn>
                <a:cxn ang="0">
                  <a:pos x="connsiteX1-51" y="connsiteY1-52"/>
                </a:cxn>
                <a:cxn ang="0">
                  <a:pos x="connsiteX2-53" y="connsiteY2-54"/>
                </a:cxn>
                <a:cxn ang="0">
                  <a:pos x="connsiteX3-55" y="connsiteY3-56"/>
                </a:cxn>
                <a:cxn ang="0">
                  <a:pos x="connsiteX4-57" y="connsiteY4-58"/>
                </a:cxn>
                <a:cxn ang="0">
                  <a:pos x="connsiteX5-59" y="connsiteY5-60"/>
                </a:cxn>
              </a:cxnLst>
              <a:rect l="l" t="t" r="r" b="b"/>
              <a:pathLst>
                <a:path w="10784" h="10000">
                  <a:moveTo>
                    <a:pt x="10000" y="10000"/>
                  </a:moveTo>
                  <a:lnTo>
                    <a:pt x="0" y="10000"/>
                  </a:lnTo>
                  <a:lnTo>
                    <a:pt x="1244" y="0"/>
                  </a:lnTo>
                  <a:lnTo>
                    <a:pt x="10000" y="0"/>
                  </a:lnTo>
                  <a:lnTo>
                    <a:pt x="10784" y="4685"/>
                  </a:lnTo>
                  <a:lnTo>
                    <a:pt x="10000" y="10000"/>
                  </a:lnTo>
                  <a:close/>
                </a:path>
              </a:pathLst>
            </a:custGeom>
            <a:solidFill>
              <a:schemeClr val="accent3"/>
            </a:solidFill>
            <a:ln>
              <a:noFill/>
            </a:ln>
          </p:spPr>
          <p:txBody>
            <a:bodyPr vert="horz" wrap="square" lIns="288000" tIns="0" rIns="216000" bIns="0" numCol="1" anchor="ctr" anchorCtr="0" compatLnSpc="1">
              <a:normAutofit/>
            </a:bodyPr>
            <a:lstStyle/>
            <a:p>
              <a:pPr algn="ctr"/>
              <a:r>
                <a:rPr lang="da-DK" altLang="zh-CN" sz="2000">
                  <a:solidFill>
                    <a:srgbClr val="FFFFFF"/>
                  </a:solidFill>
                </a:rPr>
                <a:t>LOREM IPSUM DOLOR</a:t>
              </a:r>
              <a:endParaRPr lang="zh-CN" altLang="en-US" sz="2000" dirty="0">
                <a:solidFill>
                  <a:srgbClr val="FFFFFF"/>
                </a:solidFill>
              </a:endParaRPr>
            </a:p>
          </p:txBody>
        </p:sp>
        <p:sp>
          <p:nvSpPr>
            <p:cNvPr id="43" name="MH_Number_2">
              <a:hlinkClick r:id="rId19" action="ppaction://hlinksldjump"/>
            </p:cNvPr>
            <p:cNvSpPr txBox="1"/>
            <p:nvPr>
              <p:custDataLst>
                <p:tags r:id="rId9"/>
              </p:custDataLst>
            </p:nvPr>
          </p:nvSpPr>
          <p:spPr>
            <a:xfrm rot="18848767">
              <a:off x="1569544" y="2235260"/>
              <a:ext cx="823564" cy="513804"/>
            </a:xfrm>
            <a:prstGeom prst="rect">
              <a:avLst/>
            </a:prstGeom>
            <a:noFill/>
          </p:spPr>
          <p:txBody>
            <a:bodyPr wrap="square" lIns="0" tIns="0" rIns="0" bIns="0" rtlCol="0" anchor="ctr" anchorCtr="0">
              <a:noAutofit/>
            </a:bodyPr>
            <a:lstStyle/>
            <a:p>
              <a:pPr algn="ctr"/>
              <a:r>
                <a:rPr lang="en-US" altLang="zh-CN" sz="2400" b="1"/>
                <a:t>03</a:t>
              </a:r>
              <a:endParaRPr lang="zh-CN" altLang="en-US" sz="2400" b="1" dirty="0"/>
            </a:p>
          </p:txBody>
        </p:sp>
      </p:gr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custDataLst>
              <p:tags r:id="rId2"/>
            </p:custDataLst>
          </p:nvPr>
        </p:nvGrpSpPr>
        <p:grpSpPr>
          <a:xfrm>
            <a:off x="1572271" y="1963246"/>
            <a:ext cx="4280623" cy="1931817"/>
            <a:chOff x="1572271" y="1410796"/>
            <a:chExt cx="4280623" cy="1931817"/>
          </a:xfrm>
        </p:grpSpPr>
        <p:pic>
          <p:nvPicPr>
            <p:cNvPr id="75" name="MH_Others_1"/>
            <p:cNvPicPr>
              <a:picLocks noChangeAspect="1" noChangeArrowheads="1"/>
            </p:cNvPicPr>
            <p:nvPr>
              <p:custDataLst>
                <p:tags r:id="rId17"/>
              </p:custDataLst>
            </p:nvPr>
          </p:nvPicPr>
          <p:blipFill>
            <a:blip r:embed="rId22" cstate="print">
              <a:extLst>
                <a:ext uri="{28A0092B-C50C-407E-A947-70E740481C1C}">
                  <a14:useLocalDpi xmlns:a14="http://schemas.microsoft.com/office/drawing/2010/main" val="0"/>
                </a:ext>
              </a:extLst>
            </a:blip>
            <a:srcRect/>
            <a:stretch>
              <a:fillRect/>
            </a:stretch>
          </p:blipFill>
          <p:spPr bwMode="auto">
            <a:xfrm rot="18820608">
              <a:off x="1053596" y="1929471"/>
              <a:ext cx="1931817" cy="894468"/>
            </a:xfrm>
            <a:prstGeom prst="rect">
              <a:avLst/>
            </a:prstGeom>
            <a:noFill/>
            <a:extLst>
              <a:ext uri="{909E8E84-426E-40DD-AFC4-6F175D3DCCD1}">
                <a14:hiddenFill xmlns:a14="http://schemas.microsoft.com/office/drawing/2010/main">
                  <a:solidFill>
                    <a:srgbClr val="FFFFFF"/>
                  </a:solidFill>
                </a14:hiddenFill>
              </a:ext>
            </a:extLst>
          </p:spPr>
        </p:pic>
        <p:sp>
          <p:nvSpPr>
            <p:cNvPr id="74" name="MH_Entry_2">
              <a:hlinkClick r:id="rId23" action="ppaction://hlinksldjump"/>
            </p:cNvPr>
            <p:cNvSpPr/>
            <p:nvPr>
              <p:custDataLst>
                <p:tags r:id="rId18"/>
              </p:custDataLst>
            </p:nvPr>
          </p:nvSpPr>
          <p:spPr bwMode="auto">
            <a:xfrm>
              <a:off x="1915109" y="2350345"/>
              <a:ext cx="3937785" cy="480811"/>
            </a:xfrm>
            <a:custGeom>
              <a:avLst/>
              <a:gdLst>
                <a:gd name="T0" fmla="*/ 2974 w 2974"/>
                <a:gd name="T1" fmla="*/ 359 h 359"/>
                <a:gd name="T2" fmla="*/ 0 w 2974"/>
                <a:gd name="T3" fmla="*/ 359 h 359"/>
                <a:gd name="T4" fmla="*/ 408 w 2974"/>
                <a:gd name="T5" fmla="*/ 0 h 359"/>
                <a:gd name="T6" fmla="*/ 2974 w 2974"/>
                <a:gd name="T7" fmla="*/ 0 h 359"/>
                <a:gd name="T8" fmla="*/ 2732 w 2974"/>
                <a:gd name="T9" fmla="*/ 173 h 359"/>
                <a:gd name="T10" fmla="*/ 2974 w 2974"/>
                <a:gd name="T11" fmla="*/ 359 h 359"/>
                <a:gd name="connsiteX0" fmla="*/ 10000 w 10768"/>
                <a:gd name="connsiteY0" fmla="*/ 10000 h 10000"/>
                <a:gd name="connsiteX1" fmla="*/ 0 w 10768"/>
                <a:gd name="connsiteY1" fmla="*/ 10000 h 10000"/>
                <a:gd name="connsiteX2" fmla="*/ 1372 w 10768"/>
                <a:gd name="connsiteY2" fmla="*/ 0 h 10000"/>
                <a:gd name="connsiteX3" fmla="*/ 10000 w 10768"/>
                <a:gd name="connsiteY3" fmla="*/ 0 h 10000"/>
                <a:gd name="connsiteX4" fmla="*/ 10768 w 10768"/>
                <a:gd name="connsiteY4" fmla="*/ 4819 h 10000"/>
                <a:gd name="connsiteX5" fmla="*/ 10000 w 10768"/>
                <a:gd name="connsiteY5" fmla="*/ 10000 h 10000"/>
                <a:gd name="connsiteX0-1" fmla="*/ 10000 w 10784"/>
                <a:gd name="connsiteY0-2" fmla="*/ 10000 h 10000"/>
                <a:gd name="connsiteX1-3" fmla="*/ 0 w 10784"/>
                <a:gd name="connsiteY1-4" fmla="*/ 10000 h 10000"/>
                <a:gd name="connsiteX2-5" fmla="*/ 1372 w 10784"/>
                <a:gd name="connsiteY2-6" fmla="*/ 0 h 10000"/>
                <a:gd name="connsiteX3-7" fmla="*/ 10000 w 10784"/>
                <a:gd name="connsiteY3-8" fmla="*/ 0 h 10000"/>
                <a:gd name="connsiteX4-9" fmla="*/ 10784 w 10784"/>
                <a:gd name="connsiteY4-10" fmla="*/ 4685 h 10000"/>
                <a:gd name="connsiteX5-11" fmla="*/ 10000 w 10784"/>
                <a:gd name="connsiteY5-12" fmla="*/ 10000 h 10000"/>
                <a:gd name="connsiteX0-13" fmla="*/ 10000 w 10784"/>
                <a:gd name="connsiteY0-14" fmla="*/ 10347 h 10347"/>
                <a:gd name="connsiteX1-15" fmla="*/ 0 w 10784"/>
                <a:gd name="connsiteY1-16" fmla="*/ 10347 h 10347"/>
                <a:gd name="connsiteX2-17" fmla="*/ 1198 w 10784"/>
                <a:gd name="connsiteY2-18" fmla="*/ 0 h 10347"/>
                <a:gd name="connsiteX3-19" fmla="*/ 10000 w 10784"/>
                <a:gd name="connsiteY3-20" fmla="*/ 347 h 10347"/>
                <a:gd name="connsiteX4-21" fmla="*/ 10784 w 10784"/>
                <a:gd name="connsiteY4-22" fmla="*/ 5032 h 10347"/>
                <a:gd name="connsiteX5-23" fmla="*/ 10000 w 10784"/>
                <a:gd name="connsiteY5-24" fmla="*/ 10347 h 10347"/>
                <a:gd name="connsiteX0-25" fmla="*/ 10000 w 10784"/>
                <a:gd name="connsiteY0-26" fmla="*/ 10347 h 10347"/>
                <a:gd name="connsiteX1-27" fmla="*/ 0 w 10784"/>
                <a:gd name="connsiteY1-28" fmla="*/ 10347 h 10347"/>
                <a:gd name="connsiteX2-29" fmla="*/ 1173 w 10784"/>
                <a:gd name="connsiteY2-30" fmla="*/ 0 h 10347"/>
                <a:gd name="connsiteX3-31" fmla="*/ 10000 w 10784"/>
                <a:gd name="connsiteY3-32" fmla="*/ 347 h 10347"/>
                <a:gd name="connsiteX4-33" fmla="*/ 10784 w 10784"/>
                <a:gd name="connsiteY4-34" fmla="*/ 5032 h 10347"/>
                <a:gd name="connsiteX5-35" fmla="*/ 10000 w 10784"/>
                <a:gd name="connsiteY5-36" fmla="*/ 10347 h 10347"/>
                <a:gd name="connsiteX0-37" fmla="*/ 10000 w 10784"/>
                <a:gd name="connsiteY0-38" fmla="*/ 10000 h 10000"/>
                <a:gd name="connsiteX1-39" fmla="*/ 0 w 10784"/>
                <a:gd name="connsiteY1-40" fmla="*/ 10000 h 10000"/>
                <a:gd name="connsiteX2-41" fmla="*/ 1161 w 10784"/>
                <a:gd name="connsiteY2-42" fmla="*/ 0 h 10000"/>
                <a:gd name="connsiteX3-43" fmla="*/ 10000 w 10784"/>
                <a:gd name="connsiteY3-44" fmla="*/ 0 h 10000"/>
                <a:gd name="connsiteX4-45" fmla="*/ 10784 w 10784"/>
                <a:gd name="connsiteY4-46" fmla="*/ 4685 h 10000"/>
                <a:gd name="connsiteX5-47" fmla="*/ 10000 w 10784"/>
                <a:gd name="connsiteY5-48" fmla="*/ 10000 h 10000"/>
                <a:gd name="connsiteX0-49" fmla="*/ 10000 w 10784"/>
                <a:gd name="connsiteY0-50" fmla="*/ 10000 h 10000"/>
                <a:gd name="connsiteX1-51" fmla="*/ 0 w 10784"/>
                <a:gd name="connsiteY1-52" fmla="*/ 10000 h 10000"/>
                <a:gd name="connsiteX2-53" fmla="*/ 1244 w 10784"/>
                <a:gd name="connsiteY2-54" fmla="*/ 0 h 10000"/>
                <a:gd name="connsiteX3-55" fmla="*/ 10000 w 10784"/>
                <a:gd name="connsiteY3-56" fmla="*/ 0 h 10000"/>
                <a:gd name="connsiteX4-57" fmla="*/ 10784 w 10784"/>
                <a:gd name="connsiteY4-58" fmla="*/ 4685 h 10000"/>
                <a:gd name="connsiteX5-59" fmla="*/ 10000 w 10784"/>
                <a:gd name="connsiteY5-60" fmla="*/ 10000 h 10000"/>
              </a:gdLst>
              <a:ahLst/>
              <a:cxnLst>
                <a:cxn ang="0">
                  <a:pos x="connsiteX0-49" y="connsiteY0-50"/>
                </a:cxn>
                <a:cxn ang="0">
                  <a:pos x="connsiteX1-51" y="connsiteY1-52"/>
                </a:cxn>
                <a:cxn ang="0">
                  <a:pos x="connsiteX2-53" y="connsiteY2-54"/>
                </a:cxn>
                <a:cxn ang="0">
                  <a:pos x="connsiteX3-55" y="connsiteY3-56"/>
                </a:cxn>
                <a:cxn ang="0">
                  <a:pos x="connsiteX4-57" y="connsiteY4-58"/>
                </a:cxn>
                <a:cxn ang="0">
                  <a:pos x="connsiteX5-59" y="connsiteY5-60"/>
                </a:cxn>
              </a:cxnLst>
              <a:rect l="l" t="t" r="r" b="b"/>
              <a:pathLst>
                <a:path w="10784" h="10000">
                  <a:moveTo>
                    <a:pt x="10000" y="10000"/>
                  </a:moveTo>
                  <a:lnTo>
                    <a:pt x="0" y="10000"/>
                  </a:lnTo>
                  <a:lnTo>
                    <a:pt x="1244" y="0"/>
                  </a:lnTo>
                  <a:lnTo>
                    <a:pt x="10000" y="0"/>
                  </a:lnTo>
                  <a:lnTo>
                    <a:pt x="10784" y="4685"/>
                  </a:lnTo>
                  <a:lnTo>
                    <a:pt x="10000" y="10000"/>
                  </a:lnTo>
                  <a:close/>
                </a:path>
              </a:pathLst>
            </a:custGeom>
            <a:solidFill>
              <a:schemeClr val="accent1"/>
            </a:solidFill>
            <a:ln>
              <a:noFill/>
            </a:ln>
          </p:spPr>
          <p:txBody>
            <a:bodyPr vert="horz" wrap="square" lIns="288000" tIns="0" rIns="216000" bIns="0" numCol="1" anchor="ctr" anchorCtr="0" compatLnSpc="1">
              <a:normAutofit/>
            </a:bodyPr>
            <a:lstStyle/>
            <a:p>
              <a:pPr algn="ctr"/>
              <a:r>
                <a:rPr lang="da-DK" altLang="zh-CN" sz="2000">
                  <a:solidFill>
                    <a:srgbClr val="FFFFFF"/>
                  </a:solidFill>
                </a:rPr>
                <a:t>LOREM IPSUM DOLOR</a:t>
              </a:r>
              <a:endParaRPr lang="zh-CN" altLang="en-US" sz="2000" dirty="0">
                <a:solidFill>
                  <a:srgbClr val="FFFFFF"/>
                </a:solidFill>
              </a:endParaRPr>
            </a:p>
          </p:txBody>
        </p:sp>
        <p:sp>
          <p:nvSpPr>
            <p:cNvPr id="76" name="MH_Number_2">
              <a:hlinkClick r:id="rId23" action="ppaction://hlinksldjump"/>
            </p:cNvPr>
            <p:cNvSpPr txBox="1"/>
            <p:nvPr>
              <p:custDataLst>
                <p:tags r:id="rId19"/>
              </p:custDataLst>
            </p:nvPr>
          </p:nvSpPr>
          <p:spPr>
            <a:xfrm rot="18848767">
              <a:off x="1569544" y="2235260"/>
              <a:ext cx="823564" cy="513804"/>
            </a:xfrm>
            <a:prstGeom prst="rect">
              <a:avLst/>
            </a:prstGeom>
            <a:noFill/>
          </p:spPr>
          <p:txBody>
            <a:bodyPr wrap="square" lIns="0" tIns="0" rIns="0" bIns="0" rtlCol="0" anchor="ctr" anchorCtr="0">
              <a:noAutofit/>
            </a:bodyPr>
            <a:lstStyle/>
            <a:p>
              <a:pPr algn="ctr"/>
              <a:r>
                <a:rPr lang="en-US" altLang="zh-CN" sz="2400" b="1"/>
                <a:t>01</a:t>
              </a:r>
              <a:endParaRPr lang="zh-CN" altLang="en-US" sz="2400" b="1" dirty="0"/>
            </a:p>
          </p:txBody>
        </p:sp>
      </p:grpSp>
      <p:grpSp>
        <p:nvGrpSpPr>
          <p:cNvPr id="10" name="组合 9"/>
          <p:cNvGrpSpPr/>
          <p:nvPr>
            <p:custDataLst>
              <p:tags r:id="rId3"/>
            </p:custDataLst>
          </p:nvPr>
        </p:nvGrpSpPr>
        <p:grpSpPr>
          <a:xfrm>
            <a:off x="1572271" y="3806672"/>
            <a:ext cx="4317457" cy="1931817"/>
            <a:chOff x="1572271" y="2725965"/>
            <a:chExt cx="4317457" cy="1931817"/>
          </a:xfrm>
        </p:grpSpPr>
        <p:sp>
          <p:nvSpPr>
            <p:cNvPr id="202" name="MH_Entry_3">
              <a:hlinkClick r:id="rId24" action="ppaction://hlinksldjump"/>
            </p:cNvPr>
            <p:cNvSpPr/>
            <p:nvPr>
              <p:custDataLst>
                <p:tags r:id="rId14"/>
              </p:custDataLst>
            </p:nvPr>
          </p:nvSpPr>
          <p:spPr bwMode="auto">
            <a:xfrm>
              <a:off x="1951943" y="3626878"/>
              <a:ext cx="3937785" cy="480811"/>
            </a:xfrm>
            <a:custGeom>
              <a:avLst/>
              <a:gdLst>
                <a:gd name="T0" fmla="*/ 2974 w 2974"/>
                <a:gd name="T1" fmla="*/ 359 h 359"/>
                <a:gd name="T2" fmla="*/ 0 w 2974"/>
                <a:gd name="T3" fmla="*/ 359 h 359"/>
                <a:gd name="T4" fmla="*/ 408 w 2974"/>
                <a:gd name="T5" fmla="*/ 0 h 359"/>
                <a:gd name="T6" fmla="*/ 2974 w 2974"/>
                <a:gd name="T7" fmla="*/ 0 h 359"/>
                <a:gd name="T8" fmla="*/ 2732 w 2974"/>
                <a:gd name="T9" fmla="*/ 173 h 359"/>
                <a:gd name="T10" fmla="*/ 2974 w 2974"/>
                <a:gd name="T11" fmla="*/ 359 h 359"/>
                <a:gd name="connsiteX0" fmla="*/ 10000 w 10768"/>
                <a:gd name="connsiteY0" fmla="*/ 10000 h 10000"/>
                <a:gd name="connsiteX1" fmla="*/ 0 w 10768"/>
                <a:gd name="connsiteY1" fmla="*/ 10000 h 10000"/>
                <a:gd name="connsiteX2" fmla="*/ 1372 w 10768"/>
                <a:gd name="connsiteY2" fmla="*/ 0 h 10000"/>
                <a:gd name="connsiteX3" fmla="*/ 10000 w 10768"/>
                <a:gd name="connsiteY3" fmla="*/ 0 h 10000"/>
                <a:gd name="connsiteX4" fmla="*/ 10768 w 10768"/>
                <a:gd name="connsiteY4" fmla="*/ 4819 h 10000"/>
                <a:gd name="connsiteX5" fmla="*/ 10000 w 10768"/>
                <a:gd name="connsiteY5" fmla="*/ 10000 h 10000"/>
                <a:gd name="connsiteX0-1" fmla="*/ 10000 w 10784"/>
                <a:gd name="connsiteY0-2" fmla="*/ 10000 h 10000"/>
                <a:gd name="connsiteX1-3" fmla="*/ 0 w 10784"/>
                <a:gd name="connsiteY1-4" fmla="*/ 10000 h 10000"/>
                <a:gd name="connsiteX2-5" fmla="*/ 1372 w 10784"/>
                <a:gd name="connsiteY2-6" fmla="*/ 0 h 10000"/>
                <a:gd name="connsiteX3-7" fmla="*/ 10000 w 10784"/>
                <a:gd name="connsiteY3-8" fmla="*/ 0 h 10000"/>
                <a:gd name="connsiteX4-9" fmla="*/ 10784 w 10784"/>
                <a:gd name="connsiteY4-10" fmla="*/ 4685 h 10000"/>
                <a:gd name="connsiteX5-11" fmla="*/ 10000 w 10784"/>
                <a:gd name="connsiteY5-12" fmla="*/ 10000 h 10000"/>
                <a:gd name="connsiteX0-13" fmla="*/ 10000 w 10784"/>
                <a:gd name="connsiteY0-14" fmla="*/ 10347 h 10347"/>
                <a:gd name="connsiteX1-15" fmla="*/ 0 w 10784"/>
                <a:gd name="connsiteY1-16" fmla="*/ 10347 h 10347"/>
                <a:gd name="connsiteX2-17" fmla="*/ 1198 w 10784"/>
                <a:gd name="connsiteY2-18" fmla="*/ 0 h 10347"/>
                <a:gd name="connsiteX3-19" fmla="*/ 10000 w 10784"/>
                <a:gd name="connsiteY3-20" fmla="*/ 347 h 10347"/>
                <a:gd name="connsiteX4-21" fmla="*/ 10784 w 10784"/>
                <a:gd name="connsiteY4-22" fmla="*/ 5032 h 10347"/>
                <a:gd name="connsiteX5-23" fmla="*/ 10000 w 10784"/>
                <a:gd name="connsiteY5-24" fmla="*/ 10347 h 10347"/>
                <a:gd name="connsiteX0-25" fmla="*/ 10000 w 10784"/>
                <a:gd name="connsiteY0-26" fmla="*/ 10347 h 10347"/>
                <a:gd name="connsiteX1-27" fmla="*/ 0 w 10784"/>
                <a:gd name="connsiteY1-28" fmla="*/ 10347 h 10347"/>
                <a:gd name="connsiteX2-29" fmla="*/ 1173 w 10784"/>
                <a:gd name="connsiteY2-30" fmla="*/ 0 h 10347"/>
                <a:gd name="connsiteX3-31" fmla="*/ 10000 w 10784"/>
                <a:gd name="connsiteY3-32" fmla="*/ 347 h 10347"/>
                <a:gd name="connsiteX4-33" fmla="*/ 10784 w 10784"/>
                <a:gd name="connsiteY4-34" fmla="*/ 5032 h 10347"/>
                <a:gd name="connsiteX5-35" fmla="*/ 10000 w 10784"/>
                <a:gd name="connsiteY5-36" fmla="*/ 10347 h 10347"/>
                <a:gd name="connsiteX0-37" fmla="*/ 10000 w 10784"/>
                <a:gd name="connsiteY0-38" fmla="*/ 10000 h 10000"/>
                <a:gd name="connsiteX1-39" fmla="*/ 0 w 10784"/>
                <a:gd name="connsiteY1-40" fmla="*/ 10000 h 10000"/>
                <a:gd name="connsiteX2-41" fmla="*/ 1161 w 10784"/>
                <a:gd name="connsiteY2-42" fmla="*/ 0 h 10000"/>
                <a:gd name="connsiteX3-43" fmla="*/ 10000 w 10784"/>
                <a:gd name="connsiteY3-44" fmla="*/ 0 h 10000"/>
                <a:gd name="connsiteX4-45" fmla="*/ 10784 w 10784"/>
                <a:gd name="connsiteY4-46" fmla="*/ 4685 h 10000"/>
                <a:gd name="connsiteX5-47" fmla="*/ 10000 w 10784"/>
                <a:gd name="connsiteY5-48" fmla="*/ 10000 h 10000"/>
                <a:gd name="connsiteX0-49" fmla="*/ 10000 w 10784"/>
                <a:gd name="connsiteY0-50" fmla="*/ 10000 h 10000"/>
                <a:gd name="connsiteX1-51" fmla="*/ 0 w 10784"/>
                <a:gd name="connsiteY1-52" fmla="*/ 10000 h 10000"/>
                <a:gd name="connsiteX2-53" fmla="*/ 1244 w 10784"/>
                <a:gd name="connsiteY2-54" fmla="*/ 0 h 10000"/>
                <a:gd name="connsiteX3-55" fmla="*/ 10000 w 10784"/>
                <a:gd name="connsiteY3-56" fmla="*/ 0 h 10000"/>
                <a:gd name="connsiteX4-57" fmla="*/ 10784 w 10784"/>
                <a:gd name="connsiteY4-58" fmla="*/ 4685 h 10000"/>
                <a:gd name="connsiteX5-59" fmla="*/ 10000 w 10784"/>
                <a:gd name="connsiteY5-60" fmla="*/ 10000 h 10000"/>
              </a:gdLst>
              <a:ahLst/>
              <a:cxnLst>
                <a:cxn ang="0">
                  <a:pos x="connsiteX0-49" y="connsiteY0-50"/>
                </a:cxn>
                <a:cxn ang="0">
                  <a:pos x="connsiteX1-51" y="connsiteY1-52"/>
                </a:cxn>
                <a:cxn ang="0">
                  <a:pos x="connsiteX2-53" y="connsiteY2-54"/>
                </a:cxn>
                <a:cxn ang="0">
                  <a:pos x="connsiteX3-55" y="connsiteY3-56"/>
                </a:cxn>
                <a:cxn ang="0">
                  <a:pos x="connsiteX4-57" y="connsiteY4-58"/>
                </a:cxn>
                <a:cxn ang="0">
                  <a:pos x="connsiteX5-59" y="connsiteY5-60"/>
                </a:cxn>
              </a:cxnLst>
              <a:rect l="l" t="t" r="r" b="b"/>
              <a:pathLst>
                <a:path w="10784" h="10000">
                  <a:moveTo>
                    <a:pt x="10000" y="10000"/>
                  </a:moveTo>
                  <a:lnTo>
                    <a:pt x="0" y="10000"/>
                  </a:lnTo>
                  <a:lnTo>
                    <a:pt x="1244" y="0"/>
                  </a:lnTo>
                  <a:lnTo>
                    <a:pt x="10000" y="0"/>
                  </a:lnTo>
                  <a:lnTo>
                    <a:pt x="10784" y="4685"/>
                  </a:lnTo>
                  <a:lnTo>
                    <a:pt x="10000" y="10000"/>
                  </a:lnTo>
                  <a:close/>
                </a:path>
              </a:pathLst>
            </a:custGeom>
            <a:solidFill>
              <a:schemeClr val="accent2"/>
            </a:solidFill>
            <a:ln>
              <a:noFill/>
            </a:ln>
          </p:spPr>
          <p:txBody>
            <a:bodyPr vert="horz" wrap="square" lIns="288000" tIns="0" rIns="216000" bIns="0" numCol="1" anchor="ctr" anchorCtr="0" compatLnSpc="1">
              <a:normAutofit/>
            </a:bodyPr>
            <a:lstStyle/>
            <a:p>
              <a:pPr algn="ctr"/>
              <a:r>
                <a:rPr lang="da-DK" altLang="zh-CN" sz="2000">
                  <a:solidFill>
                    <a:srgbClr val="FFFFFF"/>
                  </a:solidFill>
                </a:rPr>
                <a:t>LOREM IPSUM DOLOR</a:t>
              </a:r>
              <a:endParaRPr lang="zh-CN" altLang="en-US" sz="2000" dirty="0">
                <a:solidFill>
                  <a:srgbClr val="FFFFFF"/>
                </a:solidFill>
              </a:endParaRPr>
            </a:p>
          </p:txBody>
        </p:sp>
        <p:pic>
          <p:nvPicPr>
            <p:cNvPr id="203" name="MH_Others_2"/>
            <p:cNvPicPr>
              <a:picLocks noChangeAspect="1" noChangeArrowheads="1"/>
            </p:cNvPicPr>
            <p:nvPr>
              <p:custDataLst>
                <p:tags r:id="rId15"/>
              </p:custDataLst>
            </p:nvPr>
          </p:nvPicPr>
          <p:blipFill>
            <a:blip r:embed="rId22" cstate="print">
              <a:extLst>
                <a:ext uri="{28A0092B-C50C-407E-A947-70E740481C1C}">
                  <a14:useLocalDpi xmlns:a14="http://schemas.microsoft.com/office/drawing/2010/main" val="0"/>
                </a:ext>
              </a:extLst>
            </a:blip>
            <a:srcRect/>
            <a:stretch>
              <a:fillRect/>
            </a:stretch>
          </p:blipFill>
          <p:spPr bwMode="auto">
            <a:xfrm rot="18820608">
              <a:off x="1053596" y="3244640"/>
              <a:ext cx="1931817" cy="894468"/>
            </a:xfrm>
            <a:prstGeom prst="rect">
              <a:avLst/>
            </a:prstGeom>
            <a:noFill/>
            <a:extLst>
              <a:ext uri="{909E8E84-426E-40DD-AFC4-6F175D3DCCD1}">
                <a14:hiddenFill xmlns:a14="http://schemas.microsoft.com/office/drawing/2010/main">
                  <a:solidFill>
                    <a:srgbClr val="FFFFFF"/>
                  </a:solidFill>
                </a14:hiddenFill>
              </a:ext>
            </a:extLst>
          </p:spPr>
        </p:pic>
        <p:sp>
          <p:nvSpPr>
            <p:cNvPr id="204" name="MH_Number_3">
              <a:hlinkClick r:id="rId24" action="ppaction://hlinksldjump"/>
            </p:cNvPr>
            <p:cNvSpPr txBox="1"/>
            <p:nvPr>
              <p:custDataLst>
                <p:tags r:id="rId16"/>
              </p:custDataLst>
            </p:nvPr>
          </p:nvSpPr>
          <p:spPr>
            <a:xfrm rot="18848767">
              <a:off x="1569544" y="3434970"/>
              <a:ext cx="823564" cy="513804"/>
            </a:xfrm>
            <a:prstGeom prst="rect">
              <a:avLst/>
            </a:prstGeom>
            <a:noFill/>
          </p:spPr>
          <p:txBody>
            <a:bodyPr wrap="square" lIns="0" tIns="0" rIns="0" bIns="0" rtlCol="0" anchor="ctr" anchorCtr="0">
              <a:noAutofit/>
            </a:bodyPr>
            <a:lstStyle/>
            <a:p>
              <a:pPr algn="ctr"/>
              <a:r>
                <a:rPr lang="en-US" altLang="zh-CN" sz="2400" b="1"/>
                <a:t>03</a:t>
              </a:r>
              <a:endParaRPr lang="zh-CN" altLang="en-US" sz="2400" b="1" dirty="0"/>
            </a:p>
          </p:txBody>
        </p:sp>
      </p:grpSp>
      <p:grpSp>
        <p:nvGrpSpPr>
          <p:cNvPr id="8" name="组合 7"/>
          <p:cNvGrpSpPr/>
          <p:nvPr>
            <p:custDataLst>
              <p:tags r:id="rId4"/>
            </p:custDataLst>
          </p:nvPr>
        </p:nvGrpSpPr>
        <p:grpSpPr>
          <a:xfrm>
            <a:off x="6331493" y="1963246"/>
            <a:ext cx="4305334" cy="1931817"/>
            <a:chOff x="6331493" y="1410796"/>
            <a:chExt cx="4305334" cy="1931817"/>
          </a:xfrm>
        </p:grpSpPr>
        <p:pic>
          <p:nvPicPr>
            <p:cNvPr id="219" name="MH_Others_4"/>
            <p:cNvPicPr>
              <a:picLocks noChangeAspect="1" noChangeArrowheads="1"/>
            </p:cNvPicPr>
            <p:nvPr>
              <p:custDataLst>
                <p:tags r:id="rId11"/>
              </p:custDataLst>
            </p:nvPr>
          </p:nvPicPr>
          <p:blipFill>
            <a:blip r:embed="rId22" cstate="print">
              <a:extLst>
                <a:ext uri="{28A0092B-C50C-407E-A947-70E740481C1C}">
                  <a14:useLocalDpi xmlns:a14="http://schemas.microsoft.com/office/drawing/2010/main" val="0"/>
                </a:ext>
              </a:extLst>
            </a:blip>
            <a:srcRect/>
            <a:stretch>
              <a:fillRect/>
            </a:stretch>
          </p:blipFill>
          <p:spPr bwMode="auto">
            <a:xfrm rot="18820608">
              <a:off x="5812818" y="1929471"/>
              <a:ext cx="1931817" cy="894468"/>
            </a:xfrm>
            <a:prstGeom prst="rect">
              <a:avLst/>
            </a:prstGeom>
            <a:noFill/>
            <a:extLst>
              <a:ext uri="{909E8E84-426E-40DD-AFC4-6F175D3DCCD1}">
                <a14:hiddenFill xmlns:a14="http://schemas.microsoft.com/office/drawing/2010/main">
                  <a:solidFill>
                    <a:srgbClr val="FFFFFF"/>
                  </a:solidFill>
                </a14:hiddenFill>
              </a:ext>
            </a:extLst>
          </p:spPr>
        </p:pic>
        <p:sp>
          <p:nvSpPr>
            <p:cNvPr id="245" name="MH_Entry_1">
              <a:hlinkClick r:id="rId25" action="ppaction://hlinksldjump"/>
            </p:cNvPr>
            <p:cNvSpPr/>
            <p:nvPr>
              <p:custDataLst>
                <p:tags r:id="rId12"/>
              </p:custDataLst>
            </p:nvPr>
          </p:nvSpPr>
          <p:spPr bwMode="auto">
            <a:xfrm>
              <a:off x="6699042" y="2337852"/>
              <a:ext cx="3937785" cy="480811"/>
            </a:xfrm>
            <a:custGeom>
              <a:avLst/>
              <a:gdLst>
                <a:gd name="T0" fmla="*/ 2974 w 2974"/>
                <a:gd name="T1" fmla="*/ 359 h 359"/>
                <a:gd name="T2" fmla="*/ 0 w 2974"/>
                <a:gd name="T3" fmla="*/ 359 h 359"/>
                <a:gd name="T4" fmla="*/ 408 w 2974"/>
                <a:gd name="T5" fmla="*/ 0 h 359"/>
                <a:gd name="T6" fmla="*/ 2974 w 2974"/>
                <a:gd name="T7" fmla="*/ 0 h 359"/>
                <a:gd name="T8" fmla="*/ 2732 w 2974"/>
                <a:gd name="T9" fmla="*/ 173 h 359"/>
                <a:gd name="T10" fmla="*/ 2974 w 2974"/>
                <a:gd name="T11" fmla="*/ 359 h 359"/>
                <a:gd name="connsiteX0" fmla="*/ 10000 w 10768"/>
                <a:gd name="connsiteY0" fmla="*/ 10000 h 10000"/>
                <a:gd name="connsiteX1" fmla="*/ 0 w 10768"/>
                <a:gd name="connsiteY1" fmla="*/ 10000 h 10000"/>
                <a:gd name="connsiteX2" fmla="*/ 1372 w 10768"/>
                <a:gd name="connsiteY2" fmla="*/ 0 h 10000"/>
                <a:gd name="connsiteX3" fmla="*/ 10000 w 10768"/>
                <a:gd name="connsiteY3" fmla="*/ 0 h 10000"/>
                <a:gd name="connsiteX4" fmla="*/ 10768 w 10768"/>
                <a:gd name="connsiteY4" fmla="*/ 4819 h 10000"/>
                <a:gd name="connsiteX5" fmla="*/ 10000 w 10768"/>
                <a:gd name="connsiteY5" fmla="*/ 10000 h 10000"/>
                <a:gd name="connsiteX0-1" fmla="*/ 10000 w 10784"/>
                <a:gd name="connsiteY0-2" fmla="*/ 10000 h 10000"/>
                <a:gd name="connsiteX1-3" fmla="*/ 0 w 10784"/>
                <a:gd name="connsiteY1-4" fmla="*/ 10000 h 10000"/>
                <a:gd name="connsiteX2-5" fmla="*/ 1372 w 10784"/>
                <a:gd name="connsiteY2-6" fmla="*/ 0 h 10000"/>
                <a:gd name="connsiteX3-7" fmla="*/ 10000 w 10784"/>
                <a:gd name="connsiteY3-8" fmla="*/ 0 h 10000"/>
                <a:gd name="connsiteX4-9" fmla="*/ 10784 w 10784"/>
                <a:gd name="connsiteY4-10" fmla="*/ 4685 h 10000"/>
                <a:gd name="connsiteX5-11" fmla="*/ 10000 w 10784"/>
                <a:gd name="connsiteY5-12" fmla="*/ 10000 h 10000"/>
                <a:gd name="connsiteX0-13" fmla="*/ 10000 w 10784"/>
                <a:gd name="connsiteY0-14" fmla="*/ 10347 h 10347"/>
                <a:gd name="connsiteX1-15" fmla="*/ 0 w 10784"/>
                <a:gd name="connsiteY1-16" fmla="*/ 10347 h 10347"/>
                <a:gd name="connsiteX2-17" fmla="*/ 1198 w 10784"/>
                <a:gd name="connsiteY2-18" fmla="*/ 0 h 10347"/>
                <a:gd name="connsiteX3-19" fmla="*/ 10000 w 10784"/>
                <a:gd name="connsiteY3-20" fmla="*/ 347 h 10347"/>
                <a:gd name="connsiteX4-21" fmla="*/ 10784 w 10784"/>
                <a:gd name="connsiteY4-22" fmla="*/ 5032 h 10347"/>
                <a:gd name="connsiteX5-23" fmla="*/ 10000 w 10784"/>
                <a:gd name="connsiteY5-24" fmla="*/ 10347 h 10347"/>
                <a:gd name="connsiteX0-25" fmla="*/ 10000 w 10784"/>
                <a:gd name="connsiteY0-26" fmla="*/ 10347 h 10347"/>
                <a:gd name="connsiteX1-27" fmla="*/ 0 w 10784"/>
                <a:gd name="connsiteY1-28" fmla="*/ 10347 h 10347"/>
                <a:gd name="connsiteX2-29" fmla="*/ 1173 w 10784"/>
                <a:gd name="connsiteY2-30" fmla="*/ 0 h 10347"/>
                <a:gd name="connsiteX3-31" fmla="*/ 10000 w 10784"/>
                <a:gd name="connsiteY3-32" fmla="*/ 347 h 10347"/>
                <a:gd name="connsiteX4-33" fmla="*/ 10784 w 10784"/>
                <a:gd name="connsiteY4-34" fmla="*/ 5032 h 10347"/>
                <a:gd name="connsiteX5-35" fmla="*/ 10000 w 10784"/>
                <a:gd name="connsiteY5-36" fmla="*/ 10347 h 10347"/>
                <a:gd name="connsiteX0-37" fmla="*/ 10000 w 10784"/>
                <a:gd name="connsiteY0-38" fmla="*/ 10000 h 10000"/>
                <a:gd name="connsiteX1-39" fmla="*/ 0 w 10784"/>
                <a:gd name="connsiteY1-40" fmla="*/ 10000 h 10000"/>
                <a:gd name="connsiteX2-41" fmla="*/ 1161 w 10784"/>
                <a:gd name="connsiteY2-42" fmla="*/ 0 h 10000"/>
                <a:gd name="connsiteX3-43" fmla="*/ 10000 w 10784"/>
                <a:gd name="connsiteY3-44" fmla="*/ 0 h 10000"/>
                <a:gd name="connsiteX4-45" fmla="*/ 10784 w 10784"/>
                <a:gd name="connsiteY4-46" fmla="*/ 4685 h 10000"/>
                <a:gd name="connsiteX5-47" fmla="*/ 10000 w 10784"/>
                <a:gd name="connsiteY5-48" fmla="*/ 10000 h 10000"/>
                <a:gd name="connsiteX0-49" fmla="*/ 10000 w 10784"/>
                <a:gd name="connsiteY0-50" fmla="*/ 10000 h 10000"/>
                <a:gd name="connsiteX1-51" fmla="*/ 0 w 10784"/>
                <a:gd name="connsiteY1-52" fmla="*/ 10000 h 10000"/>
                <a:gd name="connsiteX2-53" fmla="*/ 1244 w 10784"/>
                <a:gd name="connsiteY2-54" fmla="*/ 0 h 10000"/>
                <a:gd name="connsiteX3-55" fmla="*/ 10000 w 10784"/>
                <a:gd name="connsiteY3-56" fmla="*/ 0 h 10000"/>
                <a:gd name="connsiteX4-57" fmla="*/ 10784 w 10784"/>
                <a:gd name="connsiteY4-58" fmla="*/ 4685 h 10000"/>
                <a:gd name="connsiteX5-59" fmla="*/ 10000 w 10784"/>
                <a:gd name="connsiteY5-60" fmla="*/ 10000 h 10000"/>
              </a:gdLst>
              <a:ahLst/>
              <a:cxnLst>
                <a:cxn ang="0">
                  <a:pos x="connsiteX0-49" y="connsiteY0-50"/>
                </a:cxn>
                <a:cxn ang="0">
                  <a:pos x="connsiteX1-51" y="connsiteY1-52"/>
                </a:cxn>
                <a:cxn ang="0">
                  <a:pos x="connsiteX2-53" y="connsiteY2-54"/>
                </a:cxn>
                <a:cxn ang="0">
                  <a:pos x="connsiteX3-55" y="connsiteY3-56"/>
                </a:cxn>
                <a:cxn ang="0">
                  <a:pos x="connsiteX4-57" y="connsiteY4-58"/>
                </a:cxn>
                <a:cxn ang="0">
                  <a:pos x="connsiteX5-59" y="connsiteY5-60"/>
                </a:cxn>
              </a:cxnLst>
              <a:rect l="l" t="t" r="r" b="b"/>
              <a:pathLst>
                <a:path w="10784" h="10000">
                  <a:moveTo>
                    <a:pt x="10000" y="10000"/>
                  </a:moveTo>
                  <a:lnTo>
                    <a:pt x="0" y="10000"/>
                  </a:lnTo>
                  <a:lnTo>
                    <a:pt x="1244" y="0"/>
                  </a:lnTo>
                  <a:lnTo>
                    <a:pt x="10000" y="0"/>
                  </a:lnTo>
                  <a:lnTo>
                    <a:pt x="10784" y="4685"/>
                  </a:lnTo>
                  <a:lnTo>
                    <a:pt x="10000" y="10000"/>
                  </a:lnTo>
                  <a:close/>
                </a:path>
              </a:pathLst>
            </a:custGeom>
            <a:solidFill>
              <a:schemeClr val="accent1"/>
            </a:solidFill>
            <a:ln>
              <a:noFill/>
            </a:ln>
          </p:spPr>
          <p:txBody>
            <a:bodyPr vert="horz" wrap="square" lIns="288000" tIns="0" rIns="216000" bIns="0" numCol="1" anchor="ctr" anchorCtr="0" compatLnSpc="1">
              <a:normAutofit/>
            </a:bodyPr>
            <a:lstStyle/>
            <a:p>
              <a:pPr algn="ctr"/>
              <a:r>
                <a:rPr lang="da-DK" altLang="zh-CN" sz="2000">
                  <a:solidFill>
                    <a:srgbClr val="FFFFFF"/>
                  </a:solidFill>
                </a:rPr>
                <a:t>LOREM IPSUM DOLOR</a:t>
              </a:r>
              <a:endParaRPr lang="zh-CN" altLang="en-US" sz="2000" dirty="0">
                <a:solidFill>
                  <a:srgbClr val="FFFFFF"/>
                </a:solidFill>
              </a:endParaRPr>
            </a:p>
          </p:txBody>
        </p:sp>
        <p:sp>
          <p:nvSpPr>
            <p:cNvPr id="220" name="MH_Number_1">
              <a:hlinkClick r:id="rId25" action="ppaction://hlinksldjump"/>
            </p:cNvPr>
            <p:cNvSpPr txBox="1"/>
            <p:nvPr>
              <p:custDataLst>
                <p:tags r:id="rId13"/>
              </p:custDataLst>
            </p:nvPr>
          </p:nvSpPr>
          <p:spPr>
            <a:xfrm rot="18848767">
              <a:off x="6328766" y="2119802"/>
              <a:ext cx="823564" cy="513804"/>
            </a:xfrm>
            <a:prstGeom prst="rect">
              <a:avLst/>
            </a:prstGeom>
            <a:noFill/>
          </p:spPr>
          <p:txBody>
            <a:bodyPr wrap="square" lIns="0" tIns="0" rIns="0" bIns="0" rtlCol="0" anchor="ctr" anchorCtr="0">
              <a:noAutofit/>
            </a:bodyPr>
            <a:lstStyle/>
            <a:p>
              <a:pPr algn="ctr"/>
              <a:r>
                <a:rPr lang="en-US" altLang="zh-CN" sz="2400" b="1"/>
                <a:t>02</a:t>
              </a:r>
              <a:endParaRPr lang="zh-CN" altLang="en-US" sz="2400" b="1" dirty="0"/>
            </a:p>
          </p:txBody>
        </p:sp>
      </p:grpSp>
      <p:grpSp>
        <p:nvGrpSpPr>
          <p:cNvPr id="7" name="组合 6"/>
          <p:cNvGrpSpPr/>
          <p:nvPr>
            <p:custDataLst>
              <p:tags r:id="rId5"/>
            </p:custDataLst>
          </p:nvPr>
        </p:nvGrpSpPr>
        <p:grpSpPr>
          <a:xfrm>
            <a:off x="6331493" y="3741676"/>
            <a:ext cx="4305334" cy="1931817"/>
            <a:chOff x="6331493" y="2725965"/>
            <a:chExt cx="4305334" cy="1931817"/>
          </a:xfrm>
        </p:grpSpPr>
        <p:pic>
          <p:nvPicPr>
            <p:cNvPr id="223" name="MH_Others_5"/>
            <p:cNvPicPr>
              <a:picLocks noChangeAspect="1" noChangeArrowheads="1"/>
            </p:cNvPicPr>
            <p:nvPr>
              <p:custDataLst>
                <p:tags r:id="rId8"/>
              </p:custDataLst>
            </p:nvPr>
          </p:nvPicPr>
          <p:blipFill>
            <a:blip r:embed="rId22" cstate="print">
              <a:extLst>
                <a:ext uri="{28A0092B-C50C-407E-A947-70E740481C1C}">
                  <a14:useLocalDpi xmlns:a14="http://schemas.microsoft.com/office/drawing/2010/main" val="0"/>
                </a:ext>
              </a:extLst>
            </a:blip>
            <a:srcRect/>
            <a:stretch>
              <a:fillRect/>
            </a:stretch>
          </p:blipFill>
          <p:spPr bwMode="auto">
            <a:xfrm rot="18820608">
              <a:off x="5812818" y="3244640"/>
              <a:ext cx="1931817" cy="894468"/>
            </a:xfrm>
            <a:prstGeom prst="rect">
              <a:avLst/>
            </a:prstGeom>
            <a:noFill/>
            <a:extLst>
              <a:ext uri="{909E8E84-426E-40DD-AFC4-6F175D3DCCD1}">
                <a14:hiddenFill xmlns:a14="http://schemas.microsoft.com/office/drawing/2010/main">
                  <a:solidFill>
                    <a:srgbClr val="FFFFFF"/>
                  </a:solidFill>
                </a14:hiddenFill>
              </a:ext>
            </a:extLst>
          </p:spPr>
        </p:pic>
        <p:sp>
          <p:nvSpPr>
            <p:cNvPr id="246" name="MH_Entry_4">
              <a:hlinkClick r:id="rId26" action="ppaction://hlinksldjump"/>
            </p:cNvPr>
            <p:cNvSpPr/>
            <p:nvPr>
              <p:custDataLst>
                <p:tags r:id="rId9"/>
              </p:custDataLst>
            </p:nvPr>
          </p:nvSpPr>
          <p:spPr bwMode="auto">
            <a:xfrm>
              <a:off x="6699042" y="3653020"/>
              <a:ext cx="3937785" cy="480811"/>
            </a:xfrm>
            <a:custGeom>
              <a:avLst/>
              <a:gdLst>
                <a:gd name="T0" fmla="*/ 2974 w 2974"/>
                <a:gd name="T1" fmla="*/ 359 h 359"/>
                <a:gd name="T2" fmla="*/ 0 w 2974"/>
                <a:gd name="T3" fmla="*/ 359 h 359"/>
                <a:gd name="T4" fmla="*/ 408 w 2974"/>
                <a:gd name="T5" fmla="*/ 0 h 359"/>
                <a:gd name="T6" fmla="*/ 2974 w 2974"/>
                <a:gd name="T7" fmla="*/ 0 h 359"/>
                <a:gd name="T8" fmla="*/ 2732 w 2974"/>
                <a:gd name="T9" fmla="*/ 173 h 359"/>
                <a:gd name="T10" fmla="*/ 2974 w 2974"/>
                <a:gd name="T11" fmla="*/ 359 h 359"/>
                <a:gd name="connsiteX0" fmla="*/ 10000 w 10768"/>
                <a:gd name="connsiteY0" fmla="*/ 10000 h 10000"/>
                <a:gd name="connsiteX1" fmla="*/ 0 w 10768"/>
                <a:gd name="connsiteY1" fmla="*/ 10000 h 10000"/>
                <a:gd name="connsiteX2" fmla="*/ 1372 w 10768"/>
                <a:gd name="connsiteY2" fmla="*/ 0 h 10000"/>
                <a:gd name="connsiteX3" fmla="*/ 10000 w 10768"/>
                <a:gd name="connsiteY3" fmla="*/ 0 h 10000"/>
                <a:gd name="connsiteX4" fmla="*/ 10768 w 10768"/>
                <a:gd name="connsiteY4" fmla="*/ 4819 h 10000"/>
                <a:gd name="connsiteX5" fmla="*/ 10000 w 10768"/>
                <a:gd name="connsiteY5" fmla="*/ 10000 h 10000"/>
                <a:gd name="connsiteX0-1" fmla="*/ 10000 w 10784"/>
                <a:gd name="connsiteY0-2" fmla="*/ 10000 h 10000"/>
                <a:gd name="connsiteX1-3" fmla="*/ 0 w 10784"/>
                <a:gd name="connsiteY1-4" fmla="*/ 10000 h 10000"/>
                <a:gd name="connsiteX2-5" fmla="*/ 1372 w 10784"/>
                <a:gd name="connsiteY2-6" fmla="*/ 0 h 10000"/>
                <a:gd name="connsiteX3-7" fmla="*/ 10000 w 10784"/>
                <a:gd name="connsiteY3-8" fmla="*/ 0 h 10000"/>
                <a:gd name="connsiteX4-9" fmla="*/ 10784 w 10784"/>
                <a:gd name="connsiteY4-10" fmla="*/ 4685 h 10000"/>
                <a:gd name="connsiteX5-11" fmla="*/ 10000 w 10784"/>
                <a:gd name="connsiteY5-12" fmla="*/ 10000 h 10000"/>
                <a:gd name="connsiteX0-13" fmla="*/ 10000 w 10784"/>
                <a:gd name="connsiteY0-14" fmla="*/ 10347 h 10347"/>
                <a:gd name="connsiteX1-15" fmla="*/ 0 w 10784"/>
                <a:gd name="connsiteY1-16" fmla="*/ 10347 h 10347"/>
                <a:gd name="connsiteX2-17" fmla="*/ 1198 w 10784"/>
                <a:gd name="connsiteY2-18" fmla="*/ 0 h 10347"/>
                <a:gd name="connsiteX3-19" fmla="*/ 10000 w 10784"/>
                <a:gd name="connsiteY3-20" fmla="*/ 347 h 10347"/>
                <a:gd name="connsiteX4-21" fmla="*/ 10784 w 10784"/>
                <a:gd name="connsiteY4-22" fmla="*/ 5032 h 10347"/>
                <a:gd name="connsiteX5-23" fmla="*/ 10000 w 10784"/>
                <a:gd name="connsiteY5-24" fmla="*/ 10347 h 10347"/>
                <a:gd name="connsiteX0-25" fmla="*/ 10000 w 10784"/>
                <a:gd name="connsiteY0-26" fmla="*/ 10347 h 10347"/>
                <a:gd name="connsiteX1-27" fmla="*/ 0 w 10784"/>
                <a:gd name="connsiteY1-28" fmla="*/ 10347 h 10347"/>
                <a:gd name="connsiteX2-29" fmla="*/ 1173 w 10784"/>
                <a:gd name="connsiteY2-30" fmla="*/ 0 h 10347"/>
                <a:gd name="connsiteX3-31" fmla="*/ 10000 w 10784"/>
                <a:gd name="connsiteY3-32" fmla="*/ 347 h 10347"/>
                <a:gd name="connsiteX4-33" fmla="*/ 10784 w 10784"/>
                <a:gd name="connsiteY4-34" fmla="*/ 5032 h 10347"/>
                <a:gd name="connsiteX5-35" fmla="*/ 10000 w 10784"/>
                <a:gd name="connsiteY5-36" fmla="*/ 10347 h 10347"/>
                <a:gd name="connsiteX0-37" fmla="*/ 10000 w 10784"/>
                <a:gd name="connsiteY0-38" fmla="*/ 10000 h 10000"/>
                <a:gd name="connsiteX1-39" fmla="*/ 0 w 10784"/>
                <a:gd name="connsiteY1-40" fmla="*/ 10000 h 10000"/>
                <a:gd name="connsiteX2-41" fmla="*/ 1161 w 10784"/>
                <a:gd name="connsiteY2-42" fmla="*/ 0 h 10000"/>
                <a:gd name="connsiteX3-43" fmla="*/ 10000 w 10784"/>
                <a:gd name="connsiteY3-44" fmla="*/ 0 h 10000"/>
                <a:gd name="connsiteX4-45" fmla="*/ 10784 w 10784"/>
                <a:gd name="connsiteY4-46" fmla="*/ 4685 h 10000"/>
                <a:gd name="connsiteX5-47" fmla="*/ 10000 w 10784"/>
                <a:gd name="connsiteY5-48" fmla="*/ 10000 h 10000"/>
                <a:gd name="connsiteX0-49" fmla="*/ 10000 w 10784"/>
                <a:gd name="connsiteY0-50" fmla="*/ 10000 h 10000"/>
                <a:gd name="connsiteX1-51" fmla="*/ 0 w 10784"/>
                <a:gd name="connsiteY1-52" fmla="*/ 10000 h 10000"/>
                <a:gd name="connsiteX2-53" fmla="*/ 1244 w 10784"/>
                <a:gd name="connsiteY2-54" fmla="*/ 0 h 10000"/>
                <a:gd name="connsiteX3-55" fmla="*/ 10000 w 10784"/>
                <a:gd name="connsiteY3-56" fmla="*/ 0 h 10000"/>
                <a:gd name="connsiteX4-57" fmla="*/ 10784 w 10784"/>
                <a:gd name="connsiteY4-58" fmla="*/ 4685 h 10000"/>
                <a:gd name="connsiteX5-59" fmla="*/ 10000 w 10784"/>
                <a:gd name="connsiteY5-60" fmla="*/ 10000 h 10000"/>
              </a:gdLst>
              <a:ahLst/>
              <a:cxnLst>
                <a:cxn ang="0">
                  <a:pos x="connsiteX0-49" y="connsiteY0-50"/>
                </a:cxn>
                <a:cxn ang="0">
                  <a:pos x="connsiteX1-51" y="connsiteY1-52"/>
                </a:cxn>
                <a:cxn ang="0">
                  <a:pos x="connsiteX2-53" y="connsiteY2-54"/>
                </a:cxn>
                <a:cxn ang="0">
                  <a:pos x="connsiteX3-55" y="connsiteY3-56"/>
                </a:cxn>
                <a:cxn ang="0">
                  <a:pos x="connsiteX4-57" y="connsiteY4-58"/>
                </a:cxn>
                <a:cxn ang="0">
                  <a:pos x="connsiteX5-59" y="connsiteY5-60"/>
                </a:cxn>
              </a:cxnLst>
              <a:rect l="l" t="t" r="r" b="b"/>
              <a:pathLst>
                <a:path w="10784" h="10000">
                  <a:moveTo>
                    <a:pt x="10000" y="10000"/>
                  </a:moveTo>
                  <a:lnTo>
                    <a:pt x="0" y="10000"/>
                  </a:lnTo>
                  <a:lnTo>
                    <a:pt x="1244" y="0"/>
                  </a:lnTo>
                  <a:lnTo>
                    <a:pt x="10000" y="0"/>
                  </a:lnTo>
                  <a:lnTo>
                    <a:pt x="10784" y="4685"/>
                  </a:lnTo>
                  <a:lnTo>
                    <a:pt x="10000" y="10000"/>
                  </a:lnTo>
                  <a:close/>
                </a:path>
              </a:pathLst>
            </a:custGeom>
            <a:solidFill>
              <a:schemeClr val="accent2"/>
            </a:solidFill>
            <a:ln>
              <a:noFill/>
            </a:ln>
          </p:spPr>
          <p:txBody>
            <a:bodyPr vert="horz" wrap="square" lIns="288000" tIns="0" rIns="216000" bIns="0" numCol="1" anchor="ctr" anchorCtr="0" compatLnSpc="1">
              <a:normAutofit/>
            </a:bodyPr>
            <a:lstStyle/>
            <a:p>
              <a:pPr algn="ctr"/>
              <a:r>
                <a:rPr lang="da-DK" altLang="zh-CN" sz="2000">
                  <a:solidFill>
                    <a:srgbClr val="FFFFFF"/>
                  </a:solidFill>
                </a:rPr>
                <a:t>LOREM IPSUM DOLOR</a:t>
              </a:r>
              <a:endParaRPr lang="zh-CN" altLang="en-US" sz="2000" dirty="0">
                <a:solidFill>
                  <a:srgbClr val="FFFFFF"/>
                </a:solidFill>
              </a:endParaRPr>
            </a:p>
          </p:txBody>
        </p:sp>
        <p:sp>
          <p:nvSpPr>
            <p:cNvPr id="224" name="MH_Number_4">
              <a:hlinkClick r:id="rId26" action="ppaction://hlinksldjump"/>
            </p:cNvPr>
            <p:cNvSpPr txBox="1"/>
            <p:nvPr>
              <p:custDataLst>
                <p:tags r:id="rId10"/>
              </p:custDataLst>
            </p:nvPr>
          </p:nvSpPr>
          <p:spPr>
            <a:xfrm rot="18848767">
              <a:off x="6328766" y="3434970"/>
              <a:ext cx="823564" cy="513804"/>
            </a:xfrm>
            <a:prstGeom prst="rect">
              <a:avLst/>
            </a:prstGeom>
            <a:noFill/>
          </p:spPr>
          <p:txBody>
            <a:bodyPr wrap="square" lIns="0" tIns="0" rIns="0" bIns="0" rtlCol="0" anchor="ctr" anchorCtr="0">
              <a:noAutofit/>
            </a:bodyPr>
            <a:lstStyle/>
            <a:p>
              <a:pPr algn="ctr"/>
              <a:r>
                <a:rPr lang="en-US" altLang="zh-CN" sz="2400" b="1"/>
                <a:t>04</a:t>
              </a:r>
              <a:endParaRPr lang="zh-CN" altLang="en-US" sz="2400" b="1" dirty="0"/>
            </a:p>
          </p:txBody>
        </p:sp>
      </p:grpSp>
      <p:sp>
        <p:nvSpPr>
          <p:cNvPr id="26" name="MH_Others_1"/>
          <p:cNvSpPr/>
          <p:nvPr>
            <p:custDataLst>
              <p:tags r:id="rId6"/>
            </p:custDataLst>
          </p:nvPr>
        </p:nvSpPr>
        <p:spPr bwMode="auto">
          <a:xfrm flipH="1">
            <a:off x="8686357" y="531809"/>
            <a:ext cx="3505643" cy="745447"/>
          </a:xfrm>
          <a:custGeom>
            <a:avLst/>
            <a:gdLst>
              <a:gd name="connsiteX0" fmla="*/ 2403474 w 2619398"/>
              <a:gd name="connsiteY0" fmla="*/ 0 h 556994"/>
              <a:gd name="connsiteX1" fmla="*/ 0 w 2619398"/>
              <a:gd name="connsiteY1" fmla="*/ 0 h 556994"/>
              <a:gd name="connsiteX2" fmla="*/ 0 w 2619398"/>
              <a:gd name="connsiteY2" fmla="*/ 556994 h 556994"/>
              <a:gd name="connsiteX3" fmla="*/ 2403474 w 2619398"/>
              <a:gd name="connsiteY3" fmla="*/ 556994 h 556994"/>
              <a:gd name="connsiteX4" fmla="*/ 2619398 w 2619398"/>
              <a:gd name="connsiteY4" fmla="*/ 260952 h 556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9398" h="556994">
                <a:moveTo>
                  <a:pt x="2403474" y="0"/>
                </a:moveTo>
                <a:lnTo>
                  <a:pt x="0" y="0"/>
                </a:lnTo>
                <a:lnTo>
                  <a:pt x="0" y="556994"/>
                </a:lnTo>
                <a:lnTo>
                  <a:pt x="2403474" y="556994"/>
                </a:lnTo>
                <a:lnTo>
                  <a:pt x="2619398" y="260952"/>
                </a:lnTo>
                <a:close/>
              </a:path>
            </a:pathLst>
          </a:custGeom>
          <a:solidFill>
            <a:schemeClr val="accent1"/>
          </a:solidFill>
          <a:ln>
            <a:noFill/>
          </a:ln>
        </p:spPr>
        <p:txBody>
          <a:bodyPr vert="horz" wrap="square" lIns="216000" tIns="0" rIns="0" bIns="36000" numCol="1" anchor="ctr" anchorCtr="0" compatLnSpc="1">
            <a:normAutofit/>
          </a:bodyPr>
          <a:lstStyle/>
          <a:p>
            <a:pPr algn="ctr"/>
            <a:r>
              <a:rPr lang="en-US" altLang="zh-CN" sz="3600" spc="300">
                <a:solidFill>
                  <a:srgbClr val="FFFFFF"/>
                </a:solidFill>
                <a:latin typeface="+mj-lt"/>
                <a:ea typeface="+mj-ea"/>
                <a:cs typeface="+mj-cs"/>
              </a:rPr>
              <a:t>CONTENTS</a:t>
            </a:r>
          </a:p>
        </p:txBody>
      </p:sp>
      <p:sp>
        <p:nvSpPr>
          <p:cNvPr id="27" name="MH_Others_2"/>
          <p:cNvSpPr/>
          <p:nvPr>
            <p:custDataLst>
              <p:tags r:id="rId7"/>
            </p:custDataLst>
          </p:nvPr>
        </p:nvSpPr>
        <p:spPr bwMode="auto">
          <a:xfrm flipH="1">
            <a:off x="8482394" y="531809"/>
            <a:ext cx="407958" cy="745447"/>
          </a:xfrm>
          <a:custGeom>
            <a:avLst/>
            <a:gdLst>
              <a:gd name="connsiteX0" fmla="*/ 88900 w 304824"/>
              <a:gd name="connsiteY0" fmla="*/ 0 h 556994"/>
              <a:gd name="connsiteX1" fmla="*/ 0 w 304824"/>
              <a:gd name="connsiteY1" fmla="*/ 0 h 556994"/>
              <a:gd name="connsiteX2" fmla="*/ 215924 w 304824"/>
              <a:gd name="connsiteY2" fmla="*/ 260952 h 556994"/>
              <a:gd name="connsiteX3" fmla="*/ 0 w 304824"/>
              <a:gd name="connsiteY3" fmla="*/ 556994 h 556994"/>
              <a:gd name="connsiteX4" fmla="*/ 88900 w 304824"/>
              <a:gd name="connsiteY4" fmla="*/ 556994 h 556994"/>
              <a:gd name="connsiteX5" fmla="*/ 304824 w 304824"/>
              <a:gd name="connsiteY5" fmla="*/ 260952 h 55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24" h="556994">
                <a:moveTo>
                  <a:pt x="88900" y="0"/>
                </a:moveTo>
                <a:lnTo>
                  <a:pt x="0" y="0"/>
                </a:lnTo>
                <a:lnTo>
                  <a:pt x="215924" y="260952"/>
                </a:lnTo>
                <a:lnTo>
                  <a:pt x="0" y="556994"/>
                </a:lnTo>
                <a:lnTo>
                  <a:pt x="88900" y="556994"/>
                </a:lnTo>
                <a:lnTo>
                  <a:pt x="304824" y="260952"/>
                </a:lnTo>
                <a:close/>
              </a:path>
            </a:pathLst>
          </a:custGeom>
          <a:solidFill>
            <a:schemeClr val="accent1"/>
          </a:solidFill>
          <a:ln>
            <a:noFill/>
          </a:ln>
        </p:spPr>
        <p:txBody>
          <a:bodyPr vert="horz" wrap="square" lIns="216000" tIns="0" rIns="0" bIns="36000" numCol="1" anchor="ctr" anchorCtr="0" compatLnSpc="1">
            <a:noAutofit/>
          </a:bodyPr>
          <a:lstStyle/>
          <a:p>
            <a:pPr algn="ctr"/>
            <a:endParaRPr lang="zh-CN" altLang="en-US" sz="2800" spc="300">
              <a:solidFill>
                <a:srgbClr val="FFFFFF"/>
              </a:solidFill>
              <a:latin typeface="Times New Roman" panose="02020603050405020304" pitchFamily="18" charset="0"/>
              <a:ea typeface="方正姚体" panose="02010601030101010101" pitchFamily="2" charset="-122"/>
              <a:cs typeface="Times New Roman" panose="02020603050405020304" pitchFamily="18" charset="0"/>
            </a:endParaRP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H" val="20150921115014"/>
  <p:tag name="MH_LIBRARY" val="GRAPHIC"/>
  <p:tag name="MH_ORDER" val="Rectangle 31"/>
</p:tagLst>
</file>

<file path=ppt/tags/tag10.xml><?xml version="1.0" encoding="utf-8"?>
<p:tagLst xmlns:a="http://schemas.openxmlformats.org/drawingml/2006/main" xmlns:r="http://schemas.openxmlformats.org/officeDocument/2006/relationships" xmlns:p="http://schemas.openxmlformats.org/presentationml/2006/main">
  <p:tag name="MH" val="20150921115014"/>
  <p:tag name="MH_LIBRARY" val="GRAPHIC"/>
  <p:tag name="MH_ORDER" val="Rectangle 28"/>
</p:tagLst>
</file>

<file path=ppt/tags/tag10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101_10*i*14"/>
  <p:tag name="KSO_WM_TEMPLATE_CATEGORY" val="custom"/>
  <p:tag name="KSO_WM_TEMPLATE_INDEX" val="160101"/>
</p:tagLst>
</file>

<file path=ppt/tags/tag10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101_10*i*21"/>
  <p:tag name="KSO_WM_TEMPLATE_CATEGORY" val="custom"/>
  <p:tag name="KSO_WM_TEMPLATE_INDEX" val="160101"/>
</p:tagLst>
</file>

<file path=ppt/tags/tag10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101_10*i*28"/>
  <p:tag name="KSO_WM_TEMPLATE_CATEGORY" val="custom"/>
  <p:tag name="KSO_WM_TEMPLATE_INDEX" val="160101"/>
</p:tagLst>
</file>

<file path=ppt/tags/tag10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4511"/>
  <p:tag name="MH_LIBRARY" val="CONTENTS"/>
  <p:tag name="MH_TYPE" val="OTHERS"/>
  <p:tag name="ID" val="547128"/>
  <p:tag name="KSO_WM_UNIT_TYPE" val="a"/>
  <p:tag name="KSO_WM_UNIT_INDEX" val="1"/>
  <p:tag name="KSO_WM_UNIT_ID" val="custom160101_10*a*1"/>
  <p:tag name="KSO_WM_UNIT_CLEAR" val="1"/>
  <p:tag name="KSO_WM_UNIT_LAYERLEVEL" val="1"/>
  <p:tag name="KSO_WM_UNIT_ISCONTENTSTITLE" val="1"/>
  <p:tag name="KSO_WM_UNIT_VALUE" val="8"/>
  <p:tag name="KSO_WM_UNIT_HIGHLIGHT" val="0"/>
  <p:tag name="KSO_WM_UNIT_COMPATIBLE" val="0"/>
  <p:tag name="KSO_WM_UNIT_PRESET_TEXT" val="CONTENTS"/>
</p:tagLst>
</file>

<file path=ppt/tags/tag104.xml><?xml version="1.0" encoding="utf-8"?>
<p:tagLst xmlns:a="http://schemas.openxmlformats.org/drawingml/2006/main" xmlns:r="http://schemas.openxmlformats.org/officeDocument/2006/relationships" xmlns:p="http://schemas.openxmlformats.org/presentationml/2006/main">
  <p:tag name="MH" val="20150921114511"/>
  <p:tag name="MH_LIBRARY" val="CONTENTS"/>
  <p:tag name="MH_TYPE" val="OTHERS"/>
  <p:tag name="ID" val="547128"/>
  <p:tag name="KSO_WM_TAG_VERSION" val="1.0"/>
  <p:tag name="KSO_WM_BEAUTIFY_FLAG" val="#wm#"/>
  <p:tag name="KSO_WM_UNIT_TYPE" val="i"/>
  <p:tag name="KSO_WM_UNIT_ID" val="custom160101_10*i*36"/>
  <p:tag name="KSO_WM_TEMPLATE_CATEGORY" val="custom"/>
  <p:tag name="KSO_WM_TEMPLATE_INDEX" val="160101"/>
</p:tagLst>
</file>

<file path=ppt/tags/tag10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4511"/>
  <p:tag name="MH_LIBRARY" val="CONTENTS"/>
  <p:tag name="MH_TYPE" val="OTHERS"/>
  <p:tag name="ID" val="547128"/>
  <p:tag name="KSO_WM_UNIT_TYPE" val="l_i"/>
  <p:tag name="KSO_WM_UNIT_INDEX" val="1_9"/>
  <p:tag name="KSO_WM_UNIT_ID" val="custom160101_10*l_i*1_9"/>
  <p:tag name="KSO_WM_UNIT_CLEAR" val="1"/>
  <p:tag name="KSO_WM_UNIT_LAYERLEVEL" val="1_1"/>
  <p:tag name="KSO_WM_DIAGRAM_GROUP_CODE" val="l1-1"/>
</p:tagLst>
</file>

<file path=ppt/tags/tag10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4511"/>
  <p:tag name="MH_LIBRARY" val="CONTENTS"/>
  <p:tag name="MH_TYPE" val="ENTRY"/>
  <p:tag name="ID" val="547128"/>
  <p:tag name="MH_ORDER" val="4"/>
  <p:tag name="KSO_WM_UNIT_TYPE" val="l_h_f"/>
  <p:tag name="KSO_WM_UNIT_INDEX" val="1_4_1"/>
  <p:tag name="KSO_WM_UNIT_ID" val="custom160101_10*l_h_f*1_4_1"/>
  <p:tag name="KSO_WM_UNIT_CLEAR" val="1"/>
  <p:tag name="KSO_WM_UNIT_LAYERLEVEL" val="1_1_1"/>
  <p:tag name="KSO_WM_UNIT_VALUE" val="13"/>
  <p:tag name="KSO_WM_UNIT_HIGHLIGHT" val="0"/>
  <p:tag name="KSO_WM_UNIT_COMPATIBLE" val="0"/>
  <p:tag name="KSO_WM_UNIT_PRESET_TEXT_INDEX" val="3"/>
  <p:tag name="KSO_WM_UNIT_PRESET_TEXT_LEN" val="17"/>
  <p:tag name="KSO_WM_DIAGRAM_GROUP_CODE" val="l1-1"/>
</p:tagLst>
</file>

<file path=ppt/tags/tag10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4511"/>
  <p:tag name="MH_LIBRARY" val="CONTENTS"/>
  <p:tag name="MH_TYPE" val="NUMBER"/>
  <p:tag name="ID" val="547128"/>
  <p:tag name="MH_ORDER" val="4"/>
  <p:tag name="KSO_WM_UNIT_TYPE" val="l_i"/>
  <p:tag name="KSO_WM_UNIT_INDEX" val="1_10"/>
  <p:tag name="KSO_WM_UNIT_ID" val="custom160101_10*l_i*1_10"/>
  <p:tag name="KSO_WM_UNIT_CLEAR" val="1"/>
  <p:tag name="KSO_WM_UNIT_LAYERLEVEL" val="1_1"/>
  <p:tag name="KSO_WM_DIAGRAM_GROUP_CODE" val="l1-1"/>
</p:tagLst>
</file>

<file path=ppt/tags/tag10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4511"/>
  <p:tag name="MH_LIBRARY" val="CONTENTS"/>
  <p:tag name="MH_TYPE" val="OTHERS"/>
  <p:tag name="ID" val="547128"/>
  <p:tag name="KSO_WM_UNIT_TYPE" val="l_i"/>
  <p:tag name="KSO_WM_UNIT_INDEX" val="1_7"/>
  <p:tag name="KSO_WM_UNIT_ID" val="custom160101_10*l_i*1_7"/>
  <p:tag name="KSO_WM_UNIT_CLEAR" val="1"/>
  <p:tag name="KSO_WM_UNIT_LAYERLEVEL" val="1_1"/>
  <p:tag name="KSO_WM_DIAGRAM_GROUP_CODE" val="l1-1"/>
</p:tagLst>
</file>

<file path=ppt/tags/tag10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4511"/>
  <p:tag name="MH_LIBRARY" val="CONTENTS"/>
  <p:tag name="MH_TYPE" val="ENTRY"/>
  <p:tag name="ID" val="547128"/>
  <p:tag name="MH_ORDER" val="1"/>
  <p:tag name="KSO_WM_UNIT_TYPE" val="l_h_f"/>
  <p:tag name="KSO_WM_UNIT_INDEX" val="1_2_1"/>
  <p:tag name="KSO_WM_UNIT_ID" val="custom160101_10*l_h_f*1_2_1"/>
  <p:tag name="KSO_WM_UNIT_CLEAR" val="1"/>
  <p:tag name="KSO_WM_UNIT_LAYERLEVEL" val="1_1_1"/>
  <p:tag name="KSO_WM_UNIT_VALUE" val="13"/>
  <p:tag name="KSO_WM_UNIT_HIGHLIGHT" val="0"/>
  <p:tag name="KSO_WM_UNIT_COMPATIBLE" val="0"/>
  <p:tag name="KSO_WM_UNIT_PRESET_TEXT_INDEX" val="3"/>
  <p:tag name="KSO_WM_UNIT_PRESET_TEXT_LEN" val="17"/>
  <p:tag name="KSO_WM_DIAGRAM_GROUP_CODE" val="l1-1"/>
</p:tagLst>
</file>

<file path=ppt/tags/tag11.xml><?xml version="1.0" encoding="utf-8"?>
<p:tagLst xmlns:a="http://schemas.openxmlformats.org/drawingml/2006/main" xmlns:r="http://schemas.openxmlformats.org/officeDocument/2006/relationships" xmlns:p="http://schemas.openxmlformats.org/presentationml/2006/main">
  <p:tag name="MH" val="20150921115014"/>
  <p:tag name="MH_LIBRARY" val="GRAPHIC"/>
  <p:tag name="MH_ORDER" val="Rectangle 29"/>
</p:tagLst>
</file>

<file path=ppt/tags/tag1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4511"/>
  <p:tag name="MH_LIBRARY" val="CONTENTS"/>
  <p:tag name="MH_TYPE" val="NUMBER"/>
  <p:tag name="ID" val="547128"/>
  <p:tag name="MH_ORDER" val="1"/>
  <p:tag name="KSO_WM_UNIT_TYPE" val="l_i"/>
  <p:tag name="KSO_WM_UNIT_INDEX" val="1_8"/>
  <p:tag name="KSO_WM_UNIT_ID" val="custom160101_10*l_i*1_8"/>
  <p:tag name="KSO_WM_UNIT_CLEAR" val="1"/>
  <p:tag name="KSO_WM_UNIT_LAYERLEVEL" val="1_1"/>
  <p:tag name="KSO_WM_DIAGRAM_GROUP_CODE" val="l1-1"/>
</p:tagLst>
</file>

<file path=ppt/tags/tag1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4511"/>
  <p:tag name="MH_LIBRARY" val="CONTENTS"/>
  <p:tag name="MH_TYPE" val="ENTRY"/>
  <p:tag name="ID" val="547128"/>
  <p:tag name="MH_ORDER" val="5"/>
  <p:tag name="KSO_WM_UNIT_TYPE" val="l_h_f"/>
  <p:tag name="KSO_WM_UNIT_INDEX" val="1_5_1"/>
  <p:tag name="KSO_WM_UNIT_ID" val="custom160101_10*l_h_f*1_5_1"/>
  <p:tag name="KSO_WM_UNIT_CLEAR" val="1"/>
  <p:tag name="KSO_WM_UNIT_LAYERLEVEL" val="1_1_1"/>
  <p:tag name="KSO_WM_UNIT_VALUE" val="13"/>
  <p:tag name="KSO_WM_UNIT_HIGHLIGHT" val="0"/>
  <p:tag name="KSO_WM_UNIT_COMPATIBLE" val="0"/>
  <p:tag name="KSO_WM_UNIT_PRESET_TEXT_INDEX" val="3"/>
  <p:tag name="KSO_WM_UNIT_PRESET_TEXT_LEN" val="17"/>
  <p:tag name="KSO_WM_DIAGRAM_GROUP_CODE" val="l1-1"/>
</p:tagLst>
</file>

<file path=ppt/tags/tag1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4511"/>
  <p:tag name="MH_LIBRARY" val="CONTENTS"/>
  <p:tag name="MH_TYPE" val="OTHERS"/>
  <p:tag name="ID" val="547128"/>
  <p:tag name="KSO_WM_UNIT_TYPE" val="l_i"/>
  <p:tag name="KSO_WM_UNIT_INDEX" val="1_5"/>
  <p:tag name="KSO_WM_UNIT_ID" val="custom160101_10*l_i*1_5"/>
  <p:tag name="KSO_WM_UNIT_CLEAR" val="1"/>
  <p:tag name="KSO_WM_UNIT_LAYERLEVEL" val="1_1"/>
  <p:tag name="KSO_WM_DIAGRAM_GROUP_CODE" val="l1-1"/>
</p:tagLst>
</file>

<file path=ppt/tags/tag1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4511"/>
  <p:tag name="MH_LIBRARY" val="CONTENTS"/>
  <p:tag name="MH_TYPE" val="NUMBER"/>
  <p:tag name="ID" val="547128"/>
  <p:tag name="MH_ORDER" val="5"/>
  <p:tag name="KSO_WM_UNIT_TYPE" val="l_i"/>
  <p:tag name="KSO_WM_UNIT_INDEX" val="1_6"/>
  <p:tag name="KSO_WM_UNIT_ID" val="custom160101_10*l_i*1_6"/>
  <p:tag name="KSO_WM_UNIT_CLEAR" val="1"/>
  <p:tag name="KSO_WM_UNIT_LAYERLEVEL" val="1_1"/>
  <p:tag name="KSO_WM_DIAGRAM_GROUP_CODE" val="l1-1"/>
</p:tagLst>
</file>

<file path=ppt/tags/tag1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4511"/>
  <p:tag name="MH_LIBRARY" val="CONTENTS"/>
  <p:tag name="MH_TYPE" val="ENTRY"/>
  <p:tag name="ID" val="547128"/>
  <p:tag name="MH_ORDER" val="3"/>
  <p:tag name="KSO_WM_UNIT_TYPE" val="l_h_f"/>
  <p:tag name="KSO_WM_UNIT_INDEX" val="1_3_1"/>
  <p:tag name="KSO_WM_UNIT_ID" val="custom160101_10*l_h_f*1_3_1"/>
  <p:tag name="KSO_WM_UNIT_CLEAR" val="1"/>
  <p:tag name="KSO_WM_UNIT_LAYERLEVEL" val="1_1_1"/>
  <p:tag name="KSO_WM_UNIT_VALUE" val="13"/>
  <p:tag name="KSO_WM_UNIT_HIGHLIGHT" val="0"/>
  <p:tag name="KSO_WM_UNIT_COMPATIBLE" val="0"/>
  <p:tag name="KSO_WM_UNIT_PRESET_TEXT_INDEX" val="3"/>
  <p:tag name="KSO_WM_UNIT_PRESET_TEXT_LEN" val="17"/>
  <p:tag name="KSO_WM_DIAGRAM_GROUP_CODE" val="l1-1"/>
</p:tagLst>
</file>

<file path=ppt/tags/tag1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4511"/>
  <p:tag name="MH_LIBRARY" val="CONTENTS"/>
  <p:tag name="MH_TYPE" val="OTHERS"/>
  <p:tag name="ID" val="547128"/>
  <p:tag name="KSO_WM_UNIT_TYPE" val="l_i"/>
  <p:tag name="KSO_WM_UNIT_INDEX" val="1_3"/>
  <p:tag name="KSO_WM_UNIT_ID" val="custom160101_10*l_i*1_3"/>
  <p:tag name="KSO_WM_UNIT_CLEAR" val="1"/>
  <p:tag name="KSO_WM_UNIT_LAYERLEVEL" val="1_1"/>
  <p:tag name="KSO_WM_DIAGRAM_GROUP_CODE" val="l1-1"/>
</p:tagLst>
</file>

<file path=ppt/tags/tag1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4511"/>
  <p:tag name="MH_LIBRARY" val="CONTENTS"/>
  <p:tag name="MH_TYPE" val="NUMBER"/>
  <p:tag name="ID" val="547128"/>
  <p:tag name="MH_ORDER" val="3"/>
  <p:tag name="KSO_WM_UNIT_TYPE" val="l_i"/>
  <p:tag name="KSO_WM_UNIT_INDEX" val="1_4"/>
  <p:tag name="KSO_WM_UNIT_ID" val="custom160101_10*l_i*1_4"/>
  <p:tag name="KSO_WM_UNIT_CLEAR" val="1"/>
  <p:tag name="KSO_WM_UNIT_LAYERLEVEL" val="1_1"/>
  <p:tag name="KSO_WM_DIAGRAM_GROUP_CODE" val="l1-1"/>
</p:tagLst>
</file>

<file path=ppt/tags/tag1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4511"/>
  <p:tag name="MH_LIBRARY" val="CONTENTS"/>
  <p:tag name="MH_TYPE" val="OTHERS"/>
  <p:tag name="ID" val="547128"/>
  <p:tag name="KSO_WM_UNIT_TYPE" val="l_i"/>
  <p:tag name="KSO_WM_UNIT_INDEX" val="1_1"/>
  <p:tag name="KSO_WM_UNIT_ID" val="custom160101_10*l_i*1_1"/>
  <p:tag name="KSO_WM_UNIT_CLEAR" val="1"/>
  <p:tag name="KSO_WM_UNIT_LAYERLEVEL" val="1_1"/>
  <p:tag name="KSO_WM_DIAGRAM_GROUP_CODE" val="l1-1"/>
</p:tagLst>
</file>

<file path=ppt/tags/tag1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4511"/>
  <p:tag name="MH_LIBRARY" val="CONTENTS"/>
  <p:tag name="MH_TYPE" val="ENTRY"/>
  <p:tag name="ID" val="547128"/>
  <p:tag name="MH_ORDER" val="2"/>
  <p:tag name="KSO_WM_UNIT_TYPE" val="l_h_f"/>
  <p:tag name="KSO_WM_UNIT_INDEX" val="1_1_1"/>
  <p:tag name="KSO_WM_UNIT_ID" val="custom160101_10*l_h_f*1_1_1"/>
  <p:tag name="KSO_WM_UNIT_CLEAR" val="1"/>
  <p:tag name="KSO_WM_UNIT_LAYERLEVEL" val="1_1_1"/>
  <p:tag name="KSO_WM_UNIT_VALUE" val="13"/>
  <p:tag name="KSO_WM_UNIT_HIGHLIGHT" val="0"/>
  <p:tag name="KSO_WM_UNIT_COMPATIBLE" val="0"/>
  <p:tag name="KSO_WM_UNIT_PRESET_TEXT_INDEX" val="3"/>
  <p:tag name="KSO_WM_UNIT_PRESET_TEXT_LEN" val="17"/>
  <p:tag name="KSO_WM_DIAGRAM_GROUP_CODE" val="l1-1"/>
</p:tagLst>
</file>

<file path=ppt/tags/tag1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4511"/>
  <p:tag name="MH_LIBRARY" val="CONTENTS"/>
  <p:tag name="MH_TYPE" val="NUMBER"/>
  <p:tag name="ID" val="547128"/>
  <p:tag name="MH_ORDER" val="2"/>
  <p:tag name="KSO_WM_UNIT_TYPE" val="l_i"/>
  <p:tag name="KSO_WM_UNIT_INDEX" val="1_2"/>
  <p:tag name="KSO_WM_UNIT_ID" val="custom160101_10*l_i*1_2"/>
  <p:tag name="KSO_WM_UNIT_CLEAR" val="1"/>
  <p:tag name="KSO_WM_UNIT_LAYERLEVEL" val="1_1"/>
  <p:tag name="KSO_WM_DIAGRAM_GROUP_CODE" val="l1-1"/>
</p:tagLst>
</file>

<file path=ppt/tags/tag12.xml><?xml version="1.0" encoding="utf-8"?>
<p:tagLst xmlns:a="http://schemas.openxmlformats.org/drawingml/2006/main" xmlns:r="http://schemas.openxmlformats.org/officeDocument/2006/relationships" xmlns:p="http://schemas.openxmlformats.org/presentationml/2006/main">
  <p:tag name="MH" val="20150921115014"/>
  <p:tag name="MH_LIBRARY" val="GRAPHIC"/>
  <p:tag name="MH_ORDER" val="Rectangle 30"/>
</p:tagLst>
</file>

<file path=ppt/tags/tag120.xml><?xml version="1.0" encoding="utf-8"?>
<p:tagLst xmlns:a="http://schemas.openxmlformats.org/drawingml/2006/main" xmlns:r="http://schemas.openxmlformats.org/officeDocument/2006/relationships" xmlns:p="http://schemas.openxmlformats.org/presentationml/2006/main">
  <p:tag name="MH" val="20150921114511"/>
  <p:tag name="MH_LIBRARY" val="CONTENTS"/>
  <p:tag name="MH_AUTOCOLOR" val="TRUE"/>
  <p:tag name="MH_TYPE" val="CONTENTS"/>
  <p:tag name="ID" val="547128"/>
  <p:tag name="KSO_WM_TEMPLATE_CATEGORY" val="custom"/>
  <p:tag name="KSO_WM_TEMPLATE_INDEX" val="160101"/>
  <p:tag name="KSO_WM_SLIDE_ID" val="custom160101_11"/>
  <p:tag name="KSO_WM_SLIDE_INDEX" val="11"/>
  <p:tag name="KSO_WM_SLIDE_ITEM_CNT" val="6"/>
  <p:tag name="KSO_WM_SLIDE_LAYOUT" val="a_l"/>
  <p:tag name="KSO_WM_SLIDE_LAYOUT_CNT" val="1_1"/>
  <p:tag name="KSO_WM_SLIDE_TYPE" val="contents"/>
  <p:tag name="KSO_WM_BEAUTIFY_FLAG" val="#wm#"/>
  <p:tag name="KSO_WM_TAG_VERSION" val="1.0"/>
  <p:tag name="KSO_WM_DIAGRAM_GROUP_CODE" val="l1-1"/>
</p:tagLst>
</file>

<file path=ppt/tags/tag1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101_11*i*0"/>
  <p:tag name="KSO_WM_TEMPLATE_CATEGORY" val="custom"/>
  <p:tag name="KSO_WM_TEMPLATE_INDEX" val="160101"/>
</p:tagLst>
</file>

<file path=ppt/tags/tag1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101_11*i*7"/>
  <p:tag name="KSO_WM_TEMPLATE_CATEGORY" val="custom"/>
  <p:tag name="KSO_WM_TEMPLATE_INDEX" val="160101"/>
</p:tagLst>
</file>

<file path=ppt/tags/tag1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101_11*i*14"/>
  <p:tag name="KSO_WM_TEMPLATE_CATEGORY" val="custom"/>
  <p:tag name="KSO_WM_TEMPLATE_INDEX" val="160101"/>
</p:tagLst>
</file>

<file path=ppt/tags/tag1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101_11*i*21"/>
  <p:tag name="KSO_WM_TEMPLATE_CATEGORY" val="custom"/>
  <p:tag name="KSO_WM_TEMPLATE_INDEX" val="160101"/>
</p:tagLst>
</file>

<file path=ppt/tags/tag1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101_11*i*28"/>
  <p:tag name="KSO_WM_TEMPLATE_CATEGORY" val="custom"/>
  <p:tag name="KSO_WM_TEMPLATE_INDEX" val="160101"/>
</p:tagLst>
</file>

<file path=ppt/tags/tag1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101_11*i*35"/>
  <p:tag name="KSO_WM_TEMPLATE_CATEGORY" val="custom"/>
  <p:tag name="KSO_WM_TEMPLATE_INDEX" val="160101"/>
</p:tagLst>
</file>

<file path=ppt/tags/tag1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4511"/>
  <p:tag name="MH_LIBRARY" val="CONTENTS"/>
  <p:tag name="MH_TYPE" val="OTHERS"/>
  <p:tag name="ID" val="547128"/>
  <p:tag name="KSO_WM_UNIT_TYPE" val="a"/>
  <p:tag name="KSO_WM_UNIT_INDEX" val="1"/>
  <p:tag name="KSO_WM_UNIT_ID" val="custom160101_11*a*1"/>
  <p:tag name="KSO_WM_UNIT_CLEAR" val="1"/>
  <p:tag name="KSO_WM_UNIT_LAYERLEVEL" val="1"/>
  <p:tag name="KSO_WM_UNIT_ISCONTENTSTITLE" val="1"/>
  <p:tag name="KSO_WM_UNIT_VALUE" val="8"/>
  <p:tag name="KSO_WM_UNIT_HIGHLIGHT" val="0"/>
  <p:tag name="KSO_WM_UNIT_COMPATIBLE" val="0"/>
  <p:tag name="KSO_WM_UNIT_PRESET_TEXT" val="CONTENTS"/>
</p:tagLst>
</file>

<file path=ppt/tags/tag128.xml><?xml version="1.0" encoding="utf-8"?>
<p:tagLst xmlns:a="http://schemas.openxmlformats.org/drawingml/2006/main" xmlns:r="http://schemas.openxmlformats.org/officeDocument/2006/relationships" xmlns:p="http://schemas.openxmlformats.org/presentationml/2006/main">
  <p:tag name="MH" val="20150921114511"/>
  <p:tag name="MH_LIBRARY" val="CONTENTS"/>
  <p:tag name="MH_TYPE" val="OTHERS"/>
  <p:tag name="ID" val="547128"/>
  <p:tag name="KSO_WM_TAG_VERSION" val="1.0"/>
  <p:tag name="KSO_WM_BEAUTIFY_FLAG" val="#wm#"/>
  <p:tag name="KSO_WM_UNIT_TYPE" val="i"/>
  <p:tag name="KSO_WM_UNIT_ID" val="custom160101_11*i*43"/>
  <p:tag name="KSO_WM_TEMPLATE_CATEGORY" val="custom"/>
  <p:tag name="KSO_WM_TEMPLATE_INDEX" val="160101"/>
</p:tagLst>
</file>

<file path=ppt/tags/tag1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4511"/>
  <p:tag name="MH_LIBRARY" val="CONTENTS"/>
  <p:tag name="MH_TYPE" val="ENTRY"/>
  <p:tag name="ID" val="547128"/>
  <p:tag name="MH_ORDER" val="6"/>
  <p:tag name="KSO_WM_UNIT_TYPE" val="l_h_f"/>
  <p:tag name="KSO_WM_UNIT_INDEX" val="1_6_1"/>
  <p:tag name="KSO_WM_UNIT_ID" val="custom160101_11*l_h_f*1_6_1"/>
  <p:tag name="KSO_WM_UNIT_CLEAR" val="1"/>
  <p:tag name="KSO_WM_UNIT_LAYERLEVEL" val="1_1_1"/>
  <p:tag name="KSO_WM_UNIT_VALUE" val="13"/>
  <p:tag name="KSO_WM_UNIT_HIGHLIGHT" val="0"/>
  <p:tag name="KSO_WM_UNIT_COMPATIBLE" val="0"/>
  <p:tag name="KSO_WM_UNIT_PRESET_TEXT_INDEX" val="3"/>
  <p:tag name="KSO_WM_UNIT_PRESET_TEXT_LEN" val="17"/>
  <p:tag name="KSO_WM_DIAGRAM_GROUP_CODE" val="l1-1"/>
</p:tagLst>
</file>

<file path=ppt/tags/tag13.xml><?xml version="1.0" encoding="utf-8"?>
<p:tagLst xmlns:a="http://schemas.openxmlformats.org/drawingml/2006/main" xmlns:r="http://schemas.openxmlformats.org/officeDocument/2006/relationships" xmlns:p="http://schemas.openxmlformats.org/presentationml/2006/main">
  <p:tag name="MH" val="20150921115014"/>
  <p:tag name="MH_LIBRARY" val="GRAPHIC"/>
  <p:tag name="MH_ORDER" val="Oval 33"/>
</p:tagLst>
</file>

<file path=ppt/tags/tag1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4511"/>
  <p:tag name="MH_LIBRARY" val="CONTENTS"/>
  <p:tag name="MH_TYPE" val="OTHERS"/>
  <p:tag name="ID" val="547128"/>
  <p:tag name="KSO_WM_UNIT_TYPE" val="l_i"/>
  <p:tag name="KSO_WM_UNIT_INDEX" val="1_11"/>
  <p:tag name="KSO_WM_UNIT_ID" val="custom160101_11*l_i*1_11"/>
  <p:tag name="KSO_WM_UNIT_CLEAR" val="1"/>
  <p:tag name="KSO_WM_UNIT_LAYERLEVEL" val="1_1"/>
  <p:tag name="KSO_WM_DIAGRAM_GROUP_CODE" val="l1-1"/>
</p:tagLst>
</file>

<file path=ppt/tags/tag1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4511"/>
  <p:tag name="MH_LIBRARY" val="CONTENTS"/>
  <p:tag name="MH_TYPE" val="NUMBER"/>
  <p:tag name="ID" val="547128"/>
  <p:tag name="MH_ORDER" val="6"/>
  <p:tag name="KSO_WM_UNIT_TYPE" val="l_i"/>
  <p:tag name="KSO_WM_UNIT_INDEX" val="1_12"/>
  <p:tag name="KSO_WM_UNIT_ID" val="custom160101_11*l_i*1_12"/>
  <p:tag name="KSO_WM_UNIT_CLEAR" val="1"/>
  <p:tag name="KSO_WM_UNIT_LAYERLEVEL" val="1_1"/>
  <p:tag name="KSO_WM_DIAGRAM_GROUP_CODE" val="l1-1"/>
</p:tagLst>
</file>

<file path=ppt/tags/tag1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4511"/>
  <p:tag name="MH_LIBRARY" val="CONTENTS"/>
  <p:tag name="MH_TYPE" val="OTHERS"/>
  <p:tag name="ID" val="547128"/>
  <p:tag name="KSO_WM_UNIT_TYPE" val="l_i"/>
  <p:tag name="KSO_WM_UNIT_INDEX" val="1_9"/>
  <p:tag name="KSO_WM_UNIT_ID" val="custom160101_11*l_i*1_9"/>
  <p:tag name="KSO_WM_UNIT_CLEAR" val="1"/>
  <p:tag name="KSO_WM_UNIT_LAYERLEVEL" val="1_1"/>
  <p:tag name="KSO_WM_DIAGRAM_GROUP_CODE" val="l1-1"/>
</p:tagLst>
</file>

<file path=ppt/tags/tag1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4511"/>
  <p:tag name="MH_LIBRARY" val="CONTENTS"/>
  <p:tag name="MH_TYPE" val="ENTRY"/>
  <p:tag name="ID" val="547128"/>
  <p:tag name="MH_ORDER" val="4"/>
  <p:tag name="KSO_WM_UNIT_TYPE" val="l_h_f"/>
  <p:tag name="KSO_WM_UNIT_INDEX" val="1_4_1"/>
  <p:tag name="KSO_WM_UNIT_ID" val="custom160101_11*l_h_f*1_4_1"/>
  <p:tag name="KSO_WM_UNIT_CLEAR" val="1"/>
  <p:tag name="KSO_WM_UNIT_LAYERLEVEL" val="1_1_1"/>
  <p:tag name="KSO_WM_UNIT_VALUE" val="13"/>
  <p:tag name="KSO_WM_UNIT_HIGHLIGHT" val="0"/>
  <p:tag name="KSO_WM_UNIT_COMPATIBLE" val="0"/>
  <p:tag name="KSO_WM_UNIT_PRESET_TEXT_INDEX" val="3"/>
  <p:tag name="KSO_WM_UNIT_PRESET_TEXT_LEN" val="17"/>
  <p:tag name="KSO_WM_DIAGRAM_GROUP_CODE" val="l1-1"/>
</p:tagLst>
</file>

<file path=ppt/tags/tag13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4511"/>
  <p:tag name="MH_LIBRARY" val="CONTENTS"/>
  <p:tag name="MH_TYPE" val="NUMBER"/>
  <p:tag name="ID" val="547128"/>
  <p:tag name="MH_ORDER" val="4"/>
  <p:tag name="KSO_WM_UNIT_TYPE" val="l_i"/>
  <p:tag name="KSO_WM_UNIT_INDEX" val="1_10"/>
  <p:tag name="KSO_WM_UNIT_ID" val="custom160101_11*l_i*1_10"/>
  <p:tag name="KSO_WM_UNIT_CLEAR" val="1"/>
  <p:tag name="KSO_WM_UNIT_LAYERLEVEL" val="1_1"/>
  <p:tag name="KSO_WM_DIAGRAM_GROUP_CODE" val="l1-1"/>
</p:tagLst>
</file>

<file path=ppt/tags/tag13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4511"/>
  <p:tag name="MH_LIBRARY" val="CONTENTS"/>
  <p:tag name="MH_TYPE" val="OTHERS"/>
  <p:tag name="ID" val="547128"/>
  <p:tag name="KSO_WM_UNIT_TYPE" val="l_i"/>
  <p:tag name="KSO_WM_UNIT_INDEX" val="1_7"/>
  <p:tag name="KSO_WM_UNIT_ID" val="custom160101_11*l_i*1_7"/>
  <p:tag name="KSO_WM_UNIT_CLEAR" val="1"/>
  <p:tag name="KSO_WM_UNIT_LAYERLEVEL" val="1_1"/>
  <p:tag name="KSO_WM_DIAGRAM_GROUP_CODE" val="l1-1"/>
</p:tagLst>
</file>

<file path=ppt/tags/tag13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4511"/>
  <p:tag name="MH_LIBRARY" val="CONTENTS"/>
  <p:tag name="MH_TYPE" val="ENTRY"/>
  <p:tag name="ID" val="547128"/>
  <p:tag name="MH_ORDER" val="1"/>
  <p:tag name="KSO_WM_UNIT_TYPE" val="l_h_f"/>
  <p:tag name="KSO_WM_UNIT_INDEX" val="1_2_1"/>
  <p:tag name="KSO_WM_UNIT_ID" val="custom160101_11*l_h_f*1_2_1"/>
  <p:tag name="KSO_WM_UNIT_CLEAR" val="1"/>
  <p:tag name="KSO_WM_UNIT_LAYERLEVEL" val="1_1_1"/>
  <p:tag name="KSO_WM_UNIT_VALUE" val="13"/>
  <p:tag name="KSO_WM_UNIT_HIGHLIGHT" val="0"/>
  <p:tag name="KSO_WM_UNIT_COMPATIBLE" val="0"/>
  <p:tag name="KSO_WM_UNIT_PRESET_TEXT_INDEX" val="3"/>
  <p:tag name="KSO_WM_UNIT_PRESET_TEXT_LEN" val="17"/>
  <p:tag name="KSO_WM_DIAGRAM_GROUP_CODE" val="l1-1"/>
</p:tagLst>
</file>

<file path=ppt/tags/tag13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4511"/>
  <p:tag name="MH_LIBRARY" val="CONTENTS"/>
  <p:tag name="MH_TYPE" val="NUMBER"/>
  <p:tag name="ID" val="547128"/>
  <p:tag name="MH_ORDER" val="1"/>
  <p:tag name="KSO_WM_UNIT_TYPE" val="l_i"/>
  <p:tag name="KSO_WM_UNIT_INDEX" val="1_8"/>
  <p:tag name="KSO_WM_UNIT_ID" val="custom160101_11*l_i*1_8"/>
  <p:tag name="KSO_WM_UNIT_CLEAR" val="1"/>
  <p:tag name="KSO_WM_UNIT_LAYERLEVEL" val="1_1"/>
  <p:tag name="KSO_WM_DIAGRAM_GROUP_CODE" val="l1-1"/>
</p:tagLst>
</file>

<file path=ppt/tags/tag13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4511"/>
  <p:tag name="MH_LIBRARY" val="CONTENTS"/>
  <p:tag name="MH_TYPE" val="ENTRY"/>
  <p:tag name="ID" val="547128"/>
  <p:tag name="MH_ORDER" val="5"/>
  <p:tag name="KSO_WM_UNIT_TYPE" val="l_h_f"/>
  <p:tag name="KSO_WM_UNIT_INDEX" val="1_5_1"/>
  <p:tag name="KSO_WM_UNIT_ID" val="custom160101_11*l_h_f*1_5_1"/>
  <p:tag name="KSO_WM_UNIT_CLEAR" val="1"/>
  <p:tag name="KSO_WM_UNIT_LAYERLEVEL" val="1_1_1"/>
  <p:tag name="KSO_WM_UNIT_VALUE" val="13"/>
  <p:tag name="KSO_WM_UNIT_HIGHLIGHT" val="0"/>
  <p:tag name="KSO_WM_UNIT_COMPATIBLE" val="0"/>
  <p:tag name="KSO_WM_UNIT_PRESET_TEXT_INDEX" val="3"/>
  <p:tag name="KSO_WM_UNIT_PRESET_TEXT_LEN" val="17"/>
  <p:tag name="KSO_WM_DIAGRAM_GROUP_CODE" val="l1-1"/>
</p:tagLst>
</file>

<file path=ppt/tags/tag13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4511"/>
  <p:tag name="MH_LIBRARY" val="CONTENTS"/>
  <p:tag name="MH_TYPE" val="OTHERS"/>
  <p:tag name="ID" val="547128"/>
  <p:tag name="KSO_WM_UNIT_TYPE" val="l_i"/>
  <p:tag name="KSO_WM_UNIT_INDEX" val="1_5"/>
  <p:tag name="KSO_WM_UNIT_ID" val="custom160101_11*l_i*1_5"/>
  <p:tag name="KSO_WM_UNIT_CLEAR" val="1"/>
  <p:tag name="KSO_WM_UNIT_LAYERLEVEL" val="1_1"/>
  <p:tag name="KSO_WM_DIAGRAM_GROUP_CODE" val="l1-1"/>
</p:tagLst>
</file>

<file path=ppt/tags/tag14.xml><?xml version="1.0" encoding="utf-8"?>
<p:tagLst xmlns:a="http://schemas.openxmlformats.org/drawingml/2006/main" xmlns:r="http://schemas.openxmlformats.org/officeDocument/2006/relationships" xmlns:p="http://schemas.openxmlformats.org/presentationml/2006/main">
  <p:tag name="MH" val="20150921115014"/>
  <p:tag name="MH_LIBRARY" val="GRAPHIC"/>
  <p:tag name="MH_ORDER" val="Oval 34"/>
</p:tagLst>
</file>

<file path=ppt/tags/tag14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4511"/>
  <p:tag name="MH_LIBRARY" val="CONTENTS"/>
  <p:tag name="MH_TYPE" val="NUMBER"/>
  <p:tag name="ID" val="547128"/>
  <p:tag name="MH_ORDER" val="5"/>
  <p:tag name="KSO_WM_UNIT_TYPE" val="l_i"/>
  <p:tag name="KSO_WM_UNIT_INDEX" val="1_6"/>
  <p:tag name="KSO_WM_UNIT_ID" val="custom160101_11*l_i*1_6"/>
  <p:tag name="KSO_WM_UNIT_CLEAR" val="1"/>
  <p:tag name="KSO_WM_UNIT_LAYERLEVEL" val="1_1"/>
  <p:tag name="KSO_WM_DIAGRAM_GROUP_CODE" val="l1-1"/>
</p:tagLst>
</file>

<file path=ppt/tags/tag14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4511"/>
  <p:tag name="MH_LIBRARY" val="CONTENTS"/>
  <p:tag name="MH_TYPE" val="ENTRY"/>
  <p:tag name="ID" val="547128"/>
  <p:tag name="MH_ORDER" val="3"/>
  <p:tag name="KSO_WM_UNIT_TYPE" val="l_h_f"/>
  <p:tag name="KSO_WM_UNIT_INDEX" val="1_3_1"/>
  <p:tag name="KSO_WM_UNIT_ID" val="custom160101_11*l_h_f*1_3_1"/>
  <p:tag name="KSO_WM_UNIT_CLEAR" val="1"/>
  <p:tag name="KSO_WM_UNIT_LAYERLEVEL" val="1_1_1"/>
  <p:tag name="KSO_WM_UNIT_VALUE" val="13"/>
  <p:tag name="KSO_WM_UNIT_HIGHLIGHT" val="0"/>
  <p:tag name="KSO_WM_UNIT_COMPATIBLE" val="0"/>
  <p:tag name="KSO_WM_UNIT_PRESET_TEXT_INDEX" val="3"/>
  <p:tag name="KSO_WM_UNIT_PRESET_TEXT_LEN" val="17"/>
  <p:tag name="KSO_WM_DIAGRAM_GROUP_CODE" val="l1-1"/>
</p:tagLst>
</file>

<file path=ppt/tags/tag14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4511"/>
  <p:tag name="MH_LIBRARY" val="CONTENTS"/>
  <p:tag name="MH_TYPE" val="OTHERS"/>
  <p:tag name="ID" val="547128"/>
  <p:tag name="KSO_WM_UNIT_TYPE" val="l_i"/>
  <p:tag name="KSO_WM_UNIT_INDEX" val="1_3"/>
  <p:tag name="KSO_WM_UNIT_ID" val="custom160101_11*l_i*1_3"/>
  <p:tag name="KSO_WM_UNIT_CLEAR" val="1"/>
  <p:tag name="KSO_WM_UNIT_LAYERLEVEL" val="1_1"/>
  <p:tag name="KSO_WM_DIAGRAM_GROUP_CODE" val="l1-1"/>
</p:tagLst>
</file>

<file path=ppt/tags/tag14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4511"/>
  <p:tag name="MH_LIBRARY" val="CONTENTS"/>
  <p:tag name="MH_TYPE" val="NUMBER"/>
  <p:tag name="ID" val="547128"/>
  <p:tag name="MH_ORDER" val="3"/>
  <p:tag name="KSO_WM_UNIT_TYPE" val="l_i"/>
  <p:tag name="KSO_WM_UNIT_INDEX" val="1_4"/>
  <p:tag name="KSO_WM_UNIT_ID" val="custom160101_11*l_i*1_4"/>
  <p:tag name="KSO_WM_UNIT_CLEAR" val="1"/>
  <p:tag name="KSO_WM_UNIT_LAYERLEVEL" val="1_1"/>
  <p:tag name="KSO_WM_DIAGRAM_GROUP_CODE" val="l1-1"/>
</p:tagLst>
</file>

<file path=ppt/tags/tag14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4511"/>
  <p:tag name="MH_LIBRARY" val="CONTENTS"/>
  <p:tag name="MH_TYPE" val="OTHERS"/>
  <p:tag name="ID" val="547128"/>
  <p:tag name="KSO_WM_UNIT_TYPE" val="l_i"/>
  <p:tag name="KSO_WM_UNIT_INDEX" val="1_1"/>
  <p:tag name="KSO_WM_UNIT_ID" val="custom160101_11*l_i*1_1"/>
  <p:tag name="KSO_WM_UNIT_CLEAR" val="1"/>
  <p:tag name="KSO_WM_UNIT_LAYERLEVEL" val="1_1"/>
  <p:tag name="KSO_WM_DIAGRAM_GROUP_CODE" val="l1-1"/>
</p:tagLst>
</file>

<file path=ppt/tags/tag14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4511"/>
  <p:tag name="MH_LIBRARY" val="CONTENTS"/>
  <p:tag name="MH_TYPE" val="ENTRY"/>
  <p:tag name="ID" val="547128"/>
  <p:tag name="MH_ORDER" val="2"/>
  <p:tag name="KSO_WM_UNIT_TYPE" val="l_h_f"/>
  <p:tag name="KSO_WM_UNIT_INDEX" val="1_1_1"/>
  <p:tag name="KSO_WM_UNIT_ID" val="custom160101_11*l_h_f*1_1_1"/>
  <p:tag name="KSO_WM_UNIT_CLEAR" val="1"/>
  <p:tag name="KSO_WM_UNIT_LAYERLEVEL" val="1_1_1"/>
  <p:tag name="KSO_WM_UNIT_VALUE" val="13"/>
  <p:tag name="KSO_WM_UNIT_HIGHLIGHT" val="0"/>
  <p:tag name="KSO_WM_UNIT_COMPATIBLE" val="0"/>
  <p:tag name="KSO_WM_UNIT_PRESET_TEXT_INDEX" val="3"/>
  <p:tag name="KSO_WM_UNIT_PRESET_TEXT_LEN" val="17"/>
  <p:tag name="KSO_WM_DIAGRAM_GROUP_CODE" val="l1-1"/>
</p:tagLst>
</file>

<file path=ppt/tags/tag14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4511"/>
  <p:tag name="MH_LIBRARY" val="CONTENTS"/>
  <p:tag name="MH_TYPE" val="NUMBER"/>
  <p:tag name="ID" val="547128"/>
  <p:tag name="MH_ORDER" val="2"/>
  <p:tag name="KSO_WM_UNIT_TYPE" val="l_i"/>
  <p:tag name="KSO_WM_UNIT_INDEX" val="1_2"/>
  <p:tag name="KSO_WM_UNIT_ID" val="custom160101_11*l_i*1_2"/>
  <p:tag name="KSO_WM_UNIT_CLEAR" val="1"/>
  <p:tag name="KSO_WM_UNIT_LAYERLEVEL" val="1_1"/>
  <p:tag name="KSO_WM_DIAGRAM_GROUP_CODE" val="l1-1"/>
</p:tagLst>
</file>

<file path=ppt/tags/tag147.xml><?xml version="1.0" encoding="utf-8"?>
<p:tagLst xmlns:a="http://schemas.openxmlformats.org/drawingml/2006/main" xmlns:r="http://schemas.openxmlformats.org/officeDocument/2006/relationships" xmlns:p="http://schemas.openxmlformats.org/presentationml/2006/main">
  <p:tag name="MH" val="20150921115014"/>
  <p:tag name="MH_LIBRARY" val="GRAPHIC"/>
  <p:tag name="KSO_WM_TEMPLATE_CATEGORY" val="custom"/>
  <p:tag name="KSO_WM_TEMPLATE_INDEX" val="160101"/>
  <p:tag name="KSO_WM_SLIDE_ID" val="custom160101_12"/>
  <p:tag name="KSO_WM_SLIDE_INDEX" val="12"/>
  <p:tag name="KSO_WM_SLIDE_ITEM_CNT" val="1"/>
  <p:tag name="KSO_WM_SLIDE_LAYOUT" val="a_e"/>
  <p:tag name="KSO_WM_SLIDE_LAYOUT_CNT" val="1_1"/>
  <p:tag name="KSO_WM_SLIDE_TYPE" val="sectionTitle"/>
  <p:tag name="KSO_WM_BEAUTIFY_FLAG" val="#wm#"/>
  <p:tag name="KSO_WM_TAG_VERSION" val="1.0"/>
</p:tagLst>
</file>

<file path=ppt/tags/tag14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014"/>
  <p:tag name="MH_LIBRARY" val="GRAPHIC"/>
  <p:tag name="MH_ORDER" val="Rectangle 31"/>
  <p:tag name="KSO_WM_UNIT_TYPE" val="e"/>
  <p:tag name="KSO_WM_UNIT_INDEX" val="1"/>
  <p:tag name="KSO_WM_UNIT_ID" val="custom160101_12*e*1"/>
  <p:tag name="KSO_WM_UNIT_CLEAR" val="1"/>
  <p:tag name="KSO_WM_UNIT_LAYERLEVEL" val="1"/>
  <p:tag name="KSO_WM_UNIT_VALUE" val="2"/>
  <p:tag name="KSO_WM_UNIT_HIGHLIGHT" val="0"/>
  <p:tag name="KSO_WM_UNIT_COMPATIBLE" val="1"/>
  <p:tag name="KSO_WM_UNIT_PRESET_TEXT" val="1"/>
</p:tagLst>
</file>

<file path=ppt/tags/tag14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KSO_WM_UNIT_TYPE" val="a"/>
  <p:tag name="KSO_WM_UNIT_INDEX" val="1"/>
  <p:tag name="KSO_WM_UNIT_ID" val="custom160101_12*a*1"/>
  <p:tag name="KSO_WM_UNIT_CLEAR" val="1"/>
  <p:tag name="KSO_WM_UNIT_LAYERLEVEL" val="1"/>
  <p:tag name="KSO_WM_UNIT_VALUE" val="13"/>
  <p:tag name="KSO_WM_UNIT_ISCONTENTSTITLE" val="0"/>
  <p:tag name="KSO_WM_UNIT_HIGHLIGHT" val="0"/>
  <p:tag name="KSO_WM_UNIT_COMPATIBLE" val="0"/>
  <p:tag name="KSO_WM_UNIT_PRESET_TEXT_INDEX" val="3"/>
  <p:tag name="KSO_WM_UNIT_PRESET_TEXT_LEN" val="17"/>
</p:tagLst>
</file>

<file path=ppt/tags/tag15.xml><?xml version="1.0" encoding="utf-8"?>
<p:tagLst xmlns:a="http://schemas.openxmlformats.org/drawingml/2006/main" xmlns:r="http://schemas.openxmlformats.org/officeDocument/2006/relationships" xmlns:p="http://schemas.openxmlformats.org/presentationml/2006/main">
  <p:tag name="MH" val="20150921115014"/>
  <p:tag name="MH_LIBRARY" val="GRAPHIC"/>
  <p:tag name="MH_ORDER" val="Oval 35"/>
</p:tagLst>
</file>

<file path=ppt/tags/tag150.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YinZJG#"/>
  <p:tag name="MH_LAYOUT" val="TitleSubTitle"/>
  <p:tag name="MH" val="20150921115102"/>
  <p:tag name="MH_LIBRARY" val="GRAPHIC"/>
  <p:tag name="KSO_WM_TEMPLATE_CATEGORY" val="custom"/>
  <p:tag name="KSO_WM_TEMPLATE_INDEX" val="160101"/>
  <p:tag name="KSO_WM_SLIDE_ID" val="custom160101_13"/>
  <p:tag name="KSO_WM_SLIDE_INDEX" val="13"/>
  <p:tag name="KSO_WM_SLIDE_ITEM_CNT" val="1"/>
  <p:tag name="KSO_WM_SLIDE_LAYOUT" val="a_n"/>
  <p:tag name="KSO_WM_SLIDE_LAYOUT_CNT" val="1_1"/>
  <p:tag name="KSO_WM_SLIDE_TYPE" val="text"/>
  <p:tag name="KSO_WM_BEAUTIFY_FLAG" val="#wm#"/>
  <p:tag name="KSO_WM_TAG_VERSION" val="1.0"/>
  <p:tag name="KSO_WM_SLIDE_POSITION" val="229*158"/>
  <p:tag name="KSO_WM_SLIDE_SIZE" val="575*296"/>
  <p:tag name="KSO_WM_DIAGRAM_GROUP_CODE" val="n1-1"/>
</p:tagLst>
</file>

<file path=ppt/tags/tag15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Other"/>
  <p:tag name="MH_ORDER" val="1"/>
  <p:tag name="KSO_WM_UNIT_TYPE" val="n_i"/>
  <p:tag name="KSO_WM_UNIT_INDEX" val="1_1"/>
  <p:tag name="KSO_WM_UNIT_ID" val="custom160101_13*n_i*1_1"/>
  <p:tag name="KSO_WM_UNIT_CLEAR" val="1"/>
  <p:tag name="KSO_WM_UNIT_LAYERLEVEL" val="1_1"/>
  <p:tag name="KSO_WM_DIAGRAM_GROUP_CODE" val="n1-1"/>
</p:tagLst>
</file>

<file path=ppt/tags/tag15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Other"/>
  <p:tag name="MH_ORDER" val="2"/>
  <p:tag name="KSO_WM_UNIT_TYPE" val="n_i"/>
  <p:tag name="KSO_WM_UNIT_INDEX" val="1_2"/>
  <p:tag name="KSO_WM_UNIT_ID" val="custom160101_13*n_i*1_2"/>
  <p:tag name="KSO_WM_UNIT_CLEAR" val="1"/>
  <p:tag name="KSO_WM_UNIT_LAYERLEVEL" val="1_1"/>
  <p:tag name="KSO_WM_DIAGRAM_GROUP_CODE" val="n1-1"/>
</p:tagLst>
</file>

<file path=ppt/tags/tag15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Title"/>
  <p:tag name="MH_ORDER" val="1"/>
  <p:tag name="KSO_WM_UNIT_TYPE" val="n_h_a"/>
  <p:tag name="KSO_WM_UNIT_INDEX" val="1_1_1"/>
  <p:tag name="KSO_WM_UNIT_ID" val="custom160101_13*n_h_a*1_1_1"/>
  <p:tag name="KSO_WM_UNIT_CLEAR" val="1"/>
  <p:tag name="KSO_WM_UNIT_LAYERLEVEL" val="1_1_1"/>
  <p:tag name="KSO_WM_UNIT_VALUE" val="35"/>
  <p:tag name="KSO_WM_UNIT_HIGHLIGHT" val="0"/>
  <p:tag name="KSO_WM_UNIT_COMPATIBLE" val="0"/>
  <p:tag name="KSO_WM_UNIT_PRESET_TEXT_INDEX" val="3"/>
  <p:tag name="KSO_WM_UNIT_PRESET_TEXT_LEN" val="5"/>
  <p:tag name="KSO_WM_DIAGRAM_GROUP_CODE" val="n1-1"/>
</p:tagLst>
</file>

<file path=ppt/tags/tag15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SubTitle"/>
  <p:tag name="MH_ORDER" val="1"/>
  <p:tag name="KSO_WM_UNIT_TYPE" val="n_h_f"/>
  <p:tag name="KSO_WM_UNIT_INDEX" val="1_2_1"/>
  <p:tag name="KSO_WM_UNIT_ID" val="custom160101_13*n_h_f*1_2_1"/>
  <p:tag name="KSO_WM_UNIT_CLEAR" val="1"/>
  <p:tag name="KSO_WM_UNIT_LAYERLEVEL" val="1_1_1"/>
  <p:tag name="KSO_WM_UNIT_VALUE" val="30"/>
  <p:tag name="KSO_WM_UNIT_HIGHLIGHT" val="0"/>
  <p:tag name="KSO_WM_UNIT_COMPATIBLE" val="0"/>
  <p:tag name="KSO_WM_UNIT_PRESET_TEXT_INDEX" val="3"/>
  <p:tag name="KSO_WM_UNIT_PRESET_TEXT_LEN" val="21"/>
  <p:tag name="KSO_WM_DIAGRAM_GROUP_CODE" val="n1-1"/>
</p:tagLst>
</file>

<file path=ppt/tags/tag15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Other"/>
  <p:tag name="MH_ORDER" val="3"/>
  <p:tag name="KSO_WM_UNIT_TYPE" val="n_i"/>
  <p:tag name="KSO_WM_UNIT_INDEX" val="1_3"/>
  <p:tag name="KSO_WM_UNIT_ID" val="custom160101_13*n_i*1_3"/>
  <p:tag name="KSO_WM_UNIT_CLEAR" val="1"/>
  <p:tag name="KSO_WM_UNIT_LAYERLEVEL" val="1_1"/>
  <p:tag name="KSO_WM_DIAGRAM_GROUP_CODE" val="n1-1"/>
</p:tagLst>
</file>

<file path=ppt/tags/tag15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Other"/>
  <p:tag name="MH_ORDER" val="4"/>
  <p:tag name="KSO_WM_UNIT_TYPE" val="n_i"/>
  <p:tag name="KSO_WM_UNIT_INDEX" val="1_4"/>
  <p:tag name="KSO_WM_UNIT_ID" val="custom160101_13*n_i*1_4"/>
  <p:tag name="KSO_WM_UNIT_CLEAR" val="1"/>
  <p:tag name="KSO_WM_UNIT_LAYERLEVEL" val="1_1"/>
  <p:tag name="KSO_WM_DIAGRAM_GROUP_CODE" val="n1-1"/>
</p:tagLst>
</file>

<file path=ppt/tags/tag15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PageTitle"/>
  <p:tag name="MH_ORDER" val="PageTitle"/>
  <p:tag name="KSO_WM_UNIT_TYPE" val="a"/>
  <p:tag name="KSO_WM_UNIT_INDEX" val="1"/>
  <p:tag name="KSO_WM_UNIT_ID" val="custom160101_13*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17"/>
</p:tagLst>
</file>

<file path=ppt/tags/tag158.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YinZJG#"/>
  <p:tag name="MH_LAYOUT" val="TitleSubTitle"/>
  <p:tag name="MH" val="20150921115102"/>
  <p:tag name="MH_LIBRARY" val="GRAPHIC"/>
  <p:tag name="KSO_WM_TEMPLATE_CATEGORY" val="custom"/>
  <p:tag name="KSO_WM_TEMPLATE_INDEX" val="160101"/>
  <p:tag name="KSO_WM_SLIDE_ID" val="custom160101_14"/>
  <p:tag name="KSO_WM_SLIDE_INDEX" val="14"/>
  <p:tag name="KSO_WM_SLIDE_ITEM_CNT" val="2"/>
  <p:tag name="KSO_WM_SLIDE_LAYOUT" val="a_n"/>
  <p:tag name="KSO_WM_SLIDE_LAYOUT_CNT" val="1_1"/>
  <p:tag name="KSO_WM_SLIDE_TYPE" val="text"/>
  <p:tag name="KSO_WM_BEAUTIFY_FLAG" val="#wm#"/>
  <p:tag name="KSO_WM_TAG_VERSION" val="1.0"/>
  <p:tag name="KSO_WM_SLIDE_POSITION" val="229*158"/>
  <p:tag name="KSO_WM_SLIDE_SIZE" val="575*296"/>
  <p:tag name="KSO_WM_DIAGRAM_GROUP_CODE" val="n1-1"/>
</p:tagLst>
</file>

<file path=ppt/tags/tag15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Other"/>
  <p:tag name="MH_ORDER" val="1"/>
  <p:tag name="KSO_WM_UNIT_TYPE" val="n_i"/>
  <p:tag name="KSO_WM_UNIT_INDEX" val="1_1"/>
  <p:tag name="KSO_WM_UNIT_ID" val="custom160101_14*n_i*1_1"/>
  <p:tag name="KSO_WM_UNIT_CLEAR" val="1"/>
  <p:tag name="KSO_WM_UNIT_LAYERLEVEL" val="1_1"/>
  <p:tag name="KSO_WM_DIAGRAM_GROUP_CODE" val="n1-1"/>
</p:tagLst>
</file>

<file path=ppt/tags/tag16.xml><?xml version="1.0" encoding="utf-8"?>
<p:tagLst xmlns:a="http://schemas.openxmlformats.org/drawingml/2006/main" xmlns:r="http://schemas.openxmlformats.org/officeDocument/2006/relationships" xmlns:p="http://schemas.openxmlformats.org/presentationml/2006/main">
  <p:tag name="MH" val="20150921115014"/>
  <p:tag name="MH_LIBRARY" val="GRAPHIC"/>
  <p:tag name="MH_ORDER" val="Oval 36"/>
</p:tagLst>
</file>

<file path=ppt/tags/tag16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Other"/>
  <p:tag name="MH_ORDER" val="2"/>
  <p:tag name="KSO_WM_UNIT_TYPE" val="n_i"/>
  <p:tag name="KSO_WM_UNIT_INDEX" val="1_2"/>
  <p:tag name="KSO_WM_UNIT_ID" val="custom160101_14*n_i*1_2"/>
  <p:tag name="KSO_WM_UNIT_CLEAR" val="1"/>
  <p:tag name="KSO_WM_UNIT_LAYERLEVEL" val="1_1"/>
  <p:tag name="KSO_WM_DIAGRAM_GROUP_CODE" val="n1-1"/>
</p:tagLst>
</file>

<file path=ppt/tags/tag16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Title"/>
  <p:tag name="MH_ORDER" val="1"/>
  <p:tag name="KSO_WM_UNIT_TYPE" val="n_h_a"/>
  <p:tag name="KSO_WM_UNIT_INDEX" val="1_1_1"/>
  <p:tag name="KSO_WM_UNIT_ID" val="custom160101_14*n_h_a*1_1_1"/>
  <p:tag name="KSO_WM_UNIT_CLEAR" val="1"/>
  <p:tag name="KSO_WM_UNIT_LAYERLEVEL" val="1_1_1"/>
  <p:tag name="KSO_WM_UNIT_VALUE" val="35"/>
  <p:tag name="KSO_WM_UNIT_HIGHLIGHT" val="0"/>
  <p:tag name="KSO_WM_UNIT_COMPATIBLE" val="0"/>
  <p:tag name="KSO_WM_UNIT_PRESET_TEXT_INDEX" val="3"/>
  <p:tag name="KSO_WM_UNIT_PRESET_TEXT_LEN" val="5"/>
  <p:tag name="KSO_WM_DIAGRAM_GROUP_CODE" val="n1-1"/>
</p:tagLst>
</file>

<file path=ppt/tags/tag16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SubTitle"/>
  <p:tag name="MH_ORDER" val="1"/>
  <p:tag name="KSO_WM_UNIT_TYPE" val="n_h_f"/>
  <p:tag name="KSO_WM_UNIT_INDEX" val="1_2_1"/>
  <p:tag name="KSO_WM_UNIT_ID" val="custom160101_14*n_h_f*1_2_1"/>
  <p:tag name="KSO_WM_UNIT_CLEAR" val="1"/>
  <p:tag name="KSO_WM_UNIT_LAYERLEVEL" val="1_1_1"/>
  <p:tag name="KSO_WM_UNIT_VALUE" val="30"/>
  <p:tag name="KSO_WM_UNIT_HIGHLIGHT" val="0"/>
  <p:tag name="KSO_WM_UNIT_COMPATIBLE" val="0"/>
  <p:tag name="KSO_WM_UNIT_PRESET_TEXT_INDEX" val="3"/>
  <p:tag name="KSO_WM_UNIT_PRESET_TEXT_LEN" val="21"/>
  <p:tag name="KSO_WM_DIAGRAM_GROUP_CODE" val="n1-1"/>
</p:tagLst>
</file>

<file path=ppt/tags/tag16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Other"/>
  <p:tag name="MH_ORDER" val="3"/>
  <p:tag name="KSO_WM_UNIT_TYPE" val="n_i"/>
  <p:tag name="KSO_WM_UNIT_INDEX" val="1_3"/>
  <p:tag name="KSO_WM_UNIT_ID" val="custom160101_14*n_i*1_3"/>
  <p:tag name="KSO_WM_UNIT_CLEAR" val="1"/>
  <p:tag name="KSO_WM_UNIT_LAYERLEVEL" val="1_1"/>
  <p:tag name="KSO_WM_DIAGRAM_GROUP_CODE" val="n1-1"/>
</p:tagLst>
</file>

<file path=ppt/tags/tag16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Other"/>
  <p:tag name="MH_ORDER" val="4"/>
  <p:tag name="KSO_WM_UNIT_TYPE" val="n_i"/>
  <p:tag name="KSO_WM_UNIT_INDEX" val="1_4"/>
  <p:tag name="KSO_WM_UNIT_ID" val="custom160101_14*n_i*1_4"/>
  <p:tag name="KSO_WM_UNIT_CLEAR" val="1"/>
  <p:tag name="KSO_WM_UNIT_LAYERLEVEL" val="1_1"/>
  <p:tag name="KSO_WM_DIAGRAM_GROUP_CODE" val="n1-1"/>
</p:tagLst>
</file>

<file path=ppt/tags/tag16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SubTitle"/>
  <p:tag name="MH_ORDER" val="1"/>
  <p:tag name="KSO_WM_UNIT_TYPE" val="n_h_f"/>
  <p:tag name="KSO_WM_UNIT_INDEX" val="1_2_2"/>
  <p:tag name="KSO_WM_UNIT_ID" val="custom160101_14*n_h_f*1_2_2"/>
  <p:tag name="KSO_WM_UNIT_CLEAR" val="1"/>
  <p:tag name="KSO_WM_UNIT_LAYERLEVEL" val="1_1_1"/>
  <p:tag name="KSO_WM_UNIT_VALUE" val="30"/>
  <p:tag name="KSO_WM_UNIT_HIGHLIGHT" val="0"/>
  <p:tag name="KSO_WM_UNIT_COMPATIBLE" val="0"/>
  <p:tag name="KSO_WM_UNIT_PRESET_TEXT_INDEX" val="3"/>
  <p:tag name="KSO_WM_UNIT_PRESET_TEXT_LEN" val="21"/>
  <p:tag name="KSO_WM_DIAGRAM_GROUP_CODE" val="n1-1"/>
</p:tagLst>
</file>

<file path=ppt/tags/tag16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Other"/>
  <p:tag name="MH_ORDER" val="3"/>
  <p:tag name="KSO_WM_UNIT_TYPE" val="n_i"/>
  <p:tag name="KSO_WM_UNIT_INDEX" val="1_5"/>
  <p:tag name="KSO_WM_UNIT_ID" val="custom160101_14*n_i*1_5"/>
  <p:tag name="KSO_WM_UNIT_CLEAR" val="1"/>
  <p:tag name="KSO_WM_UNIT_LAYERLEVEL" val="1_1"/>
  <p:tag name="KSO_WM_DIAGRAM_GROUP_CODE" val="n1-1"/>
</p:tagLst>
</file>

<file path=ppt/tags/tag16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Other"/>
  <p:tag name="MH_ORDER" val="4"/>
  <p:tag name="KSO_WM_UNIT_TYPE" val="n_i"/>
  <p:tag name="KSO_WM_UNIT_INDEX" val="1_6"/>
  <p:tag name="KSO_WM_UNIT_ID" val="custom160101_14*n_i*1_6"/>
  <p:tag name="KSO_WM_UNIT_CLEAR" val="1"/>
  <p:tag name="KSO_WM_UNIT_LAYERLEVEL" val="1_1"/>
  <p:tag name="KSO_WM_DIAGRAM_GROUP_CODE" val="n1-1"/>
</p:tagLst>
</file>

<file path=ppt/tags/tag16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PageTitle"/>
  <p:tag name="MH_ORDER" val="PageTitle"/>
  <p:tag name="KSO_WM_UNIT_TYPE" val="a"/>
  <p:tag name="KSO_WM_UNIT_INDEX" val="1"/>
  <p:tag name="KSO_WM_UNIT_ID" val="custom160101_14*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17"/>
</p:tagLst>
</file>

<file path=ppt/tags/tag169.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YinZJG#"/>
  <p:tag name="MH_LAYOUT" val="TitleSubTitle"/>
  <p:tag name="MH" val="20150921115102"/>
  <p:tag name="MH_LIBRARY" val="GRAPHIC"/>
  <p:tag name="KSO_WM_TEMPLATE_CATEGORY" val="custom"/>
  <p:tag name="KSO_WM_TEMPLATE_INDEX" val="160101"/>
  <p:tag name="KSO_WM_SLIDE_ID" val="custom160101_15"/>
  <p:tag name="KSO_WM_SLIDE_INDEX" val="15"/>
  <p:tag name="KSO_WM_SLIDE_ITEM_CNT" val="3"/>
  <p:tag name="KSO_WM_SLIDE_LAYOUT" val="a_n"/>
  <p:tag name="KSO_WM_SLIDE_LAYOUT_CNT" val="1_1"/>
  <p:tag name="KSO_WM_SLIDE_TYPE" val="text"/>
  <p:tag name="KSO_WM_BEAUTIFY_FLAG" val="#wm#"/>
  <p:tag name="KSO_WM_TAG_VERSION" val="1.0"/>
  <p:tag name="KSO_WM_SLIDE_POSITION" val="229*158"/>
  <p:tag name="KSO_WM_SLIDE_SIZE" val="575*296"/>
  <p:tag name="KSO_WM_DIAGRAM_GROUP_CODE" val="n1-1"/>
</p:tagLst>
</file>

<file path=ppt/tags/tag17.xml><?xml version="1.0" encoding="utf-8"?>
<p:tagLst xmlns:a="http://schemas.openxmlformats.org/drawingml/2006/main" xmlns:r="http://schemas.openxmlformats.org/officeDocument/2006/relationships" xmlns:p="http://schemas.openxmlformats.org/presentationml/2006/main">
  <p:tag name="MH" val="20150921115014"/>
  <p:tag name="MH_LIBRARY" val="GRAPHIC"/>
  <p:tag name="MH_ORDER" val="Oval 37"/>
</p:tagLst>
</file>

<file path=ppt/tags/tag17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Other"/>
  <p:tag name="MH_ORDER" val="1"/>
  <p:tag name="KSO_WM_UNIT_TYPE" val="n_i"/>
  <p:tag name="KSO_WM_UNIT_INDEX" val="1_1"/>
  <p:tag name="KSO_WM_UNIT_ID" val="custom160101_15*n_i*1_1"/>
  <p:tag name="KSO_WM_UNIT_CLEAR" val="1"/>
  <p:tag name="KSO_WM_UNIT_LAYERLEVEL" val="1_1"/>
  <p:tag name="KSO_WM_DIAGRAM_GROUP_CODE" val="n1-1"/>
</p:tagLst>
</file>

<file path=ppt/tags/tag17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Other"/>
  <p:tag name="MH_ORDER" val="2"/>
  <p:tag name="KSO_WM_UNIT_TYPE" val="n_i"/>
  <p:tag name="KSO_WM_UNIT_INDEX" val="1_2"/>
  <p:tag name="KSO_WM_UNIT_ID" val="custom160101_15*n_i*1_2"/>
  <p:tag name="KSO_WM_UNIT_CLEAR" val="1"/>
  <p:tag name="KSO_WM_UNIT_LAYERLEVEL" val="1_1"/>
  <p:tag name="KSO_WM_DIAGRAM_GROUP_CODE" val="n1-1"/>
</p:tagLst>
</file>

<file path=ppt/tags/tag17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Title"/>
  <p:tag name="MH_ORDER" val="1"/>
  <p:tag name="KSO_WM_UNIT_TYPE" val="n_h_a"/>
  <p:tag name="KSO_WM_UNIT_INDEX" val="1_1_1"/>
  <p:tag name="KSO_WM_UNIT_ID" val="custom160101_15*n_h_a*1_1_1"/>
  <p:tag name="KSO_WM_UNIT_CLEAR" val="1"/>
  <p:tag name="KSO_WM_UNIT_LAYERLEVEL" val="1_1_1"/>
  <p:tag name="KSO_WM_UNIT_VALUE" val="35"/>
  <p:tag name="KSO_WM_UNIT_HIGHLIGHT" val="0"/>
  <p:tag name="KSO_WM_UNIT_COMPATIBLE" val="0"/>
  <p:tag name="KSO_WM_UNIT_PRESET_TEXT_INDEX" val="3"/>
  <p:tag name="KSO_WM_UNIT_PRESET_TEXT_LEN" val="5"/>
  <p:tag name="KSO_WM_DIAGRAM_GROUP_CODE" val="n1-1"/>
</p:tagLst>
</file>

<file path=ppt/tags/tag17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SubTitle"/>
  <p:tag name="MH_ORDER" val="1"/>
  <p:tag name="KSO_WM_UNIT_TYPE" val="n_h_f"/>
  <p:tag name="KSO_WM_UNIT_INDEX" val="1_2_1"/>
  <p:tag name="KSO_WM_UNIT_ID" val="custom160101_15*n_h_f*1_2_1"/>
  <p:tag name="KSO_WM_UNIT_CLEAR" val="1"/>
  <p:tag name="KSO_WM_UNIT_LAYERLEVEL" val="1_1_1"/>
  <p:tag name="KSO_WM_UNIT_VALUE" val="30"/>
  <p:tag name="KSO_WM_UNIT_HIGHLIGHT" val="0"/>
  <p:tag name="KSO_WM_UNIT_COMPATIBLE" val="0"/>
  <p:tag name="KSO_WM_UNIT_PRESET_TEXT_INDEX" val="3"/>
  <p:tag name="KSO_WM_UNIT_PRESET_TEXT_LEN" val="21"/>
  <p:tag name="KSO_WM_DIAGRAM_GROUP_CODE" val="n1-1"/>
</p:tagLst>
</file>

<file path=ppt/tags/tag17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Other"/>
  <p:tag name="MH_ORDER" val="3"/>
  <p:tag name="KSO_WM_UNIT_TYPE" val="n_i"/>
  <p:tag name="KSO_WM_UNIT_INDEX" val="1_3"/>
  <p:tag name="KSO_WM_UNIT_ID" val="custom160101_15*n_i*1_3"/>
  <p:tag name="KSO_WM_UNIT_CLEAR" val="1"/>
  <p:tag name="KSO_WM_UNIT_LAYERLEVEL" val="1_1"/>
  <p:tag name="KSO_WM_DIAGRAM_GROUP_CODE" val="n1-1"/>
</p:tagLst>
</file>

<file path=ppt/tags/tag17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Other"/>
  <p:tag name="MH_ORDER" val="4"/>
  <p:tag name="KSO_WM_UNIT_TYPE" val="n_i"/>
  <p:tag name="KSO_WM_UNIT_INDEX" val="1_4"/>
  <p:tag name="KSO_WM_UNIT_ID" val="custom160101_15*n_i*1_4"/>
  <p:tag name="KSO_WM_UNIT_CLEAR" val="1"/>
  <p:tag name="KSO_WM_UNIT_LAYERLEVEL" val="1_1"/>
  <p:tag name="KSO_WM_DIAGRAM_GROUP_CODE" val="n1-1"/>
</p:tagLst>
</file>

<file path=ppt/tags/tag17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SubTitle"/>
  <p:tag name="MH_ORDER" val="1"/>
  <p:tag name="KSO_WM_UNIT_TYPE" val="n_h_f"/>
  <p:tag name="KSO_WM_UNIT_INDEX" val="1_2_2"/>
  <p:tag name="KSO_WM_UNIT_ID" val="custom160101_15*n_h_f*1_2_2"/>
  <p:tag name="KSO_WM_UNIT_CLEAR" val="1"/>
  <p:tag name="KSO_WM_UNIT_LAYERLEVEL" val="1_1_1"/>
  <p:tag name="KSO_WM_UNIT_VALUE" val="30"/>
  <p:tag name="KSO_WM_UNIT_HIGHLIGHT" val="0"/>
  <p:tag name="KSO_WM_UNIT_COMPATIBLE" val="0"/>
  <p:tag name="KSO_WM_UNIT_PRESET_TEXT_INDEX" val="3"/>
  <p:tag name="KSO_WM_UNIT_PRESET_TEXT_LEN" val="21"/>
  <p:tag name="KSO_WM_DIAGRAM_GROUP_CODE" val="n1-1"/>
</p:tagLst>
</file>

<file path=ppt/tags/tag17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Other"/>
  <p:tag name="MH_ORDER" val="3"/>
  <p:tag name="KSO_WM_UNIT_TYPE" val="n_i"/>
  <p:tag name="KSO_WM_UNIT_INDEX" val="1_5"/>
  <p:tag name="KSO_WM_UNIT_ID" val="custom160101_15*n_i*1_5"/>
  <p:tag name="KSO_WM_UNIT_CLEAR" val="1"/>
  <p:tag name="KSO_WM_UNIT_LAYERLEVEL" val="1_1"/>
  <p:tag name="KSO_WM_DIAGRAM_GROUP_CODE" val="n1-1"/>
</p:tagLst>
</file>

<file path=ppt/tags/tag17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Other"/>
  <p:tag name="MH_ORDER" val="4"/>
  <p:tag name="KSO_WM_UNIT_TYPE" val="n_i"/>
  <p:tag name="KSO_WM_UNIT_INDEX" val="1_6"/>
  <p:tag name="KSO_WM_UNIT_ID" val="custom160101_15*n_i*1_6"/>
  <p:tag name="KSO_WM_UNIT_CLEAR" val="1"/>
  <p:tag name="KSO_WM_UNIT_LAYERLEVEL" val="1_1"/>
  <p:tag name="KSO_WM_DIAGRAM_GROUP_CODE" val="n1-1"/>
</p:tagLst>
</file>

<file path=ppt/tags/tag17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SubTitle"/>
  <p:tag name="MH_ORDER" val="1"/>
  <p:tag name="KSO_WM_UNIT_TYPE" val="n_h_f"/>
  <p:tag name="KSO_WM_UNIT_INDEX" val="1_2_3"/>
  <p:tag name="KSO_WM_UNIT_ID" val="custom160101_15*n_h_f*1_2_3"/>
  <p:tag name="KSO_WM_UNIT_CLEAR" val="1"/>
  <p:tag name="KSO_WM_UNIT_LAYERLEVEL" val="1_1_1"/>
  <p:tag name="KSO_WM_UNIT_VALUE" val="30"/>
  <p:tag name="KSO_WM_UNIT_HIGHLIGHT" val="0"/>
  <p:tag name="KSO_WM_UNIT_COMPATIBLE" val="0"/>
  <p:tag name="KSO_WM_UNIT_PRESET_TEXT_INDEX" val="3"/>
  <p:tag name="KSO_WM_UNIT_PRESET_TEXT_LEN" val="21"/>
  <p:tag name="KSO_WM_DIAGRAM_GROUP_CODE" val="n1-1"/>
</p:tagLst>
</file>

<file path=ppt/tags/tag18.xml><?xml version="1.0" encoding="utf-8"?>
<p:tagLst xmlns:a="http://schemas.openxmlformats.org/drawingml/2006/main" xmlns:r="http://schemas.openxmlformats.org/officeDocument/2006/relationships" xmlns:p="http://schemas.openxmlformats.org/presentationml/2006/main">
  <p:tag name="MH" val="20150921115014"/>
  <p:tag name="MH_LIBRARY" val="GRAPHIC"/>
  <p:tag name="MH_ORDER" val="Oval 38"/>
</p:tagLst>
</file>

<file path=ppt/tags/tag18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Other"/>
  <p:tag name="MH_ORDER" val="3"/>
  <p:tag name="KSO_WM_UNIT_TYPE" val="n_i"/>
  <p:tag name="KSO_WM_UNIT_INDEX" val="1_7"/>
  <p:tag name="KSO_WM_UNIT_ID" val="custom160101_15*n_i*1_7"/>
  <p:tag name="KSO_WM_UNIT_CLEAR" val="1"/>
  <p:tag name="KSO_WM_UNIT_LAYERLEVEL" val="1_1"/>
  <p:tag name="KSO_WM_DIAGRAM_GROUP_CODE" val="n1-1"/>
</p:tagLst>
</file>

<file path=ppt/tags/tag18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Other"/>
  <p:tag name="MH_ORDER" val="4"/>
  <p:tag name="KSO_WM_UNIT_TYPE" val="n_i"/>
  <p:tag name="KSO_WM_UNIT_INDEX" val="1_8"/>
  <p:tag name="KSO_WM_UNIT_ID" val="custom160101_15*n_i*1_8"/>
  <p:tag name="KSO_WM_UNIT_CLEAR" val="1"/>
  <p:tag name="KSO_WM_UNIT_LAYERLEVEL" val="1_1"/>
  <p:tag name="KSO_WM_DIAGRAM_GROUP_CODE" val="n1-1"/>
</p:tagLst>
</file>

<file path=ppt/tags/tag18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PageTitle"/>
  <p:tag name="MH_ORDER" val="PageTitle"/>
  <p:tag name="KSO_WM_UNIT_TYPE" val="a"/>
  <p:tag name="KSO_WM_UNIT_INDEX" val="1"/>
  <p:tag name="KSO_WM_UNIT_ID" val="custom160101_15*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17"/>
</p:tagLst>
</file>

<file path=ppt/tags/tag183.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YinZJG#"/>
  <p:tag name="MH_LAYOUT" val="TitleSubTitle"/>
  <p:tag name="MH" val="20150921115102"/>
  <p:tag name="MH_LIBRARY" val="GRAPHIC"/>
  <p:tag name="KSO_WM_TEMPLATE_CATEGORY" val="custom"/>
  <p:tag name="KSO_WM_TEMPLATE_INDEX" val="160101"/>
  <p:tag name="KSO_WM_SLIDE_ID" val="custom160101_16"/>
  <p:tag name="KSO_WM_SLIDE_INDEX" val="16"/>
  <p:tag name="KSO_WM_SLIDE_ITEM_CNT" val="4"/>
  <p:tag name="KSO_WM_SLIDE_LAYOUT" val="a_n"/>
  <p:tag name="KSO_WM_SLIDE_LAYOUT_CNT" val="1_1"/>
  <p:tag name="KSO_WM_SLIDE_TYPE" val="text"/>
  <p:tag name="KSO_WM_BEAUTIFY_FLAG" val="#wm#"/>
  <p:tag name="KSO_WM_TAG_VERSION" val="1.0"/>
  <p:tag name="KSO_WM_SLIDE_POSITION" val="229*123"/>
  <p:tag name="KSO_WM_SLIDE_SIZE" val="575*338"/>
  <p:tag name="KSO_WM_DIAGRAM_GROUP_CODE" val="n1-1"/>
</p:tagLst>
</file>

<file path=ppt/tags/tag18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Other"/>
  <p:tag name="MH_ORDER" val="1"/>
  <p:tag name="KSO_WM_UNIT_TYPE" val="n_i"/>
  <p:tag name="KSO_WM_UNIT_INDEX" val="1_1"/>
  <p:tag name="KSO_WM_UNIT_ID" val="custom160101_16*n_i*1_1"/>
  <p:tag name="KSO_WM_UNIT_CLEAR" val="1"/>
  <p:tag name="KSO_WM_UNIT_LAYERLEVEL" val="1_1"/>
  <p:tag name="KSO_WM_DIAGRAM_GROUP_CODE" val="n1-1"/>
</p:tagLst>
</file>

<file path=ppt/tags/tag18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Other"/>
  <p:tag name="MH_ORDER" val="2"/>
  <p:tag name="KSO_WM_UNIT_TYPE" val="n_i"/>
  <p:tag name="KSO_WM_UNIT_INDEX" val="1_2"/>
  <p:tag name="KSO_WM_UNIT_ID" val="custom160101_16*n_i*1_2"/>
  <p:tag name="KSO_WM_UNIT_CLEAR" val="1"/>
  <p:tag name="KSO_WM_UNIT_LAYERLEVEL" val="1_1"/>
  <p:tag name="KSO_WM_DIAGRAM_GROUP_CODE" val="n1-1"/>
</p:tagLst>
</file>

<file path=ppt/tags/tag18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Title"/>
  <p:tag name="MH_ORDER" val="1"/>
  <p:tag name="KSO_WM_UNIT_TYPE" val="n_h_a"/>
  <p:tag name="KSO_WM_UNIT_INDEX" val="1_1_1"/>
  <p:tag name="KSO_WM_UNIT_ID" val="custom160101_16*n_h_a*1_1_1"/>
  <p:tag name="KSO_WM_UNIT_CLEAR" val="1"/>
  <p:tag name="KSO_WM_UNIT_LAYERLEVEL" val="1_1_1"/>
  <p:tag name="KSO_WM_UNIT_VALUE" val="35"/>
  <p:tag name="KSO_WM_UNIT_HIGHLIGHT" val="0"/>
  <p:tag name="KSO_WM_UNIT_COMPATIBLE" val="0"/>
  <p:tag name="KSO_WM_UNIT_PRESET_TEXT_INDEX" val="3"/>
  <p:tag name="KSO_WM_UNIT_PRESET_TEXT_LEN" val="5"/>
  <p:tag name="KSO_WM_DIAGRAM_GROUP_CODE" val="n1-1"/>
</p:tagLst>
</file>

<file path=ppt/tags/tag18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SubTitle"/>
  <p:tag name="MH_ORDER" val="1"/>
  <p:tag name="KSO_WM_UNIT_TYPE" val="n_h_f"/>
  <p:tag name="KSO_WM_UNIT_INDEX" val="1_2_1"/>
  <p:tag name="KSO_WM_UNIT_ID" val="custom160101_16*n_h_f*1_2_1"/>
  <p:tag name="KSO_WM_UNIT_CLEAR" val="1"/>
  <p:tag name="KSO_WM_UNIT_LAYERLEVEL" val="1_1_1"/>
  <p:tag name="KSO_WM_UNIT_VALUE" val="30"/>
  <p:tag name="KSO_WM_UNIT_HIGHLIGHT" val="0"/>
  <p:tag name="KSO_WM_UNIT_COMPATIBLE" val="0"/>
  <p:tag name="KSO_WM_UNIT_PRESET_TEXT_INDEX" val="3"/>
  <p:tag name="KSO_WM_UNIT_PRESET_TEXT_LEN" val="21"/>
  <p:tag name="KSO_WM_DIAGRAM_GROUP_CODE" val="n1-1"/>
</p:tagLst>
</file>

<file path=ppt/tags/tag18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Other"/>
  <p:tag name="MH_ORDER" val="3"/>
  <p:tag name="KSO_WM_UNIT_TYPE" val="n_i"/>
  <p:tag name="KSO_WM_UNIT_INDEX" val="1_3"/>
  <p:tag name="KSO_WM_UNIT_ID" val="custom160101_16*n_i*1_3"/>
  <p:tag name="KSO_WM_UNIT_CLEAR" val="1"/>
  <p:tag name="KSO_WM_UNIT_LAYERLEVEL" val="1_1"/>
  <p:tag name="KSO_WM_DIAGRAM_GROUP_CODE" val="n1-1"/>
</p:tagLst>
</file>

<file path=ppt/tags/tag18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Other"/>
  <p:tag name="MH_ORDER" val="4"/>
  <p:tag name="KSO_WM_UNIT_TYPE" val="n_i"/>
  <p:tag name="KSO_WM_UNIT_INDEX" val="1_4"/>
  <p:tag name="KSO_WM_UNIT_ID" val="custom160101_16*n_i*1_4"/>
  <p:tag name="KSO_WM_UNIT_CLEAR" val="1"/>
  <p:tag name="KSO_WM_UNIT_LAYERLEVEL" val="1_1"/>
  <p:tag name="KSO_WM_DIAGRAM_GROUP_CODE" val="n1-1"/>
</p:tagLst>
</file>

<file path=ppt/tags/tag19.xml><?xml version="1.0" encoding="utf-8"?>
<p:tagLst xmlns:a="http://schemas.openxmlformats.org/drawingml/2006/main" xmlns:r="http://schemas.openxmlformats.org/officeDocument/2006/relationships" xmlns:p="http://schemas.openxmlformats.org/presentationml/2006/main">
  <p:tag name="MH" val="20150921115827"/>
  <p:tag name="MH_LIBRARY" val="GRAPHIC"/>
  <p:tag name="MH_TYPE" val="Other"/>
  <p:tag name="MH_ORDER" val="2"/>
  <p:tag name="KSO_WM_TAG_VERSION" val="1.0"/>
  <p:tag name="KSO_WM_BEAUTIFY_FLAG" val="#wm#"/>
  <p:tag name="KSO_WM_UNIT_TYPE" val="i"/>
  <p:tag name="KSO_WM_UNIT_ID" val="272*i*1"/>
  <p:tag name="KSO_WM_TEMPLATE_CATEGORY" val="custom"/>
  <p:tag name="KSO_WM_TEMPLATE_INDEX" val="160101"/>
</p:tagLst>
</file>

<file path=ppt/tags/tag19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SubTitle"/>
  <p:tag name="MH_ORDER" val="1"/>
  <p:tag name="KSO_WM_UNIT_TYPE" val="n_h_f"/>
  <p:tag name="KSO_WM_UNIT_INDEX" val="1_2_2"/>
  <p:tag name="KSO_WM_UNIT_ID" val="custom160101_16*n_h_f*1_2_2"/>
  <p:tag name="KSO_WM_UNIT_CLEAR" val="1"/>
  <p:tag name="KSO_WM_UNIT_LAYERLEVEL" val="1_1_1"/>
  <p:tag name="KSO_WM_UNIT_VALUE" val="30"/>
  <p:tag name="KSO_WM_UNIT_HIGHLIGHT" val="0"/>
  <p:tag name="KSO_WM_UNIT_COMPATIBLE" val="0"/>
  <p:tag name="KSO_WM_UNIT_PRESET_TEXT_INDEX" val="3"/>
  <p:tag name="KSO_WM_UNIT_PRESET_TEXT_LEN" val="21"/>
  <p:tag name="KSO_WM_DIAGRAM_GROUP_CODE" val="n1-1"/>
</p:tagLst>
</file>

<file path=ppt/tags/tag19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Other"/>
  <p:tag name="MH_ORDER" val="3"/>
  <p:tag name="KSO_WM_UNIT_TYPE" val="n_i"/>
  <p:tag name="KSO_WM_UNIT_INDEX" val="1_5"/>
  <p:tag name="KSO_WM_UNIT_ID" val="custom160101_16*n_i*1_5"/>
  <p:tag name="KSO_WM_UNIT_CLEAR" val="1"/>
  <p:tag name="KSO_WM_UNIT_LAYERLEVEL" val="1_1"/>
  <p:tag name="KSO_WM_DIAGRAM_GROUP_CODE" val="n1-1"/>
</p:tagLst>
</file>

<file path=ppt/tags/tag19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Other"/>
  <p:tag name="MH_ORDER" val="4"/>
  <p:tag name="KSO_WM_UNIT_TYPE" val="n_i"/>
  <p:tag name="KSO_WM_UNIT_INDEX" val="1_6"/>
  <p:tag name="KSO_WM_UNIT_ID" val="custom160101_16*n_i*1_6"/>
  <p:tag name="KSO_WM_UNIT_CLEAR" val="1"/>
  <p:tag name="KSO_WM_UNIT_LAYERLEVEL" val="1_1"/>
  <p:tag name="KSO_WM_DIAGRAM_GROUP_CODE" val="n1-1"/>
</p:tagLst>
</file>

<file path=ppt/tags/tag19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SubTitle"/>
  <p:tag name="MH_ORDER" val="1"/>
  <p:tag name="KSO_WM_UNIT_TYPE" val="n_h_f"/>
  <p:tag name="KSO_WM_UNIT_INDEX" val="1_2_3"/>
  <p:tag name="KSO_WM_UNIT_ID" val="custom160101_16*n_h_f*1_2_3"/>
  <p:tag name="KSO_WM_UNIT_CLEAR" val="1"/>
  <p:tag name="KSO_WM_UNIT_LAYERLEVEL" val="1_1_1"/>
  <p:tag name="KSO_WM_UNIT_VALUE" val="30"/>
  <p:tag name="KSO_WM_UNIT_HIGHLIGHT" val="0"/>
  <p:tag name="KSO_WM_UNIT_COMPATIBLE" val="0"/>
  <p:tag name="KSO_WM_UNIT_PRESET_TEXT_INDEX" val="3"/>
  <p:tag name="KSO_WM_UNIT_PRESET_TEXT_LEN" val="21"/>
  <p:tag name="KSO_WM_DIAGRAM_GROUP_CODE" val="n1-1"/>
</p:tagLst>
</file>

<file path=ppt/tags/tag19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Other"/>
  <p:tag name="MH_ORDER" val="3"/>
  <p:tag name="KSO_WM_UNIT_TYPE" val="n_i"/>
  <p:tag name="KSO_WM_UNIT_INDEX" val="1_7"/>
  <p:tag name="KSO_WM_UNIT_ID" val="custom160101_16*n_i*1_7"/>
  <p:tag name="KSO_WM_UNIT_CLEAR" val="1"/>
  <p:tag name="KSO_WM_UNIT_LAYERLEVEL" val="1_1"/>
  <p:tag name="KSO_WM_DIAGRAM_GROUP_CODE" val="n1-1"/>
</p:tagLst>
</file>

<file path=ppt/tags/tag19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Other"/>
  <p:tag name="MH_ORDER" val="4"/>
  <p:tag name="KSO_WM_UNIT_TYPE" val="n_i"/>
  <p:tag name="KSO_WM_UNIT_INDEX" val="1_8"/>
  <p:tag name="KSO_WM_UNIT_ID" val="custom160101_16*n_i*1_8"/>
  <p:tag name="KSO_WM_UNIT_CLEAR" val="1"/>
  <p:tag name="KSO_WM_UNIT_LAYERLEVEL" val="1_1"/>
  <p:tag name="KSO_WM_DIAGRAM_GROUP_CODE" val="n1-1"/>
</p:tagLst>
</file>

<file path=ppt/tags/tag19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SubTitle"/>
  <p:tag name="MH_ORDER" val="1"/>
  <p:tag name="KSO_WM_UNIT_TYPE" val="n_h_f"/>
  <p:tag name="KSO_WM_UNIT_INDEX" val="1_2_4"/>
  <p:tag name="KSO_WM_UNIT_ID" val="custom160101_16*n_h_f*1_2_4"/>
  <p:tag name="KSO_WM_UNIT_CLEAR" val="1"/>
  <p:tag name="KSO_WM_UNIT_LAYERLEVEL" val="1_1_1"/>
  <p:tag name="KSO_WM_UNIT_VALUE" val="30"/>
  <p:tag name="KSO_WM_UNIT_HIGHLIGHT" val="0"/>
  <p:tag name="KSO_WM_UNIT_COMPATIBLE" val="0"/>
  <p:tag name="KSO_WM_UNIT_PRESET_TEXT_INDEX" val="3"/>
  <p:tag name="KSO_WM_UNIT_PRESET_TEXT_LEN" val="21"/>
  <p:tag name="KSO_WM_DIAGRAM_GROUP_CODE" val="n1-1"/>
</p:tagLst>
</file>

<file path=ppt/tags/tag19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Other"/>
  <p:tag name="MH_ORDER" val="3"/>
  <p:tag name="KSO_WM_UNIT_TYPE" val="n_i"/>
  <p:tag name="KSO_WM_UNIT_INDEX" val="1_9"/>
  <p:tag name="KSO_WM_UNIT_ID" val="custom160101_16*n_i*1_9"/>
  <p:tag name="KSO_WM_UNIT_CLEAR" val="1"/>
  <p:tag name="KSO_WM_UNIT_LAYERLEVEL" val="1_1"/>
  <p:tag name="KSO_WM_DIAGRAM_GROUP_CODE" val="n1-1"/>
</p:tagLst>
</file>

<file path=ppt/tags/tag19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Other"/>
  <p:tag name="MH_ORDER" val="4"/>
  <p:tag name="KSO_WM_UNIT_TYPE" val="n_i"/>
  <p:tag name="KSO_WM_UNIT_INDEX" val="1_10"/>
  <p:tag name="KSO_WM_UNIT_ID" val="custom160101_16*n_i*1_10"/>
  <p:tag name="KSO_WM_UNIT_CLEAR" val="1"/>
  <p:tag name="KSO_WM_UNIT_LAYERLEVEL" val="1_1"/>
  <p:tag name="KSO_WM_DIAGRAM_GROUP_CODE" val="n1-1"/>
</p:tagLst>
</file>

<file path=ppt/tags/tag19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PageTitle"/>
  <p:tag name="MH_ORDER" val="PageTitle"/>
  <p:tag name="KSO_WM_UNIT_TYPE" val="a"/>
  <p:tag name="KSO_WM_UNIT_INDEX" val="1"/>
  <p:tag name="KSO_WM_UNIT_ID" val="custom160101_16*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17"/>
</p:tagLst>
</file>

<file path=ppt/tags/tag2.xml><?xml version="1.0" encoding="utf-8"?>
<p:tagLst xmlns:a="http://schemas.openxmlformats.org/drawingml/2006/main" xmlns:r="http://schemas.openxmlformats.org/officeDocument/2006/relationships" xmlns:p="http://schemas.openxmlformats.org/presentationml/2006/main">
  <p:tag name="MH" val="20150921115014"/>
  <p:tag name="MH_LIBRARY" val="GRAPHIC"/>
  <p:tag name="MH_ORDER" val="Rectangle 19"/>
</p:tagLst>
</file>

<file path=ppt/tags/tag20.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160101"/>
  <p:tag name="KSO_WM_UNIT_TYPE" val="a"/>
  <p:tag name="KSO_WM_UNIT_INDEX" val="1"/>
  <p:tag name="KSO_WM_UNIT_ID" val="283*a*1"/>
  <p:tag name="KSO_WM_UNIT_CLEAR" val="1"/>
  <p:tag name="KSO_WM_UNIT_LAYERLEVEL" val="1"/>
  <p:tag name="KSO_WM_UNIT_VALUE" val="20"/>
  <p:tag name="KSO_WM_UNIT_ISCONTENTSTITLE" val="0"/>
  <p:tag name="KSO_WM_UNIT_HIGHLIGHT" val="0"/>
  <p:tag name="KSO_WM_UNIT_COMPATIBLE" val="0"/>
  <p:tag name="KSO_WM_BEAUTIFY_FLAG" val="#wm#"/>
  <p:tag name="KSO_WM_UNIT_PRESET_TEXT" val="THANKYOU"/>
</p:tagLst>
</file>

<file path=ppt/tags/tag200.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YinZJG#"/>
  <p:tag name="MH_LAYOUT" val="TitleSubTitle"/>
  <p:tag name="MH" val="20150921115102"/>
  <p:tag name="MH_LIBRARY" val="GRAPHIC"/>
  <p:tag name="KSO_WM_TEMPLATE_CATEGORY" val="custom"/>
  <p:tag name="KSO_WM_TEMPLATE_INDEX" val="160101"/>
  <p:tag name="KSO_WM_SLIDE_ID" val="custom160101_17"/>
  <p:tag name="KSO_WM_SLIDE_INDEX" val="17"/>
  <p:tag name="KSO_WM_SLIDE_ITEM_CNT" val="5"/>
  <p:tag name="KSO_WM_SLIDE_LAYOUT" val="a_n"/>
  <p:tag name="KSO_WM_SLIDE_LAYOUT_CNT" val="1_1"/>
  <p:tag name="KSO_WM_SLIDE_TYPE" val="text"/>
  <p:tag name="KSO_WM_BEAUTIFY_FLAG" val="#wm#"/>
  <p:tag name="KSO_WM_TAG_VERSION" val="1.0"/>
  <p:tag name="KSO_WM_SLIDE_POSITION" val="229*123"/>
  <p:tag name="KSO_WM_SLIDE_SIZE" val="575*360"/>
  <p:tag name="KSO_WM_DIAGRAM_GROUP_CODE" val="n1-1"/>
</p:tagLst>
</file>

<file path=ppt/tags/tag20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Other"/>
  <p:tag name="MH_ORDER" val="1"/>
  <p:tag name="KSO_WM_UNIT_TYPE" val="n_i"/>
  <p:tag name="KSO_WM_UNIT_INDEX" val="1_1"/>
  <p:tag name="KSO_WM_UNIT_ID" val="custom160101_17*n_i*1_1"/>
  <p:tag name="KSO_WM_UNIT_CLEAR" val="1"/>
  <p:tag name="KSO_WM_UNIT_LAYERLEVEL" val="1_1"/>
  <p:tag name="KSO_WM_DIAGRAM_GROUP_CODE" val="n1-1"/>
</p:tagLst>
</file>

<file path=ppt/tags/tag20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Other"/>
  <p:tag name="MH_ORDER" val="2"/>
  <p:tag name="KSO_WM_UNIT_TYPE" val="n_i"/>
  <p:tag name="KSO_WM_UNIT_INDEX" val="1_2"/>
  <p:tag name="KSO_WM_UNIT_ID" val="custom160101_17*n_i*1_2"/>
  <p:tag name="KSO_WM_UNIT_CLEAR" val="1"/>
  <p:tag name="KSO_WM_UNIT_LAYERLEVEL" val="1_1"/>
  <p:tag name="KSO_WM_DIAGRAM_GROUP_CODE" val="n1-1"/>
</p:tagLst>
</file>

<file path=ppt/tags/tag20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Title"/>
  <p:tag name="MH_ORDER" val="1"/>
  <p:tag name="KSO_WM_UNIT_TYPE" val="n_h_a"/>
  <p:tag name="KSO_WM_UNIT_INDEX" val="1_1_1"/>
  <p:tag name="KSO_WM_UNIT_ID" val="custom160101_17*n_h_a*1_1_1"/>
  <p:tag name="KSO_WM_UNIT_CLEAR" val="1"/>
  <p:tag name="KSO_WM_UNIT_LAYERLEVEL" val="1_1_1"/>
  <p:tag name="KSO_WM_UNIT_VALUE" val="35"/>
  <p:tag name="KSO_WM_UNIT_HIGHLIGHT" val="0"/>
  <p:tag name="KSO_WM_UNIT_COMPATIBLE" val="0"/>
  <p:tag name="KSO_WM_UNIT_PRESET_TEXT_INDEX" val="3"/>
  <p:tag name="KSO_WM_UNIT_PRESET_TEXT_LEN" val="5"/>
  <p:tag name="KSO_WM_DIAGRAM_GROUP_CODE" val="n1-1"/>
</p:tagLst>
</file>

<file path=ppt/tags/tag20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SubTitle"/>
  <p:tag name="MH_ORDER" val="1"/>
  <p:tag name="KSO_WM_UNIT_TYPE" val="n_h_f"/>
  <p:tag name="KSO_WM_UNIT_INDEX" val="1_2_1"/>
  <p:tag name="KSO_WM_UNIT_ID" val="custom160101_17*n_h_f*1_2_1"/>
  <p:tag name="KSO_WM_UNIT_CLEAR" val="1"/>
  <p:tag name="KSO_WM_UNIT_LAYERLEVEL" val="1_1_1"/>
  <p:tag name="KSO_WM_UNIT_VALUE" val="30"/>
  <p:tag name="KSO_WM_UNIT_HIGHLIGHT" val="0"/>
  <p:tag name="KSO_WM_UNIT_COMPATIBLE" val="0"/>
  <p:tag name="KSO_WM_UNIT_PRESET_TEXT_INDEX" val="3"/>
  <p:tag name="KSO_WM_UNIT_PRESET_TEXT_LEN" val="21"/>
  <p:tag name="KSO_WM_DIAGRAM_GROUP_CODE" val="n1-1"/>
</p:tagLst>
</file>

<file path=ppt/tags/tag20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Other"/>
  <p:tag name="MH_ORDER" val="3"/>
  <p:tag name="KSO_WM_UNIT_TYPE" val="n_i"/>
  <p:tag name="KSO_WM_UNIT_INDEX" val="1_3"/>
  <p:tag name="KSO_WM_UNIT_ID" val="custom160101_17*n_i*1_3"/>
  <p:tag name="KSO_WM_UNIT_CLEAR" val="1"/>
  <p:tag name="KSO_WM_UNIT_LAYERLEVEL" val="1_1"/>
  <p:tag name="KSO_WM_DIAGRAM_GROUP_CODE" val="n1-1"/>
</p:tagLst>
</file>

<file path=ppt/tags/tag20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Other"/>
  <p:tag name="MH_ORDER" val="4"/>
  <p:tag name="KSO_WM_UNIT_TYPE" val="n_i"/>
  <p:tag name="KSO_WM_UNIT_INDEX" val="1_4"/>
  <p:tag name="KSO_WM_UNIT_ID" val="custom160101_17*n_i*1_4"/>
  <p:tag name="KSO_WM_UNIT_CLEAR" val="1"/>
  <p:tag name="KSO_WM_UNIT_LAYERLEVEL" val="1_1"/>
  <p:tag name="KSO_WM_DIAGRAM_GROUP_CODE" val="n1-1"/>
</p:tagLst>
</file>

<file path=ppt/tags/tag20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SubTitle"/>
  <p:tag name="MH_ORDER" val="1"/>
  <p:tag name="KSO_WM_UNIT_TYPE" val="n_h_f"/>
  <p:tag name="KSO_WM_UNIT_INDEX" val="1_2_2"/>
  <p:tag name="KSO_WM_UNIT_ID" val="custom160101_17*n_h_f*1_2_2"/>
  <p:tag name="KSO_WM_UNIT_CLEAR" val="1"/>
  <p:tag name="KSO_WM_UNIT_LAYERLEVEL" val="1_1_1"/>
  <p:tag name="KSO_WM_UNIT_VALUE" val="30"/>
  <p:tag name="KSO_WM_UNIT_HIGHLIGHT" val="0"/>
  <p:tag name="KSO_WM_UNIT_COMPATIBLE" val="0"/>
  <p:tag name="KSO_WM_UNIT_PRESET_TEXT_INDEX" val="3"/>
  <p:tag name="KSO_WM_UNIT_PRESET_TEXT_LEN" val="21"/>
  <p:tag name="KSO_WM_DIAGRAM_GROUP_CODE" val="n1-1"/>
</p:tagLst>
</file>

<file path=ppt/tags/tag20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Other"/>
  <p:tag name="MH_ORDER" val="3"/>
  <p:tag name="KSO_WM_UNIT_TYPE" val="n_i"/>
  <p:tag name="KSO_WM_UNIT_INDEX" val="1_5"/>
  <p:tag name="KSO_WM_UNIT_ID" val="custom160101_17*n_i*1_5"/>
  <p:tag name="KSO_WM_UNIT_CLEAR" val="1"/>
  <p:tag name="KSO_WM_UNIT_LAYERLEVEL" val="1_1"/>
  <p:tag name="KSO_WM_DIAGRAM_GROUP_CODE" val="n1-1"/>
</p:tagLst>
</file>

<file path=ppt/tags/tag20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Other"/>
  <p:tag name="MH_ORDER" val="4"/>
  <p:tag name="KSO_WM_UNIT_TYPE" val="n_i"/>
  <p:tag name="KSO_WM_UNIT_INDEX" val="1_6"/>
  <p:tag name="KSO_WM_UNIT_ID" val="custom160101_17*n_i*1_6"/>
  <p:tag name="KSO_WM_UNIT_CLEAR" val="1"/>
  <p:tag name="KSO_WM_UNIT_LAYERLEVEL" val="1_1"/>
  <p:tag name="KSO_WM_DIAGRAM_GROUP_CODE" val="n1-1"/>
</p:tagLst>
</file>

<file path=ppt/tags/tag21.xml><?xml version="1.0" encoding="utf-8"?>
<p:tagLst xmlns:a="http://schemas.openxmlformats.org/drawingml/2006/main" xmlns:r="http://schemas.openxmlformats.org/officeDocument/2006/relationships" xmlns:p="http://schemas.openxmlformats.org/presentationml/2006/main">
  <p:tag name="MH" val="20150921141051"/>
  <p:tag name="MH_LIBRARY" val="GRAPHIC"/>
  <p:tag name="MH_ORDER" val="Oval 41"/>
</p:tagLst>
</file>

<file path=ppt/tags/tag2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SubTitle"/>
  <p:tag name="MH_ORDER" val="1"/>
  <p:tag name="KSO_WM_UNIT_TYPE" val="n_h_f"/>
  <p:tag name="KSO_WM_UNIT_INDEX" val="1_2_3"/>
  <p:tag name="KSO_WM_UNIT_ID" val="custom160101_17*n_h_f*1_2_3"/>
  <p:tag name="KSO_WM_UNIT_CLEAR" val="1"/>
  <p:tag name="KSO_WM_UNIT_LAYERLEVEL" val="1_1_1"/>
  <p:tag name="KSO_WM_UNIT_VALUE" val="30"/>
  <p:tag name="KSO_WM_UNIT_HIGHLIGHT" val="0"/>
  <p:tag name="KSO_WM_UNIT_COMPATIBLE" val="0"/>
  <p:tag name="KSO_WM_UNIT_PRESET_TEXT_INDEX" val="3"/>
  <p:tag name="KSO_WM_UNIT_PRESET_TEXT_LEN" val="21"/>
  <p:tag name="KSO_WM_DIAGRAM_GROUP_CODE" val="n1-1"/>
</p:tagLst>
</file>

<file path=ppt/tags/tag2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Other"/>
  <p:tag name="MH_ORDER" val="3"/>
  <p:tag name="KSO_WM_UNIT_TYPE" val="n_i"/>
  <p:tag name="KSO_WM_UNIT_INDEX" val="1_7"/>
  <p:tag name="KSO_WM_UNIT_ID" val="custom160101_17*n_i*1_7"/>
  <p:tag name="KSO_WM_UNIT_CLEAR" val="1"/>
  <p:tag name="KSO_WM_UNIT_LAYERLEVEL" val="1_1"/>
  <p:tag name="KSO_WM_DIAGRAM_GROUP_CODE" val="n1-1"/>
</p:tagLst>
</file>

<file path=ppt/tags/tag2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Other"/>
  <p:tag name="MH_ORDER" val="4"/>
  <p:tag name="KSO_WM_UNIT_TYPE" val="n_i"/>
  <p:tag name="KSO_WM_UNIT_INDEX" val="1_8"/>
  <p:tag name="KSO_WM_UNIT_ID" val="custom160101_17*n_i*1_8"/>
  <p:tag name="KSO_WM_UNIT_CLEAR" val="1"/>
  <p:tag name="KSO_WM_UNIT_LAYERLEVEL" val="1_1"/>
  <p:tag name="KSO_WM_DIAGRAM_GROUP_CODE" val="n1-1"/>
</p:tagLst>
</file>

<file path=ppt/tags/tag2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SubTitle"/>
  <p:tag name="MH_ORDER" val="1"/>
  <p:tag name="KSO_WM_UNIT_TYPE" val="n_h_f"/>
  <p:tag name="KSO_WM_UNIT_INDEX" val="1_2_4"/>
  <p:tag name="KSO_WM_UNIT_ID" val="custom160101_17*n_h_f*1_2_4"/>
  <p:tag name="KSO_WM_UNIT_CLEAR" val="1"/>
  <p:tag name="KSO_WM_UNIT_LAYERLEVEL" val="1_1_1"/>
  <p:tag name="KSO_WM_UNIT_VALUE" val="30"/>
  <p:tag name="KSO_WM_UNIT_HIGHLIGHT" val="0"/>
  <p:tag name="KSO_WM_UNIT_COMPATIBLE" val="0"/>
  <p:tag name="KSO_WM_UNIT_PRESET_TEXT_INDEX" val="3"/>
  <p:tag name="KSO_WM_UNIT_PRESET_TEXT_LEN" val="21"/>
  <p:tag name="KSO_WM_DIAGRAM_GROUP_CODE" val="n1-1"/>
</p:tagLst>
</file>

<file path=ppt/tags/tag2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Other"/>
  <p:tag name="MH_ORDER" val="3"/>
  <p:tag name="KSO_WM_UNIT_TYPE" val="n_i"/>
  <p:tag name="KSO_WM_UNIT_INDEX" val="1_9"/>
  <p:tag name="KSO_WM_UNIT_ID" val="custom160101_17*n_i*1_9"/>
  <p:tag name="KSO_WM_UNIT_CLEAR" val="1"/>
  <p:tag name="KSO_WM_UNIT_LAYERLEVEL" val="1_1"/>
  <p:tag name="KSO_WM_DIAGRAM_GROUP_CODE" val="n1-1"/>
</p:tagLst>
</file>

<file path=ppt/tags/tag2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Other"/>
  <p:tag name="MH_ORDER" val="4"/>
  <p:tag name="KSO_WM_UNIT_TYPE" val="n_i"/>
  <p:tag name="KSO_WM_UNIT_INDEX" val="1_10"/>
  <p:tag name="KSO_WM_UNIT_ID" val="custom160101_17*n_i*1_10"/>
  <p:tag name="KSO_WM_UNIT_CLEAR" val="1"/>
  <p:tag name="KSO_WM_UNIT_LAYERLEVEL" val="1_1"/>
  <p:tag name="KSO_WM_DIAGRAM_GROUP_CODE" val="n1-1"/>
</p:tagLst>
</file>

<file path=ppt/tags/tag2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SubTitle"/>
  <p:tag name="MH_ORDER" val="1"/>
  <p:tag name="KSO_WM_UNIT_TYPE" val="n_h_f"/>
  <p:tag name="KSO_WM_UNIT_INDEX" val="1_2_5"/>
  <p:tag name="KSO_WM_UNIT_ID" val="custom160101_17*n_h_f*1_2_5"/>
  <p:tag name="KSO_WM_UNIT_CLEAR" val="1"/>
  <p:tag name="KSO_WM_UNIT_LAYERLEVEL" val="1_1_1"/>
  <p:tag name="KSO_WM_UNIT_VALUE" val="30"/>
  <p:tag name="KSO_WM_UNIT_HIGHLIGHT" val="0"/>
  <p:tag name="KSO_WM_UNIT_COMPATIBLE" val="0"/>
  <p:tag name="KSO_WM_UNIT_PRESET_TEXT_INDEX" val="3"/>
  <p:tag name="KSO_WM_UNIT_PRESET_TEXT_LEN" val="21"/>
  <p:tag name="KSO_WM_DIAGRAM_GROUP_CODE" val="n1-1"/>
</p:tagLst>
</file>

<file path=ppt/tags/tag2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Other"/>
  <p:tag name="MH_ORDER" val="3"/>
  <p:tag name="KSO_WM_UNIT_TYPE" val="n_i"/>
  <p:tag name="KSO_WM_UNIT_INDEX" val="1_11"/>
  <p:tag name="KSO_WM_UNIT_ID" val="custom160101_17*n_i*1_11"/>
  <p:tag name="KSO_WM_UNIT_CLEAR" val="1"/>
  <p:tag name="KSO_WM_UNIT_LAYERLEVEL" val="1_1"/>
  <p:tag name="KSO_WM_DIAGRAM_GROUP_CODE" val="n1-1"/>
</p:tagLst>
</file>

<file path=ppt/tags/tag2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Other"/>
  <p:tag name="MH_ORDER" val="4"/>
  <p:tag name="KSO_WM_UNIT_TYPE" val="n_i"/>
  <p:tag name="KSO_WM_UNIT_INDEX" val="1_12"/>
  <p:tag name="KSO_WM_UNIT_ID" val="custom160101_17*n_i*1_12"/>
  <p:tag name="KSO_WM_UNIT_CLEAR" val="1"/>
  <p:tag name="KSO_WM_UNIT_LAYERLEVEL" val="1_1"/>
  <p:tag name="KSO_WM_DIAGRAM_GROUP_CODE" val="n1-1"/>
</p:tagLst>
</file>

<file path=ppt/tags/tag2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PageTitle"/>
  <p:tag name="MH_ORDER" val="PageTitle"/>
  <p:tag name="KSO_WM_UNIT_TYPE" val="a"/>
  <p:tag name="KSO_WM_UNIT_INDEX" val="1"/>
  <p:tag name="KSO_WM_UNIT_ID" val="custom160101_17*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17"/>
</p:tagLst>
</file>

<file path=ppt/tags/tag22.xml><?xml version="1.0" encoding="utf-8"?>
<p:tagLst xmlns:a="http://schemas.openxmlformats.org/drawingml/2006/main" xmlns:r="http://schemas.openxmlformats.org/officeDocument/2006/relationships" xmlns:p="http://schemas.openxmlformats.org/presentationml/2006/main">
  <p:tag name="MH" val="20150921141051"/>
  <p:tag name="MH_LIBRARY" val="GRAPHIC"/>
  <p:tag name="MH_ORDER" val="Oval 28"/>
</p:tagLst>
</file>

<file path=ppt/tags/tag220.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YinZJG#"/>
  <p:tag name="MH_LAYOUT" val="TitleSubTitle"/>
  <p:tag name="MH" val="20150921115102"/>
  <p:tag name="MH_LIBRARY" val="GRAPHIC"/>
  <p:tag name="KSO_WM_TEMPLATE_CATEGORY" val="custom"/>
  <p:tag name="KSO_WM_TEMPLATE_INDEX" val="160101"/>
  <p:tag name="KSO_WM_SLIDE_ID" val="custom160101_18"/>
  <p:tag name="KSO_WM_SLIDE_INDEX" val="18"/>
  <p:tag name="KSO_WM_SLIDE_ITEM_CNT" val="6"/>
  <p:tag name="KSO_WM_SLIDE_LAYOUT" val="a_n"/>
  <p:tag name="KSO_WM_SLIDE_LAYOUT_CNT" val="1_1"/>
  <p:tag name="KSO_WM_SLIDE_TYPE" val="text"/>
  <p:tag name="KSO_WM_BEAUTIFY_FLAG" val="#wm#"/>
  <p:tag name="KSO_WM_TAG_VERSION" val="1.0"/>
  <p:tag name="KSO_WM_SLIDE_POSITION" val="229*113"/>
  <p:tag name="KSO_WM_SLIDE_SIZE" val="575*381"/>
  <p:tag name="KSO_WM_DIAGRAM_GROUP_CODE" val="n1-1"/>
</p:tagLst>
</file>

<file path=ppt/tags/tag2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Other"/>
  <p:tag name="MH_ORDER" val="1"/>
  <p:tag name="KSO_WM_UNIT_TYPE" val="n_i"/>
  <p:tag name="KSO_WM_UNIT_INDEX" val="1_1"/>
  <p:tag name="KSO_WM_UNIT_ID" val="custom160101_18*n_i*1_1"/>
  <p:tag name="KSO_WM_UNIT_CLEAR" val="1"/>
  <p:tag name="KSO_WM_UNIT_LAYERLEVEL" val="1_1"/>
  <p:tag name="KSO_WM_DIAGRAM_GROUP_CODE" val="n1-1"/>
</p:tagLst>
</file>

<file path=ppt/tags/tag2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Other"/>
  <p:tag name="MH_ORDER" val="2"/>
  <p:tag name="KSO_WM_UNIT_TYPE" val="n_i"/>
  <p:tag name="KSO_WM_UNIT_INDEX" val="1_2"/>
  <p:tag name="KSO_WM_UNIT_ID" val="custom160101_18*n_i*1_2"/>
  <p:tag name="KSO_WM_UNIT_CLEAR" val="1"/>
  <p:tag name="KSO_WM_UNIT_LAYERLEVEL" val="1_1"/>
  <p:tag name="KSO_WM_DIAGRAM_GROUP_CODE" val="n1-1"/>
</p:tagLst>
</file>

<file path=ppt/tags/tag2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Title"/>
  <p:tag name="MH_ORDER" val="1"/>
  <p:tag name="KSO_WM_UNIT_TYPE" val="n_h_a"/>
  <p:tag name="KSO_WM_UNIT_INDEX" val="1_1_1"/>
  <p:tag name="KSO_WM_UNIT_ID" val="custom160101_18*n_h_a*1_1_1"/>
  <p:tag name="KSO_WM_UNIT_CLEAR" val="1"/>
  <p:tag name="KSO_WM_UNIT_LAYERLEVEL" val="1_1_1"/>
  <p:tag name="KSO_WM_UNIT_VALUE" val="35"/>
  <p:tag name="KSO_WM_UNIT_HIGHLIGHT" val="0"/>
  <p:tag name="KSO_WM_UNIT_COMPATIBLE" val="0"/>
  <p:tag name="KSO_WM_UNIT_PRESET_TEXT_INDEX" val="3"/>
  <p:tag name="KSO_WM_UNIT_PRESET_TEXT_LEN" val="5"/>
  <p:tag name="KSO_WM_DIAGRAM_GROUP_CODE" val="n1-1"/>
</p:tagLst>
</file>

<file path=ppt/tags/tag2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SubTitle"/>
  <p:tag name="MH_ORDER" val="1"/>
  <p:tag name="KSO_WM_UNIT_TYPE" val="n_h_f"/>
  <p:tag name="KSO_WM_UNIT_INDEX" val="1_2_1"/>
  <p:tag name="KSO_WM_UNIT_ID" val="custom160101_18*n_h_f*1_2_1"/>
  <p:tag name="KSO_WM_UNIT_CLEAR" val="1"/>
  <p:tag name="KSO_WM_UNIT_LAYERLEVEL" val="1_1_1"/>
  <p:tag name="KSO_WM_UNIT_VALUE" val="30"/>
  <p:tag name="KSO_WM_UNIT_HIGHLIGHT" val="0"/>
  <p:tag name="KSO_WM_UNIT_COMPATIBLE" val="0"/>
  <p:tag name="KSO_WM_UNIT_PRESET_TEXT_INDEX" val="3"/>
  <p:tag name="KSO_WM_UNIT_PRESET_TEXT_LEN" val="21"/>
  <p:tag name="KSO_WM_DIAGRAM_GROUP_CODE" val="n1-1"/>
</p:tagLst>
</file>

<file path=ppt/tags/tag2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Other"/>
  <p:tag name="MH_ORDER" val="3"/>
  <p:tag name="KSO_WM_UNIT_TYPE" val="n_i"/>
  <p:tag name="KSO_WM_UNIT_INDEX" val="1_3"/>
  <p:tag name="KSO_WM_UNIT_ID" val="custom160101_18*n_i*1_3"/>
  <p:tag name="KSO_WM_UNIT_CLEAR" val="1"/>
  <p:tag name="KSO_WM_UNIT_LAYERLEVEL" val="1_1"/>
  <p:tag name="KSO_WM_DIAGRAM_GROUP_CODE" val="n1-1"/>
</p:tagLst>
</file>

<file path=ppt/tags/tag2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Other"/>
  <p:tag name="MH_ORDER" val="4"/>
  <p:tag name="KSO_WM_UNIT_TYPE" val="n_i"/>
  <p:tag name="KSO_WM_UNIT_INDEX" val="1_4"/>
  <p:tag name="KSO_WM_UNIT_ID" val="custom160101_18*n_i*1_4"/>
  <p:tag name="KSO_WM_UNIT_CLEAR" val="1"/>
  <p:tag name="KSO_WM_UNIT_LAYERLEVEL" val="1_1"/>
  <p:tag name="KSO_WM_DIAGRAM_GROUP_CODE" val="n1-1"/>
</p:tagLst>
</file>

<file path=ppt/tags/tag2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SubTitle"/>
  <p:tag name="MH_ORDER" val="1"/>
  <p:tag name="KSO_WM_UNIT_TYPE" val="n_h_f"/>
  <p:tag name="KSO_WM_UNIT_INDEX" val="1_2_2"/>
  <p:tag name="KSO_WM_UNIT_ID" val="custom160101_18*n_h_f*1_2_2"/>
  <p:tag name="KSO_WM_UNIT_CLEAR" val="1"/>
  <p:tag name="KSO_WM_UNIT_LAYERLEVEL" val="1_1_1"/>
  <p:tag name="KSO_WM_UNIT_VALUE" val="30"/>
  <p:tag name="KSO_WM_UNIT_HIGHLIGHT" val="0"/>
  <p:tag name="KSO_WM_UNIT_COMPATIBLE" val="0"/>
  <p:tag name="KSO_WM_UNIT_PRESET_TEXT_INDEX" val="3"/>
  <p:tag name="KSO_WM_UNIT_PRESET_TEXT_LEN" val="21"/>
  <p:tag name="KSO_WM_DIAGRAM_GROUP_CODE" val="n1-1"/>
</p:tagLst>
</file>

<file path=ppt/tags/tag2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Other"/>
  <p:tag name="MH_ORDER" val="3"/>
  <p:tag name="KSO_WM_UNIT_TYPE" val="n_i"/>
  <p:tag name="KSO_WM_UNIT_INDEX" val="1_5"/>
  <p:tag name="KSO_WM_UNIT_ID" val="custom160101_18*n_i*1_5"/>
  <p:tag name="KSO_WM_UNIT_CLEAR" val="1"/>
  <p:tag name="KSO_WM_UNIT_LAYERLEVEL" val="1_1"/>
  <p:tag name="KSO_WM_DIAGRAM_GROUP_CODE" val="n1-1"/>
</p:tagLst>
</file>

<file path=ppt/tags/tag2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Other"/>
  <p:tag name="MH_ORDER" val="4"/>
  <p:tag name="KSO_WM_UNIT_TYPE" val="n_i"/>
  <p:tag name="KSO_WM_UNIT_INDEX" val="1_6"/>
  <p:tag name="KSO_WM_UNIT_ID" val="custom160101_18*n_i*1_6"/>
  <p:tag name="KSO_WM_UNIT_CLEAR" val="1"/>
  <p:tag name="KSO_WM_UNIT_LAYERLEVEL" val="1_1"/>
  <p:tag name="KSO_WM_DIAGRAM_GROUP_CODE" val="n1-1"/>
</p:tagLst>
</file>

<file path=ppt/tags/tag23.xml><?xml version="1.0" encoding="utf-8"?>
<p:tagLst xmlns:a="http://schemas.openxmlformats.org/drawingml/2006/main" xmlns:r="http://schemas.openxmlformats.org/officeDocument/2006/relationships" xmlns:p="http://schemas.openxmlformats.org/presentationml/2006/main">
  <p:tag name="MH" val="20150921141051"/>
  <p:tag name="MH_LIBRARY" val="GRAPHIC"/>
  <p:tag name="MH_ORDER" val="Oval 6"/>
</p:tagLst>
</file>

<file path=ppt/tags/tag2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SubTitle"/>
  <p:tag name="MH_ORDER" val="1"/>
  <p:tag name="KSO_WM_UNIT_TYPE" val="n_h_f"/>
  <p:tag name="KSO_WM_UNIT_INDEX" val="1_2_3"/>
  <p:tag name="KSO_WM_UNIT_ID" val="custom160101_18*n_h_f*1_2_3"/>
  <p:tag name="KSO_WM_UNIT_CLEAR" val="1"/>
  <p:tag name="KSO_WM_UNIT_LAYERLEVEL" val="1_1_1"/>
  <p:tag name="KSO_WM_UNIT_VALUE" val="30"/>
  <p:tag name="KSO_WM_UNIT_HIGHLIGHT" val="0"/>
  <p:tag name="KSO_WM_UNIT_COMPATIBLE" val="0"/>
  <p:tag name="KSO_WM_UNIT_PRESET_TEXT_INDEX" val="3"/>
  <p:tag name="KSO_WM_UNIT_PRESET_TEXT_LEN" val="21"/>
  <p:tag name="KSO_WM_DIAGRAM_GROUP_CODE" val="n1-1"/>
</p:tagLst>
</file>

<file path=ppt/tags/tag2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Other"/>
  <p:tag name="MH_ORDER" val="3"/>
  <p:tag name="KSO_WM_UNIT_TYPE" val="n_i"/>
  <p:tag name="KSO_WM_UNIT_INDEX" val="1_7"/>
  <p:tag name="KSO_WM_UNIT_ID" val="custom160101_18*n_i*1_7"/>
  <p:tag name="KSO_WM_UNIT_CLEAR" val="1"/>
  <p:tag name="KSO_WM_UNIT_LAYERLEVEL" val="1_1"/>
  <p:tag name="KSO_WM_DIAGRAM_GROUP_CODE" val="n1-1"/>
</p:tagLst>
</file>

<file path=ppt/tags/tag2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Other"/>
  <p:tag name="MH_ORDER" val="4"/>
  <p:tag name="KSO_WM_UNIT_TYPE" val="n_i"/>
  <p:tag name="KSO_WM_UNIT_INDEX" val="1_8"/>
  <p:tag name="KSO_WM_UNIT_ID" val="custom160101_18*n_i*1_8"/>
  <p:tag name="KSO_WM_UNIT_CLEAR" val="1"/>
  <p:tag name="KSO_WM_UNIT_LAYERLEVEL" val="1_1"/>
  <p:tag name="KSO_WM_DIAGRAM_GROUP_CODE" val="n1-1"/>
</p:tagLst>
</file>

<file path=ppt/tags/tag2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SubTitle"/>
  <p:tag name="MH_ORDER" val="1"/>
  <p:tag name="KSO_WM_UNIT_TYPE" val="n_h_f"/>
  <p:tag name="KSO_WM_UNIT_INDEX" val="1_2_4"/>
  <p:tag name="KSO_WM_UNIT_ID" val="custom160101_18*n_h_f*1_2_4"/>
  <p:tag name="KSO_WM_UNIT_CLEAR" val="1"/>
  <p:tag name="KSO_WM_UNIT_LAYERLEVEL" val="1_1_1"/>
  <p:tag name="KSO_WM_UNIT_VALUE" val="30"/>
  <p:tag name="KSO_WM_UNIT_HIGHLIGHT" val="0"/>
  <p:tag name="KSO_WM_UNIT_COMPATIBLE" val="0"/>
  <p:tag name="KSO_WM_UNIT_PRESET_TEXT_INDEX" val="3"/>
  <p:tag name="KSO_WM_UNIT_PRESET_TEXT_LEN" val="21"/>
  <p:tag name="KSO_WM_DIAGRAM_GROUP_CODE" val="n1-1"/>
</p:tagLst>
</file>

<file path=ppt/tags/tag23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Other"/>
  <p:tag name="MH_ORDER" val="3"/>
  <p:tag name="KSO_WM_UNIT_TYPE" val="n_i"/>
  <p:tag name="KSO_WM_UNIT_INDEX" val="1_9"/>
  <p:tag name="KSO_WM_UNIT_ID" val="custom160101_18*n_i*1_9"/>
  <p:tag name="KSO_WM_UNIT_CLEAR" val="1"/>
  <p:tag name="KSO_WM_UNIT_LAYERLEVEL" val="1_1"/>
  <p:tag name="KSO_WM_DIAGRAM_GROUP_CODE" val="n1-1"/>
</p:tagLst>
</file>

<file path=ppt/tags/tag23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Other"/>
  <p:tag name="MH_ORDER" val="4"/>
  <p:tag name="KSO_WM_UNIT_TYPE" val="n_i"/>
  <p:tag name="KSO_WM_UNIT_INDEX" val="1_10"/>
  <p:tag name="KSO_WM_UNIT_ID" val="custom160101_18*n_i*1_10"/>
  <p:tag name="KSO_WM_UNIT_CLEAR" val="1"/>
  <p:tag name="KSO_WM_UNIT_LAYERLEVEL" val="1_1"/>
  <p:tag name="KSO_WM_DIAGRAM_GROUP_CODE" val="n1-1"/>
</p:tagLst>
</file>

<file path=ppt/tags/tag23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SubTitle"/>
  <p:tag name="MH_ORDER" val="1"/>
  <p:tag name="KSO_WM_UNIT_TYPE" val="n_h_f"/>
  <p:tag name="KSO_WM_UNIT_INDEX" val="1_2_5"/>
  <p:tag name="KSO_WM_UNIT_ID" val="custom160101_18*n_h_f*1_2_5"/>
  <p:tag name="KSO_WM_UNIT_CLEAR" val="1"/>
  <p:tag name="KSO_WM_UNIT_LAYERLEVEL" val="1_1_1"/>
  <p:tag name="KSO_WM_UNIT_VALUE" val="30"/>
  <p:tag name="KSO_WM_UNIT_HIGHLIGHT" val="0"/>
  <p:tag name="KSO_WM_UNIT_COMPATIBLE" val="0"/>
  <p:tag name="KSO_WM_UNIT_PRESET_TEXT_INDEX" val="3"/>
  <p:tag name="KSO_WM_UNIT_PRESET_TEXT_LEN" val="21"/>
  <p:tag name="KSO_WM_DIAGRAM_GROUP_CODE" val="n1-1"/>
</p:tagLst>
</file>

<file path=ppt/tags/tag23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Other"/>
  <p:tag name="MH_ORDER" val="3"/>
  <p:tag name="KSO_WM_UNIT_TYPE" val="n_i"/>
  <p:tag name="KSO_WM_UNIT_INDEX" val="1_11"/>
  <p:tag name="KSO_WM_UNIT_ID" val="custom160101_18*n_i*1_11"/>
  <p:tag name="KSO_WM_UNIT_CLEAR" val="1"/>
  <p:tag name="KSO_WM_UNIT_LAYERLEVEL" val="1_1"/>
  <p:tag name="KSO_WM_DIAGRAM_GROUP_CODE" val="n1-1"/>
</p:tagLst>
</file>

<file path=ppt/tags/tag23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Other"/>
  <p:tag name="MH_ORDER" val="4"/>
  <p:tag name="KSO_WM_UNIT_TYPE" val="n_i"/>
  <p:tag name="KSO_WM_UNIT_INDEX" val="1_12"/>
  <p:tag name="KSO_WM_UNIT_ID" val="custom160101_18*n_i*1_12"/>
  <p:tag name="KSO_WM_UNIT_CLEAR" val="1"/>
  <p:tag name="KSO_WM_UNIT_LAYERLEVEL" val="1_1"/>
  <p:tag name="KSO_WM_DIAGRAM_GROUP_CODE" val="n1-1"/>
</p:tagLst>
</file>

<file path=ppt/tags/tag23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SubTitle"/>
  <p:tag name="MH_ORDER" val="1"/>
  <p:tag name="KSO_WM_UNIT_TYPE" val="n_h_f"/>
  <p:tag name="KSO_WM_UNIT_INDEX" val="1_2_6"/>
  <p:tag name="KSO_WM_UNIT_ID" val="custom160101_18*n_h_f*1_2_6"/>
  <p:tag name="KSO_WM_UNIT_CLEAR" val="1"/>
  <p:tag name="KSO_WM_UNIT_LAYERLEVEL" val="1_1_1"/>
  <p:tag name="KSO_WM_UNIT_VALUE" val="30"/>
  <p:tag name="KSO_WM_UNIT_HIGHLIGHT" val="0"/>
  <p:tag name="KSO_WM_UNIT_COMPATIBLE" val="0"/>
  <p:tag name="KSO_WM_UNIT_PRESET_TEXT_INDEX" val="3"/>
  <p:tag name="KSO_WM_UNIT_PRESET_TEXT_LEN" val="21"/>
  <p:tag name="KSO_WM_DIAGRAM_GROUP_CODE" val="n1-1"/>
</p:tagLst>
</file>

<file path=ppt/tags/tag24.xml><?xml version="1.0" encoding="utf-8"?>
<p:tagLst xmlns:a="http://schemas.openxmlformats.org/drawingml/2006/main" xmlns:r="http://schemas.openxmlformats.org/officeDocument/2006/relationships" xmlns:p="http://schemas.openxmlformats.org/presentationml/2006/main">
  <p:tag name="MH" val="20150921141051"/>
  <p:tag name="MH_LIBRARY" val="GRAPHIC"/>
  <p:tag name="MH_ORDER" val="Oval 7"/>
</p:tagLst>
</file>

<file path=ppt/tags/tag24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Other"/>
  <p:tag name="MH_ORDER" val="3"/>
  <p:tag name="KSO_WM_UNIT_TYPE" val="n_i"/>
  <p:tag name="KSO_WM_UNIT_INDEX" val="1_13"/>
  <p:tag name="KSO_WM_UNIT_ID" val="custom160101_18*n_i*1_13"/>
  <p:tag name="KSO_WM_UNIT_CLEAR" val="1"/>
  <p:tag name="KSO_WM_UNIT_LAYERLEVEL" val="1_1"/>
  <p:tag name="KSO_WM_DIAGRAM_GROUP_CODE" val="n1-1"/>
</p:tagLst>
</file>

<file path=ppt/tags/tag24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Other"/>
  <p:tag name="MH_ORDER" val="4"/>
  <p:tag name="KSO_WM_UNIT_TYPE" val="n_i"/>
  <p:tag name="KSO_WM_UNIT_INDEX" val="1_14"/>
  <p:tag name="KSO_WM_UNIT_ID" val="custom160101_18*n_i*1_14"/>
  <p:tag name="KSO_WM_UNIT_CLEAR" val="1"/>
  <p:tag name="KSO_WM_UNIT_LAYERLEVEL" val="1_1"/>
  <p:tag name="KSO_WM_DIAGRAM_GROUP_CODE" val="n1-1"/>
</p:tagLst>
</file>

<file path=ppt/tags/tag24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5102"/>
  <p:tag name="MH_LIBRARY" val="GRAPHIC"/>
  <p:tag name="MH_TYPE" val="PageTitle"/>
  <p:tag name="MH_ORDER" val="PageTitle"/>
  <p:tag name="KSO_WM_UNIT_TYPE" val="a"/>
  <p:tag name="KSO_WM_UNIT_INDEX" val="1"/>
  <p:tag name="KSO_WM_UNIT_ID" val="custom160101_18*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17"/>
</p:tagLst>
</file>

<file path=ppt/tags/tag243.xml><?xml version="1.0" encoding="utf-8"?>
<p:tagLst xmlns:a="http://schemas.openxmlformats.org/drawingml/2006/main" xmlns:r="http://schemas.openxmlformats.org/officeDocument/2006/relationships" xmlns:p="http://schemas.openxmlformats.org/presentationml/2006/main">
  <p:tag name="MH_TYPE" val="#NeiR#"/>
  <p:tag name="MH_NUMBER" val="1"/>
  <p:tag name="MH_CATEGORY" val="#QiTTB#"/>
  <p:tag name="MH_LAYOUT" val="SubTitleText"/>
  <p:tag name="MH" val="20150921115827"/>
  <p:tag name="MH_LIBRARY" val="GRAPHIC"/>
  <p:tag name="KSO_WM_TEMPLATE_CATEGORY" val="custom"/>
  <p:tag name="KSO_WM_TEMPLATE_INDEX" val="160101"/>
  <p:tag name="KSO_WM_SLIDE_ID" val="custom160101_19"/>
  <p:tag name="KSO_WM_SLIDE_INDEX" val="19"/>
  <p:tag name="KSO_WM_SLIDE_ITEM_CNT" val="1"/>
  <p:tag name="KSO_WM_SLIDE_LAYOUT" val="a_f"/>
  <p:tag name="KSO_WM_SLIDE_LAYOUT_CNT" val="1_1"/>
  <p:tag name="KSO_WM_SLIDE_TYPE" val="text"/>
  <p:tag name="KSO_WM_BEAUTIFY_FLAG" val="#wm#"/>
  <p:tag name="KSO_WM_TAG_VERSION" val="1.0"/>
  <p:tag name="KSO_WM_SLIDE_POSITION" val="402*134"/>
  <p:tag name="KSO_WM_SLIDE_SIZE" val="467*297"/>
</p:tagLst>
</file>

<file path=ppt/tags/tag244.xml><?xml version="1.0" encoding="utf-8"?>
<p:tagLst xmlns:a="http://schemas.openxmlformats.org/drawingml/2006/main" xmlns:r="http://schemas.openxmlformats.org/officeDocument/2006/relationships" xmlns:p="http://schemas.openxmlformats.org/presentationml/2006/main">
  <p:tag name="MH" val="20150921115827"/>
  <p:tag name="MH_LIBRARY" val="GRAPHIC"/>
  <p:tag name="MH_TYPE" val="Other"/>
  <p:tag name="MH_ORDER" val="2"/>
  <p:tag name="KSO_WM_TAG_VERSION" val="1.0"/>
  <p:tag name="KSO_WM_BEAUTIFY_FLAG" val="#wm#"/>
  <p:tag name="KSO_WM_UNIT_TYPE" val="i"/>
  <p:tag name="KSO_WM_UNIT_ID" val="custom160101_19*i*0"/>
  <p:tag name="KSO_WM_TEMPLATE_CATEGORY" val="custom"/>
  <p:tag name="KSO_WM_TEMPLATE_INDEX" val="160101"/>
</p:tagLst>
</file>

<file path=ppt/tags/tag245.xml><?xml version="1.0" encoding="utf-8"?>
<p:tagLst xmlns:a="http://schemas.openxmlformats.org/drawingml/2006/main" xmlns:r="http://schemas.openxmlformats.org/officeDocument/2006/relationships" xmlns:p="http://schemas.openxmlformats.org/presentationml/2006/main">
  <p:tag name="MH" val="20150921115827"/>
  <p:tag name="MH_LIBRARY" val="GRAPHIC"/>
  <p:tag name="MH_TYPE" val="Other"/>
  <p:tag name="MH_ORDER" val="1"/>
  <p:tag name="KSO_WM_TAG_VERSION" val="1.0"/>
  <p:tag name="KSO_WM_BEAUTIFY_FLAG" val="#wm#"/>
  <p:tag name="KSO_WM_UNIT_TYPE" val="i"/>
  <p:tag name="KSO_WM_UNIT_ID" val="custom160101_19*i*1"/>
  <p:tag name="KSO_WM_TEMPLATE_CATEGORY" val="custom"/>
  <p:tag name="KSO_WM_TEMPLATE_INDEX" val="160101"/>
</p:tagLst>
</file>

<file path=ppt/tags/tag24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KSO_WM_UNIT_TYPE" val="a"/>
  <p:tag name="KSO_WM_UNIT_INDEX" val="1"/>
  <p:tag name="KSO_WM_UNIT_ID" val="custom160101_19*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5"/>
</p:tagLst>
</file>

<file path=ppt/tags/tag24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KSO_WM_UNIT_TYPE" val="f"/>
  <p:tag name="KSO_WM_UNIT_INDEX" val="1"/>
  <p:tag name="KSO_WM_UNIT_ID" val="custom160101_19*f*1"/>
  <p:tag name="KSO_WM_UNIT_CLEAR" val="1"/>
  <p:tag name="KSO_WM_UNIT_LAYERLEVEL" val="1"/>
  <p:tag name="KSO_WM_UNIT_VALUE" val="162"/>
  <p:tag name="KSO_WM_UNIT_HIGHLIGHT" val="0"/>
  <p:tag name="KSO_WM_UNIT_COMPATIBLE" val="0"/>
  <p:tag name="KSO_WM_UNIT_PRESET_TEXT_INDEX" val="3"/>
  <p:tag name="KSO_WM_UNIT_PRESET_TEXT_LEN" val="101"/>
</p:tagLst>
</file>

<file path=ppt/tags/tag248.xml><?xml version="1.0" encoding="utf-8"?>
<p:tagLst xmlns:a="http://schemas.openxmlformats.org/drawingml/2006/main" xmlns:r="http://schemas.openxmlformats.org/officeDocument/2006/relationships" xmlns:p="http://schemas.openxmlformats.org/presentationml/2006/main">
  <p:tag name="MH_TYPE" val="#NeiR#"/>
  <p:tag name="MH_NUMBER" val="1"/>
  <p:tag name="MH_CATEGORY" val="#QiTTB#"/>
  <p:tag name="MH_LAYOUT" val="SubTitleText"/>
  <p:tag name="MH" val="20150921115827"/>
  <p:tag name="MH_LIBRARY" val="GRAPHIC"/>
  <p:tag name="KSO_WM_TEMPLATE_CATEGORY" val="custom"/>
  <p:tag name="KSO_WM_TEMPLATE_INDEX" val="160101"/>
  <p:tag name="KSO_WM_SLIDE_ID" val="custom160101_20"/>
  <p:tag name="KSO_WM_SLIDE_INDEX" val="20"/>
  <p:tag name="KSO_WM_SLIDE_ITEM_CNT" val="2"/>
  <p:tag name="KSO_WM_SLIDE_LAYOUT" val="a_f"/>
  <p:tag name="KSO_WM_SLIDE_LAYOUT_CNT" val="1_2"/>
  <p:tag name="KSO_WM_SLIDE_TYPE" val="text"/>
  <p:tag name="KSO_WM_BEAUTIFY_FLAG" val="#wm#"/>
  <p:tag name="KSO_WM_TAG_VERSION" val="1.0"/>
  <p:tag name="KSO_WM_SLIDE_POSITION" val="13*285"/>
  <p:tag name="KSO_WM_SLIDE_SIZE" val="947*158"/>
</p:tagLst>
</file>

<file path=ppt/tags/tag249.xml><?xml version="1.0" encoding="utf-8"?>
<p:tagLst xmlns:a="http://schemas.openxmlformats.org/drawingml/2006/main" xmlns:r="http://schemas.openxmlformats.org/officeDocument/2006/relationships" xmlns:p="http://schemas.openxmlformats.org/presentationml/2006/main">
  <p:tag name="MH" val="20150921115827"/>
  <p:tag name="MH_LIBRARY" val="GRAPHIC"/>
  <p:tag name="MH_TYPE" val="Other"/>
  <p:tag name="MH_ORDER" val="1"/>
  <p:tag name="KSO_WM_TAG_VERSION" val="1.0"/>
  <p:tag name="KSO_WM_BEAUTIFY_FLAG" val="#wm#"/>
  <p:tag name="KSO_WM_UNIT_TYPE" val="i"/>
  <p:tag name="KSO_WM_UNIT_ID" val="custom160101_20*i*0"/>
  <p:tag name="KSO_WM_TEMPLATE_CATEGORY" val="custom"/>
  <p:tag name="KSO_WM_TEMPLATE_INDEX" val="160101"/>
</p:tagLst>
</file>

<file path=ppt/tags/tag25.xml><?xml version="1.0" encoding="utf-8"?>
<p:tagLst xmlns:a="http://schemas.openxmlformats.org/drawingml/2006/main" xmlns:r="http://schemas.openxmlformats.org/officeDocument/2006/relationships" xmlns:p="http://schemas.openxmlformats.org/presentationml/2006/main">
  <p:tag name="MH" val="20150921141051"/>
  <p:tag name="MH_LIBRARY" val="GRAPHIC"/>
  <p:tag name="MH_ORDER" val="Oval 8"/>
</p:tagLst>
</file>

<file path=ppt/tags/tag25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KSO_WM_UNIT_TYPE" val="a"/>
  <p:tag name="KSO_WM_UNIT_INDEX" val="1"/>
  <p:tag name="KSO_WM_UNIT_ID" val="custom160101_20*a*1"/>
  <p:tag name="KSO_WM_UNIT_CLEAR" val="1"/>
  <p:tag name="KSO_WM_UNIT_LAYERLEVEL" val="1"/>
  <p:tag name="KSO_WM_UNIT_VALUE" val="20"/>
  <p:tag name="KSO_WM_UNIT_ISCONTENTSTITLE" val="0"/>
  <p:tag name="KSO_WM_UNIT_HIGHLIGHT" val="0"/>
  <p:tag name="KSO_WM_UNIT_COMPATIBLE" val="0"/>
  <p:tag name="KSO_WM_UNIT_PRESET_TEXT_INDEX" val="3"/>
  <p:tag name="KSO_WM_UNIT_PRESET_TEXT_LEN" val="5"/>
</p:tagLst>
</file>

<file path=ppt/tags/tag25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KSO_WM_UNIT_TYPE" val="f"/>
  <p:tag name="KSO_WM_UNIT_INDEX" val="1"/>
  <p:tag name="KSO_WM_UNIT_ID" val="custom160101_20*f*1"/>
  <p:tag name="KSO_WM_UNIT_CLEAR" val="1"/>
  <p:tag name="KSO_WM_UNIT_LAYERLEVEL" val="1"/>
  <p:tag name="KSO_WM_UNIT_VALUE" val="72"/>
  <p:tag name="KSO_WM_UNIT_HIGHLIGHT" val="0"/>
  <p:tag name="KSO_WM_UNIT_COMPATIBLE" val="0"/>
  <p:tag name="KSO_WM_UNIT_PRESET_TEXT_INDEX" val="3"/>
  <p:tag name="KSO_WM_UNIT_PRESET_TEXT_LEN" val="101"/>
</p:tagLst>
</file>

<file path=ppt/tags/tag25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KSO_WM_UNIT_TYPE" val="f"/>
  <p:tag name="KSO_WM_UNIT_INDEX" val="2"/>
  <p:tag name="KSO_WM_UNIT_ID" val="custom160101_20*f*2"/>
  <p:tag name="KSO_WM_UNIT_CLEAR" val="1"/>
  <p:tag name="KSO_WM_UNIT_LAYERLEVEL" val="1"/>
  <p:tag name="KSO_WM_UNIT_VALUE" val="72"/>
  <p:tag name="KSO_WM_UNIT_HIGHLIGHT" val="0"/>
  <p:tag name="KSO_WM_UNIT_COMPATIBLE" val="0"/>
  <p:tag name="KSO_WM_UNIT_PRESET_TEXT_INDEX" val="3"/>
  <p:tag name="KSO_WM_UNIT_PRESET_TEXT_LEN" val="101"/>
</p:tagLst>
</file>

<file path=ppt/tags/tag253.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LiuChBZh#"/>
  <p:tag name="MH_LAYOUT" val="SubTitle"/>
  <p:tag name="MH" val="20150921120143"/>
  <p:tag name="MH_LIBRARY" val="GRAPHIC"/>
  <p:tag name="KSO_WM_TEMPLATE_CATEGORY" val="custom"/>
  <p:tag name="KSO_WM_TEMPLATE_INDEX" val="160101"/>
  <p:tag name="KSO_WM_SLIDE_ID" val="custom160101_21"/>
  <p:tag name="KSO_WM_SLIDE_INDEX" val="21"/>
  <p:tag name="KSO_WM_SLIDE_ITEM_CNT" val="1"/>
  <p:tag name="KSO_WM_SLIDE_LAYOUT" val="a_l"/>
  <p:tag name="KSO_WM_SLIDE_LAYOUT_CNT" val="1_1"/>
  <p:tag name="KSO_WM_SLIDE_TYPE" val="text"/>
  <p:tag name="KSO_WM_BEAUTIFY_FLAG" val="#wm#"/>
  <p:tag name="KSO_WM_TAG_VERSION" val="1.0"/>
  <p:tag name="KSO_WM_SLIDE_POSITION" val="365*132"/>
  <p:tag name="KSO_WM_SLIDE_SIZE" val="175*288"/>
  <p:tag name="KSO_WM_DIAGRAM_GROUP_CODE" val="l1-2"/>
</p:tagLst>
</file>

<file path=ppt/tags/tag25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Other"/>
  <p:tag name="MH_ORDER" val="2"/>
  <p:tag name="KSO_WM_UNIT_TYPE" val="l_i"/>
  <p:tag name="KSO_WM_UNIT_INDEX" val="1_1"/>
  <p:tag name="KSO_WM_UNIT_ID" val="custom160101_21*l_i*1_1"/>
  <p:tag name="KSO_WM_UNIT_CLEAR" val="1"/>
  <p:tag name="KSO_WM_UNIT_LAYERLEVEL" val="1_1"/>
  <p:tag name="KSO_WM_DIAGRAM_GROUP_CODE" val="l1-2"/>
</p:tagLst>
</file>

<file path=ppt/tags/tag25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SubTitle"/>
  <p:tag name="MH_ORDER" val="1"/>
  <p:tag name="KSO_WM_UNIT_TYPE" val="l_h_f"/>
  <p:tag name="KSO_WM_UNIT_INDEX" val="1_1_1"/>
  <p:tag name="KSO_WM_UNIT_ID" val="custom160101_21*l_h_f*1_1_1"/>
  <p:tag name="KSO_WM_UNIT_CLEAR" val="1"/>
  <p:tag name="KSO_WM_UNIT_LAYERLEVEL" val="1_1_1"/>
  <p:tag name="KSO_WM_UNIT_VALUE" val="72"/>
  <p:tag name="KSO_WM_UNIT_HIGHLIGHT" val="0"/>
  <p:tag name="KSO_WM_UNIT_COMPATIBLE" val="0"/>
  <p:tag name="KSO_WM_UNIT_PRESET_TEXT_INDEX" val="3"/>
  <p:tag name="KSO_WM_UNIT_PRESET_TEXT_LEN" val="24"/>
  <p:tag name="KSO_WM_DIAGRAM_GROUP_CODE" val="l1-2"/>
</p:tagLst>
</file>

<file path=ppt/tags/tag25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Other"/>
  <p:tag name="MH_ORDER" val="3"/>
  <p:tag name="KSO_WM_UNIT_TYPE" val="l_i"/>
  <p:tag name="KSO_WM_UNIT_INDEX" val="1_2"/>
  <p:tag name="KSO_WM_UNIT_ID" val="custom160101_21*l_i*1_2"/>
  <p:tag name="KSO_WM_UNIT_CLEAR" val="1"/>
  <p:tag name="KSO_WM_UNIT_LAYERLEVEL" val="1_1"/>
  <p:tag name="KSO_WM_DIAGRAM_GROUP_CODE" val="l1-2"/>
</p:tagLst>
</file>

<file path=ppt/tags/tag25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PageTitle"/>
  <p:tag name="MH_ORDER" val="PageTitle"/>
  <p:tag name="KSO_WM_UNIT_TYPE" val="a"/>
  <p:tag name="KSO_WM_UNIT_INDEX" val="1"/>
  <p:tag name="KSO_WM_UNIT_ID" val="custom160101_21*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17"/>
</p:tagLst>
</file>

<file path=ppt/tags/tag258.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LiuChBZh#"/>
  <p:tag name="MH_LAYOUT" val="SubTitle"/>
  <p:tag name="MH" val="20150921120143"/>
  <p:tag name="MH_LIBRARY" val="GRAPHIC"/>
  <p:tag name="KSO_WM_TEMPLATE_CATEGORY" val="custom"/>
  <p:tag name="KSO_WM_TEMPLATE_INDEX" val="160101"/>
  <p:tag name="KSO_WM_SLIDE_ID" val="custom160101_22"/>
  <p:tag name="KSO_WM_SLIDE_INDEX" val="22"/>
  <p:tag name="KSO_WM_SLIDE_ITEM_CNT" val="2"/>
  <p:tag name="KSO_WM_SLIDE_LAYOUT" val="a_l"/>
  <p:tag name="KSO_WM_SLIDE_LAYOUT_CNT" val="1_1"/>
  <p:tag name="KSO_WM_SLIDE_TYPE" val="text"/>
  <p:tag name="KSO_WM_BEAUTIFY_FLAG" val="#wm#"/>
  <p:tag name="KSO_WM_TAG_VERSION" val="1.0"/>
  <p:tag name="KSO_WM_SLIDE_POSITION" val="305*194"/>
  <p:tag name="KSO_WM_SLIDE_SIZE" val="326*226"/>
  <p:tag name="KSO_WM_DIAGRAM_GROUP_CODE" val="l1-2"/>
</p:tagLst>
</file>

<file path=ppt/tags/tag25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Other"/>
  <p:tag name="MH_ORDER" val="1"/>
  <p:tag name="KSO_WM_UNIT_TYPE" val="l_i"/>
  <p:tag name="KSO_WM_UNIT_INDEX" val="1_1"/>
  <p:tag name="KSO_WM_UNIT_ID" val="custom160101_22*l_i*1_1"/>
  <p:tag name="KSO_WM_UNIT_CLEAR" val="1"/>
  <p:tag name="KSO_WM_UNIT_LAYERLEVEL" val="1_1"/>
  <p:tag name="KSO_WM_DIAGRAM_GROUP_CODE" val="l1-2"/>
</p:tagLst>
</file>

<file path=ppt/tags/tag26.xml><?xml version="1.0" encoding="utf-8"?>
<p:tagLst xmlns:a="http://schemas.openxmlformats.org/drawingml/2006/main" xmlns:r="http://schemas.openxmlformats.org/officeDocument/2006/relationships" xmlns:p="http://schemas.openxmlformats.org/presentationml/2006/main">
  <p:tag name="MH" val="20150921141051"/>
  <p:tag name="MH_LIBRARY" val="GRAPHIC"/>
  <p:tag name="MH_ORDER" val="Oval 9"/>
</p:tagLst>
</file>

<file path=ppt/tags/tag26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Other"/>
  <p:tag name="MH_ORDER" val="2"/>
  <p:tag name="KSO_WM_UNIT_TYPE" val="l_i"/>
  <p:tag name="KSO_WM_UNIT_INDEX" val="1_2"/>
  <p:tag name="KSO_WM_UNIT_ID" val="custom160101_22*l_i*1_2"/>
  <p:tag name="KSO_WM_UNIT_CLEAR" val="1"/>
  <p:tag name="KSO_WM_UNIT_LAYERLEVEL" val="1_1"/>
  <p:tag name="KSO_WM_DIAGRAM_GROUP_CODE" val="l1-2"/>
</p:tagLst>
</file>

<file path=ppt/tags/tag26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SubTitle"/>
  <p:tag name="MH_ORDER" val="1"/>
  <p:tag name="KSO_WM_UNIT_TYPE" val="l_h_f"/>
  <p:tag name="KSO_WM_UNIT_INDEX" val="1_1_1"/>
  <p:tag name="KSO_WM_UNIT_ID" val="custom160101_22*l_h_f*1_1_1"/>
  <p:tag name="KSO_WM_UNIT_CLEAR" val="1"/>
  <p:tag name="KSO_WM_UNIT_LAYERLEVEL" val="1_1_1"/>
  <p:tag name="KSO_WM_UNIT_VALUE" val="42"/>
  <p:tag name="KSO_WM_UNIT_HIGHLIGHT" val="0"/>
  <p:tag name="KSO_WM_UNIT_COMPATIBLE" val="0"/>
  <p:tag name="KSO_WM_UNIT_PRESET_TEXT_INDEX" val="3"/>
  <p:tag name="KSO_WM_UNIT_PRESET_TEXT_LEN" val="17"/>
  <p:tag name="KSO_WM_DIAGRAM_GROUP_CODE" val="l1-2"/>
</p:tagLst>
</file>

<file path=ppt/tags/tag26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Other"/>
  <p:tag name="MH_ORDER" val="3"/>
  <p:tag name="KSO_WM_UNIT_TYPE" val="l_i"/>
  <p:tag name="KSO_WM_UNIT_INDEX" val="1_3"/>
  <p:tag name="KSO_WM_UNIT_ID" val="custom160101_22*l_i*1_3"/>
  <p:tag name="KSO_WM_UNIT_CLEAR" val="1"/>
  <p:tag name="KSO_WM_UNIT_LAYERLEVEL" val="1_1"/>
  <p:tag name="KSO_WM_DIAGRAM_GROUP_CODE" val="l1-2"/>
</p:tagLst>
</file>

<file path=ppt/tags/tag26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Other"/>
  <p:tag name="MH_ORDER" val="5"/>
  <p:tag name="KSO_WM_UNIT_TYPE" val="l_i"/>
  <p:tag name="KSO_WM_UNIT_INDEX" val="1_4"/>
  <p:tag name="KSO_WM_UNIT_ID" val="custom160101_22*l_i*1_4"/>
  <p:tag name="KSO_WM_UNIT_CLEAR" val="1"/>
  <p:tag name="KSO_WM_UNIT_LAYERLEVEL" val="1_1"/>
  <p:tag name="KSO_WM_DIAGRAM_GROUP_CODE" val="l1-2"/>
</p:tagLst>
</file>

<file path=ppt/tags/tag26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SubTitle"/>
  <p:tag name="MH_ORDER" val="2"/>
  <p:tag name="KSO_WM_UNIT_TYPE" val="l_h_f"/>
  <p:tag name="KSO_WM_UNIT_INDEX" val="1_2_1"/>
  <p:tag name="KSO_WM_UNIT_ID" val="custom160101_22*l_h_f*1_2_1"/>
  <p:tag name="KSO_WM_UNIT_CLEAR" val="1"/>
  <p:tag name="KSO_WM_UNIT_LAYERLEVEL" val="1_1_1"/>
  <p:tag name="KSO_WM_UNIT_VALUE" val="42"/>
  <p:tag name="KSO_WM_UNIT_HIGHLIGHT" val="0"/>
  <p:tag name="KSO_WM_UNIT_COMPATIBLE" val="0"/>
  <p:tag name="KSO_WM_UNIT_PRESET_TEXT_INDEX" val="3"/>
  <p:tag name="KSO_WM_UNIT_PRESET_TEXT_LEN" val="17"/>
  <p:tag name="KSO_WM_DIAGRAM_GROUP_CODE" val="l1-2"/>
</p:tagLst>
</file>

<file path=ppt/tags/tag26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Other"/>
  <p:tag name="MH_ORDER" val="6"/>
  <p:tag name="KSO_WM_UNIT_TYPE" val="l_i"/>
  <p:tag name="KSO_WM_UNIT_INDEX" val="1_5"/>
  <p:tag name="KSO_WM_UNIT_ID" val="custom160101_22*l_i*1_5"/>
  <p:tag name="KSO_WM_UNIT_CLEAR" val="1"/>
  <p:tag name="KSO_WM_UNIT_LAYERLEVEL" val="1_1"/>
  <p:tag name="KSO_WM_DIAGRAM_GROUP_CODE" val="l1-2"/>
</p:tagLst>
</file>

<file path=ppt/tags/tag26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PageTitle"/>
  <p:tag name="MH_ORDER" val="PageTitle"/>
  <p:tag name="KSO_WM_UNIT_TYPE" val="a"/>
  <p:tag name="KSO_WM_UNIT_INDEX" val="1"/>
  <p:tag name="KSO_WM_UNIT_ID" val="custom160101_22*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17"/>
</p:tagLst>
</file>

<file path=ppt/tags/tag267.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LiuChBZh#"/>
  <p:tag name="MH_LAYOUT" val="SubTitle"/>
  <p:tag name="MH" val="20150921120143"/>
  <p:tag name="MH_LIBRARY" val="GRAPHIC"/>
  <p:tag name="KSO_WM_TEMPLATE_CATEGORY" val="custom"/>
  <p:tag name="KSO_WM_TEMPLATE_INDEX" val="160101"/>
  <p:tag name="KSO_WM_SLIDE_ID" val="custom160101_23"/>
  <p:tag name="KSO_WM_SLIDE_INDEX" val="23"/>
  <p:tag name="KSO_WM_SLIDE_ITEM_CNT" val="3"/>
  <p:tag name="KSO_WM_SLIDE_LAYOUT" val="a_l"/>
  <p:tag name="KSO_WM_SLIDE_LAYOUT_CNT" val="1_1"/>
  <p:tag name="KSO_WM_SLIDE_TYPE" val="text"/>
  <p:tag name="KSO_WM_BEAUTIFY_FLAG" val="#wm#"/>
  <p:tag name="KSO_WM_TAG_VERSION" val="1.0"/>
  <p:tag name="KSO_WM_SLIDE_POSITION" val="228*194"/>
  <p:tag name="KSO_WM_SLIDE_SIZE" val="514*226"/>
  <p:tag name="KSO_WM_DIAGRAM_GROUP_CODE" val="l1-2"/>
</p:tagLst>
</file>

<file path=ppt/tags/tag26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Other"/>
  <p:tag name="MH_ORDER" val="1"/>
  <p:tag name="KSO_WM_UNIT_TYPE" val="l_i"/>
  <p:tag name="KSO_WM_UNIT_INDEX" val="1_1"/>
  <p:tag name="KSO_WM_UNIT_ID" val="custom160101_23*l_i*1_1"/>
  <p:tag name="KSO_WM_UNIT_CLEAR" val="1"/>
  <p:tag name="KSO_WM_UNIT_LAYERLEVEL" val="1_1"/>
  <p:tag name="KSO_WM_DIAGRAM_GROUP_CODE" val="l1-2"/>
</p:tagLst>
</file>

<file path=ppt/tags/tag26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Other"/>
  <p:tag name="MH_ORDER" val="2"/>
  <p:tag name="KSO_WM_UNIT_TYPE" val="l_i"/>
  <p:tag name="KSO_WM_UNIT_INDEX" val="1_2"/>
  <p:tag name="KSO_WM_UNIT_ID" val="custom160101_23*l_i*1_2"/>
  <p:tag name="KSO_WM_UNIT_CLEAR" val="1"/>
  <p:tag name="KSO_WM_UNIT_LAYERLEVEL" val="1_1"/>
  <p:tag name="KSO_WM_DIAGRAM_GROUP_CODE" val="l1-2"/>
</p:tagLst>
</file>

<file path=ppt/tags/tag2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01"/>
  <p:tag name="KSO_WM_SLIDE_ID" val="custom160101_1"/>
  <p:tag name="KSO_WM_SLIDE_INDEX" val="1"/>
  <p:tag name="KSO_WM_SLIDE_ITEM_CNT" val="2"/>
  <p:tag name="KSO_WM_SLIDE_LAYOUT" val="a_b"/>
  <p:tag name="KSO_WM_SLIDE_LAYOUT_CNT" val="1_1"/>
  <p:tag name="KSO_WM_SLIDE_TYPE" val="title"/>
  <p:tag name="KSO_WM_BEAUTIFY_FLAG" val="#wm#"/>
  <p:tag name="KSO_WM_TAG_VERSION" val="1.0"/>
  <p:tag name="KSO_WM_TEMPLATE_THUMBS_INDEX" val="1、4、8、12、18、24、26"/>
</p:tagLst>
</file>

<file path=ppt/tags/tag27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SubTitle"/>
  <p:tag name="MH_ORDER" val="1"/>
  <p:tag name="KSO_WM_UNIT_TYPE" val="l_h_f"/>
  <p:tag name="KSO_WM_UNIT_INDEX" val="1_1_1"/>
  <p:tag name="KSO_WM_UNIT_ID" val="custom160101_23*l_h_f*1_1_1"/>
  <p:tag name="KSO_WM_UNIT_CLEAR" val="1"/>
  <p:tag name="KSO_WM_UNIT_LAYERLEVEL" val="1_1_1"/>
  <p:tag name="KSO_WM_UNIT_VALUE" val="42"/>
  <p:tag name="KSO_WM_UNIT_HIGHLIGHT" val="0"/>
  <p:tag name="KSO_WM_UNIT_COMPATIBLE" val="0"/>
  <p:tag name="KSO_WM_UNIT_PRESET_TEXT_INDEX" val="3"/>
  <p:tag name="KSO_WM_UNIT_PRESET_TEXT_LEN" val="17"/>
  <p:tag name="KSO_WM_DIAGRAM_GROUP_CODE" val="l1-2"/>
</p:tagLst>
</file>

<file path=ppt/tags/tag27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Other"/>
  <p:tag name="MH_ORDER" val="3"/>
  <p:tag name="KSO_WM_UNIT_TYPE" val="l_i"/>
  <p:tag name="KSO_WM_UNIT_INDEX" val="1_3"/>
  <p:tag name="KSO_WM_UNIT_ID" val="custom160101_23*l_i*1_3"/>
  <p:tag name="KSO_WM_UNIT_CLEAR" val="1"/>
  <p:tag name="KSO_WM_UNIT_LAYERLEVEL" val="1_1"/>
  <p:tag name="KSO_WM_DIAGRAM_GROUP_CODE" val="l1-2"/>
</p:tagLst>
</file>

<file path=ppt/tags/tag27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Other"/>
  <p:tag name="MH_ORDER" val="4"/>
  <p:tag name="KSO_WM_UNIT_TYPE" val="l_i"/>
  <p:tag name="KSO_WM_UNIT_INDEX" val="1_4"/>
  <p:tag name="KSO_WM_UNIT_ID" val="custom160101_23*l_i*1_4"/>
  <p:tag name="KSO_WM_UNIT_CLEAR" val="1"/>
  <p:tag name="KSO_WM_UNIT_LAYERLEVEL" val="1_1"/>
  <p:tag name="KSO_WM_DIAGRAM_GROUP_CODE" val="l1-2"/>
</p:tagLst>
</file>

<file path=ppt/tags/tag27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Other"/>
  <p:tag name="MH_ORDER" val="5"/>
  <p:tag name="KSO_WM_UNIT_TYPE" val="l_i"/>
  <p:tag name="KSO_WM_UNIT_INDEX" val="1_5"/>
  <p:tag name="KSO_WM_UNIT_ID" val="custom160101_23*l_i*1_5"/>
  <p:tag name="KSO_WM_UNIT_CLEAR" val="1"/>
  <p:tag name="KSO_WM_UNIT_LAYERLEVEL" val="1_1"/>
  <p:tag name="KSO_WM_DIAGRAM_GROUP_CODE" val="l1-2"/>
</p:tagLst>
</file>

<file path=ppt/tags/tag27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SubTitle"/>
  <p:tag name="MH_ORDER" val="2"/>
  <p:tag name="KSO_WM_UNIT_TYPE" val="l_h_f"/>
  <p:tag name="KSO_WM_UNIT_INDEX" val="1_2_1"/>
  <p:tag name="KSO_WM_UNIT_ID" val="custom160101_23*l_h_f*1_2_1"/>
  <p:tag name="KSO_WM_UNIT_CLEAR" val="1"/>
  <p:tag name="KSO_WM_UNIT_LAYERLEVEL" val="1_1_1"/>
  <p:tag name="KSO_WM_UNIT_VALUE" val="42"/>
  <p:tag name="KSO_WM_UNIT_HIGHLIGHT" val="0"/>
  <p:tag name="KSO_WM_UNIT_COMPATIBLE" val="0"/>
  <p:tag name="KSO_WM_UNIT_PRESET_TEXT_INDEX" val="3"/>
  <p:tag name="KSO_WM_UNIT_PRESET_TEXT_LEN" val="17"/>
  <p:tag name="KSO_WM_DIAGRAM_GROUP_CODE" val="l1-2"/>
</p:tagLst>
</file>

<file path=ppt/tags/tag27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Other"/>
  <p:tag name="MH_ORDER" val="6"/>
  <p:tag name="KSO_WM_UNIT_TYPE" val="l_i"/>
  <p:tag name="KSO_WM_UNIT_INDEX" val="1_6"/>
  <p:tag name="KSO_WM_UNIT_ID" val="custom160101_23*l_i*1_6"/>
  <p:tag name="KSO_WM_UNIT_CLEAR" val="1"/>
  <p:tag name="KSO_WM_UNIT_LAYERLEVEL" val="1_1"/>
  <p:tag name="KSO_WM_DIAGRAM_GROUP_CODE" val="l1-2"/>
</p:tagLst>
</file>

<file path=ppt/tags/tag27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Other"/>
  <p:tag name="MH_ORDER" val="8"/>
  <p:tag name="KSO_WM_UNIT_TYPE" val="l_i"/>
  <p:tag name="KSO_WM_UNIT_INDEX" val="1_7"/>
  <p:tag name="KSO_WM_UNIT_ID" val="custom160101_23*l_i*1_7"/>
  <p:tag name="KSO_WM_UNIT_CLEAR" val="1"/>
  <p:tag name="KSO_WM_UNIT_LAYERLEVEL" val="1_1"/>
  <p:tag name="KSO_WM_DIAGRAM_GROUP_CODE" val="l1-2"/>
</p:tagLst>
</file>

<file path=ppt/tags/tag27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SubTitle"/>
  <p:tag name="MH_ORDER" val="3"/>
  <p:tag name="KSO_WM_UNIT_TYPE" val="l_h_f"/>
  <p:tag name="KSO_WM_UNIT_INDEX" val="1_3_1"/>
  <p:tag name="KSO_WM_UNIT_ID" val="custom160101_23*l_h_f*1_3_1"/>
  <p:tag name="KSO_WM_UNIT_CLEAR" val="1"/>
  <p:tag name="KSO_WM_UNIT_LAYERLEVEL" val="1_1_1"/>
  <p:tag name="KSO_WM_UNIT_VALUE" val="42"/>
  <p:tag name="KSO_WM_UNIT_HIGHLIGHT" val="0"/>
  <p:tag name="KSO_WM_UNIT_COMPATIBLE" val="0"/>
  <p:tag name="KSO_WM_UNIT_PRESET_TEXT_INDEX" val="3"/>
  <p:tag name="KSO_WM_UNIT_PRESET_TEXT_LEN" val="17"/>
  <p:tag name="KSO_WM_DIAGRAM_GROUP_CODE" val="l1-2"/>
</p:tagLst>
</file>

<file path=ppt/tags/tag27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Other"/>
  <p:tag name="MH_ORDER" val="9"/>
  <p:tag name="KSO_WM_UNIT_TYPE" val="l_i"/>
  <p:tag name="KSO_WM_UNIT_INDEX" val="1_8"/>
  <p:tag name="KSO_WM_UNIT_ID" val="custom160101_23*l_i*1_8"/>
  <p:tag name="KSO_WM_UNIT_CLEAR" val="1"/>
  <p:tag name="KSO_WM_UNIT_LAYERLEVEL" val="1_1"/>
  <p:tag name="KSO_WM_DIAGRAM_GROUP_CODE" val="l1-2"/>
</p:tagLst>
</file>

<file path=ppt/tags/tag27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PageTitle"/>
  <p:tag name="MH_ORDER" val="PageTitle"/>
  <p:tag name="KSO_WM_UNIT_TYPE" val="a"/>
  <p:tag name="KSO_WM_UNIT_INDEX" val="1"/>
  <p:tag name="KSO_WM_UNIT_ID" val="custom160101_23*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17"/>
</p:tagLst>
</file>

<file path=ppt/tags/tag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KSO_WM_UNIT_TYPE" val="a"/>
  <p:tag name="KSO_WM_UNIT_INDEX" val="1"/>
  <p:tag name="KSO_WM_UNIT_ID" val="custom160101_1*a*1"/>
  <p:tag name="KSO_WM_UNIT_CLEAR" val="1"/>
  <p:tag name="KSO_WM_UNIT_LAYERLEVEL" val="1"/>
  <p:tag name="KSO_WM_UNIT_VALUE" val="28"/>
  <p:tag name="KSO_WM_UNIT_ISCONTENTSTITLE" val="0"/>
  <p:tag name="KSO_WM_UNIT_HIGHLIGHT" val="0"/>
  <p:tag name="KSO_WM_UNIT_COMPATIBLE" val="0"/>
  <p:tag name="KSO_WM_UNIT_PRESET_TEXT_INDEX" val="3"/>
  <p:tag name="KSO_WM_UNIT_PRESET_TEXT_LEN" val="17"/>
</p:tagLst>
</file>

<file path=ppt/tags/tag280.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LiuChBZh#"/>
  <p:tag name="MH_LAYOUT" val="SubTitle"/>
  <p:tag name="MH" val="20150921120143"/>
  <p:tag name="MH_LIBRARY" val="GRAPHIC"/>
  <p:tag name="KSO_WM_TEMPLATE_CATEGORY" val="custom"/>
  <p:tag name="KSO_WM_TEMPLATE_INDEX" val="160101"/>
  <p:tag name="KSO_WM_SLIDE_ID" val="custom160101_24"/>
  <p:tag name="KSO_WM_SLIDE_INDEX" val="24"/>
  <p:tag name="KSO_WM_SLIDE_ITEM_CNT" val="4"/>
  <p:tag name="KSO_WM_SLIDE_LAYOUT" val="a_l"/>
  <p:tag name="KSO_WM_SLIDE_LAYOUT_CNT" val="1_1"/>
  <p:tag name="KSO_WM_SLIDE_TYPE" val="text"/>
  <p:tag name="KSO_WM_BEAUTIFY_FLAG" val="#wm#"/>
  <p:tag name="KSO_WM_TAG_VERSION" val="1.0"/>
  <p:tag name="KSO_WM_SLIDE_POSITION" val="129*194"/>
  <p:tag name="KSO_WM_SLIDE_SIZE" val="702*226"/>
  <p:tag name="KSO_WM_DIAGRAM_GROUP_CODE" val="l1-2"/>
</p:tagLst>
</file>

<file path=ppt/tags/tag28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Other"/>
  <p:tag name="MH_ORDER" val="1"/>
  <p:tag name="KSO_WM_UNIT_TYPE" val="l_i"/>
  <p:tag name="KSO_WM_UNIT_INDEX" val="1_1"/>
  <p:tag name="KSO_WM_UNIT_ID" val="custom160101_24*l_i*1_1"/>
  <p:tag name="KSO_WM_UNIT_CLEAR" val="1"/>
  <p:tag name="KSO_WM_UNIT_LAYERLEVEL" val="1_1"/>
  <p:tag name="KSO_WM_DIAGRAM_GROUP_CODE" val="l1-2"/>
</p:tagLst>
</file>

<file path=ppt/tags/tag28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Other"/>
  <p:tag name="MH_ORDER" val="2"/>
  <p:tag name="KSO_WM_UNIT_TYPE" val="l_i"/>
  <p:tag name="KSO_WM_UNIT_INDEX" val="1_2"/>
  <p:tag name="KSO_WM_UNIT_ID" val="custom160101_24*l_i*1_2"/>
  <p:tag name="KSO_WM_UNIT_CLEAR" val="1"/>
  <p:tag name="KSO_WM_UNIT_LAYERLEVEL" val="1_1"/>
  <p:tag name="KSO_WM_DIAGRAM_GROUP_CODE" val="l1-2"/>
</p:tagLst>
</file>

<file path=ppt/tags/tag28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SubTitle"/>
  <p:tag name="MH_ORDER" val="1"/>
  <p:tag name="KSO_WM_UNIT_TYPE" val="l_h_f"/>
  <p:tag name="KSO_WM_UNIT_INDEX" val="1_1_1"/>
  <p:tag name="KSO_WM_UNIT_ID" val="custom160101_24*l_h_f*1_1_1"/>
  <p:tag name="KSO_WM_UNIT_CLEAR" val="1"/>
  <p:tag name="KSO_WM_UNIT_LAYERLEVEL" val="1_1_1"/>
  <p:tag name="KSO_WM_UNIT_VALUE" val="42"/>
  <p:tag name="KSO_WM_UNIT_HIGHLIGHT" val="0"/>
  <p:tag name="KSO_WM_UNIT_COMPATIBLE" val="0"/>
  <p:tag name="KSO_WM_UNIT_PRESET_TEXT_INDEX" val="3"/>
  <p:tag name="KSO_WM_UNIT_PRESET_TEXT_LEN" val="17"/>
  <p:tag name="KSO_WM_DIAGRAM_GROUP_CODE" val="l1-2"/>
</p:tagLst>
</file>

<file path=ppt/tags/tag28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Other"/>
  <p:tag name="MH_ORDER" val="3"/>
  <p:tag name="KSO_WM_UNIT_TYPE" val="l_i"/>
  <p:tag name="KSO_WM_UNIT_INDEX" val="1_3"/>
  <p:tag name="KSO_WM_UNIT_ID" val="custom160101_24*l_i*1_3"/>
  <p:tag name="KSO_WM_UNIT_CLEAR" val="1"/>
  <p:tag name="KSO_WM_UNIT_LAYERLEVEL" val="1_1"/>
  <p:tag name="KSO_WM_DIAGRAM_GROUP_CODE" val="l1-2"/>
</p:tagLst>
</file>

<file path=ppt/tags/tag28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Other"/>
  <p:tag name="MH_ORDER" val="4"/>
  <p:tag name="KSO_WM_UNIT_TYPE" val="l_i"/>
  <p:tag name="KSO_WM_UNIT_INDEX" val="1_4"/>
  <p:tag name="KSO_WM_UNIT_ID" val="custom160101_24*l_i*1_4"/>
  <p:tag name="KSO_WM_UNIT_CLEAR" val="1"/>
  <p:tag name="KSO_WM_UNIT_LAYERLEVEL" val="1_1"/>
  <p:tag name="KSO_WM_DIAGRAM_GROUP_CODE" val="l1-2"/>
</p:tagLst>
</file>

<file path=ppt/tags/tag28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Other"/>
  <p:tag name="MH_ORDER" val="5"/>
  <p:tag name="KSO_WM_UNIT_TYPE" val="l_i"/>
  <p:tag name="KSO_WM_UNIT_INDEX" val="1_5"/>
  <p:tag name="KSO_WM_UNIT_ID" val="custom160101_24*l_i*1_5"/>
  <p:tag name="KSO_WM_UNIT_CLEAR" val="1"/>
  <p:tag name="KSO_WM_UNIT_LAYERLEVEL" val="1_1"/>
  <p:tag name="KSO_WM_DIAGRAM_GROUP_CODE" val="l1-2"/>
</p:tagLst>
</file>

<file path=ppt/tags/tag28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SubTitle"/>
  <p:tag name="MH_ORDER" val="2"/>
  <p:tag name="KSO_WM_UNIT_TYPE" val="l_h_f"/>
  <p:tag name="KSO_WM_UNIT_INDEX" val="1_2_1"/>
  <p:tag name="KSO_WM_UNIT_ID" val="custom160101_24*l_h_f*1_2_1"/>
  <p:tag name="KSO_WM_UNIT_CLEAR" val="1"/>
  <p:tag name="KSO_WM_UNIT_LAYERLEVEL" val="1_1_1"/>
  <p:tag name="KSO_WM_UNIT_VALUE" val="42"/>
  <p:tag name="KSO_WM_UNIT_HIGHLIGHT" val="0"/>
  <p:tag name="KSO_WM_UNIT_COMPATIBLE" val="0"/>
  <p:tag name="KSO_WM_UNIT_PRESET_TEXT_INDEX" val="3"/>
  <p:tag name="KSO_WM_UNIT_PRESET_TEXT_LEN" val="17"/>
  <p:tag name="KSO_WM_DIAGRAM_GROUP_CODE" val="l1-2"/>
</p:tagLst>
</file>

<file path=ppt/tags/tag28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Other"/>
  <p:tag name="MH_ORDER" val="6"/>
  <p:tag name="KSO_WM_UNIT_TYPE" val="l_i"/>
  <p:tag name="KSO_WM_UNIT_INDEX" val="1_6"/>
  <p:tag name="KSO_WM_UNIT_ID" val="custom160101_24*l_i*1_6"/>
  <p:tag name="KSO_WM_UNIT_CLEAR" val="1"/>
  <p:tag name="KSO_WM_UNIT_LAYERLEVEL" val="1_1"/>
  <p:tag name="KSO_WM_DIAGRAM_GROUP_CODE" val="l1-2"/>
</p:tagLst>
</file>

<file path=ppt/tags/tag28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Other"/>
  <p:tag name="MH_ORDER" val="7"/>
  <p:tag name="KSO_WM_UNIT_TYPE" val="l_i"/>
  <p:tag name="KSO_WM_UNIT_INDEX" val="1_7"/>
  <p:tag name="KSO_WM_UNIT_ID" val="custom160101_24*l_i*1_7"/>
  <p:tag name="KSO_WM_UNIT_CLEAR" val="1"/>
  <p:tag name="KSO_WM_UNIT_LAYERLEVEL" val="1_1"/>
  <p:tag name="KSO_WM_DIAGRAM_GROUP_CODE" val="l1-2"/>
</p:tagLst>
</file>

<file path=ppt/tags/tag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KSO_WM_UNIT_TYPE" val="b"/>
  <p:tag name="KSO_WM_UNIT_INDEX" val="1"/>
  <p:tag name="KSO_WM_UNIT_ID" val="custom160101_1*b*1"/>
  <p:tag name="KSO_WM_UNIT_CLEAR" val="1"/>
  <p:tag name="KSO_WM_UNIT_LAYERLEVEL" val="1"/>
  <p:tag name="KSO_WM_UNIT_VALUE" val="28"/>
  <p:tag name="KSO_WM_UNIT_ISCONTENTSTITLE" val="0"/>
  <p:tag name="KSO_WM_UNIT_HIGHLIGHT" val="0"/>
  <p:tag name="KSO_WM_UNIT_COMPATIBLE" val="0"/>
  <p:tag name="KSO_WM_UNIT_PRESET_TEXT_INDEX" val="3"/>
  <p:tag name="KSO_WM_UNIT_PRESET_TEXT_LEN" val="17"/>
</p:tagLst>
</file>

<file path=ppt/tags/tag29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Other"/>
  <p:tag name="MH_ORDER" val="8"/>
  <p:tag name="KSO_WM_UNIT_TYPE" val="l_i"/>
  <p:tag name="KSO_WM_UNIT_INDEX" val="1_8"/>
  <p:tag name="KSO_WM_UNIT_ID" val="custom160101_24*l_i*1_8"/>
  <p:tag name="KSO_WM_UNIT_CLEAR" val="1"/>
  <p:tag name="KSO_WM_UNIT_LAYERLEVEL" val="1_1"/>
  <p:tag name="KSO_WM_DIAGRAM_GROUP_CODE" val="l1-2"/>
</p:tagLst>
</file>

<file path=ppt/tags/tag29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SubTitle"/>
  <p:tag name="MH_ORDER" val="3"/>
  <p:tag name="KSO_WM_UNIT_TYPE" val="l_h_f"/>
  <p:tag name="KSO_WM_UNIT_INDEX" val="1_3_1"/>
  <p:tag name="KSO_WM_UNIT_ID" val="custom160101_24*l_h_f*1_3_1"/>
  <p:tag name="KSO_WM_UNIT_CLEAR" val="1"/>
  <p:tag name="KSO_WM_UNIT_LAYERLEVEL" val="1_1_1"/>
  <p:tag name="KSO_WM_UNIT_VALUE" val="42"/>
  <p:tag name="KSO_WM_UNIT_HIGHLIGHT" val="0"/>
  <p:tag name="KSO_WM_UNIT_COMPATIBLE" val="0"/>
  <p:tag name="KSO_WM_UNIT_PRESET_TEXT_INDEX" val="3"/>
  <p:tag name="KSO_WM_UNIT_PRESET_TEXT_LEN" val="17"/>
  <p:tag name="KSO_WM_DIAGRAM_GROUP_CODE" val="l1-2"/>
</p:tagLst>
</file>

<file path=ppt/tags/tag29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Other"/>
  <p:tag name="MH_ORDER" val="9"/>
  <p:tag name="KSO_WM_UNIT_TYPE" val="l_i"/>
  <p:tag name="KSO_WM_UNIT_INDEX" val="1_9"/>
  <p:tag name="KSO_WM_UNIT_ID" val="custom160101_24*l_i*1_9"/>
  <p:tag name="KSO_WM_UNIT_CLEAR" val="1"/>
  <p:tag name="KSO_WM_UNIT_LAYERLEVEL" val="1_1"/>
  <p:tag name="KSO_WM_DIAGRAM_GROUP_CODE" val="l1-2"/>
</p:tagLst>
</file>

<file path=ppt/tags/tag29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Other"/>
  <p:tag name="MH_ORDER" val="10"/>
  <p:tag name="KSO_WM_UNIT_TYPE" val="l_i"/>
  <p:tag name="KSO_WM_UNIT_INDEX" val="1_10"/>
  <p:tag name="KSO_WM_UNIT_ID" val="custom160101_24*l_i*1_10"/>
  <p:tag name="KSO_WM_UNIT_CLEAR" val="1"/>
  <p:tag name="KSO_WM_UNIT_LAYERLEVEL" val="1_1"/>
  <p:tag name="KSO_WM_DIAGRAM_GROUP_CODE" val="l1-2"/>
</p:tagLst>
</file>

<file path=ppt/tags/tag29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SubTitle"/>
  <p:tag name="MH_ORDER" val="4"/>
  <p:tag name="KSO_WM_UNIT_TYPE" val="l_h_f"/>
  <p:tag name="KSO_WM_UNIT_INDEX" val="1_4_1"/>
  <p:tag name="KSO_WM_UNIT_ID" val="custom160101_24*l_h_f*1_4_1"/>
  <p:tag name="KSO_WM_UNIT_CLEAR" val="1"/>
  <p:tag name="KSO_WM_UNIT_LAYERLEVEL" val="1_1_1"/>
  <p:tag name="KSO_WM_UNIT_VALUE" val="42"/>
  <p:tag name="KSO_WM_UNIT_HIGHLIGHT" val="0"/>
  <p:tag name="KSO_WM_UNIT_COMPATIBLE" val="0"/>
  <p:tag name="KSO_WM_UNIT_PRESET_TEXT_INDEX" val="3"/>
  <p:tag name="KSO_WM_UNIT_PRESET_TEXT_LEN" val="17"/>
  <p:tag name="KSO_WM_DIAGRAM_GROUP_CODE" val="l1-2"/>
</p:tagLst>
</file>

<file path=ppt/tags/tag29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Other"/>
  <p:tag name="MH_ORDER" val="11"/>
  <p:tag name="KSO_WM_UNIT_TYPE" val="l_i"/>
  <p:tag name="KSO_WM_UNIT_INDEX" val="1_11"/>
  <p:tag name="KSO_WM_UNIT_ID" val="custom160101_24*l_i*1_11"/>
  <p:tag name="KSO_WM_UNIT_CLEAR" val="1"/>
  <p:tag name="KSO_WM_UNIT_LAYERLEVEL" val="1_1"/>
  <p:tag name="KSO_WM_DIAGRAM_GROUP_CODE" val="l1-2"/>
</p:tagLst>
</file>

<file path=ppt/tags/tag29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PageTitle"/>
  <p:tag name="MH_ORDER" val="PageTitle"/>
  <p:tag name="KSO_WM_UNIT_TYPE" val="a"/>
  <p:tag name="KSO_WM_UNIT_INDEX" val="1"/>
  <p:tag name="KSO_WM_UNIT_ID" val="custom160101_24*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17"/>
</p:tagLst>
</file>

<file path=ppt/tags/tag297.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LiuChBZh#"/>
  <p:tag name="MH_LAYOUT" val="SubTitle"/>
  <p:tag name="MH" val="20150921120143"/>
  <p:tag name="MH_LIBRARY" val="GRAPHIC"/>
  <p:tag name="KSO_WM_TEMPLATE_CATEGORY" val="custom"/>
  <p:tag name="KSO_WM_TEMPLATE_INDEX" val="160101"/>
  <p:tag name="KSO_WM_SLIDE_ID" val="custom160101_25"/>
  <p:tag name="KSO_WM_SLIDE_INDEX" val="25"/>
  <p:tag name="KSO_WM_SLIDE_ITEM_CNT" val="5"/>
  <p:tag name="KSO_WM_SLIDE_LAYOUT" val="a_l"/>
  <p:tag name="KSO_WM_SLIDE_LAYOUT_CNT" val="1_1"/>
  <p:tag name="KSO_WM_SLIDE_TYPE" val="text"/>
  <p:tag name="KSO_WM_BEAUTIFY_FLAG" val="#wm#"/>
  <p:tag name="KSO_WM_TAG_VERSION" val="1.0"/>
  <p:tag name="KSO_WM_SLIDE_POSITION" val="78*194"/>
  <p:tag name="KSO_WM_SLIDE_SIZE" val="805*204"/>
  <p:tag name="KSO_WM_DIAGRAM_GROUP_CODE" val="l1-2"/>
</p:tagLst>
</file>

<file path=ppt/tags/tag29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Other"/>
  <p:tag name="MH_ORDER" val="7"/>
  <p:tag name="KSO_WM_UNIT_TYPE" val="l_i"/>
  <p:tag name="KSO_WM_UNIT_INDEX" val="1_1"/>
  <p:tag name="KSO_WM_UNIT_ID" val="custom160101_25*l_i*1_1"/>
  <p:tag name="KSO_WM_UNIT_CLEAR" val="1"/>
  <p:tag name="KSO_WM_UNIT_LAYERLEVEL" val="1_1"/>
  <p:tag name="KSO_WM_DIAGRAM_GROUP_CODE" val="l1-2"/>
</p:tagLst>
</file>

<file path=ppt/tags/tag29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Other"/>
  <p:tag name="MH_ORDER" val="10"/>
  <p:tag name="KSO_WM_UNIT_TYPE" val="l_i"/>
  <p:tag name="KSO_WM_UNIT_INDEX" val="1_2"/>
  <p:tag name="KSO_WM_UNIT_ID" val="custom160101_25*l_i*1_2"/>
  <p:tag name="KSO_WM_UNIT_CLEAR" val="1"/>
  <p:tag name="KSO_WM_UNIT_LAYERLEVEL" val="1_1"/>
  <p:tag name="KSO_WM_DIAGRAM_GROUP_CODE" val="l1-2"/>
</p:tagLst>
</file>

<file path=ppt/tags/tag3.xml><?xml version="1.0" encoding="utf-8"?>
<p:tagLst xmlns:a="http://schemas.openxmlformats.org/drawingml/2006/main" xmlns:r="http://schemas.openxmlformats.org/officeDocument/2006/relationships" xmlns:p="http://schemas.openxmlformats.org/presentationml/2006/main">
  <p:tag name="MH" val="20150921115014"/>
  <p:tag name="MH_LIBRARY" val="GRAPHIC"/>
  <p:tag name="MH_ORDER" val="Rectangle 21"/>
</p:tagLst>
</file>

<file path=ppt/tags/tag3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01"/>
  <p:tag name="KSO_WM_TAG_VERSION" val="1.0"/>
  <p:tag name="KSO_WM_SLIDE_ID" val="custom160101_2"/>
  <p:tag name="KSO_WM_SLIDE_INDEX" val="2"/>
  <p:tag name="KSO_WM_SLIDE_ITEM_CNT" val="2"/>
  <p:tag name="KSO_WM_SLIDE_LAYOUT" val="a_f"/>
  <p:tag name="KSO_WM_SLIDE_LAYOUT_CNT" val="1_1"/>
  <p:tag name="KSO_WM_SLIDE_TYPE" val="text"/>
  <p:tag name="KSO_WM_BEAUTIFY_FLAG" val="#wm#"/>
  <p:tag name="KSO_WM_SLIDE_POSITION" val="40*130"/>
  <p:tag name="KSO_WM_SLIDE_SIZE" val="872*371"/>
</p:tagLst>
</file>

<file path=ppt/tags/tag30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SubTitle"/>
  <p:tag name="MH_ORDER" val="4"/>
  <p:tag name="KSO_WM_UNIT_TYPE" val="l_h_f"/>
  <p:tag name="KSO_WM_UNIT_INDEX" val="1_5_1"/>
  <p:tag name="KSO_WM_UNIT_ID" val="custom160101_25*l_h_f*1_5_1"/>
  <p:tag name="KSO_WM_UNIT_CLEAR" val="1"/>
  <p:tag name="KSO_WM_UNIT_LAYERLEVEL" val="1_1_1"/>
  <p:tag name="KSO_WM_UNIT_VALUE" val="30"/>
  <p:tag name="KSO_WM_UNIT_HIGHLIGHT" val="0"/>
  <p:tag name="KSO_WM_UNIT_COMPATIBLE" val="0"/>
  <p:tag name="KSO_WM_UNIT_PRESET_TEXT_INDEX" val="3"/>
  <p:tag name="KSO_WM_UNIT_PRESET_TEXT_LEN" val="17"/>
  <p:tag name="KSO_WM_DIAGRAM_GROUP_CODE" val="l1-2"/>
</p:tagLst>
</file>

<file path=ppt/tags/tag30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Other"/>
  <p:tag name="MH_ORDER" val="11"/>
  <p:tag name="KSO_WM_UNIT_TYPE" val="l_i"/>
  <p:tag name="KSO_WM_UNIT_INDEX" val="1_3"/>
  <p:tag name="KSO_WM_UNIT_ID" val="custom160101_25*l_i*1_3"/>
  <p:tag name="KSO_WM_UNIT_CLEAR" val="1"/>
  <p:tag name="KSO_WM_UNIT_LAYERLEVEL" val="1_1"/>
  <p:tag name="KSO_WM_DIAGRAM_GROUP_CODE" val="l1-2"/>
</p:tagLst>
</file>

<file path=ppt/tags/tag30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Other"/>
  <p:tag name="MH_ORDER" val="1"/>
  <p:tag name="KSO_WM_UNIT_TYPE" val="l_i"/>
  <p:tag name="KSO_WM_UNIT_INDEX" val="1_4"/>
  <p:tag name="KSO_WM_UNIT_ID" val="custom160101_25*l_i*1_4"/>
  <p:tag name="KSO_WM_UNIT_CLEAR" val="1"/>
  <p:tag name="KSO_WM_UNIT_LAYERLEVEL" val="1_1"/>
  <p:tag name="KSO_WM_DIAGRAM_GROUP_CODE" val="l1-2"/>
</p:tagLst>
</file>

<file path=ppt/tags/tag30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Other"/>
  <p:tag name="MH_ORDER" val="2"/>
  <p:tag name="KSO_WM_UNIT_TYPE" val="l_i"/>
  <p:tag name="KSO_WM_UNIT_INDEX" val="1_5"/>
  <p:tag name="KSO_WM_UNIT_ID" val="custom160101_25*l_i*1_5"/>
  <p:tag name="KSO_WM_UNIT_CLEAR" val="1"/>
  <p:tag name="KSO_WM_UNIT_LAYERLEVEL" val="1_1"/>
  <p:tag name="KSO_WM_DIAGRAM_GROUP_CODE" val="l1-2"/>
</p:tagLst>
</file>

<file path=ppt/tags/tag30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SubTitle"/>
  <p:tag name="MH_ORDER" val="1"/>
  <p:tag name="KSO_WM_UNIT_TYPE" val="l_h_f"/>
  <p:tag name="KSO_WM_UNIT_INDEX" val="1_1_1"/>
  <p:tag name="KSO_WM_UNIT_ID" val="custom160101_25*l_h_f*1_1_1"/>
  <p:tag name="KSO_WM_UNIT_CLEAR" val="1"/>
  <p:tag name="KSO_WM_UNIT_LAYERLEVEL" val="1_1_1"/>
  <p:tag name="KSO_WM_UNIT_VALUE" val="30"/>
  <p:tag name="KSO_WM_UNIT_HIGHLIGHT" val="0"/>
  <p:tag name="KSO_WM_UNIT_COMPATIBLE" val="0"/>
  <p:tag name="KSO_WM_UNIT_PRESET_TEXT_INDEX" val="3"/>
  <p:tag name="KSO_WM_UNIT_PRESET_TEXT_LEN" val="17"/>
  <p:tag name="KSO_WM_DIAGRAM_GROUP_CODE" val="l1-2"/>
</p:tagLst>
</file>

<file path=ppt/tags/tag30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Other"/>
  <p:tag name="MH_ORDER" val="3"/>
  <p:tag name="KSO_WM_UNIT_TYPE" val="l_i"/>
  <p:tag name="KSO_WM_UNIT_INDEX" val="1_6"/>
  <p:tag name="KSO_WM_UNIT_ID" val="custom160101_25*l_i*1_6"/>
  <p:tag name="KSO_WM_UNIT_CLEAR" val="1"/>
  <p:tag name="KSO_WM_UNIT_LAYERLEVEL" val="1_1"/>
  <p:tag name="KSO_WM_DIAGRAM_GROUP_CODE" val="l1-2"/>
</p:tagLst>
</file>

<file path=ppt/tags/tag30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Other"/>
  <p:tag name="MH_ORDER" val="4"/>
  <p:tag name="KSO_WM_UNIT_TYPE" val="l_i"/>
  <p:tag name="KSO_WM_UNIT_INDEX" val="1_7"/>
  <p:tag name="KSO_WM_UNIT_ID" val="custom160101_25*l_i*1_7"/>
  <p:tag name="KSO_WM_UNIT_CLEAR" val="1"/>
  <p:tag name="KSO_WM_UNIT_LAYERLEVEL" val="1_1"/>
  <p:tag name="KSO_WM_DIAGRAM_GROUP_CODE" val="l1-2"/>
</p:tagLst>
</file>

<file path=ppt/tags/tag30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Other"/>
  <p:tag name="MH_ORDER" val="5"/>
  <p:tag name="KSO_WM_UNIT_TYPE" val="l_i"/>
  <p:tag name="KSO_WM_UNIT_INDEX" val="1_8"/>
  <p:tag name="KSO_WM_UNIT_ID" val="custom160101_25*l_i*1_8"/>
  <p:tag name="KSO_WM_UNIT_CLEAR" val="1"/>
  <p:tag name="KSO_WM_UNIT_LAYERLEVEL" val="1_1"/>
  <p:tag name="KSO_WM_DIAGRAM_GROUP_CODE" val="l1-2"/>
</p:tagLst>
</file>

<file path=ppt/tags/tag30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SubTitle"/>
  <p:tag name="MH_ORDER" val="2"/>
  <p:tag name="KSO_WM_UNIT_TYPE" val="l_h_f"/>
  <p:tag name="KSO_WM_UNIT_INDEX" val="1_2_1"/>
  <p:tag name="KSO_WM_UNIT_ID" val="custom160101_25*l_h_f*1_2_1"/>
  <p:tag name="KSO_WM_UNIT_CLEAR" val="1"/>
  <p:tag name="KSO_WM_UNIT_LAYERLEVEL" val="1_1_1"/>
  <p:tag name="KSO_WM_UNIT_VALUE" val="30"/>
  <p:tag name="KSO_WM_UNIT_HIGHLIGHT" val="0"/>
  <p:tag name="KSO_WM_UNIT_COMPATIBLE" val="0"/>
  <p:tag name="KSO_WM_UNIT_PRESET_TEXT_INDEX" val="3"/>
  <p:tag name="KSO_WM_UNIT_PRESET_TEXT_LEN" val="17"/>
  <p:tag name="KSO_WM_DIAGRAM_GROUP_CODE" val="l1-2"/>
</p:tagLst>
</file>

<file path=ppt/tags/tag30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Other"/>
  <p:tag name="MH_ORDER" val="6"/>
  <p:tag name="KSO_WM_UNIT_TYPE" val="l_i"/>
  <p:tag name="KSO_WM_UNIT_INDEX" val="1_9"/>
  <p:tag name="KSO_WM_UNIT_ID" val="custom160101_25*l_i*1_9"/>
  <p:tag name="KSO_WM_UNIT_CLEAR" val="1"/>
  <p:tag name="KSO_WM_UNIT_LAYERLEVEL" val="1_1"/>
  <p:tag name="KSO_WM_DIAGRAM_GROUP_CODE" val="l1-2"/>
</p:tagLst>
</file>

<file path=ppt/tags/tag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KSO_WM_UNIT_TYPE" val="a"/>
  <p:tag name="KSO_WM_UNIT_INDEX" val="1"/>
  <p:tag name="KSO_WM_UNIT_ID" val="custom160101_2*a*1"/>
  <p:tag name="KSO_WM_UNIT_CLEAR" val="1"/>
  <p:tag name="KSO_WM_UNIT_LAYERLEVEL" val="1"/>
  <p:tag name="KSO_WM_UNIT_VALUE" val="52"/>
  <p:tag name="KSO_WM_UNIT_ISCONTENTSTITLE" val="0"/>
  <p:tag name="KSO_WM_UNIT_HIGHLIGHT" val="0"/>
  <p:tag name="KSO_WM_UNIT_COMPATIBLE" val="0"/>
  <p:tag name="KSO_WM_UNIT_PRESET_TEXT_INDEX" val="3"/>
  <p:tag name="KSO_WM_UNIT_PRESET_TEXT_LEN" val="17"/>
</p:tagLst>
</file>

<file path=ppt/tags/tag3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Other"/>
  <p:tag name="MH_ORDER" val="7"/>
  <p:tag name="KSO_WM_UNIT_TYPE" val="l_i"/>
  <p:tag name="KSO_WM_UNIT_INDEX" val="1_10"/>
  <p:tag name="KSO_WM_UNIT_ID" val="custom160101_25*l_i*1_10"/>
  <p:tag name="KSO_WM_UNIT_CLEAR" val="1"/>
  <p:tag name="KSO_WM_UNIT_LAYERLEVEL" val="1_1"/>
  <p:tag name="KSO_WM_DIAGRAM_GROUP_CODE" val="l1-2"/>
</p:tagLst>
</file>

<file path=ppt/tags/tag3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Other"/>
  <p:tag name="MH_ORDER" val="8"/>
  <p:tag name="KSO_WM_UNIT_TYPE" val="l_i"/>
  <p:tag name="KSO_WM_UNIT_INDEX" val="1_11"/>
  <p:tag name="KSO_WM_UNIT_ID" val="custom160101_25*l_i*1_11"/>
  <p:tag name="KSO_WM_UNIT_CLEAR" val="1"/>
  <p:tag name="KSO_WM_UNIT_LAYERLEVEL" val="1_1"/>
  <p:tag name="KSO_WM_DIAGRAM_GROUP_CODE" val="l1-2"/>
</p:tagLst>
</file>

<file path=ppt/tags/tag3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SubTitle"/>
  <p:tag name="MH_ORDER" val="3"/>
  <p:tag name="KSO_WM_UNIT_TYPE" val="l_h_f"/>
  <p:tag name="KSO_WM_UNIT_INDEX" val="1_3_1"/>
  <p:tag name="KSO_WM_UNIT_ID" val="custom160101_25*l_h_f*1_3_1"/>
  <p:tag name="KSO_WM_UNIT_CLEAR" val="1"/>
  <p:tag name="KSO_WM_UNIT_LAYERLEVEL" val="1_1_1"/>
  <p:tag name="KSO_WM_UNIT_VALUE" val="30"/>
  <p:tag name="KSO_WM_UNIT_HIGHLIGHT" val="0"/>
  <p:tag name="KSO_WM_UNIT_COMPATIBLE" val="0"/>
  <p:tag name="KSO_WM_UNIT_PRESET_TEXT_INDEX" val="3"/>
  <p:tag name="KSO_WM_UNIT_PRESET_TEXT_LEN" val="17"/>
  <p:tag name="KSO_WM_DIAGRAM_GROUP_CODE" val="l1-2"/>
</p:tagLst>
</file>

<file path=ppt/tags/tag3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Other"/>
  <p:tag name="MH_ORDER" val="9"/>
  <p:tag name="KSO_WM_UNIT_TYPE" val="l_i"/>
  <p:tag name="KSO_WM_UNIT_INDEX" val="1_12"/>
  <p:tag name="KSO_WM_UNIT_ID" val="custom160101_25*l_i*1_12"/>
  <p:tag name="KSO_WM_UNIT_CLEAR" val="1"/>
  <p:tag name="KSO_WM_UNIT_LAYERLEVEL" val="1_1"/>
  <p:tag name="KSO_WM_DIAGRAM_GROUP_CODE" val="l1-2"/>
</p:tagLst>
</file>

<file path=ppt/tags/tag3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Other"/>
  <p:tag name="MH_ORDER" val="10"/>
  <p:tag name="KSO_WM_UNIT_TYPE" val="l_i"/>
  <p:tag name="KSO_WM_UNIT_INDEX" val="1_13"/>
  <p:tag name="KSO_WM_UNIT_ID" val="custom160101_25*l_i*1_13"/>
  <p:tag name="KSO_WM_UNIT_CLEAR" val="1"/>
  <p:tag name="KSO_WM_UNIT_LAYERLEVEL" val="1_1"/>
  <p:tag name="KSO_WM_DIAGRAM_GROUP_CODE" val="l1-2"/>
</p:tagLst>
</file>

<file path=ppt/tags/tag3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SubTitle"/>
  <p:tag name="MH_ORDER" val="4"/>
  <p:tag name="KSO_WM_UNIT_TYPE" val="l_h_f"/>
  <p:tag name="KSO_WM_UNIT_INDEX" val="1_4_1"/>
  <p:tag name="KSO_WM_UNIT_ID" val="custom160101_25*l_h_f*1_4_1"/>
  <p:tag name="KSO_WM_UNIT_CLEAR" val="1"/>
  <p:tag name="KSO_WM_UNIT_LAYERLEVEL" val="1_1_1"/>
  <p:tag name="KSO_WM_UNIT_VALUE" val="30"/>
  <p:tag name="KSO_WM_UNIT_HIGHLIGHT" val="0"/>
  <p:tag name="KSO_WM_UNIT_COMPATIBLE" val="0"/>
  <p:tag name="KSO_WM_UNIT_PRESET_TEXT_INDEX" val="3"/>
  <p:tag name="KSO_WM_UNIT_PRESET_TEXT_LEN" val="17"/>
  <p:tag name="KSO_WM_DIAGRAM_GROUP_CODE" val="l1-2"/>
</p:tagLst>
</file>

<file path=ppt/tags/tag3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Other"/>
  <p:tag name="MH_ORDER" val="11"/>
  <p:tag name="KSO_WM_UNIT_TYPE" val="l_i"/>
  <p:tag name="KSO_WM_UNIT_INDEX" val="1_14"/>
  <p:tag name="KSO_WM_UNIT_ID" val="custom160101_25*l_i*1_14"/>
  <p:tag name="KSO_WM_UNIT_CLEAR" val="1"/>
  <p:tag name="KSO_WM_UNIT_LAYERLEVEL" val="1_1"/>
  <p:tag name="KSO_WM_DIAGRAM_GROUP_CODE" val="l1-2"/>
</p:tagLst>
</file>

<file path=ppt/tags/tag3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PageTitle"/>
  <p:tag name="MH_ORDER" val="PageTitle"/>
  <p:tag name="KSO_WM_UNIT_TYPE" val="a"/>
  <p:tag name="KSO_WM_UNIT_INDEX" val="1"/>
  <p:tag name="KSO_WM_UNIT_ID" val="custom160101_25*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17"/>
</p:tagLst>
</file>

<file path=ppt/tags/tag318.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LiuChBZh#"/>
  <p:tag name="MH_LAYOUT" val="SubTitle"/>
  <p:tag name="MH" val="20150921120143"/>
  <p:tag name="MH_LIBRARY" val="GRAPHIC"/>
  <p:tag name="KSO_WM_TEMPLATE_CATEGORY" val="custom"/>
  <p:tag name="KSO_WM_TEMPLATE_INDEX" val="160101"/>
  <p:tag name="KSO_WM_SLIDE_ID" val="custom160101_26"/>
  <p:tag name="KSO_WM_SLIDE_INDEX" val="26"/>
  <p:tag name="KSO_WM_SLIDE_ITEM_CNT" val="6"/>
  <p:tag name="KSO_WM_SLIDE_LAYOUT" val="a_l"/>
  <p:tag name="KSO_WM_SLIDE_LAYOUT_CNT" val="1_1"/>
  <p:tag name="KSO_WM_SLIDE_TYPE" val="text"/>
  <p:tag name="KSO_WM_BEAUTIFY_FLAG" val="#wm#"/>
  <p:tag name="KSO_WM_TAG_VERSION" val="1.0"/>
  <p:tag name="KSO_WM_SLIDE_POSITION" val="43*194"/>
  <p:tag name="KSO_WM_SLIDE_SIZE" val="872*182"/>
  <p:tag name="KSO_WM_DIAGRAM_GROUP_CODE" val="l1-2"/>
</p:tagLst>
</file>

<file path=ppt/tags/tag3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Other"/>
  <p:tag name="MH_ORDER" val="7"/>
  <p:tag name="KSO_WM_UNIT_TYPE" val="l_i"/>
  <p:tag name="KSO_WM_UNIT_INDEX" val="1_1"/>
  <p:tag name="KSO_WM_UNIT_ID" val="custom160101_26*l_i*1_1"/>
  <p:tag name="KSO_WM_UNIT_CLEAR" val="1"/>
  <p:tag name="KSO_WM_UNIT_LAYERLEVEL" val="1_1"/>
  <p:tag name="KSO_WM_DIAGRAM_GROUP_CODE" val="l1-2"/>
</p:tagLst>
</file>

<file path=ppt/tags/tag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KSO_WM_UNIT_TYPE" val="f"/>
  <p:tag name="KSO_WM_UNIT_INDEX" val="1"/>
  <p:tag name="KSO_WM_UNIT_ID" val="custom160101_2*f*1"/>
  <p:tag name="KSO_WM_UNIT_CLEAR" val="1"/>
  <p:tag name="KSO_WM_UNIT_LAYERLEVEL" val="1"/>
  <p:tag name="KSO_WM_UNIT_VALUE" val="385"/>
  <p:tag name="KSO_WM_UNIT_HIGHLIGHT" val="0"/>
  <p:tag name="KSO_WM_UNIT_COMPATIBLE" val="0"/>
  <p:tag name="KSO_WM_UNIT_PRESET_TEXT_INDEX" val="5"/>
  <p:tag name="KSO_WM_UNIT_PRESET_TEXT_LEN" val="232"/>
</p:tagLst>
</file>

<file path=ppt/tags/tag3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Other"/>
  <p:tag name="MH_ORDER" val="10"/>
  <p:tag name="KSO_WM_UNIT_TYPE" val="l_i"/>
  <p:tag name="KSO_WM_UNIT_INDEX" val="1_2"/>
  <p:tag name="KSO_WM_UNIT_ID" val="custom160101_26*l_i*1_2"/>
  <p:tag name="KSO_WM_UNIT_CLEAR" val="1"/>
  <p:tag name="KSO_WM_UNIT_LAYERLEVEL" val="1_1"/>
  <p:tag name="KSO_WM_DIAGRAM_GROUP_CODE" val="l1-2"/>
</p:tagLst>
</file>

<file path=ppt/tags/tag3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SubTitle"/>
  <p:tag name="MH_ORDER" val="4"/>
  <p:tag name="KSO_WM_UNIT_TYPE" val="l_h_f"/>
  <p:tag name="KSO_WM_UNIT_INDEX" val="1_6_1"/>
  <p:tag name="KSO_WM_UNIT_ID" val="custom160101_26*l_h_f*1_6_1"/>
  <p:tag name="KSO_WM_UNIT_CLEAR" val="1"/>
  <p:tag name="KSO_WM_UNIT_LAYERLEVEL" val="1_1_1"/>
  <p:tag name="KSO_WM_UNIT_VALUE" val="20"/>
  <p:tag name="KSO_WM_UNIT_HIGHLIGHT" val="0"/>
  <p:tag name="KSO_WM_UNIT_COMPATIBLE" val="0"/>
  <p:tag name="KSO_WM_UNIT_PRESET_TEXT_INDEX" val="3"/>
  <p:tag name="KSO_WM_UNIT_PRESET_TEXT_LEN" val="17"/>
  <p:tag name="KSO_WM_DIAGRAM_GROUP_CODE" val="l1-2"/>
</p:tagLst>
</file>

<file path=ppt/tags/tag3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Other"/>
  <p:tag name="MH_ORDER" val="11"/>
  <p:tag name="KSO_WM_UNIT_TYPE" val="l_i"/>
  <p:tag name="KSO_WM_UNIT_INDEX" val="1_3"/>
  <p:tag name="KSO_WM_UNIT_ID" val="custom160101_26*l_i*1_3"/>
  <p:tag name="KSO_WM_UNIT_CLEAR" val="1"/>
  <p:tag name="KSO_WM_UNIT_LAYERLEVEL" val="1_1"/>
  <p:tag name="KSO_WM_DIAGRAM_GROUP_CODE" val="l1-2"/>
</p:tagLst>
</file>

<file path=ppt/tags/tag3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Other"/>
  <p:tag name="MH_ORDER" val="7"/>
  <p:tag name="KSO_WM_UNIT_TYPE" val="l_i"/>
  <p:tag name="KSO_WM_UNIT_INDEX" val="1_4"/>
  <p:tag name="KSO_WM_UNIT_ID" val="custom160101_26*l_i*1_4"/>
  <p:tag name="KSO_WM_UNIT_CLEAR" val="1"/>
  <p:tag name="KSO_WM_UNIT_LAYERLEVEL" val="1_1"/>
  <p:tag name="KSO_WM_DIAGRAM_GROUP_CODE" val="l1-2"/>
</p:tagLst>
</file>

<file path=ppt/tags/tag3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Other"/>
  <p:tag name="MH_ORDER" val="10"/>
  <p:tag name="KSO_WM_UNIT_TYPE" val="l_i"/>
  <p:tag name="KSO_WM_UNIT_INDEX" val="1_5"/>
  <p:tag name="KSO_WM_UNIT_ID" val="custom160101_26*l_i*1_5"/>
  <p:tag name="KSO_WM_UNIT_CLEAR" val="1"/>
  <p:tag name="KSO_WM_UNIT_LAYERLEVEL" val="1_1"/>
  <p:tag name="KSO_WM_DIAGRAM_GROUP_CODE" val="l1-2"/>
</p:tagLst>
</file>

<file path=ppt/tags/tag3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SubTitle"/>
  <p:tag name="MH_ORDER" val="4"/>
  <p:tag name="KSO_WM_UNIT_TYPE" val="l_h_f"/>
  <p:tag name="KSO_WM_UNIT_INDEX" val="1_5_1"/>
  <p:tag name="KSO_WM_UNIT_ID" val="custom160101_26*l_h_f*1_5_1"/>
  <p:tag name="KSO_WM_UNIT_CLEAR" val="1"/>
  <p:tag name="KSO_WM_UNIT_LAYERLEVEL" val="1_1_1"/>
  <p:tag name="KSO_WM_UNIT_VALUE" val="20"/>
  <p:tag name="KSO_WM_UNIT_HIGHLIGHT" val="0"/>
  <p:tag name="KSO_WM_UNIT_COMPATIBLE" val="0"/>
  <p:tag name="KSO_WM_UNIT_PRESET_TEXT_INDEX" val="3"/>
  <p:tag name="KSO_WM_UNIT_PRESET_TEXT_LEN" val="17"/>
  <p:tag name="KSO_WM_DIAGRAM_GROUP_CODE" val="l1-2"/>
</p:tagLst>
</file>

<file path=ppt/tags/tag3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Other"/>
  <p:tag name="MH_ORDER" val="11"/>
  <p:tag name="KSO_WM_UNIT_TYPE" val="l_i"/>
  <p:tag name="KSO_WM_UNIT_INDEX" val="1_6"/>
  <p:tag name="KSO_WM_UNIT_ID" val="custom160101_26*l_i*1_6"/>
  <p:tag name="KSO_WM_UNIT_CLEAR" val="1"/>
  <p:tag name="KSO_WM_UNIT_LAYERLEVEL" val="1_1"/>
  <p:tag name="KSO_WM_DIAGRAM_GROUP_CODE" val="l1-2"/>
</p:tagLst>
</file>

<file path=ppt/tags/tag3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Other"/>
  <p:tag name="MH_ORDER" val="1"/>
  <p:tag name="KSO_WM_UNIT_TYPE" val="l_i"/>
  <p:tag name="KSO_WM_UNIT_INDEX" val="1_7"/>
  <p:tag name="KSO_WM_UNIT_ID" val="custom160101_26*l_i*1_7"/>
  <p:tag name="KSO_WM_UNIT_CLEAR" val="1"/>
  <p:tag name="KSO_WM_UNIT_LAYERLEVEL" val="1_1"/>
  <p:tag name="KSO_WM_DIAGRAM_GROUP_CODE" val="l1-2"/>
</p:tagLst>
</file>

<file path=ppt/tags/tag3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Other"/>
  <p:tag name="MH_ORDER" val="2"/>
  <p:tag name="KSO_WM_UNIT_TYPE" val="l_i"/>
  <p:tag name="KSO_WM_UNIT_INDEX" val="1_8"/>
  <p:tag name="KSO_WM_UNIT_ID" val="custom160101_26*l_i*1_8"/>
  <p:tag name="KSO_WM_UNIT_CLEAR" val="1"/>
  <p:tag name="KSO_WM_UNIT_LAYERLEVEL" val="1_1"/>
  <p:tag name="KSO_WM_DIAGRAM_GROUP_CODE" val="l1-2"/>
</p:tagLst>
</file>

<file path=ppt/tags/tag3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SubTitle"/>
  <p:tag name="MH_ORDER" val="1"/>
  <p:tag name="KSO_WM_UNIT_TYPE" val="l_h_f"/>
  <p:tag name="KSO_WM_UNIT_INDEX" val="1_1_1"/>
  <p:tag name="KSO_WM_UNIT_ID" val="custom160101_26*l_h_f*1_1_1"/>
  <p:tag name="KSO_WM_UNIT_CLEAR" val="1"/>
  <p:tag name="KSO_WM_UNIT_LAYERLEVEL" val="1_1_1"/>
  <p:tag name="KSO_WM_UNIT_VALUE" val="20"/>
  <p:tag name="KSO_WM_UNIT_HIGHLIGHT" val="0"/>
  <p:tag name="KSO_WM_UNIT_COMPATIBLE" val="0"/>
  <p:tag name="KSO_WM_UNIT_PRESET_TEXT_INDEX" val="3"/>
  <p:tag name="KSO_WM_UNIT_PRESET_TEXT_LEN" val="17"/>
  <p:tag name="KSO_WM_DIAGRAM_GROUP_CODE" val="l1-2"/>
</p:tagLst>
</file>

<file path=ppt/tags/tag3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01"/>
  <p:tag name="KSO_WM_TAG_VERSION" val="1.0"/>
  <p:tag name="KSO_WM_SLIDE_ID" val="custom160101_3"/>
  <p:tag name="KSO_WM_SLIDE_INDEX" val="3"/>
  <p:tag name="KSO_WM_SLIDE_ITEM_CNT" val="3"/>
  <p:tag name="KSO_WM_SLIDE_LAYOUT" val="a_f"/>
  <p:tag name="KSO_WM_SLIDE_LAYOUT_CNT" val="1_2"/>
  <p:tag name="KSO_WM_SLIDE_TYPE" val="text"/>
  <p:tag name="KSO_WM_BEAUTIFY_FLAG" val="#wm#"/>
  <p:tag name="KSO_WM_SLIDE_POSITION" val="66*153"/>
  <p:tag name="KSO_WM_SLIDE_SIZE" val="828*343"/>
</p:tagLst>
</file>

<file path=ppt/tags/tag3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Other"/>
  <p:tag name="MH_ORDER" val="3"/>
  <p:tag name="KSO_WM_UNIT_TYPE" val="l_i"/>
  <p:tag name="KSO_WM_UNIT_INDEX" val="1_9"/>
  <p:tag name="KSO_WM_UNIT_ID" val="custom160101_26*l_i*1_9"/>
  <p:tag name="KSO_WM_UNIT_CLEAR" val="1"/>
  <p:tag name="KSO_WM_UNIT_LAYERLEVEL" val="1_1"/>
  <p:tag name="KSO_WM_DIAGRAM_GROUP_CODE" val="l1-2"/>
</p:tagLst>
</file>

<file path=ppt/tags/tag3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Other"/>
  <p:tag name="MH_ORDER" val="4"/>
  <p:tag name="KSO_WM_UNIT_TYPE" val="l_i"/>
  <p:tag name="KSO_WM_UNIT_INDEX" val="1_10"/>
  <p:tag name="KSO_WM_UNIT_ID" val="custom160101_26*l_i*1_10"/>
  <p:tag name="KSO_WM_UNIT_CLEAR" val="1"/>
  <p:tag name="KSO_WM_UNIT_LAYERLEVEL" val="1_1"/>
  <p:tag name="KSO_WM_DIAGRAM_GROUP_CODE" val="l1-2"/>
</p:tagLst>
</file>

<file path=ppt/tags/tag3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Other"/>
  <p:tag name="MH_ORDER" val="5"/>
  <p:tag name="KSO_WM_UNIT_TYPE" val="l_i"/>
  <p:tag name="KSO_WM_UNIT_INDEX" val="1_11"/>
  <p:tag name="KSO_WM_UNIT_ID" val="custom160101_26*l_i*1_11"/>
  <p:tag name="KSO_WM_UNIT_CLEAR" val="1"/>
  <p:tag name="KSO_WM_UNIT_LAYERLEVEL" val="1_1"/>
  <p:tag name="KSO_WM_DIAGRAM_GROUP_CODE" val="l1-2"/>
</p:tagLst>
</file>

<file path=ppt/tags/tag3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SubTitle"/>
  <p:tag name="MH_ORDER" val="2"/>
  <p:tag name="KSO_WM_UNIT_TYPE" val="l_h_f"/>
  <p:tag name="KSO_WM_UNIT_INDEX" val="1_2_1"/>
  <p:tag name="KSO_WM_UNIT_ID" val="custom160101_26*l_h_f*1_2_1"/>
  <p:tag name="KSO_WM_UNIT_CLEAR" val="1"/>
  <p:tag name="KSO_WM_UNIT_LAYERLEVEL" val="1_1_1"/>
  <p:tag name="KSO_WM_UNIT_VALUE" val="20"/>
  <p:tag name="KSO_WM_UNIT_HIGHLIGHT" val="0"/>
  <p:tag name="KSO_WM_UNIT_COMPATIBLE" val="0"/>
  <p:tag name="KSO_WM_UNIT_PRESET_TEXT_INDEX" val="3"/>
  <p:tag name="KSO_WM_UNIT_PRESET_TEXT_LEN" val="17"/>
  <p:tag name="KSO_WM_DIAGRAM_GROUP_CODE" val="l1-2"/>
</p:tagLst>
</file>

<file path=ppt/tags/tag33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Other"/>
  <p:tag name="MH_ORDER" val="6"/>
  <p:tag name="KSO_WM_UNIT_TYPE" val="l_i"/>
  <p:tag name="KSO_WM_UNIT_INDEX" val="1_12"/>
  <p:tag name="KSO_WM_UNIT_ID" val="custom160101_26*l_i*1_12"/>
  <p:tag name="KSO_WM_UNIT_CLEAR" val="1"/>
  <p:tag name="KSO_WM_UNIT_LAYERLEVEL" val="1_1"/>
  <p:tag name="KSO_WM_DIAGRAM_GROUP_CODE" val="l1-2"/>
</p:tagLst>
</file>

<file path=ppt/tags/tag33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Other"/>
  <p:tag name="MH_ORDER" val="7"/>
  <p:tag name="KSO_WM_UNIT_TYPE" val="l_i"/>
  <p:tag name="KSO_WM_UNIT_INDEX" val="1_13"/>
  <p:tag name="KSO_WM_UNIT_ID" val="custom160101_26*l_i*1_13"/>
  <p:tag name="KSO_WM_UNIT_CLEAR" val="1"/>
  <p:tag name="KSO_WM_UNIT_LAYERLEVEL" val="1_1"/>
  <p:tag name="KSO_WM_DIAGRAM_GROUP_CODE" val="l1-2"/>
</p:tagLst>
</file>

<file path=ppt/tags/tag33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Other"/>
  <p:tag name="MH_ORDER" val="8"/>
  <p:tag name="KSO_WM_UNIT_TYPE" val="l_i"/>
  <p:tag name="KSO_WM_UNIT_INDEX" val="1_14"/>
  <p:tag name="KSO_WM_UNIT_ID" val="custom160101_26*l_i*1_14"/>
  <p:tag name="KSO_WM_UNIT_CLEAR" val="1"/>
  <p:tag name="KSO_WM_UNIT_LAYERLEVEL" val="1_1"/>
  <p:tag name="KSO_WM_DIAGRAM_GROUP_CODE" val="l1-2"/>
</p:tagLst>
</file>

<file path=ppt/tags/tag33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SubTitle"/>
  <p:tag name="MH_ORDER" val="3"/>
  <p:tag name="KSO_WM_UNIT_TYPE" val="l_h_f"/>
  <p:tag name="KSO_WM_UNIT_INDEX" val="1_3_1"/>
  <p:tag name="KSO_WM_UNIT_ID" val="custom160101_26*l_h_f*1_3_1"/>
  <p:tag name="KSO_WM_UNIT_CLEAR" val="1"/>
  <p:tag name="KSO_WM_UNIT_LAYERLEVEL" val="1_1_1"/>
  <p:tag name="KSO_WM_UNIT_VALUE" val="20"/>
  <p:tag name="KSO_WM_UNIT_HIGHLIGHT" val="0"/>
  <p:tag name="KSO_WM_UNIT_COMPATIBLE" val="0"/>
  <p:tag name="KSO_WM_UNIT_PRESET_TEXT_INDEX" val="3"/>
  <p:tag name="KSO_WM_UNIT_PRESET_TEXT_LEN" val="17"/>
  <p:tag name="KSO_WM_DIAGRAM_GROUP_CODE" val="l1-2"/>
</p:tagLst>
</file>

<file path=ppt/tags/tag33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Other"/>
  <p:tag name="MH_ORDER" val="9"/>
  <p:tag name="KSO_WM_UNIT_TYPE" val="l_i"/>
  <p:tag name="KSO_WM_UNIT_INDEX" val="1_15"/>
  <p:tag name="KSO_WM_UNIT_ID" val="custom160101_26*l_i*1_15"/>
  <p:tag name="KSO_WM_UNIT_CLEAR" val="1"/>
  <p:tag name="KSO_WM_UNIT_LAYERLEVEL" val="1_1"/>
  <p:tag name="KSO_WM_DIAGRAM_GROUP_CODE" val="l1-2"/>
</p:tagLst>
</file>

<file path=ppt/tags/tag33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Other"/>
  <p:tag name="MH_ORDER" val="10"/>
  <p:tag name="KSO_WM_UNIT_TYPE" val="l_i"/>
  <p:tag name="KSO_WM_UNIT_INDEX" val="1_16"/>
  <p:tag name="KSO_WM_UNIT_ID" val="custom160101_26*l_i*1_16"/>
  <p:tag name="KSO_WM_UNIT_CLEAR" val="1"/>
  <p:tag name="KSO_WM_UNIT_LAYERLEVEL" val="1_1"/>
  <p:tag name="KSO_WM_DIAGRAM_GROUP_CODE" val="l1-2"/>
</p:tagLst>
</file>

<file path=ppt/tags/tag3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KSO_WM_UNIT_TYPE" val="a"/>
  <p:tag name="KSO_WM_UNIT_INDEX" val="1"/>
  <p:tag name="KSO_WM_UNIT_ID" val="custom160101_3*a*1"/>
  <p:tag name="KSO_WM_UNIT_CLEAR" val="1"/>
  <p:tag name="KSO_WM_UNIT_LAYERLEVEL" val="1"/>
  <p:tag name="KSO_WM_UNIT_VALUE" val="50"/>
  <p:tag name="KSO_WM_UNIT_ISCONTENTSTITLE" val="0"/>
  <p:tag name="KSO_WM_UNIT_HIGHLIGHT" val="0"/>
  <p:tag name="KSO_WM_UNIT_COMPATIBLE" val="0"/>
  <p:tag name="KSO_WM_UNIT_PRESET_TEXT_INDEX" val="3"/>
  <p:tag name="KSO_WM_UNIT_PRESET_TEXT_LEN" val="17"/>
</p:tagLst>
</file>

<file path=ppt/tags/tag34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SubTitle"/>
  <p:tag name="MH_ORDER" val="4"/>
  <p:tag name="KSO_WM_UNIT_TYPE" val="l_h_f"/>
  <p:tag name="KSO_WM_UNIT_INDEX" val="1_4_1"/>
  <p:tag name="KSO_WM_UNIT_ID" val="custom160101_26*l_h_f*1_4_1"/>
  <p:tag name="KSO_WM_UNIT_CLEAR" val="1"/>
  <p:tag name="KSO_WM_UNIT_LAYERLEVEL" val="1_1_1"/>
  <p:tag name="KSO_WM_UNIT_VALUE" val="20"/>
  <p:tag name="KSO_WM_UNIT_HIGHLIGHT" val="0"/>
  <p:tag name="KSO_WM_UNIT_COMPATIBLE" val="0"/>
  <p:tag name="KSO_WM_UNIT_PRESET_TEXT_INDEX" val="3"/>
  <p:tag name="KSO_WM_UNIT_PRESET_TEXT_LEN" val="17"/>
  <p:tag name="KSO_WM_DIAGRAM_GROUP_CODE" val="l1-2"/>
</p:tagLst>
</file>

<file path=ppt/tags/tag34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Other"/>
  <p:tag name="MH_ORDER" val="11"/>
  <p:tag name="KSO_WM_UNIT_TYPE" val="l_i"/>
  <p:tag name="KSO_WM_UNIT_INDEX" val="1_17"/>
  <p:tag name="KSO_WM_UNIT_ID" val="custom160101_26*l_i*1_17"/>
  <p:tag name="KSO_WM_UNIT_CLEAR" val="1"/>
  <p:tag name="KSO_WM_UNIT_LAYERLEVEL" val="1_1"/>
  <p:tag name="KSO_WM_DIAGRAM_GROUP_CODE" val="l1-2"/>
</p:tagLst>
</file>

<file path=ppt/tags/tag34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PageTitle"/>
  <p:tag name="MH_ORDER" val="PageTitle"/>
  <p:tag name="KSO_WM_UNIT_TYPE" val="a"/>
  <p:tag name="KSO_WM_UNIT_INDEX" val="1"/>
  <p:tag name="KSO_WM_UNIT_ID" val="custom160101_26*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17"/>
</p:tagLst>
</file>

<file path=ppt/tags/tag343.xml><?xml version="1.0" encoding="utf-8"?>
<p:tagLst xmlns:a="http://schemas.openxmlformats.org/drawingml/2006/main" xmlns:r="http://schemas.openxmlformats.org/officeDocument/2006/relationships" xmlns:p="http://schemas.openxmlformats.org/presentationml/2006/main">
  <p:tag name="MH_TYPE" val="#NeiR#"/>
  <p:tag name="MH_NUMBER" val="1"/>
  <p:tag name="MH_CATEGORY" val="#TuWHP#"/>
  <p:tag name="MH_LAYOUT" val="SubTitleText"/>
  <p:tag name="MH" val="20150921140819"/>
  <p:tag name="MH_LIBRARY" val="GRAPHIC"/>
  <p:tag name="KSO_WM_TEMPLATE_CATEGORY" val="custom"/>
  <p:tag name="KSO_WM_TEMPLATE_INDEX" val="160101"/>
  <p:tag name="KSO_WM_SLIDE_ID" val="custom160101_27"/>
  <p:tag name="KSO_WM_SLIDE_INDEX" val="27"/>
  <p:tag name="KSO_WM_SLIDE_ITEM_CNT" val="2"/>
  <p:tag name="KSO_WM_SLIDE_LAYOUT" val="a_f_d"/>
  <p:tag name="KSO_WM_SLIDE_LAYOUT_CNT" val="1_1_1"/>
  <p:tag name="KSO_WM_SLIDE_TYPE" val="text"/>
  <p:tag name="KSO_WM_BEAUTIFY_FLAG" val="#wm#"/>
  <p:tag name="KSO_WM_TAG_VERSION" val="1.0"/>
  <p:tag name="KSO_WM_SLIDE_POSITION" val="122*104"/>
  <p:tag name="KSO_WM_SLIDE_SIZE" val="715*410"/>
</p:tagLst>
</file>

<file path=ppt/tags/tag344.xml><?xml version="1.0" encoding="utf-8"?>
<p:tagLst xmlns:a="http://schemas.openxmlformats.org/drawingml/2006/main" xmlns:r="http://schemas.openxmlformats.org/officeDocument/2006/relationships" xmlns:p="http://schemas.openxmlformats.org/presentationml/2006/main">
  <p:tag name="MH" val="20150921140819"/>
  <p:tag name="MH_LIBRARY" val="GRAPHIC"/>
  <p:tag name="MH_TYPE" val="Other"/>
  <p:tag name="MH_ORDER" val="2"/>
  <p:tag name="KSO_WM_TAG_VERSION" val="1.0"/>
  <p:tag name="KSO_WM_BEAUTIFY_FLAG" val="#wm#"/>
  <p:tag name="KSO_WM_UNIT_TYPE" val="i"/>
  <p:tag name="KSO_WM_UNIT_ID" val="custom160101_27*i*0"/>
  <p:tag name="KSO_WM_TEMPLATE_CATEGORY" val="custom"/>
  <p:tag name="KSO_WM_TEMPLATE_INDEX" val="160101"/>
</p:tagLst>
</file>

<file path=ppt/tags/tag34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KSO_WM_UNIT_TYPE" val="a"/>
  <p:tag name="KSO_WM_UNIT_INDEX" val="1"/>
  <p:tag name="KSO_WM_UNIT_ID" val="custom160101_27*a*1"/>
  <p:tag name="KSO_WM_UNIT_CLEAR" val="1"/>
  <p:tag name="KSO_WM_UNIT_LAYERLEVEL" val="1"/>
  <p:tag name="KSO_WM_UNIT_VALUE" val="50"/>
  <p:tag name="KSO_WM_UNIT_ISCONTENTSTITLE" val="0"/>
  <p:tag name="KSO_WM_UNIT_HIGHLIGHT" val="0"/>
  <p:tag name="KSO_WM_UNIT_COMPATIBLE" val="0"/>
  <p:tag name="KSO_WM_UNIT_PRESET_TEXT_INDEX" val="3"/>
  <p:tag name="KSO_WM_UNIT_PRESET_TEXT_LEN" val="17"/>
</p:tagLst>
</file>

<file path=ppt/tags/tag34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KSO_WM_UNIT_TYPE" val="d"/>
  <p:tag name="KSO_WM_UNIT_INDEX" val="1"/>
  <p:tag name="KSO_WM_UNIT_ID" val="custom160101_27*d*1"/>
  <p:tag name="KSO_WM_UNIT_CLEAR" val="0"/>
  <p:tag name="KSO_WM_UNIT_LAYERLEVEL" val="1"/>
  <p:tag name="KSO_WM_UNIT_VALUE" val="1261*2521"/>
  <p:tag name="KSO_WM_UNIT_HIGHLIGHT" val="0"/>
  <p:tag name="KSO_WM_UNIT_COMPATIBLE" val="0"/>
</p:tagLst>
</file>

<file path=ppt/tags/tag34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KSO_WM_UNIT_TYPE" val="f"/>
  <p:tag name="KSO_WM_UNIT_INDEX" val="1"/>
  <p:tag name="KSO_WM_UNIT_ID" val="custom160101_27*f*1"/>
  <p:tag name="KSO_WM_UNIT_CLEAR" val="1"/>
  <p:tag name="KSO_WM_UNIT_LAYERLEVEL" val="1"/>
  <p:tag name="KSO_WM_UNIT_VALUE" val="63"/>
  <p:tag name="KSO_WM_UNIT_HIGHLIGHT" val="0"/>
  <p:tag name="KSO_WM_UNIT_COMPATIBLE" val="0"/>
  <p:tag name="KSO_WM_UNIT_PRESET_TEXT_INDEX" val="3"/>
  <p:tag name="KSO_WM_UNIT_PRESET_TEXT_LEN" val="156"/>
</p:tagLst>
</file>

<file path=ppt/tags/tag348.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LiuChBZh#"/>
  <p:tag name="MH_LAYOUT" val="SubTitle"/>
  <p:tag name="MH" val="20150921120143"/>
  <p:tag name="MH_LIBRARY" val="GRAPHIC"/>
  <p:tag name="KSO_WM_TEMPLATE_CATEGORY" val="custom"/>
  <p:tag name="KSO_WM_TEMPLATE_INDEX" val="160101"/>
  <p:tag name="KSO_WM_SLIDE_ID" val="custom160101_28"/>
  <p:tag name="KSO_WM_SLIDE_INDEX" val="28"/>
  <p:tag name="KSO_WM_SLIDE_ITEM_CNT" val="3"/>
  <p:tag name="KSO_WM_SLIDE_LAYOUT" val="a_f_d"/>
  <p:tag name="KSO_WM_SLIDE_LAYOUT_CNT" val="1_1_2"/>
  <p:tag name="KSO_WM_SLIDE_TYPE" val="text"/>
  <p:tag name="KSO_WM_BEAUTIFY_FLAG" val="#wm#"/>
  <p:tag name="KSO_WM_TAG_VERSION" val="1.0"/>
  <p:tag name="KSO_WM_SLIDE_POSITION" val="246*161"/>
  <p:tag name="KSO_WM_SLIDE_SIZE" val="483*310"/>
</p:tagLst>
</file>

<file path=ppt/tags/tag349.xml><?xml version="1.0" encoding="utf-8"?>
<p:tagLst xmlns:a="http://schemas.openxmlformats.org/drawingml/2006/main" xmlns:r="http://schemas.openxmlformats.org/officeDocument/2006/relationships" xmlns:p="http://schemas.openxmlformats.org/presentationml/2006/main">
  <p:tag name="MH" val="20150921140356"/>
  <p:tag name="MH_LIBRARY" val="GRAPHIC"/>
  <p:tag name="MH_TYPE" val="Other"/>
  <p:tag name="MH_ORDER" val="1"/>
  <p:tag name="KSO_WM_TAG_VERSION" val="1.0"/>
  <p:tag name="KSO_WM_BEAUTIFY_FLAG" val="#wm#"/>
  <p:tag name="KSO_WM_UNIT_TYPE" val="i"/>
  <p:tag name="KSO_WM_UNIT_ID" val="custom160101_28*i*0"/>
  <p:tag name="KSO_WM_TEMPLATE_CATEGORY" val="custom"/>
  <p:tag name="KSO_WM_TEMPLATE_INDEX" val="160101"/>
</p:tagLst>
</file>

<file path=ppt/tags/tag3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KSO_WM_UNIT_TYPE" val="f"/>
  <p:tag name="KSO_WM_UNIT_INDEX" val="1"/>
  <p:tag name="KSO_WM_UNIT_ID" val="custom160101_3*f*1"/>
  <p:tag name="KSO_WM_UNIT_CLEAR" val="1"/>
  <p:tag name="KSO_WM_UNIT_LAYERLEVEL" val="1"/>
  <p:tag name="KSO_WM_UNIT_VALUE" val="285"/>
  <p:tag name="KSO_WM_UNIT_HIGHLIGHT" val="0"/>
  <p:tag name="KSO_WM_UNIT_COMPATIBLE" val="0"/>
  <p:tag name="KSO_WM_UNIT_PRESET_TEXT_INDEX" val="5"/>
  <p:tag name="KSO_WM_UNIT_PRESET_TEXT_LEN" val="232"/>
</p:tagLst>
</file>

<file path=ppt/tags/tag35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40356"/>
  <p:tag name="MH_LIBRARY" val="GRAPHIC"/>
  <p:tag name="MH_TYPE" val="Text"/>
  <p:tag name="MH_ORDER" val="1"/>
  <p:tag name="KSO_WM_UNIT_TYPE" val="f"/>
  <p:tag name="KSO_WM_UNIT_INDEX" val="1"/>
  <p:tag name="KSO_WM_UNIT_ID" val="custom160101_28*f*1"/>
  <p:tag name="KSO_WM_UNIT_CLEAR" val="1"/>
  <p:tag name="KSO_WM_UNIT_LAYERLEVEL" val="1"/>
  <p:tag name="KSO_WM_UNIT_VALUE" val="78"/>
  <p:tag name="KSO_WM_UNIT_HIGHLIGHT" val="0"/>
  <p:tag name="KSO_WM_UNIT_COMPATIBLE" val="0"/>
  <p:tag name="KSO_WM_UNIT_PRESET_TEXT_INDEX" val="3"/>
  <p:tag name="KSO_WM_UNIT_PRESET_TEXT_LEN" val="72"/>
</p:tagLst>
</file>

<file path=ppt/tags/tag35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20143"/>
  <p:tag name="MH_LIBRARY" val="GRAPHIC"/>
  <p:tag name="MH_TYPE" val="PageTitle"/>
  <p:tag name="MH_ORDER" val="PageTitle"/>
  <p:tag name="KSO_WM_UNIT_TYPE" val="a"/>
  <p:tag name="KSO_WM_UNIT_INDEX" val="1"/>
  <p:tag name="KSO_WM_UNIT_ID" val="custom160101_28*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17"/>
</p:tagLst>
</file>

<file path=ppt/tags/tag35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40356"/>
  <p:tag name="MH_LIBRARY" val="GRAPHIC"/>
  <p:tag name="MH_TYPE" val="Picture"/>
  <p:tag name="MH_ORDER" val="1"/>
  <p:tag name="KSO_WM_UNIT_TYPE" val="d"/>
  <p:tag name="KSO_WM_UNIT_INDEX" val="1"/>
  <p:tag name="KSO_WM_UNIT_ID" val="custom160101_28*d*1"/>
  <p:tag name="KSO_WM_UNIT_CLEAR" val="0"/>
  <p:tag name="KSO_WM_UNIT_LAYERLEVEL" val="1"/>
  <p:tag name="KSO_WM_UNIT_VALUE" val="625*625"/>
  <p:tag name="KSO_WM_UNIT_HIGHLIGHT" val="0"/>
  <p:tag name="KSO_WM_UNIT_COMPATIBLE" val="0"/>
</p:tagLst>
</file>

<file path=ppt/tags/tag35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40356"/>
  <p:tag name="MH_LIBRARY" val="GRAPHIC"/>
  <p:tag name="MH_TYPE" val="Picture"/>
  <p:tag name="MH_ORDER" val="2"/>
  <p:tag name="KSO_WM_UNIT_TYPE" val="d"/>
  <p:tag name="KSO_WM_UNIT_INDEX" val="2"/>
  <p:tag name="KSO_WM_UNIT_ID" val="custom160101_28*d*2"/>
  <p:tag name="KSO_WM_UNIT_CLEAR" val="0"/>
  <p:tag name="KSO_WM_UNIT_LAYERLEVEL" val="1"/>
  <p:tag name="KSO_WM_UNIT_VALUE" val="625*625"/>
  <p:tag name="KSO_WM_UNIT_HIGHLIGHT" val="0"/>
  <p:tag name="KSO_WM_UNIT_COMPATIBLE" val="0"/>
</p:tagLst>
</file>

<file path=ppt/tags/tag354.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TuWHP#"/>
  <p:tag name="MH_LAYOUT" val="Text"/>
  <p:tag name="MH" val="20150921140459"/>
  <p:tag name="MH_LIBRARY" val="GRAPHIC"/>
  <p:tag name="KSO_WM_TEMPLATE_CATEGORY" val="custom"/>
  <p:tag name="KSO_WM_TEMPLATE_INDEX" val="160101"/>
  <p:tag name="KSO_WM_SLIDE_ID" val="custom160101_29"/>
  <p:tag name="KSO_WM_SLIDE_INDEX" val="29"/>
  <p:tag name="KSO_WM_SLIDE_ITEM_CNT" val="3"/>
  <p:tag name="KSO_WM_SLIDE_LAYOUT" val="a_l"/>
  <p:tag name="KSO_WM_SLIDE_LAYOUT_CNT" val="1_1"/>
  <p:tag name="KSO_WM_SLIDE_TYPE" val="text"/>
  <p:tag name="KSO_WM_BEAUTIFY_FLAG" val="#wm#"/>
  <p:tag name="KSO_WM_TAG_VERSION" val="1.0"/>
  <p:tag name="KSO_WM_SLIDE_POSITION" val="162*130"/>
  <p:tag name="KSO_WM_SLIDE_SIZE" val="636*349"/>
  <p:tag name="KSO_WM_DIAGRAM_GROUP_CODE" val="l1-3"/>
</p:tagLst>
</file>

<file path=ppt/tags/tag35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40459"/>
  <p:tag name="MH_LIBRARY" val="GRAPHIC"/>
  <p:tag name="MH_TYPE" val="Picture"/>
  <p:tag name="MH_ORDER" val="1"/>
  <p:tag name="KSO_WM_UNIT_TYPE" val="l_h_d"/>
  <p:tag name="KSO_WM_UNIT_INDEX" val="1_1_1"/>
  <p:tag name="KSO_WM_UNIT_ID" val="custom160101_29*l_h_d*1_1_1"/>
  <p:tag name="KSO_WM_UNIT_CLEAR" val="0"/>
  <p:tag name="KSO_WM_UNIT_LAYERLEVEL" val="1_1_1"/>
  <p:tag name="KSO_WM_UNIT_VALUE" val="581*582"/>
  <p:tag name="KSO_WM_UNIT_HIGHLIGHT" val="0"/>
  <p:tag name="KSO_WM_UNIT_COMPATIBLE" val="0"/>
  <p:tag name="KSO_WM_DIAGRAM_GROUP_CODE" val="l1-3"/>
</p:tagLst>
</file>

<file path=ppt/tags/tag35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40459"/>
  <p:tag name="MH_LIBRARY" val="GRAPHIC"/>
  <p:tag name="MH_TYPE" val="Other"/>
  <p:tag name="MH_ORDER" val="1"/>
  <p:tag name="KSO_WM_UNIT_TYPE" val="l_i"/>
  <p:tag name="KSO_WM_UNIT_INDEX" val="1_1"/>
  <p:tag name="KSO_WM_UNIT_ID" val="custom160101_29*l_i*1_1"/>
  <p:tag name="KSO_WM_UNIT_CLEAR" val="1"/>
  <p:tag name="KSO_WM_UNIT_LAYERLEVEL" val="1_1"/>
  <p:tag name="KSO_WM_DIAGRAM_GROUP_CODE" val="l1-3"/>
</p:tagLst>
</file>

<file path=ppt/tags/tag35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40459"/>
  <p:tag name="MH_LIBRARY" val="GRAPHIC"/>
  <p:tag name="MH_TYPE" val="Text"/>
  <p:tag name="MH_ORDER" val="1"/>
  <p:tag name="KSO_WM_UNIT_TYPE" val="l_h_f"/>
  <p:tag name="KSO_WM_UNIT_INDEX" val="1_1_1"/>
  <p:tag name="KSO_WM_UNIT_ID" val="custom160101_29*l_h_f*1_1_1"/>
  <p:tag name="KSO_WM_UNIT_CLEAR" val="1"/>
  <p:tag name="KSO_WM_UNIT_LAYERLEVEL" val="1_1_1"/>
  <p:tag name="KSO_WM_UNIT_VALUE" val="32"/>
  <p:tag name="KSO_WM_UNIT_HIGHLIGHT" val="0"/>
  <p:tag name="KSO_WM_UNIT_COMPATIBLE" val="0"/>
  <p:tag name="KSO_WM_UNIT_PRESET_TEXT_INDEX" val="3"/>
  <p:tag name="KSO_WM_UNIT_PRESET_TEXT_LEN" val="34"/>
  <p:tag name="KSO_WM_DIAGRAM_GROUP_CODE" val="l1-3"/>
</p:tagLst>
</file>

<file path=ppt/tags/tag35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40459"/>
  <p:tag name="MH_LIBRARY" val="GRAPHIC"/>
  <p:tag name="MH_TYPE" val="Picture"/>
  <p:tag name="MH_ORDER" val="2"/>
  <p:tag name="KSO_WM_UNIT_TYPE" val="l_h_d"/>
  <p:tag name="KSO_WM_UNIT_INDEX" val="1_2_1"/>
  <p:tag name="KSO_WM_UNIT_ID" val="custom160101_29*l_h_d*1_2_1"/>
  <p:tag name="KSO_WM_UNIT_CLEAR" val="0"/>
  <p:tag name="KSO_WM_UNIT_LAYERLEVEL" val="1_1_1"/>
  <p:tag name="KSO_WM_UNIT_VALUE" val="581*582"/>
  <p:tag name="KSO_WM_UNIT_HIGHLIGHT" val="0"/>
  <p:tag name="KSO_WM_UNIT_COMPATIBLE" val="0"/>
  <p:tag name="KSO_WM_DIAGRAM_GROUP_CODE" val="l1-3"/>
</p:tagLst>
</file>

<file path=ppt/tags/tag35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40459"/>
  <p:tag name="MH_LIBRARY" val="GRAPHIC"/>
  <p:tag name="MH_TYPE" val="Other"/>
  <p:tag name="MH_ORDER" val="2"/>
  <p:tag name="KSO_WM_UNIT_TYPE" val="l_i"/>
  <p:tag name="KSO_WM_UNIT_INDEX" val="1_2"/>
  <p:tag name="KSO_WM_UNIT_ID" val="custom160101_29*l_i*1_2"/>
  <p:tag name="KSO_WM_UNIT_CLEAR" val="1"/>
  <p:tag name="KSO_WM_UNIT_LAYERLEVEL" val="1_1"/>
  <p:tag name="KSO_WM_DIAGRAM_GROUP_CODE" val="l1-3"/>
</p:tagLst>
</file>

<file path=ppt/tags/tag3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KSO_WM_UNIT_TYPE" val="f"/>
  <p:tag name="KSO_WM_UNIT_INDEX" val="2"/>
  <p:tag name="KSO_WM_UNIT_ID" val="custom160101_3*f*2"/>
  <p:tag name="KSO_WM_UNIT_CLEAR" val="1"/>
  <p:tag name="KSO_WM_UNIT_LAYERLEVEL" val="1"/>
  <p:tag name="KSO_WM_UNIT_VALUE" val="285"/>
  <p:tag name="KSO_WM_UNIT_HIGHLIGHT" val="0"/>
  <p:tag name="KSO_WM_UNIT_COMPATIBLE" val="0"/>
  <p:tag name="KSO_WM_UNIT_PRESET_TEXT_INDEX" val="5"/>
  <p:tag name="KSO_WM_UNIT_PRESET_TEXT_LEN" val="232"/>
</p:tagLst>
</file>

<file path=ppt/tags/tag36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40459"/>
  <p:tag name="MH_LIBRARY" val="GRAPHIC"/>
  <p:tag name="MH_TYPE" val="Text"/>
  <p:tag name="MH_ORDER" val="2"/>
  <p:tag name="KSO_WM_UNIT_TYPE" val="l_h_f"/>
  <p:tag name="KSO_WM_UNIT_INDEX" val="1_2_1"/>
  <p:tag name="KSO_WM_UNIT_ID" val="custom160101_29*l_h_f*1_2_1"/>
  <p:tag name="KSO_WM_UNIT_CLEAR" val="1"/>
  <p:tag name="KSO_WM_UNIT_LAYERLEVEL" val="1_1_1"/>
  <p:tag name="KSO_WM_UNIT_VALUE" val="32"/>
  <p:tag name="KSO_WM_UNIT_HIGHLIGHT" val="0"/>
  <p:tag name="KSO_WM_UNIT_COMPATIBLE" val="0"/>
  <p:tag name="KSO_WM_UNIT_PRESET_TEXT_INDEX" val="3"/>
  <p:tag name="KSO_WM_UNIT_PRESET_TEXT_LEN" val="34"/>
  <p:tag name="KSO_WM_DIAGRAM_GROUP_CODE" val="l1-3"/>
</p:tagLst>
</file>

<file path=ppt/tags/tag36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40459"/>
  <p:tag name="MH_LIBRARY" val="GRAPHIC"/>
  <p:tag name="MH_TYPE" val="Picture"/>
  <p:tag name="MH_ORDER" val="3"/>
  <p:tag name="KSO_WM_UNIT_TYPE" val="l_h_d"/>
  <p:tag name="KSO_WM_UNIT_INDEX" val="1_3_1"/>
  <p:tag name="KSO_WM_UNIT_ID" val="custom160101_29*l_h_d*1_3_1"/>
  <p:tag name="KSO_WM_UNIT_CLEAR" val="0"/>
  <p:tag name="KSO_WM_UNIT_LAYERLEVEL" val="1_1_1"/>
  <p:tag name="KSO_WM_UNIT_VALUE" val="581*582"/>
  <p:tag name="KSO_WM_UNIT_HIGHLIGHT" val="0"/>
  <p:tag name="KSO_WM_UNIT_COMPATIBLE" val="0"/>
  <p:tag name="KSO_WM_DIAGRAM_GROUP_CODE" val="l1-3"/>
</p:tagLst>
</file>

<file path=ppt/tags/tag36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40459"/>
  <p:tag name="MH_LIBRARY" val="GRAPHIC"/>
  <p:tag name="MH_TYPE" val="Other"/>
  <p:tag name="MH_ORDER" val="3"/>
  <p:tag name="KSO_WM_UNIT_TYPE" val="l_i"/>
  <p:tag name="KSO_WM_UNIT_INDEX" val="1_3"/>
  <p:tag name="KSO_WM_UNIT_ID" val="custom160101_29*l_i*1_3"/>
  <p:tag name="KSO_WM_UNIT_CLEAR" val="1"/>
  <p:tag name="KSO_WM_UNIT_LAYERLEVEL" val="1_1"/>
  <p:tag name="KSO_WM_DIAGRAM_GROUP_CODE" val="l1-3"/>
</p:tagLst>
</file>

<file path=ppt/tags/tag36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40459"/>
  <p:tag name="MH_LIBRARY" val="GRAPHIC"/>
  <p:tag name="MH_TYPE" val="Text"/>
  <p:tag name="MH_ORDER" val="3"/>
  <p:tag name="KSO_WM_UNIT_TYPE" val="l_h_f"/>
  <p:tag name="KSO_WM_UNIT_INDEX" val="1_3_1"/>
  <p:tag name="KSO_WM_UNIT_ID" val="custom160101_29*l_h_f*1_3_1"/>
  <p:tag name="KSO_WM_UNIT_CLEAR" val="1"/>
  <p:tag name="KSO_WM_UNIT_LAYERLEVEL" val="1_1_1"/>
  <p:tag name="KSO_WM_UNIT_VALUE" val="32"/>
  <p:tag name="KSO_WM_UNIT_HIGHLIGHT" val="0"/>
  <p:tag name="KSO_WM_UNIT_COMPATIBLE" val="0"/>
  <p:tag name="KSO_WM_UNIT_PRESET_TEXT_INDEX" val="3"/>
  <p:tag name="KSO_WM_UNIT_PRESET_TEXT_LEN" val="34"/>
  <p:tag name="KSO_WM_DIAGRAM_GROUP_CODE" val="l1-3"/>
</p:tagLst>
</file>

<file path=ppt/tags/tag36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KSO_WM_UNIT_TYPE" val="a"/>
  <p:tag name="KSO_WM_UNIT_INDEX" val="1"/>
  <p:tag name="KSO_WM_UNIT_ID" val="custom160101_29*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17"/>
</p:tagLst>
</file>

<file path=ppt/tags/tag365.xml><?xml version="1.0" encoding="utf-8"?>
<p:tagLst xmlns:a="http://schemas.openxmlformats.org/drawingml/2006/main" xmlns:r="http://schemas.openxmlformats.org/officeDocument/2006/relationships" xmlns:p="http://schemas.openxmlformats.org/presentationml/2006/main">
  <p:tag name="MH" val="20150921141051"/>
  <p:tag name="MH_LIBRARY" val="GRAPHIC"/>
  <p:tag name="KSO_WM_TEMPLATE_CATEGORY" val="custom"/>
  <p:tag name="KSO_WM_TEMPLATE_INDEX" val="160101"/>
  <p:tag name="KSO_WM_SLIDE_ID" val="custom160101_30"/>
  <p:tag name="KSO_WM_SLIDE_INDEX" val="30"/>
  <p:tag name="KSO_WM_SLIDE_ITEM_CNT" val="1"/>
  <p:tag name="KSO_WM_SLIDE_LAYOUT" val="a"/>
  <p:tag name="KSO_WM_SLIDE_LAYOUT_CNT" val="1"/>
  <p:tag name="KSO_WM_SLIDE_TYPE" val="endPage"/>
  <p:tag name="KSO_WM_BEAUTIFY_FLAG" val="#wm#"/>
  <p:tag name="KSO_WM_TAG_VERSION" val="1.0"/>
</p:tagLst>
</file>

<file path=ppt/tags/tag36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KSO_WM_UNIT_TYPE" val="a"/>
  <p:tag name="KSO_WM_UNIT_INDEX" val="1"/>
  <p:tag name="KSO_WM_UNIT_ID" val="custom160101_30*a*1"/>
  <p:tag name="KSO_WM_UNIT_CLEAR" val="1"/>
  <p:tag name="KSO_WM_UNIT_LAYERLEVEL" val="1"/>
  <p:tag name="KSO_WM_UNIT_VALUE" val="25"/>
  <p:tag name="KSO_WM_UNIT_ISCONTENTSTITLE" val="0"/>
  <p:tag name="KSO_WM_UNIT_HIGHLIGHT" val="0"/>
  <p:tag name="KSO_WM_UNIT_COMPATIBLE" val="0"/>
  <p:tag name="KSO_WM_UNIT_PRESET_TEXT" val="THANK_x000B_YOU"/>
</p:tagLst>
</file>

<file path=ppt/tags/tag3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01"/>
  <p:tag name="KSO_WM_TAG_VERSION" val="1.0"/>
  <p:tag name="KSO_WM_SLIDE_ID" val="custom160101_4"/>
  <p:tag name="KSO_WM_SLIDE_INDEX" val="4"/>
  <p:tag name="KSO_WM_SLIDE_ITEM_CNT" val="3"/>
  <p:tag name="KSO_WM_SLIDE_LAYOUT" val="a_f_d"/>
  <p:tag name="KSO_WM_SLIDE_LAYOUT_CNT" val="1_1_1"/>
  <p:tag name="KSO_WM_SLIDE_TYPE" val="text"/>
  <p:tag name="KSO_WM_BEAUTIFY_FLAG" val="#wm#"/>
  <p:tag name="KSO_WM_SLIDE_POSITION" val="63*64"/>
  <p:tag name="KSO_WM_SLIDE_SIZE" val="840*426"/>
</p:tagLst>
</file>

<file path=ppt/tags/tag3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KSO_WM_UNIT_TYPE" val="d"/>
  <p:tag name="KSO_WM_UNIT_INDEX" val="1"/>
  <p:tag name="KSO_WM_UNIT_ID" val="custom160101_4*d*1"/>
  <p:tag name="KSO_WM_UNIT_CLEAR" val="0"/>
  <p:tag name="KSO_WM_UNIT_LAYERLEVEL" val="1"/>
  <p:tag name="KSO_WM_UNIT_VALUE" val="1500*1656"/>
  <p:tag name="KSO_WM_UNIT_HIGHLIGHT" val="0"/>
  <p:tag name="KSO_WM_UNIT_COMPATIBLE" val="0"/>
</p:tagLst>
</file>

<file path=ppt/tags/tag3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KSO_WM_UNIT_TYPE" val="a"/>
  <p:tag name="KSO_WM_UNIT_INDEX" val="1"/>
  <p:tag name="KSO_WM_UNIT_ID" val="custom160101_4*a*1"/>
  <p:tag name="KSO_WM_UNIT_CLEAR" val="1"/>
  <p:tag name="KSO_WM_UNIT_LAYERLEVEL" val="1"/>
  <p:tag name="KSO_WM_UNIT_VALUE" val="16"/>
  <p:tag name="KSO_WM_UNIT_ISCONTENTSTITLE" val="0"/>
  <p:tag name="KSO_WM_UNIT_HIGHLIGHT" val="0"/>
  <p:tag name="KSO_WM_UNIT_COMPATIBLE" val="0"/>
  <p:tag name="KSO_WM_UNIT_PRESET_TEXT_INDEX" val="3"/>
  <p:tag name="KSO_WM_UNIT_PRESET_TEXT_LEN" val="17"/>
</p:tagLst>
</file>

<file path=ppt/tags/tag4.xml><?xml version="1.0" encoding="utf-8"?>
<p:tagLst xmlns:a="http://schemas.openxmlformats.org/drawingml/2006/main" xmlns:r="http://schemas.openxmlformats.org/officeDocument/2006/relationships" xmlns:p="http://schemas.openxmlformats.org/presentationml/2006/main">
  <p:tag name="MH" val="20150921115014"/>
  <p:tag name="MH_LIBRARY" val="GRAPHIC"/>
  <p:tag name="MH_ORDER" val="Rectangle 22"/>
</p:tagLst>
</file>

<file path=ppt/tags/tag4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KSO_WM_UNIT_TYPE" val="f"/>
  <p:tag name="KSO_WM_UNIT_INDEX" val="1"/>
  <p:tag name="KSO_WM_UNIT_ID" val="custom160101_4*f*1"/>
  <p:tag name="KSO_WM_UNIT_CLEAR" val="1"/>
  <p:tag name="KSO_WM_UNIT_LAYERLEVEL" val="1"/>
  <p:tag name="KSO_WM_UNIT_VALUE" val="117"/>
  <p:tag name="KSO_WM_UNIT_HIGHLIGHT" val="0"/>
  <p:tag name="KSO_WM_UNIT_COMPATIBLE" val="0"/>
  <p:tag name="KSO_WM_UNIT_PRESET_TEXT_INDEX" val="5"/>
  <p:tag name="KSO_WM_UNIT_PRESET_TEXT_LEN" val="150"/>
</p:tagLst>
</file>

<file path=ppt/tags/tag4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01"/>
  <p:tag name="KSO_WM_TAG_VERSION" val="1.0"/>
  <p:tag name="KSO_WM_SLIDE_ID" val="custom160101_5"/>
  <p:tag name="KSO_WM_SLIDE_INDEX" val="5"/>
  <p:tag name="KSO_WM_SLIDE_ITEM_CNT" val="3"/>
  <p:tag name="KSO_WM_SLIDE_LAYOUT" val="a_f_d"/>
  <p:tag name="KSO_WM_SLIDE_LAYOUT_CNT" val="1_1_1"/>
  <p:tag name="KSO_WM_SLIDE_TYPE" val="text"/>
  <p:tag name="KSO_WM_BEAUTIFY_FLAG" val="#wm#"/>
  <p:tag name="KSO_WM_SLIDE_POSITION" val="122*104"/>
  <p:tag name="KSO_WM_SLIDE_SIZE" val="715*418"/>
</p:tagLst>
</file>

<file path=ppt/tags/tag4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KSO_WM_UNIT_TYPE" val="d"/>
  <p:tag name="KSO_WM_UNIT_INDEX" val="1"/>
  <p:tag name="KSO_WM_UNIT_ID" val="custom160101_5*d*1"/>
  <p:tag name="KSO_WM_UNIT_CLEAR" val="0"/>
  <p:tag name="KSO_WM_UNIT_LAYERLEVEL" val="1"/>
  <p:tag name="KSO_WM_UNIT_VALUE" val="1261*2521"/>
  <p:tag name="KSO_WM_UNIT_HIGHLIGHT" val="0"/>
  <p:tag name="KSO_WM_UNIT_COMPATIBLE" val="0"/>
</p:tagLst>
</file>

<file path=ppt/tags/tag4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KSO_WM_UNIT_TYPE" val="a"/>
  <p:tag name="KSO_WM_UNIT_INDEX" val="1"/>
  <p:tag name="KSO_WM_UNIT_ID" val="custom160101_5*a*1"/>
  <p:tag name="KSO_WM_UNIT_CLEAR" val="1"/>
  <p:tag name="KSO_WM_UNIT_LAYERLEVEL" val="1"/>
  <p:tag name="KSO_WM_UNIT_VALUE" val="21"/>
  <p:tag name="KSO_WM_UNIT_ISCONTENTSTITLE" val="0"/>
  <p:tag name="KSO_WM_UNIT_HIGHLIGHT" val="0"/>
  <p:tag name="KSO_WM_UNIT_COMPATIBLE" val="0"/>
  <p:tag name="KSO_WM_UNIT_PRESET_TEXT_INDEX" val="3"/>
  <p:tag name="KSO_WM_UNIT_PRESET_TEXT_LEN" val="17"/>
</p:tagLst>
</file>

<file path=ppt/tags/tag4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KSO_WM_UNIT_TYPE" val="f"/>
  <p:tag name="KSO_WM_UNIT_INDEX" val="1"/>
  <p:tag name="KSO_WM_UNIT_ID" val="custom160101_5*f*1"/>
  <p:tag name="KSO_WM_UNIT_CLEAR" val="1"/>
  <p:tag name="KSO_WM_UNIT_LAYERLEVEL" val="1"/>
  <p:tag name="KSO_WM_UNIT_VALUE" val="76"/>
  <p:tag name="KSO_WM_UNIT_HIGHLIGHT" val="0"/>
  <p:tag name="KSO_WM_UNIT_COMPATIBLE" val="0"/>
  <p:tag name="KSO_WM_UNIT_PRESET_TEXT_INDEX" val="4"/>
  <p:tag name="KSO_WM_UNIT_PRESET_TEXT_LEN" val="57"/>
</p:tagLst>
</file>

<file path=ppt/tags/tag45.xml><?xml version="1.0" encoding="utf-8"?>
<p:tagLst xmlns:a="http://schemas.openxmlformats.org/drawingml/2006/main" xmlns:r="http://schemas.openxmlformats.org/officeDocument/2006/relationships" xmlns:p="http://schemas.openxmlformats.org/presentationml/2006/main">
  <p:tag name="MH" val="20150921114511"/>
  <p:tag name="MH_LIBRARY" val="CONTENTS"/>
  <p:tag name="MH_AUTOCOLOR" val="TRUE"/>
  <p:tag name="MH_TYPE" val="CONTENTS"/>
  <p:tag name="ID" val="547128"/>
  <p:tag name="KSO_WM_TEMPLATE_CATEGORY" val="custom"/>
  <p:tag name="KSO_WM_TEMPLATE_INDEX" val="160101"/>
  <p:tag name="KSO_WM_SLIDE_ID" val="custom160101_6"/>
  <p:tag name="KSO_WM_SLIDE_INDEX" val="6"/>
  <p:tag name="KSO_WM_SLIDE_ITEM_CNT" val="1"/>
  <p:tag name="KSO_WM_SLIDE_LAYOUT" val="a_l"/>
  <p:tag name="KSO_WM_SLIDE_LAYOUT_CNT" val="1_1"/>
  <p:tag name="KSO_WM_SLIDE_TYPE" val="contents"/>
  <p:tag name="KSO_WM_BEAUTIFY_FLAG" val="#wm#"/>
  <p:tag name="KSO_WM_TAG_VERSION" val="1.0"/>
  <p:tag name="KSO_WM_SLIDE_POSITION" val="275*214"/>
  <p:tag name="KSO_WM_SLIDE_SIZE" val="373*46"/>
  <p:tag name="KSO_WM_DIAGRAM_GROUP_CODE" val="l1-1"/>
</p:tagLst>
</file>

<file path=ppt/tags/tag4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101_6*i*0"/>
  <p:tag name="KSO_WM_TEMPLATE_CATEGORY" val="custom"/>
  <p:tag name="KSO_WM_TEMPLATE_INDEX" val="160101"/>
</p:tagLst>
</file>

<file path=ppt/tags/tag4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4511"/>
  <p:tag name="MH_LIBRARY" val="CONTENTS"/>
  <p:tag name="MH_TYPE" val="OTHERS"/>
  <p:tag name="ID" val="547128"/>
  <p:tag name="KSO_WM_UNIT_TYPE" val="a"/>
  <p:tag name="KSO_WM_UNIT_INDEX" val="1"/>
  <p:tag name="KSO_WM_UNIT_ID" val="custom160101_6*a*1"/>
  <p:tag name="KSO_WM_UNIT_CLEAR" val="1"/>
  <p:tag name="KSO_WM_UNIT_LAYERLEVEL" val="1"/>
  <p:tag name="KSO_WM_UNIT_VALUE" val="8"/>
  <p:tag name="KSO_WM_UNIT_ISCONTENTSTITLE" val="0"/>
  <p:tag name="KSO_WM_UNIT_HIGHLIGHT" val="0"/>
  <p:tag name="KSO_WM_UNIT_COMPATIBLE" val="0"/>
  <p:tag name="KSO_WM_UNIT_PRESET_TEXT" val="CONTENTS"/>
</p:tagLst>
</file>

<file path=ppt/tags/tag48.xml><?xml version="1.0" encoding="utf-8"?>
<p:tagLst xmlns:a="http://schemas.openxmlformats.org/drawingml/2006/main" xmlns:r="http://schemas.openxmlformats.org/officeDocument/2006/relationships" xmlns:p="http://schemas.openxmlformats.org/presentationml/2006/main">
  <p:tag name="MH" val="20150921114511"/>
  <p:tag name="MH_LIBRARY" val="CONTENTS"/>
  <p:tag name="MH_TYPE" val="OTHERS"/>
  <p:tag name="ID" val="547128"/>
  <p:tag name="KSO_WM_TAG_VERSION" val="1.0"/>
  <p:tag name="KSO_WM_BEAUTIFY_FLAG" val="#wm#"/>
  <p:tag name="KSO_WM_UNIT_TYPE" val="i"/>
  <p:tag name="KSO_WM_UNIT_ID" val="custom160101_6*i*8"/>
  <p:tag name="KSO_WM_TEMPLATE_CATEGORY" val="custom"/>
  <p:tag name="KSO_WM_TEMPLATE_INDEX" val="160101"/>
</p:tagLst>
</file>

<file path=ppt/tags/tag4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4511"/>
  <p:tag name="MH_LIBRARY" val="CONTENTS"/>
  <p:tag name="MH_TYPE" val="OTHERS"/>
  <p:tag name="ID" val="547128"/>
  <p:tag name="KSO_WM_UNIT_TYPE" val="l_i"/>
  <p:tag name="KSO_WM_UNIT_INDEX" val="1_1"/>
  <p:tag name="KSO_WM_UNIT_ID" val="custom160101_6*l_i*1_1"/>
  <p:tag name="KSO_WM_UNIT_CLEAR" val="1"/>
  <p:tag name="KSO_WM_UNIT_LAYERLEVEL" val="1_1"/>
  <p:tag name="KSO_WM_DIAGRAM_GROUP_CODE" val="l1-1"/>
</p:tagLst>
</file>

<file path=ppt/tags/tag5.xml><?xml version="1.0" encoding="utf-8"?>
<p:tagLst xmlns:a="http://schemas.openxmlformats.org/drawingml/2006/main" xmlns:r="http://schemas.openxmlformats.org/officeDocument/2006/relationships" xmlns:p="http://schemas.openxmlformats.org/presentationml/2006/main">
  <p:tag name="MH" val="20150921115014"/>
  <p:tag name="MH_LIBRARY" val="GRAPHIC"/>
  <p:tag name="MH_ORDER" val="Rectangle 23"/>
</p:tagLst>
</file>

<file path=ppt/tags/tag5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4511"/>
  <p:tag name="MH_LIBRARY" val="CONTENTS"/>
  <p:tag name="MH_TYPE" val="ENTRY"/>
  <p:tag name="ID" val="547128"/>
  <p:tag name="MH_ORDER" val="2"/>
  <p:tag name="KSO_WM_UNIT_TYPE" val="l_h_f"/>
  <p:tag name="KSO_WM_UNIT_INDEX" val="1_1_1"/>
  <p:tag name="KSO_WM_UNIT_ID" val="custom160101_6*l_h_f*1_1_1"/>
  <p:tag name="KSO_WM_UNIT_CLEAR" val="1"/>
  <p:tag name="KSO_WM_UNIT_LAYERLEVEL" val="1_1_1"/>
  <p:tag name="KSO_WM_UNIT_VALUE" val="32"/>
  <p:tag name="KSO_WM_UNIT_HIGHLIGHT" val="0"/>
  <p:tag name="KSO_WM_UNIT_COMPATIBLE" val="0"/>
  <p:tag name="KSO_WM_UNIT_PRESET_TEXT_INDEX" val="3"/>
  <p:tag name="KSO_WM_UNIT_PRESET_TEXT_LEN" val="17"/>
  <p:tag name="KSO_WM_DIAGRAM_GROUP_CODE" val="l1-1"/>
</p:tagLst>
</file>

<file path=ppt/tags/tag5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4511"/>
  <p:tag name="MH_LIBRARY" val="CONTENTS"/>
  <p:tag name="MH_TYPE" val="NUMBER"/>
  <p:tag name="ID" val="547128"/>
  <p:tag name="MH_ORDER" val="2"/>
  <p:tag name="KSO_WM_UNIT_TYPE" val="l_i"/>
  <p:tag name="KSO_WM_UNIT_INDEX" val="1_2"/>
  <p:tag name="KSO_WM_UNIT_ID" val="custom160101_6*l_i*1_2"/>
  <p:tag name="KSO_WM_UNIT_CLEAR" val="1"/>
  <p:tag name="KSO_WM_UNIT_LAYERLEVEL" val="1_1"/>
  <p:tag name="KSO_WM_DIAGRAM_GROUP_CODE" val="l1-1"/>
</p:tagLst>
</file>

<file path=ppt/tags/tag52.xml><?xml version="1.0" encoding="utf-8"?>
<p:tagLst xmlns:a="http://schemas.openxmlformats.org/drawingml/2006/main" xmlns:r="http://schemas.openxmlformats.org/officeDocument/2006/relationships" xmlns:p="http://schemas.openxmlformats.org/presentationml/2006/main">
  <p:tag name="MH" val="20150921114511"/>
  <p:tag name="MH_LIBRARY" val="CONTENTS"/>
  <p:tag name="MH_AUTOCOLOR" val="TRUE"/>
  <p:tag name="MH_TYPE" val="CONTENTS"/>
  <p:tag name="ID" val="547128"/>
  <p:tag name="KSO_WM_TEMPLATE_CATEGORY" val="custom"/>
  <p:tag name="KSO_WM_TEMPLATE_INDEX" val="160101"/>
  <p:tag name="KSO_WM_TAG_VERSION" val="1.0"/>
  <p:tag name="KSO_WM_SLIDE_ID" val="custom160101_7"/>
  <p:tag name="KSO_WM_SLIDE_INDEX" val="7"/>
  <p:tag name="KSO_WM_SLIDE_ITEM_CNT" val="2"/>
  <p:tag name="KSO_WM_SLIDE_LAYOUT" val="a_l"/>
  <p:tag name="KSO_WM_SLIDE_LAYOUT_CNT" val="1_1"/>
  <p:tag name="KSO_WM_SLIDE_TYPE" val="contents"/>
  <p:tag name="KSO_WM_BEAUTIFY_FLAG" val="#wm#"/>
  <p:tag name="KSO_WM_DIAGRAM_GROUP_CODE" val="l1-1"/>
</p:tagLst>
</file>

<file path=ppt/tags/tag5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101_7*i*0"/>
  <p:tag name="KSO_WM_TEMPLATE_CATEGORY" val="custom"/>
  <p:tag name="KSO_WM_TEMPLATE_INDEX" val="160101"/>
</p:tagLst>
</file>

<file path=ppt/tags/tag5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4511"/>
  <p:tag name="MH_LIBRARY" val="CONTENTS"/>
  <p:tag name="MH_TYPE" val="OTHERS"/>
  <p:tag name="ID" val="547128"/>
  <p:tag name="KSO_WM_UNIT_TYPE" val="a"/>
  <p:tag name="KSO_WM_UNIT_INDEX" val="1"/>
  <p:tag name="KSO_WM_UNIT_ID" val="custom160101_7*a*1"/>
  <p:tag name="KSO_WM_UNIT_CLEAR" val="1"/>
  <p:tag name="KSO_WM_UNIT_LAYERLEVEL" val="1"/>
  <p:tag name="KSO_WM_UNIT_ISCONTENTSTITLE" val="1"/>
  <p:tag name="KSO_WM_UNIT_VALUE" val="8"/>
  <p:tag name="KSO_WM_UNIT_HIGHLIGHT" val="0"/>
  <p:tag name="KSO_WM_UNIT_COMPATIBLE" val="0"/>
  <p:tag name="KSO_WM_UNIT_PRESET_TEXT" val="CONTENTS"/>
</p:tagLst>
</file>

<file path=ppt/tags/tag55.xml><?xml version="1.0" encoding="utf-8"?>
<p:tagLst xmlns:a="http://schemas.openxmlformats.org/drawingml/2006/main" xmlns:r="http://schemas.openxmlformats.org/officeDocument/2006/relationships" xmlns:p="http://schemas.openxmlformats.org/presentationml/2006/main">
  <p:tag name="MH" val="20150921114511"/>
  <p:tag name="MH_LIBRARY" val="CONTENTS"/>
  <p:tag name="MH_TYPE" val="OTHERS"/>
  <p:tag name="ID" val="547128"/>
  <p:tag name="KSO_WM_TAG_VERSION" val="1.0"/>
  <p:tag name="KSO_WM_BEAUTIFY_FLAG" val="#wm#"/>
  <p:tag name="KSO_WM_UNIT_TYPE" val="i"/>
  <p:tag name="KSO_WM_UNIT_ID" val="custom160101_7*i*8"/>
  <p:tag name="KSO_WM_TEMPLATE_CATEGORY" val="custom"/>
  <p:tag name="KSO_WM_TEMPLATE_INDEX" val="160101"/>
</p:tagLst>
</file>

<file path=ppt/tags/tag5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101_7*i*9"/>
  <p:tag name="KSO_WM_TEMPLATE_CATEGORY" val="custom"/>
  <p:tag name="KSO_WM_TEMPLATE_INDEX" val="160101"/>
</p:tagLst>
</file>

<file path=ppt/tags/tag5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4511"/>
  <p:tag name="MH_LIBRARY" val="CONTENTS"/>
  <p:tag name="MH_TYPE" val="OTHERS"/>
  <p:tag name="ID" val="547128"/>
  <p:tag name="KSO_WM_UNIT_TYPE" val="l_i"/>
  <p:tag name="KSO_WM_UNIT_INDEX" val="1_3"/>
  <p:tag name="KSO_WM_UNIT_ID" val="custom160101_7*l_i*1_3"/>
  <p:tag name="KSO_WM_UNIT_CLEAR" val="1"/>
  <p:tag name="KSO_WM_UNIT_LAYERLEVEL" val="1_1"/>
  <p:tag name="KSO_WM_DIAGRAM_GROUP_CODE" val="l1-1"/>
</p:tagLst>
</file>

<file path=ppt/tags/tag5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4511"/>
  <p:tag name="MH_LIBRARY" val="CONTENTS"/>
  <p:tag name="MH_TYPE" val="ENTRY"/>
  <p:tag name="ID" val="547128"/>
  <p:tag name="MH_ORDER" val="2"/>
  <p:tag name="KSO_WM_UNIT_TYPE" val="l_h_f"/>
  <p:tag name="KSO_WM_UNIT_INDEX" val="1_2_1"/>
  <p:tag name="KSO_WM_UNIT_ID" val="custom160101_7*l_h_f*1_2_1"/>
  <p:tag name="KSO_WM_UNIT_CLEAR" val="1"/>
  <p:tag name="KSO_WM_UNIT_LAYERLEVEL" val="1_1_1"/>
  <p:tag name="KSO_WM_UNIT_VALUE" val="32"/>
  <p:tag name="KSO_WM_UNIT_HIGHLIGHT" val="0"/>
  <p:tag name="KSO_WM_UNIT_COMPATIBLE" val="0"/>
  <p:tag name="KSO_WM_UNIT_PRESET_TEXT_INDEX" val="3"/>
  <p:tag name="KSO_WM_UNIT_PRESET_TEXT_LEN" val="17"/>
  <p:tag name="KSO_WM_DIAGRAM_GROUP_CODE" val="l1-1"/>
</p:tagLst>
</file>

<file path=ppt/tags/tag5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4511"/>
  <p:tag name="MH_LIBRARY" val="CONTENTS"/>
  <p:tag name="MH_TYPE" val="NUMBER"/>
  <p:tag name="ID" val="547128"/>
  <p:tag name="MH_ORDER" val="2"/>
  <p:tag name="KSO_WM_UNIT_TYPE" val="l_i"/>
  <p:tag name="KSO_WM_UNIT_INDEX" val="1_4"/>
  <p:tag name="KSO_WM_UNIT_ID" val="custom160101_7*l_i*1_4"/>
  <p:tag name="KSO_WM_UNIT_CLEAR" val="1"/>
  <p:tag name="KSO_WM_UNIT_LAYERLEVEL" val="1_1"/>
  <p:tag name="KSO_WM_DIAGRAM_GROUP_CODE" val="l1-1"/>
</p:tagLst>
</file>

<file path=ppt/tags/tag6.xml><?xml version="1.0" encoding="utf-8"?>
<p:tagLst xmlns:a="http://schemas.openxmlformats.org/drawingml/2006/main" xmlns:r="http://schemas.openxmlformats.org/officeDocument/2006/relationships" xmlns:p="http://schemas.openxmlformats.org/presentationml/2006/main">
  <p:tag name="MH" val="20150921115014"/>
  <p:tag name="MH_LIBRARY" val="GRAPHIC"/>
  <p:tag name="MH_ORDER" val="Rectangle 24"/>
</p:tagLst>
</file>

<file path=ppt/tags/tag6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4511"/>
  <p:tag name="MH_LIBRARY" val="CONTENTS"/>
  <p:tag name="MH_TYPE" val="OTHERS"/>
  <p:tag name="ID" val="547128"/>
  <p:tag name="KSO_WM_UNIT_TYPE" val="l_i"/>
  <p:tag name="KSO_WM_UNIT_INDEX" val="1_1"/>
  <p:tag name="KSO_WM_UNIT_ID" val="custom160101_7*l_i*1_1"/>
  <p:tag name="KSO_WM_UNIT_CLEAR" val="1"/>
  <p:tag name="KSO_WM_UNIT_LAYERLEVEL" val="1_1"/>
  <p:tag name="KSO_WM_DIAGRAM_GROUP_CODE" val="l1-1"/>
</p:tagLst>
</file>

<file path=ppt/tags/tag6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4511"/>
  <p:tag name="MH_LIBRARY" val="CONTENTS"/>
  <p:tag name="MH_TYPE" val="ENTRY"/>
  <p:tag name="ID" val="547128"/>
  <p:tag name="MH_ORDER" val="2"/>
  <p:tag name="KSO_WM_UNIT_TYPE" val="l_h_f"/>
  <p:tag name="KSO_WM_UNIT_INDEX" val="1_1_1"/>
  <p:tag name="KSO_WM_UNIT_ID" val="custom160101_7*l_h_f*1_1_1"/>
  <p:tag name="KSO_WM_UNIT_CLEAR" val="1"/>
  <p:tag name="KSO_WM_UNIT_LAYERLEVEL" val="1_1_1"/>
  <p:tag name="KSO_WM_UNIT_VALUE" val="32"/>
  <p:tag name="KSO_WM_UNIT_HIGHLIGHT" val="0"/>
  <p:tag name="KSO_WM_UNIT_COMPATIBLE" val="0"/>
  <p:tag name="KSO_WM_UNIT_PRESET_TEXT_INDEX" val="3"/>
  <p:tag name="KSO_WM_UNIT_PRESET_TEXT_LEN" val="17"/>
  <p:tag name="KSO_WM_DIAGRAM_GROUP_CODE" val="l1-1"/>
</p:tagLst>
</file>

<file path=ppt/tags/tag6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4511"/>
  <p:tag name="MH_LIBRARY" val="CONTENTS"/>
  <p:tag name="MH_TYPE" val="NUMBER"/>
  <p:tag name="ID" val="547128"/>
  <p:tag name="MH_ORDER" val="2"/>
  <p:tag name="KSO_WM_UNIT_TYPE" val="l_i"/>
  <p:tag name="KSO_WM_UNIT_INDEX" val="1_2"/>
  <p:tag name="KSO_WM_UNIT_ID" val="custom160101_7*l_i*1_2"/>
  <p:tag name="KSO_WM_UNIT_CLEAR" val="1"/>
  <p:tag name="KSO_WM_UNIT_LAYERLEVEL" val="1_1"/>
  <p:tag name="KSO_WM_DIAGRAM_GROUP_CODE" val="l1-1"/>
</p:tagLst>
</file>

<file path=ppt/tags/tag63.xml><?xml version="1.0" encoding="utf-8"?>
<p:tagLst xmlns:a="http://schemas.openxmlformats.org/drawingml/2006/main" xmlns:r="http://schemas.openxmlformats.org/officeDocument/2006/relationships" xmlns:p="http://schemas.openxmlformats.org/presentationml/2006/main">
  <p:tag name="MH" val="20150921114511"/>
  <p:tag name="MH_LIBRARY" val="CONTENTS"/>
  <p:tag name="MH_AUTOCOLOR" val="TRUE"/>
  <p:tag name="MH_TYPE" val="CONTENTS"/>
  <p:tag name="ID" val="547128"/>
  <p:tag name="KSO_WM_TEMPLATE_CATEGORY" val="custom"/>
  <p:tag name="KSO_WM_TEMPLATE_INDEX" val="160101"/>
  <p:tag name="KSO_WM_SLIDE_ID" val="custom160101_8"/>
  <p:tag name="KSO_WM_SLIDE_INDEX" val="8"/>
  <p:tag name="KSO_WM_SLIDE_ITEM_CNT" val="3"/>
  <p:tag name="KSO_WM_SLIDE_LAYOUT" val="a_l"/>
  <p:tag name="KSO_WM_SLIDE_LAYOUT_CNT" val="1_1"/>
  <p:tag name="KSO_WM_SLIDE_TYPE" val="contents"/>
  <p:tag name="KSO_WM_BEAUTIFY_FLAG" val="#wm#"/>
  <p:tag name="KSO_WM_TAG_VERSION" val="1.0"/>
  <p:tag name="KSO_WM_DIAGRAM_GROUP_CODE" val="l1-1"/>
</p:tagLst>
</file>

<file path=ppt/tags/tag6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101_8*i*0"/>
  <p:tag name="KSO_WM_TEMPLATE_CATEGORY" val="custom"/>
  <p:tag name="KSO_WM_TEMPLATE_INDEX" val="160101"/>
</p:tagLst>
</file>

<file path=ppt/tags/tag6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4511"/>
  <p:tag name="MH_LIBRARY" val="CONTENTS"/>
  <p:tag name="MH_TYPE" val="OTHERS"/>
  <p:tag name="ID" val="547128"/>
  <p:tag name="KSO_WM_UNIT_TYPE" val="a"/>
  <p:tag name="KSO_WM_UNIT_INDEX" val="1"/>
  <p:tag name="KSO_WM_UNIT_ID" val="custom160101_8*a*1"/>
  <p:tag name="KSO_WM_UNIT_CLEAR" val="1"/>
  <p:tag name="KSO_WM_UNIT_LAYERLEVEL" val="1"/>
  <p:tag name="KSO_WM_UNIT_ISCONTENTSTITLE" val="1"/>
  <p:tag name="KSO_WM_UNIT_VALUE" val="8"/>
  <p:tag name="KSO_WM_UNIT_HIGHLIGHT" val="0"/>
  <p:tag name="KSO_WM_UNIT_COMPATIBLE" val="0"/>
  <p:tag name="KSO_WM_UNIT_PRESET_TEXT" val="CONTENTS"/>
</p:tagLst>
</file>

<file path=ppt/tags/tag66.xml><?xml version="1.0" encoding="utf-8"?>
<p:tagLst xmlns:a="http://schemas.openxmlformats.org/drawingml/2006/main" xmlns:r="http://schemas.openxmlformats.org/officeDocument/2006/relationships" xmlns:p="http://schemas.openxmlformats.org/presentationml/2006/main">
  <p:tag name="MH" val="20150921114511"/>
  <p:tag name="MH_LIBRARY" val="CONTENTS"/>
  <p:tag name="MH_TYPE" val="OTHERS"/>
  <p:tag name="ID" val="547128"/>
  <p:tag name="KSO_WM_TAG_VERSION" val="1.0"/>
  <p:tag name="KSO_WM_BEAUTIFY_FLAG" val="#wm#"/>
  <p:tag name="KSO_WM_UNIT_TYPE" val="i"/>
  <p:tag name="KSO_WM_UNIT_ID" val="custom160101_8*i*8"/>
  <p:tag name="KSO_WM_TEMPLATE_CATEGORY" val="custom"/>
  <p:tag name="KSO_WM_TEMPLATE_INDEX" val="160101"/>
</p:tagLst>
</file>

<file path=ppt/tags/tag6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101_8*i*9"/>
  <p:tag name="KSO_WM_TEMPLATE_CATEGORY" val="custom"/>
  <p:tag name="KSO_WM_TEMPLATE_INDEX" val="160101"/>
</p:tagLst>
</file>

<file path=ppt/tags/tag6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101_8*i*16"/>
  <p:tag name="KSO_WM_TEMPLATE_CATEGORY" val="custom"/>
  <p:tag name="KSO_WM_TEMPLATE_INDEX" val="160101"/>
</p:tagLst>
</file>

<file path=ppt/tags/tag6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4511"/>
  <p:tag name="MH_LIBRARY" val="CONTENTS"/>
  <p:tag name="MH_TYPE" val="OTHERS"/>
  <p:tag name="ID" val="547128"/>
  <p:tag name="KSO_WM_UNIT_TYPE" val="l_i"/>
  <p:tag name="KSO_WM_UNIT_INDEX" val="1_5"/>
  <p:tag name="KSO_WM_UNIT_ID" val="custom160101_8*l_i*1_5"/>
  <p:tag name="KSO_WM_UNIT_CLEAR" val="1"/>
  <p:tag name="KSO_WM_UNIT_LAYERLEVEL" val="1_1"/>
  <p:tag name="KSO_WM_DIAGRAM_GROUP_CODE" val="l1-1"/>
</p:tagLst>
</file>

<file path=ppt/tags/tag7.xml><?xml version="1.0" encoding="utf-8"?>
<p:tagLst xmlns:a="http://schemas.openxmlformats.org/drawingml/2006/main" xmlns:r="http://schemas.openxmlformats.org/officeDocument/2006/relationships" xmlns:p="http://schemas.openxmlformats.org/presentationml/2006/main">
  <p:tag name="MH" val="20150921115014"/>
  <p:tag name="MH_LIBRARY" val="GRAPHIC"/>
  <p:tag name="MH_ORDER" val="Rectangle 25"/>
</p:tagLst>
</file>

<file path=ppt/tags/tag7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4511"/>
  <p:tag name="MH_LIBRARY" val="CONTENTS"/>
  <p:tag name="MH_TYPE" val="ENTRY"/>
  <p:tag name="ID" val="547128"/>
  <p:tag name="MH_ORDER" val="2"/>
  <p:tag name="KSO_WM_UNIT_TYPE" val="l_h_f"/>
  <p:tag name="KSO_WM_UNIT_INDEX" val="1_3_1"/>
  <p:tag name="KSO_WM_UNIT_ID" val="custom160101_8*l_h_f*1_3_1"/>
  <p:tag name="KSO_WM_UNIT_CLEAR" val="1"/>
  <p:tag name="KSO_WM_UNIT_LAYERLEVEL" val="1_1_1"/>
  <p:tag name="KSO_WM_UNIT_VALUE" val="32"/>
  <p:tag name="KSO_WM_UNIT_HIGHLIGHT" val="0"/>
  <p:tag name="KSO_WM_UNIT_COMPATIBLE" val="0"/>
  <p:tag name="KSO_WM_UNIT_PRESET_TEXT_INDEX" val="3"/>
  <p:tag name="KSO_WM_UNIT_PRESET_TEXT_LEN" val="17"/>
  <p:tag name="KSO_WM_DIAGRAM_GROUP_CODE" val="l1-1"/>
</p:tagLst>
</file>

<file path=ppt/tags/tag7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4511"/>
  <p:tag name="MH_LIBRARY" val="CONTENTS"/>
  <p:tag name="MH_TYPE" val="NUMBER"/>
  <p:tag name="ID" val="547128"/>
  <p:tag name="MH_ORDER" val="2"/>
  <p:tag name="KSO_WM_UNIT_TYPE" val="l_i"/>
  <p:tag name="KSO_WM_UNIT_INDEX" val="1_6"/>
  <p:tag name="KSO_WM_UNIT_ID" val="custom160101_8*l_i*1_6"/>
  <p:tag name="KSO_WM_UNIT_CLEAR" val="1"/>
  <p:tag name="KSO_WM_UNIT_LAYERLEVEL" val="1_1"/>
  <p:tag name="KSO_WM_DIAGRAM_GROUP_CODE" val="l1-1"/>
</p:tagLst>
</file>

<file path=ppt/tags/tag7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4511"/>
  <p:tag name="MH_LIBRARY" val="CONTENTS"/>
  <p:tag name="MH_TYPE" val="OTHERS"/>
  <p:tag name="ID" val="547128"/>
  <p:tag name="KSO_WM_UNIT_TYPE" val="l_i"/>
  <p:tag name="KSO_WM_UNIT_INDEX" val="1_3"/>
  <p:tag name="KSO_WM_UNIT_ID" val="custom160101_8*l_i*1_3"/>
  <p:tag name="KSO_WM_UNIT_CLEAR" val="1"/>
  <p:tag name="KSO_WM_UNIT_LAYERLEVEL" val="1_1"/>
  <p:tag name="KSO_WM_DIAGRAM_GROUP_CODE" val="l1-1"/>
</p:tagLst>
</file>

<file path=ppt/tags/tag7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4511"/>
  <p:tag name="MH_LIBRARY" val="CONTENTS"/>
  <p:tag name="MH_TYPE" val="ENTRY"/>
  <p:tag name="ID" val="547128"/>
  <p:tag name="MH_ORDER" val="2"/>
  <p:tag name="KSO_WM_UNIT_TYPE" val="l_h_f"/>
  <p:tag name="KSO_WM_UNIT_INDEX" val="1_2_1"/>
  <p:tag name="KSO_WM_UNIT_ID" val="custom160101_8*l_h_f*1_2_1"/>
  <p:tag name="KSO_WM_UNIT_CLEAR" val="1"/>
  <p:tag name="KSO_WM_UNIT_LAYERLEVEL" val="1_1_1"/>
  <p:tag name="KSO_WM_UNIT_VALUE" val="32"/>
  <p:tag name="KSO_WM_UNIT_HIGHLIGHT" val="0"/>
  <p:tag name="KSO_WM_UNIT_COMPATIBLE" val="0"/>
  <p:tag name="KSO_WM_UNIT_PRESET_TEXT_INDEX" val="3"/>
  <p:tag name="KSO_WM_UNIT_PRESET_TEXT_LEN" val="17"/>
  <p:tag name="KSO_WM_DIAGRAM_GROUP_CODE" val="l1-1"/>
</p:tagLst>
</file>

<file path=ppt/tags/tag7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4511"/>
  <p:tag name="MH_LIBRARY" val="CONTENTS"/>
  <p:tag name="MH_TYPE" val="NUMBER"/>
  <p:tag name="ID" val="547128"/>
  <p:tag name="MH_ORDER" val="2"/>
  <p:tag name="KSO_WM_UNIT_TYPE" val="l_i"/>
  <p:tag name="KSO_WM_UNIT_INDEX" val="1_4"/>
  <p:tag name="KSO_WM_UNIT_ID" val="custom160101_8*l_i*1_4"/>
  <p:tag name="KSO_WM_UNIT_CLEAR" val="1"/>
  <p:tag name="KSO_WM_UNIT_LAYERLEVEL" val="1_1"/>
  <p:tag name="KSO_WM_DIAGRAM_GROUP_CODE" val="l1-1"/>
</p:tagLst>
</file>

<file path=ppt/tags/tag7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4511"/>
  <p:tag name="MH_LIBRARY" val="CONTENTS"/>
  <p:tag name="MH_TYPE" val="OTHERS"/>
  <p:tag name="ID" val="547128"/>
  <p:tag name="KSO_WM_UNIT_TYPE" val="l_i"/>
  <p:tag name="KSO_WM_UNIT_INDEX" val="1_1"/>
  <p:tag name="KSO_WM_UNIT_ID" val="custom160101_8*l_i*1_1"/>
  <p:tag name="KSO_WM_UNIT_CLEAR" val="1"/>
  <p:tag name="KSO_WM_UNIT_LAYERLEVEL" val="1_1"/>
  <p:tag name="KSO_WM_DIAGRAM_GROUP_CODE" val="l1-1"/>
</p:tagLst>
</file>

<file path=ppt/tags/tag7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4511"/>
  <p:tag name="MH_LIBRARY" val="CONTENTS"/>
  <p:tag name="MH_TYPE" val="ENTRY"/>
  <p:tag name="ID" val="547128"/>
  <p:tag name="MH_ORDER" val="2"/>
  <p:tag name="KSO_WM_UNIT_TYPE" val="l_h_f"/>
  <p:tag name="KSO_WM_UNIT_INDEX" val="1_1_1"/>
  <p:tag name="KSO_WM_UNIT_ID" val="custom160101_8*l_h_f*1_1_1"/>
  <p:tag name="KSO_WM_UNIT_CLEAR" val="1"/>
  <p:tag name="KSO_WM_UNIT_LAYERLEVEL" val="1_1_1"/>
  <p:tag name="KSO_WM_UNIT_VALUE" val="32"/>
  <p:tag name="KSO_WM_UNIT_HIGHLIGHT" val="0"/>
  <p:tag name="KSO_WM_UNIT_COMPATIBLE" val="0"/>
  <p:tag name="KSO_WM_UNIT_PRESET_TEXT_INDEX" val="3"/>
  <p:tag name="KSO_WM_UNIT_PRESET_TEXT_LEN" val="17"/>
  <p:tag name="KSO_WM_DIAGRAM_GROUP_CODE" val="l1-1"/>
</p:tagLst>
</file>

<file path=ppt/tags/tag7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4511"/>
  <p:tag name="MH_LIBRARY" val="CONTENTS"/>
  <p:tag name="MH_TYPE" val="NUMBER"/>
  <p:tag name="ID" val="547128"/>
  <p:tag name="MH_ORDER" val="2"/>
  <p:tag name="KSO_WM_UNIT_TYPE" val="l_i"/>
  <p:tag name="KSO_WM_UNIT_INDEX" val="1_2"/>
  <p:tag name="KSO_WM_UNIT_ID" val="custom160101_8*l_i*1_2"/>
  <p:tag name="KSO_WM_UNIT_CLEAR" val="1"/>
  <p:tag name="KSO_WM_UNIT_LAYERLEVEL" val="1_1"/>
  <p:tag name="KSO_WM_DIAGRAM_GROUP_CODE" val="l1-1"/>
</p:tagLst>
</file>

<file path=ppt/tags/tag78.xml><?xml version="1.0" encoding="utf-8"?>
<p:tagLst xmlns:a="http://schemas.openxmlformats.org/drawingml/2006/main" xmlns:r="http://schemas.openxmlformats.org/officeDocument/2006/relationships" xmlns:p="http://schemas.openxmlformats.org/presentationml/2006/main">
  <p:tag name="MH" val="20150921114511"/>
  <p:tag name="MH_LIBRARY" val="CONTENTS"/>
  <p:tag name="MH_AUTOCOLOR" val="TRUE"/>
  <p:tag name="MH_TYPE" val="CONTENTS"/>
  <p:tag name="ID" val="547128"/>
  <p:tag name="KSO_WM_TEMPLATE_CATEGORY" val="custom"/>
  <p:tag name="KSO_WM_TEMPLATE_INDEX" val="160101"/>
  <p:tag name="KSO_WM_SLIDE_ID" val="custom160101_9"/>
  <p:tag name="KSO_WM_SLIDE_INDEX" val="9"/>
  <p:tag name="KSO_WM_SLIDE_ITEM_CNT" val="4"/>
  <p:tag name="KSO_WM_SLIDE_LAYOUT" val="a_l"/>
  <p:tag name="KSO_WM_SLIDE_LAYOUT_CNT" val="1_1"/>
  <p:tag name="KSO_WM_SLIDE_TYPE" val="contents"/>
  <p:tag name="KSO_WM_BEAUTIFY_FLAG" val="#wm#"/>
  <p:tag name="KSO_WM_TAG_VERSION" val="1.0"/>
  <p:tag name="KSO_WM_DIAGRAM_GROUP_CODE" val="l1-1"/>
</p:tagLst>
</file>

<file path=ppt/tags/tag7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101_9*i*0"/>
  <p:tag name="KSO_WM_TEMPLATE_CATEGORY" val="custom"/>
  <p:tag name="KSO_WM_TEMPLATE_INDEX" val="160101"/>
</p:tagLst>
</file>

<file path=ppt/tags/tag8.xml><?xml version="1.0" encoding="utf-8"?>
<p:tagLst xmlns:a="http://schemas.openxmlformats.org/drawingml/2006/main" xmlns:r="http://schemas.openxmlformats.org/officeDocument/2006/relationships" xmlns:p="http://schemas.openxmlformats.org/presentationml/2006/main">
  <p:tag name="MH" val="20150921115014"/>
  <p:tag name="MH_LIBRARY" val="GRAPHIC"/>
  <p:tag name="MH_ORDER" val="Rectangle 26"/>
</p:tagLst>
</file>

<file path=ppt/tags/tag8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101_9*i*7"/>
  <p:tag name="KSO_WM_TEMPLATE_CATEGORY" val="custom"/>
  <p:tag name="KSO_WM_TEMPLATE_INDEX" val="160101"/>
</p:tagLst>
</file>

<file path=ppt/tags/tag8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101_9*i*14"/>
  <p:tag name="KSO_WM_TEMPLATE_CATEGORY" val="custom"/>
  <p:tag name="KSO_WM_TEMPLATE_INDEX" val="160101"/>
</p:tagLst>
</file>

<file path=ppt/tags/tag8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101_9*i*21"/>
  <p:tag name="KSO_WM_TEMPLATE_CATEGORY" val="custom"/>
  <p:tag name="KSO_WM_TEMPLATE_INDEX" val="160101"/>
</p:tagLst>
</file>

<file path=ppt/tags/tag8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4511"/>
  <p:tag name="MH_LIBRARY" val="CONTENTS"/>
  <p:tag name="MH_TYPE" val="OTHERS"/>
  <p:tag name="ID" val="547128"/>
  <p:tag name="KSO_WM_UNIT_TYPE" val="a"/>
  <p:tag name="KSO_WM_UNIT_INDEX" val="1"/>
  <p:tag name="KSO_WM_UNIT_ID" val="custom160101_9*a*1"/>
  <p:tag name="KSO_WM_UNIT_CLEAR" val="1"/>
  <p:tag name="KSO_WM_UNIT_LAYERLEVEL" val="1"/>
  <p:tag name="KSO_WM_UNIT_ISCONTENTSTITLE" val="1"/>
  <p:tag name="KSO_WM_UNIT_VALUE" val="8"/>
  <p:tag name="KSO_WM_UNIT_HIGHLIGHT" val="0"/>
  <p:tag name="KSO_WM_UNIT_COMPATIBLE" val="0"/>
  <p:tag name="KSO_WM_UNIT_PRESET_TEXT" val="CONTENTS"/>
</p:tagLst>
</file>

<file path=ppt/tags/tag84.xml><?xml version="1.0" encoding="utf-8"?>
<p:tagLst xmlns:a="http://schemas.openxmlformats.org/drawingml/2006/main" xmlns:r="http://schemas.openxmlformats.org/officeDocument/2006/relationships" xmlns:p="http://schemas.openxmlformats.org/presentationml/2006/main">
  <p:tag name="MH" val="20150921114511"/>
  <p:tag name="MH_LIBRARY" val="CONTENTS"/>
  <p:tag name="MH_TYPE" val="OTHERS"/>
  <p:tag name="ID" val="547128"/>
  <p:tag name="KSO_WM_TAG_VERSION" val="1.0"/>
  <p:tag name="KSO_WM_BEAUTIFY_FLAG" val="#wm#"/>
  <p:tag name="KSO_WM_UNIT_TYPE" val="i"/>
  <p:tag name="KSO_WM_UNIT_ID" val="custom160101_9*i*29"/>
  <p:tag name="KSO_WM_TEMPLATE_CATEGORY" val="custom"/>
  <p:tag name="KSO_WM_TEMPLATE_INDEX" val="160101"/>
</p:tagLst>
</file>

<file path=ppt/tags/tag8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4511"/>
  <p:tag name="MH_LIBRARY" val="CONTENTS"/>
  <p:tag name="MH_TYPE" val="OTHERS"/>
  <p:tag name="ID" val="547128"/>
  <p:tag name="KSO_WM_UNIT_TYPE" val="l_i"/>
  <p:tag name="KSO_WM_UNIT_INDEX" val="1_7"/>
  <p:tag name="KSO_WM_UNIT_ID" val="custom160101_9*l_i*1_7"/>
  <p:tag name="KSO_WM_UNIT_CLEAR" val="1"/>
  <p:tag name="KSO_WM_UNIT_LAYERLEVEL" val="1_1"/>
  <p:tag name="KSO_WM_DIAGRAM_GROUP_CODE" val="l1-1"/>
</p:tagLst>
</file>

<file path=ppt/tags/tag8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4511"/>
  <p:tag name="MH_LIBRARY" val="CONTENTS"/>
  <p:tag name="MH_TYPE" val="ENTRY"/>
  <p:tag name="ID" val="547128"/>
  <p:tag name="MH_ORDER" val="4"/>
  <p:tag name="KSO_WM_UNIT_TYPE" val="l_h_f"/>
  <p:tag name="KSO_WM_UNIT_INDEX" val="1_4_1"/>
  <p:tag name="KSO_WM_UNIT_ID" val="custom160101_9*l_h_f*1_4_1"/>
  <p:tag name="KSO_WM_UNIT_CLEAR" val="1"/>
  <p:tag name="KSO_WM_UNIT_LAYERLEVEL" val="1_1_1"/>
  <p:tag name="KSO_WM_UNIT_VALUE" val="13"/>
  <p:tag name="KSO_WM_UNIT_HIGHLIGHT" val="0"/>
  <p:tag name="KSO_WM_UNIT_COMPATIBLE" val="0"/>
  <p:tag name="KSO_WM_UNIT_PRESET_TEXT_INDEX" val="3"/>
  <p:tag name="KSO_WM_UNIT_PRESET_TEXT_LEN" val="17"/>
  <p:tag name="KSO_WM_DIAGRAM_GROUP_CODE" val="l1-1"/>
</p:tagLst>
</file>

<file path=ppt/tags/tag8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4511"/>
  <p:tag name="MH_LIBRARY" val="CONTENTS"/>
  <p:tag name="MH_TYPE" val="NUMBER"/>
  <p:tag name="ID" val="547128"/>
  <p:tag name="MH_ORDER" val="4"/>
  <p:tag name="KSO_WM_UNIT_TYPE" val="l_i"/>
  <p:tag name="KSO_WM_UNIT_INDEX" val="1_8"/>
  <p:tag name="KSO_WM_UNIT_ID" val="custom160101_9*l_i*1_8"/>
  <p:tag name="KSO_WM_UNIT_CLEAR" val="1"/>
  <p:tag name="KSO_WM_UNIT_LAYERLEVEL" val="1_1"/>
  <p:tag name="KSO_WM_DIAGRAM_GROUP_CODE" val="l1-1"/>
</p:tagLst>
</file>

<file path=ppt/tags/tag8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4511"/>
  <p:tag name="MH_LIBRARY" val="CONTENTS"/>
  <p:tag name="MH_TYPE" val="OTHERS"/>
  <p:tag name="ID" val="547128"/>
  <p:tag name="KSO_WM_UNIT_TYPE" val="l_i"/>
  <p:tag name="KSO_WM_UNIT_INDEX" val="1_5"/>
  <p:tag name="KSO_WM_UNIT_ID" val="custom160101_9*l_i*1_5"/>
  <p:tag name="KSO_WM_UNIT_CLEAR" val="1"/>
  <p:tag name="KSO_WM_UNIT_LAYERLEVEL" val="1_1"/>
  <p:tag name="KSO_WM_DIAGRAM_GROUP_CODE" val="l1-1"/>
</p:tagLst>
</file>

<file path=ppt/tags/tag8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4511"/>
  <p:tag name="MH_LIBRARY" val="CONTENTS"/>
  <p:tag name="MH_TYPE" val="ENTRY"/>
  <p:tag name="ID" val="547128"/>
  <p:tag name="MH_ORDER" val="1"/>
  <p:tag name="KSO_WM_UNIT_TYPE" val="l_h_f"/>
  <p:tag name="KSO_WM_UNIT_INDEX" val="1_2_1"/>
  <p:tag name="KSO_WM_UNIT_ID" val="custom160101_9*l_h_f*1_2_1"/>
  <p:tag name="KSO_WM_UNIT_CLEAR" val="1"/>
  <p:tag name="KSO_WM_UNIT_LAYERLEVEL" val="1_1_1"/>
  <p:tag name="KSO_WM_UNIT_VALUE" val="13"/>
  <p:tag name="KSO_WM_UNIT_HIGHLIGHT" val="0"/>
  <p:tag name="KSO_WM_UNIT_COMPATIBLE" val="0"/>
  <p:tag name="KSO_WM_UNIT_PRESET_TEXT_INDEX" val="3"/>
  <p:tag name="KSO_WM_UNIT_PRESET_TEXT_LEN" val="17"/>
  <p:tag name="KSO_WM_DIAGRAM_GROUP_CODE" val="l1-1"/>
</p:tagLst>
</file>

<file path=ppt/tags/tag9.xml><?xml version="1.0" encoding="utf-8"?>
<p:tagLst xmlns:a="http://schemas.openxmlformats.org/drawingml/2006/main" xmlns:r="http://schemas.openxmlformats.org/officeDocument/2006/relationships" xmlns:p="http://schemas.openxmlformats.org/presentationml/2006/main">
  <p:tag name="MH" val="20150921115014"/>
  <p:tag name="MH_LIBRARY" val="GRAPHIC"/>
  <p:tag name="MH_ORDER" val="Rectangle 27"/>
</p:tagLst>
</file>

<file path=ppt/tags/tag9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4511"/>
  <p:tag name="MH_LIBRARY" val="CONTENTS"/>
  <p:tag name="MH_TYPE" val="NUMBER"/>
  <p:tag name="ID" val="547128"/>
  <p:tag name="MH_ORDER" val="1"/>
  <p:tag name="KSO_WM_UNIT_TYPE" val="l_i"/>
  <p:tag name="KSO_WM_UNIT_INDEX" val="1_6"/>
  <p:tag name="KSO_WM_UNIT_ID" val="custom160101_9*l_i*1_6"/>
  <p:tag name="KSO_WM_UNIT_CLEAR" val="1"/>
  <p:tag name="KSO_WM_UNIT_LAYERLEVEL" val="1_1"/>
  <p:tag name="KSO_WM_DIAGRAM_GROUP_CODE" val="l1-1"/>
</p:tagLst>
</file>

<file path=ppt/tags/tag9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4511"/>
  <p:tag name="MH_LIBRARY" val="CONTENTS"/>
  <p:tag name="MH_TYPE" val="ENTRY"/>
  <p:tag name="ID" val="547128"/>
  <p:tag name="MH_ORDER" val="3"/>
  <p:tag name="KSO_WM_UNIT_TYPE" val="l_h_f"/>
  <p:tag name="KSO_WM_UNIT_INDEX" val="1_3_1"/>
  <p:tag name="KSO_WM_UNIT_ID" val="custom160101_9*l_h_f*1_3_1"/>
  <p:tag name="KSO_WM_UNIT_CLEAR" val="1"/>
  <p:tag name="KSO_WM_UNIT_LAYERLEVEL" val="1_1_1"/>
  <p:tag name="KSO_WM_UNIT_VALUE" val="13"/>
  <p:tag name="KSO_WM_UNIT_HIGHLIGHT" val="0"/>
  <p:tag name="KSO_WM_UNIT_COMPATIBLE" val="0"/>
  <p:tag name="KSO_WM_UNIT_PRESET_TEXT_INDEX" val="3"/>
  <p:tag name="KSO_WM_UNIT_PRESET_TEXT_LEN" val="17"/>
  <p:tag name="KSO_WM_DIAGRAM_GROUP_CODE" val="l1-1"/>
</p:tagLst>
</file>

<file path=ppt/tags/tag9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4511"/>
  <p:tag name="MH_LIBRARY" val="CONTENTS"/>
  <p:tag name="MH_TYPE" val="OTHERS"/>
  <p:tag name="ID" val="547128"/>
  <p:tag name="KSO_WM_UNIT_TYPE" val="l_i"/>
  <p:tag name="KSO_WM_UNIT_INDEX" val="1_3"/>
  <p:tag name="KSO_WM_UNIT_ID" val="custom160101_9*l_i*1_3"/>
  <p:tag name="KSO_WM_UNIT_CLEAR" val="1"/>
  <p:tag name="KSO_WM_UNIT_LAYERLEVEL" val="1_1"/>
  <p:tag name="KSO_WM_DIAGRAM_GROUP_CODE" val="l1-1"/>
</p:tagLst>
</file>

<file path=ppt/tags/tag9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4511"/>
  <p:tag name="MH_LIBRARY" val="CONTENTS"/>
  <p:tag name="MH_TYPE" val="NUMBER"/>
  <p:tag name="ID" val="547128"/>
  <p:tag name="MH_ORDER" val="3"/>
  <p:tag name="KSO_WM_UNIT_TYPE" val="l_i"/>
  <p:tag name="KSO_WM_UNIT_INDEX" val="1_4"/>
  <p:tag name="KSO_WM_UNIT_ID" val="custom160101_9*l_i*1_4"/>
  <p:tag name="KSO_WM_UNIT_CLEAR" val="1"/>
  <p:tag name="KSO_WM_UNIT_LAYERLEVEL" val="1_1"/>
  <p:tag name="KSO_WM_DIAGRAM_GROUP_CODE" val="l1-1"/>
</p:tagLst>
</file>

<file path=ppt/tags/tag9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4511"/>
  <p:tag name="MH_LIBRARY" val="CONTENTS"/>
  <p:tag name="MH_TYPE" val="OTHERS"/>
  <p:tag name="ID" val="547128"/>
  <p:tag name="KSO_WM_UNIT_TYPE" val="l_i"/>
  <p:tag name="KSO_WM_UNIT_INDEX" val="1_1"/>
  <p:tag name="KSO_WM_UNIT_ID" val="custom160101_9*l_i*1_1"/>
  <p:tag name="KSO_WM_UNIT_CLEAR" val="1"/>
  <p:tag name="KSO_WM_UNIT_LAYERLEVEL" val="1_1"/>
  <p:tag name="KSO_WM_DIAGRAM_GROUP_CODE" val="l1-1"/>
</p:tagLst>
</file>

<file path=ppt/tags/tag9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4511"/>
  <p:tag name="MH_LIBRARY" val="CONTENTS"/>
  <p:tag name="MH_TYPE" val="ENTRY"/>
  <p:tag name="ID" val="547128"/>
  <p:tag name="MH_ORDER" val="2"/>
  <p:tag name="KSO_WM_UNIT_TYPE" val="l_h_f"/>
  <p:tag name="KSO_WM_UNIT_INDEX" val="1_1_1"/>
  <p:tag name="KSO_WM_UNIT_ID" val="custom160101_9*l_h_f*1_1_1"/>
  <p:tag name="KSO_WM_UNIT_CLEAR" val="1"/>
  <p:tag name="KSO_WM_UNIT_LAYERLEVEL" val="1_1_1"/>
  <p:tag name="KSO_WM_UNIT_VALUE" val="13"/>
  <p:tag name="KSO_WM_UNIT_HIGHLIGHT" val="0"/>
  <p:tag name="KSO_WM_UNIT_COMPATIBLE" val="0"/>
  <p:tag name="KSO_WM_UNIT_PRESET_TEXT_INDEX" val="3"/>
  <p:tag name="KSO_WM_UNIT_PRESET_TEXT_LEN" val="17"/>
  <p:tag name="KSO_WM_DIAGRAM_GROUP_CODE" val="l1-1"/>
</p:tagLst>
</file>

<file path=ppt/tags/tag9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01"/>
  <p:tag name="MH" val="20150921114511"/>
  <p:tag name="MH_LIBRARY" val="CONTENTS"/>
  <p:tag name="MH_TYPE" val="NUMBER"/>
  <p:tag name="ID" val="547128"/>
  <p:tag name="MH_ORDER" val="2"/>
  <p:tag name="KSO_WM_UNIT_TYPE" val="l_i"/>
  <p:tag name="KSO_WM_UNIT_INDEX" val="1_2"/>
  <p:tag name="KSO_WM_UNIT_ID" val="custom160101_9*l_i*1_2"/>
  <p:tag name="KSO_WM_UNIT_CLEAR" val="1"/>
  <p:tag name="KSO_WM_UNIT_LAYERLEVEL" val="1_1"/>
  <p:tag name="KSO_WM_DIAGRAM_GROUP_CODE" val="l1-1"/>
</p:tagLst>
</file>

<file path=ppt/tags/tag97.xml><?xml version="1.0" encoding="utf-8"?>
<p:tagLst xmlns:a="http://schemas.openxmlformats.org/drawingml/2006/main" xmlns:r="http://schemas.openxmlformats.org/officeDocument/2006/relationships" xmlns:p="http://schemas.openxmlformats.org/presentationml/2006/main">
  <p:tag name="MH" val="20150921114511"/>
  <p:tag name="MH_LIBRARY" val="CONTENTS"/>
  <p:tag name="MH_AUTOCOLOR" val="TRUE"/>
  <p:tag name="MH_TYPE" val="CONTENTS"/>
  <p:tag name="ID" val="547128"/>
  <p:tag name="KSO_WM_TEMPLATE_CATEGORY" val="custom"/>
  <p:tag name="KSO_WM_TEMPLATE_INDEX" val="160101"/>
  <p:tag name="KSO_WM_SLIDE_ID" val="custom160101_10"/>
  <p:tag name="KSO_WM_SLIDE_INDEX" val="10"/>
  <p:tag name="KSO_WM_SLIDE_ITEM_CNT" val="5"/>
  <p:tag name="KSO_WM_SLIDE_LAYOUT" val="a_l"/>
  <p:tag name="KSO_WM_SLIDE_LAYOUT_CNT" val="1_1"/>
  <p:tag name="KSO_WM_SLIDE_TYPE" val="contents"/>
  <p:tag name="KSO_WM_BEAUTIFY_FLAG" val="#wm#"/>
  <p:tag name="KSO_WM_TAG_VERSION" val="1.0"/>
  <p:tag name="KSO_WM_DIAGRAM_GROUP_CODE" val="l1-1"/>
</p:tagLst>
</file>

<file path=ppt/tags/tag9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101_10*i*0"/>
  <p:tag name="KSO_WM_TEMPLATE_CATEGORY" val="custom"/>
  <p:tag name="KSO_WM_TEMPLATE_INDEX" val="160101"/>
</p:tagLst>
</file>

<file path=ppt/tags/tag9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101_10*i*7"/>
  <p:tag name="KSO_WM_TEMPLATE_CATEGORY" val="custom"/>
  <p:tag name="KSO_WM_TEMPLATE_INDEX" val="160101"/>
</p:tagLst>
</file>

<file path=ppt/theme/theme1.xml><?xml version="1.0" encoding="utf-8"?>
<a:theme xmlns:a="http://schemas.openxmlformats.org/drawingml/2006/main" name="A000120140530A99PPBG">
  <a:themeElements>
    <a:clrScheme name="自定义 10">
      <a:dk1>
        <a:srgbClr val="5F5F5F"/>
      </a:dk1>
      <a:lt1>
        <a:srgbClr val="FFFFFF"/>
      </a:lt1>
      <a:dk2>
        <a:srgbClr val="FFFFFF"/>
      </a:dk2>
      <a:lt2>
        <a:srgbClr val="5F5F5F"/>
      </a:lt2>
      <a:accent1>
        <a:srgbClr val="0890D0"/>
      </a:accent1>
      <a:accent2>
        <a:srgbClr val="35C1AA"/>
      </a:accent2>
      <a:accent3>
        <a:srgbClr val="C9784C"/>
      </a:accent3>
      <a:accent4>
        <a:srgbClr val="55C4F8"/>
      </a:accent4>
      <a:accent5>
        <a:srgbClr val="C9784C"/>
      </a:accent5>
      <a:accent6>
        <a:srgbClr val="FF2121"/>
      </a:accent6>
      <a:hlink>
        <a:srgbClr val="55C4F8"/>
      </a:hlink>
      <a:folHlink>
        <a:srgbClr val="7F7F7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637</Words>
  <Application>Microsoft Office PowerPoint</Application>
  <PresentationFormat>宽屏</PresentationFormat>
  <Paragraphs>188</Paragraphs>
  <Slides>30</Slides>
  <Notes>30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30</vt:i4>
      </vt:variant>
    </vt:vector>
  </HeadingPairs>
  <TitlesOfParts>
    <vt:vector size="37" baseType="lpstr">
      <vt:lpstr>幼圆</vt:lpstr>
      <vt:lpstr>Arial</vt:lpstr>
      <vt:lpstr>Calibri</vt:lpstr>
      <vt:lpstr>Times New Roman</vt:lpstr>
      <vt:lpstr>Wingdings</vt:lpstr>
      <vt:lpstr>Wingdings 2</vt:lpstr>
      <vt:lpstr>A000120140530A99PPBG</vt:lpstr>
      <vt:lpstr>LOREM IPSUM DOLOR</vt:lpstr>
      <vt:lpstr>LOREM IPSUM DOLOR</vt:lpstr>
      <vt:lpstr>PowerPoint 演示文稿</vt:lpstr>
      <vt:lpstr>LOREM IPSUM DOLOR</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LOREM IPSUM DOLOR</vt:lpstr>
      <vt:lpstr>PowerPoint 演示文稿</vt:lpstr>
      <vt:lpstr>PowerPoint 演示文稿</vt:lpstr>
      <vt:lpstr>PowerPoint 演示文稿</vt:lpstr>
      <vt:lpstr>PowerPoint 演示文稿</vt:lpstr>
      <vt:lpstr>PowerPoint 演示文稿</vt:lpstr>
      <vt:lpstr>PowerPoint 演示文稿</vt:lpstr>
      <vt:lpstr>LOREM</vt:lpstr>
      <vt:lpstr>LOREM</vt:lpstr>
      <vt:lpstr>PowerPoint 演示文稿</vt:lpstr>
      <vt:lpstr>PowerPoint 演示文稿</vt:lpstr>
      <vt:lpstr>PowerPoint 演示文稿</vt:lpstr>
      <vt:lpstr>PowerPoint 演示文稿</vt:lpstr>
      <vt:lpstr>PowerPoint 演示文稿</vt:lpstr>
      <vt:lpstr>PowerPoint 演示文稿</vt:lpstr>
      <vt:lpstr>LOREM IPSUM DOLOR</vt:lpstr>
      <vt:lpstr>PowerPoint 演示文稿</vt:lpstr>
      <vt:lpstr>PowerPoint 演示文稿</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dc:title>
  <dc:creator/>
  <cp:keywords>http://www.ypppt.com/</cp:keywords>
  <dc:description>http://www.ypppt.com/</dc:description>
  <cp:lastModifiedBy>天 下</cp:lastModifiedBy>
  <cp:revision>620</cp:revision>
  <dcterms:created xsi:type="dcterms:W3CDTF">2015-09-21T02:28:00Z</dcterms:created>
  <dcterms:modified xsi:type="dcterms:W3CDTF">2021-01-04T15:12:55Z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