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notesMasterIdLst>
    <p:notesMasterId r:id="rId24"/>
  </p:notesMasterIdLst>
  <p:sldIdLst>
    <p:sldId id="256" r:id="rId4"/>
    <p:sldId id="288" r:id="rId5"/>
    <p:sldId id="274" r:id="rId6"/>
    <p:sldId id="260" r:id="rId7"/>
    <p:sldId id="270" r:id="rId8"/>
    <p:sldId id="271" r:id="rId9"/>
    <p:sldId id="275" r:id="rId10"/>
    <p:sldId id="262" r:id="rId11"/>
    <p:sldId id="295" r:id="rId12"/>
    <p:sldId id="268" r:id="rId13"/>
    <p:sldId id="278" r:id="rId14"/>
    <p:sldId id="272" r:id="rId15"/>
    <p:sldId id="280" r:id="rId16"/>
    <p:sldId id="276" r:id="rId17"/>
    <p:sldId id="296" r:id="rId18"/>
    <p:sldId id="279" r:id="rId19"/>
    <p:sldId id="258" r:id="rId20"/>
    <p:sldId id="277" r:id="rId21"/>
    <p:sldId id="263" r:id="rId22"/>
    <p:sldId id="297" r:id="rId23"/>
  </p:sldIdLst>
  <p:sldSz cx="9144000" cy="5143500" type="screen16x9"/>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08">
          <p15:clr>
            <a:srgbClr val="A4A3A4"/>
          </p15:clr>
        </p15:guide>
        <p15:guide id="2" pos="28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336" y="96"/>
      </p:cViewPr>
      <p:guideLst>
        <p:guide orient="horz" pos="3208"/>
        <p:guide pos="2835"/>
      </p:guideLst>
    </p:cSldViewPr>
  </p:slideViewPr>
  <p:notesTextViewPr>
    <p:cViewPr>
      <p:scale>
        <a:sx n="1" d="1"/>
        <a:sy n="1" d="1"/>
      </p:scale>
      <p:origin x="0" y="0"/>
    </p:cViewPr>
  </p:notesTextViewPr>
  <p:gridSpacing cx="72006" cy="72006"/>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098" name="页眉占位符 1"/>
          <p:cNvSpPr>
            <a:spLocks noGrp="1" noChangeArrowheads="1"/>
          </p:cNvSpPr>
          <p:nvPr>
            <p:ph type="hdr" sz="quarter" idx="4294967295"/>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buFont typeface="Arial" panose="020B0604020202020204" pitchFamily="34" charset="0"/>
              <a:buNone/>
              <a:defRPr sz="1200">
                <a:latin typeface="Arial" panose="020B0604020202020204" pitchFamily="34" charset="0"/>
              </a:defRPr>
            </a:lvl1pPr>
          </a:lstStyle>
          <a:p>
            <a:pPr>
              <a:defRPr/>
            </a:pPr>
            <a:endParaRPr lang="zh-CN" altLang="zh-CN"/>
          </a:p>
        </p:txBody>
      </p:sp>
      <p:sp>
        <p:nvSpPr>
          <p:cNvPr id="4099" name="日期占位符 2"/>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a:buFont typeface="Arial" panose="020B0604020202020204" pitchFamily="34" charset="0"/>
              <a:buNone/>
              <a:defRPr>
                <a:latin typeface="Arial" panose="020B0604020202020204" pitchFamily="34" charset="0"/>
              </a:defRPr>
            </a:lvl1pPr>
          </a:lstStyle>
          <a:p>
            <a:pPr>
              <a:defRPr/>
            </a:pPr>
            <a:fld id="{02AD18D3-690A-463A-BA69-0BB7F036A4C9}" type="datetime1">
              <a:rPr lang="zh-CN" altLang="en-US"/>
              <a:t>2021/1/4</a:t>
            </a:fld>
            <a:endParaRPr lang="zh-CN" altLang="en-US" sz="1200"/>
          </a:p>
        </p:txBody>
      </p:sp>
      <p:sp>
        <p:nvSpPr>
          <p:cNvPr id="24580" name="幻灯片图像占位符 3"/>
          <p:cNvSpPr>
            <a:spLocks noGrp="1" noRot="1" noChangeAspect="1" noChangeArrowheads="1"/>
          </p:cNvSpPr>
          <p:nvPr>
            <p:ph type="sldImg" idx="2"/>
          </p:nvPr>
        </p:nvSpPr>
        <p:spPr bwMode="auto">
          <a:xfrm>
            <a:off x="381000" y="685800"/>
            <a:ext cx="6096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14:hiddenLine>
            </a:ext>
          </a:extLst>
        </p:spPr>
      </p:sp>
      <p:sp>
        <p:nvSpPr>
          <p:cNvPr id="4101" name="备注占位符 4"/>
          <p:cNvSpPr>
            <a:spLocks noGrp="1" noRot="1" noChangeAspect="1"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14:hiddenLine>
            </a:ext>
          </a:extLst>
        </p:spPr>
        <p:txBody>
          <a:bodyPr anchor="ctr"/>
          <a:lstStyle>
            <a:lvl1pPr defTabSz="0" eaLnBrk="0" hangingPunct="0">
              <a:spcBef>
                <a:spcPct val="30000"/>
              </a:spcBef>
              <a:defRPr sz="1200">
                <a:solidFill>
                  <a:schemeClr val="tx1"/>
                </a:solidFill>
                <a:latin typeface="Arial" panose="020B0604020202020204" pitchFamily="34" charset="0"/>
              </a:defRPr>
            </a:lvl1pPr>
            <a:lvl2pPr defTabSz="0" eaLnBrk="0" hangingPunct="0">
              <a:spcBef>
                <a:spcPct val="30000"/>
              </a:spcBef>
              <a:defRPr sz="1200">
                <a:solidFill>
                  <a:schemeClr val="tx1"/>
                </a:solidFill>
                <a:latin typeface="Arial" panose="020B0604020202020204" pitchFamily="34" charset="0"/>
              </a:defRPr>
            </a:lvl2pPr>
            <a:lvl3pPr defTabSz="0" eaLnBrk="0" hangingPunct="0">
              <a:spcBef>
                <a:spcPct val="30000"/>
              </a:spcBef>
              <a:defRPr sz="1200">
                <a:solidFill>
                  <a:schemeClr val="tx1"/>
                </a:solidFill>
                <a:latin typeface="Arial" panose="020B0604020202020204" pitchFamily="34" charset="0"/>
              </a:defRPr>
            </a:lvl3pPr>
            <a:lvl4pPr defTabSz="0" eaLnBrk="0" hangingPunct="0">
              <a:spcBef>
                <a:spcPct val="30000"/>
              </a:spcBef>
              <a:defRPr sz="1200">
                <a:solidFill>
                  <a:schemeClr val="tx1"/>
                </a:solidFill>
                <a:latin typeface="Arial" panose="020B0604020202020204" pitchFamily="34" charset="0"/>
              </a:defRPr>
            </a:lvl4pPr>
            <a:lvl5pPr defTabSz="0" eaLnBrk="0" hangingPunct="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a:buFontTx/>
              <a:buNone/>
              <a:defRPr/>
            </a:pPr>
            <a:r>
              <a:rPr lang="zh-CN" altLang="zh-CN"/>
              <a:t>单击此处编辑母版文本样式</a:t>
            </a:r>
          </a:p>
          <a:p>
            <a:pPr>
              <a:buFontTx/>
              <a:buNone/>
              <a:defRPr/>
            </a:pPr>
            <a:r>
              <a:rPr lang="zh-CN" altLang="zh-CN"/>
              <a:t>第二级</a:t>
            </a:r>
          </a:p>
          <a:p>
            <a:pPr>
              <a:buFontTx/>
              <a:buNone/>
              <a:defRPr/>
            </a:pPr>
            <a:r>
              <a:rPr lang="zh-CN" altLang="zh-CN"/>
              <a:t>第三级</a:t>
            </a:r>
          </a:p>
          <a:p>
            <a:pPr>
              <a:buFontTx/>
              <a:buNone/>
              <a:defRPr/>
            </a:pPr>
            <a:r>
              <a:rPr lang="zh-CN" altLang="zh-CN"/>
              <a:t>第四级</a:t>
            </a:r>
          </a:p>
          <a:p>
            <a:pPr>
              <a:buFontTx/>
              <a:buNone/>
              <a:defRPr/>
            </a:pPr>
            <a:r>
              <a:rPr lang="zh-CN" altLang="zh-CN"/>
              <a:t>第五级</a:t>
            </a:r>
          </a:p>
        </p:txBody>
      </p:sp>
      <p:sp>
        <p:nvSpPr>
          <p:cNvPr id="4102" name="页脚占位符 5"/>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buFont typeface="Arial" panose="020B0604020202020204" pitchFamily="34" charset="0"/>
              <a:buNone/>
              <a:defRPr sz="1200">
                <a:latin typeface="Arial" panose="020B0604020202020204" pitchFamily="34" charset="0"/>
              </a:defRPr>
            </a:lvl1pPr>
          </a:lstStyle>
          <a:p>
            <a:pPr>
              <a:defRPr/>
            </a:pPr>
            <a:endParaRPr lang="zh-CN" altLang="zh-CN"/>
          </a:p>
        </p:txBody>
      </p:sp>
      <p:sp>
        <p:nvSpPr>
          <p:cNvPr id="4103" name="灯片编号占位符 6"/>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a:defRPr/>
            </a:lvl1pPr>
          </a:lstStyle>
          <a:p>
            <a:fld id="{E1F6AE17-0100-4C2C-B09E-8A2D8DCFD792}" type="slidenum">
              <a:rPr lang="zh-CN" altLang="en-US"/>
              <a:t>‹#›</a:t>
            </a:fld>
            <a:endParaRPr lang="zh-CN" altLang="en-US" sz="1200"/>
          </a:p>
        </p:txBody>
      </p:sp>
    </p:spTree>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F4DF00AE-5157-49CB-9C71-983473333443}" type="datetime1">
              <a:rPr lang="zh-CN" altLang="en-US"/>
              <a:t>2021/1/4</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fld id="{CB5BDED6-3962-4F82-A22E-99E6E9ED493A}" type="slidenum">
              <a:rPr lang="zh-CN" altLang="en-US"/>
              <a:t>‹#›</a:t>
            </a:fld>
            <a:endParaRPr lang="zh-CN" altLang="en-US" sz="1800">
              <a:solidFill>
                <a:schemeClr val="tx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3E1EA3DA-E61C-4F10-BE08-B42B600869E2}" type="datetime1">
              <a:rPr lang="zh-CN" altLang="en-US"/>
              <a:t>2021/1/4</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fld id="{A8D35DD2-990A-4B85-B0E0-286AB4926F2B}" type="slidenum">
              <a:rPr lang="zh-CN" altLang="en-US"/>
              <a:t>‹#›</a:t>
            </a:fld>
            <a:endParaRPr lang="zh-CN" altLang="en-US" sz="1800">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50D5E800-1310-4BB1-9CB2-B69951C4CBC9}" type="datetime1">
              <a:rPr lang="zh-CN" altLang="en-US"/>
              <a:t>2021/1/4</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fld id="{C1668AFB-970A-4A85-A7C0-589DC18F7E94}" type="slidenum">
              <a:rPr lang="zh-CN" altLang="en-US"/>
              <a:t>‹#›</a:t>
            </a:fld>
            <a:endParaRPr lang="zh-CN" altLang="en-US" sz="1800">
              <a:solidFill>
                <a:schemeClr val="tx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8691CC59-2901-49FF-8111-CD1A8CCBB235}" type="datetime1">
              <a:rPr lang="zh-CN" altLang="en-US"/>
              <a:t>2021/1/4</a:t>
            </a:fld>
            <a:endParaRPr lang="zh-CN" altLang="en-US" sz="1800">
              <a:solidFill>
                <a:schemeClr val="tx1"/>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p:txBody>
          <a:bodyPr/>
          <a:lstStyle>
            <a:lvl1pPr>
              <a:defRPr/>
            </a:lvl1pPr>
          </a:lstStyle>
          <a:p>
            <a:fld id="{A22E432C-3854-4AEC-8097-A3E4F47887F1}" type="slidenum">
              <a:rPr lang="zh-CN" altLang="en-US"/>
              <a:t>‹#›</a:t>
            </a:fld>
            <a:endParaRPr lang="zh-CN" altLang="en-US" sz="1800">
              <a:solidFill>
                <a:schemeClr val="tx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722813B0-17BA-477C-AA8C-3752D8C40866}" type="datetime1">
              <a:rPr lang="zh-CN" altLang="en-US"/>
              <a:t>2021/1/4</a:t>
            </a:fld>
            <a:endParaRPr lang="zh-CN" altLang="en-US" sz="1800"/>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fld id="{AA448D6E-1189-4792-9C6E-A988A59377A9}" type="slidenum">
              <a:rPr lang="zh-CN" altLang="en-US"/>
              <a:t>‹#›</a:t>
            </a:fld>
            <a:endParaRPr lang="zh-CN" altLang="en-US" sz="180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A3CACCF1-054F-4541-9318-97255E875E9A}" type="datetime1">
              <a:rPr lang="zh-CN" altLang="en-US"/>
              <a:t>2021/1/4</a:t>
            </a:fld>
            <a:endParaRPr lang="zh-CN" altLang="en-US" sz="1800"/>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fld id="{23963F5E-A725-4610-99E3-AA09EF317D54}" type="slidenum">
              <a:rPr lang="zh-CN" altLang="en-US"/>
              <a:t>‹#›</a:t>
            </a:fld>
            <a:endParaRPr lang="zh-CN" altLang="en-US" sz="180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02E176D6-A476-4BC3-83BF-8662B81F3738}" type="datetime1">
              <a:rPr lang="zh-CN" altLang="en-US"/>
              <a:t>2021/1/4</a:t>
            </a:fld>
            <a:endParaRPr lang="zh-CN" altLang="en-US" sz="1800"/>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fld id="{180BF899-8E0B-4D4A-9B20-C305D4FCF017}" type="slidenum">
              <a:rPr lang="zh-CN" altLang="en-US"/>
              <a:t>‹#›</a:t>
            </a:fld>
            <a:endParaRPr lang="zh-CN" altLang="en-US" sz="180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p:txBody>
          <a:bodyPr/>
          <a:lstStyle>
            <a:lvl1pPr>
              <a:defRPr/>
            </a:lvl1pPr>
          </a:lstStyle>
          <a:p>
            <a:pPr>
              <a:defRPr/>
            </a:pPr>
            <a:fld id="{89B0E8FA-E381-4D9A-A9AE-8C0CAA505FC6}" type="datetime1">
              <a:rPr lang="zh-CN" altLang="en-US"/>
              <a:t>2021/1/4</a:t>
            </a:fld>
            <a:endParaRPr lang="zh-CN" altLang="en-US" sz="1800"/>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fld id="{7173F75A-6730-4981-870A-6B01EAFA9725}" type="slidenum">
              <a:rPr lang="zh-CN" altLang="en-US"/>
              <a:t>‹#›</a:t>
            </a:fld>
            <a:endParaRPr lang="zh-CN" altLang="en-US" sz="180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p:txBody>
          <a:bodyPr/>
          <a:lstStyle>
            <a:lvl1pPr>
              <a:defRPr/>
            </a:lvl1pPr>
          </a:lstStyle>
          <a:p>
            <a:pPr>
              <a:defRPr/>
            </a:pPr>
            <a:fld id="{3496398A-9584-4B67-8A58-00613E0ACC76}" type="datetime1">
              <a:rPr lang="zh-CN" altLang="en-US"/>
              <a:t>2021/1/4</a:t>
            </a:fld>
            <a:endParaRPr lang="zh-CN" altLang="en-US" sz="1800"/>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9" name="灯片编号占位符 5"/>
          <p:cNvSpPr>
            <a:spLocks noGrp="1" noChangeArrowheads="1"/>
          </p:cNvSpPr>
          <p:nvPr>
            <p:ph type="sldNum" sz="quarter" idx="12"/>
          </p:nvPr>
        </p:nvSpPr>
        <p:spPr/>
        <p:txBody>
          <a:bodyPr/>
          <a:lstStyle>
            <a:lvl1pPr>
              <a:defRPr/>
            </a:lvl1pPr>
          </a:lstStyle>
          <a:p>
            <a:fld id="{EC03C92C-19D9-4D8A-A4B1-B3F54C978A9A}" type="slidenum">
              <a:rPr lang="zh-CN" altLang="en-US"/>
              <a:t>‹#›</a:t>
            </a:fld>
            <a:endParaRPr lang="zh-CN" altLang="en-US" sz="180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EC5E8121-2229-4A5F-A9D1-5CC2630F2DC2}" type="datetime1">
              <a:rPr lang="zh-CN" altLang="en-US"/>
              <a:t>2021/1/4</a:t>
            </a:fld>
            <a:endParaRPr lang="zh-CN" altLang="en-US" sz="1800"/>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p:txBody>
          <a:bodyPr/>
          <a:lstStyle>
            <a:lvl1pPr>
              <a:defRPr/>
            </a:lvl1pPr>
          </a:lstStyle>
          <a:p>
            <a:fld id="{516F4922-0AF2-4E77-80AB-FFA8663989D5}" type="slidenum">
              <a:rPr lang="zh-CN" altLang="en-US"/>
              <a:t>‹#›</a:t>
            </a:fld>
            <a:endParaRPr lang="zh-CN" altLang="en-US" sz="180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E9F62D88-E569-4738-A2B1-3928C2447795}" type="datetime1">
              <a:rPr lang="zh-CN" altLang="en-US"/>
              <a:t>2021/1/4</a:t>
            </a:fld>
            <a:endParaRPr lang="zh-CN" altLang="en-US" sz="1800"/>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4" name="灯片编号占位符 5"/>
          <p:cNvSpPr>
            <a:spLocks noGrp="1" noChangeArrowheads="1"/>
          </p:cNvSpPr>
          <p:nvPr>
            <p:ph type="sldNum" sz="quarter" idx="12"/>
          </p:nvPr>
        </p:nvSpPr>
        <p:spPr/>
        <p:txBody>
          <a:bodyPr/>
          <a:lstStyle>
            <a:lvl1pPr>
              <a:defRPr/>
            </a:lvl1pPr>
          </a:lstStyle>
          <a:p>
            <a:fld id="{473735E8-1A2C-46DA-A476-4B0D6CFB2E71}" type="slidenum">
              <a:rPr lang="zh-CN" altLang="en-US"/>
              <a:t>‹#›</a:t>
            </a:fld>
            <a:endParaRPr lang="zh-CN" altLang="en-US" sz="18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89D9DFCB-C7B0-4C9B-93AC-AFEBBC482B2E}" type="datetime1">
              <a:rPr lang="zh-CN" altLang="en-US"/>
              <a:t>2021/1/4</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fld id="{33D95048-09A6-4285-9BBC-4B7207253767}" type="slidenum">
              <a:rPr lang="zh-CN" altLang="en-US"/>
              <a:t>‹#›</a:t>
            </a:fld>
            <a:endParaRPr lang="zh-CN" altLang="en-US" sz="1800">
              <a:solidFill>
                <a:schemeClr val="tx1"/>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3B2847F5-C6B7-431D-A597-9D2C88C22E35}" type="datetime1">
              <a:rPr lang="zh-CN" altLang="en-US"/>
              <a:t>2021/1/4</a:t>
            </a:fld>
            <a:endParaRPr lang="zh-CN" altLang="en-US" sz="1800"/>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fld id="{F5AD5CA3-59AB-4652-B431-45B4344A4A39}" type="slidenum">
              <a:rPr lang="zh-CN" altLang="en-US"/>
              <a:t>‹#›</a:t>
            </a:fld>
            <a:endParaRPr lang="zh-CN" altLang="en-US" sz="180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3B4C4C70-CCCB-4B5B-ABDD-A6F15A9157B0}" type="datetime1">
              <a:rPr lang="zh-CN" altLang="en-US"/>
              <a:t>2021/1/4</a:t>
            </a:fld>
            <a:endParaRPr lang="zh-CN" altLang="en-US" sz="1800"/>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fld id="{6255D2D8-54DC-4BF7-BF12-9935BEB139CE}" type="slidenum">
              <a:rPr lang="zh-CN" altLang="en-US"/>
              <a:t>‹#›</a:t>
            </a:fld>
            <a:endParaRPr lang="zh-CN" altLang="en-US" sz="180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3E8B05A5-1553-4D59-BA3D-FA453B6FEE04}" type="datetime1">
              <a:rPr lang="zh-CN" altLang="en-US"/>
              <a:t>2021/1/4</a:t>
            </a:fld>
            <a:endParaRPr lang="zh-CN" altLang="en-US" sz="1800"/>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fld id="{34B56983-431D-45B0-8D36-D9DE91E21030}" type="slidenum">
              <a:rPr lang="zh-CN" altLang="en-US"/>
              <a:t>‹#›</a:t>
            </a:fld>
            <a:endParaRPr lang="zh-CN" altLang="en-US" sz="180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22E24598-246C-4531-B294-00EEDA4AF056}" type="datetime1">
              <a:rPr lang="zh-CN" altLang="en-US"/>
              <a:t>2021/1/4</a:t>
            </a:fld>
            <a:endParaRPr lang="zh-CN" altLang="en-US" sz="1800"/>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fld id="{B04066E1-E8BD-4E83-B47D-223E2A4DEE66}" type="slidenum">
              <a:rPr lang="zh-CN" altLang="en-US"/>
              <a:t>‹#›</a:t>
            </a:fld>
            <a:endParaRPr lang="zh-CN" altLang="en-US" sz="180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ADF1DDD7-D965-42F8-98B9-7CC1C2D1A622}" type="datetime1">
              <a:rPr lang="zh-CN" altLang="en-US"/>
              <a:t>2021/1/4</a:t>
            </a:fld>
            <a:endParaRPr lang="zh-CN" altLang="en-US" sz="1800"/>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p:txBody>
          <a:bodyPr/>
          <a:lstStyle>
            <a:lvl1pPr>
              <a:defRPr/>
            </a:lvl1pPr>
          </a:lstStyle>
          <a:p>
            <a:fld id="{4B21D08B-D090-42B5-B118-F6E9F5A33C0F}" type="slidenum">
              <a:rPr lang="zh-CN" altLang="en-US"/>
              <a:t>‹#›</a:t>
            </a:fld>
            <a:endParaRPr lang="zh-CN" altLang="en-US" sz="180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E0547074-D0BE-4AF9-9541-0A417E741336}" type="datetime1">
              <a:rPr lang="zh-CN" altLang="en-US"/>
              <a:t>2021/1/4</a:t>
            </a:fld>
            <a:endParaRPr lang="zh-CN" altLang="en-US" sz="1800"/>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fld id="{B8EB450F-7093-40BE-8B25-872AABC27E8E}" type="slidenum">
              <a:rPr lang="zh-CN" altLang="en-US"/>
              <a:t>‹#›</a:t>
            </a:fld>
            <a:endParaRPr lang="zh-CN" altLang="en-US" sz="180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EF7B1455-1FBC-4B8B-A84D-72879B4FD757}" type="datetime1">
              <a:rPr lang="zh-CN" altLang="en-US"/>
              <a:t>2021/1/4</a:t>
            </a:fld>
            <a:endParaRPr lang="zh-CN" altLang="en-US" sz="1800"/>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fld id="{37774368-86A8-4C69-886C-BCB614DCA4EE}" type="slidenum">
              <a:rPr lang="zh-CN" altLang="en-US"/>
              <a:t>‹#›</a:t>
            </a:fld>
            <a:endParaRPr lang="zh-CN" altLang="en-US" sz="180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D0CEBF76-94DE-4110-B5C2-E8C86D7006BA}" type="datetime1">
              <a:rPr lang="zh-CN" altLang="en-US"/>
              <a:t>2021/1/4</a:t>
            </a:fld>
            <a:endParaRPr lang="zh-CN" altLang="en-US" sz="1800"/>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fld id="{F3979CA4-4EB1-4082-BFB4-1F574FE6359A}" type="slidenum">
              <a:rPr lang="zh-CN" altLang="en-US"/>
              <a:t>‹#›</a:t>
            </a:fld>
            <a:endParaRPr lang="zh-CN" altLang="en-US" sz="180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p:txBody>
          <a:bodyPr/>
          <a:lstStyle>
            <a:lvl1pPr>
              <a:defRPr/>
            </a:lvl1pPr>
          </a:lstStyle>
          <a:p>
            <a:pPr>
              <a:defRPr/>
            </a:pPr>
            <a:fld id="{A778C2F6-56AA-4640-BA9E-14E8A00B16BE}" type="datetime1">
              <a:rPr lang="zh-CN" altLang="en-US"/>
              <a:t>2021/1/4</a:t>
            </a:fld>
            <a:endParaRPr lang="zh-CN" altLang="en-US" sz="1800"/>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fld id="{82710AD7-CE1D-42AA-A0C1-E223577B66F2}" type="slidenum">
              <a:rPr lang="zh-CN" altLang="en-US"/>
              <a:t>‹#›</a:t>
            </a:fld>
            <a:endParaRPr lang="zh-CN" altLang="en-US" sz="180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p:txBody>
          <a:bodyPr/>
          <a:lstStyle>
            <a:lvl1pPr>
              <a:defRPr/>
            </a:lvl1pPr>
          </a:lstStyle>
          <a:p>
            <a:pPr>
              <a:defRPr/>
            </a:pPr>
            <a:fld id="{413951ED-A14C-47BF-AF8B-8FDAD4C8837D}" type="datetime1">
              <a:rPr lang="zh-CN" altLang="en-US"/>
              <a:t>2021/1/4</a:t>
            </a:fld>
            <a:endParaRPr lang="zh-CN" altLang="en-US" sz="1800"/>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9" name="灯片编号占位符 5"/>
          <p:cNvSpPr>
            <a:spLocks noGrp="1" noChangeArrowheads="1"/>
          </p:cNvSpPr>
          <p:nvPr>
            <p:ph type="sldNum" sz="quarter" idx="12"/>
          </p:nvPr>
        </p:nvSpPr>
        <p:spPr/>
        <p:txBody>
          <a:bodyPr/>
          <a:lstStyle>
            <a:lvl1pPr>
              <a:defRPr/>
            </a:lvl1pPr>
          </a:lstStyle>
          <a:p>
            <a:fld id="{143DE24F-B0F3-4ECA-9ABA-BF3146A57503}" type="slidenum">
              <a:rPr lang="zh-CN" altLang="en-US"/>
              <a:t>‹#›</a:t>
            </a:fld>
            <a:endParaRPr lang="zh-CN" altLang="en-US" sz="18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E23C0EAF-1D86-4C16-AA0C-C4EFED856F01}" type="datetime1">
              <a:rPr lang="zh-CN" altLang="en-US"/>
              <a:t>2021/1/4</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fld id="{E1393D08-66B5-4384-AF3B-35DC16D6A13F}" type="slidenum">
              <a:rPr lang="zh-CN" altLang="en-US"/>
              <a:t>‹#›</a:t>
            </a:fld>
            <a:endParaRPr lang="zh-CN" altLang="en-US" sz="1800">
              <a:solidFill>
                <a:schemeClr val="tx1"/>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5D87635B-2764-447B-B55E-C204C8C73F8A}" type="datetime1">
              <a:rPr lang="zh-CN" altLang="en-US"/>
              <a:t>2021/1/4</a:t>
            </a:fld>
            <a:endParaRPr lang="zh-CN" altLang="en-US" sz="1800"/>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p:txBody>
          <a:bodyPr/>
          <a:lstStyle>
            <a:lvl1pPr>
              <a:defRPr/>
            </a:lvl1pPr>
          </a:lstStyle>
          <a:p>
            <a:fld id="{FFB3CB5A-E012-4C65-94C6-1ADF5E6760C8}" type="slidenum">
              <a:rPr lang="zh-CN" altLang="en-US"/>
              <a:t>‹#›</a:t>
            </a:fld>
            <a:endParaRPr lang="zh-CN" altLang="en-US" sz="180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F196FAF4-BD33-4C90-B837-22F285B51E7C}" type="datetime1">
              <a:rPr lang="zh-CN" altLang="en-US"/>
              <a:t>2021/1/4</a:t>
            </a:fld>
            <a:endParaRPr lang="zh-CN" altLang="en-US" sz="1800"/>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4" name="灯片编号占位符 5"/>
          <p:cNvSpPr>
            <a:spLocks noGrp="1" noChangeArrowheads="1"/>
          </p:cNvSpPr>
          <p:nvPr>
            <p:ph type="sldNum" sz="quarter" idx="12"/>
          </p:nvPr>
        </p:nvSpPr>
        <p:spPr/>
        <p:txBody>
          <a:bodyPr/>
          <a:lstStyle>
            <a:lvl1pPr>
              <a:defRPr/>
            </a:lvl1pPr>
          </a:lstStyle>
          <a:p>
            <a:fld id="{1F0AC463-9C29-4AF1-8127-8D7B6E4BCADF}" type="slidenum">
              <a:rPr lang="zh-CN" altLang="en-US"/>
              <a:t>‹#›</a:t>
            </a:fld>
            <a:endParaRPr lang="zh-CN" altLang="en-US" sz="180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A868D248-FCEE-4F8C-8BCA-4C9C863BD9B7}" type="datetime1">
              <a:rPr lang="zh-CN" altLang="en-US"/>
              <a:t>2021/1/4</a:t>
            </a:fld>
            <a:endParaRPr lang="zh-CN" altLang="en-US" sz="1800"/>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fld id="{ABBA4795-8458-4825-AB2F-6442966E19B5}" type="slidenum">
              <a:rPr lang="zh-CN" altLang="en-US"/>
              <a:t>‹#›</a:t>
            </a:fld>
            <a:endParaRPr lang="zh-CN" altLang="en-US" sz="180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C4BEADBC-AAD3-46FF-B047-863F2D6F7009}" type="datetime1">
              <a:rPr lang="zh-CN" altLang="en-US"/>
              <a:t>2021/1/4</a:t>
            </a:fld>
            <a:endParaRPr lang="zh-CN" altLang="en-US" sz="1800"/>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fld id="{B62EA183-88F0-4D0B-900E-ED668B78AF9B}" type="slidenum">
              <a:rPr lang="zh-CN" altLang="en-US"/>
              <a:t>‹#›</a:t>
            </a:fld>
            <a:endParaRPr lang="zh-CN" altLang="en-US" sz="180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6591ECF6-0338-4488-93E3-8593DFFACC69}" type="datetime1">
              <a:rPr lang="zh-CN" altLang="en-US"/>
              <a:t>2021/1/4</a:t>
            </a:fld>
            <a:endParaRPr lang="zh-CN" altLang="en-US" sz="1800"/>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fld id="{AB311E87-A6A0-41E8-9761-91EEF5D80CD2}" type="slidenum">
              <a:rPr lang="zh-CN" altLang="en-US"/>
              <a:t>‹#›</a:t>
            </a:fld>
            <a:endParaRPr lang="zh-CN" altLang="en-US" sz="180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33F08D68-7132-4306-B152-015A23C693A5}" type="datetime1">
              <a:rPr lang="zh-CN" altLang="en-US"/>
              <a:t>2021/1/4</a:t>
            </a:fld>
            <a:endParaRPr lang="zh-CN" altLang="en-US" sz="1800"/>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fld id="{59BBB818-0AB5-4F60-A464-A67F8ADDC09A}" type="slidenum">
              <a:rPr lang="zh-CN" altLang="en-US"/>
              <a:t>‹#›</a:t>
            </a:fld>
            <a:endParaRPr lang="zh-CN" altLang="en-US" sz="180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ED0B4FF8-DD07-4A20-9853-5AA167AFEDA0}" type="datetime1">
              <a:rPr lang="zh-CN" altLang="en-US"/>
              <a:t>2021/1/4</a:t>
            </a:fld>
            <a:endParaRPr lang="zh-CN" altLang="en-US" sz="1800"/>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p:txBody>
          <a:bodyPr/>
          <a:lstStyle>
            <a:lvl1pPr>
              <a:defRPr/>
            </a:lvl1pPr>
          </a:lstStyle>
          <a:p>
            <a:fld id="{03B14DA5-B5D4-42BF-A75E-C38AE3D726E0}" type="slidenum">
              <a:rPr lang="zh-CN" altLang="en-US"/>
              <a:t>‹#›</a:t>
            </a:fld>
            <a:endParaRPr lang="zh-CN" altLang="en-US" sz="18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p:txBody>
          <a:bodyPr/>
          <a:lstStyle>
            <a:lvl1pPr>
              <a:defRPr/>
            </a:lvl1pPr>
          </a:lstStyle>
          <a:p>
            <a:pPr>
              <a:defRPr/>
            </a:pPr>
            <a:fld id="{CAE9E6BD-5C3E-4790-B5BF-6FC45B4D4C6C}" type="datetime1">
              <a:rPr lang="zh-CN" altLang="en-US"/>
              <a:t>2021/1/4</a:t>
            </a:fld>
            <a:endParaRPr lang="zh-CN" altLang="en-US" sz="1800">
              <a:solidFill>
                <a:schemeClr val="tx1"/>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fld id="{F83B134F-94BD-4D50-8DCC-4F6889681E67}" type="slidenum">
              <a:rPr lang="zh-CN" altLang="en-US"/>
              <a:t>‹#›</a:t>
            </a:fld>
            <a:endParaRPr lang="zh-CN" altLang="en-US" sz="180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p:txBody>
          <a:bodyPr/>
          <a:lstStyle>
            <a:lvl1pPr>
              <a:defRPr/>
            </a:lvl1pPr>
          </a:lstStyle>
          <a:p>
            <a:pPr>
              <a:defRPr/>
            </a:pPr>
            <a:fld id="{36A954C3-ACE6-4BE3-A570-803BDE1F8212}" type="datetime1">
              <a:rPr lang="zh-CN" altLang="en-US"/>
              <a:t>2021/1/4</a:t>
            </a:fld>
            <a:endParaRPr lang="zh-CN" altLang="en-US" sz="1800">
              <a:solidFill>
                <a:schemeClr val="tx1"/>
              </a:solidFill>
            </a:endParaRPr>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9" name="灯片编号占位符 5"/>
          <p:cNvSpPr>
            <a:spLocks noGrp="1" noChangeArrowheads="1"/>
          </p:cNvSpPr>
          <p:nvPr>
            <p:ph type="sldNum" sz="quarter" idx="12"/>
          </p:nvPr>
        </p:nvSpPr>
        <p:spPr/>
        <p:txBody>
          <a:bodyPr/>
          <a:lstStyle>
            <a:lvl1pPr>
              <a:defRPr/>
            </a:lvl1pPr>
          </a:lstStyle>
          <a:p>
            <a:fld id="{52171816-9277-4D3E-AE15-AAEEC3F18D63}" type="slidenum">
              <a:rPr lang="zh-CN" altLang="en-US"/>
              <a:t>‹#›</a:t>
            </a:fld>
            <a:endParaRPr lang="zh-CN" altLang="en-US" sz="180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B086710F-0AB2-42AF-9E81-28BD49FDEB8E}" type="datetime1">
              <a:rPr lang="zh-CN" altLang="en-US"/>
              <a:t>2021/1/4</a:t>
            </a:fld>
            <a:endParaRPr lang="zh-CN" altLang="en-US" sz="1800">
              <a:solidFill>
                <a:schemeClr val="tx1"/>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p:txBody>
          <a:bodyPr/>
          <a:lstStyle>
            <a:lvl1pPr>
              <a:defRPr/>
            </a:lvl1pPr>
          </a:lstStyle>
          <a:p>
            <a:fld id="{CE80C5E5-8BBF-4714-A837-9A667C4D537D}" type="slidenum">
              <a:rPr lang="zh-CN" altLang="en-US"/>
              <a:t>‹#›</a:t>
            </a:fld>
            <a:endParaRPr lang="zh-CN" altLang="en-US" sz="180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61E64476-01BB-4A51-86DF-6E0826B0AAA3}" type="datetime1">
              <a:rPr lang="zh-CN" altLang="en-US"/>
              <a:t>2021/1/4</a:t>
            </a:fld>
            <a:endParaRPr lang="zh-CN" altLang="en-US" sz="1800">
              <a:solidFill>
                <a:schemeClr val="tx1"/>
              </a:solidFill>
            </a:endParaRPr>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4" name="灯片编号占位符 5"/>
          <p:cNvSpPr>
            <a:spLocks noGrp="1" noChangeArrowheads="1"/>
          </p:cNvSpPr>
          <p:nvPr>
            <p:ph type="sldNum" sz="quarter" idx="12"/>
          </p:nvPr>
        </p:nvSpPr>
        <p:spPr/>
        <p:txBody>
          <a:bodyPr/>
          <a:lstStyle>
            <a:lvl1pPr>
              <a:defRPr/>
            </a:lvl1pPr>
          </a:lstStyle>
          <a:p>
            <a:fld id="{1823992F-049D-4AA2-923C-257C65CF0B43}" type="slidenum">
              <a:rPr lang="zh-CN" altLang="en-US"/>
              <a:t>‹#›</a:t>
            </a:fld>
            <a:endParaRPr lang="zh-CN" altLang="en-US" sz="180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D7D0C8C6-2017-43C8-9767-FEEB0F9725D9}" type="datetime1">
              <a:rPr lang="zh-CN" altLang="en-US"/>
              <a:t>2021/1/4</a:t>
            </a:fld>
            <a:endParaRPr lang="zh-CN" altLang="en-US" sz="1800">
              <a:solidFill>
                <a:schemeClr val="tx1"/>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fld id="{968F5F0D-6667-4AE1-8D1C-9CCB23742D68}" type="slidenum">
              <a:rPr lang="zh-CN" altLang="en-US"/>
              <a:t>‹#›</a:t>
            </a:fld>
            <a:endParaRPr lang="zh-CN" altLang="en-US" sz="180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时尚中黑简体" panose="01010104010101010101" pitchFamily="2" charset="-122"/>
            </a:endParaRPr>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EEAA5083-4408-42CE-9FC4-A88CAD9012AB}" type="datetime1">
              <a:rPr lang="zh-CN" altLang="en-US"/>
              <a:t>2021/1/4</a:t>
            </a:fld>
            <a:endParaRPr lang="zh-CN" altLang="en-US" sz="1800">
              <a:solidFill>
                <a:schemeClr val="tx1"/>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fld id="{9027FBA9-78BE-4468-9409-63AD1FBFF852}" type="slidenum">
              <a:rPr lang="zh-CN" altLang="en-US"/>
              <a:t>‹#›</a:t>
            </a:fld>
            <a:endParaRPr lang="zh-CN" altLang="en-US" sz="180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3E667A"/>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sym typeface="时尚中黑简体" panose="01010104010101010101" pitchFamily="2" charset="-122"/>
              </a:rPr>
              <a:t>单击此处编辑母版标题样式</a:t>
            </a:r>
          </a:p>
        </p:txBody>
      </p:sp>
      <p:sp>
        <p:nvSpPr>
          <p:cNvPr id="1027" name="文本占位符 2"/>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sym typeface="时尚中黑简体" panose="01010104010101010101" pitchFamily="2" charset="-122"/>
              </a:rPr>
              <a:t>单击此处编辑母版文本样式</a:t>
            </a:r>
          </a:p>
          <a:p>
            <a:pPr lvl="1"/>
            <a:r>
              <a:rPr lang="zh-CN" altLang="zh-CN">
                <a:sym typeface="时尚中黑简体" panose="01010104010101010101" pitchFamily="2" charset="-122"/>
              </a:rPr>
              <a:t>第二级</a:t>
            </a:r>
          </a:p>
          <a:p>
            <a:pPr lvl="2"/>
            <a:r>
              <a:rPr lang="zh-CN" altLang="zh-CN">
                <a:sym typeface="时尚中黑简体" panose="01010104010101010101" pitchFamily="2" charset="-122"/>
              </a:rPr>
              <a:t>第三级</a:t>
            </a:r>
          </a:p>
          <a:p>
            <a:pPr lvl="3"/>
            <a:r>
              <a:rPr lang="zh-CN" altLang="zh-CN">
                <a:sym typeface="时尚中黑简体" panose="01010104010101010101" pitchFamily="2" charset="-122"/>
              </a:rPr>
              <a:t>第四级</a:t>
            </a:r>
          </a:p>
          <a:p>
            <a:pPr lvl="4"/>
            <a:r>
              <a:rPr lang="zh-CN" altLang="zh-CN">
                <a:sym typeface="时尚中黑简体" panose="01010104010101010101" pitchFamily="2" charset="-122"/>
              </a:rPr>
              <a:t>第五级</a:t>
            </a:r>
          </a:p>
        </p:txBody>
      </p:sp>
      <p:sp>
        <p:nvSpPr>
          <p:cNvPr id="1028" name="日期占位符 3"/>
          <p:cNvSpPr>
            <a:spLocks noGrp="1" noChangeArrowheads="1"/>
          </p:cNvSpPr>
          <p:nvPr>
            <p:ph type="dt" sz="half" idx="2"/>
          </p:nvPr>
        </p:nvSpPr>
        <p:spPr bwMode="auto">
          <a:xfrm>
            <a:off x="457200" y="476726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buFont typeface="Arial" panose="020B0604020202020204" pitchFamily="34" charset="0"/>
              <a:buNone/>
              <a:defRPr sz="1200">
                <a:solidFill>
                  <a:srgbClr val="898989"/>
                </a:solidFill>
                <a:latin typeface="Arial" panose="020B0604020202020204" pitchFamily="34" charset="0"/>
              </a:defRPr>
            </a:lvl1pPr>
          </a:lstStyle>
          <a:p>
            <a:pPr>
              <a:defRPr/>
            </a:pPr>
            <a:fld id="{2F1D871B-0E49-4357-9EEB-B72143235B7C}" type="datetime1">
              <a:rPr lang="zh-CN" altLang="en-US"/>
              <a:t>2021/1/4</a:t>
            </a:fld>
            <a:endParaRPr lang="zh-CN" altLang="en-US" sz="1800">
              <a:solidFill>
                <a:schemeClr val="tx1"/>
              </a:solidFill>
            </a:endParaRPr>
          </a:p>
        </p:txBody>
      </p:sp>
      <p:sp>
        <p:nvSpPr>
          <p:cNvPr id="1029" name="页脚占位符 4"/>
          <p:cNvSpPr>
            <a:spLocks noGrp="1" noChangeArrowheads="1"/>
          </p:cNvSpPr>
          <p:nvPr>
            <p:ph type="ftr" sz="quarter" idx="3"/>
          </p:nvPr>
        </p:nvSpPr>
        <p:spPr bwMode="auto">
          <a:xfrm>
            <a:off x="3124200" y="4767263"/>
            <a:ext cx="2895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a:buFont typeface="Arial" panose="020B0604020202020204" pitchFamily="34" charset="0"/>
              <a:buNone/>
              <a:defRPr sz="1200">
                <a:solidFill>
                  <a:srgbClr val="898989"/>
                </a:solidFill>
                <a:latin typeface="Arial" panose="020B0604020202020204" pitchFamily="34" charset="0"/>
              </a:defRPr>
            </a:lvl1pPr>
          </a:lstStyle>
          <a:p>
            <a:pPr>
              <a:defRPr/>
            </a:pPr>
            <a:endParaRPr lang="zh-CN" altLang="zh-CN"/>
          </a:p>
        </p:txBody>
      </p:sp>
      <p:sp>
        <p:nvSpPr>
          <p:cNvPr id="1030" name="灯片编号占位符 5"/>
          <p:cNvSpPr>
            <a:spLocks noGrp="1" noChangeArrowheads="1"/>
          </p:cNvSpPr>
          <p:nvPr>
            <p:ph type="sldNum" sz="quarter" idx="4"/>
          </p:nvPr>
        </p:nvSpPr>
        <p:spPr bwMode="auto">
          <a:xfrm>
            <a:off x="6553200" y="476726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defRPr sz="1200">
                <a:solidFill>
                  <a:srgbClr val="898989"/>
                </a:solidFill>
              </a:defRPr>
            </a:lvl1pPr>
          </a:lstStyle>
          <a:p>
            <a:fld id="{5242BF43-4BDF-4A9D-85F8-8529799D36B5}" type="slidenum">
              <a:rPr lang="zh-CN" altLang="en-US"/>
              <a:t>‹#›</a:t>
            </a:fld>
            <a:endParaRPr lang="zh-CN" altLang="en-US" sz="1800">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时尚中黑简体" panose="01010104010101010101" pitchFamily="2" charset="-122"/>
        </a:defRPr>
      </a:lvl1pPr>
      <a:lvl2pPr marL="914400" indent="-914400" algn="ctr" rtl="0" eaLnBrk="0" fontAlgn="base" hangingPunct="0">
        <a:spcBef>
          <a:spcPct val="0"/>
        </a:spcBef>
        <a:spcAft>
          <a:spcPct val="0"/>
        </a:spcAft>
        <a:defRPr sz="44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2pPr>
      <a:lvl3pPr marL="914400" indent="-914400" algn="ctr" rtl="0" eaLnBrk="0" fontAlgn="base" hangingPunct="0">
        <a:spcBef>
          <a:spcPct val="0"/>
        </a:spcBef>
        <a:spcAft>
          <a:spcPct val="0"/>
        </a:spcAft>
        <a:defRPr sz="44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3pPr>
      <a:lvl4pPr marL="914400" indent="-914400" algn="ctr" rtl="0" eaLnBrk="0" fontAlgn="base" hangingPunct="0">
        <a:spcBef>
          <a:spcPct val="0"/>
        </a:spcBef>
        <a:spcAft>
          <a:spcPct val="0"/>
        </a:spcAft>
        <a:defRPr sz="44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4pPr>
      <a:lvl5pPr marL="914400" indent="-914400" algn="ctr" rtl="0" eaLnBrk="0" fontAlgn="base" hangingPunct="0">
        <a:spcBef>
          <a:spcPct val="0"/>
        </a:spcBef>
        <a:spcAft>
          <a:spcPct val="0"/>
        </a:spcAft>
        <a:defRPr sz="44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5pPr>
      <a:lvl6pPr marL="1371600" indent="-914400" algn="ctr" rtl="0" fontAlgn="base">
        <a:spcBef>
          <a:spcPct val="0"/>
        </a:spcBef>
        <a:spcAft>
          <a:spcPct val="0"/>
        </a:spcAft>
        <a:defRPr sz="44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6pPr>
      <a:lvl7pPr marL="1828800" indent="-914400" algn="ctr" rtl="0" fontAlgn="base">
        <a:spcBef>
          <a:spcPct val="0"/>
        </a:spcBef>
        <a:spcAft>
          <a:spcPct val="0"/>
        </a:spcAft>
        <a:defRPr sz="44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7pPr>
      <a:lvl8pPr marL="2286000" indent="-914400" algn="ctr" rtl="0" fontAlgn="base">
        <a:spcBef>
          <a:spcPct val="0"/>
        </a:spcBef>
        <a:spcAft>
          <a:spcPct val="0"/>
        </a:spcAft>
        <a:defRPr sz="44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8pPr>
      <a:lvl9pPr marL="2743200" indent="-914400" algn="ctr" rtl="0" fontAlgn="base">
        <a:spcBef>
          <a:spcPct val="0"/>
        </a:spcBef>
        <a:spcAft>
          <a:spcPct val="0"/>
        </a:spcAft>
        <a:defRPr sz="44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时尚中黑简体" panose="01010104010101010101" pitchFamily="2"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时尚中黑简体" panose="01010104010101010101" pitchFamily="2"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时尚中黑简体" panose="01010104010101010101" pitchFamily="2"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时尚中黑简体" panose="01010104010101010101" pitchFamily="2"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时尚中黑简体" panose="01010104010101010101" pitchFamily="2" charset="-122"/>
        </a:defRPr>
      </a:lvl5pPr>
      <a:lvl6pPr marL="25146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时尚中黑简体" panose="01010104010101010101" pitchFamily="2" charset="-122"/>
        </a:defRPr>
      </a:lvl6pPr>
      <a:lvl7pPr marL="29718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时尚中黑简体" panose="01010104010101010101" pitchFamily="2" charset="-122"/>
        </a:defRPr>
      </a:lvl7pPr>
      <a:lvl8pPr marL="34290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时尚中黑简体" panose="01010104010101010101" pitchFamily="2" charset="-122"/>
        </a:defRPr>
      </a:lvl8pPr>
      <a:lvl9pPr marL="38862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时尚中黑简体" panose="0101010401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3E667A"/>
        </a:solid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idx="4294967295"/>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sym typeface="Calibri" panose="020F0502020204030204" pitchFamily="34" charset="0"/>
              </a:rPr>
              <a:t>单击此处编辑母版标题样式</a:t>
            </a:r>
          </a:p>
        </p:txBody>
      </p:sp>
      <p:sp>
        <p:nvSpPr>
          <p:cNvPr id="2051" name="文本占位符 2"/>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2052" name="日期占位符 3"/>
          <p:cNvSpPr>
            <a:spLocks noGrp="1" noChangeArrowheads="1"/>
          </p:cNvSpPr>
          <p:nvPr>
            <p:ph type="dt" sz="half" idx="2"/>
          </p:nvPr>
        </p:nvSpPr>
        <p:spPr bwMode="auto">
          <a:xfrm>
            <a:off x="457200" y="476726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buFont typeface="Arial" panose="020B0604020202020204" pitchFamily="34" charset="0"/>
              <a:buNone/>
              <a:defRPr sz="1200">
                <a:solidFill>
                  <a:srgbClr val="898989"/>
                </a:solidFill>
                <a:latin typeface="Arial" panose="020B0604020202020204" pitchFamily="34" charset="0"/>
              </a:defRPr>
            </a:lvl1pPr>
          </a:lstStyle>
          <a:p>
            <a:pPr>
              <a:defRPr/>
            </a:pPr>
            <a:fld id="{681B83DD-2D31-4439-BADC-56CA3A02C0B8}" type="datetime1">
              <a:rPr lang="zh-CN" altLang="en-US"/>
              <a:t>2021/1/4</a:t>
            </a:fld>
            <a:endParaRPr lang="zh-CN" altLang="en-US" sz="1800"/>
          </a:p>
        </p:txBody>
      </p:sp>
      <p:sp>
        <p:nvSpPr>
          <p:cNvPr id="2053" name="页脚占位符 4"/>
          <p:cNvSpPr>
            <a:spLocks noGrp="1" noChangeArrowheads="1"/>
          </p:cNvSpPr>
          <p:nvPr>
            <p:ph type="ftr" sz="quarter" idx="3"/>
          </p:nvPr>
        </p:nvSpPr>
        <p:spPr bwMode="auto">
          <a:xfrm>
            <a:off x="3124200" y="4767263"/>
            <a:ext cx="2895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a:buFont typeface="Arial" panose="020B0604020202020204" pitchFamily="34" charset="0"/>
              <a:buNone/>
              <a:defRPr sz="1200">
                <a:solidFill>
                  <a:srgbClr val="898989"/>
                </a:solidFill>
                <a:latin typeface="Arial" panose="020B0604020202020204" pitchFamily="34" charset="0"/>
              </a:defRPr>
            </a:lvl1pPr>
          </a:lstStyle>
          <a:p>
            <a:pPr>
              <a:defRPr/>
            </a:pPr>
            <a:endParaRPr lang="zh-CN" altLang="zh-CN"/>
          </a:p>
        </p:txBody>
      </p:sp>
      <p:sp>
        <p:nvSpPr>
          <p:cNvPr id="2054" name="灯片编号占位符 5"/>
          <p:cNvSpPr>
            <a:spLocks noGrp="1" noChangeArrowheads="1"/>
          </p:cNvSpPr>
          <p:nvPr>
            <p:ph type="sldNum" sz="quarter" idx="4"/>
          </p:nvPr>
        </p:nvSpPr>
        <p:spPr bwMode="auto">
          <a:xfrm>
            <a:off x="6553200" y="476726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defRPr sz="1200">
                <a:solidFill>
                  <a:srgbClr val="898989"/>
                </a:solidFill>
              </a:defRPr>
            </a:lvl1pPr>
          </a:lstStyle>
          <a:p>
            <a:fld id="{D8FEAE37-A9DA-4702-AA0B-3049A7D03468}" type="slidenum">
              <a:rPr lang="zh-CN" altLang="en-US"/>
              <a:t>‹#›</a:t>
            </a:fld>
            <a:endParaRPr lang="zh-CN" altLang="en-US" sz="180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rgbClr val="3E667A"/>
        </a:solidFill>
        <a:effectLst/>
      </p:bgPr>
    </p:bg>
    <p:spTree>
      <p:nvGrpSpPr>
        <p:cNvPr id="1" name=""/>
        <p:cNvGrpSpPr/>
        <p:nvPr/>
      </p:nvGrpSpPr>
      <p:grpSpPr>
        <a:xfrm>
          <a:off x="0" y="0"/>
          <a:ext cx="0" cy="0"/>
          <a:chOff x="0" y="0"/>
          <a:chExt cx="0" cy="0"/>
        </a:xfrm>
      </p:grpSpPr>
      <p:sp>
        <p:nvSpPr>
          <p:cNvPr id="3074" name="标题占位符 1"/>
          <p:cNvSpPr>
            <a:spLocks noGrp="1" noChangeArrowheads="1"/>
          </p:cNvSpPr>
          <p:nvPr>
            <p:ph type="title" idx="4294967295"/>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sym typeface="Calibri" panose="020F0502020204030204" pitchFamily="34" charset="0"/>
              </a:rPr>
              <a:t>单击此处编辑母版标题样式</a:t>
            </a:r>
          </a:p>
        </p:txBody>
      </p:sp>
      <p:sp>
        <p:nvSpPr>
          <p:cNvPr id="3075" name="文本占位符 2"/>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3076" name="日期占位符 3"/>
          <p:cNvSpPr>
            <a:spLocks noGrp="1" noChangeArrowheads="1"/>
          </p:cNvSpPr>
          <p:nvPr>
            <p:ph type="dt" sz="half" idx="2"/>
          </p:nvPr>
        </p:nvSpPr>
        <p:spPr bwMode="auto">
          <a:xfrm>
            <a:off x="457200" y="476726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buFont typeface="Arial" panose="020B0604020202020204" pitchFamily="34" charset="0"/>
              <a:buNone/>
              <a:defRPr sz="1200">
                <a:solidFill>
                  <a:srgbClr val="898989"/>
                </a:solidFill>
                <a:latin typeface="Arial" panose="020B0604020202020204" pitchFamily="34" charset="0"/>
              </a:defRPr>
            </a:lvl1pPr>
          </a:lstStyle>
          <a:p>
            <a:pPr>
              <a:defRPr/>
            </a:pPr>
            <a:fld id="{18574A57-5BFB-40FE-B538-F79CD8623A40}" type="datetime1">
              <a:rPr lang="zh-CN" altLang="en-US"/>
              <a:t>2021/1/4</a:t>
            </a:fld>
            <a:endParaRPr lang="zh-CN" altLang="en-US" sz="1800"/>
          </a:p>
        </p:txBody>
      </p:sp>
      <p:sp>
        <p:nvSpPr>
          <p:cNvPr id="3077" name="页脚占位符 4"/>
          <p:cNvSpPr>
            <a:spLocks noGrp="1" noChangeArrowheads="1"/>
          </p:cNvSpPr>
          <p:nvPr>
            <p:ph type="ftr" sz="quarter" idx="3"/>
          </p:nvPr>
        </p:nvSpPr>
        <p:spPr bwMode="auto">
          <a:xfrm>
            <a:off x="3124200" y="4767263"/>
            <a:ext cx="2895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a:buFont typeface="Arial" panose="020B0604020202020204" pitchFamily="34" charset="0"/>
              <a:buNone/>
              <a:defRPr sz="1200">
                <a:solidFill>
                  <a:srgbClr val="898989"/>
                </a:solidFill>
                <a:latin typeface="Arial" panose="020B0604020202020204" pitchFamily="34" charset="0"/>
              </a:defRPr>
            </a:lvl1pPr>
          </a:lstStyle>
          <a:p>
            <a:pPr>
              <a:defRPr/>
            </a:pPr>
            <a:endParaRPr lang="zh-CN" altLang="zh-CN"/>
          </a:p>
        </p:txBody>
      </p:sp>
      <p:sp>
        <p:nvSpPr>
          <p:cNvPr id="3078" name="灯片编号占位符 5"/>
          <p:cNvSpPr>
            <a:spLocks noGrp="1" noChangeArrowheads="1"/>
          </p:cNvSpPr>
          <p:nvPr>
            <p:ph type="sldNum" sz="quarter" idx="4"/>
          </p:nvPr>
        </p:nvSpPr>
        <p:spPr bwMode="auto">
          <a:xfrm>
            <a:off x="6553200" y="476726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defRPr sz="1200">
                <a:solidFill>
                  <a:srgbClr val="898989"/>
                </a:solidFill>
              </a:defRPr>
            </a:lvl1pPr>
          </a:lstStyle>
          <a:p>
            <a:fld id="{A8D89027-7981-4A9C-83FA-D17AAE8C7597}" type="slidenum">
              <a:rPr lang="zh-CN" altLang="en-US"/>
              <a:t>‹#›</a:t>
            </a:fld>
            <a:endParaRPr lang="zh-CN" altLang="en-US" sz="1800"/>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ftr="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4.jpeg"/><Relationship Id="rId7" Type="http://schemas.openxmlformats.org/officeDocument/2006/relationships/hyperlink" Target="http://image.baidu.com/detail/newindex?col=%E6%91%84%E5%BD%B1&amp;tag=%E9%9D%99%E7%89%A9&amp;pn=21&amp;pid=9792419360&amp;aid=&amp;user_id=992488454&amp;setid=84481&amp;sort=0&amp;from=1" TargetMode="External"/><Relationship Id="rId12" Type="http://schemas.openxmlformats.org/officeDocument/2006/relationships/image" Target="../media/image19.jpeg"/><Relationship Id="rId2" Type="http://schemas.openxmlformats.org/officeDocument/2006/relationships/image" Target="../media/image13.png"/><Relationship Id="rId1" Type="http://schemas.openxmlformats.org/officeDocument/2006/relationships/slideLayout" Target="../slideLayouts/slideLayout24.xml"/><Relationship Id="rId6" Type="http://schemas.openxmlformats.org/officeDocument/2006/relationships/image" Target="../media/image16.jpeg"/><Relationship Id="rId11" Type="http://schemas.openxmlformats.org/officeDocument/2006/relationships/hyperlink" Target="http://image.baidu.com/detail/newindex?col=%E6%91%84%E5%BD%B1&amp;tag=%E9%9D%99%E7%89%A9&amp;pn=105&amp;pid=11609138720&amp;user_id=992488454&amp;setid=84686&amp;sort=0&amp;from=1" TargetMode="External"/><Relationship Id="rId5" Type="http://schemas.openxmlformats.org/officeDocument/2006/relationships/image" Target="../media/image15.jpeg"/><Relationship Id="rId10" Type="http://schemas.openxmlformats.org/officeDocument/2006/relationships/image" Target="../media/image18.jpeg"/><Relationship Id="rId4" Type="http://schemas.openxmlformats.org/officeDocument/2006/relationships/hyperlink" Target="http://www.flickr.com/photos/waagsociety/8536919558/sizes" TargetMode="External"/><Relationship Id="rId9" Type="http://schemas.openxmlformats.org/officeDocument/2006/relationships/hyperlink" Target="http://image.baidu.com/detail/newindex?col=%E6%91%84%E5%BD%B1&amp;tag=%E9%9D%99%E7%89%A9&amp;pn=58&amp;pid=11249371840&amp;aid=&amp;user_id=992488454&amp;setid=85032&amp;sort=0&amp;from=1"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4.xml"/><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3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solidFill>
          <a:srgbClr val="FCD767"/>
        </a:solidFill>
        <a:effectLst/>
      </p:bgPr>
    </p:bg>
    <p:spTree>
      <p:nvGrpSpPr>
        <p:cNvPr id="1" name=""/>
        <p:cNvGrpSpPr/>
        <p:nvPr/>
      </p:nvGrpSpPr>
      <p:grpSpPr>
        <a:xfrm>
          <a:off x="0" y="0"/>
          <a:ext cx="0" cy="0"/>
          <a:chOff x="0" y="0"/>
          <a:chExt cx="0" cy="0"/>
        </a:xfrm>
      </p:grpSpPr>
      <p:sp>
        <p:nvSpPr>
          <p:cNvPr id="4098" name="矩形 100"/>
          <p:cNvSpPr>
            <a:spLocks noChangeArrowheads="1"/>
          </p:cNvSpPr>
          <p:nvPr/>
        </p:nvSpPr>
        <p:spPr bwMode="auto">
          <a:xfrm>
            <a:off x="476250" y="176213"/>
            <a:ext cx="890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1pPr>
            <a:lvl2pPr marL="742950" indent="-285750" eaLnBrk="0" hangingPunct="0">
              <a:spcBef>
                <a:spcPct val="20000"/>
              </a:spcBef>
              <a:buChar char="–"/>
              <a:defRPr sz="28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2pPr>
            <a:lvl3pPr marL="1143000" indent="-228600" eaLnBrk="0" hangingPunct="0">
              <a:spcBef>
                <a:spcPct val="20000"/>
              </a:spcBef>
              <a:buChar char="•"/>
              <a:defRPr sz="24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3pPr>
            <a:lvl4pPr marL="16002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4pPr>
            <a:lvl5pPr marL="20574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9pPr>
          </a:lstStyle>
          <a:p>
            <a:pPr eaLnBrk="1" hangingPunct="1">
              <a:spcBef>
                <a:spcPct val="0"/>
              </a:spcBef>
              <a:buFont typeface="Arial" panose="020B0604020202020204" pitchFamily="34" charset="0"/>
              <a:buNone/>
            </a:pPr>
            <a:r>
              <a:rPr lang="en-US" altLang="zh-CN" sz="1800">
                <a:solidFill>
                  <a:srgbClr val="000000"/>
                </a:solidFill>
              </a:rPr>
              <a:t>LOGO</a:t>
            </a:r>
          </a:p>
        </p:txBody>
      </p:sp>
      <p:sp>
        <p:nvSpPr>
          <p:cNvPr id="4099" name="Freeform 5658"/>
          <p:cNvSpPr>
            <a:spLocks noEditPoints="1" noChangeArrowheads="1"/>
          </p:cNvSpPr>
          <p:nvPr/>
        </p:nvSpPr>
        <p:spPr bwMode="auto">
          <a:xfrm>
            <a:off x="179388" y="165100"/>
            <a:ext cx="296862" cy="319088"/>
          </a:xfrm>
          <a:custGeom>
            <a:avLst/>
            <a:gdLst>
              <a:gd name="T0" fmla="*/ 215822915 w 70"/>
              <a:gd name="T1" fmla="*/ 54304523 h 75"/>
              <a:gd name="T2" fmla="*/ 377689041 w 70"/>
              <a:gd name="T3" fmla="*/ 199110912 h 75"/>
              <a:gd name="T4" fmla="*/ 215822915 w 70"/>
              <a:gd name="T5" fmla="*/ 343917301 h 75"/>
              <a:gd name="T6" fmla="*/ 71942385 w 70"/>
              <a:gd name="T7" fmla="*/ 199110912 h 75"/>
              <a:gd name="T8" fmla="*/ 215822915 w 70"/>
              <a:gd name="T9" fmla="*/ 54304523 h 75"/>
              <a:gd name="T10" fmla="*/ 1025149304 w 70"/>
              <a:gd name="T11" fmla="*/ 54304523 h 75"/>
              <a:gd name="T12" fmla="*/ 881268774 w 70"/>
              <a:gd name="T13" fmla="*/ 199110912 h 75"/>
              <a:gd name="T14" fmla="*/ 1025149304 w 70"/>
              <a:gd name="T15" fmla="*/ 343917301 h 75"/>
              <a:gd name="T16" fmla="*/ 1169034074 w 70"/>
              <a:gd name="T17" fmla="*/ 199110912 h 75"/>
              <a:gd name="T18" fmla="*/ 1025149304 w 70"/>
              <a:gd name="T19" fmla="*/ 54304523 h 75"/>
              <a:gd name="T20" fmla="*/ 881268774 w 70"/>
              <a:gd name="T21" fmla="*/ 905039931 h 75"/>
              <a:gd name="T22" fmla="*/ 881268774 w 70"/>
              <a:gd name="T23" fmla="*/ 1303257500 h 75"/>
              <a:gd name="T24" fmla="*/ 971196756 w 70"/>
              <a:gd name="T25" fmla="*/ 1303257500 h 75"/>
              <a:gd name="T26" fmla="*/ 1025149304 w 70"/>
              <a:gd name="T27" fmla="*/ 1013644722 h 75"/>
              <a:gd name="T28" fmla="*/ 1061120496 w 70"/>
              <a:gd name="T29" fmla="*/ 1303257500 h 75"/>
              <a:gd name="T30" fmla="*/ 1169034074 w 70"/>
              <a:gd name="T31" fmla="*/ 1303257500 h 75"/>
              <a:gd name="T32" fmla="*/ 1169034074 w 70"/>
              <a:gd name="T33" fmla="*/ 868838333 h 75"/>
              <a:gd name="T34" fmla="*/ 1258957815 w 70"/>
              <a:gd name="T35" fmla="*/ 742134870 h 75"/>
              <a:gd name="T36" fmla="*/ 1258957815 w 70"/>
              <a:gd name="T37" fmla="*/ 506822361 h 75"/>
              <a:gd name="T38" fmla="*/ 1115077285 w 70"/>
              <a:gd name="T39" fmla="*/ 380118898 h 75"/>
              <a:gd name="T40" fmla="*/ 935225563 w 70"/>
              <a:gd name="T41" fmla="*/ 380118898 h 75"/>
              <a:gd name="T42" fmla="*/ 899254370 w 70"/>
              <a:gd name="T43" fmla="*/ 380118898 h 75"/>
              <a:gd name="T44" fmla="*/ 935225563 w 70"/>
              <a:gd name="T45" fmla="*/ 506822361 h 75"/>
              <a:gd name="T46" fmla="*/ 935225563 w 70"/>
              <a:gd name="T47" fmla="*/ 742134870 h 75"/>
              <a:gd name="T48" fmla="*/ 881268774 w 70"/>
              <a:gd name="T49" fmla="*/ 905039931 h 75"/>
              <a:gd name="T50" fmla="*/ 629478907 w 70"/>
              <a:gd name="T51" fmla="*/ 0 h 75"/>
              <a:gd name="T52" fmla="*/ 791345033 w 70"/>
              <a:gd name="T53" fmla="*/ 162909315 h 75"/>
              <a:gd name="T54" fmla="*/ 629478907 w 70"/>
              <a:gd name="T55" fmla="*/ 307715704 h 75"/>
              <a:gd name="T56" fmla="*/ 467612782 w 70"/>
              <a:gd name="T57" fmla="*/ 162909315 h 75"/>
              <a:gd name="T58" fmla="*/ 629478907 w 70"/>
              <a:gd name="T59" fmla="*/ 0 h 75"/>
              <a:gd name="T60" fmla="*/ 791345033 w 70"/>
              <a:gd name="T61" fmla="*/ 886941259 h 75"/>
              <a:gd name="T62" fmla="*/ 791345033 w 70"/>
              <a:gd name="T63" fmla="*/ 1357562023 h 75"/>
              <a:gd name="T64" fmla="*/ 665450100 w 70"/>
              <a:gd name="T65" fmla="*/ 1357562023 h 75"/>
              <a:gd name="T66" fmla="*/ 629478907 w 70"/>
              <a:gd name="T67" fmla="*/ 1049846320 h 75"/>
              <a:gd name="T68" fmla="*/ 575522119 w 70"/>
              <a:gd name="T69" fmla="*/ 1357562023 h 75"/>
              <a:gd name="T70" fmla="*/ 449627185 w 70"/>
              <a:gd name="T71" fmla="*/ 1357562023 h 75"/>
              <a:gd name="T72" fmla="*/ 449627185 w 70"/>
              <a:gd name="T73" fmla="*/ 886941259 h 75"/>
              <a:gd name="T74" fmla="*/ 377689041 w 70"/>
              <a:gd name="T75" fmla="*/ 742134870 h 75"/>
              <a:gd name="T76" fmla="*/ 377689041 w 70"/>
              <a:gd name="T77" fmla="*/ 506822361 h 75"/>
              <a:gd name="T78" fmla="*/ 521569570 w 70"/>
              <a:gd name="T79" fmla="*/ 343917301 h 75"/>
              <a:gd name="T80" fmla="*/ 719402648 w 70"/>
              <a:gd name="T81" fmla="*/ 343917301 h 75"/>
              <a:gd name="T82" fmla="*/ 863287419 w 70"/>
              <a:gd name="T83" fmla="*/ 506822361 h 75"/>
              <a:gd name="T84" fmla="*/ 863287419 w 70"/>
              <a:gd name="T85" fmla="*/ 742134870 h 75"/>
              <a:gd name="T86" fmla="*/ 791345033 w 70"/>
              <a:gd name="T87" fmla="*/ 886941259 h 75"/>
              <a:gd name="T88" fmla="*/ 377689041 w 70"/>
              <a:gd name="T89" fmla="*/ 905039931 h 75"/>
              <a:gd name="T90" fmla="*/ 377689041 w 70"/>
              <a:gd name="T91" fmla="*/ 1303257500 h 75"/>
              <a:gd name="T92" fmla="*/ 269775463 w 70"/>
              <a:gd name="T93" fmla="*/ 1303257500 h 75"/>
              <a:gd name="T94" fmla="*/ 215822915 w 70"/>
              <a:gd name="T95" fmla="*/ 1013644722 h 75"/>
              <a:gd name="T96" fmla="*/ 179851722 w 70"/>
              <a:gd name="T97" fmla="*/ 1303257500 h 75"/>
              <a:gd name="T98" fmla="*/ 71942385 w 70"/>
              <a:gd name="T99" fmla="*/ 1303257500 h 75"/>
              <a:gd name="T100" fmla="*/ 71942385 w 70"/>
              <a:gd name="T101" fmla="*/ 868838333 h 75"/>
              <a:gd name="T102" fmla="*/ 0 w 70"/>
              <a:gd name="T103" fmla="*/ 742134870 h 75"/>
              <a:gd name="T104" fmla="*/ 0 w 70"/>
              <a:gd name="T105" fmla="*/ 506822361 h 75"/>
              <a:gd name="T106" fmla="*/ 125894933 w 70"/>
              <a:gd name="T107" fmla="*/ 380118898 h 75"/>
              <a:gd name="T108" fmla="*/ 305746656 w 70"/>
              <a:gd name="T109" fmla="*/ 380118898 h 75"/>
              <a:gd name="T110" fmla="*/ 341717848 w 70"/>
              <a:gd name="T111" fmla="*/ 380118898 h 75"/>
              <a:gd name="T112" fmla="*/ 305746656 w 70"/>
              <a:gd name="T113" fmla="*/ 506822361 h 75"/>
              <a:gd name="T114" fmla="*/ 305746656 w 70"/>
              <a:gd name="T115" fmla="*/ 742134870 h 75"/>
              <a:gd name="T116" fmla="*/ 377689041 w 70"/>
              <a:gd name="T117" fmla="*/ 905039931 h 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0"/>
              <a:gd name="T178" fmla="*/ 0 h 75"/>
              <a:gd name="T179" fmla="*/ 70 w 70"/>
              <a:gd name="T180" fmla="*/ 75 h 7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0" h="75">
                <a:moveTo>
                  <a:pt x="12" y="3"/>
                </a:moveTo>
                <a:cubicBezTo>
                  <a:pt x="17" y="3"/>
                  <a:pt x="21" y="6"/>
                  <a:pt x="21" y="11"/>
                </a:cubicBezTo>
                <a:cubicBezTo>
                  <a:pt x="21" y="15"/>
                  <a:pt x="17" y="19"/>
                  <a:pt x="12" y="19"/>
                </a:cubicBezTo>
                <a:cubicBezTo>
                  <a:pt x="8" y="19"/>
                  <a:pt x="4" y="15"/>
                  <a:pt x="4" y="11"/>
                </a:cubicBezTo>
                <a:cubicBezTo>
                  <a:pt x="4" y="6"/>
                  <a:pt x="8" y="3"/>
                  <a:pt x="12" y="3"/>
                </a:cubicBezTo>
                <a:close/>
                <a:moveTo>
                  <a:pt x="57" y="3"/>
                </a:moveTo>
                <a:cubicBezTo>
                  <a:pt x="52" y="3"/>
                  <a:pt x="49" y="6"/>
                  <a:pt x="49" y="11"/>
                </a:cubicBezTo>
                <a:cubicBezTo>
                  <a:pt x="49" y="15"/>
                  <a:pt x="52" y="19"/>
                  <a:pt x="57" y="19"/>
                </a:cubicBezTo>
                <a:cubicBezTo>
                  <a:pt x="61" y="19"/>
                  <a:pt x="65" y="15"/>
                  <a:pt x="65" y="11"/>
                </a:cubicBezTo>
                <a:cubicBezTo>
                  <a:pt x="65" y="6"/>
                  <a:pt x="61" y="3"/>
                  <a:pt x="57" y="3"/>
                </a:cubicBezTo>
                <a:close/>
                <a:moveTo>
                  <a:pt x="49" y="50"/>
                </a:moveTo>
                <a:cubicBezTo>
                  <a:pt x="49" y="72"/>
                  <a:pt x="49" y="72"/>
                  <a:pt x="49" y="72"/>
                </a:cubicBezTo>
                <a:cubicBezTo>
                  <a:pt x="54" y="72"/>
                  <a:pt x="54" y="72"/>
                  <a:pt x="54" y="72"/>
                </a:cubicBezTo>
                <a:cubicBezTo>
                  <a:pt x="57" y="56"/>
                  <a:pt x="57" y="56"/>
                  <a:pt x="57" y="56"/>
                </a:cubicBezTo>
                <a:cubicBezTo>
                  <a:pt x="59" y="72"/>
                  <a:pt x="59" y="72"/>
                  <a:pt x="59" y="72"/>
                </a:cubicBezTo>
                <a:cubicBezTo>
                  <a:pt x="65" y="72"/>
                  <a:pt x="65" y="72"/>
                  <a:pt x="65" y="72"/>
                </a:cubicBezTo>
                <a:cubicBezTo>
                  <a:pt x="65" y="48"/>
                  <a:pt x="65" y="48"/>
                  <a:pt x="65" y="48"/>
                </a:cubicBezTo>
                <a:cubicBezTo>
                  <a:pt x="68" y="46"/>
                  <a:pt x="70" y="44"/>
                  <a:pt x="70" y="41"/>
                </a:cubicBezTo>
                <a:cubicBezTo>
                  <a:pt x="70" y="28"/>
                  <a:pt x="70" y="28"/>
                  <a:pt x="70" y="28"/>
                </a:cubicBezTo>
                <a:cubicBezTo>
                  <a:pt x="70" y="24"/>
                  <a:pt x="66" y="21"/>
                  <a:pt x="62" y="21"/>
                </a:cubicBezTo>
                <a:cubicBezTo>
                  <a:pt x="52" y="21"/>
                  <a:pt x="52" y="21"/>
                  <a:pt x="52" y="21"/>
                </a:cubicBezTo>
                <a:cubicBezTo>
                  <a:pt x="52" y="21"/>
                  <a:pt x="51" y="21"/>
                  <a:pt x="50" y="21"/>
                </a:cubicBezTo>
                <a:cubicBezTo>
                  <a:pt x="52" y="23"/>
                  <a:pt x="52" y="25"/>
                  <a:pt x="52" y="28"/>
                </a:cubicBezTo>
                <a:cubicBezTo>
                  <a:pt x="52" y="41"/>
                  <a:pt x="52" y="41"/>
                  <a:pt x="52" y="41"/>
                </a:cubicBezTo>
                <a:cubicBezTo>
                  <a:pt x="52" y="44"/>
                  <a:pt x="51" y="48"/>
                  <a:pt x="49" y="50"/>
                </a:cubicBezTo>
                <a:close/>
                <a:moveTo>
                  <a:pt x="35" y="0"/>
                </a:moveTo>
                <a:cubicBezTo>
                  <a:pt x="40" y="0"/>
                  <a:pt x="44" y="4"/>
                  <a:pt x="44" y="9"/>
                </a:cubicBezTo>
                <a:cubicBezTo>
                  <a:pt x="44" y="13"/>
                  <a:pt x="40" y="17"/>
                  <a:pt x="35" y="17"/>
                </a:cubicBezTo>
                <a:cubicBezTo>
                  <a:pt x="30" y="17"/>
                  <a:pt x="26" y="13"/>
                  <a:pt x="26" y="9"/>
                </a:cubicBezTo>
                <a:cubicBezTo>
                  <a:pt x="26" y="4"/>
                  <a:pt x="30" y="0"/>
                  <a:pt x="35" y="0"/>
                </a:cubicBezTo>
                <a:close/>
                <a:moveTo>
                  <a:pt x="44" y="49"/>
                </a:moveTo>
                <a:cubicBezTo>
                  <a:pt x="44" y="75"/>
                  <a:pt x="44" y="75"/>
                  <a:pt x="44" y="75"/>
                </a:cubicBezTo>
                <a:cubicBezTo>
                  <a:pt x="37" y="75"/>
                  <a:pt x="37" y="75"/>
                  <a:pt x="37" y="75"/>
                </a:cubicBezTo>
                <a:cubicBezTo>
                  <a:pt x="35" y="58"/>
                  <a:pt x="35" y="58"/>
                  <a:pt x="35" y="58"/>
                </a:cubicBezTo>
                <a:cubicBezTo>
                  <a:pt x="32" y="75"/>
                  <a:pt x="32" y="75"/>
                  <a:pt x="32" y="75"/>
                </a:cubicBezTo>
                <a:cubicBezTo>
                  <a:pt x="25" y="75"/>
                  <a:pt x="25" y="75"/>
                  <a:pt x="25" y="75"/>
                </a:cubicBezTo>
                <a:cubicBezTo>
                  <a:pt x="25" y="49"/>
                  <a:pt x="25" y="49"/>
                  <a:pt x="25" y="49"/>
                </a:cubicBezTo>
                <a:cubicBezTo>
                  <a:pt x="23" y="47"/>
                  <a:pt x="21" y="44"/>
                  <a:pt x="21" y="41"/>
                </a:cubicBezTo>
                <a:cubicBezTo>
                  <a:pt x="21" y="28"/>
                  <a:pt x="21" y="28"/>
                  <a:pt x="21" y="28"/>
                </a:cubicBezTo>
                <a:cubicBezTo>
                  <a:pt x="21" y="23"/>
                  <a:pt x="25" y="19"/>
                  <a:pt x="29" y="19"/>
                </a:cubicBezTo>
                <a:cubicBezTo>
                  <a:pt x="40" y="19"/>
                  <a:pt x="40" y="19"/>
                  <a:pt x="40" y="19"/>
                </a:cubicBezTo>
                <a:cubicBezTo>
                  <a:pt x="45" y="19"/>
                  <a:pt x="48" y="23"/>
                  <a:pt x="48" y="28"/>
                </a:cubicBezTo>
                <a:cubicBezTo>
                  <a:pt x="48" y="41"/>
                  <a:pt x="48" y="41"/>
                  <a:pt x="48" y="41"/>
                </a:cubicBezTo>
                <a:cubicBezTo>
                  <a:pt x="48" y="44"/>
                  <a:pt x="46" y="47"/>
                  <a:pt x="44" y="49"/>
                </a:cubicBezTo>
                <a:close/>
                <a:moveTo>
                  <a:pt x="21" y="50"/>
                </a:moveTo>
                <a:cubicBezTo>
                  <a:pt x="21" y="72"/>
                  <a:pt x="21" y="72"/>
                  <a:pt x="21" y="72"/>
                </a:cubicBezTo>
                <a:cubicBezTo>
                  <a:pt x="15" y="72"/>
                  <a:pt x="15" y="72"/>
                  <a:pt x="15" y="72"/>
                </a:cubicBezTo>
                <a:cubicBezTo>
                  <a:pt x="12" y="56"/>
                  <a:pt x="12" y="56"/>
                  <a:pt x="12" y="56"/>
                </a:cubicBezTo>
                <a:cubicBezTo>
                  <a:pt x="10" y="72"/>
                  <a:pt x="10" y="72"/>
                  <a:pt x="10" y="72"/>
                </a:cubicBezTo>
                <a:cubicBezTo>
                  <a:pt x="4" y="72"/>
                  <a:pt x="4" y="72"/>
                  <a:pt x="4" y="72"/>
                </a:cubicBezTo>
                <a:cubicBezTo>
                  <a:pt x="4" y="48"/>
                  <a:pt x="4" y="48"/>
                  <a:pt x="4" y="48"/>
                </a:cubicBezTo>
                <a:cubicBezTo>
                  <a:pt x="1" y="46"/>
                  <a:pt x="0" y="44"/>
                  <a:pt x="0" y="41"/>
                </a:cubicBezTo>
                <a:cubicBezTo>
                  <a:pt x="0" y="28"/>
                  <a:pt x="0" y="28"/>
                  <a:pt x="0" y="28"/>
                </a:cubicBezTo>
                <a:cubicBezTo>
                  <a:pt x="0" y="24"/>
                  <a:pt x="3" y="21"/>
                  <a:pt x="7" y="21"/>
                </a:cubicBezTo>
                <a:cubicBezTo>
                  <a:pt x="17" y="21"/>
                  <a:pt x="17" y="21"/>
                  <a:pt x="17" y="21"/>
                </a:cubicBezTo>
                <a:cubicBezTo>
                  <a:pt x="18" y="21"/>
                  <a:pt x="18" y="21"/>
                  <a:pt x="19" y="21"/>
                </a:cubicBezTo>
                <a:cubicBezTo>
                  <a:pt x="18" y="23"/>
                  <a:pt x="17" y="25"/>
                  <a:pt x="17" y="28"/>
                </a:cubicBezTo>
                <a:cubicBezTo>
                  <a:pt x="17" y="41"/>
                  <a:pt x="17" y="41"/>
                  <a:pt x="17" y="41"/>
                </a:cubicBezTo>
                <a:cubicBezTo>
                  <a:pt x="17" y="44"/>
                  <a:pt x="18" y="48"/>
                  <a:pt x="21" y="50"/>
                </a:cubicBezTo>
                <a:close/>
              </a:path>
            </a:pathLst>
          </a:custGeom>
          <a:solidFill>
            <a:schemeClr val="tx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100" name="Rectangle 6"/>
          <p:cNvSpPr>
            <a:spLocks noChangeArrowheads="1"/>
          </p:cNvSpPr>
          <p:nvPr/>
        </p:nvSpPr>
        <p:spPr bwMode="auto">
          <a:xfrm>
            <a:off x="-252413" y="1846263"/>
            <a:ext cx="9936163" cy="401637"/>
          </a:xfrm>
          <a:prstGeom prst="rect">
            <a:avLst/>
          </a:prstGeom>
          <a:solidFill>
            <a:srgbClr val="231815"/>
          </a:solidFill>
          <a:ln w="7938">
            <a:solidFill>
              <a:srgbClr val="231815"/>
            </a:solidFill>
            <a:miter lim="800000"/>
          </a:ln>
        </p:spPr>
        <p:txBody>
          <a:bodyPr/>
          <a:lstStyle>
            <a:lvl1pPr eaLnBrk="0" hangingPunct="0">
              <a:spcBef>
                <a:spcPct val="20000"/>
              </a:spcBef>
              <a:buChar char="•"/>
              <a:defRPr sz="32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1pPr>
            <a:lvl2pPr marL="742950" indent="-285750" eaLnBrk="0" hangingPunct="0">
              <a:spcBef>
                <a:spcPct val="20000"/>
              </a:spcBef>
              <a:buChar char="–"/>
              <a:defRPr sz="28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2pPr>
            <a:lvl3pPr marL="1143000" indent="-228600" eaLnBrk="0" hangingPunct="0">
              <a:spcBef>
                <a:spcPct val="20000"/>
              </a:spcBef>
              <a:buChar char="•"/>
              <a:defRPr sz="24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3pPr>
            <a:lvl4pPr marL="16002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4pPr>
            <a:lvl5pPr marL="20574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9pPr>
          </a:lstStyle>
          <a:p>
            <a:pPr eaLnBrk="1" hangingPunct="1">
              <a:spcBef>
                <a:spcPct val="0"/>
              </a:spcBef>
              <a:buFont typeface="Arial" panose="020B0604020202020204" pitchFamily="34" charset="0"/>
              <a:buNone/>
            </a:pPr>
            <a:endParaRPr lang="zh-CN" altLang="zh-CN" sz="1800">
              <a:solidFill>
                <a:srgbClr val="000000"/>
              </a:solidFill>
              <a:sym typeface="宋体" panose="02010600030101010101" pitchFamily="2" charset="-122"/>
            </a:endParaRPr>
          </a:p>
        </p:txBody>
      </p:sp>
      <p:sp>
        <p:nvSpPr>
          <p:cNvPr id="4101" name="Oval 7"/>
          <p:cNvSpPr>
            <a:spLocks noChangeArrowheads="1"/>
          </p:cNvSpPr>
          <p:nvPr/>
        </p:nvSpPr>
        <p:spPr bwMode="auto">
          <a:xfrm>
            <a:off x="3127375" y="752475"/>
            <a:ext cx="2679700" cy="2682875"/>
          </a:xfrm>
          <a:prstGeom prst="ellipse">
            <a:avLst/>
          </a:prstGeom>
          <a:solidFill>
            <a:srgbClr val="B2B2B2"/>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1pPr>
            <a:lvl2pPr marL="742950" indent="-285750" eaLnBrk="0" hangingPunct="0">
              <a:spcBef>
                <a:spcPct val="20000"/>
              </a:spcBef>
              <a:buChar char="–"/>
              <a:defRPr sz="28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2pPr>
            <a:lvl3pPr marL="1143000" indent="-228600" eaLnBrk="0" hangingPunct="0">
              <a:spcBef>
                <a:spcPct val="20000"/>
              </a:spcBef>
              <a:buChar char="•"/>
              <a:defRPr sz="24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3pPr>
            <a:lvl4pPr marL="16002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4pPr>
            <a:lvl5pPr marL="20574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9pPr>
          </a:lstStyle>
          <a:p>
            <a:pPr eaLnBrk="1" hangingPunct="1">
              <a:spcBef>
                <a:spcPct val="0"/>
              </a:spcBef>
              <a:buFont typeface="Arial" panose="020B0604020202020204" pitchFamily="34" charset="0"/>
              <a:buNone/>
            </a:pPr>
            <a:endParaRPr lang="zh-CN" altLang="zh-CN" sz="1800">
              <a:solidFill>
                <a:srgbClr val="000000"/>
              </a:solidFill>
              <a:sym typeface="宋体" panose="02010600030101010101" pitchFamily="2" charset="-122"/>
            </a:endParaRPr>
          </a:p>
        </p:txBody>
      </p:sp>
      <p:sp>
        <p:nvSpPr>
          <p:cNvPr id="4102" name="Oval 8"/>
          <p:cNvSpPr>
            <a:spLocks noChangeArrowheads="1"/>
          </p:cNvSpPr>
          <p:nvPr/>
        </p:nvSpPr>
        <p:spPr bwMode="auto">
          <a:xfrm>
            <a:off x="3397250" y="1027113"/>
            <a:ext cx="2155825" cy="2119312"/>
          </a:xfrm>
          <a:prstGeom prst="ellipse">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1pPr>
            <a:lvl2pPr marL="742950" indent="-285750" eaLnBrk="0" hangingPunct="0">
              <a:spcBef>
                <a:spcPct val="20000"/>
              </a:spcBef>
              <a:buChar char="–"/>
              <a:defRPr sz="28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2pPr>
            <a:lvl3pPr marL="1143000" indent="-228600" eaLnBrk="0" hangingPunct="0">
              <a:spcBef>
                <a:spcPct val="20000"/>
              </a:spcBef>
              <a:buChar char="•"/>
              <a:defRPr sz="24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3pPr>
            <a:lvl4pPr marL="16002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4pPr>
            <a:lvl5pPr marL="20574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9pPr>
          </a:lstStyle>
          <a:p>
            <a:pPr eaLnBrk="1" hangingPunct="1">
              <a:spcBef>
                <a:spcPct val="0"/>
              </a:spcBef>
              <a:buFont typeface="Arial" panose="020B0604020202020204" pitchFamily="34" charset="0"/>
              <a:buNone/>
            </a:pPr>
            <a:endParaRPr lang="zh-CN" altLang="zh-CN" sz="1800">
              <a:solidFill>
                <a:srgbClr val="000000"/>
              </a:solidFill>
              <a:sym typeface="宋体" panose="02010600030101010101" pitchFamily="2" charset="-122"/>
            </a:endParaRPr>
          </a:p>
        </p:txBody>
      </p:sp>
      <p:sp>
        <p:nvSpPr>
          <p:cNvPr id="4103" name="Oval 9"/>
          <p:cNvSpPr>
            <a:spLocks noChangeArrowheads="1"/>
          </p:cNvSpPr>
          <p:nvPr/>
        </p:nvSpPr>
        <p:spPr bwMode="auto">
          <a:xfrm>
            <a:off x="3975100" y="1593850"/>
            <a:ext cx="995363" cy="971550"/>
          </a:xfrm>
          <a:prstGeom prst="ellipse">
            <a:avLst/>
          </a:prstGeom>
          <a:solidFill>
            <a:srgbClr val="855D14"/>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1pPr>
            <a:lvl2pPr marL="742950" indent="-285750" eaLnBrk="0" hangingPunct="0">
              <a:spcBef>
                <a:spcPct val="20000"/>
              </a:spcBef>
              <a:buChar char="–"/>
              <a:defRPr sz="28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2pPr>
            <a:lvl3pPr marL="1143000" indent="-228600" eaLnBrk="0" hangingPunct="0">
              <a:spcBef>
                <a:spcPct val="20000"/>
              </a:spcBef>
              <a:buChar char="•"/>
              <a:defRPr sz="24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3pPr>
            <a:lvl4pPr marL="16002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4pPr>
            <a:lvl5pPr marL="20574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9pPr>
          </a:lstStyle>
          <a:p>
            <a:pPr eaLnBrk="1" hangingPunct="1">
              <a:spcBef>
                <a:spcPct val="0"/>
              </a:spcBef>
              <a:buFont typeface="Arial" panose="020B0604020202020204" pitchFamily="34" charset="0"/>
              <a:buNone/>
            </a:pPr>
            <a:endParaRPr lang="zh-CN" altLang="zh-CN" sz="1800">
              <a:solidFill>
                <a:srgbClr val="000000"/>
              </a:solidFill>
              <a:sym typeface="宋体" panose="02010600030101010101" pitchFamily="2" charset="-122"/>
            </a:endParaRPr>
          </a:p>
        </p:txBody>
      </p:sp>
      <p:sp>
        <p:nvSpPr>
          <p:cNvPr id="4104" name="Oval 10"/>
          <p:cNvSpPr>
            <a:spLocks noChangeArrowheads="1"/>
          </p:cNvSpPr>
          <p:nvPr/>
        </p:nvSpPr>
        <p:spPr bwMode="auto">
          <a:xfrm>
            <a:off x="4264025" y="1879600"/>
            <a:ext cx="420688" cy="422275"/>
          </a:xfrm>
          <a:prstGeom prst="ellipse">
            <a:avLst/>
          </a:prstGeom>
          <a:solidFill>
            <a:srgbClr val="231815"/>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1pPr>
            <a:lvl2pPr marL="742950" indent="-285750" eaLnBrk="0" hangingPunct="0">
              <a:spcBef>
                <a:spcPct val="20000"/>
              </a:spcBef>
              <a:buChar char="–"/>
              <a:defRPr sz="28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2pPr>
            <a:lvl3pPr marL="1143000" indent="-228600" eaLnBrk="0" hangingPunct="0">
              <a:spcBef>
                <a:spcPct val="20000"/>
              </a:spcBef>
              <a:buChar char="•"/>
              <a:defRPr sz="24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3pPr>
            <a:lvl4pPr marL="16002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4pPr>
            <a:lvl5pPr marL="20574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9pPr>
          </a:lstStyle>
          <a:p>
            <a:pPr eaLnBrk="1" hangingPunct="1">
              <a:spcBef>
                <a:spcPct val="0"/>
              </a:spcBef>
              <a:buFont typeface="Arial" panose="020B0604020202020204" pitchFamily="34" charset="0"/>
              <a:buNone/>
            </a:pPr>
            <a:endParaRPr lang="zh-CN" altLang="zh-CN" sz="1800">
              <a:solidFill>
                <a:srgbClr val="000000"/>
              </a:solidFill>
              <a:sym typeface="宋体" panose="02010600030101010101" pitchFamily="2" charset="-122"/>
            </a:endParaRPr>
          </a:p>
        </p:txBody>
      </p:sp>
      <p:sp>
        <p:nvSpPr>
          <p:cNvPr id="4105" name="Freeform 11"/>
          <p:cNvSpPr>
            <a:spLocks noChangeArrowheads="1"/>
          </p:cNvSpPr>
          <p:nvPr/>
        </p:nvSpPr>
        <p:spPr bwMode="auto">
          <a:xfrm>
            <a:off x="3060700" y="1804988"/>
            <a:ext cx="142875" cy="492125"/>
          </a:xfrm>
          <a:custGeom>
            <a:avLst/>
            <a:gdLst>
              <a:gd name="T0" fmla="*/ 353416352 w 38"/>
              <a:gd name="T1" fmla="*/ 42337777 h 131"/>
              <a:gd name="T2" fmla="*/ 42411316 w 38"/>
              <a:gd name="T3" fmla="*/ 169351107 h 131"/>
              <a:gd name="T4" fmla="*/ 0 w 38"/>
              <a:gd name="T5" fmla="*/ 296364437 h 131"/>
              <a:gd name="T6" fmla="*/ 0 w 38"/>
              <a:gd name="T7" fmla="*/ 1637066961 h 131"/>
              <a:gd name="T8" fmla="*/ 42411316 w 38"/>
              <a:gd name="T9" fmla="*/ 1764080291 h 131"/>
              <a:gd name="T10" fmla="*/ 296867931 w 38"/>
              <a:gd name="T11" fmla="*/ 1848755844 h 131"/>
              <a:gd name="T12" fmla="*/ 523054095 w 38"/>
              <a:gd name="T13" fmla="*/ 536281010 h 131"/>
              <a:gd name="T14" fmla="*/ 353416352 w 38"/>
              <a:gd name="T15" fmla="*/ 42337777 h 131"/>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131"/>
              <a:gd name="T26" fmla="*/ 38 w 38"/>
              <a:gd name="T27" fmla="*/ 131 h 1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131">
                <a:moveTo>
                  <a:pt x="25" y="3"/>
                </a:moveTo>
                <a:cubicBezTo>
                  <a:pt x="25" y="3"/>
                  <a:pt x="13" y="0"/>
                  <a:pt x="3" y="12"/>
                </a:cubicBezTo>
                <a:cubicBezTo>
                  <a:pt x="0" y="16"/>
                  <a:pt x="0" y="17"/>
                  <a:pt x="0" y="21"/>
                </a:cubicBezTo>
                <a:cubicBezTo>
                  <a:pt x="0" y="53"/>
                  <a:pt x="0" y="84"/>
                  <a:pt x="0" y="116"/>
                </a:cubicBezTo>
                <a:cubicBezTo>
                  <a:pt x="0" y="120"/>
                  <a:pt x="0" y="122"/>
                  <a:pt x="3" y="125"/>
                </a:cubicBezTo>
                <a:cubicBezTo>
                  <a:pt x="6" y="128"/>
                  <a:pt x="11" y="131"/>
                  <a:pt x="21" y="131"/>
                </a:cubicBezTo>
                <a:cubicBezTo>
                  <a:pt x="38" y="130"/>
                  <a:pt x="37" y="38"/>
                  <a:pt x="37" y="38"/>
                </a:cubicBezTo>
                <a:cubicBezTo>
                  <a:pt x="33" y="27"/>
                  <a:pt x="29" y="15"/>
                  <a:pt x="25" y="3"/>
                </a:cubicBezTo>
                <a:close/>
              </a:path>
            </a:pathLst>
          </a:custGeom>
          <a:solidFill>
            <a:srgbClr val="B2B2B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106" name="Freeform 12"/>
          <p:cNvSpPr>
            <a:spLocks noChangeArrowheads="1"/>
          </p:cNvSpPr>
          <p:nvPr/>
        </p:nvSpPr>
        <p:spPr bwMode="auto">
          <a:xfrm>
            <a:off x="5727700" y="1797050"/>
            <a:ext cx="165100" cy="488950"/>
          </a:xfrm>
          <a:custGeom>
            <a:avLst/>
            <a:gdLst>
              <a:gd name="T0" fmla="*/ 140796530 w 44"/>
              <a:gd name="T1" fmla="*/ 42437099 h 130"/>
              <a:gd name="T2" fmla="*/ 577260893 w 44"/>
              <a:gd name="T3" fmla="*/ 169755918 h 130"/>
              <a:gd name="T4" fmla="*/ 605421700 w 44"/>
              <a:gd name="T5" fmla="*/ 297070975 h 130"/>
              <a:gd name="T6" fmla="*/ 605421700 w 44"/>
              <a:gd name="T7" fmla="*/ 1640968856 h 130"/>
              <a:gd name="T8" fmla="*/ 577260893 w 44"/>
              <a:gd name="T9" fmla="*/ 1768283914 h 130"/>
              <a:gd name="T10" fmla="*/ 239353725 w 44"/>
              <a:gd name="T11" fmla="*/ 1839016173 h 130"/>
              <a:gd name="T12" fmla="*/ 98557195 w 44"/>
              <a:gd name="T13" fmla="*/ 537559152 h 130"/>
              <a:gd name="T14" fmla="*/ 140796530 w 44"/>
              <a:gd name="T15" fmla="*/ 42437099 h 130"/>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130"/>
              <a:gd name="T26" fmla="*/ 44 w 44"/>
              <a:gd name="T27" fmla="*/ 130 h 1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130">
                <a:moveTo>
                  <a:pt x="10" y="3"/>
                </a:moveTo>
                <a:cubicBezTo>
                  <a:pt x="10" y="3"/>
                  <a:pt x="31" y="0"/>
                  <a:pt x="41" y="12"/>
                </a:cubicBezTo>
                <a:cubicBezTo>
                  <a:pt x="43" y="15"/>
                  <a:pt x="43" y="17"/>
                  <a:pt x="43" y="21"/>
                </a:cubicBezTo>
                <a:cubicBezTo>
                  <a:pt x="43" y="53"/>
                  <a:pt x="43" y="84"/>
                  <a:pt x="43" y="116"/>
                </a:cubicBezTo>
                <a:cubicBezTo>
                  <a:pt x="43" y="120"/>
                  <a:pt x="44" y="122"/>
                  <a:pt x="41" y="125"/>
                </a:cubicBezTo>
                <a:cubicBezTo>
                  <a:pt x="38" y="127"/>
                  <a:pt x="27" y="130"/>
                  <a:pt x="17" y="130"/>
                </a:cubicBezTo>
                <a:cubicBezTo>
                  <a:pt x="0" y="130"/>
                  <a:pt x="5" y="44"/>
                  <a:pt x="7" y="38"/>
                </a:cubicBezTo>
                <a:cubicBezTo>
                  <a:pt x="9" y="32"/>
                  <a:pt x="6" y="15"/>
                  <a:pt x="10" y="3"/>
                </a:cubicBezTo>
                <a:close/>
              </a:path>
            </a:pathLst>
          </a:custGeom>
          <a:solidFill>
            <a:srgbClr val="B2B2B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4107" name="Rectangle 13"/>
          <p:cNvSpPr>
            <a:spLocks noChangeArrowheads="1"/>
          </p:cNvSpPr>
          <p:nvPr/>
        </p:nvSpPr>
        <p:spPr bwMode="auto">
          <a:xfrm>
            <a:off x="-7938" y="3729038"/>
            <a:ext cx="9151938" cy="1414462"/>
          </a:xfrm>
          <a:prstGeom prst="rect">
            <a:avLst/>
          </a:prstGeom>
          <a:solidFill>
            <a:srgbClr val="1976AF"/>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1pPr>
            <a:lvl2pPr marL="742950" indent="-285750" eaLnBrk="0" hangingPunct="0">
              <a:spcBef>
                <a:spcPct val="20000"/>
              </a:spcBef>
              <a:buChar char="–"/>
              <a:defRPr sz="28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2pPr>
            <a:lvl3pPr marL="1143000" indent="-228600" eaLnBrk="0" hangingPunct="0">
              <a:spcBef>
                <a:spcPct val="20000"/>
              </a:spcBef>
              <a:buChar char="•"/>
              <a:defRPr sz="24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3pPr>
            <a:lvl4pPr marL="16002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4pPr>
            <a:lvl5pPr marL="20574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9pPr>
          </a:lstStyle>
          <a:p>
            <a:pPr eaLnBrk="1" hangingPunct="1">
              <a:spcBef>
                <a:spcPct val="0"/>
              </a:spcBef>
              <a:buFont typeface="Arial" panose="020B0604020202020204" pitchFamily="34" charset="0"/>
              <a:buNone/>
            </a:pPr>
            <a:endParaRPr lang="zh-CN" altLang="zh-CN" sz="1800">
              <a:solidFill>
                <a:srgbClr val="000000"/>
              </a:solidFill>
              <a:sym typeface="宋体" panose="02010600030101010101" pitchFamily="2" charset="-122"/>
            </a:endParaRPr>
          </a:p>
        </p:txBody>
      </p:sp>
      <p:sp>
        <p:nvSpPr>
          <p:cNvPr id="4108" name="TextBox 14"/>
          <p:cNvSpPr>
            <a:spLocks noChangeArrowheads="1"/>
          </p:cNvSpPr>
          <p:nvPr/>
        </p:nvSpPr>
        <p:spPr bwMode="auto">
          <a:xfrm>
            <a:off x="1547813" y="3667125"/>
            <a:ext cx="65024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1pPr>
            <a:lvl2pPr marL="742950" indent="-285750" eaLnBrk="0" hangingPunct="0">
              <a:spcBef>
                <a:spcPct val="20000"/>
              </a:spcBef>
              <a:buChar char="–"/>
              <a:defRPr sz="28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2pPr>
            <a:lvl3pPr marL="1143000" indent="-228600" eaLnBrk="0" hangingPunct="0">
              <a:spcBef>
                <a:spcPct val="20000"/>
              </a:spcBef>
              <a:buChar char="•"/>
              <a:defRPr sz="24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3pPr>
            <a:lvl4pPr marL="16002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4pPr>
            <a:lvl5pPr marL="20574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9pPr>
          </a:lstStyle>
          <a:p>
            <a:pPr eaLnBrk="1" hangingPunct="1">
              <a:spcBef>
                <a:spcPct val="0"/>
              </a:spcBef>
              <a:buFont typeface="Arial" panose="020B0604020202020204" pitchFamily="34" charset="0"/>
              <a:buNone/>
            </a:pPr>
            <a:r>
              <a:rPr lang="zh-CN" altLang="en-US" sz="4800">
                <a:solidFill>
                  <a:schemeClr val="bg1"/>
                </a:solidFill>
              </a:rPr>
              <a:t>卑鄙的我</a:t>
            </a:r>
            <a:r>
              <a:rPr lang="zh-CN" altLang="en-US" sz="9600">
                <a:solidFill>
                  <a:schemeClr val="bg1"/>
                </a:solidFill>
              </a:rPr>
              <a:t>小黄人</a:t>
            </a:r>
          </a:p>
        </p:txBody>
      </p:sp>
      <p:sp>
        <p:nvSpPr>
          <p:cNvPr id="4109" name="矩形 26"/>
          <p:cNvSpPr>
            <a:spLocks noChangeArrowheads="1"/>
          </p:cNvSpPr>
          <p:nvPr/>
        </p:nvSpPr>
        <p:spPr bwMode="auto">
          <a:xfrm>
            <a:off x="1895475" y="3916363"/>
            <a:ext cx="1023037" cy="46166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1pPr>
            <a:lvl2pPr marL="742950" indent="-285750" eaLnBrk="0" hangingPunct="0">
              <a:spcBef>
                <a:spcPct val="20000"/>
              </a:spcBef>
              <a:buChar char="–"/>
              <a:defRPr sz="28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2pPr>
            <a:lvl3pPr marL="1143000" indent="-228600" eaLnBrk="0" hangingPunct="0">
              <a:spcBef>
                <a:spcPct val="20000"/>
              </a:spcBef>
              <a:buChar char="•"/>
              <a:defRPr sz="24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3pPr>
            <a:lvl4pPr marL="16002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4pPr>
            <a:lvl5pPr marL="20574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9pPr>
          </a:lstStyle>
          <a:p>
            <a:pPr eaLnBrk="1" hangingPunct="1">
              <a:spcBef>
                <a:spcPct val="0"/>
              </a:spcBef>
              <a:buFont typeface="Arial" panose="020B0604020202020204" pitchFamily="34" charset="0"/>
              <a:buNone/>
            </a:pPr>
            <a:r>
              <a:rPr lang="en-US" altLang="zh-CN" sz="2400">
                <a:solidFill>
                  <a:srgbClr val="FFFFFF"/>
                </a:solidFill>
              </a:rPr>
              <a:t>xiazaii</a:t>
            </a:r>
            <a:endParaRPr lang="zh-CN" altLang="en-US" sz="2400">
              <a:solidFill>
                <a:srgbClr val="FFFFFF"/>
              </a:solidFill>
            </a:endParaRPr>
          </a:p>
        </p:txBody>
      </p:sp>
      <p:sp>
        <p:nvSpPr>
          <p:cNvPr id="4110" name="矩形 27"/>
          <p:cNvSpPr>
            <a:spLocks noChangeArrowheads="1"/>
          </p:cNvSpPr>
          <p:nvPr/>
        </p:nvSpPr>
        <p:spPr bwMode="auto">
          <a:xfrm>
            <a:off x="5719763" y="-19050"/>
            <a:ext cx="36766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1pPr>
            <a:lvl2pPr marL="742950" indent="-285750" eaLnBrk="0" hangingPunct="0">
              <a:spcBef>
                <a:spcPct val="20000"/>
              </a:spcBef>
              <a:buChar char="–"/>
              <a:defRPr sz="28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2pPr>
            <a:lvl3pPr marL="1143000" indent="-228600" eaLnBrk="0" hangingPunct="0">
              <a:spcBef>
                <a:spcPct val="20000"/>
              </a:spcBef>
              <a:buChar char="•"/>
              <a:defRPr sz="24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3pPr>
            <a:lvl4pPr marL="16002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4pPr>
            <a:lvl5pPr marL="20574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9pPr>
          </a:lstStyle>
          <a:p>
            <a:pPr eaLnBrk="1" hangingPunct="1">
              <a:spcBef>
                <a:spcPct val="0"/>
              </a:spcBef>
              <a:buFont typeface="Arial" panose="020B0604020202020204" pitchFamily="34" charset="0"/>
              <a:buNone/>
            </a:pPr>
            <a:r>
              <a:rPr lang="en-US" altLang="zh-CN" sz="2800">
                <a:solidFill>
                  <a:srgbClr val="000000"/>
                </a:solidFill>
              </a:rPr>
              <a:t>The Coolest Design</a:t>
            </a:r>
          </a:p>
        </p:txBody>
      </p:sp>
      <p:sp>
        <p:nvSpPr>
          <p:cNvPr id="4111" name="矩形 28"/>
          <p:cNvSpPr>
            <a:spLocks noChangeArrowheads="1"/>
          </p:cNvSpPr>
          <p:nvPr/>
        </p:nvSpPr>
        <p:spPr bwMode="auto">
          <a:xfrm>
            <a:off x="4572000" y="430213"/>
            <a:ext cx="46085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1pPr>
            <a:lvl2pPr marL="742950" indent="-285750" eaLnBrk="0" hangingPunct="0">
              <a:spcBef>
                <a:spcPct val="20000"/>
              </a:spcBef>
              <a:buChar char="–"/>
              <a:defRPr sz="28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2pPr>
            <a:lvl3pPr marL="1143000" indent="-228600" eaLnBrk="0" hangingPunct="0">
              <a:spcBef>
                <a:spcPct val="20000"/>
              </a:spcBef>
              <a:buChar char="•"/>
              <a:defRPr sz="24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3pPr>
            <a:lvl4pPr marL="16002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4pPr>
            <a:lvl5pPr marL="20574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9pPr>
          </a:lstStyle>
          <a:p>
            <a:pPr algn="r" eaLnBrk="1" hangingPunct="1">
              <a:spcBef>
                <a:spcPct val="0"/>
              </a:spcBef>
              <a:buFont typeface="Arial" panose="020B0604020202020204" pitchFamily="34" charset="0"/>
              <a:buNone/>
            </a:pPr>
            <a:r>
              <a:rPr lang="en-US" altLang="zh-CN" sz="1000">
                <a:solidFill>
                  <a:srgbClr val="000000"/>
                </a:solidFill>
              </a:rPr>
              <a:t>Lorem ipsum dolor sit amet, consectetur adipisicing elit, sed do eiusmod tempor incididunt ut labore et dolore magna aliqua.</a:t>
            </a:r>
            <a:endParaRPr lang="zh-CN" altLang="en-US" sz="1800">
              <a:latin typeface="Arial" panose="020B0604020202020204" pitchFamily="34" charset="0"/>
              <a:ea typeface="宋体" panose="02010600030101010101" pitchFamily="2" charset="-122"/>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bg bwMode="auto">
      <p:bgPr>
        <a:solidFill>
          <a:srgbClr val="1976AF"/>
        </a:solidFill>
        <a:effectLst/>
      </p:bgPr>
    </p:bg>
    <p:spTree>
      <p:nvGrpSpPr>
        <p:cNvPr id="1" name=""/>
        <p:cNvGrpSpPr/>
        <p:nvPr/>
      </p:nvGrpSpPr>
      <p:grpSpPr>
        <a:xfrm>
          <a:off x="0" y="0"/>
          <a:ext cx="0" cy="0"/>
          <a:chOff x="0" y="0"/>
          <a:chExt cx="0" cy="0"/>
        </a:xfrm>
      </p:grpSpPr>
      <p:grpSp>
        <p:nvGrpSpPr>
          <p:cNvPr id="13314" name="组合 62"/>
          <p:cNvGrpSpPr/>
          <p:nvPr/>
        </p:nvGrpSpPr>
        <p:grpSpPr bwMode="auto">
          <a:xfrm>
            <a:off x="0" y="0"/>
            <a:ext cx="5038725" cy="5143500"/>
            <a:chOff x="0" y="0"/>
            <a:chExt cx="5037993" cy="5143500"/>
          </a:xfrm>
        </p:grpSpPr>
        <p:sp>
          <p:nvSpPr>
            <p:cNvPr id="13352" name="矩形 1"/>
            <p:cNvSpPr>
              <a:spLocks noChangeArrowheads="1"/>
            </p:cNvSpPr>
            <p:nvPr/>
          </p:nvSpPr>
          <p:spPr bwMode="auto">
            <a:xfrm>
              <a:off x="0" y="0"/>
              <a:ext cx="4572000" cy="5143500"/>
            </a:xfrm>
            <a:prstGeom prst="rect">
              <a:avLst/>
            </a:prstGeom>
            <a:solidFill>
              <a:srgbClr val="FCD767"/>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3353" name="等腰三角形 2"/>
            <p:cNvSpPr>
              <a:spLocks noChangeArrowheads="1"/>
            </p:cNvSpPr>
            <p:nvPr/>
          </p:nvSpPr>
          <p:spPr bwMode="auto">
            <a:xfrm rot="5400000">
              <a:off x="3993877" y="2067694"/>
              <a:ext cx="1080120" cy="1008112"/>
            </a:xfrm>
            <a:prstGeom prst="triangle">
              <a:avLst>
                <a:gd name="adj" fmla="val 50000"/>
              </a:avLst>
            </a:prstGeom>
            <a:solidFill>
              <a:srgbClr val="FCD767"/>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grpSp>
      <p:sp>
        <p:nvSpPr>
          <p:cNvPr id="13315" name="六边形 39"/>
          <p:cNvSpPr>
            <a:spLocks noChangeArrowheads="1"/>
          </p:cNvSpPr>
          <p:nvPr/>
        </p:nvSpPr>
        <p:spPr bwMode="auto">
          <a:xfrm>
            <a:off x="5243513" y="1450975"/>
            <a:ext cx="520700" cy="434975"/>
          </a:xfrm>
          <a:prstGeom prst="hexagon">
            <a:avLst>
              <a:gd name="adj" fmla="val 30309"/>
              <a:gd name="vf" fmla="val 115470"/>
            </a:avLst>
          </a:prstGeom>
          <a:solidFill>
            <a:schemeClr val="bg1"/>
          </a:solidFill>
          <a:ln>
            <a:noFill/>
          </a:ln>
          <a:extLst>
            <a:ext uri="{91240B29-F687-4F45-9708-019B960494DF}">
              <a14:hiddenLine xmlns:a14="http://schemas.microsoft.com/office/drawing/2010/main" w="762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3316" name="六边形 40"/>
          <p:cNvSpPr>
            <a:spLocks noChangeArrowheads="1"/>
          </p:cNvSpPr>
          <p:nvPr/>
        </p:nvSpPr>
        <p:spPr bwMode="auto">
          <a:xfrm>
            <a:off x="5243513" y="2520950"/>
            <a:ext cx="520700" cy="434975"/>
          </a:xfrm>
          <a:prstGeom prst="hexagon">
            <a:avLst>
              <a:gd name="adj" fmla="val 30309"/>
              <a:gd name="vf" fmla="val 115470"/>
            </a:avLst>
          </a:prstGeom>
          <a:solidFill>
            <a:schemeClr val="bg1"/>
          </a:solidFill>
          <a:ln>
            <a:noFill/>
          </a:ln>
          <a:extLst>
            <a:ext uri="{91240B29-F687-4F45-9708-019B960494DF}">
              <a14:hiddenLine xmlns:a14="http://schemas.microsoft.com/office/drawing/2010/main" w="762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3317" name="六边形 41"/>
          <p:cNvSpPr>
            <a:spLocks noChangeArrowheads="1"/>
          </p:cNvSpPr>
          <p:nvPr/>
        </p:nvSpPr>
        <p:spPr bwMode="auto">
          <a:xfrm>
            <a:off x="5243513" y="3594100"/>
            <a:ext cx="520700" cy="434975"/>
          </a:xfrm>
          <a:prstGeom prst="hexagon">
            <a:avLst>
              <a:gd name="adj" fmla="val 30309"/>
              <a:gd name="vf" fmla="val 115470"/>
            </a:avLst>
          </a:prstGeom>
          <a:solidFill>
            <a:schemeClr val="bg1"/>
          </a:solidFill>
          <a:ln>
            <a:noFill/>
          </a:ln>
          <a:extLst>
            <a:ext uri="{91240B29-F687-4F45-9708-019B960494DF}">
              <a14:hiddenLine xmlns:a14="http://schemas.microsoft.com/office/drawing/2010/main" w="762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3318" name="六边形 42"/>
          <p:cNvSpPr>
            <a:spLocks noChangeArrowheads="1"/>
          </p:cNvSpPr>
          <p:nvPr/>
        </p:nvSpPr>
        <p:spPr bwMode="auto">
          <a:xfrm>
            <a:off x="5243513" y="3057525"/>
            <a:ext cx="520700" cy="434975"/>
          </a:xfrm>
          <a:prstGeom prst="hexagon">
            <a:avLst>
              <a:gd name="adj" fmla="val 30309"/>
              <a:gd name="vf" fmla="val 115470"/>
            </a:avLst>
          </a:prstGeom>
          <a:solidFill>
            <a:srgbClr val="FCD767"/>
          </a:solidFill>
          <a:ln>
            <a:noFill/>
          </a:ln>
          <a:extLst>
            <a:ext uri="{91240B29-F687-4F45-9708-019B960494DF}">
              <a14:hiddenLine xmlns:a14="http://schemas.microsoft.com/office/drawing/2010/main" w="762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3319" name="六边形 43"/>
          <p:cNvSpPr>
            <a:spLocks noChangeArrowheads="1"/>
          </p:cNvSpPr>
          <p:nvPr/>
        </p:nvSpPr>
        <p:spPr bwMode="auto">
          <a:xfrm>
            <a:off x="5243513" y="4129088"/>
            <a:ext cx="520700" cy="434975"/>
          </a:xfrm>
          <a:prstGeom prst="hexagon">
            <a:avLst>
              <a:gd name="adj" fmla="val 30309"/>
              <a:gd name="vf" fmla="val 115470"/>
            </a:avLst>
          </a:prstGeom>
          <a:solidFill>
            <a:srgbClr val="FCD767"/>
          </a:solidFill>
          <a:ln>
            <a:noFill/>
          </a:ln>
          <a:extLst>
            <a:ext uri="{91240B29-F687-4F45-9708-019B960494DF}">
              <a14:hiddenLine xmlns:a14="http://schemas.microsoft.com/office/drawing/2010/main" w="762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3320" name="六边形 44"/>
          <p:cNvSpPr>
            <a:spLocks noChangeArrowheads="1"/>
          </p:cNvSpPr>
          <p:nvPr/>
        </p:nvSpPr>
        <p:spPr bwMode="auto">
          <a:xfrm>
            <a:off x="5243513" y="1985963"/>
            <a:ext cx="520700" cy="434975"/>
          </a:xfrm>
          <a:prstGeom prst="hexagon">
            <a:avLst>
              <a:gd name="adj" fmla="val 30309"/>
              <a:gd name="vf" fmla="val 115470"/>
            </a:avLst>
          </a:prstGeom>
          <a:solidFill>
            <a:srgbClr val="FCD767"/>
          </a:solidFill>
          <a:ln>
            <a:noFill/>
          </a:ln>
          <a:extLst>
            <a:ext uri="{91240B29-F687-4F45-9708-019B960494DF}">
              <a14:hiddenLine xmlns:a14="http://schemas.microsoft.com/office/drawing/2010/main" w="762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3321" name="TextBox 82"/>
          <p:cNvSpPr>
            <a:spLocks noChangeArrowheads="1"/>
          </p:cNvSpPr>
          <p:nvPr/>
        </p:nvSpPr>
        <p:spPr bwMode="auto">
          <a:xfrm>
            <a:off x="5821363" y="1419225"/>
            <a:ext cx="26384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90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rPr>
              <a:t>Lorem ipsum dolor sit amet, consectetur adipisicing elit, sed do eiusmod tempor incididunt ut labore et dolore magna aliqua.</a:t>
            </a:r>
            <a:endParaRPr lang="zh-CN" altLang="en-US" sz="1800">
              <a:latin typeface="Arial" panose="020B0604020202020204" pitchFamily="34" charset="0"/>
            </a:endParaRPr>
          </a:p>
        </p:txBody>
      </p:sp>
      <p:sp>
        <p:nvSpPr>
          <p:cNvPr id="13322" name="TextBox 94"/>
          <p:cNvSpPr>
            <a:spLocks noChangeArrowheads="1"/>
          </p:cNvSpPr>
          <p:nvPr/>
        </p:nvSpPr>
        <p:spPr bwMode="auto">
          <a:xfrm>
            <a:off x="5359400" y="1482725"/>
            <a:ext cx="290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80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rPr>
              <a:t>1</a:t>
            </a:r>
            <a:endParaRPr lang="zh-CN" altLang="en-US" sz="180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3323" name="TextBox 95"/>
          <p:cNvSpPr>
            <a:spLocks noChangeArrowheads="1"/>
          </p:cNvSpPr>
          <p:nvPr/>
        </p:nvSpPr>
        <p:spPr bwMode="auto">
          <a:xfrm>
            <a:off x="5359400" y="2019300"/>
            <a:ext cx="2905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80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rPr>
              <a:t>2</a:t>
            </a:r>
            <a:endParaRPr lang="zh-CN" altLang="en-US" sz="180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3324" name="TextBox 96"/>
          <p:cNvSpPr>
            <a:spLocks noChangeArrowheads="1"/>
          </p:cNvSpPr>
          <p:nvPr/>
        </p:nvSpPr>
        <p:spPr bwMode="auto">
          <a:xfrm>
            <a:off x="5359400" y="2557463"/>
            <a:ext cx="2905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80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rPr>
              <a:t>3</a:t>
            </a:r>
            <a:endParaRPr lang="zh-CN" altLang="en-US" sz="180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3325" name="TextBox 97"/>
          <p:cNvSpPr>
            <a:spLocks noChangeArrowheads="1"/>
          </p:cNvSpPr>
          <p:nvPr/>
        </p:nvSpPr>
        <p:spPr bwMode="auto">
          <a:xfrm>
            <a:off x="5359400" y="3090863"/>
            <a:ext cx="2905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80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rPr>
              <a:t>4</a:t>
            </a:r>
            <a:endParaRPr lang="zh-CN" altLang="en-US" sz="180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3326" name="TextBox 98"/>
          <p:cNvSpPr>
            <a:spLocks noChangeArrowheads="1"/>
          </p:cNvSpPr>
          <p:nvPr/>
        </p:nvSpPr>
        <p:spPr bwMode="auto">
          <a:xfrm>
            <a:off x="5359400" y="3638550"/>
            <a:ext cx="2905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80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rPr>
              <a:t>5</a:t>
            </a:r>
            <a:endParaRPr lang="zh-CN" altLang="en-US" sz="180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3327" name="TextBox 99"/>
          <p:cNvSpPr>
            <a:spLocks noChangeArrowheads="1"/>
          </p:cNvSpPr>
          <p:nvPr/>
        </p:nvSpPr>
        <p:spPr bwMode="auto">
          <a:xfrm>
            <a:off x="5359400" y="4162425"/>
            <a:ext cx="2905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80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rPr>
              <a:t>6</a:t>
            </a:r>
            <a:endParaRPr lang="zh-CN" altLang="en-US" sz="180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3328" name="TextBox 82"/>
          <p:cNvSpPr>
            <a:spLocks noChangeArrowheads="1"/>
          </p:cNvSpPr>
          <p:nvPr/>
        </p:nvSpPr>
        <p:spPr bwMode="auto">
          <a:xfrm>
            <a:off x="5821363" y="1949450"/>
            <a:ext cx="26384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90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rPr>
              <a:t>Lorem ipsum dolor sit amet, consectetur adipisicing elit, sed do eiusmod tempor incididunt ut labore et dolore magna aliqua.</a:t>
            </a:r>
            <a:endParaRPr lang="zh-CN" altLang="en-US" sz="1800">
              <a:latin typeface="Arial" panose="020B0604020202020204" pitchFamily="34" charset="0"/>
            </a:endParaRPr>
          </a:p>
        </p:txBody>
      </p:sp>
      <p:sp>
        <p:nvSpPr>
          <p:cNvPr id="13329" name="TextBox 82"/>
          <p:cNvSpPr>
            <a:spLocks noChangeArrowheads="1"/>
          </p:cNvSpPr>
          <p:nvPr/>
        </p:nvSpPr>
        <p:spPr bwMode="auto">
          <a:xfrm>
            <a:off x="5821363" y="2479675"/>
            <a:ext cx="26384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90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rPr>
              <a:t>Lorem ipsum dolor sit amet, consectetur adipisicing elit, sed do eiusmod tempor incididunt ut labore et dolore magna aliqua.</a:t>
            </a:r>
            <a:endParaRPr lang="zh-CN" altLang="en-US" sz="1800">
              <a:latin typeface="Arial" panose="020B0604020202020204" pitchFamily="34" charset="0"/>
            </a:endParaRPr>
          </a:p>
        </p:txBody>
      </p:sp>
      <p:sp>
        <p:nvSpPr>
          <p:cNvPr id="13330" name="TextBox 82"/>
          <p:cNvSpPr>
            <a:spLocks noChangeArrowheads="1"/>
          </p:cNvSpPr>
          <p:nvPr/>
        </p:nvSpPr>
        <p:spPr bwMode="auto">
          <a:xfrm>
            <a:off x="5821363" y="3008313"/>
            <a:ext cx="26384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90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rPr>
              <a:t>Lorem ipsum dolor sit amet, consectetur adipisicing elit, sed do eiusmod tempor incididunt ut labore et dolore magna aliqua.</a:t>
            </a:r>
            <a:endParaRPr lang="zh-CN" altLang="en-US" sz="1800">
              <a:latin typeface="Arial" panose="020B0604020202020204" pitchFamily="34" charset="0"/>
            </a:endParaRPr>
          </a:p>
        </p:txBody>
      </p:sp>
      <p:sp>
        <p:nvSpPr>
          <p:cNvPr id="13331" name="TextBox 82"/>
          <p:cNvSpPr>
            <a:spLocks noChangeArrowheads="1"/>
          </p:cNvSpPr>
          <p:nvPr/>
        </p:nvSpPr>
        <p:spPr bwMode="auto">
          <a:xfrm>
            <a:off x="5821363" y="3538538"/>
            <a:ext cx="26384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90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rPr>
              <a:t>Lorem ipsum dolor sit amet, consectetur adipisicing elit, sed do eiusmod tempor incididunt ut labore et dolore magna aliqua.</a:t>
            </a:r>
            <a:endParaRPr lang="zh-CN" altLang="en-US" sz="1800">
              <a:latin typeface="Arial" panose="020B0604020202020204" pitchFamily="34" charset="0"/>
            </a:endParaRPr>
          </a:p>
        </p:txBody>
      </p:sp>
      <p:sp>
        <p:nvSpPr>
          <p:cNvPr id="13332" name="TextBox 82"/>
          <p:cNvSpPr>
            <a:spLocks noChangeArrowheads="1"/>
          </p:cNvSpPr>
          <p:nvPr/>
        </p:nvSpPr>
        <p:spPr bwMode="auto">
          <a:xfrm>
            <a:off x="5821363" y="4068763"/>
            <a:ext cx="26384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90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rPr>
              <a:t>Lorem ipsum dolor sit amet, consectetur adipisicing elit, sed do eiusmod tempor incididunt ut labore et dolore magna aliqua.</a:t>
            </a:r>
            <a:endParaRPr lang="zh-CN" altLang="en-US" sz="1800">
              <a:latin typeface="Arial" panose="020B0604020202020204" pitchFamily="34" charset="0"/>
            </a:endParaRPr>
          </a:p>
        </p:txBody>
      </p:sp>
      <p:sp>
        <p:nvSpPr>
          <p:cNvPr id="13333" name="矩形 63"/>
          <p:cNvSpPr>
            <a:spLocks noChangeArrowheads="1"/>
          </p:cNvSpPr>
          <p:nvPr/>
        </p:nvSpPr>
        <p:spPr bwMode="auto">
          <a:xfrm>
            <a:off x="476250" y="176213"/>
            <a:ext cx="890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80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LOGO</a:t>
            </a:r>
          </a:p>
        </p:txBody>
      </p:sp>
      <p:sp>
        <p:nvSpPr>
          <p:cNvPr id="13334" name="Freeform 5658"/>
          <p:cNvSpPr>
            <a:spLocks noEditPoints="1" noChangeArrowheads="1"/>
          </p:cNvSpPr>
          <p:nvPr/>
        </p:nvSpPr>
        <p:spPr bwMode="auto">
          <a:xfrm>
            <a:off x="179388" y="165100"/>
            <a:ext cx="296862" cy="319088"/>
          </a:xfrm>
          <a:custGeom>
            <a:avLst/>
            <a:gdLst>
              <a:gd name="T0" fmla="*/ 215822915 w 70"/>
              <a:gd name="T1" fmla="*/ 54304523 h 75"/>
              <a:gd name="T2" fmla="*/ 377689041 w 70"/>
              <a:gd name="T3" fmla="*/ 199110912 h 75"/>
              <a:gd name="T4" fmla="*/ 215822915 w 70"/>
              <a:gd name="T5" fmla="*/ 343917301 h 75"/>
              <a:gd name="T6" fmla="*/ 71942385 w 70"/>
              <a:gd name="T7" fmla="*/ 199110912 h 75"/>
              <a:gd name="T8" fmla="*/ 215822915 w 70"/>
              <a:gd name="T9" fmla="*/ 54304523 h 75"/>
              <a:gd name="T10" fmla="*/ 1025149304 w 70"/>
              <a:gd name="T11" fmla="*/ 54304523 h 75"/>
              <a:gd name="T12" fmla="*/ 881268774 w 70"/>
              <a:gd name="T13" fmla="*/ 199110912 h 75"/>
              <a:gd name="T14" fmla="*/ 1025149304 w 70"/>
              <a:gd name="T15" fmla="*/ 343917301 h 75"/>
              <a:gd name="T16" fmla="*/ 1169034074 w 70"/>
              <a:gd name="T17" fmla="*/ 199110912 h 75"/>
              <a:gd name="T18" fmla="*/ 1025149304 w 70"/>
              <a:gd name="T19" fmla="*/ 54304523 h 75"/>
              <a:gd name="T20" fmla="*/ 881268774 w 70"/>
              <a:gd name="T21" fmla="*/ 905039931 h 75"/>
              <a:gd name="T22" fmla="*/ 881268774 w 70"/>
              <a:gd name="T23" fmla="*/ 1303257500 h 75"/>
              <a:gd name="T24" fmla="*/ 971196756 w 70"/>
              <a:gd name="T25" fmla="*/ 1303257500 h 75"/>
              <a:gd name="T26" fmla="*/ 1025149304 w 70"/>
              <a:gd name="T27" fmla="*/ 1013644722 h 75"/>
              <a:gd name="T28" fmla="*/ 1061120496 w 70"/>
              <a:gd name="T29" fmla="*/ 1303257500 h 75"/>
              <a:gd name="T30" fmla="*/ 1169034074 w 70"/>
              <a:gd name="T31" fmla="*/ 1303257500 h 75"/>
              <a:gd name="T32" fmla="*/ 1169034074 w 70"/>
              <a:gd name="T33" fmla="*/ 868838333 h 75"/>
              <a:gd name="T34" fmla="*/ 1258957815 w 70"/>
              <a:gd name="T35" fmla="*/ 742134870 h 75"/>
              <a:gd name="T36" fmla="*/ 1258957815 w 70"/>
              <a:gd name="T37" fmla="*/ 506822361 h 75"/>
              <a:gd name="T38" fmla="*/ 1115077285 w 70"/>
              <a:gd name="T39" fmla="*/ 380118898 h 75"/>
              <a:gd name="T40" fmla="*/ 935225563 w 70"/>
              <a:gd name="T41" fmla="*/ 380118898 h 75"/>
              <a:gd name="T42" fmla="*/ 899254370 w 70"/>
              <a:gd name="T43" fmla="*/ 380118898 h 75"/>
              <a:gd name="T44" fmla="*/ 935225563 w 70"/>
              <a:gd name="T45" fmla="*/ 506822361 h 75"/>
              <a:gd name="T46" fmla="*/ 935225563 w 70"/>
              <a:gd name="T47" fmla="*/ 742134870 h 75"/>
              <a:gd name="T48" fmla="*/ 881268774 w 70"/>
              <a:gd name="T49" fmla="*/ 905039931 h 75"/>
              <a:gd name="T50" fmla="*/ 629478907 w 70"/>
              <a:gd name="T51" fmla="*/ 0 h 75"/>
              <a:gd name="T52" fmla="*/ 791345033 w 70"/>
              <a:gd name="T53" fmla="*/ 162909315 h 75"/>
              <a:gd name="T54" fmla="*/ 629478907 w 70"/>
              <a:gd name="T55" fmla="*/ 307715704 h 75"/>
              <a:gd name="T56" fmla="*/ 467612782 w 70"/>
              <a:gd name="T57" fmla="*/ 162909315 h 75"/>
              <a:gd name="T58" fmla="*/ 629478907 w 70"/>
              <a:gd name="T59" fmla="*/ 0 h 75"/>
              <a:gd name="T60" fmla="*/ 791345033 w 70"/>
              <a:gd name="T61" fmla="*/ 886941259 h 75"/>
              <a:gd name="T62" fmla="*/ 791345033 w 70"/>
              <a:gd name="T63" fmla="*/ 1357562023 h 75"/>
              <a:gd name="T64" fmla="*/ 665450100 w 70"/>
              <a:gd name="T65" fmla="*/ 1357562023 h 75"/>
              <a:gd name="T66" fmla="*/ 629478907 w 70"/>
              <a:gd name="T67" fmla="*/ 1049846320 h 75"/>
              <a:gd name="T68" fmla="*/ 575522119 w 70"/>
              <a:gd name="T69" fmla="*/ 1357562023 h 75"/>
              <a:gd name="T70" fmla="*/ 449627185 w 70"/>
              <a:gd name="T71" fmla="*/ 1357562023 h 75"/>
              <a:gd name="T72" fmla="*/ 449627185 w 70"/>
              <a:gd name="T73" fmla="*/ 886941259 h 75"/>
              <a:gd name="T74" fmla="*/ 377689041 w 70"/>
              <a:gd name="T75" fmla="*/ 742134870 h 75"/>
              <a:gd name="T76" fmla="*/ 377689041 w 70"/>
              <a:gd name="T77" fmla="*/ 506822361 h 75"/>
              <a:gd name="T78" fmla="*/ 521569570 w 70"/>
              <a:gd name="T79" fmla="*/ 343917301 h 75"/>
              <a:gd name="T80" fmla="*/ 719402648 w 70"/>
              <a:gd name="T81" fmla="*/ 343917301 h 75"/>
              <a:gd name="T82" fmla="*/ 863287419 w 70"/>
              <a:gd name="T83" fmla="*/ 506822361 h 75"/>
              <a:gd name="T84" fmla="*/ 863287419 w 70"/>
              <a:gd name="T85" fmla="*/ 742134870 h 75"/>
              <a:gd name="T86" fmla="*/ 791345033 w 70"/>
              <a:gd name="T87" fmla="*/ 886941259 h 75"/>
              <a:gd name="T88" fmla="*/ 377689041 w 70"/>
              <a:gd name="T89" fmla="*/ 905039931 h 75"/>
              <a:gd name="T90" fmla="*/ 377689041 w 70"/>
              <a:gd name="T91" fmla="*/ 1303257500 h 75"/>
              <a:gd name="T92" fmla="*/ 269775463 w 70"/>
              <a:gd name="T93" fmla="*/ 1303257500 h 75"/>
              <a:gd name="T94" fmla="*/ 215822915 w 70"/>
              <a:gd name="T95" fmla="*/ 1013644722 h 75"/>
              <a:gd name="T96" fmla="*/ 179851722 w 70"/>
              <a:gd name="T97" fmla="*/ 1303257500 h 75"/>
              <a:gd name="T98" fmla="*/ 71942385 w 70"/>
              <a:gd name="T99" fmla="*/ 1303257500 h 75"/>
              <a:gd name="T100" fmla="*/ 71942385 w 70"/>
              <a:gd name="T101" fmla="*/ 868838333 h 75"/>
              <a:gd name="T102" fmla="*/ 0 w 70"/>
              <a:gd name="T103" fmla="*/ 742134870 h 75"/>
              <a:gd name="T104" fmla="*/ 0 w 70"/>
              <a:gd name="T105" fmla="*/ 506822361 h 75"/>
              <a:gd name="T106" fmla="*/ 125894933 w 70"/>
              <a:gd name="T107" fmla="*/ 380118898 h 75"/>
              <a:gd name="T108" fmla="*/ 305746656 w 70"/>
              <a:gd name="T109" fmla="*/ 380118898 h 75"/>
              <a:gd name="T110" fmla="*/ 341717848 w 70"/>
              <a:gd name="T111" fmla="*/ 380118898 h 75"/>
              <a:gd name="T112" fmla="*/ 305746656 w 70"/>
              <a:gd name="T113" fmla="*/ 506822361 h 75"/>
              <a:gd name="T114" fmla="*/ 305746656 w 70"/>
              <a:gd name="T115" fmla="*/ 742134870 h 75"/>
              <a:gd name="T116" fmla="*/ 377689041 w 70"/>
              <a:gd name="T117" fmla="*/ 905039931 h 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0"/>
              <a:gd name="T178" fmla="*/ 0 h 75"/>
              <a:gd name="T179" fmla="*/ 70 w 70"/>
              <a:gd name="T180" fmla="*/ 75 h 7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0" h="75">
                <a:moveTo>
                  <a:pt x="12" y="3"/>
                </a:moveTo>
                <a:cubicBezTo>
                  <a:pt x="17" y="3"/>
                  <a:pt x="21" y="6"/>
                  <a:pt x="21" y="11"/>
                </a:cubicBezTo>
                <a:cubicBezTo>
                  <a:pt x="21" y="15"/>
                  <a:pt x="17" y="19"/>
                  <a:pt x="12" y="19"/>
                </a:cubicBezTo>
                <a:cubicBezTo>
                  <a:pt x="8" y="19"/>
                  <a:pt x="4" y="15"/>
                  <a:pt x="4" y="11"/>
                </a:cubicBezTo>
                <a:cubicBezTo>
                  <a:pt x="4" y="6"/>
                  <a:pt x="8" y="3"/>
                  <a:pt x="12" y="3"/>
                </a:cubicBezTo>
                <a:close/>
                <a:moveTo>
                  <a:pt x="57" y="3"/>
                </a:moveTo>
                <a:cubicBezTo>
                  <a:pt x="52" y="3"/>
                  <a:pt x="49" y="6"/>
                  <a:pt x="49" y="11"/>
                </a:cubicBezTo>
                <a:cubicBezTo>
                  <a:pt x="49" y="15"/>
                  <a:pt x="52" y="19"/>
                  <a:pt x="57" y="19"/>
                </a:cubicBezTo>
                <a:cubicBezTo>
                  <a:pt x="61" y="19"/>
                  <a:pt x="65" y="15"/>
                  <a:pt x="65" y="11"/>
                </a:cubicBezTo>
                <a:cubicBezTo>
                  <a:pt x="65" y="6"/>
                  <a:pt x="61" y="3"/>
                  <a:pt x="57" y="3"/>
                </a:cubicBezTo>
                <a:close/>
                <a:moveTo>
                  <a:pt x="49" y="50"/>
                </a:moveTo>
                <a:cubicBezTo>
                  <a:pt x="49" y="72"/>
                  <a:pt x="49" y="72"/>
                  <a:pt x="49" y="72"/>
                </a:cubicBezTo>
                <a:cubicBezTo>
                  <a:pt x="54" y="72"/>
                  <a:pt x="54" y="72"/>
                  <a:pt x="54" y="72"/>
                </a:cubicBezTo>
                <a:cubicBezTo>
                  <a:pt x="57" y="56"/>
                  <a:pt x="57" y="56"/>
                  <a:pt x="57" y="56"/>
                </a:cubicBezTo>
                <a:cubicBezTo>
                  <a:pt x="59" y="72"/>
                  <a:pt x="59" y="72"/>
                  <a:pt x="59" y="72"/>
                </a:cubicBezTo>
                <a:cubicBezTo>
                  <a:pt x="65" y="72"/>
                  <a:pt x="65" y="72"/>
                  <a:pt x="65" y="72"/>
                </a:cubicBezTo>
                <a:cubicBezTo>
                  <a:pt x="65" y="48"/>
                  <a:pt x="65" y="48"/>
                  <a:pt x="65" y="48"/>
                </a:cubicBezTo>
                <a:cubicBezTo>
                  <a:pt x="68" y="46"/>
                  <a:pt x="70" y="44"/>
                  <a:pt x="70" y="41"/>
                </a:cubicBezTo>
                <a:cubicBezTo>
                  <a:pt x="70" y="28"/>
                  <a:pt x="70" y="28"/>
                  <a:pt x="70" y="28"/>
                </a:cubicBezTo>
                <a:cubicBezTo>
                  <a:pt x="70" y="24"/>
                  <a:pt x="66" y="21"/>
                  <a:pt x="62" y="21"/>
                </a:cubicBezTo>
                <a:cubicBezTo>
                  <a:pt x="52" y="21"/>
                  <a:pt x="52" y="21"/>
                  <a:pt x="52" y="21"/>
                </a:cubicBezTo>
                <a:cubicBezTo>
                  <a:pt x="52" y="21"/>
                  <a:pt x="51" y="21"/>
                  <a:pt x="50" y="21"/>
                </a:cubicBezTo>
                <a:cubicBezTo>
                  <a:pt x="52" y="23"/>
                  <a:pt x="52" y="25"/>
                  <a:pt x="52" y="28"/>
                </a:cubicBezTo>
                <a:cubicBezTo>
                  <a:pt x="52" y="41"/>
                  <a:pt x="52" y="41"/>
                  <a:pt x="52" y="41"/>
                </a:cubicBezTo>
                <a:cubicBezTo>
                  <a:pt x="52" y="44"/>
                  <a:pt x="51" y="48"/>
                  <a:pt x="49" y="50"/>
                </a:cubicBezTo>
                <a:close/>
                <a:moveTo>
                  <a:pt x="35" y="0"/>
                </a:moveTo>
                <a:cubicBezTo>
                  <a:pt x="40" y="0"/>
                  <a:pt x="44" y="4"/>
                  <a:pt x="44" y="9"/>
                </a:cubicBezTo>
                <a:cubicBezTo>
                  <a:pt x="44" y="13"/>
                  <a:pt x="40" y="17"/>
                  <a:pt x="35" y="17"/>
                </a:cubicBezTo>
                <a:cubicBezTo>
                  <a:pt x="30" y="17"/>
                  <a:pt x="26" y="13"/>
                  <a:pt x="26" y="9"/>
                </a:cubicBezTo>
                <a:cubicBezTo>
                  <a:pt x="26" y="4"/>
                  <a:pt x="30" y="0"/>
                  <a:pt x="35" y="0"/>
                </a:cubicBezTo>
                <a:close/>
                <a:moveTo>
                  <a:pt x="44" y="49"/>
                </a:moveTo>
                <a:cubicBezTo>
                  <a:pt x="44" y="75"/>
                  <a:pt x="44" y="75"/>
                  <a:pt x="44" y="75"/>
                </a:cubicBezTo>
                <a:cubicBezTo>
                  <a:pt x="37" y="75"/>
                  <a:pt x="37" y="75"/>
                  <a:pt x="37" y="75"/>
                </a:cubicBezTo>
                <a:cubicBezTo>
                  <a:pt x="35" y="58"/>
                  <a:pt x="35" y="58"/>
                  <a:pt x="35" y="58"/>
                </a:cubicBezTo>
                <a:cubicBezTo>
                  <a:pt x="32" y="75"/>
                  <a:pt x="32" y="75"/>
                  <a:pt x="32" y="75"/>
                </a:cubicBezTo>
                <a:cubicBezTo>
                  <a:pt x="25" y="75"/>
                  <a:pt x="25" y="75"/>
                  <a:pt x="25" y="75"/>
                </a:cubicBezTo>
                <a:cubicBezTo>
                  <a:pt x="25" y="49"/>
                  <a:pt x="25" y="49"/>
                  <a:pt x="25" y="49"/>
                </a:cubicBezTo>
                <a:cubicBezTo>
                  <a:pt x="23" y="47"/>
                  <a:pt x="21" y="44"/>
                  <a:pt x="21" y="41"/>
                </a:cubicBezTo>
                <a:cubicBezTo>
                  <a:pt x="21" y="28"/>
                  <a:pt x="21" y="28"/>
                  <a:pt x="21" y="28"/>
                </a:cubicBezTo>
                <a:cubicBezTo>
                  <a:pt x="21" y="23"/>
                  <a:pt x="25" y="19"/>
                  <a:pt x="29" y="19"/>
                </a:cubicBezTo>
                <a:cubicBezTo>
                  <a:pt x="40" y="19"/>
                  <a:pt x="40" y="19"/>
                  <a:pt x="40" y="19"/>
                </a:cubicBezTo>
                <a:cubicBezTo>
                  <a:pt x="45" y="19"/>
                  <a:pt x="48" y="23"/>
                  <a:pt x="48" y="28"/>
                </a:cubicBezTo>
                <a:cubicBezTo>
                  <a:pt x="48" y="41"/>
                  <a:pt x="48" y="41"/>
                  <a:pt x="48" y="41"/>
                </a:cubicBezTo>
                <a:cubicBezTo>
                  <a:pt x="48" y="44"/>
                  <a:pt x="46" y="47"/>
                  <a:pt x="44" y="49"/>
                </a:cubicBezTo>
                <a:close/>
                <a:moveTo>
                  <a:pt x="21" y="50"/>
                </a:moveTo>
                <a:cubicBezTo>
                  <a:pt x="21" y="72"/>
                  <a:pt x="21" y="72"/>
                  <a:pt x="21" y="72"/>
                </a:cubicBezTo>
                <a:cubicBezTo>
                  <a:pt x="15" y="72"/>
                  <a:pt x="15" y="72"/>
                  <a:pt x="15" y="72"/>
                </a:cubicBezTo>
                <a:cubicBezTo>
                  <a:pt x="12" y="56"/>
                  <a:pt x="12" y="56"/>
                  <a:pt x="12" y="56"/>
                </a:cubicBezTo>
                <a:cubicBezTo>
                  <a:pt x="10" y="72"/>
                  <a:pt x="10" y="72"/>
                  <a:pt x="10" y="72"/>
                </a:cubicBezTo>
                <a:cubicBezTo>
                  <a:pt x="4" y="72"/>
                  <a:pt x="4" y="72"/>
                  <a:pt x="4" y="72"/>
                </a:cubicBezTo>
                <a:cubicBezTo>
                  <a:pt x="4" y="48"/>
                  <a:pt x="4" y="48"/>
                  <a:pt x="4" y="48"/>
                </a:cubicBezTo>
                <a:cubicBezTo>
                  <a:pt x="1" y="46"/>
                  <a:pt x="0" y="44"/>
                  <a:pt x="0" y="41"/>
                </a:cubicBezTo>
                <a:cubicBezTo>
                  <a:pt x="0" y="28"/>
                  <a:pt x="0" y="28"/>
                  <a:pt x="0" y="28"/>
                </a:cubicBezTo>
                <a:cubicBezTo>
                  <a:pt x="0" y="24"/>
                  <a:pt x="3" y="21"/>
                  <a:pt x="7" y="21"/>
                </a:cubicBezTo>
                <a:cubicBezTo>
                  <a:pt x="17" y="21"/>
                  <a:pt x="17" y="21"/>
                  <a:pt x="17" y="21"/>
                </a:cubicBezTo>
                <a:cubicBezTo>
                  <a:pt x="18" y="21"/>
                  <a:pt x="18" y="21"/>
                  <a:pt x="19" y="21"/>
                </a:cubicBezTo>
                <a:cubicBezTo>
                  <a:pt x="18" y="23"/>
                  <a:pt x="17" y="25"/>
                  <a:pt x="17" y="28"/>
                </a:cubicBezTo>
                <a:cubicBezTo>
                  <a:pt x="17" y="41"/>
                  <a:pt x="17" y="41"/>
                  <a:pt x="17" y="41"/>
                </a:cubicBezTo>
                <a:cubicBezTo>
                  <a:pt x="17" y="44"/>
                  <a:pt x="18" y="48"/>
                  <a:pt x="21" y="5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3335" name="矩形 65"/>
          <p:cNvSpPr>
            <a:spLocks noChangeArrowheads="1"/>
          </p:cNvSpPr>
          <p:nvPr/>
        </p:nvSpPr>
        <p:spPr bwMode="auto">
          <a:xfrm>
            <a:off x="5648325" y="31750"/>
            <a:ext cx="3676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280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The Coolest Design</a:t>
            </a:r>
          </a:p>
        </p:txBody>
      </p:sp>
      <p:sp>
        <p:nvSpPr>
          <p:cNvPr id="13336" name="矩形 66"/>
          <p:cNvSpPr>
            <a:spLocks noChangeArrowheads="1"/>
          </p:cNvSpPr>
          <p:nvPr/>
        </p:nvSpPr>
        <p:spPr bwMode="auto">
          <a:xfrm>
            <a:off x="4500563" y="482600"/>
            <a:ext cx="460851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r" eaLnBrk="1" hangingPunct="1">
              <a:spcBef>
                <a:spcPct val="0"/>
              </a:spcBef>
              <a:buFont typeface="Arial" panose="020B0604020202020204" pitchFamily="34" charset="0"/>
              <a:buNone/>
            </a:pPr>
            <a:r>
              <a:rPr lang="en-US" altLang="zh-CN" sz="100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Lorem ipsum dolor sit amet, consectetur adipisicing elit, sed do eiusmod tempor incididunt ut labore et dolore magna aliqua.</a:t>
            </a:r>
            <a:endParaRPr lang="zh-CN" altLang="en-US" sz="1800">
              <a:latin typeface="Arial" panose="020B0604020202020204" pitchFamily="34" charset="0"/>
            </a:endParaRPr>
          </a:p>
        </p:txBody>
      </p:sp>
      <p:grpSp>
        <p:nvGrpSpPr>
          <p:cNvPr id="13337" name="组合 26"/>
          <p:cNvGrpSpPr/>
          <p:nvPr/>
        </p:nvGrpSpPr>
        <p:grpSpPr bwMode="auto">
          <a:xfrm>
            <a:off x="958850" y="898525"/>
            <a:ext cx="2757488" cy="4832350"/>
            <a:chOff x="0" y="0"/>
            <a:chExt cx="2757979" cy="4832378"/>
          </a:xfrm>
        </p:grpSpPr>
        <p:grpSp>
          <p:nvGrpSpPr>
            <p:cNvPr id="13339" name="组合 27"/>
            <p:cNvGrpSpPr/>
            <p:nvPr/>
          </p:nvGrpSpPr>
          <p:grpSpPr bwMode="auto">
            <a:xfrm>
              <a:off x="0" y="0"/>
              <a:ext cx="2757979" cy="4832378"/>
              <a:chOff x="0" y="0"/>
              <a:chExt cx="2757979" cy="4832378"/>
            </a:xfrm>
          </p:grpSpPr>
          <p:grpSp>
            <p:nvGrpSpPr>
              <p:cNvPr id="13343" name="组合 32"/>
              <p:cNvGrpSpPr/>
              <p:nvPr/>
            </p:nvGrpSpPr>
            <p:grpSpPr bwMode="auto">
              <a:xfrm>
                <a:off x="0" y="0"/>
                <a:ext cx="2757979" cy="4832378"/>
                <a:chOff x="0" y="0"/>
                <a:chExt cx="2110942" cy="3698676"/>
              </a:xfrm>
            </p:grpSpPr>
            <p:sp>
              <p:nvSpPr>
                <p:cNvPr id="13347" name="圆角矩形 36"/>
                <p:cNvSpPr>
                  <a:spLocks noChangeArrowheads="1"/>
                </p:cNvSpPr>
                <p:nvPr/>
              </p:nvSpPr>
              <p:spPr bwMode="auto">
                <a:xfrm>
                  <a:off x="22710" y="21602"/>
                  <a:ext cx="2088232" cy="3677074"/>
                </a:xfrm>
                <a:prstGeom prst="roundRect">
                  <a:avLst>
                    <a:gd name="adj" fmla="val 16667"/>
                  </a:avLst>
                </a:prstGeom>
                <a:solidFill>
                  <a:schemeClr val="bg1"/>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13348" name="矩形 37"/>
                <p:cNvSpPr>
                  <a:spLocks noChangeArrowheads="1"/>
                </p:cNvSpPr>
                <p:nvPr/>
              </p:nvSpPr>
              <p:spPr bwMode="auto">
                <a:xfrm>
                  <a:off x="1534878" y="0"/>
                  <a:ext cx="288032" cy="72008"/>
                </a:xfrm>
                <a:prstGeom prst="rect">
                  <a:avLst/>
                </a:prstGeom>
                <a:solidFill>
                  <a:schemeClr val="bg1"/>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13349" name="矩形 38"/>
                <p:cNvSpPr>
                  <a:spLocks noChangeArrowheads="1"/>
                </p:cNvSpPr>
                <p:nvPr/>
              </p:nvSpPr>
              <p:spPr bwMode="auto">
                <a:xfrm>
                  <a:off x="0" y="618204"/>
                  <a:ext cx="72008" cy="126016"/>
                </a:xfrm>
                <a:prstGeom prst="rect">
                  <a:avLst/>
                </a:prstGeom>
                <a:solidFill>
                  <a:schemeClr val="bg1"/>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13350" name="矩形 46"/>
                <p:cNvSpPr>
                  <a:spLocks noChangeArrowheads="1"/>
                </p:cNvSpPr>
                <p:nvPr/>
              </p:nvSpPr>
              <p:spPr bwMode="auto">
                <a:xfrm>
                  <a:off x="0" y="896620"/>
                  <a:ext cx="72008" cy="126016"/>
                </a:xfrm>
                <a:prstGeom prst="rect">
                  <a:avLst/>
                </a:prstGeom>
                <a:solidFill>
                  <a:schemeClr val="bg1"/>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13351" name="矩形 47"/>
                <p:cNvSpPr>
                  <a:spLocks noChangeArrowheads="1"/>
                </p:cNvSpPr>
                <p:nvPr/>
              </p:nvSpPr>
              <p:spPr bwMode="auto">
                <a:xfrm>
                  <a:off x="0" y="1173730"/>
                  <a:ext cx="72008" cy="126016"/>
                </a:xfrm>
                <a:prstGeom prst="rect">
                  <a:avLst/>
                </a:prstGeom>
                <a:solidFill>
                  <a:schemeClr val="bg1"/>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时尚中黑简体" panose="01010104010101010101" pitchFamily="2" charset="-122"/>
                    <a:ea typeface="时尚中黑简体" panose="01010104010101010101" pitchFamily="2" charset="-122"/>
                    <a:sym typeface="宋体" panose="02010600030101010101" pitchFamily="2" charset="-122"/>
                  </a:endParaRPr>
                </a:p>
              </p:txBody>
            </p:sp>
          </p:grpSp>
          <p:sp>
            <p:nvSpPr>
              <p:cNvPr id="13344" name="矩形 33"/>
              <p:cNvSpPr>
                <a:spLocks noChangeArrowheads="1"/>
              </p:cNvSpPr>
              <p:nvPr/>
            </p:nvSpPr>
            <p:spPr bwMode="auto">
              <a:xfrm>
                <a:off x="217830" y="807693"/>
                <a:ext cx="2351990" cy="3642270"/>
              </a:xfrm>
              <a:prstGeom prst="rect">
                <a:avLst/>
              </a:prstGeom>
              <a:solidFill>
                <a:srgbClr val="1976AF"/>
              </a:solidFill>
              <a:ln w="25400">
                <a:solidFill>
                  <a:schemeClr val="tx1"/>
                </a:solidFill>
                <a:bevel/>
              </a:ln>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13345" name="椭圆 34"/>
              <p:cNvSpPr>
                <a:spLocks noChangeArrowheads="1"/>
              </p:cNvSpPr>
              <p:nvPr/>
            </p:nvSpPr>
            <p:spPr bwMode="auto">
              <a:xfrm>
                <a:off x="1429106" y="310462"/>
                <a:ext cx="23517" cy="23517"/>
              </a:xfrm>
              <a:prstGeom prst="ellipse">
                <a:avLst/>
              </a:prstGeom>
              <a:solidFill>
                <a:schemeClr val="bg1"/>
              </a:solidFill>
              <a:ln w="25400">
                <a:solidFill>
                  <a:schemeClr val="bg1"/>
                </a:solidFill>
                <a:bevel/>
              </a:ln>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13346" name="圆角矩形 35"/>
              <p:cNvSpPr>
                <a:spLocks noChangeArrowheads="1"/>
              </p:cNvSpPr>
              <p:nvPr/>
            </p:nvSpPr>
            <p:spPr bwMode="auto">
              <a:xfrm>
                <a:off x="1158626" y="498621"/>
                <a:ext cx="564478" cy="23517"/>
              </a:xfrm>
              <a:prstGeom prst="roundRect">
                <a:avLst>
                  <a:gd name="adj" fmla="val 16667"/>
                </a:avLst>
              </a:prstGeom>
              <a:solidFill>
                <a:schemeClr val="bg1"/>
              </a:solidFill>
              <a:ln w="25400">
                <a:solidFill>
                  <a:schemeClr val="bg1"/>
                </a:solidFill>
                <a:bevel/>
              </a:ln>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时尚中黑简体" panose="01010104010101010101" pitchFamily="2" charset="-122"/>
                  <a:ea typeface="时尚中黑简体" panose="01010104010101010101" pitchFamily="2" charset="-122"/>
                  <a:sym typeface="宋体" panose="02010600030101010101" pitchFamily="2" charset="-122"/>
                </a:endParaRPr>
              </a:p>
            </p:txBody>
          </p:sp>
        </p:grpSp>
        <p:pic>
          <p:nvPicPr>
            <p:cNvPr id="1334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004" y="1194921"/>
              <a:ext cx="852902" cy="29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334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1603" y="1773293"/>
              <a:ext cx="444563" cy="151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334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1725" y="1453755"/>
              <a:ext cx="739936" cy="252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grpSp>
      <p:pic>
        <p:nvPicPr>
          <p:cNvPr id="13338" name="图片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750" y="3257550"/>
            <a:ext cx="2100263"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bg bwMode="auto">
      <p:bgPr>
        <a:solidFill>
          <a:srgbClr val="1976AF"/>
        </a:solidFill>
        <a:effectLst/>
      </p:bgPr>
    </p:bg>
    <p:spTree>
      <p:nvGrpSpPr>
        <p:cNvPr id="1" name=""/>
        <p:cNvGrpSpPr/>
        <p:nvPr/>
      </p:nvGrpSpPr>
      <p:grpSpPr>
        <a:xfrm>
          <a:off x="0" y="0"/>
          <a:ext cx="0" cy="0"/>
          <a:chOff x="0" y="0"/>
          <a:chExt cx="0" cy="0"/>
        </a:xfrm>
      </p:grpSpPr>
      <p:sp>
        <p:nvSpPr>
          <p:cNvPr id="14338" name="矩形 45"/>
          <p:cNvSpPr>
            <a:spLocks noChangeArrowheads="1"/>
          </p:cNvSpPr>
          <p:nvPr/>
        </p:nvSpPr>
        <p:spPr bwMode="auto">
          <a:xfrm>
            <a:off x="476250" y="176213"/>
            <a:ext cx="890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80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LOGO</a:t>
            </a:r>
          </a:p>
        </p:txBody>
      </p:sp>
      <p:sp>
        <p:nvSpPr>
          <p:cNvPr id="14339" name="Freeform 5658"/>
          <p:cNvSpPr>
            <a:spLocks noEditPoints="1" noChangeArrowheads="1"/>
          </p:cNvSpPr>
          <p:nvPr/>
        </p:nvSpPr>
        <p:spPr bwMode="auto">
          <a:xfrm>
            <a:off x="179388" y="165100"/>
            <a:ext cx="296862" cy="319088"/>
          </a:xfrm>
          <a:custGeom>
            <a:avLst/>
            <a:gdLst>
              <a:gd name="T0" fmla="*/ 215822915 w 70"/>
              <a:gd name="T1" fmla="*/ 54304523 h 75"/>
              <a:gd name="T2" fmla="*/ 377689041 w 70"/>
              <a:gd name="T3" fmla="*/ 199110912 h 75"/>
              <a:gd name="T4" fmla="*/ 215822915 w 70"/>
              <a:gd name="T5" fmla="*/ 343917301 h 75"/>
              <a:gd name="T6" fmla="*/ 71942385 w 70"/>
              <a:gd name="T7" fmla="*/ 199110912 h 75"/>
              <a:gd name="T8" fmla="*/ 215822915 w 70"/>
              <a:gd name="T9" fmla="*/ 54304523 h 75"/>
              <a:gd name="T10" fmla="*/ 1025149304 w 70"/>
              <a:gd name="T11" fmla="*/ 54304523 h 75"/>
              <a:gd name="T12" fmla="*/ 881268774 w 70"/>
              <a:gd name="T13" fmla="*/ 199110912 h 75"/>
              <a:gd name="T14" fmla="*/ 1025149304 w 70"/>
              <a:gd name="T15" fmla="*/ 343917301 h 75"/>
              <a:gd name="T16" fmla="*/ 1169034074 w 70"/>
              <a:gd name="T17" fmla="*/ 199110912 h 75"/>
              <a:gd name="T18" fmla="*/ 1025149304 w 70"/>
              <a:gd name="T19" fmla="*/ 54304523 h 75"/>
              <a:gd name="T20" fmla="*/ 881268774 w 70"/>
              <a:gd name="T21" fmla="*/ 905039931 h 75"/>
              <a:gd name="T22" fmla="*/ 881268774 w 70"/>
              <a:gd name="T23" fmla="*/ 1303257500 h 75"/>
              <a:gd name="T24" fmla="*/ 971196756 w 70"/>
              <a:gd name="T25" fmla="*/ 1303257500 h 75"/>
              <a:gd name="T26" fmla="*/ 1025149304 w 70"/>
              <a:gd name="T27" fmla="*/ 1013644722 h 75"/>
              <a:gd name="T28" fmla="*/ 1061120496 w 70"/>
              <a:gd name="T29" fmla="*/ 1303257500 h 75"/>
              <a:gd name="T30" fmla="*/ 1169034074 w 70"/>
              <a:gd name="T31" fmla="*/ 1303257500 h 75"/>
              <a:gd name="T32" fmla="*/ 1169034074 w 70"/>
              <a:gd name="T33" fmla="*/ 868838333 h 75"/>
              <a:gd name="T34" fmla="*/ 1258957815 w 70"/>
              <a:gd name="T35" fmla="*/ 742134870 h 75"/>
              <a:gd name="T36" fmla="*/ 1258957815 w 70"/>
              <a:gd name="T37" fmla="*/ 506822361 h 75"/>
              <a:gd name="T38" fmla="*/ 1115077285 w 70"/>
              <a:gd name="T39" fmla="*/ 380118898 h 75"/>
              <a:gd name="T40" fmla="*/ 935225563 w 70"/>
              <a:gd name="T41" fmla="*/ 380118898 h 75"/>
              <a:gd name="T42" fmla="*/ 899254370 w 70"/>
              <a:gd name="T43" fmla="*/ 380118898 h 75"/>
              <a:gd name="T44" fmla="*/ 935225563 w 70"/>
              <a:gd name="T45" fmla="*/ 506822361 h 75"/>
              <a:gd name="T46" fmla="*/ 935225563 w 70"/>
              <a:gd name="T47" fmla="*/ 742134870 h 75"/>
              <a:gd name="T48" fmla="*/ 881268774 w 70"/>
              <a:gd name="T49" fmla="*/ 905039931 h 75"/>
              <a:gd name="T50" fmla="*/ 629478907 w 70"/>
              <a:gd name="T51" fmla="*/ 0 h 75"/>
              <a:gd name="T52" fmla="*/ 791345033 w 70"/>
              <a:gd name="T53" fmla="*/ 162909315 h 75"/>
              <a:gd name="T54" fmla="*/ 629478907 w 70"/>
              <a:gd name="T55" fmla="*/ 307715704 h 75"/>
              <a:gd name="T56" fmla="*/ 467612782 w 70"/>
              <a:gd name="T57" fmla="*/ 162909315 h 75"/>
              <a:gd name="T58" fmla="*/ 629478907 w 70"/>
              <a:gd name="T59" fmla="*/ 0 h 75"/>
              <a:gd name="T60" fmla="*/ 791345033 w 70"/>
              <a:gd name="T61" fmla="*/ 886941259 h 75"/>
              <a:gd name="T62" fmla="*/ 791345033 w 70"/>
              <a:gd name="T63" fmla="*/ 1357562023 h 75"/>
              <a:gd name="T64" fmla="*/ 665450100 w 70"/>
              <a:gd name="T65" fmla="*/ 1357562023 h 75"/>
              <a:gd name="T66" fmla="*/ 629478907 w 70"/>
              <a:gd name="T67" fmla="*/ 1049846320 h 75"/>
              <a:gd name="T68" fmla="*/ 575522119 w 70"/>
              <a:gd name="T69" fmla="*/ 1357562023 h 75"/>
              <a:gd name="T70" fmla="*/ 449627185 w 70"/>
              <a:gd name="T71" fmla="*/ 1357562023 h 75"/>
              <a:gd name="T72" fmla="*/ 449627185 w 70"/>
              <a:gd name="T73" fmla="*/ 886941259 h 75"/>
              <a:gd name="T74" fmla="*/ 377689041 w 70"/>
              <a:gd name="T75" fmla="*/ 742134870 h 75"/>
              <a:gd name="T76" fmla="*/ 377689041 w 70"/>
              <a:gd name="T77" fmla="*/ 506822361 h 75"/>
              <a:gd name="T78" fmla="*/ 521569570 w 70"/>
              <a:gd name="T79" fmla="*/ 343917301 h 75"/>
              <a:gd name="T80" fmla="*/ 719402648 w 70"/>
              <a:gd name="T81" fmla="*/ 343917301 h 75"/>
              <a:gd name="T82" fmla="*/ 863287419 w 70"/>
              <a:gd name="T83" fmla="*/ 506822361 h 75"/>
              <a:gd name="T84" fmla="*/ 863287419 w 70"/>
              <a:gd name="T85" fmla="*/ 742134870 h 75"/>
              <a:gd name="T86" fmla="*/ 791345033 w 70"/>
              <a:gd name="T87" fmla="*/ 886941259 h 75"/>
              <a:gd name="T88" fmla="*/ 377689041 w 70"/>
              <a:gd name="T89" fmla="*/ 905039931 h 75"/>
              <a:gd name="T90" fmla="*/ 377689041 w 70"/>
              <a:gd name="T91" fmla="*/ 1303257500 h 75"/>
              <a:gd name="T92" fmla="*/ 269775463 w 70"/>
              <a:gd name="T93" fmla="*/ 1303257500 h 75"/>
              <a:gd name="T94" fmla="*/ 215822915 w 70"/>
              <a:gd name="T95" fmla="*/ 1013644722 h 75"/>
              <a:gd name="T96" fmla="*/ 179851722 w 70"/>
              <a:gd name="T97" fmla="*/ 1303257500 h 75"/>
              <a:gd name="T98" fmla="*/ 71942385 w 70"/>
              <a:gd name="T99" fmla="*/ 1303257500 h 75"/>
              <a:gd name="T100" fmla="*/ 71942385 w 70"/>
              <a:gd name="T101" fmla="*/ 868838333 h 75"/>
              <a:gd name="T102" fmla="*/ 0 w 70"/>
              <a:gd name="T103" fmla="*/ 742134870 h 75"/>
              <a:gd name="T104" fmla="*/ 0 w 70"/>
              <a:gd name="T105" fmla="*/ 506822361 h 75"/>
              <a:gd name="T106" fmla="*/ 125894933 w 70"/>
              <a:gd name="T107" fmla="*/ 380118898 h 75"/>
              <a:gd name="T108" fmla="*/ 305746656 w 70"/>
              <a:gd name="T109" fmla="*/ 380118898 h 75"/>
              <a:gd name="T110" fmla="*/ 341717848 w 70"/>
              <a:gd name="T111" fmla="*/ 380118898 h 75"/>
              <a:gd name="T112" fmla="*/ 305746656 w 70"/>
              <a:gd name="T113" fmla="*/ 506822361 h 75"/>
              <a:gd name="T114" fmla="*/ 305746656 w 70"/>
              <a:gd name="T115" fmla="*/ 742134870 h 75"/>
              <a:gd name="T116" fmla="*/ 377689041 w 70"/>
              <a:gd name="T117" fmla="*/ 905039931 h 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0"/>
              <a:gd name="T178" fmla="*/ 0 h 75"/>
              <a:gd name="T179" fmla="*/ 70 w 70"/>
              <a:gd name="T180" fmla="*/ 75 h 7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0" h="75">
                <a:moveTo>
                  <a:pt x="12" y="3"/>
                </a:moveTo>
                <a:cubicBezTo>
                  <a:pt x="17" y="3"/>
                  <a:pt x="21" y="6"/>
                  <a:pt x="21" y="11"/>
                </a:cubicBezTo>
                <a:cubicBezTo>
                  <a:pt x="21" y="15"/>
                  <a:pt x="17" y="19"/>
                  <a:pt x="12" y="19"/>
                </a:cubicBezTo>
                <a:cubicBezTo>
                  <a:pt x="8" y="19"/>
                  <a:pt x="4" y="15"/>
                  <a:pt x="4" y="11"/>
                </a:cubicBezTo>
                <a:cubicBezTo>
                  <a:pt x="4" y="6"/>
                  <a:pt x="8" y="3"/>
                  <a:pt x="12" y="3"/>
                </a:cubicBezTo>
                <a:close/>
                <a:moveTo>
                  <a:pt x="57" y="3"/>
                </a:moveTo>
                <a:cubicBezTo>
                  <a:pt x="52" y="3"/>
                  <a:pt x="49" y="6"/>
                  <a:pt x="49" y="11"/>
                </a:cubicBezTo>
                <a:cubicBezTo>
                  <a:pt x="49" y="15"/>
                  <a:pt x="52" y="19"/>
                  <a:pt x="57" y="19"/>
                </a:cubicBezTo>
                <a:cubicBezTo>
                  <a:pt x="61" y="19"/>
                  <a:pt x="65" y="15"/>
                  <a:pt x="65" y="11"/>
                </a:cubicBezTo>
                <a:cubicBezTo>
                  <a:pt x="65" y="6"/>
                  <a:pt x="61" y="3"/>
                  <a:pt x="57" y="3"/>
                </a:cubicBezTo>
                <a:close/>
                <a:moveTo>
                  <a:pt x="49" y="50"/>
                </a:moveTo>
                <a:cubicBezTo>
                  <a:pt x="49" y="72"/>
                  <a:pt x="49" y="72"/>
                  <a:pt x="49" y="72"/>
                </a:cubicBezTo>
                <a:cubicBezTo>
                  <a:pt x="54" y="72"/>
                  <a:pt x="54" y="72"/>
                  <a:pt x="54" y="72"/>
                </a:cubicBezTo>
                <a:cubicBezTo>
                  <a:pt x="57" y="56"/>
                  <a:pt x="57" y="56"/>
                  <a:pt x="57" y="56"/>
                </a:cubicBezTo>
                <a:cubicBezTo>
                  <a:pt x="59" y="72"/>
                  <a:pt x="59" y="72"/>
                  <a:pt x="59" y="72"/>
                </a:cubicBezTo>
                <a:cubicBezTo>
                  <a:pt x="65" y="72"/>
                  <a:pt x="65" y="72"/>
                  <a:pt x="65" y="72"/>
                </a:cubicBezTo>
                <a:cubicBezTo>
                  <a:pt x="65" y="48"/>
                  <a:pt x="65" y="48"/>
                  <a:pt x="65" y="48"/>
                </a:cubicBezTo>
                <a:cubicBezTo>
                  <a:pt x="68" y="46"/>
                  <a:pt x="70" y="44"/>
                  <a:pt x="70" y="41"/>
                </a:cubicBezTo>
                <a:cubicBezTo>
                  <a:pt x="70" y="28"/>
                  <a:pt x="70" y="28"/>
                  <a:pt x="70" y="28"/>
                </a:cubicBezTo>
                <a:cubicBezTo>
                  <a:pt x="70" y="24"/>
                  <a:pt x="66" y="21"/>
                  <a:pt x="62" y="21"/>
                </a:cubicBezTo>
                <a:cubicBezTo>
                  <a:pt x="52" y="21"/>
                  <a:pt x="52" y="21"/>
                  <a:pt x="52" y="21"/>
                </a:cubicBezTo>
                <a:cubicBezTo>
                  <a:pt x="52" y="21"/>
                  <a:pt x="51" y="21"/>
                  <a:pt x="50" y="21"/>
                </a:cubicBezTo>
                <a:cubicBezTo>
                  <a:pt x="52" y="23"/>
                  <a:pt x="52" y="25"/>
                  <a:pt x="52" y="28"/>
                </a:cubicBezTo>
                <a:cubicBezTo>
                  <a:pt x="52" y="41"/>
                  <a:pt x="52" y="41"/>
                  <a:pt x="52" y="41"/>
                </a:cubicBezTo>
                <a:cubicBezTo>
                  <a:pt x="52" y="44"/>
                  <a:pt x="51" y="48"/>
                  <a:pt x="49" y="50"/>
                </a:cubicBezTo>
                <a:close/>
                <a:moveTo>
                  <a:pt x="35" y="0"/>
                </a:moveTo>
                <a:cubicBezTo>
                  <a:pt x="40" y="0"/>
                  <a:pt x="44" y="4"/>
                  <a:pt x="44" y="9"/>
                </a:cubicBezTo>
                <a:cubicBezTo>
                  <a:pt x="44" y="13"/>
                  <a:pt x="40" y="17"/>
                  <a:pt x="35" y="17"/>
                </a:cubicBezTo>
                <a:cubicBezTo>
                  <a:pt x="30" y="17"/>
                  <a:pt x="26" y="13"/>
                  <a:pt x="26" y="9"/>
                </a:cubicBezTo>
                <a:cubicBezTo>
                  <a:pt x="26" y="4"/>
                  <a:pt x="30" y="0"/>
                  <a:pt x="35" y="0"/>
                </a:cubicBezTo>
                <a:close/>
                <a:moveTo>
                  <a:pt x="44" y="49"/>
                </a:moveTo>
                <a:cubicBezTo>
                  <a:pt x="44" y="75"/>
                  <a:pt x="44" y="75"/>
                  <a:pt x="44" y="75"/>
                </a:cubicBezTo>
                <a:cubicBezTo>
                  <a:pt x="37" y="75"/>
                  <a:pt x="37" y="75"/>
                  <a:pt x="37" y="75"/>
                </a:cubicBezTo>
                <a:cubicBezTo>
                  <a:pt x="35" y="58"/>
                  <a:pt x="35" y="58"/>
                  <a:pt x="35" y="58"/>
                </a:cubicBezTo>
                <a:cubicBezTo>
                  <a:pt x="32" y="75"/>
                  <a:pt x="32" y="75"/>
                  <a:pt x="32" y="75"/>
                </a:cubicBezTo>
                <a:cubicBezTo>
                  <a:pt x="25" y="75"/>
                  <a:pt x="25" y="75"/>
                  <a:pt x="25" y="75"/>
                </a:cubicBezTo>
                <a:cubicBezTo>
                  <a:pt x="25" y="49"/>
                  <a:pt x="25" y="49"/>
                  <a:pt x="25" y="49"/>
                </a:cubicBezTo>
                <a:cubicBezTo>
                  <a:pt x="23" y="47"/>
                  <a:pt x="21" y="44"/>
                  <a:pt x="21" y="41"/>
                </a:cubicBezTo>
                <a:cubicBezTo>
                  <a:pt x="21" y="28"/>
                  <a:pt x="21" y="28"/>
                  <a:pt x="21" y="28"/>
                </a:cubicBezTo>
                <a:cubicBezTo>
                  <a:pt x="21" y="23"/>
                  <a:pt x="25" y="19"/>
                  <a:pt x="29" y="19"/>
                </a:cubicBezTo>
                <a:cubicBezTo>
                  <a:pt x="40" y="19"/>
                  <a:pt x="40" y="19"/>
                  <a:pt x="40" y="19"/>
                </a:cubicBezTo>
                <a:cubicBezTo>
                  <a:pt x="45" y="19"/>
                  <a:pt x="48" y="23"/>
                  <a:pt x="48" y="28"/>
                </a:cubicBezTo>
                <a:cubicBezTo>
                  <a:pt x="48" y="41"/>
                  <a:pt x="48" y="41"/>
                  <a:pt x="48" y="41"/>
                </a:cubicBezTo>
                <a:cubicBezTo>
                  <a:pt x="48" y="44"/>
                  <a:pt x="46" y="47"/>
                  <a:pt x="44" y="49"/>
                </a:cubicBezTo>
                <a:close/>
                <a:moveTo>
                  <a:pt x="21" y="50"/>
                </a:moveTo>
                <a:cubicBezTo>
                  <a:pt x="21" y="72"/>
                  <a:pt x="21" y="72"/>
                  <a:pt x="21" y="72"/>
                </a:cubicBezTo>
                <a:cubicBezTo>
                  <a:pt x="15" y="72"/>
                  <a:pt x="15" y="72"/>
                  <a:pt x="15" y="72"/>
                </a:cubicBezTo>
                <a:cubicBezTo>
                  <a:pt x="12" y="56"/>
                  <a:pt x="12" y="56"/>
                  <a:pt x="12" y="56"/>
                </a:cubicBezTo>
                <a:cubicBezTo>
                  <a:pt x="10" y="72"/>
                  <a:pt x="10" y="72"/>
                  <a:pt x="10" y="72"/>
                </a:cubicBezTo>
                <a:cubicBezTo>
                  <a:pt x="4" y="72"/>
                  <a:pt x="4" y="72"/>
                  <a:pt x="4" y="72"/>
                </a:cubicBezTo>
                <a:cubicBezTo>
                  <a:pt x="4" y="48"/>
                  <a:pt x="4" y="48"/>
                  <a:pt x="4" y="48"/>
                </a:cubicBezTo>
                <a:cubicBezTo>
                  <a:pt x="1" y="46"/>
                  <a:pt x="0" y="44"/>
                  <a:pt x="0" y="41"/>
                </a:cubicBezTo>
                <a:cubicBezTo>
                  <a:pt x="0" y="28"/>
                  <a:pt x="0" y="28"/>
                  <a:pt x="0" y="28"/>
                </a:cubicBezTo>
                <a:cubicBezTo>
                  <a:pt x="0" y="24"/>
                  <a:pt x="3" y="21"/>
                  <a:pt x="7" y="21"/>
                </a:cubicBezTo>
                <a:cubicBezTo>
                  <a:pt x="17" y="21"/>
                  <a:pt x="17" y="21"/>
                  <a:pt x="17" y="21"/>
                </a:cubicBezTo>
                <a:cubicBezTo>
                  <a:pt x="18" y="21"/>
                  <a:pt x="18" y="21"/>
                  <a:pt x="19" y="21"/>
                </a:cubicBezTo>
                <a:cubicBezTo>
                  <a:pt x="18" y="23"/>
                  <a:pt x="17" y="25"/>
                  <a:pt x="17" y="28"/>
                </a:cubicBezTo>
                <a:cubicBezTo>
                  <a:pt x="17" y="41"/>
                  <a:pt x="17" y="41"/>
                  <a:pt x="17" y="41"/>
                </a:cubicBezTo>
                <a:cubicBezTo>
                  <a:pt x="17" y="44"/>
                  <a:pt x="18" y="48"/>
                  <a:pt x="21" y="5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4340" name="矩形 47"/>
          <p:cNvSpPr>
            <a:spLocks noChangeArrowheads="1"/>
          </p:cNvSpPr>
          <p:nvPr/>
        </p:nvSpPr>
        <p:spPr bwMode="auto">
          <a:xfrm>
            <a:off x="5648325" y="31750"/>
            <a:ext cx="3676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280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The Coolest Design</a:t>
            </a:r>
          </a:p>
        </p:txBody>
      </p:sp>
      <p:sp>
        <p:nvSpPr>
          <p:cNvPr id="14341" name="矩形 48"/>
          <p:cNvSpPr>
            <a:spLocks noChangeArrowheads="1"/>
          </p:cNvSpPr>
          <p:nvPr/>
        </p:nvSpPr>
        <p:spPr bwMode="auto">
          <a:xfrm>
            <a:off x="4500563" y="482600"/>
            <a:ext cx="460851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r" eaLnBrk="1" hangingPunct="1">
              <a:spcBef>
                <a:spcPct val="0"/>
              </a:spcBef>
              <a:buFont typeface="Arial" panose="020B0604020202020204" pitchFamily="34" charset="0"/>
              <a:buNone/>
            </a:pPr>
            <a:r>
              <a:rPr lang="en-US" altLang="zh-CN" sz="100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Lorem ipsum dolor sit amet, consectetur adipisicing elit, sed do eiusmod tempor incididunt ut labore et dolore magna aliqua.</a:t>
            </a:r>
            <a:endParaRPr lang="zh-CN" altLang="en-US" sz="1800">
              <a:latin typeface="Arial" panose="020B0604020202020204" pitchFamily="34" charset="0"/>
            </a:endParaRPr>
          </a:p>
        </p:txBody>
      </p:sp>
      <p:pic>
        <p:nvPicPr>
          <p:cNvPr id="14342"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9538" y="1795463"/>
            <a:ext cx="935037" cy="935037"/>
          </a:xfrm>
          <a:prstGeom prst="rect">
            <a:avLst/>
          </a:prstGeom>
          <a:noFill/>
          <a:ln w="57150">
            <a:solidFill>
              <a:srgbClr val="92BEA2"/>
            </a:solidFill>
            <a:bevel/>
          </a:ln>
          <a:extLst>
            <a:ext uri="{909E8E84-426E-40DD-AFC4-6F175D3DCCD1}">
              <a14:hiddenFill xmlns:a14="http://schemas.microsoft.com/office/drawing/2010/main">
                <a:solidFill>
                  <a:srgbClr val="FFFFFF"/>
                </a:solidFill>
              </a14:hiddenFill>
            </a:ext>
          </a:extLst>
        </p:spPr>
      </p:pic>
      <p:pic>
        <p:nvPicPr>
          <p:cNvPr id="14343"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9225" y="1638300"/>
            <a:ext cx="935038" cy="936625"/>
          </a:xfrm>
          <a:prstGeom prst="rect">
            <a:avLst/>
          </a:prstGeom>
          <a:noFill/>
          <a:ln w="57150">
            <a:solidFill>
              <a:srgbClr val="92BEA2"/>
            </a:solidFill>
            <a:bevel/>
          </a:ln>
          <a:extLst>
            <a:ext uri="{909E8E84-426E-40DD-AFC4-6F175D3DCCD1}">
              <a14:hiddenFill xmlns:a14="http://schemas.microsoft.com/office/drawing/2010/main">
                <a:solidFill>
                  <a:srgbClr val="FFFFFF"/>
                </a:solidFill>
              </a14:hiddenFill>
            </a:ext>
          </a:extLst>
        </p:spPr>
      </p:pic>
      <p:pic>
        <p:nvPicPr>
          <p:cNvPr id="14344" name="Picture 2">
            <a:hlinkClick r:id="rId4"/>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0975" y="1795463"/>
            <a:ext cx="936625" cy="935037"/>
          </a:xfrm>
          <a:prstGeom prst="rect">
            <a:avLst/>
          </a:prstGeom>
          <a:noFill/>
          <a:ln w="57150">
            <a:solidFill>
              <a:srgbClr val="92BEA2"/>
            </a:solidFill>
            <a:bevel/>
          </a:ln>
          <a:extLst>
            <a:ext uri="{909E8E84-426E-40DD-AFC4-6F175D3DCCD1}">
              <a14:hiddenFill xmlns:a14="http://schemas.microsoft.com/office/drawing/2010/main">
                <a:solidFill>
                  <a:srgbClr val="FFFFFF"/>
                </a:solidFill>
              </a14:hiddenFill>
            </a:ext>
          </a:extLst>
        </p:spPr>
      </p:pic>
      <p:pic>
        <p:nvPicPr>
          <p:cNvPr id="14345" name="Picture 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6850" y="2303463"/>
            <a:ext cx="936625" cy="935037"/>
          </a:xfrm>
          <a:prstGeom prst="rect">
            <a:avLst/>
          </a:prstGeom>
          <a:noFill/>
          <a:ln w="57150">
            <a:solidFill>
              <a:srgbClr val="92BEA2"/>
            </a:solidFill>
            <a:bevel/>
          </a:ln>
          <a:extLst>
            <a:ext uri="{909E8E84-426E-40DD-AFC4-6F175D3DCCD1}">
              <a14:hiddenFill xmlns:a14="http://schemas.microsoft.com/office/drawing/2010/main">
                <a:solidFill>
                  <a:srgbClr val="FFFFFF"/>
                </a:solidFill>
              </a14:hiddenFill>
            </a:ext>
          </a:extLst>
        </p:spPr>
      </p:pic>
      <p:pic>
        <p:nvPicPr>
          <p:cNvPr id="14346" name="Picture 4">
            <a:hlinkClick r:id="rId7"/>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07163" y="2359025"/>
            <a:ext cx="936625" cy="936625"/>
          </a:xfrm>
          <a:prstGeom prst="rect">
            <a:avLst/>
          </a:prstGeom>
          <a:noFill/>
          <a:ln w="57150">
            <a:solidFill>
              <a:srgbClr val="92BEA2"/>
            </a:solidFill>
            <a:bevel/>
          </a:ln>
          <a:extLst>
            <a:ext uri="{909E8E84-426E-40DD-AFC4-6F175D3DCCD1}">
              <a14:hiddenFill xmlns:a14="http://schemas.microsoft.com/office/drawing/2010/main">
                <a:solidFill>
                  <a:srgbClr val="FFFFFF"/>
                </a:solidFill>
              </a14:hiddenFill>
            </a:ext>
          </a:extLst>
        </p:spPr>
      </p:pic>
      <p:pic>
        <p:nvPicPr>
          <p:cNvPr id="14347" name="Picture 8">
            <a:hlinkClick r:id="rId9"/>
          </p:cNvPr>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2913" y="1720850"/>
            <a:ext cx="935037" cy="936625"/>
          </a:xfrm>
          <a:prstGeom prst="rect">
            <a:avLst/>
          </a:prstGeom>
          <a:noFill/>
          <a:ln w="57150">
            <a:solidFill>
              <a:srgbClr val="92BEA2"/>
            </a:solidFill>
            <a:bevel/>
          </a:ln>
          <a:extLst>
            <a:ext uri="{909E8E84-426E-40DD-AFC4-6F175D3DCCD1}">
              <a14:hiddenFill xmlns:a14="http://schemas.microsoft.com/office/drawing/2010/main">
                <a:solidFill>
                  <a:srgbClr val="FFFFFF"/>
                </a:solidFill>
              </a14:hiddenFill>
            </a:ext>
          </a:extLst>
        </p:spPr>
      </p:pic>
      <p:pic>
        <p:nvPicPr>
          <p:cNvPr id="14348" name="Picture 2">
            <a:hlinkClick r:id="rId11"/>
          </p:cNvPr>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14475" y="2359025"/>
            <a:ext cx="935038" cy="936625"/>
          </a:xfrm>
          <a:prstGeom prst="rect">
            <a:avLst/>
          </a:prstGeom>
          <a:noFill/>
          <a:ln w="57150">
            <a:solidFill>
              <a:srgbClr val="92BEA2"/>
            </a:solidFill>
            <a:bevel/>
          </a:ln>
          <a:extLst>
            <a:ext uri="{909E8E84-426E-40DD-AFC4-6F175D3DCCD1}">
              <a14:hiddenFill xmlns:a14="http://schemas.microsoft.com/office/drawing/2010/main">
                <a:solidFill>
                  <a:srgbClr val="FFFFFF"/>
                </a:solidFill>
              </a14:hiddenFill>
            </a:ext>
          </a:extLst>
        </p:spPr>
      </p:pic>
      <p:sp>
        <p:nvSpPr>
          <p:cNvPr id="14349" name="Oval 5"/>
          <p:cNvSpPr>
            <a:spLocks noChangeArrowheads="1"/>
          </p:cNvSpPr>
          <p:nvPr/>
        </p:nvSpPr>
        <p:spPr bwMode="auto">
          <a:xfrm>
            <a:off x="2211388" y="2066925"/>
            <a:ext cx="660400" cy="660400"/>
          </a:xfrm>
          <a:prstGeom prst="ellipse">
            <a:avLst/>
          </a:prstGeom>
          <a:solidFill>
            <a:srgbClr val="FCD767"/>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4350" name="Oval 6"/>
          <p:cNvSpPr>
            <a:spLocks noChangeArrowheads="1"/>
          </p:cNvSpPr>
          <p:nvPr/>
        </p:nvSpPr>
        <p:spPr bwMode="auto">
          <a:xfrm>
            <a:off x="4729163" y="2066925"/>
            <a:ext cx="660400" cy="660400"/>
          </a:xfrm>
          <a:prstGeom prst="ellipse">
            <a:avLst/>
          </a:prstGeom>
          <a:solidFill>
            <a:srgbClr val="FCD767"/>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4351" name="Oval 7"/>
          <p:cNvSpPr>
            <a:spLocks noChangeArrowheads="1"/>
          </p:cNvSpPr>
          <p:nvPr/>
        </p:nvSpPr>
        <p:spPr bwMode="auto">
          <a:xfrm>
            <a:off x="7283450" y="2066925"/>
            <a:ext cx="660400" cy="660400"/>
          </a:xfrm>
          <a:prstGeom prst="ellipse">
            <a:avLst/>
          </a:prstGeom>
          <a:solidFill>
            <a:srgbClr val="FCD767"/>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4352" name="Oval 8"/>
          <p:cNvSpPr>
            <a:spLocks noChangeArrowheads="1"/>
          </p:cNvSpPr>
          <p:nvPr/>
        </p:nvSpPr>
        <p:spPr bwMode="auto">
          <a:xfrm>
            <a:off x="5997575" y="2066925"/>
            <a:ext cx="660400" cy="660400"/>
          </a:xfrm>
          <a:prstGeom prst="ellipse">
            <a:avLst/>
          </a:prstGeom>
          <a:solidFill>
            <a:srgbClr val="FCD767"/>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4353" name="Oval 9"/>
          <p:cNvSpPr>
            <a:spLocks noChangeArrowheads="1"/>
          </p:cNvSpPr>
          <p:nvPr/>
        </p:nvSpPr>
        <p:spPr bwMode="auto">
          <a:xfrm>
            <a:off x="3443288" y="2066925"/>
            <a:ext cx="660400" cy="660400"/>
          </a:xfrm>
          <a:prstGeom prst="ellipse">
            <a:avLst/>
          </a:prstGeom>
          <a:solidFill>
            <a:srgbClr val="FCD767"/>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4354" name="Oval 10"/>
          <p:cNvSpPr>
            <a:spLocks noChangeArrowheads="1"/>
          </p:cNvSpPr>
          <p:nvPr/>
        </p:nvSpPr>
        <p:spPr bwMode="auto">
          <a:xfrm>
            <a:off x="1014413" y="2066925"/>
            <a:ext cx="660400" cy="660400"/>
          </a:xfrm>
          <a:prstGeom prst="ellipse">
            <a:avLst/>
          </a:prstGeom>
          <a:solidFill>
            <a:srgbClr val="FCD767"/>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4355" name="TextBox 27"/>
          <p:cNvSpPr>
            <a:spLocks noChangeArrowheads="1"/>
          </p:cNvSpPr>
          <p:nvPr/>
        </p:nvSpPr>
        <p:spPr bwMode="auto">
          <a:xfrm>
            <a:off x="6292850" y="1143000"/>
            <a:ext cx="2728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200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Type something here</a:t>
            </a:r>
            <a:endParaRPr lang="zh-CN" altLang="en-US" sz="1800">
              <a:latin typeface="Arial" panose="020B0604020202020204" pitchFamily="34" charset="0"/>
            </a:endParaRPr>
          </a:p>
        </p:txBody>
      </p:sp>
      <p:sp>
        <p:nvSpPr>
          <p:cNvPr id="14356" name="TextBox 28"/>
          <p:cNvSpPr>
            <a:spLocks noChangeArrowheads="1"/>
          </p:cNvSpPr>
          <p:nvPr/>
        </p:nvSpPr>
        <p:spPr bwMode="auto">
          <a:xfrm>
            <a:off x="6318250" y="1487488"/>
            <a:ext cx="17113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20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Type something here</a:t>
            </a:r>
            <a:endParaRPr lang="zh-CN" altLang="en-US" sz="1800">
              <a:latin typeface="Arial" panose="020B0604020202020204" pitchFamily="34" charset="0"/>
            </a:endParaRPr>
          </a:p>
        </p:txBody>
      </p:sp>
      <p:sp>
        <p:nvSpPr>
          <p:cNvPr id="14357" name="文本框 34"/>
          <p:cNvSpPr>
            <a:spLocks noChangeArrowheads="1"/>
          </p:cNvSpPr>
          <p:nvPr/>
        </p:nvSpPr>
        <p:spPr bwMode="auto">
          <a:xfrm>
            <a:off x="871538" y="3221038"/>
            <a:ext cx="814387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200000"/>
              </a:lnSpc>
              <a:spcBef>
                <a:spcPct val="0"/>
              </a:spcBef>
              <a:buFont typeface="Arial" panose="020B0604020202020204" pitchFamily="34" charset="0"/>
              <a:buNone/>
            </a:pPr>
            <a:r>
              <a:rPr lang="en-US" altLang="zh-CN" sz="160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Type something here</a:t>
            </a:r>
            <a:endParaRPr lang="zh-CN" altLang="en-US" sz="160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a:p>
            <a:pPr eaLnBrk="1" hangingPunct="1">
              <a:spcBef>
                <a:spcPct val="0"/>
              </a:spcBef>
              <a:buFont typeface="Arial" panose="020B0604020202020204" pitchFamily="34" charset="0"/>
              <a:buNone/>
            </a:pPr>
            <a:r>
              <a:rPr lang="en-US" altLang="zh-CN" sz="140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Lorem ipsum dolor sit amet, consectetur adipisicing elit, sed do eiusmod tempor incididunt ut labore et dolore magna aliqua. Lorem ipsum dolor sit amet.</a:t>
            </a:r>
            <a:endParaRPr lang="zh-CN" altLang="en-US" sz="1800">
              <a:latin typeface="Arial" panose="020B0604020202020204" pitchFamily="34" charset="0"/>
            </a:endParaRPr>
          </a:p>
        </p:txBody>
      </p:sp>
      <p:sp>
        <p:nvSpPr>
          <p:cNvPr id="14358" name="矩形 65"/>
          <p:cNvSpPr>
            <a:spLocks noChangeArrowheads="1"/>
          </p:cNvSpPr>
          <p:nvPr/>
        </p:nvSpPr>
        <p:spPr bwMode="auto">
          <a:xfrm>
            <a:off x="0" y="4838700"/>
            <a:ext cx="9144000" cy="325438"/>
          </a:xfrm>
          <a:prstGeom prst="rect">
            <a:avLst/>
          </a:prstGeom>
          <a:solidFill>
            <a:srgbClr val="92BEA2"/>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bg bwMode="auto">
      <p:bgPr>
        <a:solidFill>
          <a:srgbClr val="1976AF"/>
        </a:solidFill>
        <a:effectLst/>
      </p:bgPr>
    </p:bg>
    <p:spTree>
      <p:nvGrpSpPr>
        <p:cNvPr id="1" name=""/>
        <p:cNvGrpSpPr/>
        <p:nvPr/>
      </p:nvGrpSpPr>
      <p:grpSpPr>
        <a:xfrm>
          <a:off x="0" y="0"/>
          <a:ext cx="0" cy="0"/>
          <a:chOff x="0" y="0"/>
          <a:chExt cx="0" cy="0"/>
        </a:xfrm>
      </p:grpSpPr>
      <p:sp>
        <p:nvSpPr>
          <p:cNvPr id="15362" name="矩形 21"/>
          <p:cNvSpPr>
            <a:spLocks noChangeArrowheads="1"/>
          </p:cNvSpPr>
          <p:nvPr/>
        </p:nvSpPr>
        <p:spPr bwMode="auto">
          <a:xfrm>
            <a:off x="476250" y="176213"/>
            <a:ext cx="890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80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LOGO</a:t>
            </a:r>
          </a:p>
        </p:txBody>
      </p:sp>
      <p:sp>
        <p:nvSpPr>
          <p:cNvPr id="15363" name="Freeform 5658"/>
          <p:cNvSpPr>
            <a:spLocks noEditPoints="1" noChangeArrowheads="1"/>
          </p:cNvSpPr>
          <p:nvPr/>
        </p:nvSpPr>
        <p:spPr bwMode="auto">
          <a:xfrm>
            <a:off x="179388" y="165100"/>
            <a:ext cx="296862" cy="319088"/>
          </a:xfrm>
          <a:custGeom>
            <a:avLst/>
            <a:gdLst>
              <a:gd name="T0" fmla="*/ 215822915 w 70"/>
              <a:gd name="T1" fmla="*/ 54304523 h 75"/>
              <a:gd name="T2" fmla="*/ 377689041 w 70"/>
              <a:gd name="T3" fmla="*/ 199110912 h 75"/>
              <a:gd name="T4" fmla="*/ 215822915 w 70"/>
              <a:gd name="T5" fmla="*/ 343917301 h 75"/>
              <a:gd name="T6" fmla="*/ 71942385 w 70"/>
              <a:gd name="T7" fmla="*/ 199110912 h 75"/>
              <a:gd name="T8" fmla="*/ 215822915 w 70"/>
              <a:gd name="T9" fmla="*/ 54304523 h 75"/>
              <a:gd name="T10" fmla="*/ 1025149304 w 70"/>
              <a:gd name="T11" fmla="*/ 54304523 h 75"/>
              <a:gd name="T12" fmla="*/ 881268774 w 70"/>
              <a:gd name="T13" fmla="*/ 199110912 h 75"/>
              <a:gd name="T14" fmla="*/ 1025149304 w 70"/>
              <a:gd name="T15" fmla="*/ 343917301 h 75"/>
              <a:gd name="T16" fmla="*/ 1169034074 w 70"/>
              <a:gd name="T17" fmla="*/ 199110912 h 75"/>
              <a:gd name="T18" fmla="*/ 1025149304 w 70"/>
              <a:gd name="T19" fmla="*/ 54304523 h 75"/>
              <a:gd name="T20" fmla="*/ 881268774 w 70"/>
              <a:gd name="T21" fmla="*/ 905039931 h 75"/>
              <a:gd name="T22" fmla="*/ 881268774 w 70"/>
              <a:gd name="T23" fmla="*/ 1303257500 h 75"/>
              <a:gd name="T24" fmla="*/ 971196756 w 70"/>
              <a:gd name="T25" fmla="*/ 1303257500 h 75"/>
              <a:gd name="T26" fmla="*/ 1025149304 w 70"/>
              <a:gd name="T27" fmla="*/ 1013644722 h 75"/>
              <a:gd name="T28" fmla="*/ 1061120496 w 70"/>
              <a:gd name="T29" fmla="*/ 1303257500 h 75"/>
              <a:gd name="T30" fmla="*/ 1169034074 w 70"/>
              <a:gd name="T31" fmla="*/ 1303257500 h 75"/>
              <a:gd name="T32" fmla="*/ 1169034074 w 70"/>
              <a:gd name="T33" fmla="*/ 868838333 h 75"/>
              <a:gd name="T34" fmla="*/ 1258957815 w 70"/>
              <a:gd name="T35" fmla="*/ 742134870 h 75"/>
              <a:gd name="T36" fmla="*/ 1258957815 w 70"/>
              <a:gd name="T37" fmla="*/ 506822361 h 75"/>
              <a:gd name="T38" fmla="*/ 1115077285 w 70"/>
              <a:gd name="T39" fmla="*/ 380118898 h 75"/>
              <a:gd name="T40" fmla="*/ 935225563 w 70"/>
              <a:gd name="T41" fmla="*/ 380118898 h 75"/>
              <a:gd name="T42" fmla="*/ 899254370 w 70"/>
              <a:gd name="T43" fmla="*/ 380118898 h 75"/>
              <a:gd name="T44" fmla="*/ 935225563 w 70"/>
              <a:gd name="T45" fmla="*/ 506822361 h 75"/>
              <a:gd name="T46" fmla="*/ 935225563 w 70"/>
              <a:gd name="T47" fmla="*/ 742134870 h 75"/>
              <a:gd name="T48" fmla="*/ 881268774 w 70"/>
              <a:gd name="T49" fmla="*/ 905039931 h 75"/>
              <a:gd name="T50" fmla="*/ 629478907 w 70"/>
              <a:gd name="T51" fmla="*/ 0 h 75"/>
              <a:gd name="T52" fmla="*/ 791345033 w 70"/>
              <a:gd name="T53" fmla="*/ 162909315 h 75"/>
              <a:gd name="T54" fmla="*/ 629478907 w 70"/>
              <a:gd name="T55" fmla="*/ 307715704 h 75"/>
              <a:gd name="T56" fmla="*/ 467612782 w 70"/>
              <a:gd name="T57" fmla="*/ 162909315 h 75"/>
              <a:gd name="T58" fmla="*/ 629478907 w 70"/>
              <a:gd name="T59" fmla="*/ 0 h 75"/>
              <a:gd name="T60" fmla="*/ 791345033 w 70"/>
              <a:gd name="T61" fmla="*/ 886941259 h 75"/>
              <a:gd name="T62" fmla="*/ 791345033 w 70"/>
              <a:gd name="T63" fmla="*/ 1357562023 h 75"/>
              <a:gd name="T64" fmla="*/ 665450100 w 70"/>
              <a:gd name="T65" fmla="*/ 1357562023 h 75"/>
              <a:gd name="T66" fmla="*/ 629478907 w 70"/>
              <a:gd name="T67" fmla="*/ 1049846320 h 75"/>
              <a:gd name="T68" fmla="*/ 575522119 w 70"/>
              <a:gd name="T69" fmla="*/ 1357562023 h 75"/>
              <a:gd name="T70" fmla="*/ 449627185 w 70"/>
              <a:gd name="T71" fmla="*/ 1357562023 h 75"/>
              <a:gd name="T72" fmla="*/ 449627185 w 70"/>
              <a:gd name="T73" fmla="*/ 886941259 h 75"/>
              <a:gd name="T74" fmla="*/ 377689041 w 70"/>
              <a:gd name="T75" fmla="*/ 742134870 h 75"/>
              <a:gd name="T76" fmla="*/ 377689041 w 70"/>
              <a:gd name="T77" fmla="*/ 506822361 h 75"/>
              <a:gd name="T78" fmla="*/ 521569570 w 70"/>
              <a:gd name="T79" fmla="*/ 343917301 h 75"/>
              <a:gd name="T80" fmla="*/ 719402648 w 70"/>
              <a:gd name="T81" fmla="*/ 343917301 h 75"/>
              <a:gd name="T82" fmla="*/ 863287419 w 70"/>
              <a:gd name="T83" fmla="*/ 506822361 h 75"/>
              <a:gd name="T84" fmla="*/ 863287419 w 70"/>
              <a:gd name="T85" fmla="*/ 742134870 h 75"/>
              <a:gd name="T86" fmla="*/ 791345033 w 70"/>
              <a:gd name="T87" fmla="*/ 886941259 h 75"/>
              <a:gd name="T88" fmla="*/ 377689041 w 70"/>
              <a:gd name="T89" fmla="*/ 905039931 h 75"/>
              <a:gd name="T90" fmla="*/ 377689041 w 70"/>
              <a:gd name="T91" fmla="*/ 1303257500 h 75"/>
              <a:gd name="T92" fmla="*/ 269775463 w 70"/>
              <a:gd name="T93" fmla="*/ 1303257500 h 75"/>
              <a:gd name="T94" fmla="*/ 215822915 w 70"/>
              <a:gd name="T95" fmla="*/ 1013644722 h 75"/>
              <a:gd name="T96" fmla="*/ 179851722 w 70"/>
              <a:gd name="T97" fmla="*/ 1303257500 h 75"/>
              <a:gd name="T98" fmla="*/ 71942385 w 70"/>
              <a:gd name="T99" fmla="*/ 1303257500 h 75"/>
              <a:gd name="T100" fmla="*/ 71942385 w 70"/>
              <a:gd name="T101" fmla="*/ 868838333 h 75"/>
              <a:gd name="T102" fmla="*/ 0 w 70"/>
              <a:gd name="T103" fmla="*/ 742134870 h 75"/>
              <a:gd name="T104" fmla="*/ 0 w 70"/>
              <a:gd name="T105" fmla="*/ 506822361 h 75"/>
              <a:gd name="T106" fmla="*/ 125894933 w 70"/>
              <a:gd name="T107" fmla="*/ 380118898 h 75"/>
              <a:gd name="T108" fmla="*/ 305746656 w 70"/>
              <a:gd name="T109" fmla="*/ 380118898 h 75"/>
              <a:gd name="T110" fmla="*/ 341717848 w 70"/>
              <a:gd name="T111" fmla="*/ 380118898 h 75"/>
              <a:gd name="T112" fmla="*/ 305746656 w 70"/>
              <a:gd name="T113" fmla="*/ 506822361 h 75"/>
              <a:gd name="T114" fmla="*/ 305746656 w 70"/>
              <a:gd name="T115" fmla="*/ 742134870 h 75"/>
              <a:gd name="T116" fmla="*/ 377689041 w 70"/>
              <a:gd name="T117" fmla="*/ 905039931 h 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0"/>
              <a:gd name="T178" fmla="*/ 0 h 75"/>
              <a:gd name="T179" fmla="*/ 70 w 70"/>
              <a:gd name="T180" fmla="*/ 75 h 7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0" h="75">
                <a:moveTo>
                  <a:pt x="12" y="3"/>
                </a:moveTo>
                <a:cubicBezTo>
                  <a:pt x="17" y="3"/>
                  <a:pt x="21" y="6"/>
                  <a:pt x="21" y="11"/>
                </a:cubicBezTo>
                <a:cubicBezTo>
                  <a:pt x="21" y="15"/>
                  <a:pt x="17" y="19"/>
                  <a:pt x="12" y="19"/>
                </a:cubicBezTo>
                <a:cubicBezTo>
                  <a:pt x="8" y="19"/>
                  <a:pt x="4" y="15"/>
                  <a:pt x="4" y="11"/>
                </a:cubicBezTo>
                <a:cubicBezTo>
                  <a:pt x="4" y="6"/>
                  <a:pt x="8" y="3"/>
                  <a:pt x="12" y="3"/>
                </a:cubicBezTo>
                <a:close/>
                <a:moveTo>
                  <a:pt x="57" y="3"/>
                </a:moveTo>
                <a:cubicBezTo>
                  <a:pt x="52" y="3"/>
                  <a:pt x="49" y="6"/>
                  <a:pt x="49" y="11"/>
                </a:cubicBezTo>
                <a:cubicBezTo>
                  <a:pt x="49" y="15"/>
                  <a:pt x="52" y="19"/>
                  <a:pt x="57" y="19"/>
                </a:cubicBezTo>
                <a:cubicBezTo>
                  <a:pt x="61" y="19"/>
                  <a:pt x="65" y="15"/>
                  <a:pt x="65" y="11"/>
                </a:cubicBezTo>
                <a:cubicBezTo>
                  <a:pt x="65" y="6"/>
                  <a:pt x="61" y="3"/>
                  <a:pt x="57" y="3"/>
                </a:cubicBezTo>
                <a:close/>
                <a:moveTo>
                  <a:pt x="49" y="50"/>
                </a:moveTo>
                <a:cubicBezTo>
                  <a:pt x="49" y="72"/>
                  <a:pt x="49" y="72"/>
                  <a:pt x="49" y="72"/>
                </a:cubicBezTo>
                <a:cubicBezTo>
                  <a:pt x="54" y="72"/>
                  <a:pt x="54" y="72"/>
                  <a:pt x="54" y="72"/>
                </a:cubicBezTo>
                <a:cubicBezTo>
                  <a:pt x="57" y="56"/>
                  <a:pt x="57" y="56"/>
                  <a:pt x="57" y="56"/>
                </a:cubicBezTo>
                <a:cubicBezTo>
                  <a:pt x="59" y="72"/>
                  <a:pt x="59" y="72"/>
                  <a:pt x="59" y="72"/>
                </a:cubicBezTo>
                <a:cubicBezTo>
                  <a:pt x="65" y="72"/>
                  <a:pt x="65" y="72"/>
                  <a:pt x="65" y="72"/>
                </a:cubicBezTo>
                <a:cubicBezTo>
                  <a:pt x="65" y="48"/>
                  <a:pt x="65" y="48"/>
                  <a:pt x="65" y="48"/>
                </a:cubicBezTo>
                <a:cubicBezTo>
                  <a:pt x="68" y="46"/>
                  <a:pt x="70" y="44"/>
                  <a:pt x="70" y="41"/>
                </a:cubicBezTo>
                <a:cubicBezTo>
                  <a:pt x="70" y="28"/>
                  <a:pt x="70" y="28"/>
                  <a:pt x="70" y="28"/>
                </a:cubicBezTo>
                <a:cubicBezTo>
                  <a:pt x="70" y="24"/>
                  <a:pt x="66" y="21"/>
                  <a:pt x="62" y="21"/>
                </a:cubicBezTo>
                <a:cubicBezTo>
                  <a:pt x="52" y="21"/>
                  <a:pt x="52" y="21"/>
                  <a:pt x="52" y="21"/>
                </a:cubicBezTo>
                <a:cubicBezTo>
                  <a:pt x="52" y="21"/>
                  <a:pt x="51" y="21"/>
                  <a:pt x="50" y="21"/>
                </a:cubicBezTo>
                <a:cubicBezTo>
                  <a:pt x="52" y="23"/>
                  <a:pt x="52" y="25"/>
                  <a:pt x="52" y="28"/>
                </a:cubicBezTo>
                <a:cubicBezTo>
                  <a:pt x="52" y="41"/>
                  <a:pt x="52" y="41"/>
                  <a:pt x="52" y="41"/>
                </a:cubicBezTo>
                <a:cubicBezTo>
                  <a:pt x="52" y="44"/>
                  <a:pt x="51" y="48"/>
                  <a:pt x="49" y="50"/>
                </a:cubicBezTo>
                <a:close/>
                <a:moveTo>
                  <a:pt x="35" y="0"/>
                </a:moveTo>
                <a:cubicBezTo>
                  <a:pt x="40" y="0"/>
                  <a:pt x="44" y="4"/>
                  <a:pt x="44" y="9"/>
                </a:cubicBezTo>
                <a:cubicBezTo>
                  <a:pt x="44" y="13"/>
                  <a:pt x="40" y="17"/>
                  <a:pt x="35" y="17"/>
                </a:cubicBezTo>
                <a:cubicBezTo>
                  <a:pt x="30" y="17"/>
                  <a:pt x="26" y="13"/>
                  <a:pt x="26" y="9"/>
                </a:cubicBezTo>
                <a:cubicBezTo>
                  <a:pt x="26" y="4"/>
                  <a:pt x="30" y="0"/>
                  <a:pt x="35" y="0"/>
                </a:cubicBezTo>
                <a:close/>
                <a:moveTo>
                  <a:pt x="44" y="49"/>
                </a:moveTo>
                <a:cubicBezTo>
                  <a:pt x="44" y="75"/>
                  <a:pt x="44" y="75"/>
                  <a:pt x="44" y="75"/>
                </a:cubicBezTo>
                <a:cubicBezTo>
                  <a:pt x="37" y="75"/>
                  <a:pt x="37" y="75"/>
                  <a:pt x="37" y="75"/>
                </a:cubicBezTo>
                <a:cubicBezTo>
                  <a:pt x="35" y="58"/>
                  <a:pt x="35" y="58"/>
                  <a:pt x="35" y="58"/>
                </a:cubicBezTo>
                <a:cubicBezTo>
                  <a:pt x="32" y="75"/>
                  <a:pt x="32" y="75"/>
                  <a:pt x="32" y="75"/>
                </a:cubicBezTo>
                <a:cubicBezTo>
                  <a:pt x="25" y="75"/>
                  <a:pt x="25" y="75"/>
                  <a:pt x="25" y="75"/>
                </a:cubicBezTo>
                <a:cubicBezTo>
                  <a:pt x="25" y="49"/>
                  <a:pt x="25" y="49"/>
                  <a:pt x="25" y="49"/>
                </a:cubicBezTo>
                <a:cubicBezTo>
                  <a:pt x="23" y="47"/>
                  <a:pt x="21" y="44"/>
                  <a:pt x="21" y="41"/>
                </a:cubicBezTo>
                <a:cubicBezTo>
                  <a:pt x="21" y="28"/>
                  <a:pt x="21" y="28"/>
                  <a:pt x="21" y="28"/>
                </a:cubicBezTo>
                <a:cubicBezTo>
                  <a:pt x="21" y="23"/>
                  <a:pt x="25" y="19"/>
                  <a:pt x="29" y="19"/>
                </a:cubicBezTo>
                <a:cubicBezTo>
                  <a:pt x="40" y="19"/>
                  <a:pt x="40" y="19"/>
                  <a:pt x="40" y="19"/>
                </a:cubicBezTo>
                <a:cubicBezTo>
                  <a:pt x="45" y="19"/>
                  <a:pt x="48" y="23"/>
                  <a:pt x="48" y="28"/>
                </a:cubicBezTo>
                <a:cubicBezTo>
                  <a:pt x="48" y="41"/>
                  <a:pt x="48" y="41"/>
                  <a:pt x="48" y="41"/>
                </a:cubicBezTo>
                <a:cubicBezTo>
                  <a:pt x="48" y="44"/>
                  <a:pt x="46" y="47"/>
                  <a:pt x="44" y="49"/>
                </a:cubicBezTo>
                <a:close/>
                <a:moveTo>
                  <a:pt x="21" y="50"/>
                </a:moveTo>
                <a:cubicBezTo>
                  <a:pt x="21" y="72"/>
                  <a:pt x="21" y="72"/>
                  <a:pt x="21" y="72"/>
                </a:cubicBezTo>
                <a:cubicBezTo>
                  <a:pt x="15" y="72"/>
                  <a:pt x="15" y="72"/>
                  <a:pt x="15" y="72"/>
                </a:cubicBezTo>
                <a:cubicBezTo>
                  <a:pt x="12" y="56"/>
                  <a:pt x="12" y="56"/>
                  <a:pt x="12" y="56"/>
                </a:cubicBezTo>
                <a:cubicBezTo>
                  <a:pt x="10" y="72"/>
                  <a:pt x="10" y="72"/>
                  <a:pt x="10" y="72"/>
                </a:cubicBezTo>
                <a:cubicBezTo>
                  <a:pt x="4" y="72"/>
                  <a:pt x="4" y="72"/>
                  <a:pt x="4" y="72"/>
                </a:cubicBezTo>
                <a:cubicBezTo>
                  <a:pt x="4" y="48"/>
                  <a:pt x="4" y="48"/>
                  <a:pt x="4" y="48"/>
                </a:cubicBezTo>
                <a:cubicBezTo>
                  <a:pt x="1" y="46"/>
                  <a:pt x="0" y="44"/>
                  <a:pt x="0" y="41"/>
                </a:cubicBezTo>
                <a:cubicBezTo>
                  <a:pt x="0" y="28"/>
                  <a:pt x="0" y="28"/>
                  <a:pt x="0" y="28"/>
                </a:cubicBezTo>
                <a:cubicBezTo>
                  <a:pt x="0" y="24"/>
                  <a:pt x="3" y="21"/>
                  <a:pt x="7" y="21"/>
                </a:cubicBezTo>
                <a:cubicBezTo>
                  <a:pt x="17" y="21"/>
                  <a:pt x="17" y="21"/>
                  <a:pt x="17" y="21"/>
                </a:cubicBezTo>
                <a:cubicBezTo>
                  <a:pt x="18" y="21"/>
                  <a:pt x="18" y="21"/>
                  <a:pt x="19" y="21"/>
                </a:cubicBezTo>
                <a:cubicBezTo>
                  <a:pt x="18" y="23"/>
                  <a:pt x="17" y="25"/>
                  <a:pt x="17" y="28"/>
                </a:cubicBezTo>
                <a:cubicBezTo>
                  <a:pt x="17" y="41"/>
                  <a:pt x="17" y="41"/>
                  <a:pt x="17" y="41"/>
                </a:cubicBezTo>
                <a:cubicBezTo>
                  <a:pt x="17" y="44"/>
                  <a:pt x="18" y="48"/>
                  <a:pt x="21" y="5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5364" name="矩形 23"/>
          <p:cNvSpPr>
            <a:spLocks noChangeArrowheads="1"/>
          </p:cNvSpPr>
          <p:nvPr/>
        </p:nvSpPr>
        <p:spPr bwMode="auto">
          <a:xfrm>
            <a:off x="5648325" y="31750"/>
            <a:ext cx="3676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280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The Coolest Design</a:t>
            </a:r>
          </a:p>
        </p:txBody>
      </p:sp>
      <p:sp>
        <p:nvSpPr>
          <p:cNvPr id="15365" name="矩形 24"/>
          <p:cNvSpPr>
            <a:spLocks noChangeArrowheads="1"/>
          </p:cNvSpPr>
          <p:nvPr/>
        </p:nvSpPr>
        <p:spPr bwMode="auto">
          <a:xfrm>
            <a:off x="4500563" y="482600"/>
            <a:ext cx="460851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r" eaLnBrk="1" hangingPunct="1">
              <a:spcBef>
                <a:spcPct val="0"/>
              </a:spcBef>
              <a:buFont typeface="Arial" panose="020B0604020202020204" pitchFamily="34" charset="0"/>
              <a:buNone/>
            </a:pPr>
            <a:r>
              <a:rPr lang="en-US" altLang="zh-CN" sz="100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Lorem ipsum dolor sit amet, consectetur adipisicing elit, sed do eiusmod tempor incididunt ut labore et dolore magna aliqua.</a:t>
            </a:r>
            <a:endParaRPr lang="zh-CN" altLang="en-US" sz="1800">
              <a:latin typeface="Arial" panose="020B0604020202020204" pitchFamily="34" charset="0"/>
            </a:endParaRPr>
          </a:p>
        </p:txBody>
      </p:sp>
      <p:grpSp>
        <p:nvGrpSpPr>
          <p:cNvPr id="15366" name="组合 44"/>
          <p:cNvGrpSpPr/>
          <p:nvPr/>
        </p:nvGrpSpPr>
        <p:grpSpPr bwMode="auto">
          <a:xfrm flipH="1">
            <a:off x="876300" y="1501775"/>
            <a:ext cx="2184400" cy="463550"/>
            <a:chOff x="0" y="0"/>
            <a:chExt cx="2183514" cy="463550"/>
          </a:xfrm>
        </p:grpSpPr>
        <p:sp>
          <p:nvSpPr>
            <p:cNvPr id="15404" name="TextBox 82"/>
            <p:cNvSpPr>
              <a:spLocks noChangeArrowheads="1"/>
            </p:cNvSpPr>
            <p:nvPr/>
          </p:nvSpPr>
          <p:spPr bwMode="auto">
            <a:xfrm>
              <a:off x="1037804" y="0"/>
              <a:ext cx="114571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2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rPr>
                <a:t>点击添加文本    </a:t>
              </a:r>
              <a:endParaRPr lang="en-US" altLang="zh-CN" sz="12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endParaRPr>
            </a:p>
            <a:p>
              <a:pPr eaLnBrk="1" hangingPunct="1">
                <a:spcBef>
                  <a:spcPct val="0"/>
                </a:spcBef>
                <a:buFont typeface="Arial" panose="020B0604020202020204" pitchFamily="34" charset="0"/>
                <a:buNone/>
              </a:pPr>
              <a:r>
                <a:rPr lang="zh-CN" altLang="en-US" sz="12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rPr>
                <a:t>点击添加文本</a:t>
              </a:r>
              <a:endParaRPr lang="en-US" altLang="zh-CN" sz="12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15405" name="TextBox 11"/>
            <p:cNvSpPr>
              <a:spLocks noChangeArrowheads="1"/>
            </p:cNvSpPr>
            <p:nvPr/>
          </p:nvSpPr>
          <p:spPr bwMode="auto">
            <a:xfrm>
              <a:off x="0" y="0"/>
              <a:ext cx="114571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2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rPr>
                <a:t>点击添加文本    </a:t>
              </a:r>
              <a:endParaRPr lang="en-US" altLang="zh-CN" sz="12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endParaRPr>
            </a:p>
            <a:p>
              <a:pPr eaLnBrk="1" hangingPunct="1">
                <a:spcBef>
                  <a:spcPct val="0"/>
                </a:spcBef>
                <a:buFont typeface="Arial" panose="020B0604020202020204" pitchFamily="34" charset="0"/>
                <a:buNone/>
              </a:pPr>
              <a:r>
                <a:rPr lang="zh-CN" altLang="en-US" sz="12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rPr>
                <a:t>点击添加文本</a:t>
              </a:r>
              <a:endParaRPr lang="en-US" altLang="zh-CN" sz="12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endParaRPr>
            </a:p>
          </p:txBody>
        </p:sp>
      </p:grpSp>
      <p:sp>
        <p:nvSpPr>
          <p:cNvPr id="15367" name="TextBox 11"/>
          <p:cNvSpPr>
            <a:spLocks noChangeArrowheads="1"/>
          </p:cNvSpPr>
          <p:nvPr/>
        </p:nvSpPr>
        <p:spPr bwMode="auto">
          <a:xfrm flipH="1">
            <a:off x="898525" y="1082675"/>
            <a:ext cx="1431925" cy="338138"/>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600">
                <a:latin typeface="时尚中黑简体" panose="01010104010101010101" pitchFamily="2" charset="-122"/>
                <a:ea typeface="时尚中黑简体" panose="01010104010101010101" pitchFamily="2" charset="-122"/>
                <a:sym typeface="宋体" panose="02010600030101010101" pitchFamily="2" charset="-122"/>
              </a:rPr>
              <a:t>点击添加文本    </a:t>
            </a:r>
            <a:endParaRPr lang="en-US" altLang="zh-CN" sz="1600">
              <a:latin typeface="时尚中黑简体" panose="01010104010101010101" pitchFamily="2" charset="-122"/>
              <a:ea typeface="时尚中黑简体" panose="01010104010101010101" pitchFamily="2" charset="-122"/>
              <a:sym typeface="宋体" panose="02010600030101010101" pitchFamily="2" charset="-122"/>
            </a:endParaRPr>
          </a:p>
        </p:txBody>
      </p:sp>
      <p:grpSp>
        <p:nvGrpSpPr>
          <p:cNvPr id="15368" name="组合 44"/>
          <p:cNvGrpSpPr/>
          <p:nvPr/>
        </p:nvGrpSpPr>
        <p:grpSpPr bwMode="auto">
          <a:xfrm flipH="1">
            <a:off x="6070600" y="2219325"/>
            <a:ext cx="2184400" cy="463550"/>
            <a:chOff x="0" y="0"/>
            <a:chExt cx="2183514" cy="463550"/>
          </a:xfrm>
        </p:grpSpPr>
        <p:sp>
          <p:nvSpPr>
            <p:cNvPr id="15402" name="TextBox 11"/>
            <p:cNvSpPr>
              <a:spLocks noChangeArrowheads="1"/>
            </p:cNvSpPr>
            <p:nvPr/>
          </p:nvSpPr>
          <p:spPr bwMode="auto">
            <a:xfrm>
              <a:off x="1037804" y="0"/>
              <a:ext cx="114571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2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rPr>
                <a:t>点击添加文本    </a:t>
              </a:r>
              <a:endParaRPr lang="en-US" altLang="zh-CN" sz="12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endParaRPr>
            </a:p>
            <a:p>
              <a:pPr eaLnBrk="1" hangingPunct="1">
                <a:spcBef>
                  <a:spcPct val="0"/>
                </a:spcBef>
                <a:buFont typeface="Arial" panose="020B0604020202020204" pitchFamily="34" charset="0"/>
                <a:buNone/>
              </a:pPr>
              <a:r>
                <a:rPr lang="zh-CN" altLang="en-US" sz="12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rPr>
                <a:t>点击添加文本</a:t>
              </a:r>
              <a:endParaRPr lang="en-US" altLang="zh-CN" sz="12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15403" name="TextBox 11"/>
            <p:cNvSpPr>
              <a:spLocks noChangeArrowheads="1"/>
            </p:cNvSpPr>
            <p:nvPr/>
          </p:nvSpPr>
          <p:spPr bwMode="auto">
            <a:xfrm>
              <a:off x="0" y="0"/>
              <a:ext cx="114571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2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rPr>
                <a:t>点击添加文本    </a:t>
              </a:r>
              <a:endParaRPr lang="en-US" altLang="zh-CN" sz="12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endParaRPr>
            </a:p>
            <a:p>
              <a:pPr eaLnBrk="1" hangingPunct="1">
                <a:spcBef>
                  <a:spcPct val="0"/>
                </a:spcBef>
                <a:buFont typeface="Arial" panose="020B0604020202020204" pitchFamily="34" charset="0"/>
                <a:buNone/>
              </a:pPr>
              <a:r>
                <a:rPr lang="zh-CN" altLang="en-US" sz="12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rPr>
                <a:t>点击添加文本</a:t>
              </a:r>
              <a:endParaRPr lang="en-US" altLang="zh-CN" sz="12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endParaRPr>
            </a:p>
          </p:txBody>
        </p:sp>
      </p:grpSp>
      <p:sp>
        <p:nvSpPr>
          <p:cNvPr id="15369" name="TextBox 11"/>
          <p:cNvSpPr>
            <a:spLocks noChangeArrowheads="1"/>
          </p:cNvSpPr>
          <p:nvPr/>
        </p:nvSpPr>
        <p:spPr bwMode="auto">
          <a:xfrm flipH="1">
            <a:off x="6092825" y="1803400"/>
            <a:ext cx="1431925" cy="338138"/>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600">
                <a:latin typeface="时尚中黑简体" panose="01010104010101010101" pitchFamily="2" charset="-122"/>
                <a:ea typeface="时尚中黑简体" panose="01010104010101010101" pitchFamily="2" charset="-122"/>
                <a:sym typeface="宋体" panose="02010600030101010101" pitchFamily="2" charset="-122"/>
              </a:rPr>
              <a:t>点击添加文本    </a:t>
            </a:r>
            <a:endParaRPr lang="en-US" altLang="zh-CN" sz="1600">
              <a:latin typeface="时尚中黑简体" panose="01010104010101010101" pitchFamily="2" charset="-122"/>
              <a:ea typeface="时尚中黑简体" panose="01010104010101010101" pitchFamily="2" charset="-122"/>
              <a:sym typeface="宋体" panose="02010600030101010101" pitchFamily="2" charset="-122"/>
            </a:endParaRPr>
          </a:p>
        </p:txBody>
      </p:sp>
      <p:grpSp>
        <p:nvGrpSpPr>
          <p:cNvPr id="15370" name="组合 44"/>
          <p:cNvGrpSpPr/>
          <p:nvPr/>
        </p:nvGrpSpPr>
        <p:grpSpPr bwMode="auto">
          <a:xfrm flipH="1">
            <a:off x="6197600" y="3965575"/>
            <a:ext cx="2184400" cy="463550"/>
            <a:chOff x="0" y="0"/>
            <a:chExt cx="2183514" cy="463550"/>
          </a:xfrm>
        </p:grpSpPr>
        <p:sp>
          <p:nvSpPr>
            <p:cNvPr id="15400" name="TextBox 11"/>
            <p:cNvSpPr>
              <a:spLocks noChangeArrowheads="1"/>
            </p:cNvSpPr>
            <p:nvPr/>
          </p:nvSpPr>
          <p:spPr bwMode="auto">
            <a:xfrm>
              <a:off x="1037804" y="0"/>
              <a:ext cx="114571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2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rPr>
                <a:t>点击添加文本    </a:t>
              </a:r>
              <a:endParaRPr lang="en-US" altLang="zh-CN" sz="12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endParaRPr>
            </a:p>
            <a:p>
              <a:pPr eaLnBrk="1" hangingPunct="1">
                <a:spcBef>
                  <a:spcPct val="0"/>
                </a:spcBef>
                <a:buFont typeface="Arial" panose="020B0604020202020204" pitchFamily="34" charset="0"/>
                <a:buNone/>
              </a:pPr>
              <a:r>
                <a:rPr lang="zh-CN" altLang="en-US" sz="12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rPr>
                <a:t>点击添加文本</a:t>
              </a:r>
              <a:endParaRPr lang="en-US" altLang="zh-CN" sz="12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15401" name="TextBox 11"/>
            <p:cNvSpPr>
              <a:spLocks noChangeArrowheads="1"/>
            </p:cNvSpPr>
            <p:nvPr/>
          </p:nvSpPr>
          <p:spPr bwMode="auto">
            <a:xfrm>
              <a:off x="0" y="0"/>
              <a:ext cx="114571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2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rPr>
                <a:t>点击添加文本    </a:t>
              </a:r>
              <a:endParaRPr lang="en-US" altLang="zh-CN" sz="12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endParaRPr>
            </a:p>
            <a:p>
              <a:pPr eaLnBrk="1" hangingPunct="1">
                <a:spcBef>
                  <a:spcPct val="0"/>
                </a:spcBef>
                <a:buFont typeface="Arial" panose="020B0604020202020204" pitchFamily="34" charset="0"/>
                <a:buNone/>
              </a:pPr>
              <a:r>
                <a:rPr lang="zh-CN" altLang="en-US" sz="12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rPr>
                <a:t>点击添加文本</a:t>
              </a:r>
              <a:endParaRPr lang="en-US" altLang="zh-CN" sz="12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endParaRPr>
            </a:p>
          </p:txBody>
        </p:sp>
      </p:grpSp>
      <p:sp>
        <p:nvSpPr>
          <p:cNvPr id="15371" name="TextBox 11"/>
          <p:cNvSpPr>
            <a:spLocks noChangeArrowheads="1"/>
          </p:cNvSpPr>
          <p:nvPr/>
        </p:nvSpPr>
        <p:spPr bwMode="auto">
          <a:xfrm flipH="1">
            <a:off x="6219825" y="3546475"/>
            <a:ext cx="1463675" cy="339725"/>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600">
                <a:latin typeface="时尚中黑简体" panose="01010104010101010101" pitchFamily="2" charset="-122"/>
                <a:ea typeface="时尚中黑简体" panose="01010104010101010101" pitchFamily="2" charset="-122"/>
                <a:sym typeface="宋体" panose="02010600030101010101" pitchFamily="2" charset="-122"/>
              </a:rPr>
              <a:t>点击添加文本    </a:t>
            </a:r>
            <a:endParaRPr lang="en-US" altLang="zh-CN" sz="1600">
              <a:latin typeface="时尚中黑简体" panose="01010104010101010101" pitchFamily="2" charset="-122"/>
              <a:ea typeface="时尚中黑简体" panose="01010104010101010101" pitchFamily="2" charset="-122"/>
              <a:sym typeface="宋体" panose="02010600030101010101" pitchFamily="2" charset="-122"/>
            </a:endParaRPr>
          </a:p>
        </p:txBody>
      </p:sp>
      <p:grpSp>
        <p:nvGrpSpPr>
          <p:cNvPr id="15372" name="组合 44"/>
          <p:cNvGrpSpPr/>
          <p:nvPr/>
        </p:nvGrpSpPr>
        <p:grpSpPr bwMode="auto">
          <a:xfrm flipH="1">
            <a:off x="850900" y="3213100"/>
            <a:ext cx="2184400" cy="463550"/>
            <a:chOff x="0" y="0"/>
            <a:chExt cx="2183514" cy="463550"/>
          </a:xfrm>
        </p:grpSpPr>
        <p:sp>
          <p:nvSpPr>
            <p:cNvPr id="15398" name="TextBox 11"/>
            <p:cNvSpPr>
              <a:spLocks noChangeArrowheads="1"/>
            </p:cNvSpPr>
            <p:nvPr/>
          </p:nvSpPr>
          <p:spPr bwMode="auto">
            <a:xfrm>
              <a:off x="1037804" y="0"/>
              <a:ext cx="114571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2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rPr>
                <a:t>点击添加文本    </a:t>
              </a:r>
              <a:endParaRPr lang="en-US" altLang="zh-CN" sz="12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endParaRPr>
            </a:p>
            <a:p>
              <a:pPr eaLnBrk="1" hangingPunct="1">
                <a:spcBef>
                  <a:spcPct val="0"/>
                </a:spcBef>
                <a:buFont typeface="Arial" panose="020B0604020202020204" pitchFamily="34" charset="0"/>
                <a:buNone/>
              </a:pPr>
              <a:r>
                <a:rPr lang="zh-CN" altLang="en-US" sz="12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rPr>
                <a:t>点击添加文本</a:t>
              </a:r>
              <a:endParaRPr lang="en-US" altLang="zh-CN" sz="12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15399" name="TextBox 11"/>
            <p:cNvSpPr>
              <a:spLocks noChangeArrowheads="1"/>
            </p:cNvSpPr>
            <p:nvPr/>
          </p:nvSpPr>
          <p:spPr bwMode="auto">
            <a:xfrm>
              <a:off x="0" y="0"/>
              <a:ext cx="114571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2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rPr>
                <a:t>点击添加文本    </a:t>
              </a:r>
              <a:endParaRPr lang="en-US" altLang="zh-CN" sz="12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endParaRPr>
            </a:p>
            <a:p>
              <a:pPr eaLnBrk="1" hangingPunct="1">
                <a:spcBef>
                  <a:spcPct val="0"/>
                </a:spcBef>
                <a:buFont typeface="Arial" panose="020B0604020202020204" pitchFamily="34" charset="0"/>
                <a:buNone/>
              </a:pPr>
              <a:r>
                <a:rPr lang="zh-CN" altLang="en-US" sz="12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rPr>
                <a:t>点击添加文本</a:t>
              </a:r>
              <a:endParaRPr lang="en-US" altLang="zh-CN" sz="12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endParaRPr>
            </a:p>
          </p:txBody>
        </p:sp>
      </p:grpSp>
      <p:sp>
        <p:nvSpPr>
          <p:cNvPr id="15373" name="TextBox 11"/>
          <p:cNvSpPr>
            <a:spLocks noChangeArrowheads="1"/>
          </p:cNvSpPr>
          <p:nvPr/>
        </p:nvSpPr>
        <p:spPr bwMode="auto">
          <a:xfrm flipH="1">
            <a:off x="873125" y="2794000"/>
            <a:ext cx="1463675" cy="339725"/>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600">
                <a:latin typeface="时尚中黑简体" panose="01010104010101010101" pitchFamily="2" charset="-122"/>
                <a:ea typeface="时尚中黑简体" panose="01010104010101010101" pitchFamily="2" charset="-122"/>
                <a:sym typeface="宋体" panose="02010600030101010101" pitchFamily="2" charset="-122"/>
              </a:rPr>
              <a:t>点击添加文本    </a:t>
            </a:r>
            <a:endParaRPr lang="en-US" altLang="zh-CN" sz="1600">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15374" name="直接连接符 25"/>
          <p:cNvSpPr>
            <a:spLocks noChangeShapeType="1"/>
          </p:cNvSpPr>
          <p:nvPr/>
        </p:nvSpPr>
        <p:spPr bwMode="auto">
          <a:xfrm flipH="1">
            <a:off x="898525" y="1965325"/>
            <a:ext cx="3246438" cy="0"/>
          </a:xfrm>
          <a:prstGeom prst="line">
            <a:avLst/>
          </a:prstGeom>
          <a:noFill/>
          <a:ln w="12700">
            <a:solidFill>
              <a:schemeClr val="bg1"/>
            </a:solidFill>
            <a:prstDash val="sysDot"/>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15375" name="直接连接符 26"/>
          <p:cNvSpPr>
            <a:spLocks noChangeShapeType="1"/>
          </p:cNvSpPr>
          <p:nvPr/>
        </p:nvSpPr>
        <p:spPr bwMode="auto">
          <a:xfrm flipH="1">
            <a:off x="5800725" y="2682875"/>
            <a:ext cx="2547938" cy="1588"/>
          </a:xfrm>
          <a:prstGeom prst="line">
            <a:avLst/>
          </a:prstGeom>
          <a:noFill/>
          <a:ln w="12700">
            <a:solidFill>
              <a:schemeClr val="bg1"/>
            </a:solidFill>
            <a:prstDash val="sysDot"/>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15376" name="直接连接符 27"/>
          <p:cNvSpPr>
            <a:spLocks noChangeShapeType="1"/>
          </p:cNvSpPr>
          <p:nvPr/>
        </p:nvSpPr>
        <p:spPr bwMode="auto">
          <a:xfrm flipH="1" flipV="1">
            <a:off x="5080000" y="4429125"/>
            <a:ext cx="3263900" cy="6350"/>
          </a:xfrm>
          <a:prstGeom prst="line">
            <a:avLst/>
          </a:prstGeom>
          <a:noFill/>
          <a:ln w="12700">
            <a:solidFill>
              <a:schemeClr val="bg1"/>
            </a:solidFill>
            <a:prstDash val="sysDot"/>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15377" name="直接连接符 28"/>
          <p:cNvSpPr>
            <a:spLocks noChangeShapeType="1"/>
          </p:cNvSpPr>
          <p:nvPr/>
        </p:nvSpPr>
        <p:spPr bwMode="auto">
          <a:xfrm flipH="1">
            <a:off x="898525" y="3676650"/>
            <a:ext cx="2593975" cy="0"/>
          </a:xfrm>
          <a:prstGeom prst="line">
            <a:avLst/>
          </a:prstGeom>
          <a:noFill/>
          <a:ln w="12700">
            <a:solidFill>
              <a:schemeClr val="bg1"/>
            </a:solidFill>
            <a:prstDash val="sysDot"/>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grpSp>
        <p:nvGrpSpPr>
          <p:cNvPr id="15378" name="组合 29"/>
          <p:cNvGrpSpPr/>
          <p:nvPr/>
        </p:nvGrpSpPr>
        <p:grpSpPr bwMode="auto">
          <a:xfrm>
            <a:off x="3863975" y="1720850"/>
            <a:ext cx="1479550" cy="1363663"/>
            <a:chOff x="0" y="0"/>
            <a:chExt cx="1478435" cy="1363058"/>
          </a:xfrm>
        </p:grpSpPr>
        <p:grpSp>
          <p:nvGrpSpPr>
            <p:cNvPr id="15394" name="组合 30"/>
            <p:cNvGrpSpPr/>
            <p:nvPr/>
          </p:nvGrpSpPr>
          <p:grpSpPr bwMode="auto">
            <a:xfrm>
              <a:off x="0" y="0"/>
              <a:ext cx="1478435" cy="1363058"/>
              <a:chOff x="0" y="0"/>
              <a:chExt cx="1478435" cy="1363058"/>
            </a:xfrm>
          </p:grpSpPr>
          <p:sp>
            <p:nvSpPr>
              <p:cNvPr id="15396" name="心形 7"/>
              <p:cNvSpPr>
                <a:spLocks noChangeArrowheads="1"/>
              </p:cNvSpPr>
              <p:nvPr/>
            </p:nvSpPr>
            <p:spPr bwMode="auto">
              <a:xfrm>
                <a:off x="0" y="0"/>
                <a:ext cx="741448" cy="1363056"/>
              </a:xfrm>
              <a:custGeom>
                <a:avLst/>
                <a:gdLst>
                  <a:gd name="T0" fmla="*/ 741448 w 741448"/>
                  <a:gd name="T1" fmla="*/ 327941 h 1363056"/>
                  <a:gd name="T2" fmla="*/ 741448 w 741448"/>
                  <a:gd name="T3" fmla="*/ 1363056 h 1363056"/>
                  <a:gd name="T4" fmla="*/ 741448 w 741448"/>
                  <a:gd name="T5" fmla="*/ 327941 h 1363056"/>
                  <a:gd name="T6" fmla="*/ 0 60000 65536"/>
                  <a:gd name="T7" fmla="*/ 0 60000 65536"/>
                  <a:gd name="T8" fmla="*/ 0 60000 65536"/>
                  <a:gd name="T9" fmla="*/ 0 w 741448"/>
                  <a:gd name="T10" fmla="*/ 0 h 1363056"/>
                  <a:gd name="T11" fmla="*/ 741448 w 741448"/>
                  <a:gd name="T12" fmla="*/ 1363056 h 1363056"/>
                </a:gdLst>
                <a:ahLst/>
                <a:cxnLst>
                  <a:cxn ang="T6">
                    <a:pos x="T0" y="T1"/>
                  </a:cxn>
                  <a:cxn ang="T7">
                    <a:pos x="T2" y="T3"/>
                  </a:cxn>
                  <a:cxn ang="T8">
                    <a:pos x="T4" y="T5"/>
                  </a:cxn>
                </a:cxnLst>
                <a:rect l="T9" t="T10" r="T11" b="T12"/>
                <a:pathLst>
                  <a:path w="741448" h="1363056">
                    <a:moveTo>
                      <a:pt x="741448" y="327941"/>
                    </a:moveTo>
                    <a:cubicBezTo>
                      <a:pt x="740677" y="1157841"/>
                      <a:pt x="741248" y="495849"/>
                      <a:pt x="741448" y="1363056"/>
                    </a:cubicBezTo>
                    <a:cubicBezTo>
                      <a:pt x="-761386" y="327941"/>
                      <a:pt x="434747" y="-477148"/>
                      <a:pt x="741448" y="327941"/>
                    </a:cubicBezTo>
                    <a:close/>
                  </a:path>
                </a:pathLst>
              </a:custGeom>
              <a:solidFill>
                <a:srgbClr val="FCD767"/>
              </a:solidFill>
              <a:ln>
                <a:noFill/>
              </a:ln>
              <a:extLst>
                <a:ext uri="{91240B29-F687-4F45-9708-019B960494DF}">
                  <a14:hiddenLine xmlns:a14="http://schemas.microsoft.com/office/drawing/2010/main" w="25400">
                    <a:solidFill>
                      <a:srgbClr val="395E8A"/>
                    </a:solidFill>
                    <a:bevel/>
                  </a14:hiddenLine>
                </a:ext>
              </a:extLst>
            </p:spPr>
            <p:txBody>
              <a:bodyPr anchor="ctr"/>
              <a:lstStyle/>
              <a:p>
                <a:endParaRPr lang="zh-CN" altLang="en-US"/>
              </a:p>
            </p:txBody>
          </p:sp>
          <p:sp>
            <p:nvSpPr>
              <p:cNvPr id="15397" name="心形 7"/>
              <p:cNvSpPr>
                <a:spLocks noChangeArrowheads="1"/>
              </p:cNvSpPr>
              <p:nvPr/>
            </p:nvSpPr>
            <p:spPr bwMode="auto">
              <a:xfrm flipH="1">
                <a:off x="736314" y="2"/>
                <a:ext cx="742121" cy="1363056"/>
              </a:xfrm>
              <a:custGeom>
                <a:avLst/>
                <a:gdLst>
                  <a:gd name="T0" fmla="*/ 741448 w 742121"/>
                  <a:gd name="T1" fmla="*/ 327941 h 1363056"/>
                  <a:gd name="T2" fmla="*/ 741448 w 742121"/>
                  <a:gd name="T3" fmla="*/ 1363056 h 1363056"/>
                  <a:gd name="T4" fmla="*/ 741448 w 742121"/>
                  <a:gd name="T5" fmla="*/ 327941 h 1363056"/>
                  <a:gd name="T6" fmla="*/ 0 60000 65536"/>
                  <a:gd name="T7" fmla="*/ 0 60000 65536"/>
                  <a:gd name="T8" fmla="*/ 0 60000 65536"/>
                  <a:gd name="T9" fmla="*/ 0 w 742121"/>
                  <a:gd name="T10" fmla="*/ 0 h 1363056"/>
                  <a:gd name="T11" fmla="*/ 742121 w 742121"/>
                  <a:gd name="T12" fmla="*/ 1363056 h 1363056"/>
                </a:gdLst>
                <a:ahLst/>
                <a:cxnLst>
                  <a:cxn ang="T6">
                    <a:pos x="T0" y="T1"/>
                  </a:cxn>
                  <a:cxn ang="T7">
                    <a:pos x="T2" y="T3"/>
                  </a:cxn>
                  <a:cxn ang="T8">
                    <a:pos x="T4" y="T5"/>
                  </a:cxn>
                </a:cxnLst>
                <a:rect l="T9" t="T10" r="T11" b="T12"/>
                <a:pathLst>
                  <a:path w="742121" h="1363056">
                    <a:moveTo>
                      <a:pt x="741448" y="327941"/>
                    </a:moveTo>
                    <a:cubicBezTo>
                      <a:pt x="743059" y="1088786"/>
                      <a:pt x="741249" y="617292"/>
                      <a:pt x="741448" y="1363056"/>
                    </a:cubicBezTo>
                    <a:cubicBezTo>
                      <a:pt x="-761386" y="327941"/>
                      <a:pt x="434747" y="-477148"/>
                      <a:pt x="741448" y="327941"/>
                    </a:cubicBezTo>
                    <a:close/>
                  </a:path>
                </a:pathLst>
              </a:custGeom>
              <a:solidFill>
                <a:srgbClr val="FCD767"/>
              </a:solidFill>
              <a:ln>
                <a:noFill/>
              </a:ln>
              <a:extLst>
                <a:ext uri="{91240B29-F687-4F45-9708-019B960494DF}">
                  <a14:hiddenLine xmlns:a14="http://schemas.microsoft.com/office/drawing/2010/main" w="25400">
                    <a:solidFill>
                      <a:srgbClr val="395E8A"/>
                    </a:solidFill>
                    <a:bevel/>
                  </a14:hiddenLine>
                </a:ext>
              </a:extLst>
            </p:spPr>
            <p:txBody>
              <a:bodyPr anchor="ctr"/>
              <a:lstStyle/>
              <a:p>
                <a:endParaRPr lang="zh-CN" altLang="en-US"/>
              </a:p>
            </p:txBody>
          </p:sp>
        </p:grpSp>
        <p:sp>
          <p:nvSpPr>
            <p:cNvPr id="15395" name="TextBox 103"/>
            <p:cNvSpPr>
              <a:spLocks noChangeArrowheads="1"/>
            </p:cNvSpPr>
            <p:nvPr/>
          </p:nvSpPr>
          <p:spPr bwMode="auto">
            <a:xfrm>
              <a:off x="371230" y="314330"/>
              <a:ext cx="64807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6000" b="1">
                  <a:solidFill>
                    <a:srgbClr val="000000"/>
                  </a:solidFill>
                  <a:latin typeface="时尚中黑简体" panose="01010104010101010101" pitchFamily="2" charset="-122"/>
                  <a:ea typeface="时尚中黑简体" panose="01010104010101010101" pitchFamily="2" charset="-122"/>
                  <a:sym typeface="宋体" panose="02010600030101010101" pitchFamily="2" charset="-122"/>
                </a:rPr>
                <a:t>S</a:t>
              </a:r>
              <a:endParaRPr lang="zh-CN" altLang="en-US" sz="6000" b="1">
                <a:solidFill>
                  <a:srgbClr val="000000"/>
                </a:solidFill>
                <a:latin typeface="时尚中黑简体" panose="01010104010101010101" pitchFamily="2" charset="-122"/>
                <a:ea typeface="时尚中黑简体" panose="01010104010101010101" pitchFamily="2" charset="-122"/>
                <a:sym typeface="宋体" panose="02010600030101010101" pitchFamily="2" charset="-122"/>
              </a:endParaRPr>
            </a:p>
          </p:txBody>
        </p:sp>
      </p:grpSp>
      <p:grpSp>
        <p:nvGrpSpPr>
          <p:cNvPr id="15379" name="组合 34"/>
          <p:cNvGrpSpPr/>
          <p:nvPr/>
        </p:nvGrpSpPr>
        <p:grpSpPr bwMode="auto">
          <a:xfrm>
            <a:off x="4740275" y="2127250"/>
            <a:ext cx="1008063" cy="2100263"/>
            <a:chOff x="0" y="0"/>
            <a:chExt cx="1008112" cy="2100342"/>
          </a:xfrm>
        </p:grpSpPr>
        <p:grpSp>
          <p:nvGrpSpPr>
            <p:cNvPr id="15390" name="组合 35"/>
            <p:cNvGrpSpPr/>
            <p:nvPr/>
          </p:nvGrpSpPr>
          <p:grpSpPr bwMode="auto">
            <a:xfrm>
              <a:off x="232494" y="0"/>
              <a:ext cx="746824" cy="2100342"/>
              <a:chOff x="0" y="0"/>
              <a:chExt cx="746824" cy="2100342"/>
            </a:xfrm>
          </p:grpSpPr>
          <p:sp>
            <p:nvSpPr>
              <p:cNvPr id="15392" name="心形 8"/>
              <p:cNvSpPr>
                <a:spLocks noChangeArrowheads="1"/>
              </p:cNvSpPr>
              <p:nvPr/>
            </p:nvSpPr>
            <p:spPr bwMode="auto">
              <a:xfrm>
                <a:off x="0" y="0"/>
                <a:ext cx="746824" cy="1363056"/>
              </a:xfrm>
              <a:custGeom>
                <a:avLst/>
                <a:gdLst>
                  <a:gd name="T0" fmla="*/ 741448 w 746824"/>
                  <a:gd name="T1" fmla="*/ 327941 h 1363056"/>
                  <a:gd name="T2" fmla="*/ 741448 w 746824"/>
                  <a:gd name="T3" fmla="*/ 1363056 h 1363056"/>
                  <a:gd name="T4" fmla="*/ 741448 w 746824"/>
                  <a:gd name="T5" fmla="*/ 327941 h 1363056"/>
                  <a:gd name="T6" fmla="*/ 0 60000 65536"/>
                  <a:gd name="T7" fmla="*/ 0 60000 65536"/>
                  <a:gd name="T8" fmla="*/ 0 60000 65536"/>
                  <a:gd name="T9" fmla="*/ 0 w 746824"/>
                  <a:gd name="T10" fmla="*/ 0 h 1363056"/>
                  <a:gd name="T11" fmla="*/ 746824 w 746824"/>
                  <a:gd name="T12" fmla="*/ 1363056 h 1363056"/>
                </a:gdLst>
                <a:ahLst/>
                <a:cxnLst>
                  <a:cxn ang="T6">
                    <a:pos x="T0" y="T1"/>
                  </a:cxn>
                  <a:cxn ang="T7">
                    <a:pos x="T2" y="T3"/>
                  </a:cxn>
                  <a:cxn ang="T8">
                    <a:pos x="T4" y="T5"/>
                  </a:cxn>
                </a:cxnLst>
                <a:rect l="T9" t="T10" r="T11" b="T12"/>
                <a:pathLst>
                  <a:path w="746824" h="1363056">
                    <a:moveTo>
                      <a:pt x="741448" y="327941"/>
                    </a:moveTo>
                    <a:cubicBezTo>
                      <a:pt x="747066" y="1050569"/>
                      <a:pt x="750018" y="562116"/>
                      <a:pt x="741448" y="1363056"/>
                    </a:cubicBezTo>
                    <a:cubicBezTo>
                      <a:pt x="-761386" y="327941"/>
                      <a:pt x="434747" y="-477148"/>
                      <a:pt x="741448" y="327941"/>
                    </a:cubicBezTo>
                    <a:close/>
                  </a:path>
                </a:pathLst>
              </a:custGeom>
              <a:solidFill>
                <a:srgbClr val="92BEA2"/>
              </a:solidFill>
              <a:ln>
                <a:noFill/>
              </a:ln>
              <a:extLst>
                <a:ext uri="{91240B29-F687-4F45-9708-019B960494DF}">
                  <a14:hiddenLine xmlns:a14="http://schemas.microsoft.com/office/drawing/2010/main" w="25400">
                    <a:solidFill>
                      <a:srgbClr val="395E8A"/>
                    </a:solidFill>
                    <a:bevel/>
                  </a14:hiddenLine>
                </a:ext>
              </a:extLst>
            </p:spPr>
            <p:txBody>
              <a:bodyPr anchor="ctr"/>
              <a:lstStyle/>
              <a:p>
                <a:endParaRPr lang="zh-CN" altLang="en-US"/>
              </a:p>
            </p:txBody>
          </p:sp>
          <p:sp>
            <p:nvSpPr>
              <p:cNvPr id="15393" name="心形 8"/>
              <p:cNvSpPr>
                <a:spLocks noChangeArrowheads="1"/>
              </p:cNvSpPr>
              <p:nvPr/>
            </p:nvSpPr>
            <p:spPr bwMode="auto">
              <a:xfrm flipH="1">
                <a:off x="4975" y="737286"/>
                <a:ext cx="741849" cy="1363056"/>
              </a:xfrm>
              <a:custGeom>
                <a:avLst/>
                <a:gdLst>
                  <a:gd name="T0" fmla="*/ 741448 w 741849"/>
                  <a:gd name="T1" fmla="*/ 327941 h 1363056"/>
                  <a:gd name="T2" fmla="*/ 741448 w 741849"/>
                  <a:gd name="T3" fmla="*/ 1363056 h 1363056"/>
                  <a:gd name="T4" fmla="*/ 741448 w 741849"/>
                  <a:gd name="T5" fmla="*/ 327941 h 1363056"/>
                  <a:gd name="T6" fmla="*/ 0 60000 65536"/>
                  <a:gd name="T7" fmla="*/ 0 60000 65536"/>
                  <a:gd name="T8" fmla="*/ 0 60000 65536"/>
                  <a:gd name="T9" fmla="*/ 0 w 741849"/>
                  <a:gd name="T10" fmla="*/ 0 h 1363056"/>
                  <a:gd name="T11" fmla="*/ 741849 w 741849"/>
                  <a:gd name="T12" fmla="*/ 1363056 h 1363056"/>
                </a:gdLst>
                <a:ahLst/>
                <a:cxnLst>
                  <a:cxn ang="T6">
                    <a:pos x="T0" y="T1"/>
                  </a:cxn>
                  <a:cxn ang="T7">
                    <a:pos x="T2" y="T3"/>
                  </a:cxn>
                  <a:cxn ang="T8">
                    <a:pos x="T4" y="T5"/>
                  </a:cxn>
                </a:cxnLst>
                <a:rect l="T9" t="T10" r="T11" b="T12"/>
                <a:pathLst>
                  <a:path w="741849" h="1363056">
                    <a:moveTo>
                      <a:pt x="741448" y="327941"/>
                    </a:moveTo>
                    <a:cubicBezTo>
                      <a:pt x="739922" y="1055331"/>
                      <a:pt x="742874" y="562116"/>
                      <a:pt x="741448" y="1363056"/>
                    </a:cubicBezTo>
                    <a:cubicBezTo>
                      <a:pt x="-761386" y="327941"/>
                      <a:pt x="434747" y="-477148"/>
                      <a:pt x="741448" y="327941"/>
                    </a:cubicBezTo>
                    <a:close/>
                  </a:path>
                </a:pathLst>
              </a:custGeom>
              <a:solidFill>
                <a:srgbClr val="92BEA2"/>
              </a:solidFill>
              <a:ln>
                <a:noFill/>
              </a:ln>
              <a:extLst>
                <a:ext uri="{91240B29-F687-4F45-9708-019B960494DF}">
                  <a14:hiddenLine xmlns:a14="http://schemas.microsoft.com/office/drawing/2010/main" w="25400">
                    <a:solidFill>
                      <a:srgbClr val="395E8A"/>
                    </a:solidFill>
                    <a:bevel/>
                  </a14:hiddenLine>
                </a:ext>
              </a:extLst>
            </p:spPr>
            <p:txBody>
              <a:bodyPr anchor="ctr"/>
              <a:lstStyle/>
              <a:p>
                <a:endParaRPr lang="zh-CN" altLang="en-US"/>
              </a:p>
            </p:txBody>
          </p:sp>
        </p:grpSp>
        <p:sp>
          <p:nvSpPr>
            <p:cNvPr id="15391" name="TextBox 108"/>
            <p:cNvSpPr>
              <a:spLocks noChangeArrowheads="1"/>
            </p:cNvSpPr>
            <p:nvPr/>
          </p:nvSpPr>
          <p:spPr bwMode="auto">
            <a:xfrm>
              <a:off x="0" y="700666"/>
              <a:ext cx="10081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4800" b="1">
                  <a:solidFill>
                    <a:srgbClr val="000000"/>
                  </a:solidFill>
                  <a:latin typeface="时尚中黑简体" panose="01010104010101010101" pitchFamily="2" charset="-122"/>
                  <a:ea typeface="时尚中黑简体" panose="01010104010101010101" pitchFamily="2" charset="-122"/>
                  <a:sym typeface="宋体" panose="02010600030101010101" pitchFamily="2" charset="-122"/>
                </a:rPr>
                <a:t>W</a:t>
              </a:r>
              <a:endParaRPr lang="zh-CN" altLang="en-US" sz="4800" b="1">
                <a:solidFill>
                  <a:srgbClr val="000000"/>
                </a:solidFill>
                <a:latin typeface="时尚中黑简体" panose="01010104010101010101" pitchFamily="2" charset="-122"/>
                <a:ea typeface="时尚中黑简体" panose="01010104010101010101" pitchFamily="2" charset="-122"/>
                <a:sym typeface="宋体" panose="02010600030101010101" pitchFamily="2" charset="-122"/>
              </a:endParaRPr>
            </a:p>
          </p:txBody>
        </p:sp>
      </p:grpSp>
      <p:grpSp>
        <p:nvGrpSpPr>
          <p:cNvPr id="15380" name="组合 39"/>
          <p:cNvGrpSpPr/>
          <p:nvPr/>
        </p:nvGrpSpPr>
        <p:grpSpPr bwMode="auto">
          <a:xfrm>
            <a:off x="3846513" y="3284538"/>
            <a:ext cx="1481137" cy="1374775"/>
            <a:chOff x="0" y="0"/>
            <a:chExt cx="1481449" cy="1375703"/>
          </a:xfrm>
        </p:grpSpPr>
        <p:grpSp>
          <p:nvGrpSpPr>
            <p:cNvPr id="15386" name="组合 40"/>
            <p:cNvGrpSpPr/>
            <p:nvPr/>
          </p:nvGrpSpPr>
          <p:grpSpPr bwMode="auto">
            <a:xfrm>
              <a:off x="0" y="11020"/>
              <a:ext cx="1481449" cy="1364683"/>
              <a:chOff x="0" y="0"/>
              <a:chExt cx="1481449" cy="1364683"/>
            </a:xfrm>
          </p:grpSpPr>
          <p:sp>
            <p:nvSpPr>
              <p:cNvPr id="15388" name="心形 10"/>
              <p:cNvSpPr>
                <a:spLocks noChangeArrowheads="1"/>
              </p:cNvSpPr>
              <p:nvPr/>
            </p:nvSpPr>
            <p:spPr bwMode="auto">
              <a:xfrm>
                <a:off x="740001" y="0"/>
                <a:ext cx="741448" cy="1363056"/>
              </a:xfrm>
              <a:custGeom>
                <a:avLst/>
                <a:gdLst>
                  <a:gd name="T0" fmla="*/ 741448 w 741448"/>
                  <a:gd name="T1" fmla="*/ 327941 h 1363056"/>
                  <a:gd name="T2" fmla="*/ 741448 w 741448"/>
                  <a:gd name="T3" fmla="*/ 1363056 h 1363056"/>
                  <a:gd name="T4" fmla="*/ 741448 w 741448"/>
                  <a:gd name="T5" fmla="*/ 327941 h 1363056"/>
                  <a:gd name="T6" fmla="*/ 0 60000 65536"/>
                  <a:gd name="T7" fmla="*/ 0 60000 65536"/>
                  <a:gd name="T8" fmla="*/ 0 60000 65536"/>
                  <a:gd name="T9" fmla="*/ 0 w 741448"/>
                  <a:gd name="T10" fmla="*/ 0 h 1363056"/>
                  <a:gd name="T11" fmla="*/ 741448 w 741448"/>
                  <a:gd name="T12" fmla="*/ 1363056 h 1363056"/>
                </a:gdLst>
                <a:ahLst/>
                <a:cxnLst>
                  <a:cxn ang="T6">
                    <a:pos x="T0" y="T1"/>
                  </a:cxn>
                  <a:cxn ang="T7">
                    <a:pos x="T2" y="T3"/>
                  </a:cxn>
                  <a:cxn ang="T8">
                    <a:pos x="T4" y="T5"/>
                  </a:cxn>
                </a:cxnLst>
                <a:rect l="T9" t="T10" r="T11" b="T12"/>
                <a:pathLst>
                  <a:path w="741448" h="1363056">
                    <a:moveTo>
                      <a:pt x="741448" y="327941"/>
                    </a:moveTo>
                    <a:cubicBezTo>
                      <a:pt x="740678" y="1347644"/>
                      <a:pt x="741249" y="535865"/>
                      <a:pt x="741448" y="1363056"/>
                    </a:cubicBezTo>
                    <a:cubicBezTo>
                      <a:pt x="-761386" y="327941"/>
                      <a:pt x="434747" y="-477148"/>
                      <a:pt x="741448" y="327941"/>
                    </a:cubicBezTo>
                    <a:close/>
                  </a:path>
                </a:pathLst>
              </a:custGeom>
              <a:solidFill>
                <a:srgbClr val="FCD767"/>
              </a:solidFill>
              <a:ln>
                <a:noFill/>
              </a:ln>
              <a:extLst>
                <a:ext uri="{91240B29-F687-4F45-9708-019B960494DF}">
                  <a14:hiddenLine xmlns:a14="http://schemas.microsoft.com/office/drawing/2010/main" w="25400">
                    <a:solidFill>
                      <a:srgbClr val="395E8A"/>
                    </a:solidFill>
                    <a:bevel/>
                  </a14:hiddenLine>
                </a:ext>
              </a:extLst>
            </p:spPr>
            <p:txBody>
              <a:bodyPr anchor="ctr"/>
              <a:lstStyle/>
              <a:p>
                <a:endParaRPr lang="zh-CN" altLang="en-US"/>
              </a:p>
            </p:txBody>
          </p:sp>
          <p:sp>
            <p:nvSpPr>
              <p:cNvPr id="15389" name="心形 10"/>
              <p:cNvSpPr>
                <a:spLocks noChangeArrowheads="1"/>
              </p:cNvSpPr>
              <p:nvPr/>
            </p:nvSpPr>
            <p:spPr bwMode="auto">
              <a:xfrm flipH="1">
                <a:off x="0" y="1627"/>
                <a:ext cx="741448" cy="1363056"/>
              </a:xfrm>
              <a:custGeom>
                <a:avLst/>
                <a:gdLst>
                  <a:gd name="T0" fmla="*/ 741448 w 741448"/>
                  <a:gd name="T1" fmla="*/ 327941 h 1363056"/>
                  <a:gd name="T2" fmla="*/ 741448 w 741448"/>
                  <a:gd name="T3" fmla="*/ 1363056 h 1363056"/>
                  <a:gd name="T4" fmla="*/ 741448 w 741448"/>
                  <a:gd name="T5" fmla="*/ 327941 h 1363056"/>
                  <a:gd name="T6" fmla="*/ 0 60000 65536"/>
                  <a:gd name="T7" fmla="*/ 0 60000 65536"/>
                  <a:gd name="T8" fmla="*/ 0 60000 65536"/>
                  <a:gd name="T9" fmla="*/ 0 w 741448"/>
                  <a:gd name="T10" fmla="*/ 0 h 1363056"/>
                  <a:gd name="T11" fmla="*/ 741448 w 741448"/>
                  <a:gd name="T12" fmla="*/ 1363056 h 1363056"/>
                </a:gdLst>
                <a:ahLst/>
                <a:cxnLst>
                  <a:cxn ang="T6">
                    <a:pos x="T0" y="T1"/>
                  </a:cxn>
                  <a:cxn ang="T7">
                    <a:pos x="T2" y="T3"/>
                  </a:cxn>
                  <a:cxn ang="T8">
                    <a:pos x="T4" y="T5"/>
                  </a:cxn>
                </a:cxnLst>
                <a:rect l="T9" t="T10" r="T11" b="T12"/>
                <a:pathLst>
                  <a:path w="741448" h="1363056">
                    <a:moveTo>
                      <a:pt x="741448" y="327941"/>
                    </a:moveTo>
                    <a:cubicBezTo>
                      <a:pt x="740677" y="1147620"/>
                      <a:pt x="741249" y="676359"/>
                      <a:pt x="741448" y="1363056"/>
                    </a:cubicBezTo>
                    <a:cubicBezTo>
                      <a:pt x="-761386" y="327941"/>
                      <a:pt x="434747" y="-477148"/>
                      <a:pt x="741448" y="327941"/>
                    </a:cubicBezTo>
                    <a:close/>
                  </a:path>
                </a:pathLst>
              </a:custGeom>
              <a:solidFill>
                <a:srgbClr val="FCD767"/>
              </a:solidFill>
              <a:ln>
                <a:noFill/>
              </a:ln>
              <a:extLst>
                <a:ext uri="{91240B29-F687-4F45-9708-019B960494DF}">
                  <a14:hiddenLine xmlns:a14="http://schemas.microsoft.com/office/drawing/2010/main" w="25400">
                    <a:solidFill>
                      <a:srgbClr val="395E8A"/>
                    </a:solidFill>
                    <a:bevel/>
                  </a14:hiddenLine>
                </a:ext>
              </a:extLst>
            </p:spPr>
            <p:txBody>
              <a:bodyPr anchor="ctr"/>
              <a:lstStyle/>
              <a:p>
                <a:endParaRPr lang="zh-CN" altLang="en-US"/>
              </a:p>
            </p:txBody>
          </p:sp>
        </p:grpSp>
        <p:sp>
          <p:nvSpPr>
            <p:cNvPr id="15387" name="TextBox 113"/>
            <p:cNvSpPr>
              <a:spLocks noChangeArrowheads="1"/>
            </p:cNvSpPr>
            <p:nvPr/>
          </p:nvSpPr>
          <p:spPr bwMode="auto">
            <a:xfrm>
              <a:off x="399106" y="0"/>
              <a:ext cx="72008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6000" b="1">
                  <a:solidFill>
                    <a:srgbClr val="000000"/>
                  </a:solidFill>
                  <a:latin typeface="时尚中黑简体" panose="01010104010101010101" pitchFamily="2" charset="-122"/>
                  <a:ea typeface="时尚中黑简体" panose="01010104010101010101" pitchFamily="2" charset="-122"/>
                  <a:sym typeface="宋体" panose="02010600030101010101" pitchFamily="2" charset="-122"/>
                </a:rPr>
                <a:t>O</a:t>
              </a:r>
              <a:endParaRPr lang="zh-CN" altLang="en-US" sz="6000" b="1">
                <a:solidFill>
                  <a:srgbClr val="000000"/>
                </a:solidFill>
                <a:latin typeface="时尚中黑简体" panose="01010104010101010101" pitchFamily="2" charset="-122"/>
                <a:ea typeface="时尚中黑简体" panose="01010104010101010101" pitchFamily="2" charset="-122"/>
                <a:sym typeface="宋体" panose="02010600030101010101" pitchFamily="2" charset="-122"/>
              </a:endParaRPr>
            </a:p>
          </p:txBody>
        </p:sp>
      </p:grpSp>
      <p:grpSp>
        <p:nvGrpSpPr>
          <p:cNvPr id="15381" name="组合 44"/>
          <p:cNvGrpSpPr/>
          <p:nvPr/>
        </p:nvGrpSpPr>
        <p:grpSpPr bwMode="auto">
          <a:xfrm>
            <a:off x="3492500" y="2124075"/>
            <a:ext cx="815975" cy="2106613"/>
            <a:chOff x="0" y="0"/>
            <a:chExt cx="815368" cy="2105445"/>
          </a:xfrm>
        </p:grpSpPr>
        <p:grpSp>
          <p:nvGrpSpPr>
            <p:cNvPr id="15382" name="组合 45"/>
            <p:cNvGrpSpPr/>
            <p:nvPr/>
          </p:nvGrpSpPr>
          <p:grpSpPr bwMode="auto">
            <a:xfrm>
              <a:off x="0" y="0"/>
              <a:ext cx="742098" cy="2105445"/>
              <a:chOff x="0" y="0"/>
              <a:chExt cx="742098" cy="2105445"/>
            </a:xfrm>
          </p:grpSpPr>
          <p:sp>
            <p:nvSpPr>
              <p:cNvPr id="15384" name="心形 17"/>
              <p:cNvSpPr>
                <a:spLocks noChangeArrowheads="1"/>
              </p:cNvSpPr>
              <p:nvPr/>
            </p:nvSpPr>
            <p:spPr bwMode="auto">
              <a:xfrm flipH="1">
                <a:off x="0" y="0"/>
                <a:ext cx="741787" cy="1363056"/>
              </a:xfrm>
              <a:custGeom>
                <a:avLst/>
                <a:gdLst>
                  <a:gd name="T0" fmla="*/ 741448 w 741787"/>
                  <a:gd name="T1" fmla="*/ 327941 h 1363056"/>
                  <a:gd name="T2" fmla="*/ 741448 w 741787"/>
                  <a:gd name="T3" fmla="*/ 1363056 h 1363056"/>
                  <a:gd name="T4" fmla="*/ 741448 w 741787"/>
                  <a:gd name="T5" fmla="*/ 327941 h 1363056"/>
                  <a:gd name="T6" fmla="*/ 0 60000 65536"/>
                  <a:gd name="T7" fmla="*/ 0 60000 65536"/>
                  <a:gd name="T8" fmla="*/ 0 60000 65536"/>
                  <a:gd name="T9" fmla="*/ 0 w 741787"/>
                  <a:gd name="T10" fmla="*/ 0 h 1363056"/>
                  <a:gd name="T11" fmla="*/ 741787 w 741787"/>
                  <a:gd name="T12" fmla="*/ 1363056 h 1363056"/>
                </a:gdLst>
                <a:ahLst/>
                <a:cxnLst>
                  <a:cxn ang="T6">
                    <a:pos x="T0" y="T1"/>
                  </a:cxn>
                  <a:cxn ang="T7">
                    <a:pos x="T2" y="T3"/>
                  </a:cxn>
                  <a:cxn ang="T8">
                    <a:pos x="T4" y="T5"/>
                  </a:cxn>
                </a:cxnLst>
                <a:rect l="T9" t="T10" r="T11" b="T12"/>
                <a:pathLst>
                  <a:path w="741787" h="1363056">
                    <a:moveTo>
                      <a:pt x="741448" y="327941"/>
                    </a:moveTo>
                    <a:cubicBezTo>
                      <a:pt x="742304" y="899098"/>
                      <a:pt x="741249" y="512051"/>
                      <a:pt x="741448" y="1363056"/>
                    </a:cubicBezTo>
                    <a:cubicBezTo>
                      <a:pt x="-761386" y="327941"/>
                      <a:pt x="434747" y="-477148"/>
                      <a:pt x="741448" y="327941"/>
                    </a:cubicBezTo>
                    <a:close/>
                  </a:path>
                </a:pathLst>
              </a:custGeom>
              <a:solidFill>
                <a:srgbClr val="92BEA2"/>
              </a:solidFill>
              <a:ln>
                <a:noFill/>
              </a:ln>
              <a:extLst>
                <a:ext uri="{91240B29-F687-4F45-9708-019B960494DF}">
                  <a14:hiddenLine xmlns:a14="http://schemas.microsoft.com/office/drawing/2010/main" w="25400">
                    <a:solidFill>
                      <a:srgbClr val="395E8A"/>
                    </a:solidFill>
                    <a:bevel/>
                  </a14:hiddenLine>
                </a:ext>
              </a:extLst>
            </p:spPr>
            <p:txBody>
              <a:bodyPr anchor="ctr"/>
              <a:lstStyle/>
              <a:p>
                <a:endParaRPr lang="zh-CN" altLang="en-US"/>
              </a:p>
            </p:txBody>
          </p:sp>
          <p:sp>
            <p:nvSpPr>
              <p:cNvPr id="15385" name="心形 17"/>
              <p:cNvSpPr>
                <a:spLocks noChangeArrowheads="1"/>
              </p:cNvSpPr>
              <p:nvPr/>
            </p:nvSpPr>
            <p:spPr bwMode="auto">
              <a:xfrm>
                <a:off x="311" y="742389"/>
                <a:ext cx="741787" cy="1363056"/>
              </a:xfrm>
              <a:custGeom>
                <a:avLst/>
                <a:gdLst>
                  <a:gd name="T0" fmla="*/ 741448 w 741787"/>
                  <a:gd name="T1" fmla="*/ 327941 h 1363056"/>
                  <a:gd name="T2" fmla="*/ 741448 w 741787"/>
                  <a:gd name="T3" fmla="*/ 1363056 h 1363056"/>
                  <a:gd name="T4" fmla="*/ 741448 w 741787"/>
                  <a:gd name="T5" fmla="*/ 327941 h 1363056"/>
                  <a:gd name="T6" fmla="*/ 0 60000 65536"/>
                  <a:gd name="T7" fmla="*/ 0 60000 65536"/>
                  <a:gd name="T8" fmla="*/ 0 60000 65536"/>
                  <a:gd name="T9" fmla="*/ 0 w 741787"/>
                  <a:gd name="T10" fmla="*/ 0 h 1363056"/>
                  <a:gd name="T11" fmla="*/ 741787 w 741787"/>
                  <a:gd name="T12" fmla="*/ 1363056 h 1363056"/>
                </a:gdLst>
                <a:ahLst/>
                <a:cxnLst>
                  <a:cxn ang="T6">
                    <a:pos x="T0" y="T1"/>
                  </a:cxn>
                  <a:cxn ang="T7">
                    <a:pos x="T2" y="T3"/>
                  </a:cxn>
                  <a:cxn ang="T8">
                    <a:pos x="T4" y="T5"/>
                  </a:cxn>
                </a:cxnLst>
                <a:rect l="T9" t="T10" r="T11" b="T12"/>
                <a:pathLst>
                  <a:path w="741787" h="1363056">
                    <a:moveTo>
                      <a:pt x="741448" y="327941"/>
                    </a:moveTo>
                    <a:cubicBezTo>
                      <a:pt x="742304" y="899098"/>
                      <a:pt x="741249" y="512051"/>
                      <a:pt x="741448" y="1363056"/>
                    </a:cubicBezTo>
                    <a:cubicBezTo>
                      <a:pt x="-761386" y="327941"/>
                      <a:pt x="434747" y="-477148"/>
                      <a:pt x="741448" y="327941"/>
                    </a:cubicBezTo>
                    <a:close/>
                  </a:path>
                </a:pathLst>
              </a:custGeom>
              <a:solidFill>
                <a:srgbClr val="92BEA2"/>
              </a:solidFill>
              <a:ln>
                <a:noFill/>
              </a:ln>
              <a:extLst>
                <a:ext uri="{91240B29-F687-4F45-9708-019B960494DF}">
                  <a14:hiddenLine xmlns:a14="http://schemas.microsoft.com/office/drawing/2010/main" w="25400">
                    <a:solidFill>
                      <a:srgbClr val="395E8A"/>
                    </a:solidFill>
                    <a:bevel/>
                  </a14:hiddenLine>
                </a:ext>
              </a:extLst>
            </p:spPr>
            <p:txBody>
              <a:bodyPr anchor="ctr"/>
              <a:lstStyle/>
              <a:p>
                <a:endParaRPr lang="zh-CN" altLang="en-US"/>
              </a:p>
            </p:txBody>
          </p:sp>
        </p:grpSp>
        <p:sp>
          <p:nvSpPr>
            <p:cNvPr id="15383" name="TextBox 118"/>
            <p:cNvSpPr>
              <a:spLocks noChangeArrowheads="1"/>
            </p:cNvSpPr>
            <p:nvPr/>
          </p:nvSpPr>
          <p:spPr bwMode="auto">
            <a:xfrm>
              <a:off x="311312" y="644147"/>
              <a:ext cx="50405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5400" b="1">
                  <a:solidFill>
                    <a:srgbClr val="000000"/>
                  </a:solidFill>
                  <a:latin typeface="时尚中黑简体" panose="01010104010101010101" pitchFamily="2" charset="-122"/>
                  <a:ea typeface="时尚中黑简体" panose="01010104010101010101" pitchFamily="2" charset="-122"/>
                  <a:sym typeface="宋体" panose="02010600030101010101" pitchFamily="2" charset="-122"/>
                </a:rPr>
                <a:t>T</a:t>
              </a:r>
              <a:endParaRPr lang="zh-CN" altLang="en-US" sz="5400" b="1">
                <a:solidFill>
                  <a:srgbClr val="000000"/>
                </a:solidFill>
                <a:latin typeface="时尚中黑简体" panose="01010104010101010101" pitchFamily="2" charset="-122"/>
                <a:ea typeface="时尚中黑简体" panose="01010104010101010101" pitchFamily="2" charset="-122"/>
                <a:sym typeface="宋体" panose="02010600030101010101" pitchFamily="2" charset="-122"/>
              </a:endParaRPr>
            </a:p>
          </p:txBody>
        </p:sp>
      </p:gr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bg bwMode="auto">
      <p:bgPr>
        <a:solidFill>
          <a:srgbClr val="1976AF"/>
        </a:solidFill>
        <a:effectLst/>
      </p:bgPr>
    </p:bg>
    <p:spTree>
      <p:nvGrpSpPr>
        <p:cNvPr id="1" name=""/>
        <p:cNvGrpSpPr/>
        <p:nvPr/>
      </p:nvGrpSpPr>
      <p:grpSpPr>
        <a:xfrm>
          <a:off x="0" y="0"/>
          <a:ext cx="0" cy="0"/>
          <a:chOff x="0" y="0"/>
          <a:chExt cx="0" cy="0"/>
        </a:xfrm>
      </p:grpSpPr>
      <p:sp>
        <p:nvSpPr>
          <p:cNvPr id="16386" name="矩形 6"/>
          <p:cNvSpPr>
            <a:spLocks noChangeArrowheads="1"/>
          </p:cNvSpPr>
          <p:nvPr/>
        </p:nvSpPr>
        <p:spPr bwMode="auto">
          <a:xfrm>
            <a:off x="0" y="1700213"/>
            <a:ext cx="9144000" cy="2622550"/>
          </a:xfrm>
          <a:prstGeom prst="rect">
            <a:avLst/>
          </a:prstGeom>
          <a:solidFill>
            <a:srgbClr val="425C81"/>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20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6387" name="矩形 27"/>
          <p:cNvSpPr>
            <a:spLocks noChangeArrowheads="1"/>
          </p:cNvSpPr>
          <p:nvPr/>
        </p:nvSpPr>
        <p:spPr bwMode="auto">
          <a:xfrm>
            <a:off x="0" y="1854200"/>
            <a:ext cx="9144000" cy="2263775"/>
          </a:xfrm>
          <a:prstGeom prst="rect">
            <a:avLst/>
          </a:prstGeom>
          <a:solidFill>
            <a:srgbClr val="FCD767"/>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20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6388" name="文本框 8"/>
          <p:cNvSpPr>
            <a:spLocks noChangeArrowheads="1"/>
          </p:cNvSpPr>
          <p:nvPr/>
        </p:nvSpPr>
        <p:spPr bwMode="auto">
          <a:xfrm>
            <a:off x="3967163" y="1079500"/>
            <a:ext cx="1581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200">
                <a:solidFill>
                  <a:schemeClr val="bg1"/>
                </a:solidFill>
                <a:latin typeface="时尚中黑简体" panose="01010104010101010101" pitchFamily="2" charset="-122"/>
                <a:ea typeface="时尚中黑简体" panose="01010104010101010101" pitchFamily="2" charset="-122"/>
                <a:sym typeface="Times New Roman" panose="02020603050405020304" pitchFamily="18" charset="0"/>
              </a:rPr>
              <a:t>Lorem ipsum dolor sit amet, consectetur</a:t>
            </a:r>
          </a:p>
        </p:txBody>
      </p:sp>
      <p:sp>
        <p:nvSpPr>
          <p:cNvPr id="16389" name="文本框 9"/>
          <p:cNvSpPr>
            <a:spLocks noChangeArrowheads="1"/>
          </p:cNvSpPr>
          <p:nvPr/>
        </p:nvSpPr>
        <p:spPr bwMode="auto">
          <a:xfrm>
            <a:off x="5795963" y="1079500"/>
            <a:ext cx="1581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200">
                <a:solidFill>
                  <a:schemeClr val="bg1"/>
                </a:solidFill>
                <a:latin typeface="时尚中黑简体" panose="01010104010101010101" pitchFamily="2" charset="-122"/>
                <a:ea typeface="时尚中黑简体" panose="01010104010101010101" pitchFamily="2" charset="-122"/>
                <a:sym typeface="Times New Roman" panose="02020603050405020304" pitchFamily="18" charset="0"/>
              </a:rPr>
              <a:t>Lorem ipsum dolor sit</a:t>
            </a:r>
          </a:p>
        </p:txBody>
      </p:sp>
      <p:sp>
        <p:nvSpPr>
          <p:cNvPr id="16390" name="直接连接符 10"/>
          <p:cNvSpPr>
            <a:spLocks noChangeShapeType="1"/>
          </p:cNvSpPr>
          <p:nvPr/>
        </p:nvSpPr>
        <p:spPr bwMode="auto">
          <a:xfrm>
            <a:off x="3843338" y="1101725"/>
            <a:ext cx="0" cy="566738"/>
          </a:xfrm>
          <a:prstGeom prst="line">
            <a:avLst/>
          </a:prstGeom>
          <a:noFill/>
          <a:ln w="9525">
            <a:solidFill>
              <a:schemeClr val="bg1"/>
            </a:solidFill>
            <a:bevel/>
          </a:ln>
          <a:extLst>
            <a:ext uri="{909E8E84-426E-40DD-AFC4-6F175D3DCCD1}">
              <a14:hiddenFill xmlns:a14="http://schemas.microsoft.com/office/drawing/2010/main">
                <a:noFill/>
              </a14:hiddenFill>
            </a:ext>
          </a:extLst>
        </p:spPr>
        <p:txBody>
          <a:bodyPr/>
          <a:lstStyle/>
          <a:p>
            <a:endParaRPr lang="zh-CN" altLang="en-US"/>
          </a:p>
        </p:txBody>
      </p:sp>
      <p:sp>
        <p:nvSpPr>
          <p:cNvPr id="16391" name="直接连接符 11"/>
          <p:cNvSpPr>
            <a:spLocks noChangeShapeType="1"/>
          </p:cNvSpPr>
          <p:nvPr/>
        </p:nvSpPr>
        <p:spPr bwMode="auto">
          <a:xfrm>
            <a:off x="5672138" y="1152525"/>
            <a:ext cx="0" cy="273050"/>
          </a:xfrm>
          <a:prstGeom prst="line">
            <a:avLst/>
          </a:prstGeom>
          <a:noFill/>
          <a:ln w="9525">
            <a:solidFill>
              <a:schemeClr val="bg1"/>
            </a:solidFill>
            <a:bevel/>
          </a:ln>
          <a:extLst>
            <a:ext uri="{909E8E84-426E-40DD-AFC4-6F175D3DCCD1}">
              <a14:hiddenFill xmlns:a14="http://schemas.microsoft.com/office/drawing/2010/main">
                <a:noFill/>
              </a14:hiddenFill>
            </a:ext>
          </a:extLst>
        </p:spPr>
        <p:txBody>
          <a:bodyPr/>
          <a:lstStyle/>
          <a:p>
            <a:endParaRPr lang="zh-CN" altLang="en-US"/>
          </a:p>
        </p:txBody>
      </p:sp>
      <p:sp>
        <p:nvSpPr>
          <p:cNvPr id="16392" name="文本框 12"/>
          <p:cNvSpPr>
            <a:spLocks noChangeArrowheads="1"/>
          </p:cNvSpPr>
          <p:nvPr/>
        </p:nvSpPr>
        <p:spPr bwMode="auto">
          <a:xfrm>
            <a:off x="1089025" y="987425"/>
            <a:ext cx="27654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200">
                <a:solidFill>
                  <a:schemeClr val="bg1"/>
                </a:solidFill>
                <a:latin typeface="时尚中黑简体" panose="01010104010101010101" pitchFamily="2" charset="-122"/>
                <a:ea typeface="时尚中黑简体" panose="01010104010101010101" pitchFamily="2" charset="-122"/>
                <a:sym typeface="Times New Roman" panose="02020603050405020304" pitchFamily="18" charset="0"/>
              </a:rPr>
              <a:t>Lorem ipsum dolor sit amet, consectetur adipisicing elit, sed do eiusmod tempor incididunt ut et</a:t>
            </a:r>
          </a:p>
        </p:txBody>
      </p:sp>
      <p:pic>
        <p:nvPicPr>
          <p:cNvPr id="16393" name="图片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7688" y="2127250"/>
            <a:ext cx="1354137"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文本框 16"/>
          <p:cNvSpPr>
            <a:spLocks noChangeArrowheads="1"/>
          </p:cNvSpPr>
          <p:nvPr/>
        </p:nvSpPr>
        <p:spPr bwMode="auto">
          <a:xfrm>
            <a:off x="1219200" y="3148013"/>
            <a:ext cx="17002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200">
                <a:solidFill>
                  <a:srgbClr val="000000"/>
                </a:solidFill>
                <a:latin typeface="时尚中黑简体" panose="01010104010101010101" pitchFamily="2" charset="-122"/>
                <a:ea typeface="时尚中黑简体" panose="01010104010101010101" pitchFamily="2" charset="-122"/>
                <a:sym typeface="Times New Roman" panose="02020603050405020304" pitchFamily="18" charset="0"/>
              </a:rPr>
              <a:t>Lorem ipsum dolor sit amet, consectetur adipisicing elit</a:t>
            </a:r>
          </a:p>
        </p:txBody>
      </p:sp>
      <p:pic>
        <p:nvPicPr>
          <p:cNvPr id="16395" name="图片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4925" y="2209800"/>
            <a:ext cx="1527175"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图片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8375" y="2116138"/>
            <a:ext cx="1390650"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图片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3988" y="2130425"/>
            <a:ext cx="134937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8" name="平行四边形 23"/>
          <p:cNvSpPr>
            <a:spLocks noChangeArrowheads="1"/>
          </p:cNvSpPr>
          <p:nvPr/>
        </p:nvSpPr>
        <p:spPr bwMode="auto">
          <a:xfrm>
            <a:off x="1042988" y="2101850"/>
            <a:ext cx="471487" cy="212725"/>
          </a:xfrm>
          <a:prstGeom prst="parallelogram">
            <a:avLst>
              <a:gd name="adj" fmla="val 33246"/>
            </a:avLst>
          </a:prstGeom>
          <a:solidFill>
            <a:srgbClr val="92BEA2"/>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20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6399" name="矩形 24"/>
          <p:cNvSpPr>
            <a:spLocks noChangeArrowheads="1"/>
          </p:cNvSpPr>
          <p:nvPr/>
        </p:nvSpPr>
        <p:spPr bwMode="auto">
          <a:xfrm>
            <a:off x="2166938" y="4435475"/>
            <a:ext cx="3268662"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00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rPr>
              <a:t>Lorem ipsum dolor sit amet, consectetur adipisicing elit, sed do eiusmod tempor incididunt ut labore et dolore magna aliqua.</a:t>
            </a:r>
            <a:endParaRPr lang="zh-CN" altLang="en-US" sz="1800">
              <a:latin typeface="Arial" panose="020B0604020202020204" pitchFamily="34" charset="0"/>
            </a:endParaRPr>
          </a:p>
        </p:txBody>
      </p:sp>
      <p:sp>
        <p:nvSpPr>
          <p:cNvPr id="16400" name="平行四边形 25"/>
          <p:cNvSpPr>
            <a:spLocks noChangeArrowheads="1"/>
          </p:cNvSpPr>
          <p:nvPr/>
        </p:nvSpPr>
        <p:spPr bwMode="auto">
          <a:xfrm>
            <a:off x="2843213" y="2078038"/>
            <a:ext cx="471487" cy="212725"/>
          </a:xfrm>
          <a:prstGeom prst="parallelogram">
            <a:avLst>
              <a:gd name="adj" fmla="val 33246"/>
            </a:avLst>
          </a:prstGeom>
          <a:solidFill>
            <a:srgbClr val="92BEA2"/>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20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6401" name="平行四边形 26"/>
          <p:cNvSpPr>
            <a:spLocks noChangeArrowheads="1"/>
          </p:cNvSpPr>
          <p:nvPr/>
        </p:nvSpPr>
        <p:spPr bwMode="auto">
          <a:xfrm>
            <a:off x="4643438" y="2078038"/>
            <a:ext cx="471487" cy="212725"/>
          </a:xfrm>
          <a:prstGeom prst="parallelogram">
            <a:avLst>
              <a:gd name="adj" fmla="val 33246"/>
            </a:avLst>
          </a:prstGeom>
          <a:solidFill>
            <a:srgbClr val="92BEA2"/>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20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6402" name="平行四边形 31"/>
          <p:cNvSpPr>
            <a:spLocks noChangeArrowheads="1"/>
          </p:cNvSpPr>
          <p:nvPr/>
        </p:nvSpPr>
        <p:spPr bwMode="auto">
          <a:xfrm>
            <a:off x="6334125" y="2078038"/>
            <a:ext cx="469900" cy="212725"/>
          </a:xfrm>
          <a:prstGeom prst="parallelogram">
            <a:avLst>
              <a:gd name="adj" fmla="val 33134"/>
            </a:avLst>
          </a:prstGeom>
          <a:solidFill>
            <a:srgbClr val="92BEA2"/>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20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6403" name="文本框 32"/>
          <p:cNvSpPr>
            <a:spLocks noChangeArrowheads="1"/>
          </p:cNvSpPr>
          <p:nvPr/>
        </p:nvSpPr>
        <p:spPr bwMode="auto">
          <a:xfrm>
            <a:off x="3078163" y="3148013"/>
            <a:ext cx="17002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200">
                <a:solidFill>
                  <a:srgbClr val="000000"/>
                </a:solidFill>
                <a:latin typeface="时尚中黑简体" panose="01010104010101010101" pitchFamily="2" charset="-122"/>
                <a:ea typeface="时尚中黑简体" panose="01010104010101010101" pitchFamily="2" charset="-122"/>
                <a:sym typeface="Times New Roman" panose="02020603050405020304" pitchFamily="18" charset="0"/>
              </a:rPr>
              <a:t>Lorem ipsum dolor sit amet, consectetur adipisicing elit</a:t>
            </a:r>
          </a:p>
        </p:txBody>
      </p:sp>
      <p:sp>
        <p:nvSpPr>
          <p:cNvPr id="16404" name="文本框 33"/>
          <p:cNvSpPr>
            <a:spLocks noChangeArrowheads="1"/>
          </p:cNvSpPr>
          <p:nvPr/>
        </p:nvSpPr>
        <p:spPr bwMode="auto">
          <a:xfrm>
            <a:off x="4784725" y="3171825"/>
            <a:ext cx="17002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200">
                <a:solidFill>
                  <a:srgbClr val="000000"/>
                </a:solidFill>
                <a:latin typeface="时尚中黑简体" panose="01010104010101010101" pitchFamily="2" charset="-122"/>
                <a:ea typeface="时尚中黑简体" panose="01010104010101010101" pitchFamily="2" charset="-122"/>
                <a:sym typeface="Times New Roman" panose="02020603050405020304" pitchFamily="18" charset="0"/>
              </a:rPr>
              <a:t>Lorem ipsum dolor sit amet, consectetur adipisicing elit</a:t>
            </a:r>
          </a:p>
        </p:txBody>
      </p:sp>
      <p:sp>
        <p:nvSpPr>
          <p:cNvPr id="16405" name="文本框 34"/>
          <p:cNvSpPr>
            <a:spLocks noChangeArrowheads="1"/>
          </p:cNvSpPr>
          <p:nvPr/>
        </p:nvSpPr>
        <p:spPr bwMode="auto">
          <a:xfrm>
            <a:off x="6503988" y="3171825"/>
            <a:ext cx="17002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200">
                <a:solidFill>
                  <a:srgbClr val="000000"/>
                </a:solidFill>
                <a:latin typeface="时尚中黑简体" panose="01010104010101010101" pitchFamily="2" charset="-122"/>
                <a:ea typeface="时尚中黑简体" panose="01010104010101010101" pitchFamily="2" charset="-122"/>
                <a:sym typeface="Times New Roman" panose="02020603050405020304" pitchFamily="18" charset="0"/>
              </a:rPr>
              <a:t>Lorem ipsum dolor sit amet, consectetur adipisicing elit</a:t>
            </a:r>
          </a:p>
        </p:txBody>
      </p:sp>
      <p:sp>
        <p:nvSpPr>
          <p:cNvPr id="16406" name="矩形 35"/>
          <p:cNvSpPr>
            <a:spLocks noChangeArrowheads="1"/>
          </p:cNvSpPr>
          <p:nvPr/>
        </p:nvSpPr>
        <p:spPr bwMode="auto">
          <a:xfrm>
            <a:off x="365125" y="4384675"/>
            <a:ext cx="36766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200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rPr>
              <a:t>The Coolest </a:t>
            </a:r>
            <a:endParaRPr lang="zh-CN" altLang="en-US" sz="200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endParaRPr>
          </a:p>
          <a:p>
            <a:pPr eaLnBrk="1" hangingPunct="1">
              <a:spcBef>
                <a:spcPct val="0"/>
              </a:spcBef>
              <a:buFont typeface="Arial" panose="020B0604020202020204" pitchFamily="34" charset="0"/>
              <a:buNone/>
            </a:pPr>
            <a:r>
              <a:rPr lang="en-US" altLang="zh-CN" sz="200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rPr>
              <a:t>Design</a:t>
            </a:r>
          </a:p>
        </p:txBody>
      </p:sp>
      <p:sp>
        <p:nvSpPr>
          <p:cNvPr id="16407" name="矩形 36"/>
          <p:cNvSpPr>
            <a:spLocks noChangeArrowheads="1"/>
          </p:cNvSpPr>
          <p:nvPr/>
        </p:nvSpPr>
        <p:spPr bwMode="auto">
          <a:xfrm>
            <a:off x="476250" y="176213"/>
            <a:ext cx="890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80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LOGO</a:t>
            </a:r>
          </a:p>
        </p:txBody>
      </p:sp>
      <p:sp>
        <p:nvSpPr>
          <p:cNvPr id="16408" name="Freeform 5658"/>
          <p:cNvSpPr>
            <a:spLocks noEditPoints="1" noChangeArrowheads="1"/>
          </p:cNvSpPr>
          <p:nvPr/>
        </p:nvSpPr>
        <p:spPr bwMode="auto">
          <a:xfrm>
            <a:off x="179388" y="165100"/>
            <a:ext cx="296862" cy="319088"/>
          </a:xfrm>
          <a:custGeom>
            <a:avLst/>
            <a:gdLst>
              <a:gd name="T0" fmla="*/ 215822915 w 70"/>
              <a:gd name="T1" fmla="*/ 54304523 h 75"/>
              <a:gd name="T2" fmla="*/ 377689041 w 70"/>
              <a:gd name="T3" fmla="*/ 199110912 h 75"/>
              <a:gd name="T4" fmla="*/ 215822915 w 70"/>
              <a:gd name="T5" fmla="*/ 343917301 h 75"/>
              <a:gd name="T6" fmla="*/ 71942385 w 70"/>
              <a:gd name="T7" fmla="*/ 199110912 h 75"/>
              <a:gd name="T8" fmla="*/ 215822915 w 70"/>
              <a:gd name="T9" fmla="*/ 54304523 h 75"/>
              <a:gd name="T10" fmla="*/ 1025149304 w 70"/>
              <a:gd name="T11" fmla="*/ 54304523 h 75"/>
              <a:gd name="T12" fmla="*/ 881268774 w 70"/>
              <a:gd name="T13" fmla="*/ 199110912 h 75"/>
              <a:gd name="T14" fmla="*/ 1025149304 w 70"/>
              <a:gd name="T15" fmla="*/ 343917301 h 75"/>
              <a:gd name="T16" fmla="*/ 1169034074 w 70"/>
              <a:gd name="T17" fmla="*/ 199110912 h 75"/>
              <a:gd name="T18" fmla="*/ 1025149304 w 70"/>
              <a:gd name="T19" fmla="*/ 54304523 h 75"/>
              <a:gd name="T20" fmla="*/ 881268774 w 70"/>
              <a:gd name="T21" fmla="*/ 905039931 h 75"/>
              <a:gd name="T22" fmla="*/ 881268774 w 70"/>
              <a:gd name="T23" fmla="*/ 1303257500 h 75"/>
              <a:gd name="T24" fmla="*/ 971196756 w 70"/>
              <a:gd name="T25" fmla="*/ 1303257500 h 75"/>
              <a:gd name="T26" fmla="*/ 1025149304 w 70"/>
              <a:gd name="T27" fmla="*/ 1013644722 h 75"/>
              <a:gd name="T28" fmla="*/ 1061120496 w 70"/>
              <a:gd name="T29" fmla="*/ 1303257500 h 75"/>
              <a:gd name="T30" fmla="*/ 1169034074 w 70"/>
              <a:gd name="T31" fmla="*/ 1303257500 h 75"/>
              <a:gd name="T32" fmla="*/ 1169034074 w 70"/>
              <a:gd name="T33" fmla="*/ 868838333 h 75"/>
              <a:gd name="T34" fmla="*/ 1258957815 w 70"/>
              <a:gd name="T35" fmla="*/ 742134870 h 75"/>
              <a:gd name="T36" fmla="*/ 1258957815 w 70"/>
              <a:gd name="T37" fmla="*/ 506822361 h 75"/>
              <a:gd name="T38" fmla="*/ 1115077285 w 70"/>
              <a:gd name="T39" fmla="*/ 380118898 h 75"/>
              <a:gd name="T40" fmla="*/ 935225563 w 70"/>
              <a:gd name="T41" fmla="*/ 380118898 h 75"/>
              <a:gd name="T42" fmla="*/ 899254370 w 70"/>
              <a:gd name="T43" fmla="*/ 380118898 h 75"/>
              <a:gd name="T44" fmla="*/ 935225563 w 70"/>
              <a:gd name="T45" fmla="*/ 506822361 h 75"/>
              <a:gd name="T46" fmla="*/ 935225563 w 70"/>
              <a:gd name="T47" fmla="*/ 742134870 h 75"/>
              <a:gd name="T48" fmla="*/ 881268774 w 70"/>
              <a:gd name="T49" fmla="*/ 905039931 h 75"/>
              <a:gd name="T50" fmla="*/ 629478907 w 70"/>
              <a:gd name="T51" fmla="*/ 0 h 75"/>
              <a:gd name="T52" fmla="*/ 791345033 w 70"/>
              <a:gd name="T53" fmla="*/ 162909315 h 75"/>
              <a:gd name="T54" fmla="*/ 629478907 w 70"/>
              <a:gd name="T55" fmla="*/ 307715704 h 75"/>
              <a:gd name="T56" fmla="*/ 467612782 w 70"/>
              <a:gd name="T57" fmla="*/ 162909315 h 75"/>
              <a:gd name="T58" fmla="*/ 629478907 w 70"/>
              <a:gd name="T59" fmla="*/ 0 h 75"/>
              <a:gd name="T60" fmla="*/ 791345033 w 70"/>
              <a:gd name="T61" fmla="*/ 886941259 h 75"/>
              <a:gd name="T62" fmla="*/ 791345033 w 70"/>
              <a:gd name="T63" fmla="*/ 1357562023 h 75"/>
              <a:gd name="T64" fmla="*/ 665450100 w 70"/>
              <a:gd name="T65" fmla="*/ 1357562023 h 75"/>
              <a:gd name="T66" fmla="*/ 629478907 w 70"/>
              <a:gd name="T67" fmla="*/ 1049846320 h 75"/>
              <a:gd name="T68" fmla="*/ 575522119 w 70"/>
              <a:gd name="T69" fmla="*/ 1357562023 h 75"/>
              <a:gd name="T70" fmla="*/ 449627185 w 70"/>
              <a:gd name="T71" fmla="*/ 1357562023 h 75"/>
              <a:gd name="T72" fmla="*/ 449627185 w 70"/>
              <a:gd name="T73" fmla="*/ 886941259 h 75"/>
              <a:gd name="T74" fmla="*/ 377689041 w 70"/>
              <a:gd name="T75" fmla="*/ 742134870 h 75"/>
              <a:gd name="T76" fmla="*/ 377689041 w 70"/>
              <a:gd name="T77" fmla="*/ 506822361 h 75"/>
              <a:gd name="T78" fmla="*/ 521569570 w 70"/>
              <a:gd name="T79" fmla="*/ 343917301 h 75"/>
              <a:gd name="T80" fmla="*/ 719402648 w 70"/>
              <a:gd name="T81" fmla="*/ 343917301 h 75"/>
              <a:gd name="T82" fmla="*/ 863287419 w 70"/>
              <a:gd name="T83" fmla="*/ 506822361 h 75"/>
              <a:gd name="T84" fmla="*/ 863287419 w 70"/>
              <a:gd name="T85" fmla="*/ 742134870 h 75"/>
              <a:gd name="T86" fmla="*/ 791345033 w 70"/>
              <a:gd name="T87" fmla="*/ 886941259 h 75"/>
              <a:gd name="T88" fmla="*/ 377689041 w 70"/>
              <a:gd name="T89" fmla="*/ 905039931 h 75"/>
              <a:gd name="T90" fmla="*/ 377689041 w 70"/>
              <a:gd name="T91" fmla="*/ 1303257500 h 75"/>
              <a:gd name="T92" fmla="*/ 269775463 w 70"/>
              <a:gd name="T93" fmla="*/ 1303257500 h 75"/>
              <a:gd name="T94" fmla="*/ 215822915 w 70"/>
              <a:gd name="T95" fmla="*/ 1013644722 h 75"/>
              <a:gd name="T96" fmla="*/ 179851722 w 70"/>
              <a:gd name="T97" fmla="*/ 1303257500 h 75"/>
              <a:gd name="T98" fmla="*/ 71942385 w 70"/>
              <a:gd name="T99" fmla="*/ 1303257500 h 75"/>
              <a:gd name="T100" fmla="*/ 71942385 w 70"/>
              <a:gd name="T101" fmla="*/ 868838333 h 75"/>
              <a:gd name="T102" fmla="*/ 0 w 70"/>
              <a:gd name="T103" fmla="*/ 742134870 h 75"/>
              <a:gd name="T104" fmla="*/ 0 w 70"/>
              <a:gd name="T105" fmla="*/ 506822361 h 75"/>
              <a:gd name="T106" fmla="*/ 125894933 w 70"/>
              <a:gd name="T107" fmla="*/ 380118898 h 75"/>
              <a:gd name="T108" fmla="*/ 305746656 w 70"/>
              <a:gd name="T109" fmla="*/ 380118898 h 75"/>
              <a:gd name="T110" fmla="*/ 341717848 w 70"/>
              <a:gd name="T111" fmla="*/ 380118898 h 75"/>
              <a:gd name="T112" fmla="*/ 305746656 w 70"/>
              <a:gd name="T113" fmla="*/ 506822361 h 75"/>
              <a:gd name="T114" fmla="*/ 305746656 w 70"/>
              <a:gd name="T115" fmla="*/ 742134870 h 75"/>
              <a:gd name="T116" fmla="*/ 377689041 w 70"/>
              <a:gd name="T117" fmla="*/ 905039931 h 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0"/>
              <a:gd name="T178" fmla="*/ 0 h 75"/>
              <a:gd name="T179" fmla="*/ 70 w 70"/>
              <a:gd name="T180" fmla="*/ 75 h 7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0" h="75">
                <a:moveTo>
                  <a:pt x="12" y="3"/>
                </a:moveTo>
                <a:cubicBezTo>
                  <a:pt x="17" y="3"/>
                  <a:pt x="21" y="6"/>
                  <a:pt x="21" y="11"/>
                </a:cubicBezTo>
                <a:cubicBezTo>
                  <a:pt x="21" y="15"/>
                  <a:pt x="17" y="19"/>
                  <a:pt x="12" y="19"/>
                </a:cubicBezTo>
                <a:cubicBezTo>
                  <a:pt x="8" y="19"/>
                  <a:pt x="4" y="15"/>
                  <a:pt x="4" y="11"/>
                </a:cubicBezTo>
                <a:cubicBezTo>
                  <a:pt x="4" y="6"/>
                  <a:pt x="8" y="3"/>
                  <a:pt x="12" y="3"/>
                </a:cubicBezTo>
                <a:close/>
                <a:moveTo>
                  <a:pt x="57" y="3"/>
                </a:moveTo>
                <a:cubicBezTo>
                  <a:pt x="52" y="3"/>
                  <a:pt x="49" y="6"/>
                  <a:pt x="49" y="11"/>
                </a:cubicBezTo>
                <a:cubicBezTo>
                  <a:pt x="49" y="15"/>
                  <a:pt x="52" y="19"/>
                  <a:pt x="57" y="19"/>
                </a:cubicBezTo>
                <a:cubicBezTo>
                  <a:pt x="61" y="19"/>
                  <a:pt x="65" y="15"/>
                  <a:pt x="65" y="11"/>
                </a:cubicBezTo>
                <a:cubicBezTo>
                  <a:pt x="65" y="6"/>
                  <a:pt x="61" y="3"/>
                  <a:pt x="57" y="3"/>
                </a:cubicBezTo>
                <a:close/>
                <a:moveTo>
                  <a:pt x="49" y="50"/>
                </a:moveTo>
                <a:cubicBezTo>
                  <a:pt x="49" y="72"/>
                  <a:pt x="49" y="72"/>
                  <a:pt x="49" y="72"/>
                </a:cubicBezTo>
                <a:cubicBezTo>
                  <a:pt x="54" y="72"/>
                  <a:pt x="54" y="72"/>
                  <a:pt x="54" y="72"/>
                </a:cubicBezTo>
                <a:cubicBezTo>
                  <a:pt x="57" y="56"/>
                  <a:pt x="57" y="56"/>
                  <a:pt x="57" y="56"/>
                </a:cubicBezTo>
                <a:cubicBezTo>
                  <a:pt x="59" y="72"/>
                  <a:pt x="59" y="72"/>
                  <a:pt x="59" y="72"/>
                </a:cubicBezTo>
                <a:cubicBezTo>
                  <a:pt x="65" y="72"/>
                  <a:pt x="65" y="72"/>
                  <a:pt x="65" y="72"/>
                </a:cubicBezTo>
                <a:cubicBezTo>
                  <a:pt x="65" y="48"/>
                  <a:pt x="65" y="48"/>
                  <a:pt x="65" y="48"/>
                </a:cubicBezTo>
                <a:cubicBezTo>
                  <a:pt x="68" y="46"/>
                  <a:pt x="70" y="44"/>
                  <a:pt x="70" y="41"/>
                </a:cubicBezTo>
                <a:cubicBezTo>
                  <a:pt x="70" y="28"/>
                  <a:pt x="70" y="28"/>
                  <a:pt x="70" y="28"/>
                </a:cubicBezTo>
                <a:cubicBezTo>
                  <a:pt x="70" y="24"/>
                  <a:pt x="66" y="21"/>
                  <a:pt x="62" y="21"/>
                </a:cubicBezTo>
                <a:cubicBezTo>
                  <a:pt x="52" y="21"/>
                  <a:pt x="52" y="21"/>
                  <a:pt x="52" y="21"/>
                </a:cubicBezTo>
                <a:cubicBezTo>
                  <a:pt x="52" y="21"/>
                  <a:pt x="51" y="21"/>
                  <a:pt x="50" y="21"/>
                </a:cubicBezTo>
                <a:cubicBezTo>
                  <a:pt x="52" y="23"/>
                  <a:pt x="52" y="25"/>
                  <a:pt x="52" y="28"/>
                </a:cubicBezTo>
                <a:cubicBezTo>
                  <a:pt x="52" y="41"/>
                  <a:pt x="52" y="41"/>
                  <a:pt x="52" y="41"/>
                </a:cubicBezTo>
                <a:cubicBezTo>
                  <a:pt x="52" y="44"/>
                  <a:pt x="51" y="48"/>
                  <a:pt x="49" y="50"/>
                </a:cubicBezTo>
                <a:close/>
                <a:moveTo>
                  <a:pt x="35" y="0"/>
                </a:moveTo>
                <a:cubicBezTo>
                  <a:pt x="40" y="0"/>
                  <a:pt x="44" y="4"/>
                  <a:pt x="44" y="9"/>
                </a:cubicBezTo>
                <a:cubicBezTo>
                  <a:pt x="44" y="13"/>
                  <a:pt x="40" y="17"/>
                  <a:pt x="35" y="17"/>
                </a:cubicBezTo>
                <a:cubicBezTo>
                  <a:pt x="30" y="17"/>
                  <a:pt x="26" y="13"/>
                  <a:pt x="26" y="9"/>
                </a:cubicBezTo>
                <a:cubicBezTo>
                  <a:pt x="26" y="4"/>
                  <a:pt x="30" y="0"/>
                  <a:pt x="35" y="0"/>
                </a:cubicBezTo>
                <a:close/>
                <a:moveTo>
                  <a:pt x="44" y="49"/>
                </a:moveTo>
                <a:cubicBezTo>
                  <a:pt x="44" y="75"/>
                  <a:pt x="44" y="75"/>
                  <a:pt x="44" y="75"/>
                </a:cubicBezTo>
                <a:cubicBezTo>
                  <a:pt x="37" y="75"/>
                  <a:pt x="37" y="75"/>
                  <a:pt x="37" y="75"/>
                </a:cubicBezTo>
                <a:cubicBezTo>
                  <a:pt x="35" y="58"/>
                  <a:pt x="35" y="58"/>
                  <a:pt x="35" y="58"/>
                </a:cubicBezTo>
                <a:cubicBezTo>
                  <a:pt x="32" y="75"/>
                  <a:pt x="32" y="75"/>
                  <a:pt x="32" y="75"/>
                </a:cubicBezTo>
                <a:cubicBezTo>
                  <a:pt x="25" y="75"/>
                  <a:pt x="25" y="75"/>
                  <a:pt x="25" y="75"/>
                </a:cubicBezTo>
                <a:cubicBezTo>
                  <a:pt x="25" y="49"/>
                  <a:pt x="25" y="49"/>
                  <a:pt x="25" y="49"/>
                </a:cubicBezTo>
                <a:cubicBezTo>
                  <a:pt x="23" y="47"/>
                  <a:pt x="21" y="44"/>
                  <a:pt x="21" y="41"/>
                </a:cubicBezTo>
                <a:cubicBezTo>
                  <a:pt x="21" y="28"/>
                  <a:pt x="21" y="28"/>
                  <a:pt x="21" y="28"/>
                </a:cubicBezTo>
                <a:cubicBezTo>
                  <a:pt x="21" y="23"/>
                  <a:pt x="25" y="19"/>
                  <a:pt x="29" y="19"/>
                </a:cubicBezTo>
                <a:cubicBezTo>
                  <a:pt x="40" y="19"/>
                  <a:pt x="40" y="19"/>
                  <a:pt x="40" y="19"/>
                </a:cubicBezTo>
                <a:cubicBezTo>
                  <a:pt x="45" y="19"/>
                  <a:pt x="48" y="23"/>
                  <a:pt x="48" y="28"/>
                </a:cubicBezTo>
                <a:cubicBezTo>
                  <a:pt x="48" y="41"/>
                  <a:pt x="48" y="41"/>
                  <a:pt x="48" y="41"/>
                </a:cubicBezTo>
                <a:cubicBezTo>
                  <a:pt x="48" y="44"/>
                  <a:pt x="46" y="47"/>
                  <a:pt x="44" y="49"/>
                </a:cubicBezTo>
                <a:close/>
                <a:moveTo>
                  <a:pt x="21" y="50"/>
                </a:moveTo>
                <a:cubicBezTo>
                  <a:pt x="21" y="72"/>
                  <a:pt x="21" y="72"/>
                  <a:pt x="21" y="72"/>
                </a:cubicBezTo>
                <a:cubicBezTo>
                  <a:pt x="15" y="72"/>
                  <a:pt x="15" y="72"/>
                  <a:pt x="15" y="72"/>
                </a:cubicBezTo>
                <a:cubicBezTo>
                  <a:pt x="12" y="56"/>
                  <a:pt x="12" y="56"/>
                  <a:pt x="12" y="56"/>
                </a:cubicBezTo>
                <a:cubicBezTo>
                  <a:pt x="10" y="72"/>
                  <a:pt x="10" y="72"/>
                  <a:pt x="10" y="72"/>
                </a:cubicBezTo>
                <a:cubicBezTo>
                  <a:pt x="4" y="72"/>
                  <a:pt x="4" y="72"/>
                  <a:pt x="4" y="72"/>
                </a:cubicBezTo>
                <a:cubicBezTo>
                  <a:pt x="4" y="48"/>
                  <a:pt x="4" y="48"/>
                  <a:pt x="4" y="48"/>
                </a:cubicBezTo>
                <a:cubicBezTo>
                  <a:pt x="1" y="46"/>
                  <a:pt x="0" y="44"/>
                  <a:pt x="0" y="41"/>
                </a:cubicBezTo>
                <a:cubicBezTo>
                  <a:pt x="0" y="28"/>
                  <a:pt x="0" y="28"/>
                  <a:pt x="0" y="28"/>
                </a:cubicBezTo>
                <a:cubicBezTo>
                  <a:pt x="0" y="24"/>
                  <a:pt x="3" y="21"/>
                  <a:pt x="7" y="21"/>
                </a:cubicBezTo>
                <a:cubicBezTo>
                  <a:pt x="17" y="21"/>
                  <a:pt x="17" y="21"/>
                  <a:pt x="17" y="21"/>
                </a:cubicBezTo>
                <a:cubicBezTo>
                  <a:pt x="18" y="21"/>
                  <a:pt x="18" y="21"/>
                  <a:pt x="19" y="21"/>
                </a:cubicBezTo>
                <a:cubicBezTo>
                  <a:pt x="18" y="23"/>
                  <a:pt x="17" y="25"/>
                  <a:pt x="17" y="28"/>
                </a:cubicBezTo>
                <a:cubicBezTo>
                  <a:pt x="17" y="41"/>
                  <a:pt x="17" y="41"/>
                  <a:pt x="17" y="41"/>
                </a:cubicBezTo>
                <a:cubicBezTo>
                  <a:pt x="17" y="44"/>
                  <a:pt x="18" y="48"/>
                  <a:pt x="21" y="5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6409" name="矩形 38"/>
          <p:cNvSpPr>
            <a:spLocks noChangeArrowheads="1"/>
          </p:cNvSpPr>
          <p:nvPr/>
        </p:nvSpPr>
        <p:spPr bwMode="auto">
          <a:xfrm>
            <a:off x="5648325" y="31750"/>
            <a:ext cx="3676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280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The Coolest Design</a:t>
            </a:r>
          </a:p>
        </p:txBody>
      </p:sp>
      <p:sp>
        <p:nvSpPr>
          <p:cNvPr id="16410" name="矩形 39"/>
          <p:cNvSpPr>
            <a:spLocks noChangeArrowheads="1"/>
          </p:cNvSpPr>
          <p:nvPr/>
        </p:nvSpPr>
        <p:spPr bwMode="auto">
          <a:xfrm>
            <a:off x="4500563" y="482600"/>
            <a:ext cx="460851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r" eaLnBrk="1" hangingPunct="1">
              <a:spcBef>
                <a:spcPct val="0"/>
              </a:spcBef>
              <a:buFont typeface="Arial" panose="020B0604020202020204" pitchFamily="34" charset="0"/>
              <a:buNone/>
            </a:pPr>
            <a:r>
              <a:rPr lang="en-US" altLang="zh-CN" sz="100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Lorem ipsum dolor sit amet, consectetur adipisicing elit, sed do eiusmod tempor incididunt ut labore et dolore magna aliqua.</a:t>
            </a:r>
            <a:endParaRPr lang="zh-CN" altLang="en-US" sz="1800">
              <a:latin typeface="Arial" panose="020B0604020202020204" pitchFamily="34" charset="0"/>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bg bwMode="auto">
      <p:bgPr>
        <a:solidFill>
          <a:srgbClr val="1976AF"/>
        </a:solidFill>
        <a:effectLst/>
      </p:bgPr>
    </p:bg>
    <p:spTree>
      <p:nvGrpSpPr>
        <p:cNvPr id="1" name=""/>
        <p:cNvGrpSpPr/>
        <p:nvPr/>
      </p:nvGrpSpPr>
      <p:grpSpPr>
        <a:xfrm>
          <a:off x="0" y="0"/>
          <a:ext cx="0" cy="0"/>
          <a:chOff x="0" y="0"/>
          <a:chExt cx="0" cy="0"/>
        </a:xfrm>
      </p:grpSpPr>
      <p:sp>
        <p:nvSpPr>
          <p:cNvPr id="17410" name="矩形 20"/>
          <p:cNvSpPr>
            <a:spLocks noChangeArrowheads="1"/>
          </p:cNvSpPr>
          <p:nvPr/>
        </p:nvSpPr>
        <p:spPr bwMode="auto">
          <a:xfrm>
            <a:off x="476250" y="176213"/>
            <a:ext cx="890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80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LOGO</a:t>
            </a:r>
          </a:p>
        </p:txBody>
      </p:sp>
      <p:sp>
        <p:nvSpPr>
          <p:cNvPr id="17411" name="Freeform 5658"/>
          <p:cNvSpPr>
            <a:spLocks noEditPoints="1" noChangeArrowheads="1"/>
          </p:cNvSpPr>
          <p:nvPr/>
        </p:nvSpPr>
        <p:spPr bwMode="auto">
          <a:xfrm>
            <a:off x="179388" y="165100"/>
            <a:ext cx="296862" cy="319088"/>
          </a:xfrm>
          <a:custGeom>
            <a:avLst/>
            <a:gdLst>
              <a:gd name="T0" fmla="*/ 215822915 w 70"/>
              <a:gd name="T1" fmla="*/ 54304523 h 75"/>
              <a:gd name="T2" fmla="*/ 377689041 w 70"/>
              <a:gd name="T3" fmla="*/ 199110912 h 75"/>
              <a:gd name="T4" fmla="*/ 215822915 w 70"/>
              <a:gd name="T5" fmla="*/ 343917301 h 75"/>
              <a:gd name="T6" fmla="*/ 71942385 w 70"/>
              <a:gd name="T7" fmla="*/ 199110912 h 75"/>
              <a:gd name="T8" fmla="*/ 215822915 w 70"/>
              <a:gd name="T9" fmla="*/ 54304523 h 75"/>
              <a:gd name="T10" fmla="*/ 1025149304 w 70"/>
              <a:gd name="T11" fmla="*/ 54304523 h 75"/>
              <a:gd name="T12" fmla="*/ 881268774 w 70"/>
              <a:gd name="T13" fmla="*/ 199110912 h 75"/>
              <a:gd name="T14" fmla="*/ 1025149304 w 70"/>
              <a:gd name="T15" fmla="*/ 343917301 h 75"/>
              <a:gd name="T16" fmla="*/ 1169034074 w 70"/>
              <a:gd name="T17" fmla="*/ 199110912 h 75"/>
              <a:gd name="T18" fmla="*/ 1025149304 w 70"/>
              <a:gd name="T19" fmla="*/ 54304523 h 75"/>
              <a:gd name="T20" fmla="*/ 881268774 w 70"/>
              <a:gd name="T21" fmla="*/ 905039931 h 75"/>
              <a:gd name="T22" fmla="*/ 881268774 w 70"/>
              <a:gd name="T23" fmla="*/ 1303257500 h 75"/>
              <a:gd name="T24" fmla="*/ 971196756 w 70"/>
              <a:gd name="T25" fmla="*/ 1303257500 h 75"/>
              <a:gd name="T26" fmla="*/ 1025149304 w 70"/>
              <a:gd name="T27" fmla="*/ 1013644722 h 75"/>
              <a:gd name="T28" fmla="*/ 1061120496 w 70"/>
              <a:gd name="T29" fmla="*/ 1303257500 h 75"/>
              <a:gd name="T30" fmla="*/ 1169034074 w 70"/>
              <a:gd name="T31" fmla="*/ 1303257500 h 75"/>
              <a:gd name="T32" fmla="*/ 1169034074 w 70"/>
              <a:gd name="T33" fmla="*/ 868838333 h 75"/>
              <a:gd name="T34" fmla="*/ 1258957815 w 70"/>
              <a:gd name="T35" fmla="*/ 742134870 h 75"/>
              <a:gd name="T36" fmla="*/ 1258957815 w 70"/>
              <a:gd name="T37" fmla="*/ 506822361 h 75"/>
              <a:gd name="T38" fmla="*/ 1115077285 w 70"/>
              <a:gd name="T39" fmla="*/ 380118898 h 75"/>
              <a:gd name="T40" fmla="*/ 935225563 w 70"/>
              <a:gd name="T41" fmla="*/ 380118898 h 75"/>
              <a:gd name="T42" fmla="*/ 899254370 w 70"/>
              <a:gd name="T43" fmla="*/ 380118898 h 75"/>
              <a:gd name="T44" fmla="*/ 935225563 w 70"/>
              <a:gd name="T45" fmla="*/ 506822361 h 75"/>
              <a:gd name="T46" fmla="*/ 935225563 w 70"/>
              <a:gd name="T47" fmla="*/ 742134870 h 75"/>
              <a:gd name="T48" fmla="*/ 881268774 w 70"/>
              <a:gd name="T49" fmla="*/ 905039931 h 75"/>
              <a:gd name="T50" fmla="*/ 629478907 w 70"/>
              <a:gd name="T51" fmla="*/ 0 h 75"/>
              <a:gd name="T52" fmla="*/ 791345033 w 70"/>
              <a:gd name="T53" fmla="*/ 162909315 h 75"/>
              <a:gd name="T54" fmla="*/ 629478907 w 70"/>
              <a:gd name="T55" fmla="*/ 307715704 h 75"/>
              <a:gd name="T56" fmla="*/ 467612782 w 70"/>
              <a:gd name="T57" fmla="*/ 162909315 h 75"/>
              <a:gd name="T58" fmla="*/ 629478907 w 70"/>
              <a:gd name="T59" fmla="*/ 0 h 75"/>
              <a:gd name="T60" fmla="*/ 791345033 w 70"/>
              <a:gd name="T61" fmla="*/ 886941259 h 75"/>
              <a:gd name="T62" fmla="*/ 791345033 w 70"/>
              <a:gd name="T63" fmla="*/ 1357562023 h 75"/>
              <a:gd name="T64" fmla="*/ 665450100 w 70"/>
              <a:gd name="T65" fmla="*/ 1357562023 h 75"/>
              <a:gd name="T66" fmla="*/ 629478907 w 70"/>
              <a:gd name="T67" fmla="*/ 1049846320 h 75"/>
              <a:gd name="T68" fmla="*/ 575522119 w 70"/>
              <a:gd name="T69" fmla="*/ 1357562023 h 75"/>
              <a:gd name="T70" fmla="*/ 449627185 w 70"/>
              <a:gd name="T71" fmla="*/ 1357562023 h 75"/>
              <a:gd name="T72" fmla="*/ 449627185 w 70"/>
              <a:gd name="T73" fmla="*/ 886941259 h 75"/>
              <a:gd name="T74" fmla="*/ 377689041 w 70"/>
              <a:gd name="T75" fmla="*/ 742134870 h 75"/>
              <a:gd name="T76" fmla="*/ 377689041 w 70"/>
              <a:gd name="T77" fmla="*/ 506822361 h 75"/>
              <a:gd name="T78" fmla="*/ 521569570 w 70"/>
              <a:gd name="T79" fmla="*/ 343917301 h 75"/>
              <a:gd name="T80" fmla="*/ 719402648 w 70"/>
              <a:gd name="T81" fmla="*/ 343917301 h 75"/>
              <a:gd name="T82" fmla="*/ 863287419 w 70"/>
              <a:gd name="T83" fmla="*/ 506822361 h 75"/>
              <a:gd name="T84" fmla="*/ 863287419 w 70"/>
              <a:gd name="T85" fmla="*/ 742134870 h 75"/>
              <a:gd name="T86" fmla="*/ 791345033 w 70"/>
              <a:gd name="T87" fmla="*/ 886941259 h 75"/>
              <a:gd name="T88" fmla="*/ 377689041 w 70"/>
              <a:gd name="T89" fmla="*/ 905039931 h 75"/>
              <a:gd name="T90" fmla="*/ 377689041 w 70"/>
              <a:gd name="T91" fmla="*/ 1303257500 h 75"/>
              <a:gd name="T92" fmla="*/ 269775463 w 70"/>
              <a:gd name="T93" fmla="*/ 1303257500 h 75"/>
              <a:gd name="T94" fmla="*/ 215822915 w 70"/>
              <a:gd name="T95" fmla="*/ 1013644722 h 75"/>
              <a:gd name="T96" fmla="*/ 179851722 w 70"/>
              <a:gd name="T97" fmla="*/ 1303257500 h 75"/>
              <a:gd name="T98" fmla="*/ 71942385 w 70"/>
              <a:gd name="T99" fmla="*/ 1303257500 h 75"/>
              <a:gd name="T100" fmla="*/ 71942385 w 70"/>
              <a:gd name="T101" fmla="*/ 868838333 h 75"/>
              <a:gd name="T102" fmla="*/ 0 w 70"/>
              <a:gd name="T103" fmla="*/ 742134870 h 75"/>
              <a:gd name="T104" fmla="*/ 0 w 70"/>
              <a:gd name="T105" fmla="*/ 506822361 h 75"/>
              <a:gd name="T106" fmla="*/ 125894933 w 70"/>
              <a:gd name="T107" fmla="*/ 380118898 h 75"/>
              <a:gd name="T108" fmla="*/ 305746656 w 70"/>
              <a:gd name="T109" fmla="*/ 380118898 h 75"/>
              <a:gd name="T110" fmla="*/ 341717848 w 70"/>
              <a:gd name="T111" fmla="*/ 380118898 h 75"/>
              <a:gd name="T112" fmla="*/ 305746656 w 70"/>
              <a:gd name="T113" fmla="*/ 506822361 h 75"/>
              <a:gd name="T114" fmla="*/ 305746656 w 70"/>
              <a:gd name="T115" fmla="*/ 742134870 h 75"/>
              <a:gd name="T116" fmla="*/ 377689041 w 70"/>
              <a:gd name="T117" fmla="*/ 905039931 h 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0"/>
              <a:gd name="T178" fmla="*/ 0 h 75"/>
              <a:gd name="T179" fmla="*/ 70 w 70"/>
              <a:gd name="T180" fmla="*/ 75 h 7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0" h="75">
                <a:moveTo>
                  <a:pt x="12" y="3"/>
                </a:moveTo>
                <a:cubicBezTo>
                  <a:pt x="17" y="3"/>
                  <a:pt x="21" y="6"/>
                  <a:pt x="21" y="11"/>
                </a:cubicBezTo>
                <a:cubicBezTo>
                  <a:pt x="21" y="15"/>
                  <a:pt x="17" y="19"/>
                  <a:pt x="12" y="19"/>
                </a:cubicBezTo>
                <a:cubicBezTo>
                  <a:pt x="8" y="19"/>
                  <a:pt x="4" y="15"/>
                  <a:pt x="4" y="11"/>
                </a:cubicBezTo>
                <a:cubicBezTo>
                  <a:pt x="4" y="6"/>
                  <a:pt x="8" y="3"/>
                  <a:pt x="12" y="3"/>
                </a:cubicBezTo>
                <a:close/>
                <a:moveTo>
                  <a:pt x="57" y="3"/>
                </a:moveTo>
                <a:cubicBezTo>
                  <a:pt x="52" y="3"/>
                  <a:pt x="49" y="6"/>
                  <a:pt x="49" y="11"/>
                </a:cubicBezTo>
                <a:cubicBezTo>
                  <a:pt x="49" y="15"/>
                  <a:pt x="52" y="19"/>
                  <a:pt x="57" y="19"/>
                </a:cubicBezTo>
                <a:cubicBezTo>
                  <a:pt x="61" y="19"/>
                  <a:pt x="65" y="15"/>
                  <a:pt x="65" y="11"/>
                </a:cubicBezTo>
                <a:cubicBezTo>
                  <a:pt x="65" y="6"/>
                  <a:pt x="61" y="3"/>
                  <a:pt x="57" y="3"/>
                </a:cubicBezTo>
                <a:close/>
                <a:moveTo>
                  <a:pt x="49" y="50"/>
                </a:moveTo>
                <a:cubicBezTo>
                  <a:pt x="49" y="72"/>
                  <a:pt x="49" y="72"/>
                  <a:pt x="49" y="72"/>
                </a:cubicBezTo>
                <a:cubicBezTo>
                  <a:pt x="54" y="72"/>
                  <a:pt x="54" y="72"/>
                  <a:pt x="54" y="72"/>
                </a:cubicBezTo>
                <a:cubicBezTo>
                  <a:pt x="57" y="56"/>
                  <a:pt x="57" y="56"/>
                  <a:pt x="57" y="56"/>
                </a:cubicBezTo>
                <a:cubicBezTo>
                  <a:pt x="59" y="72"/>
                  <a:pt x="59" y="72"/>
                  <a:pt x="59" y="72"/>
                </a:cubicBezTo>
                <a:cubicBezTo>
                  <a:pt x="65" y="72"/>
                  <a:pt x="65" y="72"/>
                  <a:pt x="65" y="72"/>
                </a:cubicBezTo>
                <a:cubicBezTo>
                  <a:pt x="65" y="48"/>
                  <a:pt x="65" y="48"/>
                  <a:pt x="65" y="48"/>
                </a:cubicBezTo>
                <a:cubicBezTo>
                  <a:pt x="68" y="46"/>
                  <a:pt x="70" y="44"/>
                  <a:pt x="70" y="41"/>
                </a:cubicBezTo>
                <a:cubicBezTo>
                  <a:pt x="70" y="28"/>
                  <a:pt x="70" y="28"/>
                  <a:pt x="70" y="28"/>
                </a:cubicBezTo>
                <a:cubicBezTo>
                  <a:pt x="70" y="24"/>
                  <a:pt x="66" y="21"/>
                  <a:pt x="62" y="21"/>
                </a:cubicBezTo>
                <a:cubicBezTo>
                  <a:pt x="52" y="21"/>
                  <a:pt x="52" y="21"/>
                  <a:pt x="52" y="21"/>
                </a:cubicBezTo>
                <a:cubicBezTo>
                  <a:pt x="52" y="21"/>
                  <a:pt x="51" y="21"/>
                  <a:pt x="50" y="21"/>
                </a:cubicBezTo>
                <a:cubicBezTo>
                  <a:pt x="52" y="23"/>
                  <a:pt x="52" y="25"/>
                  <a:pt x="52" y="28"/>
                </a:cubicBezTo>
                <a:cubicBezTo>
                  <a:pt x="52" y="41"/>
                  <a:pt x="52" y="41"/>
                  <a:pt x="52" y="41"/>
                </a:cubicBezTo>
                <a:cubicBezTo>
                  <a:pt x="52" y="44"/>
                  <a:pt x="51" y="48"/>
                  <a:pt x="49" y="50"/>
                </a:cubicBezTo>
                <a:close/>
                <a:moveTo>
                  <a:pt x="35" y="0"/>
                </a:moveTo>
                <a:cubicBezTo>
                  <a:pt x="40" y="0"/>
                  <a:pt x="44" y="4"/>
                  <a:pt x="44" y="9"/>
                </a:cubicBezTo>
                <a:cubicBezTo>
                  <a:pt x="44" y="13"/>
                  <a:pt x="40" y="17"/>
                  <a:pt x="35" y="17"/>
                </a:cubicBezTo>
                <a:cubicBezTo>
                  <a:pt x="30" y="17"/>
                  <a:pt x="26" y="13"/>
                  <a:pt x="26" y="9"/>
                </a:cubicBezTo>
                <a:cubicBezTo>
                  <a:pt x="26" y="4"/>
                  <a:pt x="30" y="0"/>
                  <a:pt x="35" y="0"/>
                </a:cubicBezTo>
                <a:close/>
                <a:moveTo>
                  <a:pt x="44" y="49"/>
                </a:moveTo>
                <a:cubicBezTo>
                  <a:pt x="44" y="75"/>
                  <a:pt x="44" y="75"/>
                  <a:pt x="44" y="75"/>
                </a:cubicBezTo>
                <a:cubicBezTo>
                  <a:pt x="37" y="75"/>
                  <a:pt x="37" y="75"/>
                  <a:pt x="37" y="75"/>
                </a:cubicBezTo>
                <a:cubicBezTo>
                  <a:pt x="35" y="58"/>
                  <a:pt x="35" y="58"/>
                  <a:pt x="35" y="58"/>
                </a:cubicBezTo>
                <a:cubicBezTo>
                  <a:pt x="32" y="75"/>
                  <a:pt x="32" y="75"/>
                  <a:pt x="32" y="75"/>
                </a:cubicBezTo>
                <a:cubicBezTo>
                  <a:pt x="25" y="75"/>
                  <a:pt x="25" y="75"/>
                  <a:pt x="25" y="75"/>
                </a:cubicBezTo>
                <a:cubicBezTo>
                  <a:pt x="25" y="49"/>
                  <a:pt x="25" y="49"/>
                  <a:pt x="25" y="49"/>
                </a:cubicBezTo>
                <a:cubicBezTo>
                  <a:pt x="23" y="47"/>
                  <a:pt x="21" y="44"/>
                  <a:pt x="21" y="41"/>
                </a:cubicBezTo>
                <a:cubicBezTo>
                  <a:pt x="21" y="28"/>
                  <a:pt x="21" y="28"/>
                  <a:pt x="21" y="28"/>
                </a:cubicBezTo>
                <a:cubicBezTo>
                  <a:pt x="21" y="23"/>
                  <a:pt x="25" y="19"/>
                  <a:pt x="29" y="19"/>
                </a:cubicBezTo>
                <a:cubicBezTo>
                  <a:pt x="40" y="19"/>
                  <a:pt x="40" y="19"/>
                  <a:pt x="40" y="19"/>
                </a:cubicBezTo>
                <a:cubicBezTo>
                  <a:pt x="45" y="19"/>
                  <a:pt x="48" y="23"/>
                  <a:pt x="48" y="28"/>
                </a:cubicBezTo>
                <a:cubicBezTo>
                  <a:pt x="48" y="41"/>
                  <a:pt x="48" y="41"/>
                  <a:pt x="48" y="41"/>
                </a:cubicBezTo>
                <a:cubicBezTo>
                  <a:pt x="48" y="44"/>
                  <a:pt x="46" y="47"/>
                  <a:pt x="44" y="49"/>
                </a:cubicBezTo>
                <a:close/>
                <a:moveTo>
                  <a:pt x="21" y="50"/>
                </a:moveTo>
                <a:cubicBezTo>
                  <a:pt x="21" y="72"/>
                  <a:pt x="21" y="72"/>
                  <a:pt x="21" y="72"/>
                </a:cubicBezTo>
                <a:cubicBezTo>
                  <a:pt x="15" y="72"/>
                  <a:pt x="15" y="72"/>
                  <a:pt x="15" y="72"/>
                </a:cubicBezTo>
                <a:cubicBezTo>
                  <a:pt x="12" y="56"/>
                  <a:pt x="12" y="56"/>
                  <a:pt x="12" y="56"/>
                </a:cubicBezTo>
                <a:cubicBezTo>
                  <a:pt x="10" y="72"/>
                  <a:pt x="10" y="72"/>
                  <a:pt x="10" y="72"/>
                </a:cubicBezTo>
                <a:cubicBezTo>
                  <a:pt x="4" y="72"/>
                  <a:pt x="4" y="72"/>
                  <a:pt x="4" y="72"/>
                </a:cubicBezTo>
                <a:cubicBezTo>
                  <a:pt x="4" y="48"/>
                  <a:pt x="4" y="48"/>
                  <a:pt x="4" y="48"/>
                </a:cubicBezTo>
                <a:cubicBezTo>
                  <a:pt x="1" y="46"/>
                  <a:pt x="0" y="44"/>
                  <a:pt x="0" y="41"/>
                </a:cubicBezTo>
                <a:cubicBezTo>
                  <a:pt x="0" y="28"/>
                  <a:pt x="0" y="28"/>
                  <a:pt x="0" y="28"/>
                </a:cubicBezTo>
                <a:cubicBezTo>
                  <a:pt x="0" y="24"/>
                  <a:pt x="3" y="21"/>
                  <a:pt x="7" y="21"/>
                </a:cubicBezTo>
                <a:cubicBezTo>
                  <a:pt x="17" y="21"/>
                  <a:pt x="17" y="21"/>
                  <a:pt x="17" y="21"/>
                </a:cubicBezTo>
                <a:cubicBezTo>
                  <a:pt x="18" y="21"/>
                  <a:pt x="18" y="21"/>
                  <a:pt x="19" y="21"/>
                </a:cubicBezTo>
                <a:cubicBezTo>
                  <a:pt x="18" y="23"/>
                  <a:pt x="17" y="25"/>
                  <a:pt x="17" y="28"/>
                </a:cubicBezTo>
                <a:cubicBezTo>
                  <a:pt x="17" y="41"/>
                  <a:pt x="17" y="41"/>
                  <a:pt x="17" y="41"/>
                </a:cubicBezTo>
                <a:cubicBezTo>
                  <a:pt x="17" y="44"/>
                  <a:pt x="18" y="48"/>
                  <a:pt x="21" y="5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412" name="矩形 22"/>
          <p:cNvSpPr>
            <a:spLocks noChangeArrowheads="1"/>
          </p:cNvSpPr>
          <p:nvPr/>
        </p:nvSpPr>
        <p:spPr bwMode="auto">
          <a:xfrm>
            <a:off x="5648325" y="31750"/>
            <a:ext cx="3676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280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The Coolest Design</a:t>
            </a:r>
          </a:p>
        </p:txBody>
      </p:sp>
      <p:sp>
        <p:nvSpPr>
          <p:cNvPr id="17413" name="矩形 23"/>
          <p:cNvSpPr>
            <a:spLocks noChangeArrowheads="1"/>
          </p:cNvSpPr>
          <p:nvPr/>
        </p:nvSpPr>
        <p:spPr bwMode="auto">
          <a:xfrm>
            <a:off x="4500563" y="482600"/>
            <a:ext cx="460851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r" eaLnBrk="1" hangingPunct="1">
              <a:spcBef>
                <a:spcPct val="0"/>
              </a:spcBef>
              <a:buFont typeface="Arial" panose="020B0604020202020204" pitchFamily="34" charset="0"/>
              <a:buNone/>
            </a:pPr>
            <a:r>
              <a:rPr lang="en-US" altLang="zh-CN" sz="100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Lorem ipsum dolor sit amet, consectetur adipisicing elit, sed do eiusmod tempor incididunt ut labore et dolore magna aliqua.</a:t>
            </a:r>
            <a:endParaRPr lang="zh-CN" altLang="en-US" sz="1800">
              <a:latin typeface="Arial" panose="020B0604020202020204" pitchFamily="34" charset="0"/>
            </a:endParaRPr>
          </a:p>
        </p:txBody>
      </p:sp>
      <p:sp>
        <p:nvSpPr>
          <p:cNvPr id="17414" name="空心弧 3"/>
          <p:cNvSpPr>
            <a:spLocks noChangeArrowheads="1"/>
          </p:cNvSpPr>
          <p:nvPr/>
        </p:nvSpPr>
        <p:spPr bwMode="auto">
          <a:xfrm>
            <a:off x="969963" y="1922463"/>
            <a:ext cx="2087562" cy="2085975"/>
          </a:xfrm>
          <a:custGeom>
            <a:avLst/>
            <a:gdLst>
              <a:gd name="T0" fmla="*/ 100877664 w 21600"/>
              <a:gd name="T1" fmla="*/ 0 h 21600"/>
              <a:gd name="T2" fmla="*/ 16037695 w 21600"/>
              <a:gd name="T3" fmla="*/ 100724393 h 21600"/>
              <a:gd name="T4" fmla="*/ 100877664 w 21600"/>
              <a:gd name="T5" fmla="*/ 32026573 h 21600"/>
              <a:gd name="T6" fmla="*/ 185717634 w 21600"/>
              <a:gd name="T7" fmla="*/ 10072439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3434" y="10800"/>
                </a:moveTo>
                <a:cubicBezTo>
                  <a:pt x="3434" y="6731"/>
                  <a:pt x="6731" y="3434"/>
                  <a:pt x="10800" y="3434"/>
                </a:cubicBezTo>
                <a:cubicBezTo>
                  <a:pt x="14868" y="3433"/>
                  <a:pt x="18165" y="6731"/>
                  <a:pt x="18166" y="10799"/>
                </a:cubicBezTo>
                <a:lnTo>
                  <a:pt x="21600" y="10800"/>
                </a:lnTo>
                <a:cubicBezTo>
                  <a:pt x="21600" y="4835"/>
                  <a:pt x="16764" y="0"/>
                  <a:pt x="10800" y="0"/>
                </a:cubicBezTo>
                <a:cubicBezTo>
                  <a:pt x="4835" y="0"/>
                  <a:pt x="0" y="4835"/>
                  <a:pt x="0" y="10800"/>
                </a:cubicBezTo>
                <a:lnTo>
                  <a:pt x="3434" y="10800"/>
                </a:lnTo>
                <a:close/>
              </a:path>
            </a:pathLst>
          </a:custGeom>
          <a:solidFill>
            <a:srgbClr val="92BEA2"/>
          </a:soli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en-US"/>
          </a:p>
        </p:txBody>
      </p:sp>
      <p:sp>
        <p:nvSpPr>
          <p:cNvPr id="17415" name="空心弧 4"/>
          <p:cNvSpPr>
            <a:spLocks noChangeArrowheads="1"/>
          </p:cNvSpPr>
          <p:nvPr/>
        </p:nvSpPr>
        <p:spPr bwMode="auto">
          <a:xfrm flipV="1">
            <a:off x="2720975" y="1922463"/>
            <a:ext cx="2085975" cy="2085975"/>
          </a:xfrm>
          <a:custGeom>
            <a:avLst/>
            <a:gdLst>
              <a:gd name="T0" fmla="*/ 100724393 w 21600"/>
              <a:gd name="T1" fmla="*/ 0 h 21600"/>
              <a:gd name="T2" fmla="*/ 16013335 w 21600"/>
              <a:gd name="T3" fmla="*/ 100724393 h 21600"/>
              <a:gd name="T4" fmla="*/ 100724393 w 21600"/>
              <a:gd name="T5" fmla="*/ 32026573 h 21600"/>
              <a:gd name="T6" fmla="*/ 185435355 w 21600"/>
              <a:gd name="T7" fmla="*/ 10072439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3434" y="10800"/>
                </a:moveTo>
                <a:cubicBezTo>
                  <a:pt x="3434" y="6731"/>
                  <a:pt x="6731" y="3434"/>
                  <a:pt x="10800" y="3434"/>
                </a:cubicBezTo>
                <a:cubicBezTo>
                  <a:pt x="14868" y="3433"/>
                  <a:pt x="18165" y="6731"/>
                  <a:pt x="18166" y="10799"/>
                </a:cubicBezTo>
                <a:lnTo>
                  <a:pt x="21600" y="10800"/>
                </a:lnTo>
                <a:cubicBezTo>
                  <a:pt x="21600" y="4835"/>
                  <a:pt x="16764" y="0"/>
                  <a:pt x="10800" y="0"/>
                </a:cubicBezTo>
                <a:cubicBezTo>
                  <a:pt x="4835" y="0"/>
                  <a:pt x="0" y="4835"/>
                  <a:pt x="0" y="10800"/>
                </a:cubicBezTo>
                <a:lnTo>
                  <a:pt x="3434" y="10800"/>
                </a:lnTo>
                <a:close/>
              </a:path>
            </a:pathLst>
          </a:custGeom>
          <a:solidFill>
            <a:srgbClr val="FCD767"/>
          </a:soli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en-US"/>
          </a:p>
        </p:txBody>
      </p:sp>
      <p:sp>
        <p:nvSpPr>
          <p:cNvPr id="17416" name="空心弧 5"/>
          <p:cNvSpPr>
            <a:spLocks noChangeArrowheads="1"/>
          </p:cNvSpPr>
          <p:nvPr/>
        </p:nvSpPr>
        <p:spPr bwMode="auto">
          <a:xfrm>
            <a:off x="4483100" y="1922463"/>
            <a:ext cx="2085975" cy="2085975"/>
          </a:xfrm>
          <a:custGeom>
            <a:avLst/>
            <a:gdLst>
              <a:gd name="T0" fmla="*/ 100724393 w 21600"/>
              <a:gd name="T1" fmla="*/ 0 h 21600"/>
              <a:gd name="T2" fmla="*/ 16013335 w 21600"/>
              <a:gd name="T3" fmla="*/ 100724393 h 21600"/>
              <a:gd name="T4" fmla="*/ 100724393 w 21600"/>
              <a:gd name="T5" fmla="*/ 32026573 h 21600"/>
              <a:gd name="T6" fmla="*/ 185435355 w 21600"/>
              <a:gd name="T7" fmla="*/ 10072439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3434" y="10800"/>
                </a:moveTo>
                <a:cubicBezTo>
                  <a:pt x="3434" y="6731"/>
                  <a:pt x="6731" y="3434"/>
                  <a:pt x="10800" y="3434"/>
                </a:cubicBezTo>
                <a:cubicBezTo>
                  <a:pt x="14868" y="3433"/>
                  <a:pt x="18165" y="6731"/>
                  <a:pt x="18166" y="10799"/>
                </a:cubicBezTo>
                <a:lnTo>
                  <a:pt x="21600" y="10800"/>
                </a:lnTo>
                <a:cubicBezTo>
                  <a:pt x="21600" y="4835"/>
                  <a:pt x="16764" y="0"/>
                  <a:pt x="10800" y="0"/>
                </a:cubicBezTo>
                <a:cubicBezTo>
                  <a:pt x="4835" y="0"/>
                  <a:pt x="0" y="4835"/>
                  <a:pt x="0" y="10800"/>
                </a:cubicBezTo>
                <a:lnTo>
                  <a:pt x="3434" y="10800"/>
                </a:lnTo>
                <a:close/>
              </a:path>
            </a:pathLst>
          </a:custGeom>
          <a:solidFill>
            <a:srgbClr val="92BEA2"/>
          </a:soli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en-US"/>
          </a:p>
        </p:txBody>
      </p:sp>
      <p:sp>
        <p:nvSpPr>
          <p:cNvPr id="17417" name="空心弧 6"/>
          <p:cNvSpPr>
            <a:spLocks noChangeArrowheads="1"/>
          </p:cNvSpPr>
          <p:nvPr/>
        </p:nvSpPr>
        <p:spPr bwMode="auto">
          <a:xfrm flipV="1">
            <a:off x="6229350" y="1922463"/>
            <a:ext cx="2085975" cy="2085975"/>
          </a:xfrm>
          <a:custGeom>
            <a:avLst/>
            <a:gdLst>
              <a:gd name="T0" fmla="*/ 100724393 w 21600"/>
              <a:gd name="T1" fmla="*/ 0 h 21600"/>
              <a:gd name="T2" fmla="*/ 16013335 w 21600"/>
              <a:gd name="T3" fmla="*/ 100724393 h 21600"/>
              <a:gd name="T4" fmla="*/ 100724393 w 21600"/>
              <a:gd name="T5" fmla="*/ 32026573 h 21600"/>
              <a:gd name="T6" fmla="*/ 185435355 w 21600"/>
              <a:gd name="T7" fmla="*/ 10072439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3434" y="10800"/>
                </a:moveTo>
                <a:cubicBezTo>
                  <a:pt x="3434" y="6731"/>
                  <a:pt x="6731" y="3434"/>
                  <a:pt x="10800" y="3434"/>
                </a:cubicBezTo>
                <a:cubicBezTo>
                  <a:pt x="14868" y="3433"/>
                  <a:pt x="18165" y="6731"/>
                  <a:pt x="18166" y="10799"/>
                </a:cubicBezTo>
                <a:lnTo>
                  <a:pt x="21600" y="10800"/>
                </a:lnTo>
                <a:cubicBezTo>
                  <a:pt x="21600" y="4835"/>
                  <a:pt x="16764" y="0"/>
                  <a:pt x="10800" y="0"/>
                </a:cubicBezTo>
                <a:cubicBezTo>
                  <a:pt x="4835" y="0"/>
                  <a:pt x="0" y="4835"/>
                  <a:pt x="0" y="10800"/>
                </a:cubicBezTo>
                <a:lnTo>
                  <a:pt x="3434" y="10800"/>
                </a:lnTo>
                <a:close/>
              </a:path>
            </a:pathLst>
          </a:custGeom>
          <a:solidFill>
            <a:srgbClr val="FCD767"/>
          </a:solidFill>
          <a:ln>
            <a:noFill/>
          </a:ln>
          <a:extLst>
            <a:ext uri="{91240B29-F687-4F45-9708-019B960494DF}">
              <a14:hiddenLine xmlns:a14="http://schemas.microsoft.com/office/drawing/2010/main" w="9525">
                <a:solidFill>
                  <a:srgbClr val="000000"/>
                </a:solidFill>
                <a:bevel/>
              </a14:hiddenLine>
            </a:ext>
          </a:extLst>
        </p:spPr>
        <p:txBody>
          <a:bodyPr anchor="ctr"/>
          <a:lstStyle/>
          <a:p>
            <a:endParaRPr lang="zh-CN" altLang="en-US"/>
          </a:p>
        </p:txBody>
      </p:sp>
      <p:sp>
        <p:nvSpPr>
          <p:cNvPr id="17418" name="椭圆 7"/>
          <p:cNvSpPr>
            <a:spLocks noChangeArrowheads="1"/>
          </p:cNvSpPr>
          <p:nvPr/>
        </p:nvSpPr>
        <p:spPr bwMode="auto">
          <a:xfrm>
            <a:off x="1536700" y="2487613"/>
            <a:ext cx="954088" cy="955675"/>
          </a:xfrm>
          <a:prstGeom prst="ellipse">
            <a:avLst/>
          </a:prstGeom>
          <a:solidFill>
            <a:srgbClr val="FCD767"/>
          </a:solidFill>
          <a:ln>
            <a:noFill/>
          </a:ln>
          <a:extLst>
            <a:ext uri="{91240B29-F687-4F45-9708-019B960494DF}">
              <a14:hiddenLine xmlns:a14="http://schemas.microsoft.com/office/drawing/2010/main" w="9525">
                <a:solidFill>
                  <a:srgbClr val="000000"/>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9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17419" name="椭圆 8"/>
          <p:cNvSpPr>
            <a:spLocks noChangeArrowheads="1"/>
          </p:cNvSpPr>
          <p:nvPr/>
        </p:nvSpPr>
        <p:spPr bwMode="auto">
          <a:xfrm>
            <a:off x="3286125" y="2487613"/>
            <a:ext cx="955675" cy="955675"/>
          </a:xfrm>
          <a:prstGeom prst="ellipse">
            <a:avLst/>
          </a:prstGeom>
          <a:solidFill>
            <a:srgbClr val="92BEA2"/>
          </a:solidFill>
          <a:ln>
            <a:noFill/>
          </a:ln>
          <a:extLst>
            <a:ext uri="{91240B29-F687-4F45-9708-019B960494DF}">
              <a14:hiddenLine xmlns:a14="http://schemas.microsoft.com/office/drawing/2010/main" w="9525">
                <a:solidFill>
                  <a:srgbClr val="000000"/>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9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17420" name="椭圆 9"/>
          <p:cNvSpPr>
            <a:spLocks noChangeArrowheads="1"/>
          </p:cNvSpPr>
          <p:nvPr/>
        </p:nvSpPr>
        <p:spPr bwMode="auto">
          <a:xfrm>
            <a:off x="5048250" y="2487613"/>
            <a:ext cx="955675" cy="955675"/>
          </a:xfrm>
          <a:prstGeom prst="ellipse">
            <a:avLst/>
          </a:prstGeom>
          <a:solidFill>
            <a:srgbClr val="FCD767"/>
          </a:solidFill>
          <a:ln>
            <a:noFill/>
          </a:ln>
          <a:extLst>
            <a:ext uri="{91240B29-F687-4F45-9708-019B960494DF}">
              <a14:hiddenLine xmlns:a14="http://schemas.microsoft.com/office/drawing/2010/main" w="9525">
                <a:solidFill>
                  <a:srgbClr val="000000"/>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9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17421" name="椭圆 10"/>
          <p:cNvSpPr>
            <a:spLocks noChangeArrowheads="1"/>
          </p:cNvSpPr>
          <p:nvPr/>
        </p:nvSpPr>
        <p:spPr bwMode="auto">
          <a:xfrm>
            <a:off x="6797675" y="2487613"/>
            <a:ext cx="955675" cy="955675"/>
          </a:xfrm>
          <a:prstGeom prst="ellipse">
            <a:avLst/>
          </a:prstGeom>
          <a:solidFill>
            <a:srgbClr val="92BEA2"/>
          </a:solidFill>
          <a:ln>
            <a:noFill/>
          </a:ln>
          <a:extLst>
            <a:ext uri="{91240B29-F687-4F45-9708-019B960494DF}">
              <a14:hiddenLine xmlns:a14="http://schemas.microsoft.com/office/drawing/2010/main" w="9525">
                <a:solidFill>
                  <a:srgbClr val="000000"/>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9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17422" name="椭圆 11"/>
          <p:cNvSpPr>
            <a:spLocks noChangeArrowheads="1"/>
          </p:cNvSpPr>
          <p:nvPr/>
        </p:nvSpPr>
        <p:spPr bwMode="auto">
          <a:xfrm>
            <a:off x="3636963" y="2138363"/>
            <a:ext cx="252412" cy="254000"/>
          </a:xfrm>
          <a:prstGeom prst="ellipse">
            <a:avLst/>
          </a:prstGeom>
          <a:solidFill>
            <a:srgbClr val="FCD767"/>
          </a:solidFill>
          <a:ln>
            <a:noFill/>
          </a:ln>
          <a:extLst>
            <a:ext uri="{91240B29-F687-4F45-9708-019B960494DF}">
              <a14:hiddenLine xmlns:a14="http://schemas.microsoft.com/office/drawing/2010/main" w="9525">
                <a:solidFill>
                  <a:srgbClr val="000000"/>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9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17423" name="椭圆 12"/>
          <p:cNvSpPr>
            <a:spLocks noChangeArrowheads="1"/>
          </p:cNvSpPr>
          <p:nvPr/>
        </p:nvSpPr>
        <p:spPr bwMode="auto">
          <a:xfrm>
            <a:off x="7150100" y="2138363"/>
            <a:ext cx="252413" cy="254000"/>
          </a:xfrm>
          <a:prstGeom prst="ellipse">
            <a:avLst/>
          </a:prstGeom>
          <a:solidFill>
            <a:srgbClr val="FCD767"/>
          </a:solidFill>
          <a:ln>
            <a:noFill/>
          </a:ln>
          <a:extLst>
            <a:ext uri="{91240B29-F687-4F45-9708-019B960494DF}">
              <a14:hiddenLine xmlns:a14="http://schemas.microsoft.com/office/drawing/2010/main" w="9525">
                <a:solidFill>
                  <a:srgbClr val="000000"/>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9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17424" name="Freeform 5551"/>
          <p:cNvSpPr>
            <a:spLocks noEditPoints="1" noChangeArrowheads="1"/>
          </p:cNvSpPr>
          <p:nvPr/>
        </p:nvSpPr>
        <p:spPr bwMode="auto">
          <a:xfrm>
            <a:off x="3556000" y="2735263"/>
            <a:ext cx="468313" cy="460375"/>
          </a:xfrm>
          <a:custGeom>
            <a:avLst/>
            <a:gdLst>
              <a:gd name="T0" fmla="*/ 1602142802 w 117"/>
              <a:gd name="T1" fmla="*/ 945892936 h 114"/>
              <a:gd name="T2" fmla="*/ 817090107 w 117"/>
              <a:gd name="T3" fmla="*/ 1288371553 h 114"/>
              <a:gd name="T4" fmla="*/ 1602142802 w 117"/>
              <a:gd name="T5" fmla="*/ 1696082076 h 114"/>
              <a:gd name="T6" fmla="*/ 0 w 117"/>
              <a:gd name="T7" fmla="*/ 603414320 h 114"/>
              <a:gd name="T8" fmla="*/ 608814905 w 117"/>
              <a:gd name="T9" fmla="*/ 309860644 h 114"/>
              <a:gd name="T10" fmla="*/ 192256496 w 117"/>
              <a:gd name="T11" fmla="*/ 1712393081 h 114"/>
              <a:gd name="T12" fmla="*/ 320430162 w 117"/>
              <a:gd name="T13" fmla="*/ 1745007015 h 114"/>
              <a:gd name="T14" fmla="*/ 192256496 w 117"/>
              <a:gd name="T15" fmla="*/ 1712393081 h 114"/>
              <a:gd name="T16" fmla="*/ 1201607102 w 117"/>
              <a:gd name="T17" fmla="*/ 1190521673 h 114"/>
              <a:gd name="T18" fmla="*/ 176233787 w 117"/>
              <a:gd name="T19" fmla="*/ 750189139 h 114"/>
              <a:gd name="T20" fmla="*/ 336448868 w 117"/>
              <a:gd name="T21" fmla="*/ 750189139 h 114"/>
              <a:gd name="T22" fmla="*/ 1313754056 w 117"/>
              <a:gd name="T23" fmla="*/ 750189139 h 114"/>
              <a:gd name="T24" fmla="*/ 1489991846 w 117"/>
              <a:gd name="T25" fmla="*/ 750189139 h 114"/>
              <a:gd name="T26" fmla="*/ 1105478854 w 117"/>
              <a:gd name="T27" fmla="*/ 733882172 h 114"/>
              <a:gd name="T28" fmla="*/ 1233648517 w 117"/>
              <a:gd name="T29" fmla="*/ 782807112 h 114"/>
              <a:gd name="T30" fmla="*/ 1105478854 w 117"/>
              <a:gd name="T31" fmla="*/ 733882172 h 114"/>
              <a:gd name="T32" fmla="*/ 897199649 w 117"/>
              <a:gd name="T33" fmla="*/ 782807112 h 114"/>
              <a:gd name="T34" fmla="*/ 1009350606 w 117"/>
              <a:gd name="T35" fmla="*/ 733882172 h 114"/>
              <a:gd name="T36" fmla="*/ 640856320 w 117"/>
              <a:gd name="T37" fmla="*/ 750189139 h 114"/>
              <a:gd name="T38" fmla="*/ 817090107 w 117"/>
              <a:gd name="T39" fmla="*/ 750189139 h 114"/>
              <a:gd name="T40" fmla="*/ 400535701 w 117"/>
              <a:gd name="T41" fmla="*/ 750189139 h 114"/>
              <a:gd name="T42" fmla="*/ 560750781 w 117"/>
              <a:gd name="T43" fmla="*/ 750189139 h 114"/>
              <a:gd name="T44" fmla="*/ 160215081 w 117"/>
              <a:gd name="T45" fmla="*/ 831732052 h 114"/>
              <a:gd name="T46" fmla="*/ 112150957 w 117"/>
              <a:gd name="T47" fmla="*/ 962199904 h 114"/>
              <a:gd name="T48" fmla="*/ 160215081 w 117"/>
              <a:gd name="T49" fmla="*/ 831732052 h 114"/>
              <a:gd name="T50" fmla="*/ 128169663 w 117"/>
              <a:gd name="T51" fmla="*/ 1532996251 h 114"/>
              <a:gd name="T52" fmla="*/ 128169663 w 117"/>
              <a:gd name="T53" fmla="*/ 1696082076 h 114"/>
              <a:gd name="T54" fmla="*/ 160215081 w 117"/>
              <a:gd name="T55" fmla="*/ 1320989525 h 114"/>
              <a:gd name="T56" fmla="*/ 112150957 w 117"/>
              <a:gd name="T57" fmla="*/ 1451457377 h 114"/>
              <a:gd name="T58" fmla="*/ 160215081 w 117"/>
              <a:gd name="T59" fmla="*/ 1320989525 h 114"/>
              <a:gd name="T60" fmla="*/ 112150957 w 117"/>
              <a:gd name="T61" fmla="*/ 1076360788 h 114"/>
              <a:gd name="T62" fmla="*/ 160215081 w 117"/>
              <a:gd name="T63" fmla="*/ 1190521673 h 114"/>
              <a:gd name="T64" fmla="*/ 1313754056 w 117"/>
              <a:gd name="T65" fmla="*/ 1728700048 h 114"/>
              <a:gd name="T66" fmla="*/ 1489991846 w 117"/>
              <a:gd name="T67" fmla="*/ 1728700048 h 114"/>
              <a:gd name="T68" fmla="*/ 1089456145 w 117"/>
              <a:gd name="T69" fmla="*/ 1728700048 h 114"/>
              <a:gd name="T70" fmla="*/ 1265689932 w 117"/>
              <a:gd name="T71" fmla="*/ 1728700048 h 114"/>
              <a:gd name="T72" fmla="*/ 897199649 w 117"/>
              <a:gd name="T73" fmla="*/ 1712393081 h 114"/>
              <a:gd name="T74" fmla="*/ 1009350606 w 117"/>
              <a:gd name="T75" fmla="*/ 1745007015 h 114"/>
              <a:gd name="T76" fmla="*/ 897199649 w 117"/>
              <a:gd name="T77" fmla="*/ 1712393081 h 114"/>
              <a:gd name="T78" fmla="*/ 656879029 w 117"/>
              <a:gd name="T79" fmla="*/ 1745007015 h 114"/>
              <a:gd name="T80" fmla="*/ 785048692 w 117"/>
              <a:gd name="T81" fmla="*/ 1712393081 h 114"/>
              <a:gd name="T82" fmla="*/ 400535701 w 117"/>
              <a:gd name="T83" fmla="*/ 1728700048 h 114"/>
              <a:gd name="T84" fmla="*/ 560750781 w 117"/>
              <a:gd name="T85" fmla="*/ 1728700048 h 114"/>
              <a:gd name="T86" fmla="*/ 448599825 w 117"/>
              <a:gd name="T87" fmla="*/ 554489380 h 114"/>
              <a:gd name="T88" fmla="*/ 1666225633 w 117"/>
              <a:gd name="T89" fmla="*/ 962199904 h 114"/>
              <a:gd name="T90" fmla="*/ 1457946428 w 117"/>
              <a:gd name="T91" fmla="*/ 16306967 h 114"/>
              <a:gd name="T92" fmla="*/ 977305188 w 117"/>
              <a:gd name="T93" fmla="*/ 1011124843 h 114"/>
              <a:gd name="T94" fmla="*/ 913218355 w 117"/>
              <a:gd name="T95" fmla="*/ 1353603459 h 114"/>
              <a:gd name="T96" fmla="*/ 1650206926 w 117"/>
              <a:gd name="T97" fmla="*/ 1011124843 h 1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7"/>
              <a:gd name="T148" fmla="*/ 0 h 114"/>
              <a:gd name="T149" fmla="*/ 117 w 117"/>
              <a:gd name="T150" fmla="*/ 114 h 1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7" h="114">
                <a:moveTo>
                  <a:pt x="12" y="37"/>
                </a:moveTo>
                <a:cubicBezTo>
                  <a:pt x="91" y="37"/>
                  <a:pt x="91" y="37"/>
                  <a:pt x="91" y="37"/>
                </a:cubicBezTo>
                <a:cubicBezTo>
                  <a:pt x="96" y="37"/>
                  <a:pt x="100" y="41"/>
                  <a:pt x="100" y="46"/>
                </a:cubicBezTo>
                <a:cubicBezTo>
                  <a:pt x="100" y="58"/>
                  <a:pt x="100" y="58"/>
                  <a:pt x="100" y="58"/>
                </a:cubicBezTo>
                <a:cubicBezTo>
                  <a:pt x="61" y="58"/>
                  <a:pt x="61" y="58"/>
                  <a:pt x="61" y="58"/>
                </a:cubicBezTo>
                <a:cubicBezTo>
                  <a:pt x="58" y="58"/>
                  <a:pt x="56" y="59"/>
                  <a:pt x="54" y="61"/>
                </a:cubicBezTo>
                <a:cubicBezTo>
                  <a:pt x="52" y="62"/>
                  <a:pt x="51" y="65"/>
                  <a:pt x="51" y="68"/>
                </a:cubicBezTo>
                <a:cubicBezTo>
                  <a:pt x="51" y="79"/>
                  <a:pt x="51" y="79"/>
                  <a:pt x="51" y="79"/>
                </a:cubicBezTo>
                <a:cubicBezTo>
                  <a:pt x="51" y="82"/>
                  <a:pt x="52" y="84"/>
                  <a:pt x="54" y="86"/>
                </a:cubicBezTo>
                <a:cubicBezTo>
                  <a:pt x="56" y="88"/>
                  <a:pt x="58" y="89"/>
                  <a:pt x="61" y="89"/>
                </a:cubicBezTo>
                <a:cubicBezTo>
                  <a:pt x="100" y="89"/>
                  <a:pt x="100" y="89"/>
                  <a:pt x="100" y="89"/>
                </a:cubicBezTo>
                <a:cubicBezTo>
                  <a:pt x="100" y="104"/>
                  <a:pt x="100" y="104"/>
                  <a:pt x="100" y="104"/>
                </a:cubicBezTo>
                <a:cubicBezTo>
                  <a:pt x="100" y="109"/>
                  <a:pt x="96" y="113"/>
                  <a:pt x="91" y="113"/>
                </a:cubicBezTo>
                <a:cubicBezTo>
                  <a:pt x="12" y="113"/>
                  <a:pt x="12" y="113"/>
                  <a:pt x="12" y="113"/>
                </a:cubicBezTo>
                <a:cubicBezTo>
                  <a:pt x="5" y="114"/>
                  <a:pt x="1" y="111"/>
                  <a:pt x="0" y="104"/>
                </a:cubicBezTo>
                <a:cubicBezTo>
                  <a:pt x="0" y="37"/>
                  <a:pt x="0" y="37"/>
                  <a:pt x="0" y="37"/>
                </a:cubicBezTo>
                <a:cubicBezTo>
                  <a:pt x="0" y="28"/>
                  <a:pt x="3" y="21"/>
                  <a:pt x="10" y="19"/>
                </a:cubicBezTo>
                <a:cubicBezTo>
                  <a:pt x="10" y="19"/>
                  <a:pt x="10" y="19"/>
                  <a:pt x="10" y="19"/>
                </a:cubicBezTo>
                <a:cubicBezTo>
                  <a:pt x="11" y="19"/>
                  <a:pt x="11" y="19"/>
                  <a:pt x="11" y="19"/>
                </a:cubicBezTo>
                <a:cubicBezTo>
                  <a:pt x="38" y="19"/>
                  <a:pt x="38" y="19"/>
                  <a:pt x="38" y="19"/>
                </a:cubicBezTo>
                <a:cubicBezTo>
                  <a:pt x="19" y="28"/>
                  <a:pt x="19" y="28"/>
                  <a:pt x="19" y="28"/>
                </a:cubicBezTo>
                <a:cubicBezTo>
                  <a:pt x="11" y="28"/>
                  <a:pt x="11" y="28"/>
                  <a:pt x="11" y="28"/>
                </a:cubicBezTo>
                <a:cubicBezTo>
                  <a:pt x="9" y="29"/>
                  <a:pt x="9" y="36"/>
                  <a:pt x="12" y="37"/>
                </a:cubicBezTo>
                <a:close/>
                <a:moveTo>
                  <a:pt x="12" y="105"/>
                </a:moveTo>
                <a:cubicBezTo>
                  <a:pt x="11" y="105"/>
                  <a:pt x="11" y="105"/>
                  <a:pt x="11" y="106"/>
                </a:cubicBezTo>
                <a:cubicBezTo>
                  <a:pt x="11" y="106"/>
                  <a:pt x="11" y="106"/>
                  <a:pt x="11" y="106"/>
                </a:cubicBezTo>
                <a:cubicBezTo>
                  <a:pt x="11" y="107"/>
                  <a:pt x="11" y="107"/>
                  <a:pt x="12" y="107"/>
                </a:cubicBezTo>
                <a:cubicBezTo>
                  <a:pt x="20" y="107"/>
                  <a:pt x="20" y="107"/>
                  <a:pt x="20" y="107"/>
                </a:cubicBezTo>
                <a:cubicBezTo>
                  <a:pt x="21" y="107"/>
                  <a:pt x="21" y="107"/>
                  <a:pt x="21" y="106"/>
                </a:cubicBezTo>
                <a:cubicBezTo>
                  <a:pt x="21" y="106"/>
                  <a:pt x="21" y="106"/>
                  <a:pt x="21" y="106"/>
                </a:cubicBezTo>
                <a:cubicBezTo>
                  <a:pt x="21" y="105"/>
                  <a:pt x="21" y="105"/>
                  <a:pt x="20" y="105"/>
                </a:cubicBezTo>
                <a:cubicBezTo>
                  <a:pt x="12" y="105"/>
                  <a:pt x="12" y="105"/>
                  <a:pt x="12" y="105"/>
                </a:cubicBezTo>
                <a:close/>
                <a:moveTo>
                  <a:pt x="68" y="66"/>
                </a:moveTo>
                <a:cubicBezTo>
                  <a:pt x="64" y="66"/>
                  <a:pt x="61" y="69"/>
                  <a:pt x="61" y="73"/>
                </a:cubicBezTo>
                <a:cubicBezTo>
                  <a:pt x="61" y="77"/>
                  <a:pt x="64" y="80"/>
                  <a:pt x="68" y="80"/>
                </a:cubicBezTo>
                <a:cubicBezTo>
                  <a:pt x="72" y="80"/>
                  <a:pt x="75" y="77"/>
                  <a:pt x="75" y="73"/>
                </a:cubicBezTo>
                <a:cubicBezTo>
                  <a:pt x="75" y="69"/>
                  <a:pt x="72" y="66"/>
                  <a:pt x="68" y="66"/>
                </a:cubicBezTo>
                <a:close/>
                <a:moveTo>
                  <a:pt x="12" y="45"/>
                </a:moveTo>
                <a:cubicBezTo>
                  <a:pt x="11" y="45"/>
                  <a:pt x="11" y="46"/>
                  <a:pt x="11" y="46"/>
                </a:cubicBezTo>
                <a:cubicBezTo>
                  <a:pt x="11" y="46"/>
                  <a:pt x="11" y="46"/>
                  <a:pt x="11" y="46"/>
                </a:cubicBezTo>
                <a:cubicBezTo>
                  <a:pt x="11" y="47"/>
                  <a:pt x="11" y="48"/>
                  <a:pt x="12" y="48"/>
                </a:cubicBezTo>
                <a:cubicBezTo>
                  <a:pt x="20" y="48"/>
                  <a:pt x="20" y="48"/>
                  <a:pt x="20" y="48"/>
                </a:cubicBezTo>
                <a:cubicBezTo>
                  <a:pt x="21" y="48"/>
                  <a:pt x="21" y="47"/>
                  <a:pt x="21" y="46"/>
                </a:cubicBezTo>
                <a:cubicBezTo>
                  <a:pt x="21" y="46"/>
                  <a:pt x="21" y="46"/>
                  <a:pt x="21" y="46"/>
                </a:cubicBezTo>
                <a:cubicBezTo>
                  <a:pt x="21" y="46"/>
                  <a:pt x="21" y="45"/>
                  <a:pt x="20" y="45"/>
                </a:cubicBezTo>
                <a:cubicBezTo>
                  <a:pt x="12" y="45"/>
                  <a:pt x="12" y="45"/>
                  <a:pt x="12" y="45"/>
                </a:cubicBezTo>
                <a:close/>
                <a:moveTo>
                  <a:pt x="84" y="45"/>
                </a:moveTo>
                <a:cubicBezTo>
                  <a:pt x="83" y="45"/>
                  <a:pt x="82" y="46"/>
                  <a:pt x="82" y="46"/>
                </a:cubicBezTo>
                <a:cubicBezTo>
                  <a:pt x="82" y="46"/>
                  <a:pt x="82" y="46"/>
                  <a:pt x="82" y="46"/>
                </a:cubicBezTo>
                <a:cubicBezTo>
                  <a:pt x="82" y="47"/>
                  <a:pt x="83" y="48"/>
                  <a:pt x="84" y="48"/>
                </a:cubicBezTo>
                <a:cubicBezTo>
                  <a:pt x="91" y="48"/>
                  <a:pt x="91" y="48"/>
                  <a:pt x="91" y="48"/>
                </a:cubicBezTo>
                <a:cubicBezTo>
                  <a:pt x="92" y="48"/>
                  <a:pt x="93" y="47"/>
                  <a:pt x="93" y="46"/>
                </a:cubicBezTo>
                <a:cubicBezTo>
                  <a:pt x="93" y="46"/>
                  <a:pt x="93" y="46"/>
                  <a:pt x="93" y="46"/>
                </a:cubicBezTo>
                <a:cubicBezTo>
                  <a:pt x="93" y="46"/>
                  <a:pt x="92" y="45"/>
                  <a:pt x="91" y="45"/>
                </a:cubicBezTo>
                <a:cubicBezTo>
                  <a:pt x="84" y="45"/>
                  <a:pt x="84" y="45"/>
                  <a:pt x="84" y="45"/>
                </a:cubicBezTo>
                <a:close/>
                <a:moveTo>
                  <a:pt x="69" y="45"/>
                </a:moveTo>
                <a:cubicBezTo>
                  <a:pt x="69" y="45"/>
                  <a:pt x="68" y="46"/>
                  <a:pt x="68" y="46"/>
                </a:cubicBezTo>
                <a:cubicBezTo>
                  <a:pt x="68" y="46"/>
                  <a:pt x="68" y="46"/>
                  <a:pt x="68" y="46"/>
                </a:cubicBezTo>
                <a:cubicBezTo>
                  <a:pt x="68" y="47"/>
                  <a:pt x="69" y="48"/>
                  <a:pt x="69" y="48"/>
                </a:cubicBezTo>
                <a:cubicBezTo>
                  <a:pt x="77" y="48"/>
                  <a:pt x="77" y="48"/>
                  <a:pt x="77" y="48"/>
                </a:cubicBezTo>
                <a:cubicBezTo>
                  <a:pt x="78" y="48"/>
                  <a:pt x="79" y="47"/>
                  <a:pt x="79" y="46"/>
                </a:cubicBezTo>
                <a:cubicBezTo>
                  <a:pt x="79" y="46"/>
                  <a:pt x="79" y="46"/>
                  <a:pt x="79" y="46"/>
                </a:cubicBezTo>
                <a:cubicBezTo>
                  <a:pt x="79" y="46"/>
                  <a:pt x="78" y="45"/>
                  <a:pt x="77" y="45"/>
                </a:cubicBezTo>
                <a:cubicBezTo>
                  <a:pt x="69" y="45"/>
                  <a:pt x="69" y="45"/>
                  <a:pt x="69" y="45"/>
                </a:cubicBezTo>
                <a:close/>
                <a:moveTo>
                  <a:pt x="56" y="45"/>
                </a:moveTo>
                <a:cubicBezTo>
                  <a:pt x="55" y="45"/>
                  <a:pt x="54" y="46"/>
                  <a:pt x="54" y="46"/>
                </a:cubicBezTo>
                <a:cubicBezTo>
                  <a:pt x="54" y="46"/>
                  <a:pt x="54" y="46"/>
                  <a:pt x="54" y="46"/>
                </a:cubicBezTo>
                <a:cubicBezTo>
                  <a:pt x="54" y="47"/>
                  <a:pt x="55" y="48"/>
                  <a:pt x="56" y="48"/>
                </a:cubicBezTo>
                <a:cubicBezTo>
                  <a:pt x="63" y="48"/>
                  <a:pt x="63" y="48"/>
                  <a:pt x="63" y="48"/>
                </a:cubicBezTo>
                <a:cubicBezTo>
                  <a:pt x="64" y="48"/>
                  <a:pt x="65" y="47"/>
                  <a:pt x="65" y="46"/>
                </a:cubicBezTo>
                <a:cubicBezTo>
                  <a:pt x="65" y="46"/>
                  <a:pt x="65" y="46"/>
                  <a:pt x="65" y="46"/>
                </a:cubicBezTo>
                <a:cubicBezTo>
                  <a:pt x="65" y="46"/>
                  <a:pt x="64" y="45"/>
                  <a:pt x="63" y="45"/>
                </a:cubicBezTo>
                <a:cubicBezTo>
                  <a:pt x="56" y="45"/>
                  <a:pt x="56" y="45"/>
                  <a:pt x="56" y="45"/>
                </a:cubicBezTo>
                <a:close/>
                <a:moveTo>
                  <a:pt x="41" y="45"/>
                </a:moveTo>
                <a:cubicBezTo>
                  <a:pt x="41" y="45"/>
                  <a:pt x="40" y="46"/>
                  <a:pt x="40" y="46"/>
                </a:cubicBezTo>
                <a:cubicBezTo>
                  <a:pt x="40" y="46"/>
                  <a:pt x="40" y="46"/>
                  <a:pt x="40" y="46"/>
                </a:cubicBezTo>
                <a:cubicBezTo>
                  <a:pt x="40" y="47"/>
                  <a:pt x="41" y="48"/>
                  <a:pt x="41" y="48"/>
                </a:cubicBezTo>
                <a:cubicBezTo>
                  <a:pt x="49" y="48"/>
                  <a:pt x="49" y="48"/>
                  <a:pt x="49" y="48"/>
                </a:cubicBezTo>
                <a:cubicBezTo>
                  <a:pt x="50" y="48"/>
                  <a:pt x="51" y="47"/>
                  <a:pt x="51" y="46"/>
                </a:cubicBezTo>
                <a:cubicBezTo>
                  <a:pt x="51" y="46"/>
                  <a:pt x="51" y="46"/>
                  <a:pt x="51" y="46"/>
                </a:cubicBezTo>
                <a:cubicBezTo>
                  <a:pt x="51" y="46"/>
                  <a:pt x="50" y="45"/>
                  <a:pt x="49" y="45"/>
                </a:cubicBezTo>
                <a:cubicBezTo>
                  <a:pt x="41" y="45"/>
                  <a:pt x="41" y="45"/>
                  <a:pt x="41" y="45"/>
                </a:cubicBezTo>
                <a:close/>
                <a:moveTo>
                  <a:pt x="26" y="45"/>
                </a:moveTo>
                <a:cubicBezTo>
                  <a:pt x="26" y="45"/>
                  <a:pt x="25" y="46"/>
                  <a:pt x="25" y="46"/>
                </a:cubicBezTo>
                <a:cubicBezTo>
                  <a:pt x="25" y="46"/>
                  <a:pt x="25" y="46"/>
                  <a:pt x="25" y="46"/>
                </a:cubicBezTo>
                <a:cubicBezTo>
                  <a:pt x="25" y="47"/>
                  <a:pt x="26" y="48"/>
                  <a:pt x="26" y="48"/>
                </a:cubicBezTo>
                <a:cubicBezTo>
                  <a:pt x="34" y="48"/>
                  <a:pt x="34" y="48"/>
                  <a:pt x="34" y="48"/>
                </a:cubicBezTo>
                <a:cubicBezTo>
                  <a:pt x="35" y="48"/>
                  <a:pt x="35" y="47"/>
                  <a:pt x="35" y="46"/>
                </a:cubicBezTo>
                <a:cubicBezTo>
                  <a:pt x="35" y="46"/>
                  <a:pt x="35" y="46"/>
                  <a:pt x="35" y="46"/>
                </a:cubicBezTo>
                <a:cubicBezTo>
                  <a:pt x="35" y="46"/>
                  <a:pt x="35" y="45"/>
                  <a:pt x="34" y="45"/>
                </a:cubicBezTo>
                <a:cubicBezTo>
                  <a:pt x="26" y="45"/>
                  <a:pt x="26" y="45"/>
                  <a:pt x="26" y="45"/>
                </a:cubicBezTo>
                <a:close/>
                <a:moveTo>
                  <a:pt x="10" y="51"/>
                </a:moveTo>
                <a:cubicBezTo>
                  <a:pt x="10" y="51"/>
                  <a:pt x="9" y="50"/>
                  <a:pt x="8" y="50"/>
                </a:cubicBezTo>
                <a:cubicBezTo>
                  <a:pt x="8" y="50"/>
                  <a:pt x="8" y="50"/>
                  <a:pt x="8" y="50"/>
                </a:cubicBezTo>
                <a:cubicBezTo>
                  <a:pt x="8" y="50"/>
                  <a:pt x="7" y="51"/>
                  <a:pt x="7" y="51"/>
                </a:cubicBezTo>
                <a:cubicBezTo>
                  <a:pt x="7" y="59"/>
                  <a:pt x="7" y="59"/>
                  <a:pt x="7" y="59"/>
                </a:cubicBezTo>
                <a:cubicBezTo>
                  <a:pt x="7" y="60"/>
                  <a:pt x="8" y="61"/>
                  <a:pt x="8" y="61"/>
                </a:cubicBezTo>
                <a:cubicBezTo>
                  <a:pt x="8" y="61"/>
                  <a:pt x="8" y="61"/>
                  <a:pt x="8" y="61"/>
                </a:cubicBezTo>
                <a:cubicBezTo>
                  <a:pt x="9" y="61"/>
                  <a:pt x="10" y="60"/>
                  <a:pt x="10" y="59"/>
                </a:cubicBezTo>
                <a:cubicBezTo>
                  <a:pt x="10" y="51"/>
                  <a:pt x="10" y="51"/>
                  <a:pt x="10" y="51"/>
                </a:cubicBezTo>
                <a:close/>
                <a:moveTo>
                  <a:pt x="8" y="108"/>
                </a:moveTo>
                <a:cubicBezTo>
                  <a:pt x="15" y="108"/>
                  <a:pt x="2" y="108"/>
                  <a:pt x="8" y="108"/>
                </a:cubicBezTo>
                <a:close/>
                <a:moveTo>
                  <a:pt x="10" y="95"/>
                </a:moveTo>
                <a:cubicBezTo>
                  <a:pt x="10" y="94"/>
                  <a:pt x="9" y="94"/>
                  <a:pt x="8" y="94"/>
                </a:cubicBezTo>
                <a:cubicBezTo>
                  <a:pt x="8" y="94"/>
                  <a:pt x="8" y="94"/>
                  <a:pt x="8" y="94"/>
                </a:cubicBezTo>
                <a:cubicBezTo>
                  <a:pt x="8" y="94"/>
                  <a:pt x="7" y="94"/>
                  <a:pt x="7" y="95"/>
                </a:cubicBezTo>
                <a:cubicBezTo>
                  <a:pt x="7" y="103"/>
                  <a:pt x="7" y="103"/>
                  <a:pt x="7" y="103"/>
                </a:cubicBezTo>
                <a:cubicBezTo>
                  <a:pt x="7" y="104"/>
                  <a:pt x="8" y="104"/>
                  <a:pt x="8" y="104"/>
                </a:cubicBezTo>
                <a:cubicBezTo>
                  <a:pt x="8" y="104"/>
                  <a:pt x="8" y="104"/>
                  <a:pt x="8" y="104"/>
                </a:cubicBezTo>
                <a:cubicBezTo>
                  <a:pt x="9" y="104"/>
                  <a:pt x="10" y="104"/>
                  <a:pt x="10" y="103"/>
                </a:cubicBezTo>
                <a:cubicBezTo>
                  <a:pt x="10" y="95"/>
                  <a:pt x="10" y="95"/>
                  <a:pt x="10" y="95"/>
                </a:cubicBezTo>
                <a:close/>
                <a:moveTo>
                  <a:pt x="10" y="81"/>
                </a:moveTo>
                <a:cubicBezTo>
                  <a:pt x="10" y="80"/>
                  <a:pt x="9" y="80"/>
                  <a:pt x="8" y="80"/>
                </a:cubicBezTo>
                <a:cubicBezTo>
                  <a:pt x="8" y="80"/>
                  <a:pt x="8" y="80"/>
                  <a:pt x="8" y="80"/>
                </a:cubicBezTo>
                <a:cubicBezTo>
                  <a:pt x="8" y="80"/>
                  <a:pt x="7" y="80"/>
                  <a:pt x="7" y="81"/>
                </a:cubicBezTo>
                <a:cubicBezTo>
                  <a:pt x="7" y="89"/>
                  <a:pt x="7" y="89"/>
                  <a:pt x="7" y="89"/>
                </a:cubicBezTo>
                <a:cubicBezTo>
                  <a:pt x="7" y="89"/>
                  <a:pt x="8" y="90"/>
                  <a:pt x="8" y="90"/>
                </a:cubicBezTo>
                <a:cubicBezTo>
                  <a:pt x="8" y="90"/>
                  <a:pt x="8" y="90"/>
                  <a:pt x="8" y="90"/>
                </a:cubicBezTo>
                <a:cubicBezTo>
                  <a:pt x="9" y="90"/>
                  <a:pt x="10" y="89"/>
                  <a:pt x="10" y="89"/>
                </a:cubicBezTo>
                <a:cubicBezTo>
                  <a:pt x="10" y="81"/>
                  <a:pt x="10" y="81"/>
                  <a:pt x="10" y="81"/>
                </a:cubicBezTo>
                <a:close/>
                <a:moveTo>
                  <a:pt x="10" y="66"/>
                </a:moveTo>
                <a:cubicBezTo>
                  <a:pt x="10" y="65"/>
                  <a:pt x="9" y="64"/>
                  <a:pt x="8" y="64"/>
                </a:cubicBezTo>
                <a:cubicBezTo>
                  <a:pt x="8" y="64"/>
                  <a:pt x="8" y="64"/>
                  <a:pt x="8" y="64"/>
                </a:cubicBezTo>
                <a:cubicBezTo>
                  <a:pt x="8" y="64"/>
                  <a:pt x="7" y="65"/>
                  <a:pt x="7" y="66"/>
                </a:cubicBezTo>
                <a:cubicBezTo>
                  <a:pt x="7" y="73"/>
                  <a:pt x="7" y="73"/>
                  <a:pt x="7" y="73"/>
                </a:cubicBezTo>
                <a:cubicBezTo>
                  <a:pt x="7" y="74"/>
                  <a:pt x="8" y="75"/>
                  <a:pt x="8" y="75"/>
                </a:cubicBezTo>
                <a:cubicBezTo>
                  <a:pt x="8" y="75"/>
                  <a:pt x="8" y="75"/>
                  <a:pt x="8" y="75"/>
                </a:cubicBezTo>
                <a:cubicBezTo>
                  <a:pt x="9" y="75"/>
                  <a:pt x="10" y="74"/>
                  <a:pt x="10" y="73"/>
                </a:cubicBezTo>
                <a:cubicBezTo>
                  <a:pt x="10" y="66"/>
                  <a:pt x="10" y="66"/>
                  <a:pt x="10" y="66"/>
                </a:cubicBezTo>
                <a:close/>
                <a:moveTo>
                  <a:pt x="84" y="105"/>
                </a:moveTo>
                <a:cubicBezTo>
                  <a:pt x="83" y="105"/>
                  <a:pt x="82" y="105"/>
                  <a:pt x="82" y="106"/>
                </a:cubicBezTo>
                <a:cubicBezTo>
                  <a:pt x="82" y="106"/>
                  <a:pt x="82" y="106"/>
                  <a:pt x="82" y="106"/>
                </a:cubicBezTo>
                <a:cubicBezTo>
                  <a:pt x="82" y="107"/>
                  <a:pt x="83" y="107"/>
                  <a:pt x="84" y="107"/>
                </a:cubicBezTo>
                <a:cubicBezTo>
                  <a:pt x="91" y="107"/>
                  <a:pt x="91" y="107"/>
                  <a:pt x="91" y="107"/>
                </a:cubicBezTo>
                <a:cubicBezTo>
                  <a:pt x="92" y="107"/>
                  <a:pt x="93" y="107"/>
                  <a:pt x="93" y="106"/>
                </a:cubicBezTo>
                <a:cubicBezTo>
                  <a:pt x="93" y="106"/>
                  <a:pt x="93" y="106"/>
                  <a:pt x="93" y="106"/>
                </a:cubicBezTo>
                <a:cubicBezTo>
                  <a:pt x="93" y="105"/>
                  <a:pt x="92" y="105"/>
                  <a:pt x="91" y="105"/>
                </a:cubicBezTo>
                <a:cubicBezTo>
                  <a:pt x="84" y="105"/>
                  <a:pt x="84" y="105"/>
                  <a:pt x="84" y="105"/>
                </a:cubicBezTo>
                <a:close/>
                <a:moveTo>
                  <a:pt x="69" y="105"/>
                </a:moveTo>
                <a:cubicBezTo>
                  <a:pt x="69" y="105"/>
                  <a:pt x="68" y="105"/>
                  <a:pt x="68" y="106"/>
                </a:cubicBezTo>
                <a:cubicBezTo>
                  <a:pt x="68" y="106"/>
                  <a:pt x="68" y="106"/>
                  <a:pt x="68" y="106"/>
                </a:cubicBezTo>
                <a:cubicBezTo>
                  <a:pt x="68" y="107"/>
                  <a:pt x="69" y="107"/>
                  <a:pt x="69" y="107"/>
                </a:cubicBezTo>
                <a:cubicBezTo>
                  <a:pt x="77" y="107"/>
                  <a:pt x="77" y="107"/>
                  <a:pt x="77" y="107"/>
                </a:cubicBezTo>
                <a:cubicBezTo>
                  <a:pt x="78" y="107"/>
                  <a:pt x="79" y="107"/>
                  <a:pt x="79" y="106"/>
                </a:cubicBezTo>
                <a:cubicBezTo>
                  <a:pt x="79" y="106"/>
                  <a:pt x="79" y="106"/>
                  <a:pt x="79" y="106"/>
                </a:cubicBezTo>
                <a:cubicBezTo>
                  <a:pt x="79" y="105"/>
                  <a:pt x="78" y="105"/>
                  <a:pt x="77" y="105"/>
                </a:cubicBezTo>
                <a:cubicBezTo>
                  <a:pt x="69" y="105"/>
                  <a:pt x="69" y="105"/>
                  <a:pt x="69" y="105"/>
                </a:cubicBezTo>
                <a:close/>
                <a:moveTo>
                  <a:pt x="56" y="105"/>
                </a:moveTo>
                <a:cubicBezTo>
                  <a:pt x="55" y="105"/>
                  <a:pt x="54" y="105"/>
                  <a:pt x="54" y="106"/>
                </a:cubicBezTo>
                <a:cubicBezTo>
                  <a:pt x="54" y="106"/>
                  <a:pt x="54" y="106"/>
                  <a:pt x="54" y="106"/>
                </a:cubicBezTo>
                <a:cubicBezTo>
                  <a:pt x="54" y="107"/>
                  <a:pt x="55" y="107"/>
                  <a:pt x="56" y="107"/>
                </a:cubicBezTo>
                <a:cubicBezTo>
                  <a:pt x="63" y="107"/>
                  <a:pt x="63" y="107"/>
                  <a:pt x="63" y="107"/>
                </a:cubicBezTo>
                <a:cubicBezTo>
                  <a:pt x="64" y="107"/>
                  <a:pt x="65" y="107"/>
                  <a:pt x="65" y="106"/>
                </a:cubicBezTo>
                <a:cubicBezTo>
                  <a:pt x="65" y="106"/>
                  <a:pt x="65" y="106"/>
                  <a:pt x="65" y="106"/>
                </a:cubicBezTo>
                <a:cubicBezTo>
                  <a:pt x="65" y="105"/>
                  <a:pt x="64" y="105"/>
                  <a:pt x="63" y="105"/>
                </a:cubicBezTo>
                <a:cubicBezTo>
                  <a:pt x="56" y="105"/>
                  <a:pt x="56" y="105"/>
                  <a:pt x="56" y="105"/>
                </a:cubicBezTo>
                <a:close/>
                <a:moveTo>
                  <a:pt x="41" y="105"/>
                </a:moveTo>
                <a:cubicBezTo>
                  <a:pt x="41" y="105"/>
                  <a:pt x="40" y="105"/>
                  <a:pt x="40" y="106"/>
                </a:cubicBezTo>
                <a:cubicBezTo>
                  <a:pt x="40" y="106"/>
                  <a:pt x="40" y="106"/>
                  <a:pt x="40" y="106"/>
                </a:cubicBezTo>
                <a:cubicBezTo>
                  <a:pt x="40" y="107"/>
                  <a:pt x="41" y="107"/>
                  <a:pt x="41" y="107"/>
                </a:cubicBezTo>
                <a:cubicBezTo>
                  <a:pt x="49" y="107"/>
                  <a:pt x="49" y="107"/>
                  <a:pt x="49" y="107"/>
                </a:cubicBezTo>
                <a:cubicBezTo>
                  <a:pt x="50" y="107"/>
                  <a:pt x="51" y="107"/>
                  <a:pt x="51" y="106"/>
                </a:cubicBezTo>
                <a:cubicBezTo>
                  <a:pt x="51" y="106"/>
                  <a:pt x="51" y="106"/>
                  <a:pt x="51" y="106"/>
                </a:cubicBezTo>
                <a:cubicBezTo>
                  <a:pt x="51" y="105"/>
                  <a:pt x="50" y="105"/>
                  <a:pt x="49" y="105"/>
                </a:cubicBezTo>
                <a:cubicBezTo>
                  <a:pt x="41" y="105"/>
                  <a:pt x="41" y="105"/>
                  <a:pt x="41" y="105"/>
                </a:cubicBezTo>
                <a:close/>
                <a:moveTo>
                  <a:pt x="26" y="105"/>
                </a:moveTo>
                <a:cubicBezTo>
                  <a:pt x="26" y="105"/>
                  <a:pt x="25" y="105"/>
                  <a:pt x="25" y="106"/>
                </a:cubicBezTo>
                <a:cubicBezTo>
                  <a:pt x="25" y="106"/>
                  <a:pt x="25" y="106"/>
                  <a:pt x="25" y="106"/>
                </a:cubicBezTo>
                <a:cubicBezTo>
                  <a:pt x="25" y="107"/>
                  <a:pt x="26" y="107"/>
                  <a:pt x="26" y="107"/>
                </a:cubicBezTo>
                <a:cubicBezTo>
                  <a:pt x="34" y="107"/>
                  <a:pt x="34" y="107"/>
                  <a:pt x="34" y="107"/>
                </a:cubicBezTo>
                <a:cubicBezTo>
                  <a:pt x="35" y="107"/>
                  <a:pt x="35" y="107"/>
                  <a:pt x="35" y="106"/>
                </a:cubicBezTo>
                <a:cubicBezTo>
                  <a:pt x="35" y="106"/>
                  <a:pt x="35" y="106"/>
                  <a:pt x="35" y="106"/>
                </a:cubicBezTo>
                <a:cubicBezTo>
                  <a:pt x="35" y="105"/>
                  <a:pt x="35" y="105"/>
                  <a:pt x="34" y="105"/>
                </a:cubicBezTo>
                <a:cubicBezTo>
                  <a:pt x="26" y="105"/>
                  <a:pt x="26" y="105"/>
                  <a:pt x="26" y="105"/>
                </a:cubicBezTo>
                <a:close/>
                <a:moveTo>
                  <a:pt x="12" y="34"/>
                </a:moveTo>
                <a:cubicBezTo>
                  <a:pt x="28" y="34"/>
                  <a:pt x="28" y="34"/>
                  <a:pt x="28" y="34"/>
                </a:cubicBezTo>
                <a:cubicBezTo>
                  <a:pt x="90" y="8"/>
                  <a:pt x="90" y="8"/>
                  <a:pt x="90" y="8"/>
                </a:cubicBezTo>
                <a:cubicBezTo>
                  <a:pt x="108" y="49"/>
                  <a:pt x="108" y="49"/>
                  <a:pt x="108" y="49"/>
                </a:cubicBezTo>
                <a:cubicBezTo>
                  <a:pt x="103" y="51"/>
                  <a:pt x="103" y="51"/>
                  <a:pt x="103" y="51"/>
                </a:cubicBezTo>
                <a:cubicBezTo>
                  <a:pt x="104" y="59"/>
                  <a:pt x="104" y="59"/>
                  <a:pt x="104" y="59"/>
                </a:cubicBezTo>
                <a:cubicBezTo>
                  <a:pt x="117" y="52"/>
                  <a:pt x="117" y="52"/>
                  <a:pt x="117" y="52"/>
                </a:cubicBezTo>
                <a:cubicBezTo>
                  <a:pt x="95" y="3"/>
                  <a:pt x="95" y="3"/>
                  <a:pt x="95" y="3"/>
                </a:cubicBezTo>
                <a:cubicBezTo>
                  <a:pt x="94" y="0"/>
                  <a:pt x="94" y="0"/>
                  <a:pt x="94" y="0"/>
                </a:cubicBezTo>
                <a:cubicBezTo>
                  <a:pt x="91" y="1"/>
                  <a:pt x="91" y="1"/>
                  <a:pt x="91" y="1"/>
                </a:cubicBezTo>
                <a:cubicBezTo>
                  <a:pt x="12" y="34"/>
                  <a:pt x="12" y="34"/>
                  <a:pt x="12" y="34"/>
                </a:cubicBezTo>
                <a:close/>
                <a:moveTo>
                  <a:pt x="103" y="62"/>
                </a:moveTo>
                <a:cubicBezTo>
                  <a:pt x="100" y="62"/>
                  <a:pt x="100" y="62"/>
                  <a:pt x="100" y="62"/>
                </a:cubicBezTo>
                <a:cubicBezTo>
                  <a:pt x="61" y="62"/>
                  <a:pt x="61" y="62"/>
                  <a:pt x="61" y="62"/>
                </a:cubicBezTo>
                <a:cubicBezTo>
                  <a:pt x="59" y="62"/>
                  <a:pt x="58" y="63"/>
                  <a:pt x="57" y="64"/>
                </a:cubicBezTo>
                <a:cubicBezTo>
                  <a:pt x="56" y="65"/>
                  <a:pt x="55" y="66"/>
                  <a:pt x="55" y="68"/>
                </a:cubicBezTo>
                <a:cubicBezTo>
                  <a:pt x="55" y="79"/>
                  <a:pt x="55" y="79"/>
                  <a:pt x="55" y="79"/>
                </a:cubicBezTo>
                <a:cubicBezTo>
                  <a:pt x="55" y="80"/>
                  <a:pt x="56" y="82"/>
                  <a:pt x="57" y="83"/>
                </a:cubicBezTo>
                <a:cubicBezTo>
                  <a:pt x="58" y="84"/>
                  <a:pt x="59" y="85"/>
                  <a:pt x="61" y="85"/>
                </a:cubicBezTo>
                <a:cubicBezTo>
                  <a:pt x="100" y="85"/>
                  <a:pt x="100" y="85"/>
                  <a:pt x="100" y="85"/>
                </a:cubicBezTo>
                <a:cubicBezTo>
                  <a:pt x="103" y="85"/>
                  <a:pt x="103" y="85"/>
                  <a:pt x="103" y="85"/>
                </a:cubicBezTo>
                <a:lnTo>
                  <a:pt x="103" y="62"/>
                </a:lnTo>
                <a:close/>
              </a:path>
            </a:pathLst>
          </a:custGeom>
          <a:solidFill>
            <a:schemeClr val="tx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425" name="Freeform 5553"/>
          <p:cNvSpPr>
            <a:spLocks noEditPoints="1" noChangeArrowheads="1"/>
          </p:cNvSpPr>
          <p:nvPr/>
        </p:nvSpPr>
        <p:spPr bwMode="auto">
          <a:xfrm>
            <a:off x="7015163" y="2805113"/>
            <a:ext cx="522287" cy="390525"/>
          </a:xfrm>
          <a:custGeom>
            <a:avLst/>
            <a:gdLst>
              <a:gd name="T0" fmla="*/ 209834829 w 130"/>
              <a:gd name="T1" fmla="*/ 1264294492 h 97"/>
              <a:gd name="T2" fmla="*/ 1936925445 w 130"/>
              <a:gd name="T3" fmla="*/ 1037371285 h 97"/>
              <a:gd name="T4" fmla="*/ 1710951948 w 130"/>
              <a:gd name="T5" fmla="*/ 0 h 97"/>
              <a:gd name="T6" fmla="*/ 193692143 w 130"/>
              <a:gd name="T7" fmla="*/ 243132008 h 97"/>
              <a:gd name="T8" fmla="*/ 209834829 w 130"/>
              <a:gd name="T9" fmla="*/ 226923207 h 97"/>
              <a:gd name="T10" fmla="*/ 290540223 w 130"/>
              <a:gd name="T11" fmla="*/ 226923207 h 97"/>
              <a:gd name="T12" fmla="*/ 338960245 w 130"/>
              <a:gd name="T13" fmla="*/ 243132008 h 97"/>
              <a:gd name="T14" fmla="*/ 371245617 w 130"/>
              <a:gd name="T15" fmla="*/ 210714407 h 97"/>
              <a:gd name="T16" fmla="*/ 435808326 w 130"/>
              <a:gd name="T17" fmla="*/ 194505606 h 97"/>
              <a:gd name="T18" fmla="*/ 500371034 w 130"/>
              <a:gd name="T19" fmla="*/ 162088005 h 97"/>
              <a:gd name="T20" fmla="*/ 548795074 w 130"/>
              <a:gd name="T21" fmla="*/ 210714407 h 97"/>
              <a:gd name="T22" fmla="*/ 532656406 w 130"/>
              <a:gd name="T23" fmla="*/ 194505606 h 97"/>
              <a:gd name="T24" fmla="*/ 629500468 w 130"/>
              <a:gd name="T25" fmla="*/ 194505606 h 97"/>
              <a:gd name="T26" fmla="*/ 694063177 w 130"/>
              <a:gd name="T27" fmla="*/ 194505606 h 97"/>
              <a:gd name="T28" fmla="*/ 661781823 w 130"/>
              <a:gd name="T29" fmla="*/ 226923207 h 97"/>
              <a:gd name="T30" fmla="*/ 677924508 w 130"/>
              <a:gd name="T31" fmla="*/ 243132008 h 97"/>
              <a:gd name="T32" fmla="*/ 758629903 w 130"/>
              <a:gd name="T33" fmla="*/ 194505606 h 97"/>
              <a:gd name="T34" fmla="*/ 758629903 w 130"/>
              <a:gd name="T35" fmla="*/ 210714407 h 97"/>
              <a:gd name="T36" fmla="*/ 790911257 w 130"/>
              <a:gd name="T37" fmla="*/ 243132008 h 97"/>
              <a:gd name="T38" fmla="*/ 242116183 w 130"/>
              <a:gd name="T39" fmla="*/ 891492080 h 97"/>
              <a:gd name="T40" fmla="*/ 1371987685 w 130"/>
              <a:gd name="T41" fmla="*/ 907700881 h 97"/>
              <a:gd name="T42" fmla="*/ 1581822514 w 130"/>
              <a:gd name="T43" fmla="*/ 826656878 h 97"/>
              <a:gd name="T44" fmla="*/ 1614103868 w 130"/>
              <a:gd name="T45" fmla="*/ 810448078 h 97"/>
              <a:gd name="T46" fmla="*/ 1630246554 w 130"/>
              <a:gd name="T47" fmla="*/ 891492080 h 97"/>
              <a:gd name="T48" fmla="*/ 1549541160 w 130"/>
              <a:gd name="T49" fmla="*/ 907700881 h 97"/>
              <a:gd name="T50" fmla="*/ 1517259805 w 130"/>
              <a:gd name="T51" fmla="*/ 842865679 h 97"/>
              <a:gd name="T52" fmla="*/ 1420411725 w 130"/>
              <a:gd name="T53" fmla="*/ 826656878 h 97"/>
              <a:gd name="T54" fmla="*/ 1468835765 w 130"/>
              <a:gd name="T55" fmla="*/ 826656878 h 97"/>
              <a:gd name="T56" fmla="*/ 1468835765 w 130"/>
              <a:gd name="T57" fmla="*/ 891492080 h 97"/>
              <a:gd name="T58" fmla="*/ 1371987685 w 130"/>
              <a:gd name="T59" fmla="*/ 891492080 h 97"/>
              <a:gd name="T60" fmla="*/ 952322045 w 130"/>
              <a:gd name="T61" fmla="*/ 891492080 h 97"/>
              <a:gd name="T62" fmla="*/ 1210576897 w 130"/>
              <a:gd name="T63" fmla="*/ 810448078 h 97"/>
              <a:gd name="T64" fmla="*/ 1242862268 w 130"/>
              <a:gd name="T65" fmla="*/ 826656878 h 97"/>
              <a:gd name="T66" fmla="*/ 1242862268 w 130"/>
              <a:gd name="T67" fmla="*/ 891492080 h 97"/>
              <a:gd name="T68" fmla="*/ 1146014188 w 130"/>
              <a:gd name="T69" fmla="*/ 907700881 h 97"/>
              <a:gd name="T70" fmla="*/ 1129871502 w 130"/>
              <a:gd name="T71" fmla="*/ 826656878 h 97"/>
              <a:gd name="T72" fmla="*/ 1146014188 w 130"/>
              <a:gd name="T73" fmla="*/ 826656878 h 97"/>
              <a:gd name="T74" fmla="*/ 1097590148 w 130"/>
              <a:gd name="T75" fmla="*/ 826656878 h 97"/>
              <a:gd name="T76" fmla="*/ 1081451480 w 130"/>
              <a:gd name="T77" fmla="*/ 891492080 h 97"/>
              <a:gd name="T78" fmla="*/ 968464731 w 130"/>
              <a:gd name="T79" fmla="*/ 891492080 h 97"/>
              <a:gd name="T80" fmla="*/ 581076428 w 130"/>
              <a:gd name="T81" fmla="*/ 826656878 h 97"/>
              <a:gd name="T82" fmla="*/ 613361800 w 130"/>
              <a:gd name="T83" fmla="*/ 810448078 h 97"/>
              <a:gd name="T84" fmla="*/ 871616651 w 130"/>
              <a:gd name="T85" fmla="*/ 842865679 h 97"/>
              <a:gd name="T86" fmla="*/ 839335297 w 130"/>
              <a:gd name="T87" fmla="*/ 891492080 h 97"/>
              <a:gd name="T88" fmla="*/ 726348548 w 130"/>
              <a:gd name="T89" fmla="*/ 891492080 h 97"/>
              <a:gd name="T90" fmla="*/ 774768571 w 130"/>
              <a:gd name="T91" fmla="*/ 826656878 h 97"/>
              <a:gd name="T92" fmla="*/ 774768571 w 130"/>
              <a:gd name="T93" fmla="*/ 826656878 h 97"/>
              <a:gd name="T94" fmla="*/ 710205863 w 130"/>
              <a:gd name="T95" fmla="*/ 891492080 h 97"/>
              <a:gd name="T96" fmla="*/ 661781823 w 130"/>
              <a:gd name="T97" fmla="*/ 891492080 h 97"/>
              <a:gd name="T98" fmla="*/ 581076428 w 130"/>
              <a:gd name="T99" fmla="*/ 826656878 h 97"/>
              <a:gd name="T100" fmla="*/ 451951011 w 130"/>
              <a:gd name="T101" fmla="*/ 810448078 h 97"/>
              <a:gd name="T102" fmla="*/ 484232366 w 130"/>
              <a:gd name="T103" fmla="*/ 826656878 h 97"/>
              <a:gd name="T104" fmla="*/ 468089680 w 130"/>
              <a:gd name="T105" fmla="*/ 891492080 h 97"/>
              <a:gd name="T106" fmla="*/ 371245617 w 130"/>
              <a:gd name="T107" fmla="*/ 907700881 h 97"/>
              <a:gd name="T108" fmla="*/ 355102931 w 130"/>
              <a:gd name="T109" fmla="*/ 826656878 h 97"/>
              <a:gd name="T110" fmla="*/ 387384285 w 130"/>
              <a:gd name="T111" fmla="*/ 826656878 h 97"/>
              <a:gd name="T112" fmla="*/ 322821577 w 130"/>
              <a:gd name="T113" fmla="*/ 826656878 h 97"/>
              <a:gd name="T114" fmla="*/ 306678891 w 130"/>
              <a:gd name="T115" fmla="*/ 891492080 h 97"/>
              <a:gd name="T116" fmla="*/ 193692143 w 130"/>
              <a:gd name="T117" fmla="*/ 891492080 h 97"/>
              <a:gd name="T118" fmla="*/ 387384285 w 130"/>
              <a:gd name="T119" fmla="*/ 664564847 h 97"/>
              <a:gd name="T120" fmla="*/ 484232366 w 130"/>
              <a:gd name="T121" fmla="*/ 534894443 h 97"/>
              <a:gd name="T122" fmla="*/ 193692143 w 130"/>
              <a:gd name="T123" fmla="*/ 599729645 h 97"/>
              <a:gd name="T124" fmla="*/ 193692143 w 130"/>
              <a:gd name="T125" fmla="*/ 518685643 h 9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0"/>
              <a:gd name="T190" fmla="*/ 0 h 97"/>
              <a:gd name="T191" fmla="*/ 130 w 130"/>
              <a:gd name="T192" fmla="*/ 97 h 9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0" h="97">
                <a:moveTo>
                  <a:pt x="120" y="23"/>
                </a:moveTo>
                <a:cubicBezTo>
                  <a:pt x="123" y="23"/>
                  <a:pt x="125" y="24"/>
                  <a:pt x="127" y="26"/>
                </a:cubicBezTo>
                <a:cubicBezTo>
                  <a:pt x="127" y="26"/>
                  <a:pt x="127" y="26"/>
                  <a:pt x="127" y="26"/>
                </a:cubicBezTo>
                <a:cubicBezTo>
                  <a:pt x="129" y="28"/>
                  <a:pt x="130" y="31"/>
                  <a:pt x="130" y="34"/>
                </a:cubicBezTo>
                <a:cubicBezTo>
                  <a:pt x="130" y="86"/>
                  <a:pt x="130" y="86"/>
                  <a:pt x="130" y="86"/>
                </a:cubicBezTo>
                <a:cubicBezTo>
                  <a:pt x="130" y="89"/>
                  <a:pt x="129" y="92"/>
                  <a:pt x="127" y="94"/>
                </a:cubicBezTo>
                <a:cubicBezTo>
                  <a:pt x="127" y="94"/>
                  <a:pt x="127" y="94"/>
                  <a:pt x="127" y="94"/>
                </a:cubicBezTo>
                <a:cubicBezTo>
                  <a:pt x="125" y="96"/>
                  <a:pt x="122" y="97"/>
                  <a:pt x="119" y="97"/>
                </a:cubicBezTo>
                <a:cubicBezTo>
                  <a:pt x="24" y="97"/>
                  <a:pt x="24" y="97"/>
                  <a:pt x="24" y="97"/>
                </a:cubicBezTo>
                <a:cubicBezTo>
                  <a:pt x="21" y="97"/>
                  <a:pt x="19" y="96"/>
                  <a:pt x="17" y="94"/>
                </a:cubicBezTo>
                <a:cubicBezTo>
                  <a:pt x="17" y="94"/>
                  <a:pt x="17" y="94"/>
                  <a:pt x="17" y="94"/>
                </a:cubicBezTo>
                <a:cubicBezTo>
                  <a:pt x="15" y="92"/>
                  <a:pt x="13" y="89"/>
                  <a:pt x="13" y="86"/>
                </a:cubicBezTo>
                <a:cubicBezTo>
                  <a:pt x="13" y="78"/>
                  <a:pt x="13" y="78"/>
                  <a:pt x="13" y="78"/>
                </a:cubicBezTo>
                <a:cubicBezTo>
                  <a:pt x="20" y="78"/>
                  <a:pt x="20" y="78"/>
                  <a:pt x="20" y="78"/>
                </a:cubicBezTo>
                <a:cubicBezTo>
                  <a:pt x="20" y="86"/>
                  <a:pt x="20" y="86"/>
                  <a:pt x="20" y="86"/>
                </a:cubicBezTo>
                <a:cubicBezTo>
                  <a:pt x="20" y="87"/>
                  <a:pt x="20" y="89"/>
                  <a:pt x="21" y="89"/>
                </a:cubicBezTo>
                <a:cubicBezTo>
                  <a:pt x="22" y="90"/>
                  <a:pt x="23" y="91"/>
                  <a:pt x="24" y="91"/>
                </a:cubicBezTo>
                <a:cubicBezTo>
                  <a:pt x="119" y="91"/>
                  <a:pt x="119" y="91"/>
                  <a:pt x="119" y="91"/>
                </a:cubicBezTo>
                <a:cubicBezTo>
                  <a:pt x="120" y="91"/>
                  <a:pt x="122" y="90"/>
                  <a:pt x="122" y="89"/>
                </a:cubicBezTo>
                <a:cubicBezTo>
                  <a:pt x="123" y="89"/>
                  <a:pt x="124" y="87"/>
                  <a:pt x="124" y="86"/>
                </a:cubicBezTo>
                <a:cubicBezTo>
                  <a:pt x="124" y="85"/>
                  <a:pt x="124" y="85"/>
                  <a:pt x="124" y="85"/>
                </a:cubicBezTo>
                <a:cubicBezTo>
                  <a:pt x="37" y="85"/>
                  <a:pt x="37" y="85"/>
                  <a:pt x="37" y="85"/>
                </a:cubicBezTo>
                <a:cubicBezTo>
                  <a:pt x="37" y="78"/>
                  <a:pt x="37" y="78"/>
                  <a:pt x="37" y="78"/>
                </a:cubicBezTo>
                <a:cubicBezTo>
                  <a:pt x="108" y="78"/>
                  <a:pt x="108" y="78"/>
                  <a:pt x="108" y="78"/>
                </a:cubicBezTo>
                <a:cubicBezTo>
                  <a:pt x="115" y="78"/>
                  <a:pt x="120" y="72"/>
                  <a:pt x="120" y="65"/>
                </a:cubicBezTo>
                <a:cubicBezTo>
                  <a:pt x="120" y="64"/>
                  <a:pt x="120" y="64"/>
                  <a:pt x="120" y="64"/>
                </a:cubicBezTo>
                <a:cubicBezTo>
                  <a:pt x="124" y="64"/>
                  <a:pt x="124" y="64"/>
                  <a:pt x="124" y="64"/>
                </a:cubicBezTo>
                <a:cubicBezTo>
                  <a:pt x="124" y="34"/>
                  <a:pt x="124" y="34"/>
                  <a:pt x="124" y="34"/>
                </a:cubicBezTo>
                <a:cubicBezTo>
                  <a:pt x="124" y="33"/>
                  <a:pt x="123" y="32"/>
                  <a:pt x="122" y="31"/>
                </a:cubicBezTo>
                <a:cubicBezTo>
                  <a:pt x="122" y="30"/>
                  <a:pt x="121" y="30"/>
                  <a:pt x="120" y="29"/>
                </a:cubicBezTo>
                <a:cubicBezTo>
                  <a:pt x="120" y="23"/>
                  <a:pt x="120" y="23"/>
                  <a:pt x="120" y="23"/>
                </a:cubicBezTo>
                <a:close/>
                <a:moveTo>
                  <a:pt x="5" y="0"/>
                </a:moveTo>
                <a:cubicBezTo>
                  <a:pt x="2" y="0"/>
                  <a:pt x="0" y="2"/>
                  <a:pt x="0" y="5"/>
                </a:cubicBezTo>
                <a:cubicBezTo>
                  <a:pt x="0" y="63"/>
                  <a:pt x="0" y="63"/>
                  <a:pt x="0" y="63"/>
                </a:cubicBezTo>
                <a:cubicBezTo>
                  <a:pt x="0" y="66"/>
                  <a:pt x="2" y="69"/>
                  <a:pt x="5" y="69"/>
                </a:cubicBezTo>
                <a:cubicBezTo>
                  <a:pt x="106" y="69"/>
                  <a:pt x="106" y="69"/>
                  <a:pt x="106" y="69"/>
                </a:cubicBezTo>
                <a:cubicBezTo>
                  <a:pt x="109" y="69"/>
                  <a:pt x="112" y="66"/>
                  <a:pt x="112" y="63"/>
                </a:cubicBezTo>
                <a:cubicBezTo>
                  <a:pt x="112" y="5"/>
                  <a:pt x="112" y="5"/>
                  <a:pt x="112" y="5"/>
                </a:cubicBezTo>
                <a:cubicBezTo>
                  <a:pt x="112" y="2"/>
                  <a:pt x="109" y="0"/>
                  <a:pt x="106" y="0"/>
                </a:cubicBezTo>
                <a:cubicBezTo>
                  <a:pt x="5" y="0"/>
                  <a:pt x="5" y="0"/>
                  <a:pt x="5" y="0"/>
                </a:cubicBezTo>
                <a:close/>
                <a:moveTo>
                  <a:pt x="15" y="24"/>
                </a:moveTo>
                <a:cubicBezTo>
                  <a:pt x="13" y="24"/>
                  <a:pt x="12" y="25"/>
                  <a:pt x="12" y="27"/>
                </a:cubicBezTo>
                <a:cubicBezTo>
                  <a:pt x="12" y="28"/>
                  <a:pt x="12" y="28"/>
                  <a:pt x="12" y="28"/>
                </a:cubicBezTo>
                <a:cubicBezTo>
                  <a:pt x="16" y="28"/>
                  <a:pt x="16" y="28"/>
                  <a:pt x="16" y="28"/>
                </a:cubicBezTo>
                <a:cubicBezTo>
                  <a:pt x="16" y="24"/>
                  <a:pt x="16" y="24"/>
                  <a:pt x="16" y="24"/>
                </a:cubicBezTo>
                <a:cubicBezTo>
                  <a:pt x="15" y="24"/>
                  <a:pt x="15" y="24"/>
                  <a:pt x="15" y="24"/>
                </a:cubicBezTo>
                <a:close/>
                <a:moveTo>
                  <a:pt x="15" y="13"/>
                </a:moveTo>
                <a:cubicBezTo>
                  <a:pt x="16" y="14"/>
                  <a:pt x="16" y="14"/>
                  <a:pt x="16" y="14"/>
                </a:cubicBezTo>
                <a:cubicBezTo>
                  <a:pt x="16" y="14"/>
                  <a:pt x="16" y="14"/>
                  <a:pt x="16" y="15"/>
                </a:cubicBezTo>
                <a:cubicBezTo>
                  <a:pt x="15" y="15"/>
                  <a:pt x="15" y="15"/>
                  <a:pt x="15" y="15"/>
                </a:cubicBezTo>
                <a:cubicBezTo>
                  <a:pt x="14" y="15"/>
                  <a:pt x="14" y="15"/>
                  <a:pt x="14" y="15"/>
                </a:cubicBezTo>
                <a:cubicBezTo>
                  <a:pt x="13" y="15"/>
                  <a:pt x="13" y="15"/>
                  <a:pt x="12" y="15"/>
                </a:cubicBezTo>
                <a:cubicBezTo>
                  <a:pt x="12" y="15"/>
                  <a:pt x="12" y="15"/>
                  <a:pt x="11" y="14"/>
                </a:cubicBezTo>
                <a:cubicBezTo>
                  <a:pt x="11" y="14"/>
                  <a:pt x="11" y="13"/>
                  <a:pt x="11" y="13"/>
                </a:cubicBezTo>
                <a:cubicBezTo>
                  <a:pt x="11" y="12"/>
                  <a:pt x="11" y="11"/>
                  <a:pt x="12" y="11"/>
                </a:cubicBezTo>
                <a:cubicBezTo>
                  <a:pt x="12" y="10"/>
                  <a:pt x="13" y="10"/>
                  <a:pt x="14" y="10"/>
                </a:cubicBezTo>
                <a:cubicBezTo>
                  <a:pt x="14" y="10"/>
                  <a:pt x="15" y="10"/>
                  <a:pt x="15" y="10"/>
                </a:cubicBezTo>
                <a:cubicBezTo>
                  <a:pt x="15" y="11"/>
                  <a:pt x="16" y="11"/>
                  <a:pt x="16" y="12"/>
                </a:cubicBezTo>
                <a:cubicBezTo>
                  <a:pt x="15" y="12"/>
                  <a:pt x="15" y="12"/>
                  <a:pt x="15" y="12"/>
                </a:cubicBezTo>
                <a:cubicBezTo>
                  <a:pt x="14" y="12"/>
                  <a:pt x="14" y="12"/>
                  <a:pt x="14" y="12"/>
                </a:cubicBezTo>
                <a:cubicBezTo>
                  <a:pt x="14" y="12"/>
                  <a:pt x="14" y="11"/>
                  <a:pt x="14" y="11"/>
                </a:cubicBezTo>
                <a:cubicBezTo>
                  <a:pt x="14" y="11"/>
                  <a:pt x="14" y="11"/>
                  <a:pt x="14" y="11"/>
                </a:cubicBezTo>
                <a:cubicBezTo>
                  <a:pt x="13" y="11"/>
                  <a:pt x="13" y="11"/>
                  <a:pt x="13" y="12"/>
                </a:cubicBezTo>
                <a:cubicBezTo>
                  <a:pt x="13" y="12"/>
                  <a:pt x="13" y="12"/>
                  <a:pt x="13" y="13"/>
                </a:cubicBezTo>
                <a:cubicBezTo>
                  <a:pt x="13" y="13"/>
                  <a:pt x="13" y="14"/>
                  <a:pt x="13" y="14"/>
                </a:cubicBezTo>
                <a:cubicBezTo>
                  <a:pt x="13" y="14"/>
                  <a:pt x="13" y="14"/>
                  <a:pt x="14" y="14"/>
                </a:cubicBezTo>
                <a:cubicBezTo>
                  <a:pt x="14" y="14"/>
                  <a:pt x="14" y="14"/>
                  <a:pt x="14" y="14"/>
                </a:cubicBezTo>
                <a:cubicBezTo>
                  <a:pt x="14" y="14"/>
                  <a:pt x="15" y="14"/>
                  <a:pt x="15" y="13"/>
                </a:cubicBezTo>
                <a:close/>
                <a:moveTo>
                  <a:pt x="17" y="12"/>
                </a:moveTo>
                <a:cubicBezTo>
                  <a:pt x="18" y="12"/>
                  <a:pt x="18" y="12"/>
                  <a:pt x="18" y="12"/>
                </a:cubicBezTo>
                <a:cubicBezTo>
                  <a:pt x="18" y="12"/>
                  <a:pt x="18" y="12"/>
                  <a:pt x="18" y="12"/>
                </a:cubicBezTo>
                <a:cubicBezTo>
                  <a:pt x="18" y="12"/>
                  <a:pt x="18" y="12"/>
                  <a:pt x="18" y="12"/>
                </a:cubicBezTo>
                <a:cubicBezTo>
                  <a:pt x="19" y="12"/>
                  <a:pt x="19" y="12"/>
                  <a:pt x="19" y="12"/>
                </a:cubicBezTo>
                <a:cubicBezTo>
                  <a:pt x="19" y="12"/>
                  <a:pt x="19" y="12"/>
                  <a:pt x="20" y="12"/>
                </a:cubicBezTo>
                <a:cubicBezTo>
                  <a:pt x="19" y="13"/>
                  <a:pt x="19" y="13"/>
                  <a:pt x="19" y="13"/>
                </a:cubicBezTo>
                <a:cubicBezTo>
                  <a:pt x="19" y="13"/>
                  <a:pt x="19" y="13"/>
                  <a:pt x="19" y="13"/>
                </a:cubicBezTo>
                <a:cubicBezTo>
                  <a:pt x="19" y="13"/>
                  <a:pt x="18" y="13"/>
                  <a:pt x="18" y="13"/>
                </a:cubicBezTo>
                <a:cubicBezTo>
                  <a:pt x="18" y="13"/>
                  <a:pt x="18" y="14"/>
                  <a:pt x="18" y="14"/>
                </a:cubicBezTo>
                <a:cubicBezTo>
                  <a:pt x="18" y="15"/>
                  <a:pt x="18" y="15"/>
                  <a:pt x="18" y="15"/>
                </a:cubicBezTo>
                <a:cubicBezTo>
                  <a:pt x="17" y="15"/>
                  <a:pt x="17" y="15"/>
                  <a:pt x="17" y="15"/>
                </a:cubicBezTo>
                <a:cubicBezTo>
                  <a:pt x="17" y="12"/>
                  <a:pt x="17" y="12"/>
                  <a:pt x="17" y="12"/>
                </a:cubicBezTo>
                <a:close/>
                <a:moveTo>
                  <a:pt x="24" y="14"/>
                </a:moveTo>
                <a:cubicBezTo>
                  <a:pt x="21" y="14"/>
                  <a:pt x="21" y="14"/>
                  <a:pt x="21" y="14"/>
                </a:cubicBezTo>
                <a:cubicBezTo>
                  <a:pt x="21" y="14"/>
                  <a:pt x="21" y="14"/>
                  <a:pt x="22" y="14"/>
                </a:cubicBezTo>
                <a:cubicBezTo>
                  <a:pt x="22" y="15"/>
                  <a:pt x="22" y="15"/>
                  <a:pt x="22" y="15"/>
                </a:cubicBezTo>
                <a:cubicBezTo>
                  <a:pt x="22" y="15"/>
                  <a:pt x="22" y="15"/>
                  <a:pt x="22" y="15"/>
                </a:cubicBezTo>
                <a:cubicBezTo>
                  <a:pt x="23" y="14"/>
                  <a:pt x="23" y="14"/>
                  <a:pt x="23" y="14"/>
                </a:cubicBezTo>
                <a:cubicBezTo>
                  <a:pt x="24" y="14"/>
                  <a:pt x="24" y="14"/>
                  <a:pt x="24" y="14"/>
                </a:cubicBezTo>
                <a:cubicBezTo>
                  <a:pt x="24" y="15"/>
                  <a:pt x="24" y="15"/>
                  <a:pt x="23" y="15"/>
                </a:cubicBezTo>
                <a:cubicBezTo>
                  <a:pt x="23" y="15"/>
                  <a:pt x="23" y="15"/>
                  <a:pt x="22" y="15"/>
                </a:cubicBezTo>
                <a:cubicBezTo>
                  <a:pt x="22" y="15"/>
                  <a:pt x="21" y="15"/>
                  <a:pt x="21" y="15"/>
                </a:cubicBezTo>
                <a:cubicBezTo>
                  <a:pt x="21" y="15"/>
                  <a:pt x="20" y="15"/>
                  <a:pt x="20" y="15"/>
                </a:cubicBezTo>
                <a:cubicBezTo>
                  <a:pt x="20" y="14"/>
                  <a:pt x="20" y="14"/>
                  <a:pt x="20" y="13"/>
                </a:cubicBezTo>
                <a:cubicBezTo>
                  <a:pt x="20" y="13"/>
                  <a:pt x="20" y="12"/>
                  <a:pt x="20" y="12"/>
                </a:cubicBezTo>
                <a:cubicBezTo>
                  <a:pt x="21" y="12"/>
                  <a:pt x="21" y="12"/>
                  <a:pt x="22" y="12"/>
                </a:cubicBezTo>
                <a:cubicBezTo>
                  <a:pt x="23" y="12"/>
                  <a:pt x="23" y="12"/>
                  <a:pt x="23" y="12"/>
                </a:cubicBezTo>
                <a:cubicBezTo>
                  <a:pt x="24" y="12"/>
                  <a:pt x="24" y="12"/>
                  <a:pt x="24" y="12"/>
                </a:cubicBezTo>
                <a:cubicBezTo>
                  <a:pt x="24" y="13"/>
                  <a:pt x="24" y="13"/>
                  <a:pt x="24" y="14"/>
                </a:cubicBezTo>
                <a:cubicBezTo>
                  <a:pt x="24" y="14"/>
                  <a:pt x="24" y="14"/>
                  <a:pt x="24" y="14"/>
                </a:cubicBezTo>
                <a:close/>
                <a:moveTo>
                  <a:pt x="23" y="13"/>
                </a:moveTo>
                <a:cubicBezTo>
                  <a:pt x="21" y="13"/>
                  <a:pt x="21" y="13"/>
                  <a:pt x="21" y="13"/>
                </a:cubicBezTo>
                <a:cubicBezTo>
                  <a:pt x="21" y="13"/>
                  <a:pt x="21" y="13"/>
                  <a:pt x="22" y="13"/>
                </a:cubicBezTo>
                <a:cubicBezTo>
                  <a:pt x="22" y="12"/>
                  <a:pt x="22" y="12"/>
                  <a:pt x="22" y="12"/>
                </a:cubicBezTo>
                <a:cubicBezTo>
                  <a:pt x="22" y="12"/>
                  <a:pt x="22" y="12"/>
                  <a:pt x="23" y="13"/>
                </a:cubicBezTo>
                <a:cubicBezTo>
                  <a:pt x="23" y="13"/>
                  <a:pt x="23" y="13"/>
                  <a:pt x="23" y="13"/>
                </a:cubicBezTo>
                <a:close/>
                <a:moveTo>
                  <a:pt x="29" y="10"/>
                </a:moveTo>
                <a:cubicBezTo>
                  <a:pt x="29" y="15"/>
                  <a:pt x="29" y="15"/>
                  <a:pt x="29" y="15"/>
                </a:cubicBezTo>
                <a:cubicBezTo>
                  <a:pt x="28" y="15"/>
                  <a:pt x="28" y="15"/>
                  <a:pt x="28" y="15"/>
                </a:cubicBezTo>
                <a:cubicBezTo>
                  <a:pt x="28" y="15"/>
                  <a:pt x="28" y="15"/>
                  <a:pt x="28" y="15"/>
                </a:cubicBezTo>
                <a:cubicBezTo>
                  <a:pt x="27" y="15"/>
                  <a:pt x="27" y="15"/>
                  <a:pt x="27" y="15"/>
                </a:cubicBezTo>
                <a:cubicBezTo>
                  <a:pt x="27" y="15"/>
                  <a:pt x="27" y="15"/>
                  <a:pt x="26" y="15"/>
                </a:cubicBezTo>
                <a:cubicBezTo>
                  <a:pt x="26" y="15"/>
                  <a:pt x="25" y="15"/>
                  <a:pt x="25" y="15"/>
                </a:cubicBezTo>
                <a:cubicBezTo>
                  <a:pt x="25" y="14"/>
                  <a:pt x="25" y="14"/>
                  <a:pt x="25" y="13"/>
                </a:cubicBezTo>
                <a:cubicBezTo>
                  <a:pt x="25" y="13"/>
                  <a:pt x="25" y="12"/>
                  <a:pt x="25" y="12"/>
                </a:cubicBezTo>
                <a:cubicBezTo>
                  <a:pt x="25" y="12"/>
                  <a:pt x="26" y="12"/>
                  <a:pt x="26" y="12"/>
                </a:cubicBezTo>
                <a:cubicBezTo>
                  <a:pt x="27" y="12"/>
                  <a:pt x="27" y="12"/>
                  <a:pt x="27" y="12"/>
                </a:cubicBezTo>
                <a:cubicBezTo>
                  <a:pt x="27" y="12"/>
                  <a:pt x="27" y="12"/>
                  <a:pt x="27" y="12"/>
                </a:cubicBezTo>
                <a:cubicBezTo>
                  <a:pt x="27" y="10"/>
                  <a:pt x="27" y="10"/>
                  <a:pt x="27" y="10"/>
                </a:cubicBezTo>
                <a:cubicBezTo>
                  <a:pt x="29" y="10"/>
                  <a:pt x="29" y="10"/>
                  <a:pt x="29" y="10"/>
                </a:cubicBezTo>
                <a:close/>
                <a:moveTo>
                  <a:pt x="27" y="13"/>
                </a:moveTo>
                <a:cubicBezTo>
                  <a:pt x="27" y="14"/>
                  <a:pt x="27" y="14"/>
                  <a:pt x="27" y="14"/>
                </a:cubicBezTo>
                <a:cubicBezTo>
                  <a:pt x="27" y="14"/>
                  <a:pt x="27" y="14"/>
                  <a:pt x="27" y="14"/>
                </a:cubicBezTo>
                <a:cubicBezTo>
                  <a:pt x="27" y="14"/>
                  <a:pt x="26" y="14"/>
                  <a:pt x="26" y="14"/>
                </a:cubicBezTo>
                <a:cubicBezTo>
                  <a:pt x="26" y="14"/>
                  <a:pt x="26" y="14"/>
                  <a:pt x="26" y="14"/>
                </a:cubicBezTo>
                <a:cubicBezTo>
                  <a:pt x="26" y="13"/>
                  <a:pt x="26" y="13"/>
                  <a:pt x="26" y="13"/>
                </a:cubicBezTo>
                <a:cubicBezTo>
                  <a:pt x="26" y="13"/>
                  <a:pt x="27" y="13"/>
                  <a:pt x="27" y="13"/>
                </a:cubicBezTo>
                <a:cubicBezTo>
                  <a:pt x="27" y="13"/>
                  <a:pt x="27" y="13"/>
                  <a:pt x="27" y="13"/>
                </a:cubicBezTo>
                <a:cubicBezTo>
                  <a:pt x="27" y="13"/>
                  <a:pt x="27" y="13"/>
                  <a:pt x="27" y="13"/>
                </a:cubicBezTo>
                <a:close/>
                <a:moveTo>
                  <a:pt x="30" y="10"/>
                </a:moveTo>
                <a:cubicBezTo>
                  <a:pt x="31" y="10"/>
                  <a:pt x="31" y="10"/>
                  <a:pt x="31" y="10"/>
                </a:cubicBezTo>
                <a:cubicBezTo>
                  <a:pt x="31" y="11"/>
                  <a:pt x="31" y="11"/>
                  <a:pt x="31" y="11"/>
                </a:cubicBezTo>
                <a:cubicBezTo>
                  <a:pt x="30" y="11"/>
                  <a:pt x="30" y="11"/>
                  <a:pt x="30" y="11"/>
                </a:cubicBezTo>
                <a:cubicBezTo>
                  <a:pt x="30" y="10"/>
                  <a:pt x="30" y="10"/>
                  <a:pt x="30" y="10"/>
                </a:cubicBezTo>
                <a:close/>
                <a:moveTo>
                  <a:pt x="30" y="12"/>
                </a:moveTo>
                <a:cubicBezTo>
                  <a:pt x="31" y="12"/>
                  <a:pt x="31" y="12"/>
                  <a:pt x="31" y="12"/>
                </a:cubicBezTo>
                <a:cubicBezTo>
                  <a:pt x="31" y="15"/>
                  <a:pt x="31" y="15"/>
                  <a:pt x="31" y="15"/>
                </a:cubicBezTo>
                <a:cubicBezTo>
                  <a:pt x="30" y="15"/>
                  <a:pt x="30" y="15"/>
                  <a:pt x="30" y="15"/>
                </a:cubicBezTo>
                <a:cubicBezTo>
                  <a:pt x="30" y="12"/>
                  <a:pt x="30" y="12"/>
                  <a:pt x="30" y="12"/>
                </a:cubicBezTo>
                <a:close/>
                <a:moveTo>
                  <a:pt x="34" y="10"/>
                </a:moveTo>
                <a:cubicBezTo>
                  <a:pt x="34" y="12"/>
                  <a:pt x="34" y="12"/>
                  <a:pt x="34" y="12"/>
                </a:cubicBezTo>
                <a:cubicBezTo>
                  <a:pt x="35" y="12"/>
                  <a:pt x="35" y="12"/>
                  <a:pt x="35" y="12"/>
                </a:cubicBezTo>
                <a:cubicBezTo>
                  <a:pt x="35" y="13"/>
                  <a:pt x="35" y="13"/>
                  <a:pt x="35" y="13"/>
                </a:cubicBezTo>
                <a:cubicBezTo>
                  <a:pt x="34" y="13"/>
                  <a:pt x="34" y="13"/>
                  <a:pt x="34" y="13"/>
                </a:cubicBezTo>
                <a:cubicBezTo>
                  <a:pt x="34" y="14"/>
                  <a:pt x="34" y="14"/>
                  <a:pt x="34" y="14"/>
                </a:cubicBezTo>
                <a:cubicBezTo>
                  <a:pt x="34" y="14"/>
                  <a:pt x="34" y="14"/>
                  <a:pt x="34" y="14"/>
                </a:cubicBezTo>
                <a:cubicBezTo>
                  <a:pt x="34" y="14"/>
                  <a:pt x="34" y="14"/>
                  <a:pt x="34" y="14"/>
                </a:cubicBezTo>
                <a:cubicBezTo>
                  <a:pt x="34" y="14"/>
                  <a:pt x="35" y="14"/>
                  <a:pt x="35" y="14"/>
                </a:cubicBezTo>
                <a:cubicBezTo>
                  <a:pt x="35" y="15"/>
                  <a:pt x="35" y="15"/>
                  <a:pt x="35" y="15"/>
                </a:cubicBezTo>
                <a:cubicBezTo>
                  <a:pt x="34" y="15"/>
                  <a:pt x="34" y="15"/>
                  <a:pt x="34" y="15"/>
                </a:cubicBezTo>
                <a:cubicBezTo>
                  <a:pt x="33" y="15"/>
                  <a:pt x="33" y="15"/>
                  <a:pt x="33" y="15"/>
                </a:cubicBezTo>
                <a:cubicBezTo>
                  <a:pt x="33" y="15"/>
                  <a:pt x="33" y="15"/>
                  <a:pt x="33" y="15"/>
                </a:cubicBezTo>
                <a:cubicBezTo>
                  <a:pt x="33" y="15"/>
                  <a:pt x="33" y="14"/>
                  <a:pt x="33" y="14"/>
                </a:cubicBezTo>
                <a:cubicBezTo>
                  <a:pt x="33" y="13"/>
                  <a:pt x="33" y="13"/>
                  <a:pt x="33" y="13"/>
                </a:cubicBezTo>
                <a:cubicBezTo>
                  <a:pt x="32" y="13"/>
                  <a:pt x="32" y="13"/>
                  <a:pt x="32" y="13"/>
                </a:cubicBezTo>
                <a:cubicBezTo>
                  <a:pt x="32" y="12"/>
                  <a:pt x="32" y="12"/>
                  <a:pt x="32" y="12"/>
                </a:cubicBezTo>
                <a:cubicBezTo>
                  <a:pt x="33" y="12"/>
                  <a:pt x="33" y="12"/>
                  <a:pt x="33" y="12"/>
                </a:cubicBezTo>
                <a:cubicBezTo>
                  <a:pt x="33" y="11"/>
                  <a:pt x="33" y="11"/>
                  <a:pt x="33" y="11"/>
                </a:cubicBezTo>
                <a:cubicBezTo>
                  <a:pt x="34" y="10"/>
                  <a:pt x="34" y="10"/>
                  <a:pt x="34" y="10"/>
                </a:cubicBezTo>
                <a:close/>
                <a:moveTo>
                  <a:pt x="39" y="13"/>
                </a:moveTo>
                <a:cubicBezTo>
                  <a:pt x="40" y="14"/>
                  <a:pt x="40" y="14"/>
                  <a:pt x="40" y="14"/>
                </a:cubicBezTo>
                <a:cubicBezTo>
                  <a:pt x="40" y="14"/>
                  <a:pt x="39" y="15"/>
                  <a:pt x="39" y="15"/>
                </a:cubicBezTo>
                <a:cubicBezTo>
                  <a:pt x="39" y="15"/>
                  <a:pt x="38" y="15"/>
                  <a:pt x="38" y="15"/>
                </a:cubicBezTo>
                <a:cubicBezTo>
                  <a:pt x="37" y="15"/>
                  <a:pt x="36" y="15"/>
                  <a:pt x="36" y="15"/>
                </a:cubicBezTo>
                <a:cubicBezTo>
                  <a:pt x="36" y="14"/>
                  <a:pt x="35" y="14"/>
                  <a:pt x="35" y="13"/>
                </a:cubicBezTo>
                <a:cubicBezTo>
                  <a:pt x="35" y="12"/>
                  <a:pt x="36" y="11"/>
                  <a:pt x="36" y="11"/>
                </a:cubicBezTo>
                <a:cubicBezTo>
                  <a:pt x="36" y="10"/>
                  <a:pt x="37" y="10"/>
                  <a:pt x="38" y="10"/>
                </a:cubicBezTo>
                <a:cubicBezTo>
                  <a:pt x="38" y="10"/>
                  <a:pt x="39" y="10"/>
                  <a:pt x="39" y="11"/>
                </a:cubicBezTo>
                <a:cubicBezTo>
                  <a:pt x="40" y="11"/>
                  <a:pt x="40" y="11"/>
                  <a:pt x="40" y="12"/>
                </a:cubicBezTo>
                <a:cubicBezTo>
                  <a:pt x="39" y="12"/>
                  <a:pt x="39" y="12"/>
                  <a:pt x="39" y="12"/>
                </a:cubicBezTo>
                <a:cubicBezTo>
                  <a:pt x="39" y="12"/>
                  <a:pt x="39" y="11"/>
                  <a:pt x="38" y="11"/>
                </a:cubicBezTo>
                <a:cubicBezTo>
                  <a:pt x="38" y="11"/>
                  <a:pt x="38" y="11"/>
                  <a:pt x="38" y="11"/>
                </a:cubicBezTo>
                <a:cubicBezTo>
                  <a:pt x="37" y="11"/>
                  <a:pt x="37" y="11"/>
                  <a:pt x="37" y="11"/>
                </a:cubicBezTo>
                <a:cubicBezTo>
                  <a:pt x="37" y="12"/>
                  <a:pt x="36" y="12"/>
                  <a:pt x="36" y="13"/>
                </a:cubicBezTo>
                <a:cubicBezTo>
                  <a:pt x="36" y="13"/>
                  <a:pt x="37" y="14"/>
                  <a:pt x="37" y="14"/>
                </a:cubicBezTo>
                <a:cubicBezTo>
                  <a:pt x="37" y="14"/>
                  <a:pt x="37" y="15"/>
                  <a:pt x="38" y="15"/>
                </a:cubicBezTo>
                <a:cubicBezTo>
                  <a:pt x="38" y="15"/>
                  <a:pt x="38" y="14"/>
                  <a:pt x="38" y="14"/>
                </a:cubicBezTo>
                <a:cubicBezTo>
                  <a:pt x="39" y="14"/>
                  <a:pt x="39" y="14"/>
                  <a:pt x="39" y="13"/>
                </a:cubicBezTo>
                <a:close/>
                <a:moveTo>
                  <a:pt x="42" y="13"/>
                </a:moveTo>
                <a:cubicBezTo>
                  <a:pt x="41" y="13"/>
                  <a:pt x="41" y="13"/>
                  <a:pt x="41" y="13"/>
                </a:cubicBezTo>
                <a:cubicBezTo>
                  <a:pt x="41" y="12"/>
                  <a:pt x="41" y="12"/>
                  <a:pt x="41" y="12"/>
                </a:cubicBezTo>
                <a:cubicBezTo>
                  <a:pt x="41" y="12"/>
                  <a:pt x="42" y="12"/>
                  <a:pt x="42" y="12"/>
                </a:cubicBezTo>
                <a:cubicBezTo>
                  <a:pt x="43" y="12"/>
                  <a:pt x="43" y="12"/>
                  <a:pt x="43" y="12"/>
                </a:cubicBezTo>
                <a:cubicBezTo>
                  <a:pt x="43" y="12"/>
                  <a:pt x="44" y="12"/>
                  <a:pt x="44" y="12"/>
                </a:cubicBezTo>
                <a:cubicBezTo>
                  <a:pt x="44" y="12"/>
                  <a:pt x="44" y="13"/>
                  <a:pt x="44" y="13"/>
                </a:cubicBezTo>
                <a:cubicBezTo>
                  <a:pt x="44" y="14"/>
                  <a:pt x="44" y="14"/>
                  <a:pt x="44" y="14"/>
                </a:cubicBezTo>
                <a:cubicBezTo>
                  <a:pt x="44" y="14"/>
                  <a:pt x="44" y="15"/>
                  <a:pt x="44" y="15"/>
                </a:cubicBezTo>
                <a:cubicBezTo>
                  <a:pt x="44" y="15"/>
                  <a:pt x="44" y="15"/>
                  <a:pt x="44" y="15"/>
                </a:cubicBezTo>
                <a:cubicBezTo>
                  <a:pt x="43" y="15"/>
                  <a:pt x="43" y="15"/>
                  <a:pt x="43" y="15"/>
                </a:cubicBezTo>
                <a:cubicBezTo>
                  <a:pt x="43" y="15"/>
                  <a:pt x="43" y="15"/>
                  <a:pt x="43" y="15"/>
                </a:cubicBezTo>
                <a:cubicBezTo>
                  <a:pt x="43" y="15"/>
                  <a:pt x="43" y="15"/>
                  <a:pt x="43" y="15"/>
                </a:cubicBezTo>
                <a:cubicBezTo>
                  <a:pt x="43" y="15"/>
                  <a:pt x="43" y="15"/>
                  <a:pt x="42" y="15"/>
                </a:cubicBezTo>
                <a:cubicBezTo>
                  <a:pt x="42" y="15"/>
                  <a:pt x="42" y="15"/>
                  <a:pt x="42" y="15"/>
                </a:cubicBezTo>
                <a:cubicBezTo>
                  <a:pt x="41" y="15"/>
                  <a:pt x="41" y="15"/>
                  <a:pt x="41" y="15"/>
                </a:cubicBezTo>
                <a:cubicBezTo>
                  <a:pt x="41" y="15"/>
                  <a:pt x="41" y="15"/>
                  <a:pt x="41" y="14"/>
                </a:cubicBezTo>
                <a:cubicBezTo>
                  <a:pt x="41" y="14"/>
                  <a:pt x="41" y="14"/>
                  <a:pt x="41" y="14"/>
                </a:cubicBezTo>
                <a:cubicBezTo>
                  <a:pt x="41" y="14"/>
                  <a:pt x="41" y="13"/>
                  <a:pt x="41" y="13"/>
                </a:cubicBezTo>
                <a:cubicBezTo>
                  <a:pt x="41" y="13"/>
                  <a:pt x="42" y="13"/>
                  <a:pt x="42" y="13"/>
                </a:cubicBezTo>
                <a:cubicBezTo>
                  <a:pt x="42" y="13"/>
                  <a:pt x="43" y="13"/>
                  <a:pt x="43" y="13"/>
                </a:cubicBezTo>
                <a:cubicBezTo>
                  <a:pt x="43" y="13"/>
                  <a:pt x="43" y="13"/>
                  <a:pt x="43" y="13"/>
                </a:cubicBezTo>
                <a:cubicBezTo>
                  <a:pt x="43" y="13"/>
                  <a:pt x="43" y="12"/>
                  <a:pt x="43" y="12"/>
                </a:cubicBezTo>
                <a:cubicBezTo>
                  <a:pt x="43" y="12"/>
                  <a:pt x="42" y="12"/>
                  <a:pt x="42" y="12"/>
                </a:cubicBezTo>
                <a:cubicBezTo>
                  <a:pt x="42" y="12"/>
                  <a:pt x="42" y="12"/>
                  <a:pt x="42" y="12"/>
                </a:cubicBezTo>
                <a:cubicBezTo>
                  <a:pt x="42" y="12"/>
                  <a:pt x="42" y="13"/>
                  <a:pt x="42" y="13"/>
                </a:cubicBezTo>
                <a:close/>
                <a:moveTo>
                  <a:pt x="43" y="14"/>
                </a:moveTo>
                <a:cubicBezTo>
                  <a:pt x="43" y="14"/>
                  <a:pt x="43" y="14"/>
                  <a:pt x="43" y="14"/>
                </a:cubicBezTo>
                <a:cubicBezTo>
                  <a:pt x="43" y="14"/>
                  <a:pt x="43" y="14"/>
                  <a:pt x="43" y="14"/>
                </a:cubicBezTo>
                <a:cubicBezTo>
                  <a:pt x="43" y="14"/>
                  <a:pt x="43" y="15"/>
                  <a:pt x="43" y="15"/>
                </a:cubicBezTo>
                <a:cubicBezTo>
                  <a:pt x="42" y="15"/>
                  <a:pt x="42" y="15"/>
                  <a:pt x="42" y="15"/>
                </a:cubicBezTo>
                <a:cubicBezTo>
                  <a:pt x="42" y="15"/>
                  <a:pt x="42" y="15"/>
                  <a:pt x="42" y="15"/>
                </a:cubicBezTo>
                <a:cubicBezTo>
                  <a:pt x="42" y="15"/>
                  <a:pt x="42" y="14"/>
                  <a:pt x="42" y="14"/>
                </a:cubicBezTo>
                <a:cubicBezTo>
                  <a:pt x="42" y="14"/>
                  <a:pt x="42" y="14"/>
                  <a:pt x="42" y="14"/>
                </a:cubicBezTo>
                <a:cubicBezTo>
                  <a:pt x="42" y="14"/>
                  <a:pt x="42" y="14"/>
                  <a:pt x="42" y="14"/>
                </a:cubicBezTo>
                <a:cubicBezTo>
                  <a:pt x="43" y="14"/>
                  <a:pt x="43" y="14"/>
                  <a:pt x="43" y="14"/>
                </a:cubicBezTo>
                <a:close/>
                <a:moveTo>
                  <a:pt x="46" y="15"/>
                </a:moveTo>
                <a:cubicBezTo>
                  <a:pt x="45" y="15"/>
                  <a:pt x="45" y="15"/>
                  <a:pt x="45" y="15"/>
                </a:cubicBezTo>
                <a:cubicBezTo>
                  <a:pt x="45" y="12"/>
                  <a:pt x="45" y="12"/>
                  <a:pt x="45" y="12"/>
                </a:cubicBezTo>
                <a:cubicBezTo>
                  <a:pt x="46" y="12"/>
                  <a:pt x="46" y="12"/>
                  <a:pt x="46" y="12"/>
                </a:cubicBezTo>
                <a:cubicBezTo>
                  <a:pt x="46" y="12"/>
                  <a:pt x="46" y="12"/>
                  <a:pt x="46" y="12"/>
                </a:cubicBezTo>
                <a:cubicBezTo>
                  <a:pt x="46" y="12"/>
                  <a:pt x="46" y="12"/>
                  <a:pt x="46" y="12"/>
                </a:cubicBezTo>
                <a:cubicBezTo>
                  <a:pt x="46" y="12"/>
                  <a:pt x="46" y="12"/>
                  <a:pt x="47" y="12"/>
                </a:cubicBezTo>
                <a:cubicBezTo>
                  <a:pt x="47" y="12"/>
                  <a:pt x="47" y="12"/>
                  <a:pt x="47" y="12"/>
                </a:cubicBezTo>
                <a:cubicBezTo>
                  <a:pt x="47" y="13"/>
                  <a:pt x="47" y="13"/>
                  <a:pt x="47" y="13"/>
                </a:cubicBezTo>
                <a:cubicBezTo>
                  <a:pt x="47" y="12"/>
                  <a:pt x="47" y="12"/>
                  <a:pt x="46" y="12"/>
                </a:cubicBezTo>
                <a:cubicBezTo>
                  <a:pt x="46" y="12"/>
                  <a:pt x="46" y="12"/>
                  <a:pt x="46" y="13"/>
                </a:cubicBezTo>
                <a:cubicBezTo>
                  <a:pt x="46" y="13"/>
                  <a:pt x="46" y="13"/>
                  <a:pt x="46" y="13"/>
                </a:cubicBezTo>
                <a:cubicBezTo>
                  <a:pt x="46" y="13"/>
                  <a:pt x="46" y="14"/>
                  <a:pt x="46" y="14"/>
                </a:cubicBezTo>
                <a:cubicBezTo>
                  <a:pt x="46" y="15"/>
                  <a:pt x="46" y="15"/>
                  <a:pt x="46" y="15"/>
                </a:cubicBezTo>
                <a:close/>
                <a:moveTo>
                  <a:pt x="51" y="15"/>
                </a:moveTo>
                <a:cubicBezTo>
                  <a:pt x="50" y="15"/>
                  <a:pt x="50" y="15"/>
                  <a:pt x="50" y="15"/>
                </a:cubicBezTo>
                <a:cubicBezTo>
                  <a:pt x="50" y="15"/>
                  <a:pt x="50" y="15"/>
                  <a:pt x="50" y="15"/>
                </a:cubicBezTo>
                <a:cubicBezTo>
                  <a:pt x="50" y="15"/>
                  <a:pt x="50" y="15"/>
                  <a:pt x="50" y="15"/>
                </a:cubicBezTo>
                <a:cubicBezTo>
                  <a:pt x="49" y="15"/>
                  <a:pt x="49" y="15"/>
                  <a:pt x="49" y="15"/>
                </a:cubicBezTo>
                <a:cubicBezTo>
                  <a:pt x="49" y="15"/>
                  <a:pt x="48" y="15"/>
                  <a:pt x="48" y="15"/>
                </a:cubicBezTo>
                <a:cubicBezTo>
                  <a:pt x="48" y="15"/>
                  <a:pt x="47" y="14"/>
                  <a:pt x="47" y="13"/>
                </a:cubicBezTo>
                <a:cubicBezTo>
                  <a:pt x="47" y="13"/>
                  <a:pt x="48" y="12"/>
                  <a:pt x="48" y="12"/>
                </a:cubicBezTo>
                <a:cubicBezTo>
                  <a:pt x="48" y="12"/>
                  <a:pt x="49" y="12"/>
                  <a:pt x="49" y="12"/>
                </a:cubicBezTo>
                <a:cubicBezTo>
                  <a:pt x="49" y="12"/>
                  <a:pt x="50" y="12"/>
                  <a:pt x="50" y="12"/>
                </a:cubicBezTo>
                <a:cubicBezTo>
                  <a:pt x="50" y="10"/>
                  <a:pt x="50" y="10"/>
                  <a:pt x="50" y="10"/>
                </a:cubicBezTo>
                <a:cubicBezTo>
                  <a:pt x="51" y="10"/>
                  <a:pt x="51" y="10"/>
                  <a:pt x="51" y="10"/>
                </a:cubicBezTo>
                <a:cubicBezTo>
                  <a:pt x="51" y="15"/>
                  <a:pt x="51" y="15"/>
                  <a:pt x="51" y="15"/>
                </a:cubicBezTo>
                <a:close/>
                <a:moveTo>
                  <a:pt x="49" y="13"/>
                </a:moveTo>
                <a:cubicBezTo>
                  <a:pt x="49" y="13"/>
                  <a:pt x="49" y="13"/>
                  <a:pt x="49" y="13"/>
                </a:cubicBezTo>
                <a:cubicBezTo>
                  <a:pt x="49" y="12"/>
                  <a:pt x="49" y="12"/>
                  <a:pt x="49" y="12"/>
                </a:cubicBezTo>
                <a:cubicBezTo>
                  <a:pt x="50" y="12"/>
                  <a:pt x="50" y="12"/>
                  <a:pt x="50" y="13"/>
                </a:cubicBezTo>
                <a:cubicBezTo>
                  <a:pt x="50" y="13"/>
                  <a:pt x="50" y="13"/>
                  <a:pt x="50" y="14"/>
                </a:cubicBezTo>
                <a:cubicBezTo>
                  <a:pt x="50" y="14"/>
                  <a:pt x="50" y="14"/>
                  <a:pt x="50" y="14"/>
                </a:cubicBezTo>
                <a:cubicBezTo>
                  <a:pt x="50" y="15"/>
                  <a:pt x="50" y="15"/>
                  <a:pt x="49" y="15"/>
                </a:cubicBezTo>
                <a:cubicBezTo>
                  <a:pt x="49" y="15"/>
                  <a:pt x="49" y="15"/>
                  <a:pt x="49" y="14"/>
                </a:cubicBezTo>
                <a:cubicBezTo>
                  <a:pt x="49" y="14"/>
                  <a:pt x="49" y="14"/>
                  <a:pt x="49" y="13"/>
                </a:cubicBezTo>
                <a:close/>
                <a:moveTo>
                  <a:pt x="13" y="50"/>
                </a:moveTo>
                <a:cubicBezTo>
                  <a:pt x="13" y="50"/>
                  <a:pt x="12" y="51"/>
                  <a:pt x="12" y="51"/>
                </a:cubicBezTo>
                <a:cubicBezTo>
                  <a:pt x="12" y="51"/>
                  <a:pt x="12" y="51"/>
                  <a:pt x="12" y="51"/>
                </a:cubicBezTo>
                <a:cubicBezTo>
                  <a:pt x="12" y="51"/>
                  <a:pt x="12" y="51"/>
                  <a:pt x="12" y="52"/>
                </a:cubicBezTo>
                <a:cubicBezTo>
                  <a:pt x="12" y="55"/>
                  <a:pt x="12" y="55"/>
                  <a:pt x="12" y="55"/>
                </a:cubicBezTo>
                <a:cubicBezTo>
                  <a:pt x="12" y="55"/>
                  <a:pt x="12" y="55"/>
                  <a:pt x="12" y="56"/>
                </a:cubicBezTo>
                <a:cubicBezTo>
                  <a:pt x="12" y="56"/>
                  <a:pt x="13" y="56"/>
                  <a:pt x="13" y="56"/>
                </a:cubicBezTo>
                <a:cubicBezTo>
                  <a:pt x="14" y="56"/>
                  <a:pt x="14" y="56"/>
                  <a:pt x="14" y="56"/>
                </a:cubicBezTo>
                <a:cubicBezTo>
                  <a:pt x="14" y="56"/>
                  <a:pt x="15" y="56"/>
                  <a:pt x="15" y="56"/>
                </a:cubicBezTo>
                <a:cubicBezTo>
                  <a:pt x="15" y="56"/>
                  <a:pt x="15" y="56"/>
                  <a:pt x="15" y="56"/>
                </a:cubicBezTo>
                <a:cubicBezTo>
                  <a:pt x="15" y="55"/>
                  <a:pt x="15" y="55"/>
                  <a:pt x="15" y="55"/>
                </a:cubicBezTo>
                <a:cubicBezTo>
                  <a:pt x="15" y="52"/>
                  <a:pt x="15" y="52"/>
                  <a:pt x="15" y="52"/>
                </a:cubicBezTo>
                <a:cubicBezTo>
                  <a:pt x="15" y="51"/>
                  <a:pt x="15" y="51"/>
                  <a:pt x="15" y="51"/>
                </a:cubicBezTo>
                <a:cubicBezTo>
                  <a:pt x="15" y="51"/>
                  <a:pt x="15" y="51"/>
                  <a:pt x="15" y="51"/>
                </a:cubicBezTo>
                <a:cubicBezTo>
                  <a:pt x="15" y="51"/>
                  <a:pt x="15" y="51"/>
                  <a:pt x="15" y="51"/>
                </a:cubicBezTo>
                <a:cubicBezTo>
                  <a:pt x="15" y="51"/>
                  <a:pt x="14" y="50"/>
                  <a:pt x="14" y="50"/>
                </a:cubicBezTo>
                <a:cubicBezTo>
                  <a:pt x="13" y="50"/>
                  <a:pt x="13" y="50"/>
                  <a:pt x="13" y="50"/>
                </a:cubicBezTo>
                <a:close/>
                <a:moveTo>
                  <a:pt x="85" y="50"/>
                </a:moveTo>
                <a:cubicBezTo>
                  <a:pt x="84" y="50"/>
                  <a:pt x="84" y="51"/>
                  <a:pt x="83" y="51"/>
                </a:cubicBezTo>
                <a:cubicBezTo>
                  <a:pt x="83" y="51"/>
                  <a:pt x="83" y="51"/>
                  <a:pt x="83" y="51"/>
                </a:cubicBezTo>
                <a:cubicBezTo>
                  <a:pt x="83" y="51"/>
                  <a:pt x="83" y="51"/>
                  <a:pt x="83" y="52"/>
                </a:cubicBezTo>
                <a:cubicBezTo>
                  <a:pt x="83" y="55"/>
                  <a:pt x="83" y="55"/>
                  <a:pt x="83" y="55"/>
                </a:cubicBezTo>
                <a:cubicBezTo>
                  <a:pt x="83" y="55"/>
                  <a:pt x="83" y="55"/>
                  <a:pt x="83" y="56"/>
                </a:cubicBezTo>
                <a:cubicBezTo>
                  <a:pt x="84" y="56"/>
                  <a:pt x="84" y="56"/>
                  <a:pt x="85" y="56"/>
                </a:cubicBezTo>
                <a:cubicBezTo>
                  <a:pt x="85" y="56"/>
                  <a:pt x="85" y="56"/>
                  <a:pt x="85" y="56"/>
                </a:cubicBezTo>
                <a:cubicBezTo>
                  <a:pt x="86" y="56"/>
                  <a:pt x="86" y="56"/>
                  <a:pt x="87" y="56"/>
                </a:cubicBezTo>
                <a:cubicBezTo>
                  <a:pt x="87" y="56"/>
                  <a:pt x="87" y="56"/>
                  <a:pt x="87" y="56"/>
                </a:cubicBezTo>
                <a:cubicBezTo>
                  <a:pt x="87" y="55"/>
                  <a:pt x="87" y="55"/>
                  <a:pt x="87" y="55"/>
                </a:cubicBezTo>
                <a:cubicBezTo>
                  <a:pt x="87" y="52"/>
                  <a:pt x="87" y="52"/>
                  <a:pt x="87" y="52"/>
                </a:cubicBezTo>
                <a:cubicBezTo>
                  <a:pt x="87" y="51"/>
                  <a:pt x="87" y="51"/>
                  <a:pt x="87" y="51"/>
                </a:cubicBezTo>
                <a:cubicBezTo>
                  <a:pt x="87" y="51"/>
                  <a:pt x="87" y="51"/>
                  <a:pt x="87" y="51"/>
                </a:cubicBezTo>
                <a:cubicBezTo>
                  <a:pt x="87" y="51"/>
                  <a:pt x="87" y="51"/>
                  <a:pt x="87" y="51"/>
                </a:cubicBezTo>
                <a:cubicBezTo>
                  <a:pt x="86" y="51"/>
                  <a:pt x="86" y="50"/>
                  <a:pt x="85" y="50"/>
                </a:cubicBezTo>
                <a:cubicBezTo>
                  <a:pt x="85" y="50"/>
                  <a:pt x="85" y="50"/>
                  <a:pt x="85" y="50"/>
                </a:cubicBezTo>
                <a:close/>
                <a:moveTo>
                  <a:pt x="99" y="50"/>
                </a:moveTo>
                <a:cubicBezTo>
                  <a:pt x="99" y="50"/>
                  <a:pt x="98" y="51"/>
                  <a:pt x="98" y="51"/>
                </a:cubicBezTo>
                <a:cubicBezTo>
                  <a:pt x="98" y="51"/>
                  <a:pt x="98" y="51"/>
                  <a:pt x="98" y="51"/>
                </a:cubicBezTo>
                <a:cubicBezTo>
                  <a:pt x="98" y="51"/>
                  <a:pt x="98" y="51"/>
                  <a:pt x="98" y="52"/>
                </a:cubicBezTo>
                <a:cubicBezTo>
                  <a:pt x="98" y="55"/>
                  <a:pt x="98" y="55"/>
                  <a:pt x="98" y="55"/>
                </a:cubicBezTo>
                <a:cubicBezTo>
                  <a:pt x="98" y="55"/>
                  <a:pt x="98" y="55"/>
                  <a:pt x="98" y="56"/>
                </a:cubicBezTo>
                <a:cubicBezTo>
                  <a:pt x="98" y="56"/>
                  <a:pt x="99" y="56"/>
                  <a:pt x="99" y="56"/>
                </a:cubicBezTo>
                <a:cubicBezTo>
                  <a:pt x="100" y="56"/>
                  <a:pt x="100" y="56"/>
                  <a:pt x="100" y="56"/>
                </a:cubicBezTo>
                <a:cubicBezTo>
                  <a:pt x="101" y="56"/>
                  <a:pt x="101" y="56"/>
                  <a:pt x="101" y="56"/>
                </a:cubicBezTo>
                <a:cubicBezTo>
                  <a:pt x="101" y="56"/>
                  <a:pt x="101" y="56"/>
                  <a:pt x="101" y="56"/>
                </a:cubicBezTo>
                <a:cubicBezTo>
                  <a:pt x="101" y="55"/>
                  <a:pt x="102" y="55"/>
                  <a:pt x="102" y="55"/>
                </a:cubicBezTo>
                <a:cubicBezTo>
                  <a:pt x="102" y="52"/>
                  <a:pt x="102" y="52"/>
                  <a:pt x="102" y="52"/>
                </a:cubicBezTo>
                <a:cubicBezTo>
                  <a:pt x="102" y="51"/>
                  <a:pt x="101" y="51"/>
                  <a:pt x="101" y="51"/>
                </a:cubicBezTo>
                <a:cubicBezTo>
                  <a:pt x="101" y="51"/>
                  <a:pt x="101" y="51"/>
                  <a:pt x="101" y="51"/>
                </a:cubicBezTo>
                <a:cubicBezTo>
                  <a:pt x="101" y="51"/>
                  <a:pt x="101" y="51"/>
                  <a:pt x="101" y="51"/>
                </a:cubicBezTo>
                <a:cubicBezTo>
                  <a:pt x="101" y="51"/>
                  <a:pt x="101" y="50"/>
                  <a:pt x="100" y="50"/>
                </a:cubicBezTo>
                <a:cubicBezTo>
                  <a:pt x="99" y="50"/>
                  <a:pt x="99" y="50"/>
                  <a:pt x="99" y="50"/>
                </a:cubicBezTo>
                <a:close/>
                <a:moveTo>
                  <a:pt x="100" y="51"/>
                </a:moveTo>
                <a:cubicBezTo>
                  <a:pt x="99" y="51"/>
                  <a:pt x="99" y="51"/>
                  <a:pt x="99" y="51"/>
                </a:cubicBezTo>
                <a:cubicBezTo>
                  <a:pt x="99" y="51"/>
                  <a:pt x="99" y="51"/>
                  <a:pt x="99" y="51"/>
                </a:cubicBezTo>
                <a:cubicBezTo>
                  <a:pt x="99" y="51"/>
                  <a:pt x="99" y="51"/>
                  <a:pt x="99" y="51"/>
                </a:cubicBezTo>
                <a:cubicBezTo>
                  <a:pt x="99" y="51"/>
                  <a:pt x="99" y="52"/>
                  <a:pt x="99" y="52"/>
                </a:cubicBezTo>
                <a:cubicBezTo>
                  <a:pt x="99" y="55"/>
                  <a:pt x="99" y="55"/>
                  <a:pt x="99" y="55"/>
                </a:cubicBezTo>
                <a:cubicBezTo>
                  <a:pt x="99" y="55"/>
                  <a:pt x="99" y="55"/>
                  <a:pt x="99" y="55"/>
                </a:cubicBezTo>
                <a:cubicBezTo>
                  <a:pt x="99" y="55"/>
                  <a:pt x="99" y="55"/>
                  <a:pt x="99" y="55"/>
                </a:cubicBezTo>
                <a:cubicBezTo>
                  <a:pt x="100" y="55"/>
                  <a:pt x="100" y="55"/>
                  <a:pt x="100" y="55"/>
                </a:cubicBezTo>
                <a:cubicBezTo>
                  <a:pt x="100" y="55"/>
                  <a:pt x="101" y="55"/>
                  <a:pt x="101" y="55"/>
                </a:cubicBezTo>
                <a:cubicBezTo>
                  <a:pt x="101" y="55"/>
                  <a:pt x="101" y="55"/>
                  <a:pt x="101" y="55"/>
                </a:cubicBezTo>
                <a:cubicBezTo>
                  <a:pt x="101" y="55"/>
                  <a:pt x="101" y="55"/>
                  <a:pt x="101" y="55"/>
                </a:cubicBezTo>
                <a:cubicBezTo>
                  <a:pt x="101" y="52"/>
                  <a:pt x="101" y="52"/>
                  <a:pt x="101" y="52"/>
                </a:cubicBezTo>
                <a:cubicBezTo>
                  <a:pt x="101" y="52"/>
                  <a:pt x="101" y="51"/>
                  <a:pt x="101" y="51"/>
                </a:cubicBezTo>
                <a:cubicBezTo>
                  <a:pt x="101" y="51"/>
                  <a:pt x="101" y="51"/>
                  <a:pt x="101" y="51"/>
                </a:cubicBezTo>
                <a:cubicBezTo>
                  <a:pt x="101" y="51"/>
                  <a:pt x="100" y="51"/>
                  <a:pt x="100" y="51"/>
                </a:cubicBezTo>
                <a:close/>
                <a:moveTo>
                  <a:pt x="94" y="50"/>
                </a:moveTo>
                <a:cubicBezTo>
                  <a:pt x="94" y="50"/>
                  <a:pt x="94" y="51"/>
                  <a:pt x="93" y="51"/>
                </a:cubicBezTo>
                <a:cubicBezTo>
                  <a:pt x="93" y="51"/>
                  <a:pt x="93" y="51"/>
                  <a:pt x="93" y="51"/>
                </a:cubicBezTo>
                <a:cubicBezTo>
                  <a:pt x="93" y="51"/>
                  <a:pt x="93" y="51"/>
                  <a:pt x="93" y="52"/>
                </a:cubicBezTo>
                <a:cubicBezTo>
                  <a:pt x="93" y="55"/>
                  <a:pt x="93" y="55"/>
                  <a:pt x="93" y="55"/>
                </a:cubicBezTo>
                <a:cubicBezTo>
                  <a:pt x="93" y="55"/>
                  <a:pt x="93" y="55"/>
                  <a:pt x="93" y="56"/>
                </a:cubicBezTo>
                <a:cubicBezTo>
                  <a:pt x="94" y="56"/>
                  <a:pt x="94" y="56"/>
                  <a:pt x="94" y="56"/>
                </a:cubicBezTo>
                <a:cubicBezTo>
                  <a:pt x="95" y="56"/>
                  <a:pt x="95" y="56"/>
                  <a:pt x="95" y="56"/>
                </a:cubicBezTo>
                <a:cubicBezTo>
                  <a:pt x="96" y="56"/>
                  <a:pt x="96" y="56"/>
                  <a:pt x="96" y="56"/>
                </a:cubicBezTo>
                <a:cubicBezTo>
                  <a:pt x="96" y="56"/>
                  <a:pt x="96" y="56"/>
                  <a:pt x="96" y="56"/>
                </a:cubicBezTo>
                <a:cubicBezTo>
                  <a:pt x="97" y="55"/>
                  <a:pt x="97" y="55"/>
                  <a:pt x="97" y="55"/>
                </a:cubicBezTo>
                <a:cubicBezTo>
                  <a:pt x="97" y="52"/>
                  <a:pt x="97" y="52"/>
                  <a:pt x="97" y="52"/>
                </a:cubicBezTo>
                <a:cubicBezTo>
                  <a:pt x="97" y="51"/>
                  <a:pt x="97" y="51"/>
                  <a:pt x="96" y="51"/>
                </a:cubicBezTo>
                <a:cubicBezTo>
                  <a:pt x="96" y="51"/>
                  <a:pt x="96" y="51"/>
                  <a:pt x="96" y="51"/>
                </a:cubicBezTo>
                <a:cubicBezTo>
                  <a:pt x="96" y="51"/>
                  <a:pt x="96" y="51"/>
                  <a:pt x="96" y="51"/>
                </a:cubicBezTo>
                <a:cubicBezTo>
                  <a:pt x="96" y="51"/>
                  <a:pt x="96" y="50"/>
                  <a:pt x="95" y="50"/>
                </a:cubicBezTo>
                <a:cubicBezTo>
                  <a:pt x="94" y="50"/>
                  <a:pt x="94" y="50"/>
                  <a:pt x="94" y="50"/>
                </a:cubicBezTo>
                <a:close/>
                <a:moveTo>
                  <a:pt x="95" y="51"/>
                </a:moveTo>
                <a:cubicBezTo>
                  <a:pt x="94" y="51"/>
                  <a:pt x="94" y="51"/>
                  <a:pt x="94" y="51"/>
                </a:cubicBezTo>
                <a:cubicBezTo>
                  <a:pt x="94" y="51"/>
                  <a:pt x="94" y="51"/>
                  <a:pt x="94" y="51"/>
                </a:cubicBezTo>
                <a:cubicBezTo>
                  <a:pt x="94" y="51"/>
                  <a:pt x="94" y="51"/>
                  <a:pt x="94" y="51"/>
                </a:cubicBezTo>
                <a:cubicBezTo>
                  <a:pt x="94" y="51"/>
                  <a:pt x="94" y="52"/>
                  <a:pt x="94" y="52"/>
                </a:cubicBezTo>
                <a:cubicBezTo>
                  <a:pt x="94" y="55"/>
                  <a:pt x="94" y="55"/>
                  <a:pt x="94" y="55"/>
                </a:cubicBezTo>
                <a:cubicBezTo>
                  <a:pt x="94" y="55"/>
                  <a:pt x="94" y="55"/>
                  <a:pt x="94" y="55"/>
                </a:cubicBezTo>
                <a:cubicBezTo>
                  <a:pt x="94" y="55"/>
                  <a:pt x="94" y="55"/>
                  <a:pt x="94" y="55"/>
                </a:cubicBezTo>
                <a:cubicBezTo>
                  <a:pt x="95" y="55"/>
                  <a:pt x="95" y="55"/>
                  <a:pt x="95" y="55"/>
                </a:cubicBezTo>
                <a:cubicBezTo>
                  <a:pt x="95" y="55"/>
                  <a:pt x="96" y="55"/>
                  <a:pt x="96" y="55"/>
                </a:cubicBezTo>
                <a:cubicBezTo>
                  <a:pt x="96" y="55"/>
                  <a:pt x="96" y="55"/>
                  <a:pt x="96" y="55"/>
                </a:cubicBezTo>
                <a:cubicBezTo>
                  <a:pt x="96" y="55"/>
                  <a:pt x="96" y="55"/>
                  <a:pt x="96" y="55"/>
                </a:cubicBezTo>
                <a:cubicBezTo>
                  <a:pt x="96" y="52"/>
                  <a:pt x="96" y="52"/>
                  <a:pt x="96" y="52"/>
                </a:cubicBezTo>
                <a:cubicBezTo>
                  <a:pt x="96" y="52"/>
                  <a:pt x="96" y="51"/>
                  <a:pt x="96" y="51"/>
                </a:cubicBezTo>
                <a:cubicBezTo>
                  <a:pt x="96" y="51"/>
                  <a:pt x="96" y="51"/>
                  <a:pt x="96" y="51"/>
                </a:cubicBezTo>
                <a:cubicBezTo>
                  <a:pt x="96" y="51"/>
                  <a:pt x="95" y="51"/>
                  <a:pt x="95" y="51"/>
                </a:cubicBezTo>
                <a:close/>
                <a:moveTo>
                  <a:pt x="89" y="50"/>
                </a:moveTo>
                <a:cubicBezTo>
                  <a:pt x="89" y="50"/>
                  <a:pt x="89" y="51"/>
                  <a:pt x="88" y="51"/>
                </a:cubicBezTo>
                <a:cubicBezTo>
                  <a:pt x="88" y="51"/>
                  <a:pt x="88" y="51"/>
                  <a:pt x="88" y="51"/>
                </a:cubicBezTo>
                <a:cubicBezTo>
                  <a:pt x="88" y="51"/>
                  <a:pt x="88" y="51"/>
                  <a:pt x="88" y="52"/>
                </a:cubicBezTo>
                <a:cubicBezTo>
                  <a:pt x="88" y="55"/>
                  <a:pt x="88" y="55"/>
                  <a:pt x="88" y="55"/>
                </a:cubicBezTo>
                <a:cubicBezTo>
                  <a:pt x="88" y="55"/>
                  <a:pt x="88" y="55"/>
                  <a:pt x="88" y="56"/>
                </a:cubicBezTo>
                <a:cubicBezTo>
                  <a:pt x="89" y="56"/>
                  <a:pt x="89" y="56"/>
                  <a:pt x="89" y="56"/>
                </a:cubicBezTo>
                <a:cubicBezTo>
                  <a:pt x="90" y="56"/>
                  <a:pt x="90" y="56"/>
                  <a:pt x="90" y="56"/>
                </a:cubicBezTo>
                <a:cubicBezTo>
                  <a:pt x="91" y="56"/>
                  <a:pt x="91" y="56"/>
                  <a:pt x="91" y="56"/>
                </a:cubicBezTo>
                <a:cubicBezTo>
                  <a:pt x="91" y="56"/>
                  <a:pt x="91" y="56"/>
                  <a:pt x="91" y="56"/>
                </a:cubicBezTo>
                <a:cubicBezTo>
                  <a:pt x="92" y="55"/>
                  <a:pt x="92" y="55"/>
                  <a:pt x="92" y="55"/>
                </a:cubicBezTo>
                <a:cubicBezTo>
                  <a:pt x="92" y="52"/>
                  <a:pt x="92" y="52"/>
                  <a:pt x="92" y="52"/>
                </a:cubicBezTo>
                <a:cubicBezTo>
                  <a:pt x="92" y="51"/>
                  <a:pt x="92" y="51"/>
                  <a:pt x="91" y="51"/>
                </a:cubicBezTo>
                <a:cubicBezTo>
                  <a:pt x="91" y="51"/>
                  <a:pt x="91" y="51"/>
                  <a:pt x="91" y="51"/>
                </a:cubicBezTo>
                <a:cubicBezTo>
                  <a:pt x="91" y="51"/>
                  <a:pt x="91" y="51"/>
                  <a:pt x="91" y="51"/>
                </a:cubicBezTo>
                <a:cubicBezTo>
                  <a:pt x="91" y="51"/>
                  <a:pt x="91" y="50"/>
                  <a:pt x="90" y="50"/>
                </a:cubicBezTo>
                <a:cubicBezTo>
                  <a:pt x="89" y="50"/>
                  <a:pt x="89" y="50"/>
                  <a:pt x="89" y="50"/>
                </a:cubicBezTo>
                <a:close/>
                <a:moveTo>
                  <a:pt x="90" y="51"/>
                </a:moveTo>
                <a:cubicBezTo>
                  <a:pt x="89" y="51"/>
                  <a:pt x="89" y="51"/>
                  <a:pt x="89" y="51"/>
                </a:cubicBezTo>
                <a:cubicBezTo>
                  <a:pt x="89" y="51"/>
                  <a:pt x="89" y="51"/>
                  <a:pt x="89" y="51"/>
                </a:cubicBezTo>
                <a:cubicBezTo>
                  <a:pt x="89" y="51"/>
                  <a:pt x="89" y="51"/>
                  <a:pt x="89" y="51"/>
                </a:cubicBezTo>
                <a:cubicBezTo>
                  <a:pt x="89" y="51"/>
                  <a:pt x="89" y="52"/>
                  <a:pt x="89" y="52"/>
                </a:cubicBezTo>
                <a:cubicBezTo>
                  <a:pt x="89" y="55"/>
                  <a:pt x="89" y="55"/>
                  <a:pt x="89" y="55"/>
                </a:cubicBezTo>
                <a:cubicBezTo>
                  <a:pt x="89" y="55"/>
                  <a:pt x="89" y="55"/>
                  <a:pt x="89" y="55"/>
                </a:cubicBezTo>
                <a:cubicBezTo>
                  <a:pt x="89" y="55"/>
                  <a:pt x="89" y="55"/>
                  <a:pt x="89" y="55"/>
                </a:cubicBezTo>
                <a:cubicBezTo>
                  <a:pt x="90" y="55"/>
                  <a:pt x="90" y="55"/>
                  <a:pt x="90" y="55"/>
                </a:cubicBezTo>
                <a:cubicBezTo>
                  <a:pt x="91" y="55"/>
                  <a:pt x="91" y="55"/>
                  <a:pt x="91" y="55"/>
                </a:cubicBezTo>
                <a:cubicBezTo>
                  <a:pt x="91" y="55"/>
                  <a:pt x="91" y="55"/>
                  <a:pt x="91" y="55"/>
                </a:cubicBezTo>
                <a:cubicBezTo>
                  <a:pt x="91" y="55"/>
                  <a:pt x="91" y="55"/>
                  <a:pt x="91" y="55"/>
                </a:cubicBezTo>
                <a:cubicBezTo>
                  <a:pt x="91" y="52"/>
                  <a:pt x="91" y="52"/>
                  <a:pt x="91" y="52"/>
                </a:cubicBezTo>
                <a:cubicBezTo>
                  <a:pt x="91" y="52"/>
                  <a:pt x="91" y="51"/>
                  <a:pt x="91" y="51"/>
                </a:cubicBezTo>
                <a:cubicBezTo>
                  <a:pt x="91" y="51"/>
                  <a:pt x="91" y="51"/>
                  <a:pt x="91" y="51"/>
                </a:cubicBezTo>
                <a:cubicBezTo>
                  <a:pt x="91" y="51"/>
                  <a:pt x="91" y="51"/>
                  <a:pt x="90" y="51"/>
                </a:cubicBezTo>
                <a:close/>
                <a:moveTo>
                  <a:pt x="85" y="51"/>
                </a:moveTo>
                <a:cubicBezTo>
                  <a:pt x="85" y="51"/>
                  <a:pt x="85" y="51"/>
                  <a:pt x="85" y="51"/>
                </a:cubicBezTo>
                <a:cubicBezTo>
                  <a:pt x="84" y="51"/>
                  <a:pt x="84" y="51"/>
                  <a:pt x="84" y="51"/>
                </a:cubicBezTo>
                <a:cubicBezTo>
                  <a:pt x="84" y="51"/>
                  <a:pt x="84" y="51"/>
                  <a:pt x="84" y="51"/>
                </a:cubicBezTo>
                <a:cubicBezTo>
                  <a:pt x="84" y="51"/>
                  <a:pt x="84" y="52"/>
                  <a:pt x="84" y="52"/>
                </a:cubicBezTo>
                <a:cubicBezTo>
                  <a:pt x="84" y="55"/>
                  <a:pt x="84" y="55"/>
                  <a:pt x="84" y="55"/>
                </a:cubicBezTo>
                <a:cubicBezTo>
                  <a:pt x="84" y="55"/>
                  <a:pt x="84" y="55"/>
                  <a:pt x="84" y="55"/>
                </a:cubicBezTo>
                <a:cubicBezTo>
                  <a:pt x="84" y="55"/>
                  <a:pt x="84" y="55"/>
                  <a:pt x="85" y="55"/>
                </a:cubicBezTo>
                <a:cubicBezTo>
                  <a:pt x="85" y="55"/>
                  <a:pt x="85" y="55"/>
                  <a:pt x="85" y="55"/>
                </a:cubicBezTo>
                <a:cubicBezTo>
                  <a:pt x="86" y="55"/>
                  <a:pt x="86" y="55"/>
                  <a:pt x="86" y="55"/>
                </a:cubicBezTo>
                <a:cubicBezTo>
                  <a:pt x="86" y="55"/>
                  <a:pt x="86" y="55"/>
                  <a:pt x="86" y="55"/>
                </a:cubicBezTo>
                <a:cubicBezTo>
                  <a:pt x="86" y="55"/>
                  <a:pt x="86" y="55"/>
                  <a:pt x="86" y="55"/>
                </a:cubicBezTo>
                <a:cubicBezTo>
                  <a:pt x="86" y="52"/>
                  <a:pt x="86" y="52"/>
                  <a:pt x="86" y="52"/>
                </a:cubicBezTo>
                <a:cubicBezTo>
                  <a:pt x="86" y="52"/>
                  <a:pt x="86" y="51"/>
                  <a:pt x="86" y="51"/>
                </a:cubicBezTo>
                <a:cubicBezTo>
                  <a:pt x="86" y="51"/>
                  <a:pt x="86" y="51"/>
                  <a:pt x="86" y="51"/>
                </a:cubicBezTo>
                <a:cubicBezTo>
                  <a:pt x="86" y="51"/>
                  <a:pt x="86" y="51"/>
                  <a:pt x="85" y="51"/>
                </a:cubicBezTo>
                <a:close/>
                <a:moveTo>
                  <a:pt x="61" y="50"/>
                </a:moveTo>
                <a:cubicBezTo>
                  <a:pt x="60" y="50"/>
                  <a:pt x="60" y="51"/>
                  <a:pt x="60" y="51"/>
                </a:cubicBezTo>
                <a:cubicBezTo>
                  <a:pt x="60" y="51"/>
                  <a:pt x="60" y="51"/>
                  <a:pt x="60" y="51"/>
                </a:cubicBezTo>
                <a:cubicBezTo>
                  <a:pt x="59" y="51"/>
                  <a:pt x="59" y="51"/>
                  <a:pt x="59" y="52"/>
                </a:cubicBezTo>
                <a:cubicBezTo>
                  <a:pt x="59" y="55"/>
                  <a:pt x="59" y="55"/>
                  <a:pt x="59" y="55"/>
                </a:cubicBezTo>
                <a:cubicBezTo>
                  <a:pt x="59" y="55"/>
                  <a:pt x="59" y="55"/>
                  <a:pt x="60" y="56"/>
                </a:cubicBezTo>
                <a:cubicBezTo>
                  <a:pt x="60" y="56"/>
                  <a:pt x="60" y="56"/>
                  <a:pt x="61" y="56"/>
                </a:cubicBezTo>
                <a:cubicBezTo>
                  <a:pt x="62" y="56"/>
                  <a:pt x="62" y="56"/>
                  <a:pt x="62" y="56"/>
                </a:cubicBezTo>
                <a:cubicBezTo>
                  <a:pt x="62" y="56"/>
                  <a:pt x="62" y="56"/>
                  <a:pt x="63" y="56"/>
                </a:cubicBezTo>
                <a:cubicBezTo>
                  <a:pt x="63" y="56"/>
                  <a:pt x="63" y="56"/>
                  <a:pt x="63" y="56"/>
                </a:cubicBezTo>
                <a:cubicBezTo>
                  <a:pt x="63" y="55"/>
                  <a:pt x="63" y="55"/>
                  <a:pt x="63" y="55"/>
                </a:cubicBezTo>
                <a:cubicBezTo>
                  <a:pt x="63" y="52"/>
                  <a:pt x="63" y="52"/>
                  <a:pt x="63" y="52"/>
                </a:cubicBezTo>
                <a:cubicBezTo>
                  <a:pt x="63" y="51"/>
                  <a:pt x="63" y="51"/>
                  <a:pt x="63" y="51"/>
                </a:cubicBezTo>
                <a:cubicBezTo>
                  <a:pt x="63" y="51"/>
                  <a:pt x="63" y="51"/>
                  <a:pt x="63" y="51"/>
                </a:cubicBezTo>
                <a:cubicBezTo>
                  <a:pt x="63" y="51"/>
                  <a:pt x="63" y="51"/>
                  <a:pt x="63" y="51"/>
                </a:cubicBezTo>
                <a:cubicBezTo>
                  <a:pt x="62" y="51"/>
                  <a:pt x="62" y="50"/>
                  <a:pt x="62" y="50"/>
                </a:cubicBezTo>
                <a:cubicBezTo>
                  <a:pt x="61" y="50"/>
                  <a:pt x="61" y="50"/>
                  <a:pt x="61" y="50"/>
                </a:cubicBezTo>
                <a:close/>
                <a:moveTo>
                  <a:pt x="75" y="50"/>
                </a:moveTo>
                <a:cubicBezTo>
                  <a:pt x="75" y="50"/>
                  <a:pt x="75" y="51"/>
                  <a:pt x="74" y="51"/>
                </a:cubicBezTo>
                <a:cubicBezTo>
                  <a:pt x="74" y="51"/>
                  <a:pt x="74" y="51"/>
                  <a:pt x="74" y="51"/>
                </a:cubicBezTo>
                <a:cubicBezTo>
                  <a:pt x="74" y="51"/>
                  <a:pt x="74" y="51"/>
                  <a:pt x="74" y="52"/>
                </a:cubicBezTo>
                <a:cubicBezTo>
                  <a:pt x="74" y="55"/>
                  <a:pt x="74" y="55"/>
                  <a:pt x="74" y="55"/>
                </a:cubicBezTo>
                <a:cubicBezTo>
                  <a:pt x="74" y="55"/>
                  <a:pt x="74" y="55"/>
                  <a:pt x="74" y="56"/>
                </a:cubicBezTo>
                <a:cubicBezTo>
                  <a:pt x="75" y="56"/>
                  <a:pt x="75" y="56"/>
                  <a:pt x="75" y="56"/>
                </a:cubicBezTo>
                <a:cubicBezTo>
                  <a:pt x="76" y="56"/>
                  <a:pt x="76" y="56"/>
                  <a:pt x="76" y="56"/>
                </a:cubicBezTo>
                <a:cubicBezTo>
                  <a:pt x="77" y="56"/>
                  <a:pt x="77" y="56"/>
                  <a:pt x="77" y="56"/>
                </a:cubicBezTo>
                <a:cubicBezTo>
                  <a:pt x="77" y="56"/>
                  <a:pt x="77" y="56"/>
                  <a:pt x="77" y="56"/>
                </a:cubicBezTo>
                <a:cubicBezTo>
                  <a:pt x="78" y="55"/>
                  <a:pt x="78" y="55"/>
                  <a:pt x="78" y="55"/>
                </a:cubicBezTo>
                <a:cubicBezTo>
                  <a:pt x="78" y="52"/>
                  <a:pt x="78" y="52"/>
                  <a:pt x="78" y="52"/>
                </a:cubicBezTo>
                <a:cubicBezTo>
                  <a:pt x="78" y="51"/>
                  <a:pt x="78" y="51"/>
                  <a:pt x="77" y="51"/>
                </a:cubicBezTo>
                <a:cubicBezTo>
                  <a:pt x="77" y="51"/>
                  <a:pt x="77" y="51"/>
                  <a:pt x="77" y="51"/>
                </a:cubicBezTo>
                <a:cubicBezTo>
                  <a:pt x="77" y="51"/>
                  <a:pt x="77" y="51"/>
                  <a:pt x="77" y="51"/>
                </a:cubicBezTo>
                <a:cubicBezTo>
                  <a:pt x="77" y="51"/>
                  <a:pt x="77" y="50"/>
                  <a:pt x="76" y="50"/>
                </a:cubicBezTo>
                <a:cubicBezTo>
                  <a:pt x="75" y="50"/>
                  <a:pt x="75" y="50"/>
                  <a:pt x="75" y="50"/>
                </a:cubicBezTo>
                <a:close/>
                <a:moveTo>
                  <a:pt x="76" y="51"/>
                </a:moveTo>
                <a:cubicBezTo>
                  <a:pt x="75" y="51"/>
                  <a:pt x="75" y="51"/>
                  <a:pt x="75" y="51"/>
                </a:cubicBezTo>
                <a:cubicBezTo>
                  <a:pt x="75" y="51"/>
                  <a:pt x="75" y="51"/>
                  <a:pt x="75" y="51"/>
                </a:cubicBezTo>
                <a:cubicBezTo>
                  <a:pt x="75" y="51"/>
                  <a:pt x="75" y="51"/>
                  <a:pt x="75" y="51"/>
                </a:cubicBezTo>
                <a:cubicBezTo>
                  <a:pt x="75" y="51"/>
                  <a:pt x="75" y="52"/>
                  <a:pt x="75" y="52"/>
                </a:cubicBezTo>
                <a:cubicBezTo>
                  <a:pt x="75" y="55"/>
                  <a:pt x="75" y="55"/>
                  <a:pt x="75" y="55"/>
                </a:cubicBezTo>
                <a:cubicBezTo>
                  <a:pt x="75" y="55"/>
                  <a:pt x="75" y="55"/>
                  <a:pt x="75" y="55"/>
                </a:cubicBezTo>
                <a:cubicBezTo>
                  <a:pt x="75" y="55"/>
                  <a:pt x="75" y="55"/>
                  <a:pt x="75" y="55"/>
                </a:cubicBezTo>
                <a:cubicBezTo>
                  <a:pt x="76" y="55"/>
                  <a:pt x="76" y="55"/>
                  <a:pt x="76" y="55"/>
                </a:cubicBezTo>
                <a:cubicBezTo>
                  <a:pt x="77" y="55"/>
                  <a:pt x="77" y="55"/>
                  <a:pt x="77" y="55"/>
                </a:cubicBezTo>
                <a:cubicBezTo>
                  <a:pt x="77" y="55"/>
                  <a:pt x="77" y="55"/>
                  <a:pt x="77" y="55"/>
                </a:cubicBezTo>
                <a:cubicBezTo>
                  <a:pt x="77" y="55"/>
                  <a:pt x="77" y="55"/>
                  <a:pt x="77" y="55"/>
                </a:cubicBezTo>
                <a:cubicBezTo>
                  <a:pt x="77" y="52"/>
                  <a:pt x="77" y="52"/>
                  <a:pt x="77" y="52"/>
                </a:cubicBezTo>
                <a:cubicBezTo>
                  <a:pt x="77" y="52"/>
                  <a:pt x="77" y="51"/>
                  <a:pt x="77" y="51"/>
                </a:cubicBezTo>
                <a:cubicBezTo>
                  <a:pt x="77" y="51"/>
                  <a:pt x="77" y="51"/>
                  <a:pt x="77" y="51"/>
                </a:cubicBezTo>
                <a:cubicBezTo>
                  <a:pt x="77" y="51"/>
                  <a:pt x="77" y="51"/>
                  <a:pt x="76" y="51"/>
                </a:cubicBezTo>
                <a:close/>
                <a:moveTo>
                  <a:pt x="71" y="50"/>
                </a:moveTo>
                <a:cubicBezTo>
                  <a:pt x="70" y="50"/>
                  <a:pt x="70" y="51"/>
                  <a:pt x="69" y="51"/>
                </a:cubicBezTo>
                <a:cubicBezTo>
                  <a:pt x="69" y="51"/>
                  <a:pt x="69" y="51"/>
                  <a:pt x="69" y="51"/>
                </a:cubicBezTo>
                <a:cubicBezTo>
                  <a:pt x="69" y="51"/>
                  <a:pt x="69" y="51"/>
                  <a:pt x="69" y="52"/>
                </a:cubicBezTo>
                <a:cubicBezTo>
                  <a:pt x="69" y="55"/>
                  <a:pt x="69" y="55"/>
                  <a:pt x="69" y="55"/>
                </a:cubicBezTo>
                <a:cubicBezTo>
                  <a:pt x="69" y="55"/>
                  <a:pt x="69" y="55"/>
                  <a:pt x="69" y="56"/>
                </a:cubicBezTo>
                <a:cubicBezTo>
                  <a:pt x="70" y="56"/>
                  <a:pt x="70" y="56"/>
                  <a:pt x="71" y="56"/>
                </a:cubicBezTo>
                <a:cubicBezTo>
                  <a:pt x="71" y="56"/>
                  <a:pt x="71" y="56"/>
                  <a:pt x="71" y="56"/>
                </a:cubicBezTo>
                <a:cubicBezTo>
                  <a:pt x="72" y="56"/>
                  <a:pt x="72" y="56"/>
                  <a:pt x="73" y="56"/>
                </a:cubicBezTo>
                <a:cubicBezTo>
                  <a:pt x="73" y="56"/>
                  <a:pt x="73" y="56"/>
                  <a:pt x="73" y="56"/>
                </a:cubicBezTo>
                <a:cubicBezTo>
                  <a:pt x="73" y="55"/>
                  <a:pt x="73" y="55"/>
                  <a:pt x="73" y="55"/>
                </a:cubicBezTo>
                <a:cubicBezTo>
                  <a:pt x="73" y="52"/>
                  <a:pt x="73" y="52"/>
                  <a:pt x="73" y="52"/>
                </a:cubicBezTo>
                <a:cubicBezTo>
                  <a:pt x="73" y="51"/>
                  <a:pt x="73" y="51"/>
                  <a:pt x="73" y="51"/>
                </a:cubicBezTo>
                <a:cubicBezTo>
                  <a:pt x="73" y="51"/>
                  <a:pt x="73" y="51"/>
                  <a:pt x="73" y="51"/>
                </a:cubicBezTo>
                <a:cubicBezTo>
                  <a:pt x="73" y="51"/>
                  <a:pt x="73" y="51"/>
                  <a:pt x="73" y="51"/>
                </a:cubicBezTo>
                <a:cubicBezTo>
                  <a:pt x="72" y="51"/>
                  <a:pt x="72" y="50"/>
                  <a:pt x="71" y="50"/>
                </a:cubicBezTo>
                <a:cubicBezTo>
                  <a:pt x="71" y="50"/>
                  <a:pt x="71" y="50"/>
                  <a:pt x="71" y="50"/>
                </a:cubicBezTo>
                <a:close/>
                <a:moveTo>
                  <a:pt x="71" y="51"/>
                </a:moveTo>
                <a:cubicBezTo>
                  <a:pt x="71" y="51"/>
                  <a:pt x="71" y="51"/>
                  <a:pt x="71" y="51"/>
                </a:cubicBezTo>
                <a:cubicBezTo>
                  <a:pt x="70" y="51"/>
                  <a:pt x="70" y="51"/>
                  <a:pt x="70" y="51"/>
                </a:cubicBezTo>
                <a:cubicBezTo>
                  <a:pt x="70" y="51"/>
                  <a:pt x="70" y="51"/>
                  <a:pt x="70" y="51"/>
                </a:cubicBezTo>
                <a:cubicBezTo>
                  <a:pt x="70" y="51"/>
                  <a:pt x="70" y="52"/>
                  <a:pt x="70" y="52"/>
                </a:cubicBezTo>
                <a:cubicBezTo>
                  <a:pt x="70" y="55"/>
                  <a:pt x="70" y="55"/>
                  <a:pt x="70" y="55"/>
                </a:cubicBezTo>
                <a:cubicBezTo>
                  <a:pt x="70" y="55"/>
                  <a:pt x="70" y="55"/>
                  <a:pt x="70" y="55"/>
                </a:cubicBezTo>
                <a:cubicBezTo>
                  <a:pt x="70" y="55"/>
                  <a:pt x="70" y="55"/>
                  <a:pt x="71" y="55"/>
                </a:cubicBezTo>
                <a:cubicBezTo>
                  <a:pt x="71" y="55"/>
                  <a:pt x="71" y="55"/>
                  <a:pt x="71" y="55"/>
                </a:cubicBezTo>
                <a:cubicBezTo>
                  <a:pt x="72" y="55"/>
                  <a:pt x="72" y="55"/>
                  <a:pt x="72" y="55"/>
                </a:cubicBezTo>
                <a:cubicBezTo>
                  <a:pt x="72" y="55"/>
                  <a:pt x="72" y="55"/>
                  <a:pt x="72" y="55"/>
                </a:cubicBezTo>
                <a:cubicBezTo>
                  <a:pt x="72" y="55"/>
                  <a:pt x="72" y="55"/>
                  <a:pt x="72" y="55"/>
                </a:cubicBezTo>
                <a:cubicBezTo>
                  <a:pt x="72" y="52"/>
                  <a:pt x="72" y="52"/>
                  <a:pt x="72" y="52"/>
                </a:cubicBezTo>
                <a:cubicBezTo>
                  <a:pt x="72" y="52"/>
                  <a:pt x="72" y="51"/>
                  <a:pt x="72" y="51"/>
                </a:cubicBezTo>
                <a:cubicBezTo>
                  <a:pt x="72" y="51"/>
                  <a:pt x="72" y="51"/>
                  <a:pt x="72" y="51"/>
                </a:cubicBezTo>
                <a:cubicBezTo>
                  <a:pt x="72" y="51"/>
                  <a:pt x="72" y="51"/>
                  <a:pt x="71" y="51"/>
                </a:cubicBezTo>
                <a:close/>
                <a:moveTo>
                  <a:pt x="66" y="50"/>
                </a:moveTo>
                <a:cubicBezTo>
                  <a:pt x="65" y="50"/>
                  <a:pt x="65" y="51"/>
                  <a:pt x="65" y="51"/>
                </a:cubicBezTo>
                <a:cubicBezTo>
                  <a:pt x="65" y="51"/>
                  <a:pt x="65" y="51"/>
                  <a:pt x="65" y="51"/>
                </a:cubicBezTo>
                <a:cubicBezTo>
                  <a:pt x="64" y="51"/>
                  <a:pt x="64" y="51"/>
                  <a:pt x="64" y="52"/>
                </a:cubicBezTo>
                <a:cubicBezTo>
                  <a:pt x="64" y="55"/>
                  <a:pt x="64" y="55"/>
                  <a:pt x="64" y="55"/>
                </a:cubicBezTo>
                <a:cubicBezTo>
                  <a:pt x="64" y="55"/>
                  <a:pt x="64" y="55"/>
                  <a:pt x="65" y="56"/>
                </a:cubicBezTo>
                <a:cubicBezTo>
                  <a:pt x="65" y="56"/>
                  <a:pt x="65" y="56"/>
                  <a:pt x="66" y="56"/>
                </a:cubicBezTo>
                <a:cubicBezTo>
                  <a:pt x="67" y="56"/>
                  <a:pt x="67" y="56"/>
                  <a:pt x="67" y="56"/>
                </a:cubicBezTo>
                <a:cubicBezTo>
                  <a:pt x="67" y="56"/>
                  <a:pt x="67" y="56"/>
                  <a:pt x="68" y="56"/>
                </a:cubicBezTo>
                <a:cubicBezTo>
                  <a:pt x="68" y="56"/>
                  <a:pt x="68" y="56"/>
                  <a:pt x="68" y="56"/>
                </a:cubicBezTo>
                <a:cubicBezTo>
                  <a:pt x="68" y="55"/>
                  <a:pt x="68" y="55"/>
                  <a:pt x="68" y="55"/>
                </a:cubicBezTo>
                <a:cubicBezTo>
                  <a:pt x="68" y="52"/>
                  <a:pt x="68" y="52"/>
                  <a:pt x="68" y="52"/>
                </a:cubicBezTo>
                <a:cubicBezTo>
                  <a:pt x="68" y="51"/>
                  <a:pt x="68" y="51"/>
                  <a:pt x="68" y="51"/>
                </a:cubicBezTo>
                <a:cubicBezTo>
                  <a:pt x="68" y="51"/>
                  <a:pt x="68" y="51"/>
                  <a:pt x="68" y="51"/>
                </a:cubicBezTo>
                <a:cubicBezTo>
                  <a:pt x="68" y="51"/>
                  <a:pt x="68" y="51"/>
                  <a:pt x="68" y="51"/>
                </a:cubicBezTo>
                <a:cubicBezTo>
                  <a:pt x="67" y="51"/>
                  <a:pt x="67" y="50"/>
                  <a:pt x="67" y="50"/>
                </a:cubicBezTo>
                <a:cubicBezTo>
                  <a:pt x="66" y="50"/>
                  <a:pt x="66" y="50"/>
                  <a:pt x="66" y="50"/>
                </a:cubicBezTo>
                <a:close/>
                <a:moveTo>
                  <a:pt x="67" y="51"/>
                </a:moveTo>
                <a:cubicBezTo>
                  <a:pt x="66" y="51"/>
                  <a:pt x="66" y="51"/>
                  <a:pt x="66" y="51"/>
                </a:cubicBezTo>
                <a:cubicBezTo>
                  <a:pt x="65" y="51"/>
                  <a:pt x="65" y="51"/>
                  <a:pt x="65" y="51"/>
                </a:cubicBezTo>
                <a:cubicBezTo>
                  <a:pt x="65" y="51"/>
                  <a:pt x="65" y="51"/>
                  <a:pt x="65" y="51"/>
                </a:cubicBezTo>
                <a:cubicBezTo>
                  <a:pt x="65" y="51"/>
                  <a:pt x="65" y="52"/>
                  <a:pt x="65" y="52"/>
                </a:cubicBezTo>
                <a:cubicBezTo>
                  <a:pt x="65" y="55"/>
                  <a:pt x="65" y="55"/>
                  <a:pt x="65" y="55"/>
                </a:cubicBezTo>
                <a:cubicBezTo>
                  <a:pt x="65" y="55"/>
                  <a:pt x="65" y="55"/>
                  <a:pt x="65" y="55"/>
                </a:cubicBezTo>
                <a:cubicBezTo>
                  <a:pt x="65" y="55"/>
                  <a:pt x="65" y="55"/>
                  <a:pt x="66" y="55"/>
                </a:cubicBezTo>
                <a:cubicBezTo>
                  <a:pt x="67" y="55"/>
                  <a:pt x="67" y="55"/>
                  <a:pt x="67" y="55"/>
                </a:cubicBezTo>
                <a:cubicBezTo>
                  <a:pt x="67" y="55"/>
                  <a:pt x="67" y="55"/>
                  <a:pt x="67" y="55"/>
                </a:cubicBezTo>
                <a:cubicBezTo>
                  <a:pt x="67" y="55"/>
                  <a:pt x="67" y="55"/>
                  <a:pt x="67" y="55"/>
                </a:cubicBezTo>
                <a:cubicBezTo>
                  <a:pt x="67" y="55"/>
                  <a:pt x="67" y="55"/>
                  <a:pt x="67" y="55"/>
                </a:cubicBezTo>
                <a:cubicBezTo>
                  <a:pt x="67" y="52"/>
                  <a:pt x="67" y="52"/>
                  <a:pt x="67" y="52"/>
                </a:cubicBezTo>
                <a:cubicBezTo>
                  <a:pt x="67" y="52"/>
                  <a:pt x="67" y="51"/>
                  <a:pt x="67" y="51"/>
                </a:cubicBezTo>
                <a:cubicBezTo>
                  <a:pt x="67" y="51"/>
                  <a:pt x="67" y="51"/>
                  <a:pt x="67" y="51"/>
                </a:cubicBezTo>
                <a:cubicBezTo>
                  <a:pt x="67" y="51"/>
                  <a:pt x="67" y="51"/>
                  <a:pt x="67" y="51"/>
                </a:cubicBezTo>
                <a:close/>
                <a:moveTo>
                  <a:pt x="62" y="51"/>
                </a:moveTo>
                <a:cubicBezTo>
                  <a:pt x="61" y="51"/>
                  <a:pt x="61" y="51"/>
                  <a:pt x="61" y="51"/>
                </a:cubicBezTo>
                <a:cubicBezTo>
                  <a:pt x="61" y="51"/>
                  <a:pt x="60" y="51"/>
                  <a:pt x="60" y="51"/>
                </a:cubicBezTo>
                <a:cubicBezTo>
                  <a:pt x="60" y="51"/>
                  <a:pt x="60" y="51"/>
                  <a:pt x="60" y="51"/>
                </a:cubicBezTo>
                <a:cubicBezTo>
                  <a:pt x="60" y="51"/>
                  <a:pt x="60" y="52"/>
                  <a:pt x="60" y="52"/>
                </a:cubicBezTo>
                <a:cubicBezTo>
                  <a:pt x="60" y="55"/>
                  <a:pt x="60" y="55"/>
                  <a:pt x="60" y="55"/>
                </a:cubicBezTo>
                <a:cubicBezTo>
                  <a:pt x="60" y="55"/>
                  <a:pt x="60" y="55"/>
                  <a:pt x="60" y="55"/>
                </a:cubicBezTo>
                <a:cubicBezTo>
                  <a:pt x="60" y="55"/>
                  <a:pt x="61" y="55"/>
                  <a:pt x="61" y="55"/>
                </a:cubicBezTo>
                <a:cubicBezTo>
                  <a:pt x="62" y="55"/>
                  <a:pt x="62" y="55"/>
                  <a:pt x="62" y="55"/>
                </a:cubicBezTo>
                <a:cubicBezTo>
                  <a:pt x="62" y="55"/>
                  <a:pt x="62" y="55"/>
                  <a:pt x="62" y="55"/>
                </a:cubicBezTo>
                <a:cubicBezTo>
                  <a:pt x="62" y="55"/>
                  <a:pt x="62" y="55"/>
                  <a:pt x="62" y="55"/>
                </a:cubicBezTo>
                <a:cubicBezTo>
                  <a:pt x="62" y="55"/>
                  <a:pt x="62" y="55"/>
                  <a:pt x="62" y="55"/>
                </a:cubicBezTo>
                <a:cubicBezTo>
                  <a:pt x="62" y="52"/>
                  <a:pt x="62" y="52"/>
                  <a:pt x="62" y="52"/>
                </a:cubicBezTo>
                <a:cubicBezTo>
                  <a:pt x="62" y="52"/>
                  <a:pt x="62" y="51"/>
                  <a:pt x="62" y="51"/>
                </a:cubicBezTo>
                <a:cubicBezTo>
                  <a:pt x="62" y="51"/>
                  <a:pt x="62" y="51"/>
                  <a:pt x="62" y="51"/>
                </a:cubicBezTo>
                <a:cubicBezTo>
                  <a:pt x="62" y="51"/>
                  <a:pt x="62" y="51"/>
                  <a:pt x="62" y="51"/>
                </a:cubicBezTo>
                <a:close/>
                <a:moveTo>
                  <a:pt x="37" y="50"/>
                </a:moveTo>
                <a:cubicBezTo>
                  <a:pt x="36" y="50"/>
                  <a:pt x="36" y="51"/>
                  <a:pt x="36" y="51"/>
                </a:cubicBezTo>
                <a:cubicBezTo>
                  <a:pt x="36" y="51"/>
                  <a:pt x="36" y="51"/>
                  <a:pt x="36" y="51"/>
                </a:cubicBezTo>
                <a:cubicBezTo>
                  <a:pt x="36" y="51"/>
                  <a:pt x="35" y="51"/>
                  <a:pt x="35" y="52"/>
                </a:cubicBezTo>
                <a:cubicBezTo>
                  <a:pt x="35" y="55"/>
                  <a:pt x="35" y="55"/>
                  <a:pt x="35" y="55"/>
                </a:cubicBezTo>
                <a:cubicBezTo>
                  <a:pt x="35" y="55"/>
                  <a:pt x="36" y="55"/>
                  <a:pt x="36" y="56"/>
                </a:cubicBezTo>
                <a:cubicBezTo>
                  <a:pt x="36" y="56"/>
                  <a:pt x="36" y="56"/>
                  <a:pt x="37" y="56"/>
                </a:cubicBezTo>
                <a:cubicBezTo>
                  <a:pt x="38" y="56"/>
                  <a:pt x="38" y="56"/>
                  <a:pt x="38" y="56"/>
                </a:cubicBezTo>
                <a:cubicBezTo>
                  <a:pt x="38" y="56"/>
                  <a:pt x="39" y="56"/>
                  <a:pt x="39" y="56"/>
                </a:cubicBezTo>
                <a:cubicBezTo>
                  <a:pt x="39" y="56"/>
                  <a:pt x="39" y="56"/>
                  <a:pt x="39" y="56"/>
                </a:cubicBezTo>
                <a:cubicBezTo>
                  <a:pt x="39" y="55"/>
                  <a:pt x="39" y="55"/>
                  <a:pt x="39" y="55"/>
                </a:cubicBezTo>
                <a:cubicBezTo>
                  <a:pt x="39" y="52"/>
                  <a:pt x="39" y="52"/>
                  <a:pt x="39" y="52"/>
                </a:cubicBezTo>
                <a:cubicBezTo>
                  <a:pt x="39" y="51"/>
                  <a:pt x="39" y="51"/>
                  <a:pt x="39" y="51"/>
                </a:cubicBezTo>
                <a:cubicBezTo>
                  <a:pt x="39" y="51"/>
                  <a:pt x="39" y="51"/>
                  <a:pt x="39" y="51"/>
                </a:cubicBezTo>
                <a:cubicBezTo>
                  <a:pt x="39" y="51"/>
                  <a:pt x="39" y="51"/>
                  <a:pt x="39" y="51"/>
                </a:cubicBezTo>
                <a:cubicBezTo>
                  <a:pt x="39" y="51"/>
                  <a:pt x="38" y="50"/>
                  <a:pt x="38" y="50"/>
                </a:cubicBezTo>
                <a:cubicBezTo>
                  <a:pt x="37" y="50"/>
                  <a:pt x="37" y="50"/>
                  <a:pt x="37" y="50"/>
                </a:cubicBezTo>
                <a:close/>
                <a:moveTo>
                  <a:pt x="52" y="50"/>
                </a:moveTo>
                <a:cubicBezTo>
                  <a:pt x="51" y="50"/>
                  <a:pt x="51" y="51"/>
                  <a:pt x="51" y="51"/>
                </a:cubicBezTo>
                <a:cubicBezTo>
                  <a:pt x="51" y="51"/>
                  <a:pt x="51" y="51"/>
                  <a:pt x="51" y="51"/>
                </a:cubicBezTo>
                <a:cubicBezTo>
                  <a:pt x="50" y="51"/>
                  <a:pt x="50" y="51"/>
                  <a:pt x="50" y="52"/>
                </a:cubicBezTo>
                <a:cubicBezTo>
                  <a:pt x="50" y="55"/>
                  <a:pt x="50" y="55"/>
                  <a:pt x="50" y="55"/>
                </a:cubicBezTo>
                <a:cubicBezTo>
                  <a:pt x="50" y="55"/>
                  <a:pt x="50" y="55"/>
                  <a:pt x="51" y="56"/>
                </a:cubicBezTo>
                <a:cubicBezTo>
                  <a:pt x="51" y="56"/>
                  <a:pt x="51" y="56"/>
                  <a:pt x="52" y="56"/>
                </a:cubicBezTo>
                <a:cubicBezTo>
                  <a:pt x="53" y="56"/>
                  <a:pt x="53" y="56"/>
                  <a:pt x="53" y="56"/>
                </a:cubicBezTo>
                <a:cubicBezTo>
                  <a:pt x="53" y="56"/>
                  <a:pt x="53" y="56"/>
                  <a:pt x="54" y="56"/>
                </a:cubicBezTo>
                <a:cubicBezTo>
                  <a:pt x="54" y="56"/>
                  <a:pt x="54" y="56"/>
                  <a:pt x="54" y="56"/>
                </a:cubicBezTo>
                <a:cubicBezTo>
                  <a:pt x="54" y="55"/>
                  <a:pt x="54" y="55"/>
                  <a:pt x="54" y="55"/>
                </a:cubicBezTo>
                <a:cubicBezTo>
                  <a:pt x="54" y="52"/>
                  <a:pt x="54" y="52"/>
                  <a:pt x="54" y="52"/>
                </a:cubicBezTo>
                <a:cubicBezTo>
                  <a:pt x="54" y="51"/>
                  <a:pt x="54" y="51"/>
                  <a:pt x="54" y="51"/>
                </a:cubicBezTo>
                <a:cubicBezTo>
                  <a:pt x="54" y="51"/>
                  <a:pt x="54" y="51"/>
                  <a:pt x="54" y="51"/>
                </a:cubicBezTo>
                <a:cubicBezTo>
                  <a:pt x="54" y="51"/>
                  <a:pt x="54" y="51"/>
                  <a:pt x="54" y="51"/>
                </a:cubicBezTo>
                <a:cubicBezTo>
                  <a:pt x="53" y="51"/>
                  <a:pt x="53" y="50"/>
                  <a:pt x="53" y="50"/>
                </a:cubicBezTo>
                <a:cubicBezTo>
                  <a:pt x="52" y="50"/>
                  <a:pt x="52" y="50"/>
                  <a:pt x="52" y="50"/>
                </a:cubicBezTo>
                <a:close/>
                <a:moveTo>
                  <a:pt x="53" y="51"/>
                </a:moveTo>
                <a:cubicBezTo>
                  <a:pt x="52" y="51"/>
                  <a:pt x="52" y="51"/>
                  <a:pt x="52" y="51"/>
                </a:cubicBezTo>
                <a:cubicBezTo>
                  <a:pt x="51" y="51"/>
                  <a:pt x="51" y="51"/>
                  <a:pt x="51" y="51"/>
                </a:cubicBezTo>
                <a:cubicBezTo>
                  <a:pt x="51" y="51"/>
                  <a:pt x="51" y="51"/>
                  <a:pt x="51" y="51"/>
                </a:cubicBezTo>
                <a:cubicBezTo>
                  <a:pt x="51" y="51"/>
                  <a:pt x="51" y="52"/>
                  <a:pt x="51" y="52"/>
                </a:cubicBezTo>
                <a:cubicBezTo>
                  <a:pt x="51" y="55"/>
                  <a:pt x="51" y="55"/>
                  <a:pt x="51" y="55"/>
                </a:cubicBezTo>
                <a:cubicBezTo>
                  <a:pt x="51" y="55"/>
                  <a:pt x="51" y="55"/>
                  <a:pt x="51" y="55"/>
                </a:cubicBezTo>
                <a:cubicBezTo>
                  <a:pt x="51" y="55"/>
                  <a:pt x="51" y="55"/>
                  <a:pt x="52" y="55"/>
                </a:cubicBezTo>
                <a:cubicBezTo>
                  <a:pt x="53" y="55"/>
                  <a:pt x="53" y="55"/>
                  <a:pt x="53" y="55"/>
                </a:cubicBezTo>
                <a:cubicBezTo>
                  <a:pt x="53" y="55"/>
                  <a:pt x="53" y="55"/>
                  <a:pt x="53" y="55"/>
                </a:cubicBezTo>
                <a:cubicBezTo>
                  <a:pt x="53" y="55"/>
                  <a:pt x="53" y="55"/>
                  <a:pt x="53" y="55"/>
                </a:cubicBezTo>
                <a:cubicBezTo>
                  <a:pt x="53" y="55"/>
                  <a:pt x="53" y="55"/>
                  <a:pt x="53" y="55"/>
                </a:cubicBezTo>
                <a:cubicBezTo>
                  <a:pt x="53" y="52"/>
                  <a:pt x="53" y="52"/>
                  <a:pt x="53" y="52"/>
                </a:cubicBezTo>
                <a:cubicBezTo>
                  <a:pt x="53" y="52"/>
                  <a:pt x="53" y="51"/>
                  <a:pt x="53" y="51"/>
                </a:cubicBezTo>
                <a:cubicBezTo>
                  <a:pt x="53" y="51"/>
                  <a:pt x="53" y="51"/>
                  <a:pt x="53" y="51"/>
                </a:cubicBezTo>
                <a:cubicBezTo>
                  <a:pt x="53" y="51"/>
                  <a:pt x="53" y="51"/>
                  <a:pt x="53" y="51"/>
                </a:cubicBezTo>
                <a:close/>
                <a:moveTo>
                  <a:pt x="47" y="50"/>
                </a:moveTo>
                <a:cubicBezTo>
                  <a:pt x="46" y="50"/>
                  <a:pt x="46" y="51"/>
                  <a:pt x="46" y="51"/>
                </a:cubicBezTo>
                <a:cubicBezTo>
                  <a:pt x="46" y="51"/>
                  <a:pt x="46" y="51"/>
                  <a:pt x="46" y="51"/>
                </a:cubicBezTo>
                <a:cubicBezTo>
                  <a:pt x="45" y="51"/>
                  <a:pt x="45" y="51"/>
                  <a:pt x="45" y="52"/>
                </a:cubicBezTo>
                <a:cubicBezTo>
                  <a:pt x="45" y="55"/>
                  <a:pt x="45" y="55"/>
                  <a:pt x="45" y="55"/>
                </a:cubicBezTo>
                <a:cubicBezTo>
                  <a:pt x="45" y="55"/>
                  <a:pt x="45" y="55"/>
                  <a:pt x="46" y="56"/>
                </a:cubicBezTo>
                <a:cubicBezTo>
                  <a:pt x="46" y="56"/>
                  <a:pt x="46" y="56"/>
                  <a:pt x="47" y="56"/>
                </a:cubicBezTo>
                <a:cubicBezTo>
                  <a:pt x="48" y="56"/>
                  <a:pt x="48" y="56"/>
                  <a:pt x="48" y="56"/>
                </a:cubicBezTo>
                <a:cubicBezTo>
                  <a:pt x="48" y="56"/>
                  <a:pt x="48" y="56"/>
                  <a:pt x="49" y="56"/>
                </a:cubicBezTo>
                <a:cubicBezTo>
                  <a:pt x="49" y="56"/>
                  <a:pt x="49" y="56"/>
                  <a:pt x="49" y="56"/>
                </a:cubicBezTo>
                <a:cubicBezTo>
                  <a:pt x="49" y="55"/>
                  <a:pt x="49" y="55"/>
                  <a:pt x="49" y="55"/>
                </a:cubicBezTo>
                <a:cubicBezTo>
                  <a:pt x="49" y="52"/>
                  <a:pt x="49" y="52"/>
                  <a:pt x="49" y="52"/>
                </a:cubicBezTo>
                <a:cubicBezTo>
                  <a:pt x="49" y="51"/>
                  <a:pt x="49" y="51"/>
                  <a:pt x="49" y="51"/>
                </a:cubicBezTo>
                <a:cubicBezTo>
                  <a:pt x="49" y="51"/>
                  <a:pt x="49" y="51"/>
                  <a:pt x="49" y="51"/>
                </a:cubicBezTo>
                <a:cubicBezTo>
                  <a:pt x="49" y="51"/>
                  <a:pt x="49" y="51"/>
                  <a:pt x="49" y="51"/>
                </a:cubicBezTo>
                <a:cubicBezTo>
                  <a:pt x="48" y="51"/>
                  <a:pt x="48" y="50"/>
                  <a:pt x="48" y="50"/>
                </a:cubicBezTo>
                <a:cubicBezTo>
                  <a:pt x="47" y="50"/>
                  <a:pt x="47" y="50"/>
                  <a:pt x="47" y="50"/>
                </a:cubicBezTo>
                <a:close/>
                <a:moveTo>
                  <a:pt x="48" y="51"/>
                </a:moveTo>
                <a:cubicBezTo>
                  <a:pt x="47" y="51"/>
                  <a:pt x="47" y="51"/>
                  <a:pt x="47" y="51"/>
                </a:cubicBezTo>
                <a:cubicBezTo>
                  <a:pt x="46" y="51"/>
                  <a:pt x="46" y="51"/>
                  <a:pt x="46" y="51"/>
                </a:cubicBezTo>
                <a:cubicBezTo>
                  <a:pt x="46" y="51"/>
                  <a:pt x="46" y="51"/>
                  <a:pt x="46" y="51"/>
                </a:cubicBezTo>
                <a:cubicBezTo>
                  <a:pt x="46" y="51"/>
                  <a:pt x="46" y="52"/>
                  <a:pt x="46" y="52"/>
                </a:cubicBezTo>
                <a:cubicBezTo>
                  <a:pt x="46" y="55"/>
                  <a:pt x="46" y="55"/>
                  <a:pt x="46" y="55"/>
                </a:cubicBezTo>
                <a:cubicBezTo>
                  <a:pt x="46" y="55"/>
                  <a:pt x="46" y="55"/>
                  <a:pt x="46" y="55"/>
                </a:cubicBezTo>
                <a:cubicBezTo>
                  <a:pt x="46" y="55"/>
                  <a:pt x="46" y="55"/>
                  <a:pt x="47" y="55"/>
                </a:cubicBezTo>
                <a:cubicBezTo>
                  <a:pt x="48" y="55"/>
                  <a:pt x="48" y="55"/>
                  <a:pt x="48" y="55"/>
                </a:cubicBezTo>
                <a:cubicBezTo>
                  <a:pt x="48" y="55"/>
                  <a:pt x="48" y="55"/>
                  <a:pt x="48" y="55"/>
                </a:cubicBezTo>
                <a:cubicBezTo>
                  <a:pt x="48" y="55"/>
                  <a:pt x="48" y="55"/>
                  <a:pt x="48" y="55"/>
                </a:cubicBezTo>
                <a:cubicBezTo>
                  <a:pt x="48" y="55"/>
                  <a:pt x="48" y="55"/>
                  <a:pt x="48" y="55"/>
                </a:cubicBezTo>
                <a:cubicBezTo>
                  <a:pt x="48" y="52"/>
                  <a:pt x="48" y="52"/>
                  <a:pt x="48" y="52"/>
                </a:cubicBezTo>
                <a:cubicBezTo>
                  <a:pt x="48" y="52"/>
                  <a:pt x="48" y="51"/>
                  <a:pt x="48" y="51"/>
                </a:cubicBezTo>
                <a:cubicBezTo>
                  <a:pt x="48" y="51"/>
                  <a:pt x="48" y="51"/>
                  <a:pt x="48" y="51"/>
                </a:cubicBezTo>
                <a:cubicBezTo>
                  <a:pt x="48" y="51"/>
                  <a:pt x="48" y="51"/>
                  <a:pt x="48" y="51"/>
                </a:cubicBezTo>
                <a:close/>
                <a:moveTo>
                  <a:pt x="42" y="50"/>
                </a:moveTo>
                <a:cubicBezTo>
                  <a:pt x="41" y="50"/>
                  <a:pt x="41" y="51"/>
                  <a:pt x="41" y="51"/>
                </a:cubicBezTo>
                <a:cubicBezTo>
                  <a:pt x="41" y="51"/>
                  <a:pt x="41" y="51"/>
                  <a:pt x="41" y="51"/>
                </a:cubicBezTo>
                <a:cubicBezTo>
                  <a:pt x="40" y="51"/>
                  <a:pt x="40" y="51"/>
                  <a:pt x="40" y="52"/>
                </a:cubicBezTo>
                <a:cubicBezTo>
                  <a:pt x="40" y="55"/>
                  <a:pt x="40" y="55"/>
                  <a:pt x="40" y="55"/>
                </a:cubicBezTo>
                <a:cubicBezTo>
                  <a:pt x="40" y="55"/>
                  <a:pt x="40" y="55"/>
                  <a:pt x="41" y="56"/>
                </a:cubicBezTo>
                <a:cubicBezTo>
                  <a:pt x="41" y="56"/>
                  <a:pt x="41" y="56"/>
                  <a:pt x="42" y="56"/>
                </a:cubicBezTo>
                <a:cubicBezTo>
                  <a:pt x="43" y="56"/>
                  <a:pt x="43" y="56"/>
                  <a:pt x="43" y="56"/>
                </a:cubicBezTo>
                <a:cubicBezTo>
                  <a:pt x="43" y="56"/>
                  <a:pt x="43" y="56"/>
                  <a:pt x="44" y="56"/>
                </a:cubicBezTo>
                <a:cubicBezTo>
                  <a:pt x="44" y="56"/>
                  <a:pt x="44" y="56"/>
                  <a:pt x="44" y="56"/>
                </a:cubicBezTo>
                <a:cubicBezTo>
                  <a:pt x="44" y="55"/>
                  <a:pt x="44" y="55"/>
                  <a:pt x="44" y="55"/>
                </a:cubicBezTo>
                <a:cubicBezTo>
                  <a:pt x="44" y="52"/>
                  <a:pt x="44" y="52"/>
                  <a:pt x="44" y="52"/>
                </a:cubicBezTo>
                <a:cubicBezTo>
                  <a:pt x="44" y="51"/>
                  <a:pt x="44" y="51"/>
                  <a:pt x="44" y="51"/>
                </a:cubicBezTo>
                <a:cubicBezTo>
                  <a:pt x="44" y="51"/>
                  <a:pt x="44" y="51"/>
                  <a:pt x="44" y="51"/>
                </a:cubicBezTo>
                <a:cubicBezTo>
                  <a:pt x="44" y="51"/>
                  <a:pt x="44" y="51"/>
                  <a:pt x="44" y="51"/>
                </a:cubicBezTo>
                <a:cubicBezTo>
                  <a:pt x="43" y="51"/>
                  <a:pt x="43" y="50"/>
                  <a:pt x="43" y="50"/>
                </a:cubicBezTo>
                <a:cubicBezTo>
                  <a:pt x="42" y="50"/>
                  <a:pt x="42" y="50"/>
                  <a:pt x="42" y="50"/>
                </a:cubicBezTo>
                <a:close/>
                <a:moveTo>
                  <a:pt x="43" y="51"/>
                </a:moveTo>
                <a:cubicBezTo>
                  <a:pt x="42" y="51"/>
                  <a:pt x="42" y="51"/>
                  <a:pt x="42" y="51"/>
                </a:cubicBezTo>
                <a:cubicBezTo>
                  <a:pt x="42" y="51"/>
                  <a:pt x="41" y="51"/>
                  <a:pt x="41" y="51"/>
                </a:cubicBezTo>
                <a:cubicBezTo>
                  <a:pt x="41" y="51"/>
                  <a:pt x="41" y="51"/>
                  <a:pt x="41" y="51"/>
                </a:cubicBezTo>
                <a:cubicBezTo>
                  <a:pt x="41" y="51"/>
                  <a:pt x="41" y="52"/>
                  <a:pt x="41" y="52"/>
                </a:cubicBezTo>
                <a:cubicBezTo>
                  <a:pt x="41" y="55"/>
                  <a:pt x="41" y="55"/>
                  <a:pt x="41" y="55"/>
                </a:cubicBezTo>
                <a:cubicBezTo>
                  <a:pt x="41" y="55"/>
                  <a:pt x="41" y="55"/>
                  <a:pt x="41" y="55"/>
                </a:cubicBezTo>
                <a:cubicBezTo>
                  <a:pt x="41" y="55"/>
                  <a:pt x="42" y="55"/>
                  <a:pt x="42" y="55"/>
                </a:cubicBezTo>
                <a:cubicBezTo>
                  <a:pt x="43" y="55"/>
                  <a:pt x="43" y="55"/>
                  <a:pt x="43" y="55"/>
                </a:cubicBezTo>
                <a:cubicBezTo>
                  <a:pt x="43" y="55"/>
                  <a:pt x="43" y="55"/>
                  <a:pt x="43" y="55"/>
                </a:cubicBezTo>
                <a:cubicBezTo>
                  <a:pt x="43" y="55"/>
                  <a:pt x="43" y="55"/>
                  <a:pt x="43" y="55"/>
                </a:cubicBezTo>
                <a:cubicBezTo>
                  <a:pt x="43" y="55"/>
                  <a:pt x="43" y="55"/>
                  <a:pt x="43" y="55"/>
                </a:cubicBezTo>
                <a:cubicBezTo>
                  <a:pt x="43" y="52"/>
                  <a:pt x="43" y="52"/>
                  <a:pt x="43" y="52"/>
                </a:cubicBezTo>
                <a:cubicBezTo>
                  <a:pt x="43" y="52"/>
                  <a:pt x="43" y="51"/>
                  <a:pt x="43" y="51"/>
                </a:cubicBezTo>
                <a:cubicBezTo>
                  <a:pt x="43" y="51"/>
                  <a:pt x="43" y="51"/>
                  <a:pt x="43" y="51"/>
                </a:cubicBezTo>
                <a:cubicBezTo>
                  <a:pt x="43" y="51"/>
                  <a:pt x="43" y="51"/>
                  <a:pt x="43" y="51"/>
                </a:cubicBezTo>
                <a:close/>
                <a:moveTo>
                  <a:pt x="38" y="51"/>
                </a:moveTo>
                <a:cubicBezTo>
                  <a:pt x="37" y="51"/>
                  <a:pt x="37" y="51"/>
                  <a:pt x="37" y="51"/>
                </a:cubicBezTo>
                <a:cubicBezTo>
                  <a:pt x="37" y="51"/>
                  <a:pt x="37" y="51"/>
                  <a:pt x="36" y="51"/>
                </a:cubicBezTo>
                <a:cubicBezTo>
                  <a:pt x="36" y="51"/>
                  <a:pt x="36" y="51"/>
                  <a:pt x="36" y="51"/>
                </a:cubicBezTo>
                <a:cubicBezTo>
                  <a:pt x="36" y="51"/>
                  <a:pt x="36" y="52"/>
                  <a:pt x="36" y="52"/>
                </a:cubicBezTo>
                <a:cubicBezTo>
                  <a:pt x="36" y="55"/>
                  <a:pt x="36" y="55"/>
                  <a:pt x="36" y="55"/>
                </a:cubicBezTo>
                <a:cubicBezTo>
                  <a:pt x="36" y="55"/>
                  <a:pt x="36" y="55"/>
                  <a:pt x="36" y="55"/>
                </a:cubicBezTo>
                <a:cubicBezTo>
                  <a:pt x="37" y="55"/>
                  <a:pt x="37" y="55"/>
                  <a:pt x="37" y="55"/>
                </a:cubicBezTo>
                <a:cubicBezTo>
                  <a:pt x="38" y="55"/>
                  <a:pt x="38" y="55"/>
                  <a:pt x="38" y="55"/>
                </a:cubicBezTo>
                <a:cubicBezTo>
                  <a:pt x="38" y="55"/>
                  <a:pt x="38" y="55"/>
                  <a:pt x="38" y="55"/>
                </a:cubicBezTo>
                <a:cubicBezTo>
                  <a:pt x="38" y="55"/>
                  <a:pt x="38" y="55"/>
                  <a:pt x="38" y="55"/>
                </a:cubicBezTo>
                <a:cubicBezTo>
                  <a:pt x="38" y="55"/>
                  <a:pt x="39" y="55"/>
                  <a:pt x="39" y="55"/>
                </a:cubicBezTo>
                <a:cubicBezTo>
                  <a:pt x="39" y="52"/>
                  <a:pt x="39" y="52"/>
                  <a:pt x="39" y="52"/>
                </a:cubicBezTo>
                <a:cubicBezTo>
                  <a:pt x="39" y="52"/>
                  <a:pt x="38" y="51"/>
                  <a:pt x="38" y="51"/>
                </a:cubicBezTo>
                <a:cubicBezTo>
                  <a:pt x="38" y="51"/>
                  <a:pt x="38" y="51"/>
                  <a:pt x="38" y="51"/>
                </a:cubicBezTo>
                <a:cubicBezTo>
                  <a:pt x="38" y="51"/>
                  <a:pt x="38" y="51"/>
                  <a:pt x="38" y="51"/>
                </a:cubicBezTo>
                <a:close/>
                <a:moveTo>
                  <a:pt x="28" y="50"/>
                </a:moveTo>
                <a:cubicBezTo>
                  <a:pt x="27" y="50"/>
                  <a:pt x="27" y="51"/>
                  <a:pt x="27" y="51"/>
                </a:cubicBezTo>
                <a:cubicBezTo>
                  <a:pt x="27" y="51"/>
                  <a:pt x="27" y="51"/>
                  <a:pt x="27" y="51"/>
                </a:cubicBezTo>
                <a:cubicBezTo>
                  <a:pt x="26" y="51"/>
                  <a:pt x="26" y="51"/>
                  <a:pt x="26" y="52"/>
                </a:cubicBezTo>
                <a:cubicBezTo>
                  <a:pt x="26" y="55"/>
                  <a:pt x="26" y="55"/>
                  <a:pt x="26" y="55"/>
                </a:cubicBezTo>
                <a:cubicBezTo>
                  <a:pt x="26" y="55"/>
                  <a:pt x="26" y="55"/>
                  <a:pt x="27" y="56"/>
                </a:cubicBezTo>
                <a:cubicBezTo>
                  <a:pt x="27" y="56"/>
                  <a:pt x="27" y="56"/>
                  <a:pt x="28" y="56"/>
                </a:cubicBezTo>
                <a:cubicBezTo>
                  <a:pt x="29" y="56"/>
                  <a:pt x="29" y="56"/>
                  <a:pt x="29" y="56"/>
                </a:cubicBezTo>
                <a:cubicBezTo>
                  <a:pt x="29" y="56"/>
                  <a:pt x="29" y="56"/>
                  <a:pt x="30" y="56"/>
                </a:cubicBezTo>
                <a:cubicBezTo>
                  <a:pt x="30" y="56"/>
                  <a:pt x="30" y="56"/>
                  <a:pt x="30" y="56"/>
                </a:cubicBezTo>
                <a:cubicBezTo>
                  <a:pt x="30" y="55"/>
                  <a:pt x="30" y="55"/>
                  <a:pt x="30" y="55"/>
                </a:cubicBezTo>
                <a:cubicBezTo>
                  <a:pt x="30" y="52"/>
                  <a:pt x="30" y="52"/>
                  <a:pt x="30" y="52"/>
                </a:cubicBezTo>
                <a:cubicBezTo>
                  <a:pt x="30" y="51"/>
                  <a:pt x="30" y="51"/>
                  <a:pt x="30" y="51"/>
                </a:cubicBezTo>
                <a:cubicBezTo>
                  <a:pt x="30" y="51"/>
                  <a:pt x="30" y="51"/>
                  <a:pt x="30" y="51"/>
                </a:cubicBezTo>
                <a:cubicBezTo>
                  <a:pt x="30" y="51"/>
                  <a:pt x="30" y="51"/>
                  <a:pt x="30" y="51"/>
                </a:cubicBezTo>
                <a:cubicBezTo>
                  <a:pt x="29" y="51"/>
                  <a:pt x="29" y="50"/>
                  <a:pt x="29" y="50"/>
                </a:cubicBezTo>
                <a:cubicBezTo>
                  <a:pt x="28" y="50"/>
                  <a:pt x="28" y="50"/>
                  <a:pt x="28" y="50"/>
                </a:cubicBezTo>
                <a:close/>
                <a:moveTo>
                  <a:pt x="29" y="51"/>
                </a:moveTo>
                <a:cubicBezTo>
                  <a:pt x="28" y="51"/>
                  <a:pt x="28" y="51"/>
                  <a:pt x="28" y="51"/>
                </a:cubicBezTo>
                <a:cubicBezTo>
                  <a:pt x="28" y="51"/>
                  <a:pt x="27" y="51"/>
                  <a:pt x="27" y="51"/>
                </a:cubicBezTo>
                <a:cubicBezTo>
                  <a:pt x="27" y="51"/>
                  <a:pt x="27" y="51"/>
                  <a:pt x="27" y="51"/>
                </a:cubicBezTo>
                <a:cubicBezTo>
                  <a:pt x="27" y="51"/>
                  <a:pt x="27" y="52"/>
                  <a:pt x="27" y="52"/>
                </a:cubicBezTo>
                <a:cubicBezTo>
                  <a:pt x="27" y="55"/>
                  <a:pt x="27" y="55"/>
                  <a:pt x="27" y="55"/>
                </a:cubicBezTo>
                <a:cubicBezTo>
                  <a:pt x="27" y="55"/>
                  <a:pt x="27" y="55"/>
                  <a:pt x="27" y="55"/>
                </a:cubicBezTo>
                <a:cubicBezTo>
                  <a:pt x="27" y="55"/>
                  <a:pt x="28" y="55"/>
                  <a:pt x="28" y="55"/>
                </a:cubicBezTo>
                <a:cubicBezTo>
                  <a:pt x="29" y="55"/>
                  <a:pt x="29" y="55"/>
                  <a:pt x="29" y="55"/>
                </a:cubicBezTo>
                <a:cubicBezTo>
                  <a:pt x="29" y="55"/>
                  <a:pt x="29" y="55"/>
                  <a:pt x="29" y="55"/>
                </a:cubicBezTo>
                <a:cubicBezTo>
                  <a:pt x="29" y="55"/>
                  <a:pt x="29" y="55"/>
                  <a:pt x="29" y="55"/>
                </a:cubicBezTo>
                <a:cubicBezTo>
                  <a:pt x="29" y="55"/>
                  <a:pt x="29" y="55"/>
                  <a:pt x="29" y="55"/>
                </a:cubicBezTo>
                <a:cubicBezTo>
                  <a:pt x="29" y="52"/>
                  <a:pt x="29" y="52"/>
                  <a:pt x="29" y="52"/>
                </a:cubicBezTo>
                <a:cubicBezTo>
                  <a:pt x="29" y="52"/>
                  <a:pt x="29" y="51"/>
                  <a:pt x="29" y="51"/>
                </a:cubicBezTo>
                <a:cubicBezTo>
                  <a:pt x="29" y="51"/>
                  <a:pt x="29" y="51"/>
                  <a:pt x="29" y="51"/>
                </a:cubicBezTo>
                <a:cubicBezTo>
                  <a:pt x="29" y="51"/>
                  <a:pt x="29" y="51"/>
                  <a:pt x="29" y="51"/>
                </a:cubicBezTo>
                <a:close/>
                <a:moveTo>
                  <a:pt x="23" y="50"/>
                </a:moveTo>
                <a:cubicBezTo>
                  <a:pt x="22" y="50"/>
                  <a:pt x="22" y="51"/>
                  <a:pt x="22" y="51"/>
                </a:cubicBezTo>
                <a:cubicBezTo>
                  <a:pt x="22" y="51"/>
                  <a:pt x="22" y="51"/>
                  <a:pt x="22" y="51"/>
                </a:cubicBezTo>
                <a:cubicBezTo>
                  <a:pt x="22" y="51"/>
                  <a:pt x="21" y="51"/>
                  <a:pt x="21" y="52"/>
                </a:cubicBezTo>
                <a:cubicBezTo>
                  <a:pt x="21" y="55"/>
                  <a:pt x="21" y="55"/>
                  <a:pt x="21" y="55"/>
                </a:cubicBezTo>
                <a:cubicBezTo>
                  <a:pt x="21" y="55"/>
                  <a:pt x="22" y="55"/>
                  <a:pt x="22" y="56"/>
                </a:cubicBezTo>
                <a:cubicBezTo>
                  <a:pt x="22" y="56"/>
                  <a:pt x="22" y="56"/>
                  <a:pt x="23" y="56"/>
                </a:cubicBezTo>
                <a:cubicBezTo>
                  <a:pt x="24" y="56"/>
                  <a:pt x="24" y="56"/>
                  <a:pt x="24" y="56"/>
                </a:cubicBezTo>
                <a:cubicBezTo>
                  <a:pt x="24" y="56"/>
                  <a:pt x="25" y="56"/>
                  <a:pt x="25" y="56"/>
                </a:cubicBezTo>
                <a:cubicBezTo>
                  <a:pt x="25" y="56"/>
                  <a:pt x="25" y="56"/>
                  <a:pt x="25" y="56"/>
                </a:cubicBezTo>
                <a:cubicBezTo>
                  <a:pt x="25" y="55"/>
                  <a:pt x="25" y="55"/>
                  <a:pt x="25" y="55"/>
                </a:cubicBezTo>
                <a:cubicBezTo>
                  <a:pt x="25" y="52"/>
                  <a:pt x="25" y="52"/>
                  <a:pt x="25" y="52"/>
                </a:cubicBezTo>
                <a:cubicBezTo>
                  <a:pt x="25" y="51"/>
                  <a:pt x="25" y="51"/>
                  <a:pt x="25" y="51"/>
                </a:cubicBezTo>
                <a:cubicBezTo>
                  <a:pt x="25" y="51"/>
                  <a:pt x="25" y="51"/>
                  <a:pt x="25" y="51"/>
                </a:cubicBezTo>
                <a:cubicBezTo>
                  <a:pt x="25" y="51"/>
                  <a:pt x="25" y="51"/>
                  <a:pt x="25" y="51"/>
                </a:cubicBezTo>
                <a:cubicBezTo>
                  <a:pt x="25" y="51"/>
                  <a:pt x="24" y="50"/>
                  <a:pt x="24" y="50"/>
                </a:cubicBezTo>
                <a:cubicBezTo>
                  <a:pt x="23" y="50"/>
                  <a:pt x="23" y="50"/>
                  <a:pt x="23" y="50"/>
                </a:cubicBezTo>
                <a:close/>
                <a:moveTo>
                  <a:pt x="24" y="51"/>
                </a:moveTo>
                <a:cubicBezTo>
                  <a:pt x="23" y="51"/>
                  <a:pt x="23" y="51"/>
                  <a:pt x="23" y="51"/>
                </a:cubicBezTo>
                <a:cubicBezTo>
                  <a:pt x="23" y="51"/>
                  <a:pt x="23" y="51"/>
                  <a:pt x="22" y="51"/>
                </a:cubicBezTo>
                <a:cubicBezTo>
                  <a:pt x="22" y="51"/>
                  <a:pt x="22" y="51"/>
                  <a:pt x="22" y="51"/>
                </a:cubicBezTo>
                <a:cubicBezTo>
                  <a:pt x="22" y="51"/>
                  <a:pt x="22" y="52"/>
                  <a:pt x="22" y="52"/>
                </a:cubicBezTo>
                <a:cubicBezTo>
                  <a:pt x="22" y="55"/>
                  <a:pt x="22" y="55"/>
                  <a:pt x="22" y="55"/>
                </a:cubicBezTo>
                <a:cubicBezTo>
                  <a:pt x="22" y="55"/>
                  <a:pt x="22" y="55"/>
                  <a:pt x="22" y="55"/>
                </a:cubicBezTo>
                <a:cubicBezTo>
                  <a:pt x="23" y="55"/>
                  <a:pt x="23" y="55"/>
                  <a:pt x="23" y="55"/>
                </a:cubicBezTo>
                <a:cubicBezTo>
                  <a:pt x="24" y="55"/>
                  <a:pt x="24" y="55"/>
                  <a:pt x="24" y="55"/>
                </a:cubicBezTo>
                <a:cubicBezTo>
                  <a:pt x="24" y="55"/>
                  <a:pt x="24" y="55"/>
                  <a:pt x="24" y="55"/>
                </a:cubicBezTo>
                <a:cubicBezTo>
                  <a:pt x="24" y="55"/>
                  <a:pt x="24" y="55"/>
                  <a:pt x="24" y="55"/>
                </a:cubicBezTo>
                <a:cubicBezTo>
                  <a:pt x="24" y="55"/>
                  <a:pt x="24" y="55"/>
                  <a:pt x="24" y="55"/>
                </a:cubicBezTo>
                <a:cubicBezTo>
                  <a:pt x="24" y="52"/>
                  <a:pt x="24" y="52"/>
                  <a:pt x="24" y="52"/>
                </a:cubicBezTo>
                <a:cubicBezTo>
                  <a:pt x="24" y="52"/>
                  <a:pt x="24" y="51"/>
                  <a:pt x="24" y="51"/>
                </a:cubicBezTo>
                <a:cubicBezTo>
                  <a:pt x="24" y="51"/>
                  <a:pt x="24" y="51"/>
                  <a:pt x="24" y="51"/>
                </a:cubicBezTo>
                <a:cubicBezTo>
                  <a:pt x="24" y="51"/>
                  <a:pt x="24" y="51"/>
                  <a:pt x="24" y="51"/>
                </a:cubicBezTo>
                <a:close/>
                <a:moveTo>
                  <a:pt x="18" y="50"/>
                </a:moveTo>
                <a:cubicBezTo>
                  <a:pt x="18" y="50"/>
                  <a:pt x="17" y="51"/>
                  <a:pt x="17" y="51"/>
                </a:cubicBezTo>
                <a:cubicBezTo>
                  <a:pt x="17" y="51"/>
                  <a:pt x="17" y="51"/>
                  <a:pt x="17" y="51"/>
                </a:cubicBezTo>
                <a:cubicBezTo>
                  <a:pt x="17" y="51"/>
                  <a:pt x="16" y="51"/>
                  <a:pt x="16" y="52"/>
                </a:cubicBezTo>
                <a:cubicBezTo>
                  <a:pt x="16" y="55"/>
                  <a:pt x="16" y="55"/>
                  <a:pt x="16" y="55"/>
                </a:cubicBezTo>
                <a:cubicBezTo>
                  <a:pt x="16" y="55"/>
                  <a:pt x="17" y="55"/>
                  <a:pt x="17" y="56"/>
                </a:cubicBezTo>
                <a:cubicBezTo>
                  <a:pt x="17" y="56"/>
                  <a:pt x="18" y="56"/>
                  <a:pt x="18" y="56"/>
                </a:cubicBezTo>
                <a:cubicBezTo>
                  <a:pt x="19" y="56"/>
                  <a:pt x="19" y="56"/>
                  <a:pt x="19" y="56"/>
                </a:cubicBezTo>
                <a:cubicBezTo>
                  <a:pt x="19" y="56"/>
                  <a:pt x="20" y="56"/>
                  <a:pt x="20" y="56"/>
                </a:cubicBezTo>
                <a:cubicBezTo>
                  <a:pt x="20" y="56"/>
                  <a:pt x="20" y="56"/>
                  <a:pt x="20" y="56"/>
                </a:cubicBezTo>
                <a:cubicBezTo>
                  <a:pt x="20" y="55"/>
                  <a:pt x="20" y="55"/>
                  <a:pt x="20" y="55"/>
                </a:cubicBezTo>
                <a:cubicBezTo>
                  <a:pt x="20" y="52"/>
                  <a:pt x="20" y="52"/>
                  <a:pt x="20" y="52"/>
                </a:cubicBezTo>
                <a:cubicBezTo>
                  <a:pt x="20" y="51"/>
                  <a:pt x="20" y="51"/>
                  <a:pt x="20" y="51"/>
                </a:cubicBezTo>
                <a:cubicBezTo>
                  <a:pt x="20" y="51"/>
                  <a:pt x="20" y="51"/>
                  <a:pt x="20" y="51"/>
                </a:cubicBezTo>
                <a:cubicBezTo>
                  <a:pt x="20" y="51"/>
                  <a:pt x="20" y="51"/>
                  <a:pt x="20" y="51"/>
                </a:cubicBezTo>
                <a:cubicBezTo>
                  <a:pt x="20" y="51"/>
                  <a:pt x="19" y="50"/>
                  <a:pt x="19" y="50"/>
                </a:cubicBezTo>
                <a:cubicBezTo>
                  <a:pt x="18" y="50"/>
                  <a:pt x="18" y="50"/>
                  <a:pt x="18" y="50"/>
                </a:cubicBezTo>
                <a:close/>
                <a:moveTo>
                  <a:pt x="19" y="51"/>
                </a:moveTo>
                <a:cubicBezTo>
                  <a:pt x="18" y="51"/>
                  <a:pt x="18" y="51"/>
                  <a:pt x="18" y="51"/>
                </a:cubicBezTo>
                <a:cubicBezTo>
                  <a:pt x="18" y="51"/>
                  <a:pt x="18" y="51"/>
                  <a:pt x="17" y="51"/>
                </a:cubicBezTo>
                <a:cubicBezTo>
                  <a:pt x="17" y="51"/>
                  <a:pt x="17" y="51"/>
                  <a:pt x="17" y="51"/>
                </a:cubicBezTo>
                <a:cubicBezTo>
                  <a:pt x="17" y="51"/>
                  <a:pt x="17" y="52"/>
                  <a:pt x="17" y="52"/>
                </a:cubicBezTo>
                <a:cubicBezTo>
                  <a:pt x="17" y="55"/>
                  <a:pt x="17" y="55"/>
                  <a:pt x="17" y="55"/>
                </a:cubicBezTo>
                <a:cubicBezTo>
                  <a:pt x="17" y="55"/>
                  <a:pt x="17" y="55"/>
                  <a:pt x="17" y="55"/>
                </a:cubicBezTo>
                <a:cubicBezTo>
                  <a:pt x="18" y="55"/>
                  <a:pt x="18" y="55"/>
                  <a:pt x="18" y="55"/>
                </a:cubicBezTo>
                <a:cubicBezTo>
                  <a:pt x="19" y="55"/>
                  <a:pt x="19" y="55"/>
                  <a:pt x="19" y="55"/>
                </a:cubicBezTo>
                <a:cubicBezTo>
                  <a:pt x="19" y="55"/>
                  <a:pt x="19" y="55"/>
                  <a:pt x="19" y="55"/>
                </a:cubicBezTo>
                <a:cubicBezTo>
                  <a:pt x="19" y="55"/>
                  <a:pt x="19" y="55"/>
                  <a:pt x="19" y="55"/>
                </a:cubicBezTo>
                <a:cubicBezTo>
                  <a:pt x="19" y="55"/>
                  <a:pt x="20" y="55"/>
                  <a:pt x="20" y="55"/>
                </a:cubicBezTo>
                <a:cubicBezTo>
                  <a:pt x="20" y="52"/>
                  <a:pt x="20" y="52"/>
                  <a:pt x="20" y="52"/>
                </a:cubicBezTo>
                <a:cubicBezTo>
                  <a:pt x="20" y="52"/>
                  <a:pt x="19" y="51"/>
                  <a:pt x="19" y="51"/>
                </a:cubicBezTo>
                <a:cubicBezTo>
                  <a:pt x="19" y="51"/>
                  <a:pt x="19" y="51"/>
                  <a:pt x="19" y="51"/>
                </a:cubicBezTo>
                <a:cubicBezTo>
                  <a:pt x="19" y="51"/>
                  <a:pt x="19" y="51"/>
                  <a:pt x="19" y="51"/>
                </a:cubicBezTo>
                <a:close/>
                <a:moveTo>
                  <a:pt x="14" y="51"/>
                </a:moveTo>
                <a:cubicBezTo>
                  <a:pt x="13" y="51"/>
                  <a:pt x="13" y="51"/>
                  <a:pt x="13" y="51"/>
                </a:cubicBezTo>
                <a:cubicBezTo>
                  <a:pt x="13" y="51"/>
                  <a:pt x="13" y="51"/>
                  <a:pt x="13" y="51"/>
                </a:cubicBezTo>
                <a:cubicBezTo>
                  <a:pt x="13" y="51"/>
                  <a:pt x="13" y="51"/>
                  <a:pt x="13" y="51"/>
                </a:cubicBezTo>
                <a:cubicBezTo>
                  <a:pt x="12" y="51"/>
                  <a:pt x="12" y="52"/>
                  <a:pt x="12" y="52"/>
                </a:cubicBezTo>
                <a:cubicBezTo>
                  <a:pt x="12" y="55"/>
                  <a:pt x="12" y="55"/>
                  <a:pt x="12" y="55"/>
                </a:cubicBezTo>
                <a:cubicBezTo>
                  <a:pt x="12" y="55"/>
                  <a:pt x="12" y="55"/>
                  <a:pt x="13" y="55"/>
                </a:cubicBezTo>
                <a:cubicBezTo>
                  <a:pt x="13" y="55"/>
                  <a:pt x="13" y="55"/>
                  <a:pt x="13" y="55"/>
                </a:cubicBezTo>
                <a:cubicBezTo>
                  <a:pt x="14" y="55"/>
                  <a:pt x="14" y="55"/>
                  <a:pt x="14" y="55"/>
                </a:cubicBezTo>
                <a:cubicBezTo>
                  <a:pt x="14" y="55"/>
                  <a:pt x="14" y="55"/>
                  <a:pt x="14" y="55"/>
                </a:cubicBezTo>
                <a:cubicBezTo>
                  <a:pt x="14" y="55"/>
                  <a:pt x="14" y="55"/>
                  <a:pt x="14" y="55"/>
                </a:cubicBezTo>
                <a:cubicBezTo>
                  <a:pt x="15" y="55"/>
                  <a:pt x="15" y="55"/>
                  <a:pt x="15" y="55"/>
                </a:cubicBezTo>
                <a:cubicBezTo>
                  <a:pt x="15" y="52"/>
                  <a:pt x="15" y="52"/>
                  <a:pt x="15" y="52"/>
                </a:cubicBezTo>
                <a:cubicBezTo>
                  <a:pt x="15" y="52"/>
                  <a:pt x="15" y="51"/>
                  <a:pt x="14" y="51"/>
                </a:cubicBezTo>
                <a:cubicBezTo>
                  <a:pt x="14" y="51"/>
                  <a:pt x="14" y="51"/>
                  <a:pt x="14" y="51"/>
                </a:cubicBezTo>
                <a:cubicBezTo>
                  <a:pt x="14" y="51"/>
                  <a:pt x="14" y="51"/>
                  <a:pt x="14" y="51"/>
                </a:cubicBezTo>
                <a:close/>
                <a:moveTo>
                  <a:pt x="17" y="24"/>
                </a:moveTo>
                <a:cubicBezTo>
                  <a:pt x="17" y="41"/>
                  <a:pt x="17" y="41"/>
                  <a:pt x="17" y="41"/>
                </a:cubicBezTo>
                <a:cubicBezTo>
                  <a:pt x="24" y="41"/>
                  <a:pt x="24" y="41"/>
                  <a:pt x="24" y="41"/>
                </a:cubicBezTo>
                <a:cubicBezTo>
                  <a:pt x="24" y="28"/>
                  <a:pt x="24" y="28"/>
                  <a:pt x="24" y="28"/>
                </a:cubicBezTo>
                <a:cubicBezTo>
                  <a:pt x="25" y="28"/>
                  <a:pt x="25" y="28"/>
                  <a:pt x="25" y="28"/>
                </a:cubicBezTo>
                <a:cubicBezTo>
                  <a:pt x="25" y="28"/>
                  <a:pt x="25" y="28"/>
                  <a:pt x="25" y="28"/>
                </a:cubicBezTo>
                <a:cubicBezTo>
                  <a:pt x="30" y="28"/>
                  <a:pt x="30" y="28"/>
                  <a:pt x="30" y="28"/>
                </a:cubicBezTo>
                <a:cubicBezTo>
                  <a:pt x="30" y="27"/>
                  <a:pt x="30" y="27"/>
                  <a:pt x="30" y="27"/>
                </a:cubicBezTo>
                <a:cubicBezTo>
                  <a:pt x="30" y="25"/>
                  <a:pt x="29" y="24"/>
                  <a:pt x="27" y="24"/>
                </a:cubicBezTo>
                <a:cubicBezTo>
                  <a:pt x="17" y="24"/>
                  <a:pt x="17" y="24"/>
                  <a:pt x="17" y="24"/>
                </a:cubicBezTo>
                <a:close/>
                <a:moveTo>
                  <a:pt x="30" y="29"/>
                </a:moveTo>
                <a:cubicBezTo>
                  <a:pt x="25" y="29"/>
                  <a:pt x="25" y="29"/>
                  <a:pt x="25" y="29"/>
                </a:cubicBezTo>
                <a:cubicBezTo>
                  <a:pt x="25" y="32"/>
                  <a:pt x="25" y="32"/>
                  <a:pt x="25" y="32"/>
                </a:cubicBezTo>
                <a:cubicBezTo>
                  <a:pt x="30" y="32"/>
                  <a:pt x="30" y="32"/>
                  <a:pt x="30" y="32"/>
                </a:cubicBezTo>
                <a:cubicBezTo>
                  <a:pt x="30" y="29"/>
                  <a:pt x="30" y="29"/>
                  <a:pt x="30" y="29"/>
                </a:cubicBezTo>
                <a:close/>
                <a:moveTo>
                  <a:pt x="30" y="33"/>
                </a:moveTo>
                <a:cubicBezTo>
                  <a:pt x="25" y="33"/>
                  <a:pt x="25" y="33"/>
                  <a:pt x="25" y="33"/>
                </a:cubicBezTo>
                <a:cubicBezTo>
                  <a:pt x="25" y="36"/>
                  <a:pt x="25" y="36"/>
                  <a:pt x="25" y="36"/>
                </a:cubicBezTo>
                <a:cubicBezTo>
                  <a:pt x="30" y="36"/>
                  <a:pt x="30" y="36"/>
                  <a:pt x="30" y="36"/>
                </a:cubicBezTo>
                <a:cubicBezTo>
                  <a:pt x="30" y="33"/>
                  <a:pt x="30" y="33"/>
                  <a:pt x="30" y="33"/>
                </a:cubicBezTo>
                <a:close/>
                <a:moveTo>
                  <a:pt x="30" y="37"/>
                </a:moveTo>
                <a:cubicBezTo>
                  <a:pt x="25" y="37"/>
                  <a:pt x="25" y="37"/>
                  <a:pt x="25" y="37"/>
                </a:cubicBezTo>
                <a:cubicBezTo>
                  <a:pt x="25" y="41"/>
                  <a:pt x="25" y="41"/>
                  <a:pt x="25" y="41"/>
                </a:cubicBezTo>
                <a:cubicBezTo>
                  <a:pt x="27" y="41"/>
                  <a:pt x="27" y="41"/>
                  <a:pt x="27" y="41"/>
                </a:cubicBezTo>
                <a:cubicBezTo>
                  <a:pt x="29" y="41"/>
                  <a:pt x="30" y="40"/>
                  <a:pt x="30" y="38"/>
                </a:cubicBezTo>
                <a:cubicBezTo>
                  <a:pt x="30" y="37"/>
                  <a:pt x="30" y="37"/>
                  <a:pt x="30" y="37"/>
                </a:cubicBezTo>
                <a:close/>
                <a:moveTo>
                  <a:pt x="16" y="41"/>
                </a:moveTo>
                <a:cubicBezTo>
                  <a:pt x="16" y="37"/>
                  <a:pt x="16" y="37"/>
                  <a:pt x="16" y="37"/>
                </a:cubicBezTo>
                <a:cubicBezTo>
                  <a:pt x="12" y="37"/>
                  <a:pt x="12" y="37"/>
                  <a:pt x="12" y="37"/>
                </a:cubicBezTo>
                <a:cubicBezTo>
                  <a:pt x="12" y="38"/>
                  <a:pt x="12" y="38"/>
                  <a:pt x="12" y="38"/>
                </a:cubicBezTo>
                <a:cubicBezTo>
                  <a:pt x="12" y="40"/>
                  <a:pt x="13" y="41"/>
                  <a:pt x="15" y="41"/>
                </a:cubicBezTo>
                <a:cubicBezTo>
                  <a:pt x="16" y="41"/>
                  <a:pt x="16" y="41"/>
                  <a:pt x="16" y="41"/>
                </a:cubicBezTo>
                <a:close/>
                <a:moveTo>
                  <a:pt x="12" y="36"/>
                </a:moveTo>
                <a:cubicBezTo>
                  <a:pt x="16" y="36"/>
                  <a:pt x="16" y="36"/>
                  <a:pt x="16" y="36"/>
                </a:cubicBezTo>
                <a:cubicBezTo>
                  <a:pt x="16" y="33"/>
                  <a:pt x="16" y="33"/>
                  <a:pt x="16" y="33"/>
                </a:cubicBezTo>
                <a:cubicBezTo>
                  <a:pt x="12" y="33"/>
                  <a:pt x="12" y="33"/>
                  <a:pt x="12" y="33"/>
                </a:cubicBezTo>
                <a:cubicBezTo>
                  <a:pt x="12" y="36"/>
                  <a:pt x="12" y="36"/>
                  <a:pt x="12" y="36"/>
                </a:cubicBezTo>
                <a:close/>
                <a:moveTo>
                  <a:pt x="12" y="32"/>
                </a:moveTo>
                <a:cubicBezTo>
                  <a:pt x="16" y="32"/>
                  <a:pt x="16" y="32"/>
                  <a:pt x="16" y="32"/>
                </a:cubicBezTo>
                <a:cubicBezTo>
                  <a:pt x="16" y="29"/>
                  <a:pt x="16" y="29"/>
                  <a:pt x="16" y="29"/>
                </a:cubicBezTo>
                <a:cubicBezTo>
                  <a:pt x="12" y="29"/>
                  <a:pt x="12" y="29"/>
                  <a:pt x="12" y="29"/>
                </a:cubicBezTo>
                <a:lnTo>
                  <a:pt x="12" y="32"/>
                </a:lnTo>
                <a:close/>
              </a:path>
            </a:pathLst>
          </a:custGeom>
          <a:solidFill>
            <a:schemeClr val="tx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426" name="Freeform 5554"/>
          <p:cNvSpPr>
            <a:spLocks noEditPoints="1" noChangeArrowheads="1"/>
          </p:cNvSpPr>
          <p:nvPr/>
        </p:nvSpPr>
        <p:spPr bwMode="auto">
          <a:xfrm>
            <a:off x="1782763" y="2735263"/>
            <a:ext cx="538162" cy="412750"/>
          </a:xfrm>
          <a:custGeom>
            <a:avLst/>
            <a:gdLst>
              <a:gd name="T0" fmla="*/ 1548416574 w 134"/>
              <a:gd name="T1" fmla="*/ 401457481 h 103"/>
              <a:gd name="T2" fmla="*/ 96776789 w 134"/>
              <a:gd name="T3" fmla="*/ 513865735 h 103"/>
              <a:gd name="T4" fmla="*/ 1822614129 w 134"/>
              <a:gd name="T5" fmla="*/ 1557654383 h 103"/>
              <a:gd name="T6" fmla="*/ 1887133327 w 134"/>
              <a:gd name="T7" fmla="*/ 963498755 h 103"/>
              <a:gd name="T8" fmla="*/ 1919390918 w 134"/>
              <a:gd name="T9" fmla="*/ 883204854 h 103"/>
              <a:gd name="T10" fmla="*/ 1919390918 w 134"/>
              <a:gd name="T11" fmla="*/ 883204854 h 103"/>
              <a:gd name="T12" fmla="*/ 1919390918 w 134"/>
              <a:gd name="T13" fmla="*/ 1654005461 h 103"/>
              <a:gd name="T14" fmla="*/ 48386386 w 134"/>
              <a:gd name="T15" fmla="*/ 1654005461 h 103"/>
              <a:gd name="T16" fmla="*/ 0 w 134"/>
              <a:gd name="T17" fmla="*/ 1605829922 h 103"/>
              <a:gd name="T18" fmla="*/ 0 w 134"/>
              <a:gd name="T19" fmla="*/ 401457481 h 103"/>
              <a:gd name="T20" fmla="*/ 274197555 w 134"/>
              <a:gd name="T21" fmla="*/ 1059849833 h 103"/>
              <a:gd name="T22" fmla="*/ 822596682 w 134"/>
              <a:gd name="T23" fmla="*/ 1140139726 h 103"/>
              <a:gd name="T24" fmla="*/ 274197555 w 134"/>
              <a:gd name="T25" fmla="*/ 1059849833 h 103"/>
              <a:gd name="T26" fmla="*/ 274197555 w 134"/>
              <a:gd name="T27" fmla="*/ 915323216 h 103"/>
              <a:gd name="T28" fmla="*/ 1209699821 w 134"/>
              <a:gd name="T29" fmla="*/ 835033323 h 103"/>
              <a:gd name="T30" fmla="*/ 274197555 w 134"/>
              <a:gd name="T31" fmla="*/ 610216813 h 103"/>
              <a:gd name="T32" fmla="*/ 1209699821 w 134"/>
              <a:gd name="T33" fmla="*/ 690506706 h 103"/>
              <a:gd name="T34" fmla="*/ 274197555 w 134"/>
              <a:gd name="T35" fmla="*/ 610216813 h 103"/>
              <a:gd name="T36" fmla="*/ 2000038912 w 134"/>
              <a:gd name="T37" fmla="*/ 256934871 h 103"/>
              <a:gd name="T38" fmla="*/ 1887133327 w 134"/>
              <a:gd name="T39" fmla="*/ 690506706 h 103"/>
              <a:gd name="T40" fmla="*/ 1967777305 w 134"/>
              <a:gd name="T41" fmla="*/ 674449529 h 103"/>
              <a:gd name="T42" fmla="*/ 2145202087 w 134"/>
              <a:gd name="T43" fmla="*/ 272992049 h 103"/>
              <a:gd name="T44" fmla="*/ 2129073291 w 134"/>
              <a:gd name="T45" fmla="*/ 224816510 h 103"/>
              <a:gd name="T46" fmla="*/ 1725837340 w 134"/>
              <a:gd name="T47" fmla="*/ 256934871 h 103"/>
              <a:gd name="T48" fmla="*/ 1822614129 w 134"/>
              <a:gd name="T49" fmla="*/ 802914961 h 103"/>
              <a:gd name="T50" fmla="*/ 1451639785 w 134"/>
              <a:gd name="T51" fmla="*/ 1108021364 h 103"/>
              <a:gd name="T52" fmla="*/ 1419382194 w 134"/>
              <a:gd name="T53" fmla="*/ 1364956235 h 103"/>
              <a:gd name="T54" fmla="*/ 1483897376 w 134"/>
              <a:gd name="T55" fmla="*/ 1268605158 h 103"/>
              <a:gd name="T56" fmla="*/ 1532287779 w 134"/>
              <a:gd name="T57" fmla="*/ 1188315265 h 103"/>
              <a:gd name="T58" fmla="*/ 1516158983 w 134"/>
              <a:gd name="T59" fmla="*/ 1268605158 h 103"/>
              <a:gd name="T60" fmla="*/ 1500026172 w 134"/>
              <a:gd name="T61" fmla="*/ 1397070590 h 103"/>
              <a:gd name="T62" fmla="*/ 1645193363 w 134"/>
              <a:gd name="T63" fmla="*/ 1172258087 h 103"/>
              <a:gd name="T64" fmla="*/ 1806485334 w 134"/>
              <a:gd name="T65" fmla="*/ 835033323 h 103"/>
              <a:gd name="T66" fmla="*/ 1451639785 w 134"/>
              <a:gd name="T67" fmla="*/ 1075907010 h 103"/>
              <a:gd name="T68" fmla="*/ 1806485334 w 134"/>
              <a:gd name="T69" fmla="*/ 835033323 h 103"/>
              <a:gd name="T70" fmla="*/ 677433506 w 134"/>
              <a:gd name="T71" fmla="*/ 1461307313 h 103"/>
              <a:gd name="T72" fmla="*/ 822596682 w 134"/>
              <a:gd name="T73" fmla="*/ 1348899058 h 103"/>
              <a:gd name="T74" fmla="*/ 838725477 w 134"/>
              <a:gd name="T75" fmla="*/ 1445246129 h 103"/>
              <a:gd name="T76" fmla="*/ 1032279055 w 134"/>
              <a:gd name="T77" fmla="*/ 1413131774 h 103"/>
              <a:gd name="T78" fmla="*/ 1112923032 w 134"/>
              <a:gd name="T79" fmla="*/ 1429188951 h 103"/>
              <a:gd name="T80" fmla="*/ 1129051828 w 134"/>
              <a:gd name="T81" fmla="*/ 1429188951 h 103"/>
              <a:gd name="T82" fmla="*/ 1129051828 w 134"/>
              <a:gd name="T83" fmla="*/ 1509478845 h 103"/>
              <a:gd name="T84" fmla="*/ 1290347814 w 134"/>
              <a:gd name="T85" fmla="*/ 1525540029 h 103"/>
              <a:gd name="T86" fmla="*/ 1193571026 w 134"/>
              <a:gd name="T87" fmla="*/ 1461307313 h 103"/>
              <a:gd name="T88" fmla="*/ 1193571026 w 134"/>
              <a:gd name="T89" fmla="*/ 1445246129 h 103"/>
              <a:gd name="T90" fmla="*/ 1161313435 w 134"/>
              <a:gd name="T91" fmla="*/ 1348899058 h 103"/>
              <a:gd name="T92" fmla="*/ 1080665441 w 134"/>
              <a:gd name="T93" fmla="*/ 1364956235 h 103"/>
              <a:gd name="T94" fmla="*/ 887111863 w 134"/>
              <a:gd name="T95" fmla="*/ 1381013413 h 103"/>
              <a:gd name="T96" fmla="*/ 629043104 w 134"/>
              <a:gd name="T97" fmla="*/ 1397070590 h 1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4"/>
              <a:gd name="T148" fmla="*/ 0 h 103"/>
              <a:gd name="T149" fmla="*/ 134 w 134"/>
              <a:gd name="T150" fmla="*/ 103 h 10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4" h="103">
                <a:moveTo>
                  <a:pt x="3" y="25"/>
                </a:moveTo>
                <a:cubicBezTo>
                  <a:pt x="96" y="25"/>
                  <a:pt x="96" y="25"/>
                  <a:pt x="96" y="25"/>
                </a:cubicBezTo>
                <a:cubicBezTo>
                  <a:pt x="96" y="27"/>
                  <a:pt x="95" y="30"/>
                  <a:pt x="94" y="32"/>
                </a:cubicBezTo>
                <a:cubicBezTo>
                  <a:pt x="6" y="32"/>
                  <a:pt x="6" y="32"/>
                  <a:pt x="6" y="32"/>
                </a:cubicBezTo>
                <a:cubicBezTo>
                  <a:pt x="6" y="97"/>
                  <a:pt x="6" y="97"/>
                  <a:pt x="6" y="97"/>
                </a:cubicBezTo>
                <a:cubicBezTo>
                  <a:pt x="113" y="97"/>
                  <a:pt x="113" y="97"/>
                  <a:pt x="113" y="97"/>
                </a:cubicBezTo>
                <a:cubicBezTo>
                  <a:pt x="113" y="69"/>
                  <a:pt x="113" y="69"/>
                  <a:pt x="113" y="69"/>
                </a:cubicBezTo>
                <a:cubicBezTo>
                  <a:pt x="114" y="66"/>
                  <a:pt x="115" y="63"/>
                  <a:pt x="117" y="60"/>
                </a:cubicBezTo>
                <a:cubicBezTo>
                  <a:pt x="117" y="60"/>
                  <a:pt x="117" y="60"/>
                  <a:pt x="117" y="60"/>
                </a:cubicBezTo>
                <a:cubicBezTo>
                  <a:pt x="119" y="55"/>
                  <a:pt x="119" y="55"/>
                  <a:pt x="119" y="55"/>
                </a:cubicBezTo>
                <a:cubicBezTo>
                  <a:pt x="119" y="54"/>
                  <a:pt x="119" y="54"/>
                  <a:pt x="119" y="54"/>
                </a:cubicBezTo>
                <a:cubicBezTo>
                  <a:pt x="119" y="54"/>
                  <a:pt x="119" y="54"/>
                  <a:pt x="119" y="55"/>
                </a:cubicBezTo>
                <a:cubicBezTo>
                  <a:pt x="119" y="100"/>
                  <a:pt x="119" y="100"/>
                  <a:pt x="119" y="100"/>
                </a:cubicBezTo>
                <a:cubicBezTo>
                  <a:pt x="119" y="103"/>
                  <a:pt x="119" y="103"/>
                  <a:pt x="119" y="103"/>
                </a:cubicBezTo>
                <a:cubicBezTo>
                  <a:pt x="116" y="103"/>
                  <a:pt x="116" y="103"/>
                  <a:pt x="116" y="103"/>
                </a:cubicBezTo>
                <a:cubicBezTo>
                  <a:pt x="3" y="103"/>
                  <a:pt x="3" y="103"/>
                  <a:pt x="3" y="103"/>
                </a:cubicBezTo>
                <a:cubicBezTo>
                  <a:pt x="0" y="103"/>
                  <a:pt x="0" y="103"/>
                  <a:pt x="0" y="103"/>
                </a:cubicBezTo>
                <a:cubicBezTo>
                  <a:pt x="0" y="100"/>
                  <a:pt x="0" y="100"/>
                  <a:pt x="0" y="100"/>
                </a:cubicBezTo>
                <a:cubicBezTo>
                  <a:pt x="0" y="28"/>
                  <a:pt x="0" y="28"/>
                  <a:pt x="0" y="28"/>
                </a:cubicBezTo>
                <a:cubicBezTo>
                  <a:pt x="0" y="25"/>
                  <a:pt x="0" y="25"/>
                  <a:pt x="0" y="25"/>
                </a:cubicBezTo>
                <a:cubicBezTo>
                  <a:pt x="3" y="25"/>
                  <a:pt x="3" y="25"/>
                  <a:pt x="3" y="25"/>
                </a:cubicBezTo>
                <a:close/>
                <a:moveTo>
                  <a:pt x="17" y="66"/>
                </a:moveTo>
                <a:cubicBezTo>
                  <a:pt x="17" y="71"/>
                  <a:pt x="17" y="71"/>
                  <a:pt x="17" y="71"/>
                </a:cubicBezTo>
                <a:cubicBezTo>
                  <a:pt x="51" y="71"/>
                  <a:pt x="51" y="71"/>
                  <a:pt x="51" y="71"/>
                </a:cubicBezTo>
                <a:cubicBezTo>
                  <a:pt x="51" y="66"/>
                  <a:pt x="51" y="66"/>
                  <a:pt x="51" y="66"/>
                </a:cubicBezTo>
                <a:cubicBezTo>
                  <a:pt x="17" y="66"/>
                  <a:pt x="17" y="66"/>
                  <a:pt x="17" y="66"/>
                </a:cubicBezTo>
                <a:close/>
                <a:moveTo>
                  <a:pt x="17" y="52"/>
                </a:moveTo>
                <a:cubicBezTo>
                  <a:pt x="17" y="57"/>
                  <a:pt x="17" y="57"/>
                  <a:pt x="17" y="57"/>
                </a:cubicBezTo>
                <a:cubicBezTo>
                  <a:pt x="75" y="57"/>
                  <a:pt x="75" y="57"/>
                  <a:pt x="75" y="57"/>
                </a:cubicBezTo>
                <a:cubicBezTo>
                  <a:pt x="75" y="52"/>
                  <a:pt x="75" y="52"/>
                  <a:pt x="75" y="52"/>
                </a:cubicBezTo>
                <a:cubicBezTo>
                  <a:pt x="17" y="52"/>
                  <a:pt x="17" y="52"/>
                  <a:pt x="17" y="52"/>
                </a:cubicBezTo>
                <a:close/>
                <a:moveTo>
                  <a:pt x="17" y="38"/>
                </a:moveTo>
                <a:cubicBezTo>
                  <a:pt x="17" y="43"/>
                  <a:pt x="17" y="43"/>
                  <a:pt x="17" y="43"/>
                </a:cubicBezTo>
                <a:cubicBezTo>
                  <a:pt x="75" y="43"/>
                  <a:pt x="75" y="43"/>
                  <a:pt x="75" y="43"/>
                </a:cubicBezTo>
                <a:cubicBezTo>
                  <a:pt x="75" y="38"/>
                  <a:pt x="75" y="38"/>
                  <a:pt x="75" y="38"/>
                </a:cubicBezTo>
                <a:cubicBezTo>
                  <a:pt x="17" y="38"/>
                  <a:pt x="17" y="38"/>
                  <a:pt x="17" y="38"/>
                </a:cubicBezTo>
                <a:close/>
                <a:moveTo>
                  <a:pt x="123" y="21"/>
                </a:moveTo>
                <a:cubicBezTo>
                  <a:pt x="123" y="19"/>
                  <a:pt x="124" y="18"/>
                  <a:pt x="124" y="16"/>
                </a:cubicBezTo>
                <a:cubicBezTo>
                  <a:pt x="128" y="17"/>
                  <a:pt x="128" y="17"/>
                  <a:pt x="128" y="17"/>
                </a:cubicBezTo>
                <a:cubicBezTo>
                  <a:pt x="125" y="23"/>
                  <a:pt x="116" y="41"/>
                  <a:pt x="117" y="43"/>
                </a:cubicBezTo>
                <a:cubicBezTo>
                  <a:pt x="118" y="46"/>
                  <a:pt x="121" y="46"/>
                  <a:pt x="121" y="46"/>
                </a:cubicBezTo>
                <a:cubicBezTo>
                  <a:pt x="122" y="42"/>
                  <a:pt x="122" y="42"/>
                  <a:pt x="122" y="42"/>
                </a:cubicBezTo>
                <a:cubicBezTo>
                  <a:pt x="122" y="42"/>
                  <a:pt x="121" y="43"/>
                  <a:pt x="121" y="42"/>
                </a:cubicBezTo>
                <a:cubicBezTo>
                  <a:pt x="120" y="41"/>
                  <a:pt x="133" y="17"/>
                  <a:pt x="133" y="17"/>
                </a:cubicBezTo>
                <a:cubicBezTo>
                  <a:pt x="134" y="15"/>
                  <a:pt x="134" y="15"/>
                  <a:pt x="134" y="15"/>
                </a:cubicBezTo>
                <a:cubicBezTo>
                  <a:pt x="132" y="14"/>
                  <a:pt x="132" y="14"/>
                  <a:pt x="132" y="14"/>
                </a:cubicBezTo>
                <a:cubicBezTo>
                  <a:pt x="124" y="12"/>
                  <a:pt x="124" y="12"/>
                  <a:pt x="124" y="12"/>
                </a:cubicBezTo>
                <a:cubicBezTo>
                  <a:pt x="124" y="0"/>
                  <a:pt x="114" y="0"/>
                  <a:pt x="107" y="16"/>
                </a:cubicBezTo>
                <a:cubicBezTo>
                  <a:pt x="103" y="25"/>
                  <a:pt x="99" y="35"/>
                  <a:pt x="96" y="44"/>
                </a:cubicBezTo>
                <a:cubicBezTo>
                  <a:pt x="113" y="50"/>
                  <a:pt x="113" y="50"/>
                  <a:pt x="113" y="50"/>
                </a:cubicBezTo>
                <a:cubicBezTo>
                  <a:pt x="117" y="41"/>
                  <a:pt x="120" y="31"/>
                  <a:pt x="123" y="21"/>
                </a:cubicBezTo>
                <a:close/>
                <a:moveTo>
                  <a:pt x="90" y="69"/>
                </a:moveTo>
                <a:cubicBezTo>
                  <a:pt x="86" y="74"/>
                  <a:pt x="86" y="74"/>
                  <a:pt x="86" y="74"/>
                </a:cubicBezTo>
                <a:cubicBezTo>
                  <a:pt x="88" y="85"/>
                  <a:pt x="88" y="85"/>
                  <a:pt x="88" y="85"/>
                </a:cubicBezTo>
                <a:cubicBezTo>
                  <a:pt x="90" y="86"/>
                  <a:pt x="90" y="86"/>
                  <a:pt x="90" y="86"/>
                </a:cubicBezTo>
                <a:cubicBezTo>
                  <a:pt x="92" y="79"/>
                  <a:pt x="92" y="79"/>
                  <a:pt x="92" y="79"/>
                </a:cubicBezTo>
                <a:cubicBezTo>
                  <a:pt x="91" y="78"/>
                  <a:pt x="91" y="77"/>
                  <a:pt x="91" y="76"/>
                </a:cubicBezTo>
                <a:cubicBezTo>
                  <a:pt x="92" y="75"/>
                  <a:pt x="93" y="74"/>
                  <a:pt x="95" y="74"/>
                </a:cubicBezTo>
                <a:cubicBezTo>
                  <a:pt x="96" y="75"/>
                  <a:pt x="97" y="76"/>
                  <a:pt x="96" y="78"/>
                </a:cubicBezTo>
                <a:cubicBezTo>
                  <a:pt x="96" y="79"/>
                  <a:pt x="95" y="79"/>
                  <a:pt x="94" y="79"/>
                </a:cubicBezTo>
                <a:cubicBezTo>
                  <a:pt x="91" y="87"/>
                  <a:pt x="91" y="87"/>
                  <a:pt x="91" y="87"/>
                </a:cubicBezTo>
                <a:cubicBezTo>
                  <a:pt x="93" y="87"/>
                  <a:pt x="93" y="87"/>
                  <a:pt x="93" y="87"/>
                </a:cubicBezTo>
                <a:cubicBezTo>
                  <a:pt x="102" y="80"/>
                  <a:pt x="102" y="80"/>
                  <a:pt x="102" y="80"/>
                </a:cubicBezTo>
                <a:cubicBezTo>
                  <a:pt x="102" y="73"/>
                  <a:pt x="102" y="73"/>
                  <a:pt x="102" y="73"/>
                </a:cubicBezTo>
                <a:cubicBezTo>
                  <a:pt x="90" y="69"/>
                  <a:pt x="90" y="69"/>
                  <a:pt x="90" y="69"/>
                </a:cubicBezTo>
                <a:close/>
                <a:moveTo>
                  <a:pt x="112" y="52"/>
                </a:moveTo>
                <a:cubicBezTo>
                  <a:pt x="96" y="46"/>
                  <a:pt x="96" y="46"/>
                  <a:pt x="96" y="46"/>
                </a:cubicBezTo>
                <a:cubicBezTo>
                  <a:pt x="93" y="53"/>
                  <a:pt x="92" y="60"/>
                  <a:pt x="90" y="67"/>
                </a:cubicBezTo>
                <a:cubicBezTo>
                  <a:pt x="94" y="69"/>
                  <a:pt x="99" y="70"/>
                  <a:pt x="103" y="72"/>
                </a:cubicBezTo>
                <a:cubicBezTo>
                  <a:pt x="107" y="65"/>
                  <a:pt x="109" y="59"/>
                  <a:pt x="112" y="52"/>
                </a:cubicBezTo>
                <a:close/>
                <a:moveTo>
                  <a:pt x="39" y="87"/>
                </a:moveTo>
                <a:cubicBezTo>
                  <a:pt x="42" y="91"/>
                  <a:pt x="42" y="91"/>
                  <a:pt x="42" y="91"/>
                </a:cubicBezTo>
                <a:cubicBezTo>
                  <a:pt x="42" y="91"/>
                  <a:pt x="53" y="80"/>
                  <a:pt x="53" y="81"/>
                </a:cubicBezTo>
                <a:cubicBezTo>
                  <a:pt x="53" y="82"/>
                  <a:pt x="51" y="83"/>
                  <a:pt x="51" y="84"/>
                </a:cubicBezTo>
                <a:cubicBezTo>
                  <a:pt x="49" y="85"/>
                  <a:pt x="48" y="86"/>
                  <a:pt x="48" y="87"/>
                </a:cubicBezTo>
                <a:cubicBezTo>
                  <a:pt x="48" y="89"/>
                  <a:pt x="49" y="90"/>
                  <a:pt x="52" y="90"/>
                </a:cubicBezTo>
                <a:cubicBezTo>
                  <a:pt x="55" y="91"/>
                  <a:pt x="57" y="90"/>
                  <a:pt x="60" y="89"/>
                </a:cubicBezTo>
                <a:cubicBezTo>
                  <a:pt x="61" y="88"/>
                  <a:pt x="63" y="88"/>
                  <a:pt x="64" y="88"/>
                </a:cubicBezTo>
                <a:cubicBezTo>
                  <a:pt x="64" y="89"/>
                  <a:pt x="65" y="89"/>
                  <a:pt x="66" y="90"/>
                </a:cubicBezTo>
                <a:cubicBezTo>
                  <a:pt x="67" y="90"/>
                  <a:pt x="68" y="89"/>
                  <a:pt x="69" y="89"/>
                </a:cubicBezTo>
                <a:cubicBezTo>
                  <a:pt x="70" y="89"/>
                  <a:pt x="70" y="89"/>
                  <a:pt x="70" y="89"/>
                </a:cubicBezTo>
                <a:cubicBezTo>
                  <a:pt x="70" y="89"/>
                  <a:pt x="70" y="89"/>
                  <a:pt x="70" y="89"/>
                </a:cubicBezTo>
                <a:cubicBezTo>
                  <a:pt x="70" y="89"/>
                  <a:pt x="70" y="89"/>
                  <a:pt x="70" y="89"/>
                </a:cubicBezTo>
                <a:cubicBezTo>
                  <a:pt x="69" y="91"/>
                  <a:pt x="69" y="93"/>
                  <a:pt x="70" y="94"/>
                </a:cubicBezTo>
                <a:cubicBezTo>
                  <a:pt x="70" y="96"/>
                  <a:pt x="72" y="96"/>
                  <a:pt x="74" y="95"/>
                </a:cubicBezTo>
                <a:cubicBezTo>
                  <a:pt x="76" y="95"/>
                  <a:pt x="80" y="95"/>
                  <a:pt x="80" y="95"/>
                </a:cubicBezTo>
                <a:cubicBezTo>
                  <a:pt x="81" y="91"/>
                  <a:pt x="81" y="91"/>
                  <a:pt x="81" y="91"/>
                </a:cubicBezTo>
                <a:cubicBezTo>
                  <a:pt x="81" y="91"/>
                  <a:pt x="77" y="90"/>
                  <a:pt x="74" y="91"/>
                </a:cubicBezTo>
                <a:cubicBezTo>
                  <a:pt x="74" y="90"/>
                  <a:pt x="74" y="90"/>
                  <a:pt x="74" y="90"/>
                </a:cubicBezTo>
                <a:cubicBezTo>
                  <a:pt x="74" y="90"/>
                  <a:pt x="74" y="90"/>
                  <a:pt x="74" y="90"/>
                </a:cubicBezTo>
                <a:cubicBezTo>
                  <a:pt x="74" y="89"/>
                  <a:pt x="75" y="89"/>
                  <a:pt x="75" y="88"/>
                </a:cubicBezTo>
                <a:cubicBezTo>
                  <a:pt x="75" y="85"/>
                  <a:pt x="74" y="84"/>
                  <a:pt x="72" y="84"/>
                </a:cubicBezTo>
                <a:cubicBezTo>
                  <a:pt x="71" y="83"/>
                  <a:pt x="69" y="84"/>
                  <a:pt x="68" y="85"/>
                </a:cubicBezTo>
                <a:cubicBezTo>
                  <a:pt x="68" y="85"/>
                  <a:pt x="67" y="85"/>
                  <a:pt x="67" y="85"/>
                </a:cubicBezTo>
                <a:cubicBezTo>
                  <a:pt x="65" y="83"/>
                  <a:pt x="62" y="84"/>
                  <a:pt x="58" y="85"/>
                </a:cubicBezTo>
                <a:cubicBezTo>
                  <a:pt x="57" y="85"/>
                  <a:pt x="56" y="86"/>
                  <a:pt x="55" y="86"/>
                </a:cubicBezTo>
                <a:cubicBezTo>
                  <a:pt x="56" y="85"/>
                  <a:pt x="57" y="83"/>
                  <a:pt x="57" y="81"/>
                </a:cubicBezTo>
                <a:cubicBezTo>
                  <a:pt x="57" y="73"/>
                  <a:pt x="39" y="87"/>
                  <a:pt x="39" y="87"/>
                </a:cubicBezTo>
                <a:close/>
              </a:path>
            </a:pathLst>
          </a:custGeom>
          <a:solidFill>
            <a:schemeClr val="tx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427" name="Freeform 5567"/>
          <p:cNvSpPr>
            <a:spLocks noEditPoints="1" noChangeArrowheads="1"/>
          </p:cNvSpPr>
          <p:nvPr/>
        </p:nvSpPr>
        <p:spPr bwMode="auto">
          <a:xfrm>
            <a:off x="5308600" y="2717800"/>
            <a:ext cx="434975" cy="495300"/>
          </a:xfrm>
          <a:custGeom>
            <a:avLst/>
            <a:gdLst>
              <a:gd name="T0" fmla="*/ 535297151 w 108"/>
              <a:gd name="T1" fmla="*/ 1783688051 h 123"/>
              <a:gd name="T2" fmla="*/ 502855265 w 108"/>
              <a:gd name="T3" fmla="*/ 1816120134 h 123"/>
              <a:gd name="T4" fmla="*/ 502855265 w 108"/>
              <a:gd name="T5" fmla="*/ 1848552217 h 123"/>
              <a:gd name="T6" fmla="*/ 535297151 w 108"/>
              <a:gd name="T7" fmla="*/ 1880980273 h 123"/>
              <a:gd name="T8" fmla="*/ 811055191 w 108"/>
              <a:gd name="T9" fmla="*/ 1880980273 h 123"/>
              <a:gd name="T10" fmla="*/ 843497076 w 108"/>
              <a:gd name="T11" fmla="*/ 1848552217 h 123"/>
              <a:gd name="T12" fmla="*/ 843497076 w 108"/>
              <a:gd name="T13" fmla="*/ 1816120134 h 123"/>
              <a:gd name="T14" fmla="*/ 811055191 w 108"/>
              <a:gd name="T15" fmla="*/ 1783688051 h 123"/>
              <a:gd name="T16" fmla="*/ 535297151 w 108"/>
              <a:gd name="T17" fmla="*/ 1783688051 h 123"/>
              <a:gd name="T18" fmla="*/ 729952491 w 108"/>
              <a:gd name="T19" fmla="*/ 599969373 h 123"/>
              <a:gd name="T20" fmla="*/ 729952491 w 108"/>
              <a:gd name="T21" fmla="*/ 664829512 h 123"/>
              <a:gd name="T22" fmla="*/ 1476123910 w 108"/>
              <a:gd name="T23" fmla="*/ 664829512 h 123"/>
              <a:gd name="T24" fmla="*/ 1476123910 w 108"/>
              <a:gd name="T25" fmla="*/ 599969373 h 123"/>
              <a:gd name="T26" fmla="*/ 729952491 w 108"/>
              <a:gd name="T27" fmla="*/ 599969373 h 123"/>
              <a:gd name="T28" fmla="*/ 665064692 w 108"/>
              <a:gd name="T29" fmla="*/ 762121734 h 123"/>
              <a:gd name="T30" fmla="*/ 665064692 w 108"/>
              <a:gd name="T31" fmla="*/ 826981873 h 123"/>
              <a:gd name="T32" fmla="*/ 1557226610 w 108"/>
              <a:gd name="T33" fmla="*/ 826981873 h 123"/>
              <a:gd name="T34" fmla="*/ 1557226610 w 108"/>
              <a:gd name="T35" fmla="*/ 762121734 h 123"/>
              <a:gd name="T36" fmla="*/ 665064692 w 108"/>
              <a:gd name="T37" fmla="*/ 762121734 h 123"/>
              <a:gd name="T38" fmla="*/ 729952491 w 108"/>
              <a:gd name="T39" fmla="*/ 940490137 h 123"/>
              <a:gd name="T40" fmla="*/ 729952491 w 108"/>
              <a:gd name="T41" fmla="*/ 1005350276 h 123"/>
              <a:gd name="T42" fmla="*/ 1476123910 w 108"/>
              <a:gd name="T43" fmla="*/ 1005350276 h 123"/>
              <a:gd name="T44" fmla="*/ 1476123910 w 108"/>
              <a:gd name="T45" fmla="*/ 940490137 h 123"/>
              <a:gd name="T46" fmla="*/ 729952491 w 108"/>
              <a:gd name="T47" fmla="*/ 940490137 h 123"/>
              <a:gd name="T48" fmla="*/ 1086817258 w 108"/>
              <a:gd name="T49" fmla="*/ 340520763 h 123"/>
              <a:gd name="T50" fmla="*/ 1086817258 w 108"/>
              <a:gd name="T51" fmla="*/ 340520763 h 123"/>
              <a:gd name="T52" fmla="*/ 1751881950 w 108"/>
              <a:gd name="T53" fmla="*/ 810765832 h 123"/>
              <a:gd name="T54" fmla="*/ 1086817258 w 108"/>
              <a:gd name="T55" fmla="*/ 1281014927 h 123"/>
              <a:gd name="T56" fmla="*/ 859720032 w 108"/>
              <a:gd name="T57" fmla="*/ 1248582844 h 123"/>
              <a:gd name="T58" fmla="*/ 665064692 w 108"/>
              <a:gd name="T59" fmla="*/ 1410735205 h 123"/>
              <a:gd name="T60" fmla="*/ 729952491 w 108"/>
              <a:gd name="T61" fmla="*/ 1216150761 h 123"/>
              <a:gd name="T62" fmla="*/ 421748538 w 108"/>
              <a:gd name="T63" fmla="*/ 810765832 h 123"/>
              <a:gd name="T64" fmla="*/ 1086817258 w 108"/>
              <a:gd name="T65" fmla="*/ 340520763 h 123"/>
              <a:gd name="T66" fmla="*/ 64883771 w 108"/>
              <a:gd name="T67" fmla="*/ 0 h 123"/>
              <a:gd name="T68" fmla="*/ 1265249641 w 108"/>
              <a:gd name="T69" fmla="*/ 0 h 123"/>
              <a:gd name="T70" fmla="*/ 1346352341 w 108"/>
              <a:gd name="T71" fmla="*/ 81076180 h 123"/>
              <a:gd name="T72" fmla="*/ 1346352341 w 108"/>
              <a:gd name="T73" fmla="*/ 259444583 h 123"/>
              <a:gd name="T74" fmla="*/ 1167919958 w 108"/>
              <a:gd name="T75" fmla="*/ 227016527 h 123"/>
              <a:gd name="T76" fmla="*/ 1167919958 w 108"/>
              <a:gd name="T77" fmla="*/ 178368402 h 123"/>
              <a:gd name="T78" fmla="*/ 178432384 w 108"/>
              <a:gd name="T79" fmla="*/ 178368402 h 123"/>
              <a:gd name="T80" fmla="*/ 178432384 w 108"/>
              <a:gd name="T81" fmla="*/ 1670179788 h 123"/>
              <a:gd name="T82" fmla="*/ 1167919958 w 108"/>
              <a:gd name="T83" fmla="*/ 1670179788 h 123"/>
              <a:gd name="T84" fmla="*/ 1167919958 w 108"/>
              <a:gd name="T85" fmla="*/ 1394519163 h 123"/>
              <a:gd name="T86" fmla="*/ 1346352341 w 108"/>
              <a:gd name="T87" fmla="*/ 1362091107 h 123"/>
              <a:gd name="T88" fmla="*/ 1346352341 w 108"/>
              <a:gd name="T89" fmla="*/ 1913412356 h 123"/>
              <a:gd name="T90" fmla="*/ 1265249641 w 108"/>
              <a:gd name="T91" fmla="*/ 1994488537 h 123"/>
              <a:gd name="T92" fmla="*/ 64883771 w 108"/>
              <a:gd name="T93" fmla="*/ 1994488537 h 123"/>
              <a:gd name="T94" fmla="*/ 0 w 108"/>
              <a:gd name="T95" fmla="*/ 1913412356 h 123"/>
              <a:gd name="T96" fmla="*/ 0 w 108"/>
              <a:gd name="T97" fmla="*/ 81076180 h 123"/>
              <a:gd name="T98" fmla="*/ 64883771 w 108"/>
              <a:gd name="T99" fmla="*/ 0 h 12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8"/>
              <a:gd name="T151" fmla="*/ 0 h 123"/>
              <a:gd name="T152" fmla="*/ 108 w 108"/>
              <a:gd name="T153" fmla="*/ 123 h 12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8" h="123">
                <a:moveTo>
                  <a:pt x="33" y="110"/>
                </a:moveTo>
                <a:cubicBezTo>
                  <a:pt x="32" y="110"/>
                  <a:pt x="31" y="111"/>
                  <a:pt x="31" y="112"/>
                </a:cubicBezTo>
                <a:cubicBezTo>
                  <a:pt x="31" y="114"/>
                  <a:pt x="31" y="114"/>
                  <a:pt x="31" y="114"/>
                </a:cubicBezTo>
                <a:cubicBezTo>
                  <a:pt x="31" y="115"/>
                  <a:pt x="32" y="116"/>
                  <a:pt x="33" y="116"/>
                </a:cubicBezTo>
                <a:cubicBezTo>
                  <a:pt x="50" y="116"/>
                  <a:pt x="50" y="116"/>
                  <a:pt x="50" y="116"/>
                </a:cubicBezTo>
                <a:cubicBezTo>
                  <a:pt x="51" y="116"/>
                  <a:pt x="52" y="115"/>
                  <a:pt x="52" y="114"/>
                </a:cubicBezTo>
                <a:cubicBezTo>
                  <a:pt x="52" y="112"/>
                  <a:pt x="52" y="112"/>
                  <a:pt x="52" y="112"/>
                </a:cubicBezTo>
                <a:cubicBezTo>
                  <a:pt x="52" y="111"/>
                  <a:pt x="51" y="110"/>
                  <a:pt x="50" y="110"/>
                </a:cubicBezTo>
                <a:cubicBezTo>
                  <a:pt x="33" y="110"/>
                  <a:pt x="33" y="110"/>
                  <a:pt x="33" y="110"/>
                </a:cubicBezTo>
                <a:close/>
                <a:moveTo>
                  <a:pt x="45" y="37"/>
                </a:moveTo>
                <a:cubicBezTo>
                  <a:pt x="45" y="41"/>
                  <a:pt x="45" y="41"/>
                  <a:pt x="45" y="41"/>
                </a:cubicBezTo>
                <a:cubicBezTo>
                  <a:pt x="91" y="41"/>
                  <a:pt x="91" y="41"/>
                  <a:pt x="91" y="41"/>
                </a:cubicBezTo>
                <a:cubicBezTo>
                  <a:pt x="91" y="37"/>
                  <a:pt x="91" y="37"/>
                  <a:pt x="91" y="37"/>
                </a:cubicBezTo>
                <a:cubicBezTo>
                  <a:pt x="45" y="37"/>
                  <a:pt x="45" y="37"/>
                  <a:pt x="45" y="37"/>
                </a:cubicBezTo>
                <a:close/>
                <a:moveTo>
                  <a:pt x="41" y="47"/>
                </a:moveTo>
                <a:cubicBezTo>
                  <a:pt x="41" y="51"/>
                  <a:pt x="41" y="51"/>
                  <a:pt x="41" y="51"/>
                </a:cubicBezTo>
                <a:cubicBezTo>
                  <a:pt x="96" y="51"/>
                  <a:pt x="96" y="51"/>
                  <a:pt x="96" y="51"/>
                </a:cubicBezTo>
                <a:cubicBezTo>
                  <a:pt x="96" y="47"/>
                  <a:pt x="96" y="47"/>
                  <a:pt x="96" y="47"/>
                </a:cubicBezTo>
                <a:cubicBezTo>
                  <a:pt x="41" y="47"/>
                  <a:pt x="41" y="47"/>
                  <a:pt x="41" y="47"/>
                </a:cubicBezTo>
                <a:close/>
                <a:moveTo>
                  <a:pt x="45" y="58"/>
                </a:moveTo>
                <a:cubicBezTo>
                  <a:pt x="45" y="62"/>
                  <a:pt x="45" y="62"/>
                  <a:pt x="45" y="62"/>
                </a:cubicBezTo>
                <a:cubicBezTo>
                  <a:pt x="91" y="62"/>
                  <a:pt x="91" y="62"/>
                  <a:pt x="91" y="62"/>
                </a:cubicBezTo>
                <a:cubicBezTo>
                  <a:pt x="91" y="58"/>
                  <a:pt x="91" y="58"/>
                  <a:pt x="91" y="58"/>
                </a:cubicBezTo>
                <a:cubicBezTo>
                  <a:pt x="45" y="58"/>
                  <a:pt x="45" y="58"/>
                  <a:pt x="45" y="58"/>
                </a:cubicBezTo>
                <a:close/>
                <a:moveTo>
                  <a:pt x="67" y="21"/>
                </a:moveTo>
                <a:cubicBezTo>
                  <a:pt x="67" y="21"/>
                  <a:pt x="67" y="21"/>
                  <a:pt x="67" y="21"/>
                </a:cubicBezTo>
                <a:cubicBezTo>
                  <a:pt x="90" y="21"/>
                  <a:pt x="108" y="34"/>
                  <a:pt x="108" y="50"/>
                </a:cubicBezTo>
                <a:cubicBezTo>
                  <a:pt x="108" y="66"/>
                  <a:pt x="90" y="79"/>
                  <a:pt x="67" y="79"/>
                </a:cubicBezTo>
                <a:cubicBezTo>
                  <a:pt x="62" y="79"/>
                  <a:pt x="58" y="79"/>
                  <a:pt x="53" y="77"/>
                </a:cubicBezTo>
                <a:cubicBezTo>
                  <a:pt x="41" y="87"/>
                  <a:pt x="41" y="87"/>
                  <a:pt x="41" y="87"/>
                </a:cubicBezTo>
                <a:cubicBezTo>
                  <a:pt x="45" y="75"/>
                  <a:pt x="45" y="75"/>
                  <a:pt x="45" y="75"/>
                </a:cubicBezTo>
                <a:cubicBezTo>
                  <a:pt x="33" y="69"/>
                  <a:pt x="26" y="60"/>
                  <a:pt x="26" y="50"/>
                </a:cubicBezTo>
                <a:cubicBezTo>
                  <a:pt x="26" y="34"/>
                  <a:pt x="44" y="21"/>
                  <a:pt x="67" y="21"/>
                </a:cubicBezTo>
                <a:close/>
                <a:moveTo>
                  <a:pt x="4" y="0"/>
                </a:moveTo>
                <a:cubicBezTo>
                  <a:pt x="78" y="0"/>
                  <a:pt x="78" y="0"/>
                  <a:pt x="78" y="0"/>
                </a:cubicBezTo>
                <a:cubicBezTo>
                  <a:pt x="81" y="0"/>
                  <a:pt x="83" y="2"/>
                  <a:pt x="83" y="5"/>
                </a:cubicBezTo>
                <a:cubicBezTo>
                  <a:pt x="83" y="16"/>
                  <a:pt x="83" y="16"/>
                  <a:pt x="83" y="16"/>
                </a:cubicBezTo>
                <a:cubicBezTo>
                  <a:pt x="80" y="15"/>
                  <a:pt x="76" y="15"/>
                  <a:pt x="72" y="14"/>
                </a:cubicBezTo>
                <a:cubicBezTo>
                  <a:pt x="72" y="11"/>
                  <a:pt x="72" y="11"/>
                  <a:pt x="72" y="11"/>
                </a:cubicBezTo>
                <a:cubicBezTo>
                  <a:pt x="11" y="11"/>
                  <a:pt x="11" y="11"/>
                  <a:pt x="11" y="11"/>
                </a:cubicBezTo>
                <a:cubicBezTo>
                  <a:pt x="11" y="103"/>
                  <a:pt x="11" y="103"/>
                  <a:pt x="11" y="103"/>
                </a:cubicBezTo>
                <a:cubicBezTo>
                  <a:pt x="31" y="103"/>
                  <a:pt x="47" y="103"/>
                  <a:pt x="72" y="103"/>
                </a:cubicBezTo>
                <a:cubicBezTo>
                  <a:pt x="72" y="86"/>
                  <a:pt x="72" y="86"/>
                  <a:pt x="72" y="86"/>
                </a:cubicBezTo>
                <a:cubicBezTo>
                  <a:pt x="76" y="86"/>
                  <a:pt x="80" y="85"/>
                  <a:pt x="83" y="84"/>
                </a:cubicBezTo>
                <a:cubicBezTo>
                  <a:pt x="83" y="118"/>
                  <a:pt x="83" y="118"/>
                  <a:pt x="83" y="118"/>
                </a:cubicBezTo>
                <a:cubicBezTo>
                  <a:pt x="83" y="121"/>
                  <a:pt x="81" y="123"/>
                  <a:pt x="78" y="123"/>
                </a:cubicBezTo>
                <a:cubicBezTo>
                  <a:pt x="4" y="123"/>
                  <a:pt x="4" y="123"/>
                  <a:pt x="4" y="123"/>
                </a:cubicBezTo>
                <a:cubicBezTo>
                  <a:pt x="2" y="123"/>
                  <a:pt x="0" y="121"/>
                  <a:pt x="0" y="118"/>
                </a:cubicBezTo>
                <a:cubicBezTo>
                  <a:pt x="0" y="5"/>
                  <a:pt x="0" y="5"/>
                  <a:pt x="0" y="5"/>
                </a:cubicBezTo>
                <a:cubicBezTo>
                  <a:pt x="0" y="2"/>
                  <a:pt x="2" y="0"/>
                  <a:pt x="4" y="0"/>
                </a:cubicBezTo>
                <a:close/>
              </a:path>
            </a:pathLst>
          </a:custGeom>
          <a:solidFill>
            <a:schemeClr val="tx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7428" name="椭圆 17"/>
          <p:cNvSpPr>
            <a:spLocks noChangeArrowheads="1"/>
          </p:cNvSpPr>
          <p:nvPr/>
        </p:nvSpPr>
        <p:spPr bwMode="auto">
          <a:xfrm>
            <a:off x="1887538" y="3533775"/>
            <a:ext cx="252412" cy="252413"/>
          </a:xfrm>
          <a:prstGeom prst="ellipse">
            <a:avLst/>
          </a:prstGeom>
          <a:solidFill>
            <a:srgbClr val="92BEA2"/>
          </a:solidFill>
          <a:ln>
            <a:noFill/>
          </a:ln>
          <a:extLst>
            <a:ext uri="{91240B29-F687-4F45-9708-019B960494DF}">
              <a14:hiddenLine xmlns:a14="http://schemas.microsoft.com/office/drawing/2010/main" w="9525">
                <a:solidFill>
                  <a:srgbClr val="000000"/>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9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17429" name="椭圆 18"/>
          <p:cNvSpPr>
            <a:spLocks noChangeArrowheads="1"/>
          </p:cNvSpPr>
          <p:nvPr/>
        </p:nvSpPr>
        <p:spPr bwMode="auto">
          <a:xfrm>
            <a:off x="5399088" y="3533775"/>
            <a:ext cx="252412" cy="252413"/>
          </a:xfrm>
          <a:prstGeom prst="ellipse">
            <a:avLst/>
          </a:prstGeom>
          <a:solidFill>
            <a:srgbClr val="92BEA2"/>
          </a:solidFill>
          <a:ln>
            <a:noFill/>
          </a:ln>
          <a:extLst>
            <a:ext uri="{91240B29-F687-4F45-9708-019B960494DF}">
              <a14:hiddenLine xmlns:a14="http://schemas.microsoft.com/office/drawing/2010/main" w="9525">
                <a:solidFill>
                  <a:srgbClr val="000000"/>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9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17430" name="矩形 19"/>
          <p:cNvSpPr>
            <a:spLocks noChangeArrowheads="1"/>
          </p:cNvSpPr>
          <p:nvPr/>
        </p:nvSpPr>
        <p:spPr bwMode="auto">
          <a:xfrm>
            <a:off x="3311525" y="1203325"/>
            <a:ext cx="8699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1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rPr>
              <a:t>Type here</a:t>
            </a:r>
            <a:endParaRPr lang="zh-CN" altLang="en-US" sz="18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17431" name="Lorem Ipsum"/>
          <p:cNvSpPr>
            <a:spLocks noChangeArrowheads="1"/>
          </p:cNvSpPr>
          <p:nvPr/>
        </p:nvSpPr>
        <p:spPr bwMode="auto">
          <a:xfrm>
            <a:off x="2079625" y="1419225"/>
            <a:ext cx="353377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72000" tIns="32399" rIns="72000" bIns="32399">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spcAft>
                <a:spcPts val="600"/>
              </a:spcAft>
              <a:buFont typeface="Arial" panose="020B0604020202020204" pitchFamily="34" charset="0"/>
              <a:buNone/>
            </a:pPr>
            <a:r>
              <a:rPr lang="en-US" altLang="zh-CN" sz="10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rPr>
              <a:t>Lorem ipsum dolor sit amet, consectetur adipisicing elit, sed do eiusmod tempor incididunt ut labore et dolore magna aliqua. Lorem ipsum dolor sit amet.</a:t>
            </a:r>
            <a:endParaRPr lang="zh-CN" altLang="en-US" sz="1800">
              <a:latin typeface="Arial" panose="020B0604020202020204" pitchFamily="34" charset="0"/>
            </a:endParaRPr>
          </a:p>
        </p:txBody>
      </p:sp>
      <p:sp>
        <p:nvSpPr>
          <p:cNvPr id="17432" name="矩形 21"/>
          <p:cNvSpPr>
            <a:spLocks noChangeArrowheads="1"/>
          </p:cNvSpPr>
          <p:nvPr/>
        </p:nvSpPr>
        <p:spPr bwMode="auto">
          <a:xfrm>
            <a:off x="6878638" y="1230313"/>
            <a:ext cx="8699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1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rPr>
              <a:t>Type here</a:t>
            </a:r>
            <a:endParaRPr lang="zh-CN" altLang="en-US" sz="18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17433" name="Lorem Ipsum"/>
          <p:cNvSpPr>
            <a:spLocks noChangeArrowheads="1"/>
          </p:cNvSpPr>
          <p:nvPr/>
        </p:nvSpPr>
        <p:spPr bwMode="auto">
          <a:xfrm>
            <a:off x="5648325" y="1446213"/>
            <a:ext cx="3532188"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72000" tIns="32399" rIns="72000" bIns="32399">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spcAft>
                <a:spcPts val="600"/>
              </a:spcAft>
              <a:buFont typeface="Arial" panose="020B0604020202020204" pitchFamily="34" charset="0"/>
              <a:buNone/>
            </a:pPr>
            <a:r>
              <a:rPr lang="en-US" altLang="zh-CN" sz="10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rPr>
              <a:t>Lorem ipsum dolor sit amet, consectetur adipisicing elit, sed do eiusmod tempor incididunt ut labore et dolore magna aliqua. Lorem ipsum dolor sit amet.</a:t>
            </a:r>
            <a:endParaRPr lang="zh-CN" altLang="en-US" sz="1800">
              <a:latin typeface="Arial" panose="020B0604020202020204" pitchFamily="34" charset="0"/>
            </a:endParaRPr>
          </a:p>
        </p:txBody>
      </p:sp>
      <p:sp>
        <p:nvSpPr>
          <p:cNvPr id="17434" name="矩形 23"/>
          <p:cNvSpPr>
            <a:spLocks noChangeArrowheads="1"/>
          </p:cNvSpPr>
          <p:nvPr/>
        </p:nvSpPr>
        <p:spPr bwMode="auto">
          <a:xfrm>
            <a:off x="1574800" y="3794125"/>
            <a:ext cx="8699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1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rPr>
              <a:t>Type here</a:t>
            </a:r>
            <a:endParaRPr lang="zh-CN" altLang="en-US" sz="18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17435" name="Lorem Ipsum"/>
          <p:cNvSpPr>
            <a:spLocks noChangeArrowheads="1"/>
          </p:cNvSpPr>
          <p:nvPr/>
        </p:nvSpPr>
        <p:spPr bwMode="auto">
          <a:xfrm>
            <a:off x="323850" y="4011613"/>
            <a:ext cx="3357563"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72000" tIns="32399" rIns="72000" bIns="32399">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spcAft>
                <a:spcPts val="600"/>
              </a:spcAft>
              <a:buFont typeface="Arial" panose="020B0604020202020204" pitchFamily="34" charset="0"/>
              <a:buNone/>
            </a:pPr>
            <a:r>
              <a:rPr lang="en-US" altLang="zh-CN" sz="10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rPr>
              <a:t>Lorem ipsum dolor sit amet, consectetur adipisicing elit, sed do eiusmod tempor incididunt ut labore et dolore magna aliqua. Lorem ipsum dolor sit amet.</a:t>
            </a:r>
            <a:endParaRPr lang="zh-CN" altLang="en-US" sz="1800">
              <a:latin typeface="Arial" panose="020B0604020202020204" pitchFamily="34" charset="0"/>
            </a:endParaRPr>
          </a:p>
        </p:txBody>
      </p:sp>
      <p:sp>
        <p:nvSpPr>
          <p:cNvPr id="17436" name="矩形 25"/>
          <p:cNvSpPr>
            <a:spLocks noChangeArrowheads="1"/>
          </p:cNvSpPr>
          <p:nvPr/>
        </p:nvSpPr>
        <p:spPr bwMode="auto">
          <a:xfrm>
            <a:off x="5143500" y="3821113"/>
            <a:ext cx="8683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1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rPr>
              <a:t>Type here</a:t>
            </a:r>
            <a:endParaRPr lang="zh-CN" altLang="en-US" sz="18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17437" name="Lorem Ipsum"/>
          <p:cNvSpPr>
            <a:spLocks noChangeArrowheads="1"/>
          </p:cNvSpPr>
          <p:nvPr/>
        </p:nvSpPr>
        <p:spPr bwMode="auto">
          <a:xfrm>
            <a:off x="3890963" y="4038600"/>
            <a:ext cx="335915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72000" tIns="32399" rIns="72000" bIns="32399">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spcAft>
                <a:spcPts val="600"/>
              </a:spcAft>
              <a:buFont typeface="Arial" panose="020B0604020202020204" pitchFamily="34" charset="0"/>
              <a:buNone/>
            </a:pPr>
            <a:r>
              <a:rPr lang="en-US" altLang="zh-CN" sz="10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rPr>
              <a:t>Lorem ipsum dolor sit amet, consectetur adipisicing elit, sed do eiusmod tempor incididunt ut labore et dolore magna aliqua. Lorem ipsum dolor sit amet.</a:t>
            </a:r>
            <a:endParaRPr lang="zh-CN" altLang="en-US" sz="1800">
              <a:latin typeface="Arial" panose="020B0604020202020204" pitchFamily="34" charset="0"/>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bg bwMode="auto">
      <p:bgPr>
        <a:solidFill>
          <a:srgbClr val="FCD767"/>
        </a:solidFill>
        <a:effectLst/>
      </p:bgPr>
    </p:bg>
    <p:spTree>
      <p:nvGrpSpPr>
        <p:cNvPr id="1" name=""/>
        <p:cNvGrpSpPr/>
        <p:nvPr/>
      </p:nvGrpSpPr>
      <p:grpSpPr>
        <a:xfrm>
          <a:off x="0" y="0"/>
          <a:ext cx="0" cy="0"/>
          <a:chOff x="0" y="0"/>
          <a:chExt cx="0" cy="0"/>
        </a:xfrm>
      </p:grpSpPr>
      <p:sp>
        <p:nvSpPr>
          <p:cNvPr id="18434" name="矩形 50"/>
          <p:cNvSpPr>
            <a:spLocks noChangeArrowheads="1"/>
          </p:cNvSpPr>
          <p:nvPr/>
        </p:nvSpPr>
        <p:spPr bwMode="auto">
          <a:xfrm>
            <a:off x="476250" y="176213"/>
            <a:ext cx="890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80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rPr>
              <a:t>LOGO</a:t>
            </a:r>
          </a:p>
        </p:txBody>
      </p:sp>
      <p:sp>
        <p:nvSpPr>
          <p:cNvPr id="18435" name="Freeform 5658"/>
          <p:cNvSpPr>
            <a:spLocks noEditPoints="1" noChangeArrowheads="1"/>
          </p:cNvSpPr>
          <p:nvPr/>
        </p:nvSpPr>
        <p:spPr bwMode="auto">
          <a:xfrm>
            <a:off x="179388" y="165100"/>
            <a:ext cx="296862" cy="319088"/>
          </a:xfrm>
          <a:custGeom>
            <a:avLst/>
            <a:gdLst>
              <a:gd name="T0" fmla="*/ 215822915 w 70"/>
              <a:gd name="T1" fmla="*/ 54304523 h 75"/>
              <a:gd name="T2" fmla="*/ 377689041 w 70"/>
              <a:gd name="T3" fmla="*/ 199110912 h 75"/>
              <a:gd name="T4" fmla="*/ 215822915 w 70"/>
              <a:gd name="T5" fmla="*/ 343917301 h 75"/>
              <a:gd name="T6" fmla="*/ 71942385 w 70"/>
              <a:gd name="T7" fmla="*/ 199110912 h 75"/>
              <a:gd name="T8" fmla="*/ 215822915 w 70"/>
              <a:gd name="T9" fmla="*/ 54304523 h 75"/>
              <a:gd name="T10" fmla="*/ 1025149304 w 70"/>
              <a:gd name="T11" fmla="*/ 54304523 h 75"/>
              <a:gd name="T12" fmla="*/ 881268774 w 70"/>
              <a:gd name="T13" fmla="*/ 199110912 h 75"/>
              <a:gd name="T14" fmla="*/ 1025149304 w 70"/>
              <a:gd name="T15" fmla="*/ 343917301 h 75"/>
              <a:gd name="T16" fmla="*/ 1169034074 w 70"/>
              <a:gd name="T17" fmla="*/ 199110912 h 75"/>
              <a:gd name="T18" fmla="*/ 1025149304 w 70"/>
              <a:gd name="T19" fmla="*/ 54304523 h 75"/>
              <a:gd name="T20" fmla="*/ 881268774 w 70"/>
              <a:gd name="T21" fmla="*/ 905039931 h 75"/>
              <a:gd name="T22" fmla="*/ 881268774 w 70"/>
              <a:gd name="T23" fmla="*/ 1303257500 h 75"/>
              <a:gd name="T24" fmla="*/ 971196756 w 70"/>
              <a:gd name="T25" fmla="*/ 1303257500 h 75"/>
              <a:gd name="T26" fmla="*/ 1025149304 w 70"/>
              <a:gd name="T27" fmla="*/ 1013644722 h 75"/>
              <a:gd name="T28" fmla="*/ 1061120496 w 70"/>
              <a:gd name="T29" fmla="*/ 1303257500 h 75"/>
              <a:gd name="T30" fmla="*/ 1169034074 w 70"/>
              <a:gd name="T31" fmla="*/ 1303257500 h 75"/>
              <a:gd name="T32" fmla="*/ 1169034074 w 70"/>
              <a:gd name="T33" fmla="*/ 868838333 h 75"/>
              <a:gd name="T34" fmla="*/ 1258957815 w 70"/>
              <a:gd name="T35" fmla="*/ 742134870 h 75"/>
              <a:gd name="T36" fmla="*/ 1258957815 w 70"/>
              <a:gd name="T37" fmla="*/ 506822361 h 75"/>
              <a:gd name="T38" fmla="*/ 1115077285 w 70"/>
              <a:gd name="T39" fmla="*/ 380118898 h 75"/>
              <a:gd name="T40" fmla="*/ 935225563 w 70"/>
              <a:gd name="T41" fmla="*/ 380118898 h 75"/>
              <a:gd name="T42" fmla="*/ 899254370 w 70"/>
              <a:gd name="T43" fmla="*/ 380118898 h 75"/>
              <a:gd name="T44" fmla="*/ 935225563 w 70"/>
              <a:gd name="T45" fmla="*/ 506822361 h 75"/>
              <a:gd name="T46" fmla="*/ 935225563 w 70"/>
              <a:gd name="T47" fmla="*/ 742134870 h 75"/>
              <a:gd name="T48" fmla="*/ 881268774 w 70"/>
              <a:gd name="T49" fmla="*/ 905039931 h 75"/>
              <a:gd name="T50" fmla="*/ 629478907 w 70"/>
              <a:gd name="T51" fmla="*/ 0 h 75"/>
              <a:gd name="T52" fmla="*/ 791345033 w 70"/>
              <a:gd name="T53" fmla="*/ 162909315 h 75"/>
              <a:gd name="T54" fmla="*/ 629478907 w 70"/>
              <a:gd name="T55" fmla="*/ 307715704 h 75"/>
              <a:gd name="T56" fmla="*/ 467612782 w 70"/>
              <a:gd name="T57" fmla="*/ 162909315 h 75"/>
              <a:gd name="T58" fmla="*/ 629478907 w 70"/>
              <a:gd name="T59" fmla="*/ 0 h 75"/>
              <a:gd name="T60" fmla="*/ 791345033 w 70"/>
              <a:gd name="T61" fmla="*/ 886941259 h 75"/>
              <a:gd name="T62" fmla="*/ 791345033 w 70"/>
              <a:gd name="T63" fmla="*/ 1357562023 h 75"/>
              <a:gd name="T64" fmla="*/ 665450100 w 70"/>
              <a:gd name="T65" fmla="*/ 1357562023 h 75"/>
              <a:gd name="T66" fmla="*/ 629478907 w 70"/>
              <a:gd name="T67" fmla="*/ 1049846320 h 75"/>
              <a:gd name="T68" fmla="*/ 575522119 w 70"/>
              <a:gd name="T69" fmla="*/ 1357562023 h 75"/>
              <a:gd name="T70" fmla="*/ 449627185 w 70"/>
              <a:gd name="T71" fmla="*/ 1357562023 h 75"/>
              <a:gd name="T72" fmla="*/ 449627185 w 70"/>
              <a:gd name="T73" fmla="*/ 886941259 h 75"/>
              <a:gd name="T74" fmla="*/ 377689041 w 70"/>
              <a:gd name="T75" fmla="*/ 742134870 h 75"/>
              <a:gd name="T76" fmla="*/ 377689041 w 70"/>
              <a:gd name="T77" fmla="*/ 506822361 h 75"/>
              <a:gd name="T78" fmla="*/ 521569570 w 70"/>
              <a:gd name="T79" fmla="*/ 343917301 h 75"/>
              <a:gd name="T80" fmla="*/ 719402648 w 70"/>
              <a:gd name="T81" fmla="*/ 343917301 h 75"/>
              <a:gd name="T82" fmla="*/ 863287419 w 70"/>
              <a:gd name="T83" fmla="*/ 506822361 h 75"/>
              <a:gd name="T84" fmla="*/ 863287419 w 70"/>
              <a:gd name="T85" fmla="*/ 742134870 h 75"/>
              <a:gd name="T86" fmla="*/ 791345033 w 70"/>
              <a:gd name="T87" fmla="*/ 886941259 h 75"/>
              <a:gd name="T88" fmla="*/ 377689041 w 70"/>
              <a:gd name="T89" fmla="*/ 905039931 h 75"/>
              <a:gd name="T90" fmla="*/ 377689041 w 70"/>
              <a:gd name="T91" fmla="*/ 1303257500 h 75"/>
              <a:gd name="T92" fmla="*/ 269775463 w 70"/>
              <a:gd name="T93" fmla="*/ 1303257500 h 75"/>
              <a:gd name="T94" fmla="*/ 215822915 w 70"/>
              <a:gd name="T95" fmla="*/ 1013644722 h 75"/>
              <a:gd name="T96" fmla="*/ 179851722 w 70"/>
              <a:gd name="T97" fmla="*/ 1303257500 h 75"/>
              <a:gd name="T98" fmla="*/ 71942385 w 70"/>
              <a:gd name="T99" fmla="*/ 1303257500 h 75"/>
              <a:gd name="T100" fmla="*/ 71942385 w 70"/>
              <a:gd name="T101" fmla="*/ 868838333 h 75"/>
              <a:gd name="T102" fmla="*/ 0 w 70"/>
              <a:gd name="T103" fmla="*/ 742134870 h 75"/>
              <a:gd name="T104" fmla="*/ 0 w 70"/>
              <a:gd name="T105" fmla="*/ 506822361 h 75"/>
              <a:gd name="T106" fmla="*/ 125894933 w 70"/>
              <a:gd name="T107" fmla="*/ 380118898 h 75"/>
              <a:gd name="T108" fmla="*/ 305746656 w 70"/>
              <a:gd name="T109" fmla="*/ 380118898 h 75"/>
              <a:gd name="T110" fmla="*/ 341717848 w 70"/>
              <a:gd name="T111" fmla="*/ 380118898 h 75"/>
              <a:gd name="T112" fmla="*/ 305746656 w 70"/>
              <a:gd name="T113" fmla="*/ 506822361 h 75"/>
              <a:gd name="T114" fmla="*/ 305746656 w 70"/>
              <a:gd name="T115" fmla="*/ 742134870 h 75"/>
              <a:gd name="T116" fmla="*/ 377689041 w 70"/>
              <a:gd name="T117" fmla="*/ 905039931 h 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0"/>
              <a:gd name="T178" fmla="*/ 0 h 75"/>
              <a:gd name="T179" fmla="*/ 70 w 70"/>
              <a:gd name="T180" fmla="*/ 75 h 7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0" h="75">
                <a:moveTo>
                  <a:pt x="12" y="3"/>
                </a:moveTo>
                <a:cubicBezTo>
                  <a:pt x="17" y="3"/>
                  <a:pt x="21" y="6"/>
                  <a:pt x="21" y="11"/>
                </a:cubicBezTo>
                <a:cubicBezTo>
                  <a:pt x="21" y="15"/>
                  <a:pt x="17" y="19"/>
                  <a:pt x="12" y="19"/>
                </a:cubicBezTo>
                <a:cubicBezTo>
                  <a:pt x="8" y="19"/>
                  <a:pt x="4" y="15"/>
                  <a:pt x="4" y="11"/>
                </a:cubicBezTo>
                <a:cubicBezTo>
                  <a:pt x="4" y="6"/>
                  <a:pt x="8" y="3"/>
                  <a:pt x="12" y="3"/>
                </a:cubicBezTo>
                <a:close/>
                <a:moveTo>
                  <a:pt x="57" y="3"/>
                </a:moveTo>
                <a:cubicBezTo>
                  <a:pt x="52" y="3"/>
                  <a:pt x="49" y="6"/>
                  <a:pt x="49" y="11"/>
                </a:cubicBezTo>
                <a:cubicBezTo>
                  <a:pt x="49" y="15"/>
                  <a:pt x="52" y="19"/>
                  <a:pt x="57" y="19"/>
                </a:cubicBezTo>
                <a:cubicBezTo>
                  <a:pt x="61" y="19"/>
                  <a:pt x="65" y="15"/>
                  <a:pt x="65" y="11"/>
                </a:cubicBezTo>
                <a:cubicBezTo>
                  <a:pt x="65" y="6"/>
                  <a:pt x="61" y="3"/>
                  <a:pt x="57" y="3"/>
                </a:cubicBezTo>
                <a:close/>
                <a:moveTo>
                  <a:pt x="49" y="50"/>
                </a:moveTo>
                <a:cubicBezTo>
                  <a:pt x="49" y="72"/>
                  <a:pt x="49" y="72"/>
                  <a:pt x="49" y="72"/>
                </a:cubicBezTo>
                <a:cubicBezTo>
                  <a:pt x="54" y="72"/>
                  <a:pt x="54" y="72"/>
                  <a:pt x="54" y="72"/>
                </a:cubicBezTo>
                <a:cubicBezTo>
                  <a:pt x="57" y="56"/>
                  <a:pt x="57" y="56"/>
                  <a:pt x="57" y="56"/>
                </a:cubicBezTo>
                <a:cubicBezTo>
                  <a:pt x="59" y="72"/>
                  <a:pt x="59" y="72"/>
                  <a:pt x="59" y="72"/>
                </a:cubicBezTo>
                <a:cubicBezTo>
                  <a:pt x="65" y="72"/>
                  <a:pt x="65" y="72"/>
                  <a:pt x="65" y="72"/>
                </a:cubicBezTo>
                <a:cubicBezTo>
                  <a:pt x="65" y="48"/>
                  <a:pt x="65" y="48"/>
                  <a:pt x="65" y="48"/>
                </a:cubicBezTo>
                <a:cubicBezTo>
                  <a:pt x="68" y="46"/>
                  <a:pt x="70" y="44"/>
                  <a:pt x="70" y="41"/>
                </a:cubicBezTo>
                <a:cubicBezTo>
                  <a:pt x="70" y="28"/>
                  <a:pt x="70" y="28"/>
                  <a:pt x="70" y="28"/>
                </a:cubicBezTo>
                <a:cubicBezTo>
                  <a:pt x="70" y="24"/>
                  <a:pt x="66" y="21"/>
                  <a:pt x="62" y="21"/>
                </a:cubicBezTo>
                <a:cubicBezTo>
                  <a:pt x="52" y="21"/>
                  <a:pt x="52" y="21"/>
                  <a:pt x="52" y="21"/>
                </a:cubicBezTo>
                <a:cubicBezTo>
                  <a:pt x="52" y="21"/>
                  <a:pt x="51" y="21"/>
                  <a:pt x="50" y="21"/>
                </a:cubicBezTo>
                <a:cubicBezTo>
                  <a:pt x="52" y="23"/>
                  <a:pt x="52" y="25"/>
                  <a:pt x="52" y="28"/>
                </a:cubicBezTo>
                <a:cubicBezTo>
                  <a:pt x="52" y="41"/>
                  <a:pt x="52" y="41"/>
                  <a:pt x="52" y="41"/>
                </a:cubicBezTo>
                <a:cubicBezTo>
                  <a:pt x="52" y="44"/>
                  <a:pt x="51" y="48"/>
                  <a:pt x="49" y="50"/>
                </a:cubicBezTo>
                <a:close/>
                <a:moveTo>
                  <a:pt x="35" y="0"/>
                </a:moveTo>
                <a:cubicBezTo>
                  <a:pt x="40" y="0"/>
                  <a:pt x="44" y="4"/>
                  <a:pt x="44" y="9"/>
                </a:cubicBezTo>
                <a:cubicBezTo>
                  <a:pt x="44" y="13"/>
                  <a:pt x="40" y="17"/>
                  <a:pt x="35" y="17"/>
                </a:cubicBezTo>
                <a:cubicBezTo>
                  <a:pt x="30" y="17"/>
                  <a:pt x="26" y="13"/>
                  <a:pt x="26" y="9"/>
                </a:cubicBezTo>
                <a:cubicBezTo>
                  <a:pt x="26" y="4"/>
                  <a:pt x="30" y="0"/>
                  <a:pt x="35" y="0"/>
                </a:cubicBezTo>
                <a:close/>
                <a:moveTo>
                  <a:pt x="44" y="49"/>
                </a:moveTo>
                <a:cubicBezTo>
                  <a:pt x="44" y="75"/>
                  <a:pt x="44" y="75"/>
                  <a:pt x="44" y="75"/>
                </a:cubicBezTo>
                <a:cubicBezTo>
                  <a:pt x="37" y="75"/>
                  <a:pt x="37" y="75"/>
                  <a:pt x="37" y="75"/>
                </a:cubicBezTo>
                <a:cubicBezTo>
                  <a:pt x="35" y="58"/>
                  <a:pt x="35" y="58"/>
                  <a:pt x="35" y="58"/>
                </a:cubicBezTo>
                <a:cubicBezTo>
                  <a:pt x="32" y="75"/>
                  <a:pt x="32" y="75"/>
                  <a:pt x="32" y="75"/>
                </a:cubicBezTo>
                <a:cubicBezTo>
                  <a:pt x="25" y="75"/>
                  <a:pt x="25" y="75"/>
                  <a:pt x="25" y="75"/>
                </a:cubicBezTo>
                <a:cubicBezTo>
                  <a:pt x="25" y="49"/>
                  <a:pt x="25" y="49"/>
                  <a:pt x="25" y="49"/>
                </a:cubicBezTo>
                <a:cubicBezTo>
                  <a:pt x="23" y="47"/>
                  <a:pt x="21" y="44"/>
                  <a:pt x="21" y="41"/>
                </a:cubicBezTo>
                <a:cubicBezTo>
                  <a:pt x="21" y="28"/>
                  <a:pt x="21" y="28"/>
                  <a:pt x="21" y="28"/>
                </a:cubicBezTo>
                <a:cubicBezTo>
                  <a:pt x="21" y="23"/>
                  <a:pt x="25" y="19"/>
                  <a:pt x="29" y="19"/>
                </a:cubicBezTo>
                <a:cubicBezTo>
                  <a:pt x="40" y="19"/>
                  <a:pt x="40" y="19"/>
                  <a:pt x="40" y="19"/>
                </a:cubicBezTo>
                <a:cubicBezTo>
                  <a:pt x="45" y="19"/>
                  <a:pt x="48" y="23"/>
                  <a:pt x="48" y="28"/>
                </a:cubicBezTo>
                <a:cubicBezTo>
                  <a:pt x="48" y="41"/>
                  <a:pt x="48" y="41"/>
                  <a:pt x="48" y="41"/>
                </a:cubicBezTo>
                <a:cubicBezTo>
                  <a:pt x="48" y="44"/>
                  <a:pt x="46" y="47"/>
                  <a:pt x="44" y="49"/>
                </a:cubicBezTo>
                <a:close/>
                <a:moveTo>
                  <a:pt x="21" y="50"/>
                </a:moveTo>
                <a:cubicBezTo>
                  <a:pt x="21" y="72"/>
                  <a:pt x="21" y="72"/>
                  <a:pt x="21" y="72"/>
                </a:cubicBezTo>
                <a:cubicBezTo>
                  <a:pt x="15" y="72"/>
                  <a:pt x="15" y="72"/>
                  <a:pt x="15" y="72"/>
                </a:cubicBezTo>
                <a:cubicBezTo>
                  <a:pt x="12" y="56"/>
                  <a:pt x="12" y="56"/>
                  <a:pt x="12" y="56"/>
                </a:cubicBezTo>
                <a:cubicBezTo>
                  <a:pt x="10" y="72"/>
                  <a:pt x="10" y="72"/>
                  <a:pt x="10" y="72"/>
                </a:cubicBezTo>
                <a:cubicBezTo>
                  <a:pt x="4" y="72"/>
                  <a:pt x="4" y="72"/>
                  <a:pt x="4" y="72"/>
                </a:cubicBezTo>
                <a:cubicBezTo>
                  <a:pt x="4" y="48"/>
                  <a:pt x="4" y="48"/>
                  <a:pt x="4" y="48"/>
                </a:cubicBezTo>
                <a:cubicBezTo>
                  <a:pt x="1" y="46"/>
                  <a:pt x="0" y="44"/>
                  <a:pt x="0" y="41"/>
                </a:cubicBezTo>
                <a:cubicBezTo>
                  <a:pt x="0" y="28"/>
                  <a:pt x="0" y="28"/>
                  <a:pt x="0" y="28"/>
                </a:cubicBezTo>
                <a:cubicBezTo>
                  <a:pt x="0" y="24"/>
                  <a:pt x="3" y="21"/>
                  <a:pt x="7" y="21"/>
                </a:cubicBezTo>
                <a:cubicBezTo>
                  <a:pt x="17" y="21"/>
                  <a:pt x="17" y="21"/>
                  <a:pt x="17" y="21"/>
                </a:cubicBezTo>
                <a:cubicBezTo>
                  <a:pt x="18" y="21"/>
                  <a:pt x="18" y="21"/>
                  <a:pt x="19" y="21"/>
                </a:cubicBezTo>
                <a:cubicBezTo>
                  <a:pt x="18" y="23"/>
                  <a:pt x="17" y="25"/>
                  <a:pt x="17" y="28"/>
                </a:cubicBezTo>
                <a:cubicBezTo>
                  <a:pt x="17" y="41"/>
                  <a:pt x="17" y="41"/>
                  <a:pt x="17" y="41"/>
                </a:cubicBezTo>
                <a:cubicBezTo>
                  <a:pt x="17" y="44"/>
                  <a:pt x="18" y="48"/>
                  <a:pt x="21" y="50"/>
                </a:cubicBezTo>
                <a:close/>
              </a:path>
            </a:pathLst>
          </a:custGeom>
          <a:solidFill>
            <a:schemeClr val="tx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8436" name="矩形 52"/>
          <p:cNvSpPr>
            <a:spLocks noChangeArrowheads="1"/>
          </p:cNvSpPr>
          <p:nvPr/>
        </p:nvSpPr>
        <p:spPr bwMode="auto">
          <a:xfrm>
            <a:off x="5648325" y="31750"/>
            <a:ext cx="3676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280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rPr>
              <a:t>The Coolest Design</a:t>
            </a:r>
          </a:p>
        </p:txBody>
      </p:sp>
      <p:sp>
        <p:nvSpPr>
          <p:cNvPr id="18437" name="矩形 53"/>
          <p:cNvSpPr>
            <a:spLocks noChangeArrowheads="1"/>
          </p:cNvSpPr>
          <p:nvPr/>
        </p:nvSpPr>
        <p:spPr bwMode="auto">
          <a:xfrm>
            <a:off x="4500563" y="482600"/>
            <a:ext cx="460851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r" eaLnBrk="1" hangingPunct="1">
              <a:spcBef>
                <a:spcPct val="0"/>
              </a:spcBef>
              <a:buFont typeface="Arial" panose="020B0604020202020204" pitchFamily="34" charset="0"/>
              <a:buNone/>
            </a:pPr>
            <a:r>
              <a:rPr lang="en-US" altLang="zh-CN" sz="100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rPr>
              <a:t>Lorem ipsum dolor sit amet, consectetur adipisicing elit, sed do eiusmod tempor incididunt ut labore et dolore magna aliqua.</a:t>
            </a:r>
            <a:endParaRPr lang="zh-CN" altLang="en-US" sz="1800">
              <a:latin typeface="Arial" panose="020B0604020202020204" pitchFamily="34" charset="0"/>
            </a:endParaRPr>
          </a:p>
        </p:txBody>
      </p:sp>
      <p:grpSp>
        <p:nvGrpSpPr>
          <p:cNvPr id="18438" name="组合 2"/>
          <p:cNvGrpSpPr/>
          <p:nvPr/>
        </p:nvGrpSpPr>
        <p:grpSpPr bwMode="auto">
          <a:xfrm>
            <a:off x="-1900238" y="868363"/>
            <a:ext cx="6427788" cy="6429375"/>
            <a:chOff x="0" y="0"/>
            <a:chExt cx="6428044" cy="6429600"/>
          </a:xfrm>
        </p:grpSpPr>
        <p:sp>
          <p:nvSpPr>
            <p:cNvPr id="18455" name="椭圆 15"/>
            <p:cNvSpPr>
              <a:spLocks noChangeArrowheads="1"/>
            </p:cNvSpPr>
            <p:nvPr/>
          </p:nvSpPr>
          <p:spPr bwMode="auto">
            <a:xfrm>
              <a:off x="0" y="0"/>
              <a:ext cx="6428044" cy="6429600"/>
            </a:xfrm>
            <a:prstGeom prst="ellipse">
              <a:avLst/>
            </a:prstGeom>
            <a:solidFill>
              <a:srgbClr val="92BEA2"/>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8456" name="椭圆 1"/>
            <p:cNvSpPr>
              <a:spLocks noChangeArrowheads="1"/>
            </p:cNvSpPr>
            <p:nvPr/>
          </p:nvSpPr>
          <p:spPr bwMode="auto">
            <a:xfrm>
              <a:off x="1159275" y="1119853"/>
              <a:ext cx="4176000" cy="4176464"/>
            </a:xfrm>
            <a:prstGeom prst="ellipse">
              <a:avLst/>
            </a:prstGeom>
            <a:solidFill>
              <a:srgbClr val="1976AF"/>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18439" name="矩形 17"/>
          <p:cNvSpPr>
            <a:spLocks noChangeArrowheads="1"/>
          </p:cNvSpPr>
          <p:nvPr/>
        </p:nvSpPr>
        <p:spPr bwMode="auto">
          <a:xfrm>
            <a:off x="4841875" y="2478088"/>
            <a:ext cx="34671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spcAft>
                <a:spcPts val="600"/>
              </a:spcAft>
              <a:buFont typeface="Arial" panose="020B0604020202020204" pitchFamily="34" charset="0"/>
              <a:buNone/>
            </a:pPr>
            <a:r>
              <a:rPr lang="en-US" altLang="zh-CN" sz="200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rPr>
              <a:t>Lorem ipsum dolor sit amet, consectetur adipisicing elit, sed do eiusmod tempor incididunt ut labore et dolore magna aliqua.</a:t>
            </a:r>
            <a:endParaRPr lang="zh-CN" altLang="en-US" sz="1800">
              <a:latin typeface="Arial" panose="020B0604020202020204" pitchFamily="34" charset="0"/>
            </a:endParaRPr>
          </a:p>
        </p:txBody>
      </p:sp>
      <p:sp>
        <p:nvSpPr>
          <p:cNvPr id="18440" name="矩形 18"/>
          <p:cNvSpPr>
            <a:spLocks noChangeArrowheads="1"/>
          </p:cNvSpPr>
          <p:nvPr/>
        </p:nvSpPr>
        <p:spPr bwMode="auto">
          <a:xfrm>
            <a:off x="4873625" y="1555750"/>
            <a:ext cx="2890838"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540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rPr>
              <a:t>Part 3</a:t>
            </a:r>
            <a:endParaRPr lang="zh-CN" altLang="en-US" sz="540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grpSp>
        <p:nvGrpSpPr>
          <p:cNvPr id="18441" name="组合 3"/>
          <p:cNvGrpSpPr/>
          <p:nvPr/>
        </p:nvGrpSpPr>
        <p:grpSpPr bwMode="auto">
          <a:xfrm>
            <a:off x="8780463" y="3511550"/>
            <a:ext cx="774700" cy="774700"/>
            <a:chOff x="0" y="0"/>
            <a:chExt cx="6428044" cy="6429600"/>
          </a:xfrm>
        </p:grpSpPr>
        <p:sp>
          <p:nvSpPr>
            <p:cNvPr id="18453" name="椭圆 19"/>
            <p:cNvSpPr>
              <a:spLocks noChangeArrowheads="1"/>
            </p:cNvSpPr>
            <p:nvPr/>
          </p:nvSpPr>
          <p:spPr bwMode="auto">
            <a:xfrm>
              <a:off x="0" y="0"/>
              <a:ext cx="6428044" cy="6429600"/>
            </a:xfrm>
            <a:prstGeom prst="ellipse">
              <a:avLst/>
            </a:prstGeom>
            <a:solidFill>
              <a:srgbClr val="92BEA2"/>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8454" name="椭圆 20"/>
            <p:cNvSpPr>
              <a:spLocks noChangeArrowheads="1"/>
            </p:cNvSpPr>
            <p:nvPr/>
          </p:nvSpPr>
          <p:spPr bwMode="auto">
            <a:xfrm>
              <a:off x="1159275" y="1119853"/>
              <a:ext cx="4176000" cy="4176464"/>
            </a:xfrm>
            <a:prstGeom prst="ellipse">
              <a:avLst/>
            </a:prstGeom>
            <a:solidFill>
              <a:srgbClr val="1976AF"/>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18442" name="组合 22"/>
          <p:cNvGrpSpPr/>
          <p:nvPr/>
        </p:nvGrpSpPr>
        <p:grpSpPr bwMode="auto">
          <a:xfrm>
            <a:off x="7858125" y="1608138"/>
            <a:ext cx="515938" cy="515937"/>
            <a:chOff x="0" y="0"/>
            <a:chExt cx="6428044" cy="6429600"/>
          </a:xfrm>
        </p:grpSpPr>
        <p:sp>
          <p:nvSpPr>
            <p:cNvPr id="18451" name="椭圆 23"/>
            <p:cNvSpPr>
              <a:spLocks noChangeArrowheads="1"/>
            </p:cNvSpPr>
            <p:nvPr/>
          </p:nvSpPr>
          <p:spPr bwMode="auto">
            <a:xfrm>
              <a:off x="0" y="0"/>
              <a:ext cx="6428044" cy="6429600"/>
            </a:xfrm>
            <a:prstGeom prst="ellipse">
              <a:avLst/>
            </a:prstGeom>
            <a:solidFill>
              <a:srgbClr val="92BEA2"/>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8452" name="椭圆 24"/>
            <p:cNvSpPr>
              <a:spLocks noChangeArrowheads="1"/>
            </p:cNvSpPr>
            <p:nvPr/>
          </p:nvSpPr>
          <p:spPr bwMode="auto">
            <a:xfrm>
              <a:off x="1159275" y="1119853"/>
              <a:ext cx="4176000" cy="4176464"/>
            </a:xfrm>
            <a:prstGeom prst="ellipse">
              <a:avLst/>
            </a:prstGeom>
            <a:solidFill>
              <a:srgbClr val="1976AF"/>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18443" name="组合 25"/>
          <p:cNvGrpSpPr/>
          <p:nvPr/>
        </p:nvGrpSpPr>
        <p:grpSpPr bwMode="auto">
          <a:xfrm>
            <a:off x="4025900" y="955675"/>
            <a:ext cx="515938" cy="515938"/>
            <a:chOff x="0" y="0"/>
            <a:chExt cx="6428044" cy="6429600"/>
          </a:xfrm>
        </p:grpSpPr>
        <p:sp>
          <p:nvSpPr>
            <p:cNvPr id="18449" name="椭圆 26"/>
            <p:cNvSpPr>
              <a:spLocks noChangeArrowheads="1"/>
            </p:cNvSpPr>
            <p:nvPr/>
          </p:nvSpPr>
          <p:spPr bwMode="auto">
            <a:xfrm>
              <a:off x="0" y="0"/>
              <a:ext cx="6428044" cy="6429600"/>
            </a:xfrm>
            <a:prstGeom prst="ellipse">
              <a:avLst/>
            </a:prstGeom>
            <a:solidFill>
              <a:srgbClr val="92BEA2"/>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8450" name="椭圆 27"/>
            <p:cNvSpPr>
              <a:spLocks noChangeArrowheads="1"/>
            </p:cNvSpPr>
            <p:nvPr/>
          </p:nvSpPr>
          <p:spPr bwMode="auto">
            <a:xfrm>
              <a:off x="1159275" y="1119853"/>
              <a:ext cx="4176000" cy="4176464"/>
            </a:xfrm>
            <a:prstGeom prst="ellipse">
              <a:avLst/>
            </a:prstGeom>
            <a:solidFill>
              <a:srgbClr val="1976AF"/>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18444" name="矩形 4"/>
          <p:cNvSpPr>
            <a:spLocks noChangeArrowheads="1"/>
          </p:cNvSpPr>
          <p:nvPr/>
        </p:nvSpPr>
        <p:spPr bwMode="auto">
          <a:xfrm rot="-2275261">
            <a:off x="3335338" y="1565275"/>
            <a:ext cx="854075" cy="87313"/>
          </a:xfrm>
          <a:prstGeom prst="rect">
            <a:avLst/>
          </a:prstGeom>
          <a:solidFill>
            <a:srgbClr val="92BEA2"/>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8445" name="矩形 29"/>
          <p:cNvSpPr>
            <a:spLocks noChangeArrowheads="1"/>
          </p:cNvSpPr>
          <p:nvPr/>
        </p:nvSpPr>
        <p:spPr bwMode="auto">
          <a:xfrm rot="491608">
            <a:off x="4443413" y="1458913"/>
            <a:ext cx="3540125" cy="55562"/>
          </a:xfrm>
          <a:prstGeom prst="rect">
            <a:avLst/>
          </a:prstGeom>
          <a:solidFill>
            <a:srgbClr val="92BEA2"/>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8446" name="矩形 30"/>
          <p:cNvSpPr>
            <a:spLocks noChangeArrowheads="1"/>
          </p:cNvSpPr>
          <p:nvPr/>
        </p:nvSpPr>
        <p:spPr bwMode="auto">
          <a:xfrm rot="3917743" flipV="1">
            <a:off x="7716044" y="2821781"/>
            <a:ext cx="1822450" cy="90488"/>
          </a:xfrm>
          <a:prstGeom prst="rect">
            <a:avLst/>
          </a:prstGeom>
          <a:solidFill>
            <a:srgbClr val="92BEA2"/>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8447" name="矩形 32"/>
          <p:cNvSpPr>
            <a:spLocks noChangeArrowheads="1"/>
          </p:cNvSpPr>
          <p:nvPr/>
        </p:nvSpPr>
        <p:spPr bwMode="auto">
          <a:xfrm rot="-663710">
            <a:off x="4238625" y="4346575"/>
            <a:ext cx="4702175" cy="238125"/>
          </a:xfrm>
          <a:prstGeom prst="rect">
            <a:avLst/>
          </a:prstGeom>
          <a:solidFill>
            <a:srgbClr val="92BEA2"/>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pic>
        <p:nvPicPr>
          <p:cNvPr id="18448" name="图片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538" y="2806700"/>
            <a:ext cx="2087562"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bg bwMode="auto">
      <p:bgPr>
        <a:solidFill>
          <a:srgbClr val="1976AF"/>
        </a:solidFill>
        <a:effectLst/>
      </p:bgPr>
    </p:bg>
    <p:spTree>
      <p:nvGrpSpPr>
        <p:cNvPr id="1" name=""/>
        <p:cNvGrpSpPr/>
        <p:nvPr/>
      </p:nvGrpSpPr>
      <p:grpSpPr>
        <a:xfrm>
          <a:off x="0" y="0"/>
          <a:ext cx="0" cy="0"/>
          <a:chOff x="0" y="0"/>
          <a:chExt cx="0" cy="0"/>
        </a:xfrm>
      </p:grpSpPr>
      <p:sp>
        <p:nvSpPr>
          <p:cNvPr id="19458" name="矩形 37"/>
          <p:cNvSpPr>
            <a:spLocks noChangeArrowheads="1"/>
          </p:cNvSpPr>
          <p:nvPr/>
        </p:nvSpPr>
        <p:spPr bwMode="auto">
          <a:xfrm>
            <a:off x="476250" y="176213"/>
            <a:ext cx="890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80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LOGO</a:t>
            </a:r>
          </a:p>
        </p:txBody>
      </p:sp>
      <p:sp>
        <p:nvSpPr>
          <p:cNvPr id="19459" name="Freeform 5658"/>
          <p:cNvSpPr>
            <a:spLocks noEditPoints="1" noChangeArrowheads="1"/>
          </p:cNvSpPr>
          <p:nvPr/>
        </p:nvSpPr>
        <p:spPr bwMode="auto">
          <a:xfrm>
            <a:off x="179388" y="165100"/>
            <a:ext cx="296862" cy="319088"/>
          </a:xfrm>
          <a:custGeom>
            <a:avLst/>
            <a:gdLst>
              <a:gd name="T0" fmla="*/ 215822915 w 70"/>
              <a:gd name="T1" fmla="*/ 54304523 h 75"/>
              <a:gd name="T2" fmla="*/ 377689041 w 70"/>
              <a:gd name="T3" fmla="*/ 199110912 h 75"/>
              <a:gd name="T4" fmla="*/ 215822915 w 70"/>
              <a:gd name="T5" fmla="*/ 343917301 h 75"/>
              <a:gd name="T6" fmla="*/ 71942385 w 70"/>
              <a:gd name="T7" fmla="*/ 199110912 h 75"/>
              <a:gd name="T8" fmla="*/ 215822915 w 70"/>
              <a:gd name="T9" fmla="*/ 54304523 h 75"/>
              <a:gd name="T10" fmla="*/ 1025149304 w 70"/>
              <a:gd name="T11" fmla="*/ 54304523 h 75"/>
              <a:gd name="T12" fmla="*/ 881268774 w 70"/>
              <a:gd name="T13" fmla="*/ 199110912 h 75"/>
              <a:gd name="T14" fmla="*/ 1025149304 w 70"/>
              <a:gd name="T15" fmla="*/ 343917301 h 75"/>
              <a:gd name="T16" fmla="*/ 1169034074 w 70"/>
              <a:gd name="T17" fmla="*/ 199110912 h 75"/>
              <a:gd name="T18" fmla="*/ 1025149304 w 70"/>
              <a:gd name="T19" fmla="*/ 54304523 h 75"/>
              <a:gd name="T20" fmla="*/ 881268774 w 70"/>
              <a:gd name="T21" fmla="*/ 905039931 h 75"/>
              <a:gd name="T22" fmla="*/ 881268774 w 70"/>
              <a:gd name="T23" fmla="*/ 1303257500 h 75"/>
              <a:gd name="T24" fmla="*/ 971196756 w 70"/>
              <a:gd name="T25" fmla="*/ 1303257500 h 75"/>
              <a:gd name="T26" fmla="*/ 1025149304 w 70"/>
              <a:gd name="T27" fmla="*/ 1013644722 h 75"/>
              <a:gd name="T28" fmla="*/ 1061120496 w 70"/>
              <a:gd name="T29" fmla="*/ 1303257500 h 75"/>
              <a:gd name="T30" fmla="*/ 1169034074 w 70"/>
              <a:gd name="T31" fmla="*/ 1303257500 h 75"/>
              <a:gd name="T32" fmla="*/ 1169034074 w 70"/>
              <a:gd name="T33" fmla="*/ 868838333 h 75"/>
              <a:gd name="T34" fmla="*/ 1258957815 w 70"/>
              <a:gd name="T35" fmla="*/ 742134870 h 75"/>
              <a:gd name="T36" fmla="*/ 1258957815 w 70"/>
              <a:gd name="T37" fmla="*/ 506822361 h 75"/>
              <a:gd name="T38" fmla="*/ 1115077285 w 70"/>
              <a:gd name="T39" fmla="*/ 380118898 h 75"/>
              <a:gd name="T40" fmla="*/ 935225563 w 70"/>
              <a:gd name="T41" fmla="*/ 380118898 h 75"/>
              <a:gd name="T42" fmla="*/ 899254370 w 70"/>
              <a:gd name="T43" fmla="*/ 380118898 h 75"/>
              <a:gd name="T44" fmla="*/ 935225563 w 70"/>
              <a:gd name="T45" fmla="*/ 506822361 h 75"/>
              <a:gd name="T46" fmla="*/ 935225563 w 70"/>
              <a:gd name="T47" fmla="*/ 742134870 h 75"/>
              <a:gd name="T48" fmla="*/ 881268774 w 70"/>
              <a:gd name="T49" fmla="*/ 905039931 h 75"/>
              <a:gd name="T50" fmla="*/ 629478907 w 70"/>
              <a:gd name="T51" fmla="*/ 0 h 75"/>
              <a:gd name="T52" fmla="*/ 791345033 w 70"/>
              <a:gd name="T53" fmla="*/ 162909315 h 75"/>
              <a:gd name="T54" fmla="*/ 629478907 w 70"/>
              <a:gd name="T55" fmla="*/ 307715704 h 75"/>
              <a:gd name="T56" fmla="*/ 467612782 w 70"/>
              <a:gd name="T57" fmla="*/ 162909315 h 75"/>
              <a:gd name="T58" fmla="*/ 629478907 w 70"/>
              <a:gd name="T59" fmla="*/ 0 h 75"/>
              <a:gd name="T60" fmla="*/ 791345033 w 70"/>
              <a:gd name="T61" fmla="*/ 886941259 h 75"/>
              <a:gd name="T62" fmla="*/ 791345033 w 70"/>
              <a:gd name="T63" fmla="*/ 1357562023 h 75"/>
              <a:gd name="T64" fmla="*/ 665450100 w 70"/>
              <a:gd name="T65" fmla="*/ 1357562023 h 75"/>
              <a:gd name="T66" fmla="*/ 629478907 w 70"/>
              <a:gd name="T67" fmla="*/ 1049846320 h 75"/>
              <a:gd name="T68" fmla="*/ 575522119 w 70"/>
              <a:gd name="T69" fmla="*/ 1357562023 h 75"/>
              <a:gd name="T70" fmla="*/ 449627185 w 70"/>
              <a:gd name="T71" fmla="*/ 1357562023 h 75"/>
              <a:gd name="T72" fmla="*/ 449627185 w 70"/>
              <a:gd name="T73" fmla="*/ 886941259 h 75"/>
              <a:gd name="T74" fmla="*/ 377689041 w 70"/>
              <a:gd name="T75" fmla="*/ 742134870 h 75"/>
              <a:gd name="T76" fmla="*/ 377689041 w 70"/>
              <a:gd name="T77" fmla="*/ 506822361 h 75"/>
              <a:gd name="T78" fmla="*/ 521569570 w 70"/>
              <a:gd name="T79" fmla="*/ 343917301 h 75"/>
              <a:gd name="T80" fmla="*/ 719402648 w 70"/>
              <a:gd name="T81" fmla="*/ 343917301 h 75"/>
              <a:gd name="T82" fmla="*/ 863287419 w 70"/>
              <a:gd name="T83" fmla="*/ 506822361 h 75"/>
              <a:gd name="T84" fmla="*/ 863287419 w 70"/>
              <a:gd name="T85" fmla="*/ 742134870 h 75"/>
              <a:gd name="T86" fmla="*/ 791345033 w 70"/>
              <a:gd name="T87" fmla="*/ 886941259 h 75"/>
              <a:gd name="T88" fmla="*/ 377689041 w 70"/>
              <a:gd name="T89" fmla="*/ 905039931 h 75"/>
              <a:gd name="T90" fmla="*/ 377689041 w 70"/>
              <a:gd name="T91" fmla="*/ 1303257500 h 75"/>
              <a:gd name="T92" fmla="*/ 269775463 w 70"/>
              <a:gd name="T93" fmla="*/ 1303257500 h 75"/>
              <a:gd name="T94" fmla="*/ 215822915 w 70"/>
              <a:gd name="T95" fmla="*/ 1013644722 h 75"/>
              <a:gd name="T96" fmla="*/ 179851722 w 70"/>
              <a:gd name="T97" fmla="*/ 1303257500 h 75"/>
              <a:gd name="T98" fmla="*/ 71942385 w 70"/>
              <a:gd name="T99" fmla="*/ 1303257500 h 75"/>
              <a:gd name="T100" fmla="*/ 71942385 w 70"/>
              <a:gd name="T101" fmla="*/ 868838333 h 75"/>
              <a:gd name="T102" fmla="*/ 0 w 70"/>
              <a:gd name="T103" fmla="*/ 742134870 h 75"/>
              <a:gd name="T104" fmla="*/ 0 w 70"/>
              <a:gd name="T105" fmla="*/ 506822361 h 75"/>
              <a:gd name="T106" fmla="*/ 125894933 w 70"/>
              <a:gd name="T107" fmla="*/ 380118898 h 75"/>
              <a:gd name="T108" fmla="*/ 305746656 w 70"/>
              <a:gd name="T109" fmla="*/ 380118898 h 75"/>
              <a:gd name="T110" fmla="*/ 341717848 w 70"/>
              <a:gd name="T111" fmla="*/ 380118898 h 75"/>
              <a:gd name="T112" fmla="*/ 305746656 w 70"/>
              <a:gd name="T113" fmla="*/ 506822361 h 75"/>
              <a:gd name="T114" fmla="*/ 305746656 w 70"/>
              <a:gd name="T115" fmla="*/ 742134870 h 75"/>
              <a:gd name="T116" fmla="*/ 377689041 w 70"/>
              <a:gd name="T117" fmla="*/ 905039931 h 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0"/>
              <a:gd name="T178" fmla="*/ 0 h 75"/>
              <a:gd name="T179" fmla="*/ 70 w 70"/>
              <a:gd name="T180" fmla="*/ 75 h 7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0" h="75">
                <a:moveTo>
                  <a:pt x="12" y="3"/>
                </a:moveTo>
                <a:cubicBezTo>
                  <a:pt x="17" y="3"/>
                  <a:pt x="21" y="6"/>
                  <a:pt x="21" y="11"/>
                </a:cubicBezTo>
                <a:cubicBezTo>
                  <a:pt x="21" y="15"/>
                  <a:pt x="17" y="19"/>
                  <a:pt x="12" y="19"/>
                </a:cubicBezTo>
                <a:cubicBezTo>
                  <a:pt x="8" y="19"/>
                  <a:pt x="4" y="15"/>
                  <a:pt x="4" y="11"/>
                </a:cubicBezTo>
                <a:cubicBezTo>
                  <a:pt x="4" y="6"/>
                  <a:pt x="8" y="3"/>
                  <a:pt x="12" y="3"/>
                </a:cubicBezTo>
                <a:close/>
                <a:moveTo>
                  <a:pt x="57" y="3"/>
                </a:moveTo>
                <a:cubicBezTo>
                  <a:pt x="52" y="3"/>
                  <a:pt x="49" y="6"/>
                  <a:pt x="49" y="11"/>
                </a:cubicBezTo>
                <a:cubicBezTo>
                  <a:pt x="49" y="15"/>
                  <a:pt x="52" y="19"/>
                  <a:pt x="57" y="19"/>
                </a:cubicBezTo>
                <a:cubicBezTo>
                  <a:pt x="61" y="19"/>
                  <a:pt x="65" y="15"/>
                  <a:pt x="65" y="11"/>
                </a:cubicBezTo>
                <a:cubicBezTo>
                  <a:pt x="65" y="6"/>
                  <a:pt x="61" y="3"/>
                  <a:pt x="57" y="3"/>
                </a:cubicBezTo>
                <a:close/>
                <a:moveTo>
                  <a:pt x="49" y="50"/>
                </a:moveTo>
                <a:cubicBezTo>
                  <a:pt x="49" y="72"/>
                  <a:pt x="49" y="72"/>
                  <a:pt x="49" y="72"/>
                </a:cubicBezTo>
                <a:cubicBezTo>
                  <a:pt x="54" y="72"/>
                  <a:pt x="54" y="72"/>
                  <a:pt x="54" y="72"/>
                </a:cubicBezTo>
                <a:cubicBezTo>
                  <a:pt x="57" y="56"/>
                  <a:pt x="57" y="56"/>
                  <a:pt x="57" y="56"/>
                </a:cubicBezTo>
                <a:cubicBezTo>
                  <a:pt x="59" y="72"/>
                  <a:pt x="59" y="72"/>
                  <a:pt x="59" y="72"/>
                </a:cubicBezTo>
                <a:cubicBezTo>
                  <a:pt x="65" y="72"/>
                  <a:pt x="65" y="72"/>
                  <a:pt x="65" y="72"/>
                </a:cubicBezTo>
                <a:cubicBezTo>
                  <a:pt x="65" y="48"/>
                  <a:pt x="65" y="48"/>
                  <a:pt x="65" y="48"/>
                </a:cubicBezTo>
                <a:cubicBezTo>
                  <a:pt x="68" y="46"/>
                  <a:pt x="70" y="44"/>
                  <a:pt x="70" y="41"/>
                </a:cubicBezTo>
                <a:cubicBezTo>
                  <a:pt x="70" y="28"/>
                  <a:pt x="70" y="28"/>
                  <a:pt x="70" y="28"/>
                </a:cubicBezTo>
                <a:cubicBezTo>
                  <a:pt x="70" y="24"/>
                  <a:pt x="66" y="21"/>
                  <a:pt x="62" y="21"/>
                </a:cubicBezTo>
                <a:cubicBezTo>
                  <a:pt x="52" y="21"/>
                  <a:pt x="52" y="21"/>
                  <a:pt x="52" y="21"/>
                </a:cubicBezTo>
                <a:cubicBezTo>
                  <a:pt x="52" y="21"/>
                  <a:pt x="51" y="21"/>
                  <a:pt x="50" y="21"/>
                </a:cubicBezTo>
                <a:cubicBezTo>
                  <a:pt x="52" y="23"/>
                  <a:pt x="52" y="25"/>
                  <a:pt x="52" y="28"/>
                </a:cubicBezTo>
                <a:cubicBezTo>
                  <a:pt x="52" y="41"/>
                  <a:pt x="52" y="41"/>
                  <a:pt x="52" y="41"/>
                </a:cubicBezTo>
                <a:cubicBezTo>
                  <a:pt x="52" y="44"/>
                  <a:pt x="51" y="48"/>
                  <a:pt x="49" y="50"/>
                </a:cubicBezTo>
                <a:close/>
                <a:moveTo>
                  <a:pt x="35" y="0"/>
                </a:moveTo>
                <a:cubicBezTo>
                  <a:pt x="40" y="0"/>
                  <a:pt x="44" y="4"/>
                  <a:pt x="44" y="9"/>
                </a:cubicBezTo>
                <a:cubicBezTo>
                  <a:pt x="44" y="13"/>
                  <a:pt x="40" y="17"/>
                  <a:pt x="35" y="17"/>
                </a:cubicBezTo>
                <a:cubicBezTo>
                  <a:pt x="30" y="17"/>
                  <a:pt x="26" y="13"/>
                  <a:pt x="26" y="9"/>
                </a:cubicBezTo>
                <a:cubicBezTo>
                  <a:pt x="26" y="4"/>
                  <a:pt x="30" y="0"/>
                  <a:pt x="35" y="0"/>
                </a:cubicBezTo>
                <a:close/>
                <a:moveTo>
                  <a:pt x="44" y="49"/>
                </a:moveTo>
                <a:cubicBezTo>
                  <a:pt x="44" y="75"/>
                  <a:pt x="44" y="75"/>
                  <a:pt x="44" y="75"/>
                </a:cubicBezTo>
                <a:cubicBezTo>
                  <a:pt x="37" y="75"/>
                  <a:pt x="37" y="75"/>
                  <a:pt x="37" y="75"/>
                </a:cubicBezTo>
                <a:cubicBezTo>
                  <a:pt x="35" y="58"/>
                  <a:pt x="35" y="58"/>
                  <a:pt x="35" y="58"/>
                </a:cubicBezTo>
                <a:cubicBezTo>
                  <a:pt x="32" y="75"/>
                  <a:pt x="32" y="75"/>
                  <a:pt x="32" y="75"/>
                </a:cubicBezTo>
                <a:cubicBezTo>
                  <a:pt x="25" y="75"/>
                  <a:pt x="25" y="75"/>
                  <a:pt x="25" y="75"/>
                </a:cubicBezTo>
                <a:cubicBezTo>
                  <a:pt x="25" y="49"/>
                  <a:pt x="25" y="49"/>
                  <a:pt x="25" y="49"/>
                </a:cubicBezTo>
                <a:cubicBezTo>
                  <a:pt x="23" y="47"/>
                  <a:pt x="21" y="44"/>
                  <a:pt x="21" y="41"/>
                </a:cubicBezTo>
                <a:cubicBezTo>
                  <a:pt x="21" y="28"/>
                  <a:pt x="21" y="28"/>
                  <a:pt x="21" y="28"/>
                </a:cubicBezTo>
                <a:cubicBezTo>
                  <a:pt x="21" y="23"/>
                  <a:pt x="25" y="19"/>
                  <a:pt x="29" y="19"/>
                </a:cubicBezTo>
                <a:cubicBezTo>
                  <a:pt x="40" y="19"/>
                  <a:pt x="40" y="19"/>
                  <a:pt x="40" y="19"/>
                </a:cubicBezTo>
                <a:cubicBezTo>
                  <a:pt x="45" y="19"/>
                  <a:pt x="48" y="23"/>
                  <a:pt x="48" y="28"/>
                </a:cubicBezTo>
                <a:cubicBezTo>
                  <a:pt x="48" y="41"/>
                  <a:pt x="48" y="41"/>
                  <a:pt x="48" y="41"/>
                </a:cubicBezTo>
                <a:cubicBezTo>
                  <a:pt x="48" y="44"/>
                  <a:pt x="46" y="47"/>
                  <a:pt x="44" y="49"/>
                </a:cubicBezTo>
                <a:close/>
                <a:moveTo>
                  <a:pt x="21" y="50"/>
                </a:moveTo>
                <a:cubicBezTo>
                  <a:pt x="21" y="72"/>
                  <a:pt x="21" y="72"/>
                  <a:pt x="21" y="72"/>
                </a:cubicBezTo>
                <a:cubicBezTo>
                  <a:pt x="15" y="72"/>
                  <a:pt x="15" y="72"/>
                  <a:pt x="15" y="72"/>
                </a:cubicBezTo>
                <a:cubicBezTo>
                  <a:pt x="12" y="56"/>
                  <a:pt x="12" y="56"/>
                  <a:pt x="12" y="56"/>
                </a:cubicBezTo>
                <a:cubicBezTo>
                  <a:pt x="10" y="72"/>
                  <a:pt x="10" y="72"/>
                  <a:pt x="10" y="72"/>
                </a:cubicBezTo>
                <a:cubicBezTo>
                  <a:pt x="4" y="72"/>
                  <a:pt x="4" y="72"/>
                  <a:pt x="4" y="72"/>
                </a:cubicBezTo>
                <a:cubicBezTo>
                  <a:pt x="4" y="48"/>
                  <a:pt x="4" y="48"/>
                  <a:pt x="4" y="48"/>
                </a:cubicBezTo>
                <a:cubicBezTo>
                  <a:pt x="1" y="46"/>
                  <a:pt x="0" y="44"/>
                  <a:pt x="0" y="41"/>
                </a:cubicBezTo>
                <a:cubicBezTo>
                  <a:pt x="0" y="28"/>
                  <a:pt x="0" y="28"/>
                  <a:pt x="0" y="28"/>
                </a:cubicBezTo>
                <a:cubicBezTo>
                  <a:pt x="0" y="24"/>
                  <a:pt x="3" y="21"/>
                  <a:pt x="7" y="21"/>
                </a:cubicBezTo>
                <a:cubicBezTo>
                  <a:pt x="17" y="21"/>
                  <a:pt x="17" y="21"/>
                  <a:pt x="17" y="21"/>
                </a:cubicBezTo>
                <a:cubicBezTo>
                  <a:pt x="18" y="21"/>
                  <a:pt x="18" y="21"/>
                  <a:pt x="19" y="21"/>
                </a:cubicBezTo>
                <a:cubicBezTo>
                  <a:pt x="18" y="23"/>
                  <a:pt x="17" y="25"/>
                  <a:pt x="17" y="28"/>
                </a:cubicBezTo>
                <a:cubicBezTo>
                  <a:pt x="17" y="41"/>
                  <a:pt x="17" y="41"/>
                  <a:pt x="17" y="41"/>
                </a:cubicBezTo>
                <a:cubicBezTo>
                  <a:pt x="17" y="44"/>
                  <a:pt x="18" y="48"/>
                  <a:pt x="21" y="5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9460" name="矩形 39"/>
          <p:cNvSpPr>
            <a:spLocks noChangeArrowheads="1"/>
          </p:cNvSpPr>
          <p:nvPr/>
        </p:nvSpPr>
        <p:spPr bwMode="auto">
          <a:xfrm>
            <a:off x="5648325" y="31750"/>
            <a:ext cx="3676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280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The Coolest Design</a:t>
            </a:r>
          </a:p>
        </p:txBody>
      </p:sp>
      <p:sp>
        <p:nvSpPr>
          <p:cNvPr id="19461" name="矩形 40"/>
          <p:cNvSpPr>
            <a:spLocks noChangeArrowheads="1"/>
          </p:cNvSpPr>
          <p:nvPr/>
        </p:nvSpPr>
        <p:spPr bwMode="auto">
          <a:xfrm>
            <a:off x="4500563" y="482600"/>
            <a:ext cx="460851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r" eaLnBrk="1" hangingPunct="1">
              <a:spcBef>
                <a:spcPct val="0"/>
              </a:spcBef>
              <a:buFont typeface="Arial" panose="020B0604020202020204" pitchFamily="34" charset="0"/>
              <a:buNone/>
            </a:pPr>
            <a:r>
              <a:rPr lang="en-US" altLang="zh-CN" sz="100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Lorem ipsum dolor sit amet, consectetur adipisicing elit, sed do eiusmod tempor incididunt ut labore et dolore magna aliqua.</a:t>
            </a:r>
            <a:endParaRPr lang="zh-CN" altLang="en-US" sz="1800">
              <a:latin typeface="Arial" panose="020B0604020202020204" pitchFamily="34" charset="0"/>
            </a:endParaRPr>
          </a:p>
        </p:txBody>
      </p:sp>
      <p:grpSp>
        <p:nvGrpSpPr>
          <p:cNvPr id="19462" name="组合 5"/>
          <p:cNvGrpSpPr/>
          <p:nvPr/>
        </p:nvGrpSpPr>
        <p:grpSpPr bwMode="auto">
          <a:xfrm>
            <a:off x="323850" y="1171575"/>
            <a:ext cx="8496300" cy="2273300"/>
            <a:chOff x="0" y="0"/>
            <a:chExt cx="8496300" cy="2274370"/>
          </a:xfrm>
        </p:grpSpPr>
        <p:sp>
          <p:nvSpPr>
            <p:cNvPr id="19468" name="五边形 6"/>
            <p:cNvSpPr>
              <a:spLocks noChangeArrowheads="1"/>
            </p:cNvSpPr>
            <p:nvPr/>
          </p:nvSpPr>
          <p:spPr bwMode="auto">
            <a:xfrm>
              <a:off x="0" y="463768"/>
              <a:ext cx="8496300" cy="648005"/>
            </a:xfrm>
            <a:prstGeom prst="homePlate">
              <a:avLst>
                <a:gd name="adj" fmla="val 327787"/>
              </a:avLst>
            </a:prstGeom>
            <a:solidFill>
              <a:srgbClr val="FCD767"/>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000000"/>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19469" name="椭圆 7"/>
            <p:cNvSpPr>
              <a:spLocks noChangeArrowheads="1"/>
            </p:cNvSpPr>
            <p:nvPr/>
          </p:nvSpPr>
          <p:spPr bwMode="auto">
            <a:xfrm>
              <a:off x="630238" y="543181"/>
              <a:ext cx="492125" cy="492357"/>
            </a:xfrm>
            <a:prstGeom prst="ellipse">
              <a:avLst/>
            </a:prstGeom>
            <a:solidFill>
              <a:srgbClr val="92BEA2"/>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000000"/>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19470" name="TextBox 33"/>
            <p:cNvSpPr>
              <a:spLocks noChangeArrowheads="1"/>
            </p:cNvSpPr>
            <p:nvPr/>
          </p:nvSpPr>
          <p:spPr bwMode="auto">
            <a:xfrm>
              <a:off x="168275" y="1211833"/>
              <a:ext cx="1416050" cy="106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50000"/>
                </a:lnSpc>
                <a:spcBef>
                  <a:spcPct val="0"/>
                </a:spcBef>
                <a:buFont typeface="Arial" panose="020B0604020202020204" pitchFamily="34" charset="0"/>
                <a:buNone/>
              </a:pPr>
              <a:r>
                <a:rPr lang="zh-CN" altLang="en-US" sz="14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rPr>
                <a:t>此处添加文本</a:t>
              </a:r>
              <a:endParaRPr lang="en-US" altLang="zh-CN" sz="14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endParaRPr>
            </a:p>
            <a:p>
              <a:pPr algn="ctr" eaLnBrk="1" hangingPunct="1">
                <a:lnSpc>
                  <a:spcPct val="150000"/>
                </a:lnSpc>
                <a:spcBef>
                  <a:spcPct val="0"/>
                </a:spcBef>
                <a:buFont typeface="Arial" panose="020B0604020202020204" pitchFamily="34" charset="0"/>
                <a:buNone/>
              </a:pPr>
              <a:r>
                <a:rPr lang="zh-CN" altLang="en-US" sz="14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rPr>
                <a:t>此处添加文本单击此处添加</a:t>
              </a:r>
              <a:endParaRPr lang="zh-CN" altLang="en-US" sz="1800">
                <a:latin typeface="Arial" panose="020B0604020202020204" pitchFamily="34" charset="0"/>
              </a:endParaRPr>
            </a:p>
          </p:txBody>
        </p:sp>
        <p:sp>
          <p:nvSpPr>
            <p:cNvPr id="19471" name="TextBox 34"/>
            <p:cNvSpPr>
              <a:spLocks noChangeArrowheads="1"/>
            </p:cNvSpPr>
            <p:nvPr/>
          </p:nvSpPr>
          <p:spPr bwMode="auto">
            <a:xfrm>
              <a:off x="553134" y="0"/>
              <a:ext cx="646331" cy="369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8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rPr>
                <a:t>2007</a:t>
              </a:r>
              <a:endParaRPr lang="zh-CN" altLang="en-US" sz="18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19472" name="椭圆 10"/>
            <p:cNvSpPr>
              <a:spLocks noChangeArrowheads="1"/>
            </p:cNvSpPr>
            <p:nvPr/>
          </p:nvSpPr>
          <p:spPr bwMode="auto">
            <a:xfrm>
              <a:off x="1914525" y="543181"/>
              <a:ext cx="493713" cy="492357"/>
            </a:xfrm>
            <a:prstGeom prst="ellipse">
              <a:avLst/>
            </a:prstGeom>
            <a:solidFill>
              <a:srgbClr val="92BEA2"/>
            </a:solidFill>
            <a:ln>
              <a:noFill/>
            </a:ln>
            <a:extLst>
              <a:ext uri="{91240B29-F687-4F45-9708-019B960494DF}">
                <a14:hiddenLine xmlns:a14="http://schemas.microsoft.com/office/drawing/2010/main" w="3175">
                  <a:solidFill>
                    <a:srgbClr val="000000"/>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endParaRPr lang="zh-CN" altLang="zh-CN" sz="24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19473" name="TextBox 35"/>
            <p:cNvSpPr>
              <a:spLocks noChangeArrowheads="1"/>
            </p:cNvSpPr>
            <p:nvPr/>
          </p:nvSpPr>
          <p:spPr bwMode="auto">
            <a:xfrm>
              <a:off x="1454150" y="1211833"/>
              <a:ext cx="1414463" cy="106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50000"/>
                </a:lnSpc>
                <a:spcBef>
                  <a:spcPct val="0"/>
                </a:spcBef>
                <a:buFont typeface="Arial" panose="020B0604020202020204" pitchFamily="34" charset="0"/>
                <a:buNone/>
              </a:pPr>
              <a:r>
                <a:rPr lang="zh-CN" altLang="en-US" sz="14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rPr>
                <a:t>此处添加文本</a:t>
              </a:r>
              <a:endParaRPr lang="en-US" altLang="zh-CN" sz="14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endParaRPr>
            </a:p>
            <a:p>
              <a:pPr algn="ctr" eaLnBrk="1" hangingPunct="1">
                <a:lnSpc>
                  <a:spcPct val="150000"/>
                </a:lnSpc>
                <a:spcBef>
                  <a:spcPct val="0"/>
                </a:spcBef>
                <a:buFont typeface="Arial" panose="020B0604020202020204" pitchFamily="34" charset="0"/>
                <a:buNone/>
              </a:pPr>
              <a:r>
                <a:rPr lang="zh-CN" altLang="en-US" sz="14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rPr>
                <a:t>此处添加文本单击此处添加</a:t>
              </a:r>
              <a:endParaRPr lang="zh-CN" altLang="en-US" sz="1800">
                <a:latin typeface="Arial" panose="020B0604020202020204" pitchFamily="34" charset="0"/>
              </a:endParaRPr>
            </a:p>
          </p:txBody>
        </p:sp>
        <p:sp>
          <p:nvSpPr>
            <p:cNvPr id="19474" name="TextBox 41"/>
            <p:cNvSpPr>
              <a:spLocks noChangeArrowheads="1"/>
            </p:cNvSpPr>
            <p:nvPr/>
          </p:nvSpPr>
          <p:spPr bwMode="auto">
            <a:xfrm>
              <a:off x="1838216" y="0"/>
              <a:ext cx="646331" cy="369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8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rPr>
                <a:t>2008</a:t>
              </a:r>
              <a:endParaRPr lang="zh-CN" altLang="en-US" sz="18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19475" name="椭圆 13"/>
            <p:cNvSpPr>
              <a:spLocks noChangeArrowheads="1"/>
            </p:cNvSpPr>
            <p:nvPr/>
          </p:nvSpPr>
          <p:spPr bwMode="auto">
            <a:xfrm>
              <a:off x="3200400" y="543181"/>
              <a:ext cx="492125" cy="492357"/>
            </a:xfrm>
            <a:prstGeom prst="ellipse">
              <a:avLst/>
            </a:prstGeom>
            <a:solidFill>
              <a:srgbClr val="92BEA2"/>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000000"/>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19476" name="TextBox 36"/>
            <p:cNvSpPr>
              <a:spLocks noChangeArrowheads="1"/>
            </p:cNvSpPr>
            <p:nvPr/>
          </p:nvSpPr>
          <p:spPr bwMode="auto">
            <a:xfrm>
              <a:off x="2738438" y="1211833"/>
              <a:ext cx="1416050" cy="106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50000"/>
                </a:lnSpc>
                <a:spcBef>
                  <a:spcPct val="0"/>
                </a:spcBef>
                <a:buFont typeface="Arial" panose="020B0604020202020204" pitchFamily="34" charset="0"/>
                <a:buNone/>
              </a:pPr>
              <a:r>
                <a:rPr lang="zh-CN" altLang="en-US" sz="14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rPr>
                <a:t>此处添加文本</a:t>
              </a:r>
              <a:endParaRPr lang="en-US" altLang="zh-CN" sz="14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endParaRPr>
            </a:p>
            <a:p>
              <a:pPr algn="ctr" eaLnBrk="1" hangingPunct="1">
                <a:lnSpc>
                  <a:spcPct val="150000"/>
                </a:lnSpc>
                <a:spcBef>
                  <a:spcPct val="0"/>
                </a:spcBef>
                <a:buFont typeface="Arial" panose="020B0604020202020204" pitchFamily="34" charset="0"/>
                <a:buNone/>
              </a:pPr>
              <a:r>
                <a:rPr lang="zh-CN" altLang="en-US" sz="14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rPr>
                <a:t>此处添加文本单击此处添加</a:t>
              </a:r>
              <a:endParaRPr lang="zh-CN" altLang="en-US" sz="1800">
                <a:latin typeface="Arial" panose="020B0604020202020204" pitchFamily="34" charset="0"/>
              </a:endParaRPr>
            </a:p>
          </p:txBody>
        </p:sp>
        <p:sp>
          <p:nvSpPr>
            <p:cNvPr id="19477" name="TextBox 42"/>
            <p:cNvSpPr>
              <a:spLocks noChangeArrowheads="1"/>
            </p:cNvSpPr>
            <p:nvPr/>
          </p:nvSpPr>
          <p:spPr bwMode="auto">
            <a:xfrm>
              <a:off x="3123297" y="0"/>
              <a:ext cx="646331" cy="369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8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rPr>
                <a:t>2009</a:t>
              </a:r>
              <a:endParaRPr lang="zh-CN" altLang="en-US" sz="18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19478" name="椭圆 16"/>
            <p:cNvSpPr>
              <a:spLocks noChangeArrowheads="1"/>
            </p:cNvSpPr>
            <p:nvPr/>
          </p:nvSpPr>
          <p:spPr bwMode="auto">
            <a:xfrm>
              <a:off x="4486275" y="543181"/>
              <a:ext cx="492125" cy="492357"/>
            </a:xfrm>
            <a:prstGeom prst="ellipse">
              <a:avLst/>
            </a:prstGeom>
            <a:solidFill>
              <a:srgbClr val="92BEA2"/>
            </a:solidFill>
            <a:ln>
              <a:noFill/>
            </a:ln>
            <a:extLst>
              <a:ext uri="{91240B29-F687-4F45-9708-019B960494DF}">
                <a14:hiddenLine xmlns:a14="http://schemas.microsoft.com/office/drawing/2010/main" w="3175">
                  <a:solidFill>
                    <a:srgbClr val="000000"/>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endParaRPr lang="zh-CN" altLang="zh-CN" sz="24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19479" name="TextBox 37"/>
            <p:cNvSpPr>
              <a:spLocks noChangeArrowheads="1"/>
            </p:cNvSpPr>
            <p:nvPr/>
          </p:nvSpPr>
          <p:spPr bwMode="auto">
            <a:xfrm>
              <a:off x="4024313" y="1211833"/>
              <a:ext cx="1416050" cy="106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50000"/>
                </a:lnSpc>
                <a:spcBef>
                  <a:spcPct val="0"/>
                </a:spcBef>
                <a:buFont typeface="Arial" panose="020B0604020202020204" pitchFamily="34" charset="0"/>
                <a:buNone/>
              </a:pPr>
              <a:r>
                <a:rPr lang="zh-CN" altLang="en-US" sz="14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rPr>
                <a:t>此处添加文本</a:t>
              </a:r>
              <a:endParaRPr lang="en-US" altLang="zh-CN" sz="14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endParaRPr>
            </a:p>
            <a:p>
              <a:pPr algn="ctr" eaLnBrk="1" hangingPunct="1">
                <a:lnSpc>
                  <a:spcPct val="150000"/>
                </a:lnSpc>
                <a:spcBef>
                  <a:spcPct val="0"/>
                </a:spcBef>
                <a:buFont typeface="Arial" panose="020B0604020202020204" pitchFamily="34" charset="0"/>
                <a:buNone/>
              </a:pPr>
              <a:r>
                <a:rPr lang="zh-CN" altLang="en-US" sz="14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rPr>
                <a:t>此处添加文本单击此处添加</a:t>
              </a:r>
              <a:endParaRPr lang="zh-CN" altLang="en-US" sz="1800">
                <a:latin typeface="Arial" panose="020B0604020202020204" pitchFamily="34" charset="0"/>
              </a:endParaRPr>
            </a:p>
          </p:txBody>
        </p:sp>
        <p:sp>
          <p:nvSpPr>
            <p:cNvPr id="19480" name="TextBox 43"/>
            <p:cNvSpPr>
              <a:spLocks noChangeArrowheads="1"/>
            </p:cNvSpPr>
            <p:nvPr/>
          </p:nvSpPr>
          <p:spPr bwMode="auto">
            <a:xfrm>
              <a:off x="4409172" y="0"/>
              <a:ext cx="646331" cy="369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8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rPr>
                <a:t>2010</a:t>
              </a:r>
              <a:endParaRPr lang="zh-CN" altLang="en-US" sz="18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19481" name="椭圆 19"/>
            <p:cNvSpPr>
              <a:spLocks noChangeArrowheads="1"/>
            </p:cNvSpPr>
            <p:nvPr/>
          </p:nvSpPr>
          <p:spPr bwMode="auto">
            <a:xfrm>
              <a:off x="5770563" y="543181"/>
              <a:ext cx="493712" cy="492357"/>
            </a:xfrm>
            <a:prstGeom prst="ellipse">
              <a:avLst/>
            </a:prstGeom>
            <a:solidFill>
              <a:srgbClr val="92BEA2"/>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000000"/>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19482" name="TextBox 38"/>
            <p:cNvSpPr>
              <a:spLocks noChangeArrowheads="1"/>
            </p:cNvSpPr>
            <p:nvPr/>
          </p:nvSpPr>
          <p:spPr bwMode="auto">
            <a:xfrm>
              <a:off x="5310188" y="1211833"/>
              <a:ext cx="1414462" cy="106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50000"/>
                </a:lnSpc>
                <a:spcBef>
                  <a:spcPct val="0"/>
                </a:spcBef>
                <a:buFont typeface="Arial" panose="020B0604020202020204" pitchFamily="34" charset="0"/>
                <a:buNone/>
              </a:pPr>
              <a:r>
                <a:rPr lang="zh-CN" altLang="en-US" sz="14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rPr>
                <a:t>此处添加文本</a:t>
              </a:r>
              <a:endParaRPr lang="en-US" altLang="zh-CN" sz="14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endParaRPr>
            </a:p>
            <a:p>
              <a:pPr algn="ctr" eaLnBrk="1" hangingPunct="1">
                <a:lnSpc>
                  <a:spcPct val="150000"/>
                </a:lnSpc>
                <a:spcBef>
                  <a:spcPct val="0"/>
                </a:spcBef>
                <a:buFont typeface="Arial" panose="020B0604020202020204" pitchFamily="34" charset="0"/>
                <a:buNone/>
              </a:pPr>
              <a:r>
                <a:rPr lang="zh-CN" altLang="en-US" sz="14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rPr>
                <a:t>此处添加文本单击此处添加</a:t>
              </a:r>
              <a:endParaRPr lang="zh-CN" altLang="en-US" sz="1800">
                <a:latin typeface="Arial" panose="020B0604020202020204" pitchFamily="34" charset="0"/>
              </a:endParaRPr>
            </a:p>
          </p:txBody>
        </p:sp>
        <p:sp>
          <p:nvSpPr>
            <p:cNvPr id="19483" name="TextBox 44"/>
            <p:cNvSpPr>
              <a:spLocks noChangeArrowheads="1"/>
            </p:cNvSpPr>
            <p:nvPr/>
          </p:nvSpPr>
          <p:spPr bwMode="auto">
            <a:xfrm>
              <a:off x="5694253" y="0"/>
              <a:ext cx="646331" cy="369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8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rPr>
                <a:t>2011</a:t>
              </a:r>
              <a:endParaRPr lang="zh-CN" altLang="en-US" sz="18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19484" name="椭圆 22"/>
            <p:cNvSpPr>
              <a:spLocks noChangeArrowheads="1"/>
            </p:cNvSpPr>
            <p:nvPr/>
          </p:nvSpPr>
          <p:spPr bwMode="auto">
            <a:xfrm>
              <a:off x="7056438" y="543181"/>
              <a:ext cx="492125" cy="492357"/>
            </a:xfrm>
            <a:prstGeom prst="ellipse">
              <a:avLst/>
            </a:prstGeom>
            <a:solidFill>
              <a:srgbClr val="92BEA2"/>
            </a:solidFill>
            <a:ln>
              <a:noFill/>
            </a:ln>
            <a:extLst>
              <a:ext uri="{91240B29-F687-4F45-9708-019B960494DF}">
                <a14:hiddenLine xmlns:a14="http://schemas.microsoft.com/office/drawing/2010/main" w="3175">
                  <a:solidFill>
                    <a:srgbClr val="000000"/>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endParaRPr lang="zh-CN" altLang="zh-CN" sz="24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19485" name="TextBox 39"/>
            <p:cNvSpPr>
              <a:spLocks noChangeArrowheads="1"/>
            </p:cNvSpPr>
            <p:nvPr/>
          </p:nvSpPr>
          <p:spPr bwMode="auto">
            <a:xfrm>
              <a:off x="6594475" y="1211833"/>
              <a:ext cx="1416050" cy="106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50000"/>
                </a:lnSpc>
                <a:spcBef>
                  <a:spcPct val="0"/>
                </a:spcBef>
                <a:buFont typeface="Arial" panose="020B0604020202020204" pitchFamily="34" charset="0"/>
                <a:buNone/>
              </a:pPr>
              <a:r>
                <a:rPr lang="zh-CN" altLang="en-US" sz="14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rPr>
                <a:t>此处添加文本</a:t>
              </a:r>
              <a:endParaRPr lang="en-US" altLang="zh-CN" sz="14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endParaRPr>
            </a:p>
            <a:p>
              <a:pPr algn="ctr" eaLnBrk="1" hangingPunct="1">
                <a:lnSpc>
                  <a:spcPct val="150000"/>
                </a:lnSpc>
                <a:spcBef>
                  <a:spcPct val="0"/>
                </a:spcBef>
                <a:buFont typeface="Arial" panose="020B0604020202020204" pitchFamily="34" charset="0"/>
                <a:buNone/>
              </a:pPr>
              <a:r>
                <a:rPr lang="zh-CN" altLang="en-US" sz="14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rPr>
                <a:t>此处添加文本单击此处添加</a:t>
              </a:r>
              <a:endParaRPr lang="zh-CN" altLang="en-US" sz="1800">
                <a:latin typeface="Arial" panose="020B0604020202020204" pitchFamily="34" charset="0"/>
              </a:endParaRPr>
            </a:p>
          </p:txBody>
        </p:sp>
        <p:sp>
          <p:nvSpPr>
            <p:cNvPr id="19486" name="TextBox 45"/>
            <p:cNvSpPr>
              <a:spLocks noChangeArrowheads="1"/>
            </p:cNvSpPr>
            <p:nvPr/>
          </p:nvSpPr>
          <p:spPr bwMode="auto">
            <a:xfrm>
              <a:off x="6979334" y="0"/>
              <a:ext cx="646331" cy="369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8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rPr>
                <a:t>2012</a:t>
              </a:r>
              <a:endParaRPr lang="zh-CN" altLang="en-US" sz="18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endParaRPr>
            </a:p>
          </p:txBody>
        </p:sp>
      </p:grpSp>
      <p:sp>
        <p:nvSpPr>
          <p:cNvPr id="19463" name="TextBox 146"/>
          <p:cNvSpPr>
            <a:spLocks noChangeArrowheads="1"/>
          </p:cNvSpPr>
          <p:nvPr/>
        </p:nvSpPr>
        <p:spPr bwMode="auto">
          <a:xfrm>
            <a:off x="2744788" y="3778250"/>
            <a:ext cx="581818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4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rPr>
              <a:t>单击添加文本文字单击添加文本文字单击添加文本文字单击添加文本文字单击添加文本文字单击添加文本文字单击添加文本文字单击添加文本文字单击添加文本文字单击添加文本文字单击添加文本文字</a:t>
            </a:r>
          </a:p>
        </p:txBody>
      </p:sp>
      <p:grpSp>
        <p:nvGrpSpPr>
          <p:cNvPr id="19464" name="组合 26"/>
          <p:cNvGrpSpPr/>
          <p:nvPr/>
        </p:nvGrpSpPr>
        <p:grpSpPr bwMode="auto">
          <a:xfrm>
            <a:off x="779463" y="3705225"/>
            <a:ext cx="1719262" cy="792163"/>
            <a:chOff x="0" y="0"/>
            <a:chExt cx="1719807" cy="792088"/>
          </a:xfrm>
        </p:grpSpPr>
        <p:sp>
          <p:nvSpPr>
            <p:cNvPr id="19465" name="圆角矩形 27"/>
            <p:cNvSpPr>
              <a:spLocks noChangeArrowheads="1"/>
            </p:cNvSpPr>
            <p:nvPr/>
          </p:nvSpPr>
          <p:spPr bwMode="auto">
            <a:xfrm flipV="1">
              <a:off x="0" y="71431"/>
              <a:ext cx="1719807" cy="720657"/>
            </a:xfrm>
            <a:prstGeom prst="roundRect">
              <a:avLst>
                <a:gd name="adj" fmla="val 16667"/>
              </a:avLst>
            </a:prstGeom>
            <a:solidFill>
              <a:srgbClr val="FCD767"/>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19466" name="Freeform 81"/>
            <p:cNvSpPr>
              <a:spLocks noEditPoints="1" noChangeArrowheads="1"/>
            </p:cNvSpPr>
            <p:nvPr/>
          </p:nvSpPr>
          <p:spPr bwMode="auto">
            <a:xfrm>
              <a:off x="228672" y="206355"/>
              <a:ext cx="319188" cy="393663"/>
            </a:xfrm>
            <a:custGeom>
              <a:avLst/>
              <a:gdLst>
                <a:gd name="T0" fmla="*/ 0 w 85"/>
                <a:gd name="T1" fmla="*/ 407632413 h 105"/>
                <a:gd name="T2" fmla="*/ 705060006 w 85"/>
                <a:gd name="T3" fmla="*/ 0 h 105"/>
                <a:gd name="T4" fmla="*/ 987083257 w 85"/>
                <a:gd name="T5" fmla="*/ 491970024 h 105"/>
                <a:gd name="T6" fmla="*/ 789667357 w 85"/>
                <a:gd name="T7" fmla="*/ 590363279 h 105"/>
                <a:gd name="T8" fmla="*/ 972982658 w 85"/>
                <a:gd name="T9" fmla="*/ 899602437 h 105"/>
                <a:gd name="T10" fmla="*/ 944777704 w 85"/>
                <a:gd name="T11" fmla="*/ 955828761 h 105"/>
                <a:gd name="T12" fmla="*/ 1015284456 w 85"/>
                <a:gd name="T13" fmla="*/ 969884404 h 105"/>
                <a:gd name="T14" fmla="*/ 987083257 w 85"/>
                <a:gd name="T15" fmla="*/ 1026110728 h 105"/>
                <a:gd name="T16" fmla="*/ 1015284456 w 85"/>
                <a:gd name="T17" fmla="*/ 1082333303 h 105"/>
                <a:gd name="T18" fmla="*/ 1085791207 w 85"/>
                <a:gd name="T19" fmla="*/ 1082333303 h 105"/>
                <a:gd name="T20" fmla="*/ 1142193605 w 85"/>
                <a:gd name="T21" fmla="*/ 1194785951 h 105"/>
                <a:gd name="T22" fmla="*/ 1128093005 w 85"/>
                <a:gd name="T23" fmla="*/ 1251008526 h 105"/>
                <a:gd name="T24" fmla="*/ 1198599757 w 85"/>
                <a:gd name="T25" fmla="*/ 1279123562 h 105"/>
                <a:gd name="T26" fmla="*/ 1113992406 w 85"/>
                <a:gd name="T27" fmla="*/ 1377516817 h 105"/>
                <a:gd name="T28" fmla="*/ 972982658 w 85"/>
                <a:gd name="T29" fmla="*/ 1138559627 h 105"/>
                <a:gd name="T30" fmla="*/ 916576506 w 85"/>
                <a:gd name="T31" fmla="*/ 1166670914 h 105"/>
                <a:gd name="T32" fmla="*/ 1071690608 w 85"/>
                <a:gd name="T33" fmla="*/ 1433739392 h 105"/>
                <a:gd name="T34" fmla="*/ 1029385055 w 85"/>
                <a:gd name="T35" fmla="*/ 1475910072 h 105"/>
                <a:gd name="T36" fmla="*/ 1001183857 w 85"/>
                <a:gd name="T37" fmla="*/ 1475910072 h 105"/>
                <a:gd name="T38" fmla="*/ 648653854 w 85"/>
                <a:gd name="T39" fmla="*/ 885546793 h 105"/>
                <a:gd name="T40" fmla="*/ 634553254 w 85"/>
                <a:gd name="T41" fmla="*/ 899602437 h 105"/>
                <a:gd name="T42" fmla="*/ 958878304 w 85"/>
                <a:gd name="T43" fmla="*/ 1475910072 h 105"/>
                <a:gd name="T44" fmla="*/ 888375307 w 85"/>
                <a:gd name="T45" fmla="*/ 1461854428 h 105"/>
                <a:gd name="T46" fmla="*/ 479439152 w 85"/>
                <a:gd name="T47" fmla="*/ 773094145 h 105"/>
                <a:gd name="T48" fmla="*/ 282023251 w 85"/>
                <a:gd name="T49" fmla="*/ 885546793 h 105"/>
                <a:gd name="T50" fmla="*/ 0 w 85"/>
                <a:gd name="T51" fmla="*/ 407632413 h 105"/>
                <a:gd name="T52" fmla="*/ 197415900 w 85"/>
                <a:gd name="T53" fmla="*/ 393576769 h 105"/>
                <a:gd name="T54" fmla="*/ 310224450 w 85"/>
                <a:gd name="T55" fmla="*/ 590363279 h 105"/>
                <a:gd name="T56" fmla="*/ 690955651 w 85"/>
                <a:gd name="T57" fmla="*/ 365461733 h 105"/>
                <a:gd name="T58" fmla="*/ 592247701 w 85"/>
                <a:gd name="T59" fmla="*/ 168675223 h 105"/>
                <a:gd name="T60" fmla="*/ 197415900 w 85"/>
                <a:gd name="T61" fmla="*/ 393576769 h 10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5"/>
                <a:gd name="T94" fmla="*/ 0 h 105"/>
                <a:gd name="T95" fmla="*/ 85 w 85"/>
                <a:gd name="T96" fmla="*/ 105 h 10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5" h="105">
                  <a:moveTo>
                    <a:pt x="0" y="29"/>
                  </a:moveTo>
                  <a:cubicBezTo>
                    <a:pt x="13" y="12"/>
                    <a:pt x="30" y="3"/>
                    <a:pt x="50" y="0"/>
                  </a:cubicBezTo>
                  <a:cubicBezTo>
                    <a:pt x="56" y="11"/>
                    <a:pt x="63" y="23"/>
                    <a:pt x="70" y="35"/>
                  </a:cubicBezTo>
                  <a:cubicBezTo>
                    <a:pt x="56" y="42"/>
                    <a:pt x="56" y="42"/>
                    <a:pt x="56" y="42"/>
                  </a:cubicBezTo>
                  <a:cubicBezTo>
                    <a:pt x="69" y="64"/>
                    <a:pt x="69" y="64"/>
                    <a:pt x="69" y="64"/>
                  </a:cubicBezTo>
                  <a:cubicBezTo>
                    <a:pt x="67" y="68"/>
                    <a:pt x="67" y="68"/>
                    <a:pt x="67" y="68"/>
                  </a:cubicBezTo>
                  <a:cubicBezTo>
                    <a:pt x="72" y="69"/>
                    <a:pt x="72" y="69"/>
                    <a:pt x="72" y="69"/>
                  </a:cubicBezTo>
                  <a:cubicBezTo>
                    <a:pt x="70" y="73"/>
                    <a:pt x="70" y="73"/>
                    <a:pt x="70" y="73"/>
                  </a:cubicBezTo>
                  <a:cubicBezTo>
                    <a:pt x="72" y="77"/>
                    <a:pt x="72" y="77"/>
                    <a:pt x="72" y="77"/>
                  </a:cubicBezTo>
                  <a:cubicBezTo>
                    <a:pt x="77" y="77"/>
                    <a:pt x="77" y="77"/>
                    <a:pt x="77" y="77"/>
                  </a:cubicBezTo>
                  <a:cubicBezTo>
                    <a:pt x="81" y="85"/>
                    <a:pt x="81" y="85"/>
                    <a:pt x="81" y="85"/>
                  </a:cubicBezTo>
                  <a:cubicBezTo>
                    <a:pt x="80" y="89"/>
                    <a:pt x="80" y="89"/>
                    <a:pt x="80" y="89"/>
                  </a:cubicBezTo>
                  <a:cubicBezTo>
                    <a:pt x="85" y="91"/>
                    <a:pt x="85" y="91"/>
                    <a:pt x="85" y="91"/>
                  </a:cubicBezTo>
                  <a:cubicBezTo>
                    <a:pt x="79" y="98"/>
                    <a:pt x="79" y="98"/>
                    <a:pt x="79" y="98"/>
                  </a:cubicBezTo>
                  <a:cubicBezTo>
                    <a:pt x="69" y="81"/>
                    <a:pt x="69" y="81"/>
                    <a:pt x="69" y="81"/>
                  </a:cubicBezTo>
                  <a:cubicBezTo>
                    <a:pt x="65" y="83"/>
                    <a:pt x="65" y="83"/>
                    <a:pt x="65" y="83"/>
                  </a:cubicBezTo>
                  <a:cubicBezTo>
                    <a:pt x="76" y="102"/>
                    <a:pt x="76" y="102"/>
                    <a:pt x="76" y="102"/>
                  </a:cubicBezTo>
                  <a:cubicBezTo>
                    <a:pt x="73" y="105"/>
                    <a:pt x="73" y="105"/>
                    <a:pt x="73" y="105"/>
                  </a:cubicBezTo>
                  <a:cubicBezTo>
                    <a:pt x="71" y="105"/>
                    <a:pt x="71" y="105"/>
                    <a:pt x="71" y="105"/>
                  </a:cubicBezTo>
                  <a:cubicBezTo>
                    <a:pt x="46" y="63"/>
                    <a:pt x="46" y="63"/>
                    <a:pt x="46" y="63"/>
                  </a:cubicBezTo>
                  <a:cubicBezTo>
                    <a:pt x="45" y="64"/>
                    <a:pt x="45" y="64"/>
                    <a:pt x="45" y="64"/>
                  </a:cubicBezTo>
                  <a:cubicBezTo>
                    <a:pt x="68" y="105"/>
                    <a:pt x="68" y="105"/>
                    <a:pt x="68" y="105"/>
                  </a:cubicBezTo>
                  <a:cubicBezTo>
                    <a:pt x="63" y="104"/>
                    <a:pt x="63" y="104"/>
                    <a:pt x="63" y="104"/>
                  </a:cubicBezTo>
                  <a:cubicBezTo>
                    <a:pt x="34" y="55"/>
                    <a:pt x="34" y="55"/>
                    <a:pt x="34" y="55"/>
                  </a:cubicBezTo>
                  <a:cubicBezTo>
                    <a:pt x="20" y="63"/>
                    <a:pt x="20" y="63"/>
                    <a:pt x="20" y="63"/>
                  </a:cubicBezTo>
                  <a:cubicBezTo>
                    <a:pt x="13" y="52"/>
                    <a:pt x="7" y="40"/>
                    <a:pt x="0" y="29"/>
                  </a:cubicBezTo>
                  <a:close/>
                  <a:moveTo>
                    <a:pt x="14" y="28"/>
                  </a:moveTo>
                  <a:cubicBezTo>
                    <a:pt x="22" y="42"/>
                    <a:pt x="22" y="42"/>
                    <a:pt x="22" y="42"/>
                  </a:cubicBezTo>
                  <a:cubicBezTo>
                    <a:pt x="49" y="26"/>
                    <a:pt x="49" y="26"/>
                    <a:pt x="49" y="26"/>
                  </a:cubicBezTo>
                  <a:cubicBezTo>
                    <a:pt x="42" y="12"/>
                    <a:pt x="42" y="12"/>
                    <a:pt x="42" y="12"/>
                  </a:cubicBezTo>
                  <a:lnTo>
                    <a:pt x="14" y="28"/>
                  </a:lnTo>
                  <a:close/>
                </a:path>
              </a:pathLst>
            </a:custGeom>
            <a:solidFill>
              <a:schemeClr val="tx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9467" name="矩形 29"/>
            <p:cNvSpPr>
              <a:spLocks noChangeArrowheads="1"/>
            </p:cNvSpPr>
            <p:nvPr/>
          </p:nvSpPr>
          <p:spPr bwMode="auto">
            <a:xfrm>
              <a:off x="536745" y="0"/>
              <a:ext cx="930570" cy="776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r" eaLnBrk="1" hangingPunct="1">
                <a:lnSpc>
                  <a:spcPct val="130000"/>
                </a:lnSpc>
                <a:spcBef>
                  <a:spcPct val="0"/>
                </a:spcBef>
                <a:buFont typeface="Arial" panose="020B0604020202020204" pitchFamily="34" charset="0"/>
                <a:buNone/>
              </a:pPr>
              <a:r>
                <a:rPr lang="zh-CN" altLang="en-US" sz="1800">
                  <a:solidFill>
                    <a:srgbClr val="000000"/>
                  </a:solidFill>
                  <a:latin typeface="时尚中黑简体" panose="01010104010101010101" pitchFamily="2" charset="-122"/>
                  <a:ea typeface="时尚中黑简体" panose="01010104010101010101" pitchFamily="2" charset="-122"/>
                  <a:sym typeface="宋体" panose="02010600030101010101" pitchFamily="2" charset="-122"/>
                </a:rPr>
                <a:t>此处添</a:t>
              </a:r>
            </a:p>
            <a:p>
              <a:pPr algn="r" eaLnBrk="1" hangingPunct="1">
                <a:lnSpc>
                  <a:spcPct val="130000"/>
                </a:lnSpc>
                <a:spcBef>
                  <a:spcPct val="0"/>
                </a:spcBef>
                <a:buFont typeface="Arial" panose="020B0604020202020204" pitchFamily="34" charset="0"/>
                <a:buNone/>
              </a:pPr>
              <a:r>
                <a:rPr lang="zh-CN" altLang="en-US" sz="1800">
                  <a:solidFill>
                    <a:srgbClr val="000000"/>
                  </a:solidFill>
                  <a:latin typeface="时尚中黑简体" panose="01010104010101010101" pitchFamily="2" charset="-122"/>
                  <a:ea typeface="时尚中黑简体" panose="01010104010101010101" pitchFamily="2" charset="-122"/>
                  <a:sym typeface="宋体" panose="02010600030101010101" pitchFamily="2" charset="-122"/>
                </a:rPr>
                <a:t>加标题</a:t>
              </a:r>
              <a:endParaRPr lang="zh-CN" altLang="en-US" sz="1800">
                <a:latin typeface="Arial" panose="020B0604020202020204" pitchFamily="34" charset="0"/>
              </a:endParaRPr>
            </a:p>
          </p:txBody>
        </p:sp>
      </p:gr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bg bwMode="auto">
      <p:bgPr>
        <a:solidFill>
          <a:srgbClr val="1976AF"/>
        </a:solidFill>
        <a:effectLst/>
      </p:bgPr>
    </p:bg>
    <p:spTree>
      <p:nvGrpSpPr>
        <p:cNvPr id="1" name=""/>
        <p:cNvGrpSpPr/>
        <p:nvPr/>
      </p:nvGrpSpPr>
      <p:grpSpPr>
        <a:xfrm>
          <a:off x="0" y="0"/>
          <a:ext cx="0" cy="0"/>
          <a:chOff x="0" y="0"/>
          <a:chExt cx="0" cy="0"/>
        </a:xfrm>
      </p:grpSpPr>
      <p:sp>
        <p:nvSpPr>
          <p:cNvPr id="20482" name="矩形 34"/>
          <p:cNvSpPr>
            <a:spLocks noChangeArrowheads="1"/>
          </p:cNvSpPr>
          <p:nvPr/>
        </p:nvSpPr>
        <p:spPr bwMode="auto">
          <a:xfrm>
            <a:off x="476250" y="176213"/>
            <a:ext cx="890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1pPr>
            <a:lvl2pPr marL="742950" indent="-285750" eaLnBrk="0" hangingPunct="0">
              <a:spcBef>
                <a:spcPct val="20000"/>
              </a:spcBef>
              <a:buChar char="–"/>
              <a:defRPr sz="28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2pPr>
            <a:lvl3pPr marL="1143000" indent="-228600" eaLnBrk="0" hangingPunct="0">
              <a:spcBef>
                <a:spcPct val="20000"/>
              </a:spcBef>
              <a:buChar char="•"/>
              <a:defRPr sz="24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3pPr>
            <a:lvl4pPr marL="16002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4pPr>
            <a:lvl5pPr marL="20574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9pPr>
          </a:lstStyle>
          <a:p>
            <a:pPr eaLnBrk="1" hangingPunct="1">
              <a:spcBef>
                <a:spcPct val="0"/>
              </a:spcBef>
              <a:buFont typeface="Arial" panose="020B0604020202020204" pitchFamily="34" charset="0"/>
              <a:buNone/>
            </a:pPr>
            <a:r>
              <a:rPr lang="en-US" altLang="zh-CN" sz="1800">
                <a:solidFill>
                  <a:schemeClr val="bg1"/>
                </a:solidFill>
              </a:rPr>
              <a:t>LOGO</a:t>
            </a:r>
          </a:p>
        </p:txBody>
      </p:sp>
      <p:sp>
        <p:nvSpPr>
          <p:cNvPr id="20483" name="Freeform 5658"/>
          <p:cNvSpPr>
            <a:spLocks noEditPoints="1" noChangeArrowheads="1"/>
          </p:cNvSpPr>
          <p:nvPr/>
        </p:nvSpPr>
        <p:spPr bwMode="auto">
          <a:xfrm>
            <a:off x="179388" y="165100"/>
            <a:ext cx="296862" cy="319088"/>
          </a:xfrm>
          <a:custGeom>
            <a:avLst/>
            <a:gdLst>
              <a:gd name="T0" fmla="*/ 215822915 w 70"/>
              <a:gd name="T1" fmla="*/ 54304523 h 75"/>
              <a:gd name="T2" fmla="*/ 377689041 w 70"/>
              <a:gd name="T3" fmla="*/ 199110912 h 75"/>
              <a:gd name="T4" fmla="*/ 215822915 w 70"/>
              <a:gd name="T5" fmla="*/ 343917301 h 75"/>
              <a:gd name="T6" fmla="*/ 71942385 w 70"/>
              <a:gd name="T7" fmla="*/ 199110912 h 75"/>
              <a:gd name="T8" fmla="*/ 215822915 w 70"/>
              <a:gd name="T9" fmla="*/ 54304523 h 75"/>
              <a:gd name="T10" fmla="*/ 1025149304 w 70"/>
              <a:gd name="T11" fmla="*/ 54304523 h 75"/>
              <a:gd name="T12" fmla="*/ 881268774 w 70"/>
              <a:gd name="T13" fmla="*/ 199110912 h 75"/>
              <a:gd name="T14" fmla="*/ 1025149304 w 70"/>
              <a:gd name="T15" fmla="*/ 343917301 h 75"/>
              <a:gd name="T16" fmla="*/ 1169034074 w 70"/>
              <a:gd name="T17" fmla="*/ 199110912 h 75"/>
              <a:gd name="T18" fmla="*/ 1025149304 w 70"/>
              <a:gd name="T19" fmla="*/ 54304523 h 75"/>
              <a:gd name="T20" fmla="*/ 881268774 w 70"/>
              <a:gd name="T21" fmla="*/ 905039931 h 75"/>
              <a:gd name="T22" fmla="*/ 881268774 w 70"/>
              <a:gd name="T23" fmla="*/ 1303257500 h 75"/>
              <a:gd name="T24" fmla="*/ 971196756 w 70"/>
              <a:gd name="T25" fmla="*/ 1303257500 h 75"/>
              <a:gd name="T26" fmla="*/ 1025149304 w 70"/>
              <a:gd name="T27" fmla="*/ 1013644722 h 75"/>
              <a:gd name="T28" fmla="*/ 1061120496 w 70"/>
              <a:gd name="T29" fmla="*/ 1303257500 h 75"/>
              <a:gd name="T30" fmla="*/ 1169034074 w 70"/>
              <a:gd name="T31" fmla="*/ 1303257500 h 75"/>
              <a:gd name="T32" fmla="*/ 1169034074 w 70"/>
              <a:gd name="T33" fmla="*/ 868838333 h 75"/>
              <a:gd name="T34" fmla="*/ 1258957815 w 70"/>
              <a:gd name="T35" fmla="*/ 742134870 h 75"/>
              <a:gd name="T36" fmla="*/ 1258957815 w 70"/>
              <a:gd name="T37" fmla="*/ 506822361 h 75"/>
              <a:gd name="T38" fmla="*/ 1115077285 w 70"/>
              <a:gd name="T39" fmla="*/ 380118898 h 75"/>
              <a:gd name="T40" fmla="*/ 935225563 w 70"/>
              <a:gd name="T41" fmla="*/ 380118898 h 75"/>
              <a:gd name="T42" fmla="*/ 899254370 w 70"/>
              <a:gd name="T43" fmla="*/ 380118898 h 75"/>
              <a:gd name="T44" fmla="*/ 935225563 w 70"/>
              <a:gd name="T45" fmla="*/ 506822361 h 75"/>
              <a:gd name="T46" fmla="*/ 935225563 w 70"/>
              <a:gd name="T47" fmla="*/ 742134870 h 75"/>
              <a:gd name="T48" fmla="*/ 881268774 w 70"/>
              <a:gd name="T49" fmla="*/ 905039931 h 75"/>
              <a:gd name="T50" fmla="*/ 629478907 w 70"/>
              <a:gd name="T51" fmla="*/ 0 h 75"/>
              <a:gd name="T52" fmla="*/ 791345033 w 70"/>
              <a:gd name="T53" fmla="*/ 162909315 h 75"/>
              <a:gd name="T54" fmla="*/ 629478907 w 70"/>
              <a:gd name="T55" fmla="*/ 307715704 h 75"/>
              <a:gd name="T56" fmla="*/ 467612782 w 70"/>
              <a:gd name="T57" fmla="*/ 162909315 h 75"/>
              <a:gd name="T58" fmla="*/ 629478907 w 70"/>
              <a:gd name="T59" fmla="*/ 0 h 75"/>
              <a:gd name="T60" fmla="*/ 791345033 w 70"/>
              <a:gd name="T61" fmla="*/ 886941259 h 75"/>
              <a:gd name="T62" fmla="*/ 791345033 w 70"/>
              <a:gd name="T63" fmla="*/ 1357562023 h 75"/>
              <a:gd name="T64" fmla="*/ 665450100 w 70"/>
              <a:gd name="T65" fmla="*/ 1357562023 h 75"/>
              <a:gd name="T66" fmla="*/ 629478907 w 70"/>
              <a:gd name="T67" fmla="*/ 1049846320 h 75"/>
              <a:gd name="T68" fmla="*/ 575522119 w 70"/>
              <a:gd name="T69" fmla="*/ 1357562023 h 75"/>
              <a:gd name="T70" fmla="*/ 449627185 w 70"/>
              <a:gd name="T71" fmla="*/ 1357562023 h 75"/>
              <a:gd name="T72" fmla="*/ 449627185 w 70"/>
              <a:gd name="T73" fmla="*/ 886941259 h 75"/>
              <a:gd name="T74" fmla="*/ 377689041 w 70"/>
              <a:gd name="T75" fmla="*/ 742134870 h 75"/>
              <a:gd name="T76" fmla="*/ 377689041 w 70"/>
              <a:gd name="T77" fmla="*/ 506822361 h 75"/>
              <a:gd name="T78" fmla="*/ 521569570 w 70"/>
              <a:gd name="T79" fmla="*/ 343917301 h 75"/>
              <a:gd name="T80" fmla="*/ 719402648 w 70"/>
              <a:gd name="T81" fmla="*/ 343917301 h 75"/>
              <a:gd name="T82" fmla="*/ 863287419 w 70"/>
              <a:gd name="T83" fmla="*/ 506822361 h 75"/>
              <a:gd name="T84" fmla="*/ 863287419 w 70"/>
              <a:gd name="T85" fmla="*/ 742134870 h 75"/>
              <a:gd name="T86" fmla="*/ 791345033 w 70"/>
              <a:gd name="T87" fmla="*/ 886941259 h 75"/>
              <a:gd name="T88" fmla="*/ 377689041 w 70"/>
              <a:gd name="T89" fmla="*/ 905039931 h 75"/>
              <a:gd name="T90" fmla="*/ 377689041 w 70"/>
              <a:gd name="T91" fmla="*/ 1303257500 h 75"/>
              <a:gd name="T92" fmla="*/ 269775463 w 70"/>
              <a:gd name="T93" fmla="*/ 1303257500 h 75"/>
              <a:gd name="T94" fmla="*/ 215822915 w 70"/>
              <a:gd name="T95" fmla="*/ 1013644722 h 75"/>
              <a:gd name="T96" fmla="*/ 179851722 w 70"/>
              <a:gd name="T97" fmla="*/ 1303257500 h 75"/>
              <a:gd name="T98" fmla="*/ 71942385 w 70"/>
              <a:gd name="T99" fmla="*/ 1303257500 h 75"/>
              <a:gd name="T100" fmla="*/ 71942385 w 70"/>
              <a:gd name="T101" fmla="*/ 868838333 h 75"/>
              <a:gd name="T102" fmla="*/ 0 w 70"/>
              <a:gd name="T103" fmla="*/ 742134870 h 75"/>
              <a:gd name="T104" fmla="*/ 0 w 70"/>
              <a:gd name="T105" fmla="*/ 506822361 h 75"/>
              <a:gd name="T106" fmla="*/ 125894933 w 70"/>
              <a:gd name="T107" fmla="*/ 380118898 h 75"/>
              <a:gd name="T108" fmla="*/ 305746656 w 70"/>
              <a:gd name="T109" fmla="*/ 380118898 h 75"/>
              <a:gd name="T110" fmla="*/ 341717848 w 70"/>
              <a:gd name="T111" fmla="*/ 380118898 h 75"/>
              <a:gd name="T112" fmla="*/ 305746656 w 70"/>
              <a:gd name="T113" fmla="*/ 506822361 h 75"/>
              <a:gd name="T114" fmla="*/ 305746656 w 70"/>
              <a:gd name="T115" fmla="*/ 742134870 h 75"/>
              <a:gd name="T116" fmla="*/ 377689041 w 70"/>
              <a:gd name="T117" fmla="*/ 905039931 h 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0"/>
              <a:gd name="T178" fmla="*/ 0 h 75"/>
              <a:gd name="T179" fmla="*/ 70 w 70"/>
              <a:gd name="T180" fmla="*/ 75 h 7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0" h="75">
                <a:moveTo>
                  <a:pt x="12" y="3"/>
                </a:moveTo>
                <a:cubicBezTo>
                  <a:pt x="17" y="3"/>
                  <a:pt x="21" y="6"/>
                  <a:pt x="21" y="11"/>
                </a:cubicBezTo>
                <a:cubicBezTo>
                  <a:pt x="21" y="15"/>
                  <a:pt x="17" y="19"/>
                  <a:pt x="12" y="19"/>
                </a:cubicBezTo>
                <a:cubicBezTo>
                  <a:pt x="8" y="19"/>
                  <a:pt x="4" y="15"/>
                  <a:pt x="4" y="11"/>
                </a:cubicBezTo>
                <a:cubicBezTo>
                  <a:pt x="4" y="6"/>
                  <a:pt x="8" y="3"/>
                  <a:pt x="12" y="3"/>
                </a:cubicBezTo>
                <a:close/>
                <a:moveTo>
                  <a:pt x="57" y="3"/>
                </a:moveTo>
                <a:cubicBezTo>
                  <a:pt x="52" y="3"/>
                  <a:pt x="49" y="6"/>
                  <a:pt x="49" y="11"/>
                </a:cubicBezTo>
                <a:cubicBezTo>
                  <a:pt x="49" y="15"/>
                  <a:pt x="52" y="19"/>
                  <a:pt x="57" y="19"/>
                </a:cubicBezTo>
                <a:cubicBezTo>
                  <a:pt x="61" y="19"/>
                  <a:pt x="65" y="15"/>
                  <a:pt x="65" y="11"/>
                </a:cubicBezTo>
                <a:cubicBezTo>
                  <a:pt x="65" y="6"/>
                  <a:pt x="61" y="3"/>
                  <a:pt x="57" y="3"/>
                </a:cubicBezTo>
                <a:close/>
                <a:moveTo>
                  <a:pt x="49" y="50"/>
                </a:moveTo>
                <a:cubicBezTo>
                  <a:pt x="49" y="72"/>
                  <a:pt x="49" y="72"/>
                  <a:pt x="49" y="72"/>
                </a:cubicBezTo>
                <a:cubicBezTo>
                  <a:pt x="54" y="72"/>
                  <a:pt x="54" y="72"/>
                  <a:pt x="54" y="72"/>
                </a:cubicBezTo>
                <a:cubicBezTo>
                  <a:pt x="57" y="56"/>
                  <a:pt x="57" y="56"/>
                  <a:pt x="57" y="56"/>
                </a:cubicBezTo>
                <a:cubicBezTo>
                  <a:pt x="59" y="72"/>
                  <a:pt x="59" y="72"/>
                  <a:pt x="59" y="72"/>
                </a:cubicBezTo>
                <a:cubicBezTo>
                  <a:pt x="65" y="72"/>
                  <a:pt x="65" y="72"/>
                  <a:pt x="65" y="72"/>
                </a:cubicBezTo>
                <a:cubicBezTo>
                  <a:pt x="65" y="48"/>
                  <a:pt x="65" y="48"/>
                  <a:pt x="65" y="48"/>
                </a:cubicBezTo>
                <a:cubicBezTo>
                  <a:pt x="68" y="46"/>
                  <a:pt x="70" y="44"/>
                  <a:pt x="70" y="41"/>
                </a:cubicBezTo>
                <a:cubicBezTo>
                  <a:pt x="70" y="28"/>
                  <a:pt x="70" y="28"/>
                  <a:pt x="70" y="28"/>
                </a:cubicBezTo>
                <a:cubicBezTo>
                  <a:pt x="70" y="24"/>
                  <a:pt x="66" y="21"/>
                  <a:pt x="62" y="21"/>
                </a:cubicBezTo>
                <a:cubicBezTo>
                  <a:pt x="52" y="21"/>
                  <a:pt x="52" y="21"/>
                  <a:pt x="52" y="21"/>
                </a:cubicBezTo>
                <a:cubicBezTo>
                  <a:pt x="52" y="21"/>
                  <a:pt x="51" y="21"/>
                  <a:pt x="50" y="21"/>
                </a:cubicBezTo>
                <a:cubicBezTo>
                  <a:pt x="52" y="23"/>
                  <a:pt x="52" y="25"/>
                  <a:pt x="52" y="28"/>
                </a:cubicBezTo>
                <a:cubicBezTo>
                  <a:pt x="52" y="41"/>
                  <a:pt x="52" y="41"/>
                  <a:pt x="52" y="41"/>
                </a:cubicBezTo>
                <a:cubicBezTo>
                  <a:pt x="52" y="44"/>
                  <a:pt x="51" y="48"/>
                  <a:pt x="49" y="50"/>
                </a:cubicBezTo>
                <a:close/>
                <a:moveTo>
                  <a:pt x="35" y="0"/>
                </a:moveTo>
                <a:cubicBezTo>
                  <a:pt x="40" y="0"/>
                  <a:pt x="44" y="4"/>
                  <a:pt x="44" y="9"/>
                </a:cubicBezTo>
                <a:cubicBezTo>
                  <a:pt x="44" y="13"/>
                  <a:pt x="40" y="17"/>
                  <a:pt x="35" y="17"/>
                </a:cubicBezTo>
                <a:cubicBezTo>
                  <a:pt x="30" y="17"/>
                  <a:pt x="26" y="13"/>
                  <a:pt x="26" y="9"/>
                </a:cubicBezTo>
                <a:cubicBezTo>
                  <a:pt x="26" y="4"/>
                  <a:pt x="30" y="0"/>
                  <a:pt x="35" y="0"/>
                </a:cubicBezTo>
                <a:close/>
                <a:moveTo>
                  <a:pt x="44" y="49"/>
                </a:moveTo>
                <a:cubicBezTo>
                  <a:pt x="44" y="75"/>
                  <a:pt x="44" y="75"/>
                  <a:pt x="44" y="75"/>
                </a:cubicBezTo>
                <a:cubicBezTo>
                  <a:pt x="37" y="75"/>
                  <a:pt x="37" y="75"/>
                  <a:pt x="37" y="75"/>
                </a:cubicBezTo>
                <a:cubicBezTo>
                  <a:pt x="35" y="58"/>
                  <a:pt x="35" y="58"/>
                  <a:pt x="35" y="58"/>
                </a:cubicBezTo>
                <a:cubicBezTo>
                  <a:pt x="32" y="75"/>
                  <a:pt x="32" y="75"/>
                  <a:pt x="32" y="75"/>
                </a:cubicBezTo>
                <a:cubicBezTo>
                  <a:pt x="25" y="75"/>
                  <a:pt x="25" y="75"/>
                  <a:pt x="25" y="75"/>
                </a:cubicBezTo>
                <a:cubicBezTo>
                  <a:pt x="25" y="49"/>
                  <a:pt x="25" y="49"/>
                  <a:pt x="25" y="49"/>
                </a:cubicBezTo>
                <a:cubicBezTo>
                  <a:pt x="23" y="47"/>
                  <a:pt x="21" y="44"/>
                  <a:pt x="21" y="41"/>
                </a:cubicBezTo>
                <a:cubicBezTo>
                  <a:pt x="21" y="28"/>
                  <a:pt x="21" y="28"/>
                  <a:pt x="21" y="28"/>
                </a:cubicBezTo>
                <a:cubicBezTo>
                  <a:pt x="21" y="23"/>
                  <a:pt x="25" y="19"/>
                  <a:pt x="29" y="19"/>
                </a:cubicBezTo>
                <a:cubicBezTo>
                  <a:pt x="40" y="19"/>
                  <a:pt x="40" y="19"/>
                  <a:pt x="40" y="19"/>
                </a:cubicBezTo>
                <a:cubicBezTo>
                  <a:pt x="45" y="19"/>
                  <a:pt x="48" y="23"/>
                  <a:pt x="48" y="28"/>
                </a:cubicBezTo>
                <a:cubicBezTo>
                  <a:pt x="48" y="41"/>
                  <a:pt x="48" y="41"/>
                  <a:pt x="48" y="41"/>
                </a:cubicBezTo>
                <a:cubicBezTo>
                  <a:pt x="48" y="44"/>
                  <a:pt x="46" y="47"/>
                  <a:pt x="44" y="49"/>
                </a:cubicBezTo>
                <a:close/>
                <a:moveTo>
                  <a:pt x="21" y="50"/>
                </a:moveTo>
                <a:cubicBezTo>
                  <a:pt x="21" y="72"/>
                  <a:pt x="21" y="72"/>
                  <a:pt x="21" y="72"/>
                </a:cubicBezTo>
                <a:cubicBezTo>
                  <a:pt x="15" y="72"/>
                  <a:pt x="15" y="72"/>
                  <a:pt x="15" y="72"/>
                </a:cubicBezTo>
                <a:cubicBezTo>
                  <a:pt x="12" y="56"/>
                  <a:pt x="12" y="56"/>
                  <a:pt x="12" y="56"/>
                </a:cubicBezTo>
                <a:cubicBezTo>
                  <a:pt x="10" y="72"/>
                  <a:pt x="10" y="72"/>
                  <a:pt x="10" y="72"/>
                </a:cubicBezTo>
                <a:cubicBezTo>
                  <a:pt x="4" y="72"/>
                  <a:pt x="4" y="72"/>
                  <a:pt x="4" y="72"/>
                </a:cubicBezTo>
                <a:cubicBezTo>
                  <a:pt x="4" y="48"/>
                  <a:pt x="4" y="48"/>
                  <a:pt x="4" y="48"/>
                </a:cubicBezTo>
                <a:cubicBezTo>
                  <a:pt x="1" y="46"/>
                  <a:pt x="0" y="44"/>
                  <a:pt x="0" y="41"/>
                </a:cubicBezTo>
                <a:cubicBezTo>
                  <a:pt x="0" y="28"/>
                  <a:pt x="0" y="28"/>
                  <a:pt x="0" y="28"/>
                </a:cubicBezTo>
                <a:cubicBezTo>
                  <a:pt x="0" y="24"/>
                  <a:pt x="3" y="21"/>
                  <a:pt x="7" y="21"/>
                </a:cubicBezTo>
                <a:cubicBezTo>
                  <a:pt x="17" y="21"/>
                  <a:pt x="17" y="21"/>
                  <a:pt x="17" y="21"/>
                </a:cubicBezTo>
                <a:cubicBezTo>
                  <a:pt x="18" y="21"/>
                  <a:pt x="18" y="21"/>
                  <a:pt x="19" y="21"/>
                </a:cubicBezTo>
                <a:cubicBezTo>
                  <a:pt x="18" y="23"/>
                  <a:pt x="17" y="25"/>
                  <a:pt x="17" y="28"/>
                </a:cubicBezTo>
                <a:cubicBezTo>
                  <a:pt x="17" y="41"/>
                  <a:pt x="17" y="41"/>
                  <a:pt x="17" y="41"/>
                </a:cubicBezTo>
                <a:cubicBezTo>
                  <a:pt x="17" y="44"/>
                  <a:pt x="18" y="48"/>
                  <a:pt x="21" y="5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484" name="矩形 36"/>
          <p:cNvSpPr>
            <a:spLocks noChangeArrowheads="1"/>
          </p:cNvSpPr>
          <p:nvPr/>
        </p:nvSpPr>
        <p:spPr bwMode="auto">
          <a:xfrm>
            <a:off x="5648325" y="31750"/>
            <a:ext cx="3676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1pPr>
            <a:lvl2pPr marL="742950" indent="-285750" eaLnBrk="0" hangingPunct="0">
              <a:spcBef>
                <a:spcPct val="20000"/>
              </a:spcBef>
              <a:buChar char="–"/>
              <a:defRPr sz="28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2pPr>
            <a:lvl3pPr marL="1143000" indent="-228600" eaLnBrk="0" hangingPunct="0">
              <a:spcBef>
                <a:spcPct val="20000"/>
              </a:spcBef>
              <a:buChar char="•"/>
              <a:defRPr sz="24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3pPr>
            <a:lvl4pPr marL="16002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4pPr>
            <a:lvl5pPr marL="20574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9pPr>
          </a:lstStyle>
          <a:p>
            <a:pPr eaLnBrk="1" hangingPunct="1">
              <a:spcBef>
                <a:spcPct val="0"/>
              </a:spcBef>
              <a:buFont typeface="Arial" panose="020B0604020202020204" pitchFamily="34" charset="0"/>
              <a:buNone/>
            </a:pPr>
            <a:r>
              <a:rPr lang="en-US" altLang="zh-CN" sz="2800">
                <a:solidFill>
                  <a:schemeClr val="bg1"/>
                </a:solidFill>
              </a:rPr>
              <a:t>The Coolest Design</a:t>
            </a:r>
          </a:p>
        </p:txBody>
      </p:sp>
      <p:sp>
        <p:nvSpPr>
          <p:cNvPr id="20485" name="矩形 37"/>
          <p:cNvSpPr>
            <a:spLocks noChangeArrowheads="1"/>
          </p:cNvSpPr>
          <p:nvPr/>
        </p:nvSpPr>
        <p:spPr bwMode="auto">
          <a:xfrm>
            <a:off x="4500563" y="482600"/>
            <a:ext cx="460851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1pPr>
            <a:lvl2pPr marL="742950" indent="-285750" eaLnBrk="0" hangingPunct="0">
              <a:spcBef>
                <a:spcPct val="20000"/>
              </a:spcBef>
              <a:buChar char="–"/>
              <a:defRPr sz="28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2pPr>
            <a:lvl3pPr marL="1143000" indent="-228600" eaLnBrk="0" hangingPunct="0">
              <a:spcBef>
                <a:spcPct val="20000"/>
              </a:spcBef>
              <a:buChar char="•"/>
              <a:defRPr sz="24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3pPr>
            <a:lvl4pPr marL="16002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4pPr>
            <a:lvl5pPr marL="20574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9pPr>
          </a:lstStyle>
          <a:p>
            <a:pPr algn="r" eaLnBrk="1" hangingPunct="1">
              <a:spcBef>
                <a:spcPct val="0"/>
              </a:spcBef>
              <a:buFont typeface="Arial" panose="020B0604020202020204" pitchFamily="34" charset="0"/>
              <a:buNone/>
            </a:pPr>
            <a:r>
              <a:rPr lang="en-US" altLang="zh-CN" sz="1000">
                <a:solidFill>
                  <a:schemeClr val="bg1"/>
                </a:solidFill>
              </a:rPr>
              <a:t>Lorem ipsum dolor sit amet, consectetur adipisicing elit, sed do eiusmod tempor incididunt ut labore et dolore magna aliqua.</a:t>
            </a:r>
            <a:endParaRPr lang="zh-CN" altLang="en-US" sz="1800">
              <a:latin typeface="Arial" panose="020B0604020202020204" pitchFamily="34" charset="0"/>
              <a:ea typeface="宋体" panose="02010600030101010101" pitchFamily="2" charset="-122"/>
            </a:endParaRPr>
          </a:p>
        </p:txBody>
      </p:sp>
      <p:sp>
        <p:nvSpPr>
          <p:cNvPr id="20486" name="AutoShape 23"/>
          <p:cNvSpPr>
            <a:spLocks noChangeAspect="1" noChangeArrowheads="1" noTextEdit="1"/>
          </p:cNvSpPr>
          <p:nvPr/>
        </p:nvSpPr>
        <p:spPr bwMode="auto">
          <a:xfrm>
            <a:off x="1014413" y="1138238"/>
            <a:ext cx="19685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487" name="Freeform 25"/>
          <p:cNvSpPr>
            <a:spLocks noChangeArrowheads="1"/>
          </p:cNvSpPr>
          <p:nvPr/>
        </p:nvSpPr>
        <p:spPr bwMode="auto">
          <a:xfrm>
            <a:off x="1014413" y="1133475"/>
            <a:ext cx="1973262" cy="1973263"/>
          </a:xfrm>
          <a:custGeom>
            <a:avLst/>
            <a:gdLst>
              <a:gd name="T0" fmla="*/ 2147483647 w 388"/>
              <a:gd name="T1" fmla="*/ 2147483647 h 388"/>
              <a:gd name="T2" fmla="*/ 2147483647 w 388"/>
              <a:gd name="T3" fmla="*/ 2147483647 h 388"/>
              <a:gd name="T4" fmla="*/ 2147483647 w 388"/>
              <a:gd name="T5" fmla="*/ 2147483647 h 388"/>
              <a:gd name="T6" fmla="*/ 2147483647 w 388"/>
              <a:gd name="T7" fmla="*/ 2147483647 h 388"/>
              <a:gd name="T8" fmla="*/ 2147483647 w 388"/>
              <a:gd name="T9" fmla="*/ 2147483647 h 388"/>
              <a:gd name="T10" fmla="*/ 1939848775 w 388"/>
              <a:gd name="T11" fmla="*/ 2147483647 h 388"/>
              <a:gd name="T12" fmla="*/ 1939848775 w 388"/>
              <a:gd name="T13" fmla="*/ 2147483647 h 388"/>
              <a:gd name="T14" fmla="*/ 2147483647 w 388"/>
              <a:gd name="T15" fmla="*/ 2147483647 h 388"/>
              <a:gd name="T16" fmla="*/ 2147483647 w 388"/>
              <a:gd name="T17" fmla="*/ 1913983738 h 388"/>
              <a:gd name="T18" fmla="*/ 2147483647 w 388"/>
              <a:gd name="T19" fmla="*/ 1913983738 h 388"/>
              <a:gd name="T20" fmla="*/ 2147483647 w 388"/>
              <a:gd name="T21" fmla="*/ 0 h 388"/>
              <a:gd name="T22" fmla="*/ 2147483647 w 388"/>
              <a:gd name="T23" fmla="*/ 0 h 388"/>
              <a:gd name="T24" fmla="*/ 1448420080 w 388"/>
              <a:gd name="T25" fmla="*/ 1448420814 h 388"/>
              <a:gd name="T26" fmla="*/ 0 w 388"/>
              <a:gd name="T27" fmla="*/ 2147483647 h 388"/>
              <a:gd name="T28" fmla="*/ 0 w 388"/>
              <a:gd name="T29" fmla="*/ 2147483647 h 388"/>
              <a:gd name="T30" fmla="*/ 1448420080 w 388"/>
              <a:gd name="T31" fmla="*/ 2147483647 h 388"/>
              <a:gd name="T32" fmla="*/ 2147483647 w 388"/>
              <a:gd name="T33" fmla="*/ 2147483647 h 388"/>
              <a:gd name="T34" fmla="*/ 2147483647 w 388"/>
              <a:gd name="T35" fmla="*/ 2147483647 h 388"/>
              <a:gd name="T36" fmla="*/ 2147483647 w 388"/>
              <a:gd name="T37" fmla="*/ 2147483647 h 388"/>
              <a:gd name="T38" fmla="*/ 2147483647 w 388"/>
              <a:gd name="T39" fmla="*/ 2147483647 h 388"/>
              <a:gd name="T40" fmla="*/ 2147483647 w 388"/>
              <a:gd name="T41" fmla="*/ 2147483647 h 3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8"/>
              <a:gd name="T64" fmla="*/ 0 h 388"/>
              <a:gd name="T65" fmla="*/ 388 w 388"/>
              <a:gd name="T66" fmla="*/ 388 h 3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8" h="388">
                <a:moveTo>
                  <a:pt x="308" y="194"/>
                </a:moveTo>
                <a:cubicBezTo>
                  <a:pt x="307" y="227"/>
                  <a:pt x="296" y="255"/>
                  <a:pt x="276" y="275"/>
                </a:cubicBezTo>
                <a:cubicBezTo>
                  <a:pt x="256" y="295"/>
                  <a:pt x="228" y="307"/>
                  <a:pt x="194" y="308"/>
                </a:cubicBezTo>
                <a:cubicBezTo>
                  <a:pt x="193" y="308"/>
                  <a:pt x="192" y="308"/>
                  <a:pt x="191" y="308"/>
                </a:cubicBezTo>
                <a:cubicBezTo>
                  <a:pt x="160" y="308"/>
                  <a:pt x="132" y="297"/>
                  <a:pt x="111" y="277"/>
                </a:cubicBezTo>
                <a:cubicBezTo>
                  <a:pt x="89" y="257"/>
                  <a:pt x="75" y="228"/>
                  <a:pt x="75" y="194"/>
                </a:cubicBezTo>
                <a:cubicBezTo>
                  <a:pt x="75" y="193"/>
                  <a:pt x="75" y="192"/>
                  <a:pt x="75" y="191"/>
                </a:cubicBezTo>
                <a:cubicBezTo>
                  <a:pt x="75" y="159"/>
                  <a:pt x="88" y="130"/>
                  <a:pt x="109" y="109"/>
                </a:cubicBezTo>
                <a:cubicBezTo>
                  <a:pt x="130" y="88"/>
                  <a:pt x="160" y="74"/>
                  <a:pt x="191" y="74"/>
                </a:cubicBezTo>
                <a:cubicBezTo>
                  <a:pt x="192" y="74"/>
                  <a:pt x="193" y="74"/>
                  <a:pt x="194" y="74"/>
                </a:cubicBezTo>
                <a:cubicBezTo>
                  <a:pt x="194" y="0"/>
                  <a:pt x="194" y="0"/>
                  <a:pt x="194" y="0"/>
                </a:cubicBezTo>
                <a:cubicBezTo>
                  <a:pt x="193" y="0"/>
                  <a:pt x="192" y="0"/>
                  <a:pt x="191" y="0"/>
                </a:cubicBezTo>
                <a:cubicBezTo>
                  <a:pt x="138" y="0"/>
                  <a:pt x="91" y="21"/>
                  <a:pt x="56" y="56"/>
                </a:cubicBezTo>
                <a:cubicBezTo>
                  <a:pt x="21" y="90"/>
                  <a:pt x="0" y="138"/>
                  <a:pt x="0" y="191"/>
                </a:cubicBezTo>
                <a:cubicBezTo>
                  <a:pt x="0" y="192"/>
                  <a:pt x="0" y="193"/>
                  <a:pt x="0" y="194"/>
                </a:cubicBezTo>
                <a:cubicBezTo>
                  <a:pt x="1" y="249"/>
                  <a:pt x="22" y="297"/>
                  <a:pt x="56" y="332"/>
                </a:cubicBezTo>
                <a:cubicBezTo>
                  <a:pt x="91" y="367"/>
                  <a:pt x="139" y="388"/>
                  <a:pt x="191" y="388"/>
                </a:cubicBezTo>
                <a:cubicBezTo>
                  <a:pt x="192" y="388"/>
                  <a:pt x="193" y="388"/>
                  <a:pt x="194" y="388"/>
                </a:cubicBezTo>
                <a:cubicBezTo>
                  <a:pt x="249" y="387"/>
                  <a:pt x="297" y="366"/>
                  <a:pt x="332" y="331"/>
                </a:cubicBezTo>
                <a:cubicBezTo>
                  <a:pt x="366" y="296"/>
                  <a:pt x="387" y="248"/>
                  <a:pt x="388" y="194"/>
                </a:cubicBezTo>
                <a:lnTo>
                  <a:pt x="308" y="194"/>
                </a:lnTo>
                <a:close/>
              </a:path>
            </a:pathLst>
          </a:custGeom>
          <a:solidFill>
            <a:srgbClr val="7D6B6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488" name="Freeform 26"/>
          <p:cNvSpPr>
            <a:spLocks noChangeArrowheads="1"/>
          </p:cNvSpPr>
          <p:nvPr/>
        </p:nvSpPr>
        <p:spPr bwMode="auto">
          <a:xfrm>
            <a:off x="1014413" y="1133475"/>
            <a:ext cx="1973262" cy="1973263"/>
          </a:xfrm>
          <a:custGeom>
            <a:avLst/>
            <a:gdLst>
              <a:gd name="T0" fmla="*/ 2147483647 w 388"/>
              <a:gd name="T1" fmla="*/ 2147483647 h 388"/>
              <a:gd name="T2" fmla="*/ 2147483647 w 388"/>
              <a:gd name="T3" fmla="*/ 2147483647 h 388"/>
              <a:gd name="T4" fmla="*/ 2147483647 w 388"/>
              <a:gd name="T5" fmla="*/ 2147483647 h 388"/>
              <a:gd name="T6" fmla="*/ 2147483647 w 388"/>
              <a:gd name="T7" fmla="*/ 2147483647 h 388"/>
              <a:gd name="T8" fmla="*/ 2147483647 w 388"/>
              <a:gd name="T9" fmla="*/ 2147483647 h 388"/>
              <a:gd name="T10" fmla="*/ 1939848775 w 388"/>
              <a:gd name="T11" fmla="*/ 2147483647 h 388"/>
              <a:gd name="T12" fmla="*/ 1939848775 w 388"/>
              <a:gd name="T13" fmla="*/ 2147483647 h 388"/>
              <a:gd name="T14" fmla="*/ 2147483647 w 388"/>
              <a:gd name="T15" fmla="*/ 2147483647 h 388"/>
              <a:gd name="T16" fmla="*/ 2147483647 w 388"/>
              <a:gd name="T17" fmla="*/ 1913983738 h 388"/>
              <a:gd name="T18" fmla="*/ 2147483647 w 388"/>
              <a:gd name="T19" fmla="*/ 1913983738 h 388"/>
              <a:gd name="T20" fmla="*/ 2147483647 w 388"/>
              <a:gd name="T21" fmla="*/ 0 h 388"/>
              <a:gd name="T22" fmla="*/ 2147483647 w 388"/>
              <a:gd name="T23" fmla="*/ 0 h 388"/>
              <a:gd name="T24" fmla="*/ 1448420080 w 388"/>
              <a:gd name="T25" fmla="*/ 1448420814 h 388"/>
              <a:gd name="T26" fmla="*/ 0 w 388"/>
              <a:gd name="T27" fmla="*/ 2147483647 h 388"/>
              <a:gd name="T28" fmla="*/ 0 w 388"/>
              <a:gd name="T29" fmla="*/ 2147483647 h 388"/>
              <a:gd name="T30" fmla="*/ 1448420080 w 388"/>
              <a:gd name="T31" fmla="*/ 2147483647 h 388"/>
              <a:gd name="T32" fmla="*/ 2147483647 w 388"/>
              <a:gd name="T33" fmla="*/ 2147483647 h 388"/>
              <a:gd name="T34" fmla="*/ 2147483647 w 388"/>
              <a:gd name="T35" fmla="*/ 2147483647 h 388"/>
              <a:gd name="T36" fmla="*/ 2147483647 w 388"/>
              <a:gd name="T37" fmla="*/ 2147483647 h 388"/>
              <a:gd name="T38" fmla="*/ 2147483647 w 388"/>
              <a:gd name="T39" fmla="*/ 2147483647 h 388"/>
              <a:gd name="T40" fmla="*/ 2147483647 w 388"/>
              <a:gd name="T41" fmla="*/ 2147483647 h 3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8"/>
              <a:gd name="T64" fmla="*/ 0 h 388"/>
              <a:gd name="T65" fmla="*/ 388 w 388"/>
              <a:gd name="T66" fmla="*/ 388 h 3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8" h="388">
                <a:moveTo>
                  <a:pt x="308" y="194"/>
                </a:moveTo>
                <a:cubicBezTo>
                  <a:pt x="307" y="227"/>
                  <a:pt x="296" y="255"/>
                  <a:pt x="276" y="275"/>
                </a:cubicBezTo>
                <a:cubicBezTo>
                  <a:pt x="256" y="295"/>
                  <a:pt x="228" y="307"/>
                  <a:pt x="194" y="308"/>
                </a:cubicBezTo>
                <a:cubicBezTo>
                  <a:pt x="193" y="308"/>
                  <a:pt x="192" y="308"/>
                  <a:pt x="191" y="308"/>
                </a:cubicBezTo>
                <a:cubicBezTo>
                  <a:pt x="160" y="308"/>
                  <a:pt x="132" y="297"/>
                  <a:pt x="111" y="277"/>
                </a:cubicBezTo>
                <a:cubicBezTo>
                  <a:pt x="89" y="257"/>
                  <a:pt x="75" y="228"/>
                  <a:pt x="75" y="194"/>
                </a:cubicBezTo>
                <a:cubicBezTo>
                  <a:pt x="75" y="193"/>
                  <a:pt x="75" y="192"/>
                  <a:pt x="75" y="191"/>
                </a:cubicBezTo>
                <a:cubicBezTo>
                  <a:pt x="75" y="159"/>
                  <a:pt x="88" y="130"/>
                  <a:pt x="109" y="109"/>
                </a:cubicBezTo>
                <a:cubicBezTo>
                  <a:pt x="130" y="88"/>
                  <a:pt x="160" y="74"/>
                  <a:pt x="191" y="74"/>
                </a:cubicBezTo>
                <a:cubicBezTo>
                  <a:pt x="192" y="74"/>
                  <a:pt x="193" y="74"/>
                  <a:pt x="194" y="74"/>
                </a:cubicBezTo>
                <a:cubicBezTo>
                  <a:pt x="194" y="0"/>
                  <a:pt x="194" y="0"/>
                  <a:pt x="194" y="0"/>
                </a:cubicBezTo>
                <a:cubicBezTo>
                  <a:pt x="193" y="0"/>
                  <a:pt x="192" y="0"/>
                  <a:pt x="191" y="0"/>
                </a:cubicBezTo>
                <a:cubicBezTo>
                  <a:pt x="138" y="0"/>
                  <a:pt x="91" y="21"/>
                  <a:pt x="56" y="56"/>
                </a:cubicBezTo>
                <a:cubicBezTo>
                  <a:pt x="21" y="90"/>
                  <a:pt x="0" y="138"/>
                  <a:pt x="0" y="191"/>
                </a:cubicBezTo>
                <a:cubicBezTo>
                  <a:pt x="0" y="192"/>
                  <a:pt x="0" y="193"/>
                  <a:pt x="0" y="194"/>
                </a:cubicBezTo>
                <a:cubicBezTo>
                  <a:pt x="1" y="249"/>
                  <a:pt x="22" y="297"/>
                  <a:pt x="56" y="332"/>
                </a:cubicBezTo>
                <a:cubicBezTo>
                  <a:pt x="91" y="367"/>
                  <a:pt x="139" y="388"/>
                  <a:pt x="191" y="388"/>
                </a:cubicBezTo>
                <a:cubicBezTo>
                  <a:pt x="192" y="388"/>
                  <a:pt x="193" y="388"/>
                  <a:pt x="194" y="388"/>
                </a:cubicBezTo>
                <a:cubicBezTo>
                  <a:pt x="249" y="387"/>
                  <a:pt x="297" y="366"/>
                  <a:pt x="332" y="331"/>
                </a:cubicBezTo>
                <a:cubicBezTo>
                  <a:pt x="366" y="296"/>
                  <a:pt x="387" y="248"/>
                  <a:pt x="388" y="194"/>
                </a:cubicBezTo>
                <a:lnTo>
                  <a:pt x="308" y="194"/>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489" name="Oval 27"/>
          <p:cNvSpPr>
            <a:spLocks noChangeArrowheads="1"/>
          </p:cNvSpPr>
          <p:nvPr/>
        </p:nvSpPr>
        <p:spPr bwMode="auto">
          <a:xfrm>
            <a:off x="1171575" y="1290638"/>
            <a:ext cx="1638300" cy="1638300"/>
          </a:xfrm>
          <a:prstGeom prst="ellipse">
            <a:avLst/>
          </a:prstGeom>
          <a:solidFill>
            <a:srgbClr val="FCD767"/>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1pPr>
            <a:lvl2pPr marL="742950" indent="-285750" eaLnBrk="0" hangingPunct="0">
              <a:spcBef>
                <a:spcPct val="20000"/>
              </a:spcBef>
              <a:buChar char="–"/>
              <a:defRPr sz="28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2pPr>
            <a:lvl3pPr marL="1143000" indent="-228600" eaLnBrk="0" hangingPunct="0">
              <a:spcBef>
                <a:spcPct val="20000"/>
              </a:spcBef>
              <a:buChar char="•"/>
              <a:defRPr sz="24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3pPr>
            <a:lvl4pPr marL="16002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4pPr>
            <a:lvl5pPr marL="20574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9pPr>
          </a:lstStyle>
          <a:p>
            <a:pPr eaLnBrk="1" hangingPunct="1">
              <a:spcBef>
                <a:spcPct val="0"/>
              </a:spcBef>
              <a:buFont typeface="Arial" panose="020B0604020202020204" pitchFamily="34" charset="0"/>
              <a:buNone/>
            </a:pPr>
            <a:endParaRPr lang="zh-CN" altLang="zh-CN" sz="1800">
              <a:solidFill>
                <a:srgbClr val="000000"/>
              </a:solidFill>
            </a:endParaRPr>
          </a:p>
        </p:txBody>
      </p:sp>
      <p:sp>
        <p:nvSpPr>
          <p:cNvPr id="20490" name="矩形 10"/>
          <p:cNvSpPr>
            <a:spLocks noChangeArrowheads="1"/>
          </p:cNvSpPr>
          <p:nvPr/>
        </p:nvSpPr>
        <p:spPr bwMode="auto">
          <a:xfrm>
            <a:off x="1370013" y="1755775"/>
            <a:ext cx="12890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1pPr>
            <a:lvl2pPr marL="742950" indent="-285750" eaLnBrk="0" hangingPunct="0">
              <a:spcBef>
                <a:spcPct val="20000"/>
              </a:spcBef>
              <a:buChar char="–"/>
              <a:defRPr sz="28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2pPr>
            <a:lvl3pPr marL="1143000" indent="-228600" eaLnBrk="0" hangingPunct="0">
              <a:spcBef>
                <a:spcPct val="20000"/>
              </a:spcBef>
              <a:buChar char="•"/>
              <a:defRPr sz="24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3pPr>
            <a:lvl4pPr marL="16002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4pPr>
            <a:lvl5pPr marL="20574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9pPr>
          </a:lstStyle>
          <a:p>
            <a:pPr algn="ctr" eaLnBrk="1" hangingPunct="1">
              <a:spcBef>
                <a:spcPct val="0"/>
              </a:spcBef>
              <a:buFont typeface="Arial" panose="020B0604020202020204" pitchFamily="34" charset="0"/>
              <a:buNone/>
            </a:pPr>
            <a:r>
              <a:rPr lang="en-US" altLang="zh-CN" sz="4800">
                <a:solidFill>
                  <a:srgbClr val="000000"/>
                </a:solidFill>
              </a:rPr>
              <a:t>75%</a:t>
            </a:r>
            <a:endParaRPr lang="zh-CN" altLang="en-US" sz="4800">
              <a:solidFill>
                <a:srgbClr val="000000"/>
              </a:solidFill>
            </a:endParaRPr>
          </a:p>
        </p:txBody>
      </p:sp>
      <p:sp>
        <p:nvSpPr>
          <p:cNvPr id="20491" name="AutoShape 14"/>
          <p:cNvSpPr>
            <a:spLocks noChangeAspect="1" noChangeArrowheads="1" noTextEdit="1"/>
          </p:cNvSpPr>
          <p:nvPr/>
        </p:nvSpPr>
        <p:spPr bwMode="auto">
          <a:xfrm>
            <a:off x="3651250" y="1138238"/>
            <a:ext cx="19685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492" name="Freeform 17"/>
          <p:cNvSpPr>
            <a:spLocks noChangeArrowheads="1"/>
          </p:cNvSpPr>
          <p:nvPr/>
        </p:nvSpPr>
        <p:spPr bwMode="auto">
          <a:xfrm rot="-2869658">
            <a:off x="3829844" y="1464469"/>
            <a:ext cx="985837" cy="2016125"/>
          </a:xfrm>
          <a:custGeom>
            <a:avLst/>
            <a:gdLst>
              <a:gd name="T0" fmla="*/ 138266409 w 7029"/>
              <a:gd name="T1" fmla="*/ 397939930 h 10000"/>
              <a:gd name="T2" fmla="*/ 138266409 w 7029"/>
              <a:gd name="T3" fmla="*/ 315872554 h 10000"/>
              <a:gd name="T4" fmla="*/ 136142000 w 7029"/>
              <a:gd name="T5" fmla="*/ 315872554 h 10000"/>
              <a:gd name="T6" fmla="*/ 79116189 w 7029"/>
              <a:gd name="T7" fmla="*/ 284086125 h 10000"/>
              <a:gd name="T8" fmla="*/ 53445717 w 7029"/>
              <a:gd name="T9" fmla="*/ 198969965 h 10000"/>
              <a:gd name="T10" fmla="*/ 53445717 w 7029"/>
              <a:gd name="T11" fmla="*/ 195880858 h 10000"/>
              <a:gd name="T12" fmla="*/ 77680141 w 7029"/>
              <a:gd name="T13" fmla="*/ 111780825 h 10000"/>
              <a:gd name="T14" fmla="*/ 136142000 w 7029"/>
              <a:gd name="T15" fmla="*/ 75889163 h 10000"/>
              <a:gd name="T16" fmla="*/ 138266409 w 7029"/>
              <a:gd name="T17" fmla="*/ 75889163 h 10000"/>
              <a:gd name="T18" fmla="*/ 138266409 w 7029"/>
              <a:gd name="T19" fmla="*/ 0 h 10000"/>
              <a:gd name="T20" fmla="*/ 136142000 w 7029"/>
              <a:gd name="T21" fmla="*/ 0 h 10000"/>
              <a:gd name="T22" fmla="*/ 39912163 w 7029"/>
              <a:gd name="T23" fmla="*/ 57434966 h 10000"/>
              <a:gd name="T24" fmla="*/ 0 w 7029"/>
              <a:gd name="T25" fmla="*/ 195880858 h 10000"/>
              <a:gd name="T26" fmla="*/ 0 w 7029"/>
              <a:gd name="T27" fmla="*/ 198969965 h 10000"/>
              <a:gd name="T28" fmla="*/ 39912163 w 7029"/>
              <a:gd name="T29" fmla="*/ 340504964 h 10000"/>
              <a:gd name="T30" fmla="*/ 136142000 w 7029"/>
              <a:gd name="T31" fmla="*/ 397939930 h 10000"/>
              <a:gd name="T32" fmla="*/ 138266409 w 7029"/>
              <a:gd name="T33" fmla="*/ 397939930 h 1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29"/>
              <a:gd name="T52" fmla="*/ 0 h 10000"/>
              <a:gd name="T53" fmla="*/ 7029 w 7029"/>
              <a:gd name="T54" fmla="*/ 10000 h 1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29" h="10000">
                <a:moveTo>
                  <a:pt x="7029" y="9790"/>
                </a:moveTo>
                <a:cubicBezTo>
                  <a:pt x="7047" y="9454"/>
                  <a:pt x="7047" y="8107"/>
                  <a:pt x="7029" y="7771"/>
                </a:cubicBezTo>
                <a:lnTo>
                  <a:pt x="6921" y="7771"/>
                </a:lnTo>
                <a:cubicBezTo>
                  <a:pt x="5797" y="7771"/>
                  <a:pt x="4783" y="7494"/>
                  <a:pt x="4022" y="6989"/>
                </a:cubicBezTo>
                <a:cubicBezTo>
                  <a:pt x="3225" y="6485"/>
                  <a:pt x="2717" y="5752"/>
                  <a:pt x="2717" y="4895"/>
                </a:cubicBezTo>
                <a:lnTo>
                  <a:pt x="2717" y="4819"/>
                </a:lnTo>
                <a:cubicBezTo>
                  <a:pt x="2717" y="4012"/>
                  <a:pt x="3188" y="3280"/>
                  <a:pt x="3949" y="2750"/>
                </a:cubicBezTo>
                <a:cubicBezTo>
                  <a:pt x="4710" y="2220"/>
                  <a:pt x="5797" y="1867"/>
                  <a:pt x="6921" y="1867"/>
                </a:cubicBezTo>
                <a:lnTo>
                  <a:pt x="7029" y="1867"/>
                </a:lnTo>
                <a:lnTo>
                  <a:pt x="7029" y="0"/>
                </a:lnTo>
                <a:lnTo>
                  <a:pt x="6921" y="0"/>
                </a:lnTo>
                <a:cubicBezTo>
                  <a:pt x="5000" y="0"/>
                  <a:pt x="3296" y="530"/>
                  <a:pt x="2029" y="1413"/>
                </a:cubicBezTo>
                <a:cubicBezTo>
                  <a:pt x="761" y="2271"/>
                  <a:pt x="0" y="3482"/>
                  <a:pt x="0" y="4819"/>
                </a:cubicBezTo>
                <a:lnTo>
                  <a:pt x="0" y="4895"/>
                </a:lnTo>
                <a:cubicBezTo>
                  <a:pt x="36" y="6283"/>
                  <a:pt x="797" y="7494"/>
                  <a:pt x="2029" y="8377"/>
                </a:cubicBezTo>
                <a:cubicBezTo>
                  <a:pt x="3296" y="9260"/>
                  <a:pt x="5035" y="9790"/>
                  <a:pt x="6921" y="9790"/>
                </a:cubicBezTo>
                <a:cubicBezTo>
                  <a:pt x="6957" y="9790"/>
                  <a:pt x="6516" y="10264"/>
                  <a:pt x="7029" y="979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493" name="Oval 18"/>
          <p:cNvSpPr>
            <a:spLocks noChangeArrowheads="1"/>
          </p:cNvSpPr>
          <p:nvPr/>
        </p:nvSpPr>
        <p:spPr bwMode="auto">
          <a:xfrm>
            <a:off x="3808413" y="1290638"/>
            <a:ext cx="1638300" cy="1638300"/>
          </a:xfrm>
          <a:prstGeom prst="ellipse">
            <a:avLst/>
          </a:prstGeom>
          <a:solidFill>
            <a:srgbClr val="FCD767"/>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1pPr>
            <a:lvl2pPr marL="742950" indent="-285750" eaLnBrk="0" hangingPunct="0">
              <a:spcBef>
                <a:spcPct val="20000"/>
              </a:spcBef>
              <a:buChar char="–"/>
              <a:defRPr sz="28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2pPr>
            <a:lvl3pPr marL="1143000" indent="-228600" eaLnBrk="0" hangingPunct="0">
              <a:spcBef>
                <a:spcPct val="20000"/>
              </a:spcBef>
              <a:buChar char="•"/>
              <a:defRPr sz="24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3pPr>
            <a:lvl4pPr marL="16002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4pPr>
            <a:lvl5pPr marL="20574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9pPr>
          </a:lstStyle>
          <a:p>
            <a:pPr eaLnBrk="1" hangingPunct="1">
              <a:spcBef>
                <a:spcPct val="0"/>
              </a:spcBef>
              <a:buFont typeface="Arial" panose="020B0604020202020204" pitchFamily="34" charset="0"/>
              <a:buNone/>
            </a:pPr>
            <a:endParaRPr lang="zh-CN" altLang="zh-CN" sz="1800">
              <a:solidFill>
                <a:srgbClr val="000000"/>
              </a:solidFill>
            </a:endParaRPr>
          </a:p>
        </p:txBody>
      </p:sp>
      <p:sp>
        <p:nvSpPr>
          <p:cNvPr id="20494" name="矩形 15"/>
          <p:cNvSpPr>
            <a:spLocks noChangeArrowheads="1"/>
          </p:cNvSpPr>
          <p:nvPr/>
        </p:nvSpPr>
        <p:spPr bwMode="auto">
          <a:xfrm>
            <a:off x="4064000" y="1755775"/>
            <a:ext cx="12890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1pPr>
            <a:lvl2pPr marL="742950" indent="-285750" eaLnBrk="0" hangingPunct="0">
              <a:spcBef>
                <a:spcPct val="20000"/>
              </a:spcBef>
              <a:buChar char="–"/>
              <a:defRPr sz="28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2pPr>
            <a:lvl3pPr marL="1143000" indent="-228600" eaLnBrk="0" hangingPunct="0">
              <a:spcBef>
                <a:spcPct val="20000"/>
              </a:spcBef>
              <a:buChar char="•"/>
              <a:defRPr sz="24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3pPr>
            <a:lvl4pPr marL="16002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4pPr>
            <a:lvl5pPr marL="20574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9pPr>
          </a:lstStyle>
          <a:p>
            <a:pPr algn="ctr" eaLnBrk="1" hangingPunct="1">
              <a:spcBef>
                <a:spcPct val="0"/>
              </a:spcBef>
              <a:buFont typeface="Arial" panose="020B0604020202020204" pitchFamily="34" charset="0"/>
              <a:buNone/>
            </a:pPr>
            <a:r>
              <a:rPr lang="en-US" altLang="zh-CN" sz="4800">
                <a:solidFill>
                  <a:srgbClr val="000000"/>
                </a:solidFill>
              </a:rPr>
              <a:t>50%</a:t>
            </a:r>
            <a:endParaRPr lang="zh-CN" altLang="en-US" sz="4800">
              <a:solidFill>
                <a:srgbClr val="000000"/>
              </a:solidFill>
            </a:endParaRPr>
          </a:p>
        </p:txBody>
      </p:sp>
      <p:sp>
        <p:nvSpPr>
          <p:cNvPr id="20495" name="Freeform 7"/>
          <p:cNvSpPr>
            <a:spLocks noChangeArrowheads="1"/>
          </p:cNvSpPr>
          <p:nvPr/>
        </p:nvSpPr>
        <p:spPr bwMode="auto">
          <a:xfrm rot="-2300773">
            <a:off x="6354763" y="1389063"/>
            <a:ext cx="1974850" cy="1689100"/>
          </a:xfrm>
          <a:custGeom>
            <a:avLst/>
            <a:gdLst>
              <a:gd name="T0" fmla="*/ 309584595 w 10000"/>
              <a:gd name="T1" fmla="*/ 119517359 h 9922"/>
              <a:gd name="T2" fmla="*/ 277409352 w 10000"/>
              <a:gd name="T3" fmla="*/ 189680210 h 9922"/>
              <a:gd name="T4" fmla="*/ 195001626 w 10000"/>
              <a:gd name="T5" fmla="*/ 218255315 h 9922"/>
              <a:gd name="T6" fmla="*/ 191998669 w 10000"/>
              <a:gd name="T7" fmla="*/ 218255315 h 9922"/>
              <a:gd name="T8" fmla="*/ 111580012 w 10000"/>
              <a:gd name="T9" fmla="*/ 191390079 h 9922"/>
              <a:gd name="T10" fmla="*/ 75387726 w 10000"/>
              <a:gd name="T11" fmla="*/ 119517359 h 9922"/>
              <a:gd name="T12" fmla="*/ 75387726 w 10000"/>
              <a:gd name="T13" fmla="*/ 116938085 h 9922"/>
              <a:gd name="T14" fmla="*/ 109551841 w 10000"/>
              <a:gd name="T15" fmla="*/ 45905829 h 9922"/>
              <a:gd name="T16" fmla="*/ 56277498 w 10000"/>
              <a:gd name="T17" fmla="*/ 0 h 9922"/>
              <a:gd name="T18" fmla="*/ 0 w 10000"/>
              <a:gd name="T19" fmla="*/ 116938085 h 9922"/>
              <a:gd name="T20" fmla="*/ 0 w 10000"/>
              <a:gd name="T21" fmla="*/ 119517359 h 9922"/>
              <a:gd name="T22" fmla="*/ 56277498 w 10000"/>
              <a:gd name="T23" fmla="*/ 239063658 h 9922"/>
              <a:gd name="T24" fmla="*/ 191998669 w 10000"/>
              <a:gd name="T25" fmla="*/ 287548761 h 9922"/>
              <a:gd name="T26" fmla="*/ 195001626 w 10000"/>
              <a:gd name="T27" fmla="*/ 287548761 h 9922"/>
              <a:gd name="T28" fmla="*/ 333725754 w 10000"/>
              <a:gd name="T29" fmla="*/ 238194254 h 9922"/>
              <a:gd name="T30" fmla="*/ 390003252 w 10000"/>
              <a:gd name="T31" fmla="*/ 119517359 h 9922"/>
              <a:gd name="T32" fmla="*/ 309584595 w 10000"/>
              <a:gd name="T33" fmla="*/ 119517359 h 99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000"/>
              <a:gd name="T52" fmla="*/ 0 h 9922"/>
              <a:gd name="T53" fmla="*/ 10000 w 10000"/>
              <a:gd name="T54" fmla="*/ 9922 h 99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000" h="9922">
                <a:moveTo>
                  <a:pt x="7938" y="4124"/>
                </a:moveTo>
                <a:cubicBezTo>
                  <a:pt x="7912" y="5111"/>
                  <a:pt x="7629" y="5947"/>
                  <a:pt x="7113" y="6545"/>
                </a:cubicBezTo>
                <a:cubicBezTo>
                  <a:pt x="6598" y="7143"/>
                  <a:pt x="5876" y="7501"/>
                  <a:pt x="5000" y="7531"/>
                </a:cubicBezTo>
                <a:lnTo>
                  <a:pt x="4923" y="7531"/>
                </a:lnTo>
                <a:cubicBezTo>
                  <a:pt x="4124" y="7531"/>
                  <a:pt x="3402" y="7203"/>
                  <a:pt x="2861" y="6604"/>
                </a:cubicBezTo>
                <a:cubicBezTo>
                  <a:pt x="2294" y="6007"/>
                  <a:pt x="1933" y="5141"/>
                  <a:pt x="1933" y="4124"/>
                </a:cubicBezTo>
                <a:lnTo>
                  <a:pt x="1933" y="4035"/>
                </a:lnTo>
                <a:cubicBezTo>
                  <a:pt x="1933" y="3079"/>
                  <a:pt x="2891" y="2256"/>
                  <a:pt x="2809" y="1584"/>
                </a:cubicBezTo>
                <a:lnTo>
                  <a:pt x="1443" y="0"/>
                </a:lnTo>
                <a:cubicBezTo>
                  <a:pt x="541" y="1017"/>
                  <a:pt x="0" y="2451"/>
                  <a:pt x="0" y="4035"/>
                </a:cubicBezTo>
                <a:lnTo>
                  <a:pt x="0" y="4124"/>
                </a:lnTo>
                <a:cubicBezTo>
                  <a:pt x="26" y="5768"/>
                  <a:pt x="567" y="7203"/>
                  <a:pt x="1443" y="8249"/>
                </a:cubicBezTo>
                <a:cubicBezTo>
                  <a:pt x="2345" y="9294"/>
                  <a:pt x="3582" y="9922"/>
                  <a:pt x="4923" y="9922"/>
                </a:cubicBezTo>
                <a:lnTo>
                  <a:pt x="5000" y="9922"/>
                </a:lnTo>
                <a:cubicBezTo>
                  <a:pt x="6418" y="9892"/>
                  <a:pt x="7655" y="9264"/>
                  <a:pt x="8557" y="8219"/>
                </a:cubicBezTo>
                <a:cubicBezTo>
                  <a:pt x="9433" y="7173"/>
                  <a:pt x="9974" y="5739"/>
                  <a:pt x="10000" y="4124"/>
                </a:cubicBezTo>
                <a:lnTo>
                  <a:pt x="7938" y="4124"/>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496" name="AutoShape 5"/>
          <p:cNvSpPr>
            <a:spLocks noChangeAspect="1" noChangeArrowheads="1" noTextEdit="1"/>
          </p:cNvSpPr>
          <p:nvPr/>
        </p:nvSpPr>
        <p:spPr bwMode="auto">
          <a:xfrm>
            <a:off x="6288088" y="1138238"/>
            <a:ext cx="1970087"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497" name="Oval 9"/>
          <p:cNvSpPr>
            <a:spLocks noChangeArrowheads="1"/>
          </p:cNvSpPr>
          <p:nvPr/>
        </p:nvSpPr>
        <p:spPr bwMode="auto">
          <a:xfrm>
            <a:off x="6445250" y="1290638"/>
            <a:ext cx="1639888" cy="1638300"/>
          </a:xfrm>
          <a:prstGeom prst="ellipse">
            <a:avLst/>
          </a:prstGeom>
          <a:solidFill>
            <a:srgbClr val="FCD767"/>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1pPr>
            <a:lvl2pPr marL="742950" indent="-285750" eaLnBrk="0" hangingPunct="0">
              <a:spcBef>
                <a:spcPct val="20000"/>
              </a:spcBef>
              <a:buChar char="–"/>
              <a:defRPr sz="28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2pPr>
            <a:lvl3pPr marL="1143000" indent="-228600" eaLnBrk="0" hangingPunct="0">
              <a:spcBef>
                <a:spcPct val="20000"/>
              </a:spcBef>
              <a:buChar char="•"/>
              <a:defRPr sz="24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3pPr>
            <a:lvl4pPr marL="16002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4pPr>
            <a:lvl5pPr marL="20574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9pPr>
          </a:lstStyle>
          <a:p>
            <a:pPr eaLnBrk="1" hangingPunct="1">
              <a:spcBef>
                <a:spcPct val="0"/>
              </a:spcBef>
              <a:buFont typeface="Arial" panose="020B0604020202020204" pitchFamily="34" charset="0"/>
              <a:buNone/>
            </a:pPr>
            <a:endParaRPr lang="zh-CN" altLang="zh-CN" sz="1800">
              <a:solidFill>
                <a:srgbClr val="000000"/>
              </a:solidFill>
            </a:endParaRPr>
          </a:p>
        </p:txBody>
      </p:sp>
      <p:sp>
        <p:nvSpPr>
          <p:cNvPr id="20498" name="矩形 21"/>
          <p:cNvSpPr>
            <a:spLocks noChangeArrowheads="1"/>
          </p:cNvSpPr>
          <p:nvPr/>
        </p:nvSpPr>
        <p:spPr bwMode="auto">
          <a:xfrm>
            <a:off x="6642100" y="1755775"/>
            <a:ext cx="12890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1pPr>
            <a:lvl2pPr marL="742950" indent="-285750" eaLnBrk="0" hangingPunct="0">
              <a:spcBef>
                <a:spcPct val="20000"/>
              </a:spcBef>
              <a:buChar char="–"/>
              <a:defRPr sz="28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2pPr>
            <a:lvl3pPr marL="1143000" indent="-228600" eaLnBrk="0" hangingPunct="0">
              <a:spcBef>
                <a:spcPct val="20000"/>
              </a:spcBef>
              <a:buChar char="•"/>
              <a:defRPr sz="24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3pPr>
            <a:lvl4pPr marL="16002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4pPr>
            <a:lvl5pPr marL="20574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9pPr>
          </a:lstStyle>
          <a:p>
            <a:pPr algn="ctr" eaLnBrk="1" hangingPunct="1">
              <a:spcBef>
                <a:spcPct val="0"/>
              </a:spcBef>
              <a:buFont typeface="Arial" panose="020B0604020202020204" pitchFamily="34" charset="0"/>
              <a:buNone/>
            </a:pPr>
            <a:r>
              <a:rPr lang="en-US" altLang="zh-CN" sz="4800">
                <a:solidFill>
                  <a:srgbClr val="000000"/>
                </a:solidFill>
              </a:rPr>
              <a:t>60%</a:t>
            </a:r>
            <a:endParaRPr lang="zh-CN" altLang="en-US" sz="4800">
              <a:solidFill>
                <a:srgbClr val="000000"/>
              </a:solidFill>
            </a:endParaRPr>
          </a:p>
        </p:txBody>
      </p:sp>
      <p:sp>
        <p:nvSpPr>
          <p:cNvPr id="20499" name="TextBox 23"/>
          <p:cNvSpPr>
            <a:spLocks noChangeArrowheads="1"/>
          </p:cNvSpPr>
          <p:nvPr/>
        </p:nvSpPr>
        <p:spPr bwMode="auto">
          <a:xfrm>
            <a:off x="1206500" y="3817938"/>
            <a:ext cx="174466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1pPr>
            <a:lvl2pPr marL="742950" indent="-285750" eaLnBrk="0" hangingPunct="0">
              <a:spcBef>
                <a:spcPct val="20000"/>
              </a:spcBef>
              <a:buChar char="–"/>
              <a:defRPr sz="28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2pPr>
            <a:lvl3pPr marL="1143000" indent="-228600" eaLnBrk="0" hangingPunct="0">
              <a:spcBef>
                <a:spcPct val="20000"/>
              </a:spcBef>
              <a:buChar char="•"/>
              <a:defRPr sz="24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3pPr>
            <a:lvl4pPr marL="16002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4pPr>
            <a:lvl5pPr marL="20574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9pPr>
          </a:lstStyle>
          <a:p>
            <a:pPr eaLnBrk="1" hangingPunct="1">
              <a:spcBef>
                <a:spcPct val="0"/>
              </a:spcBef>
              <a:buFont typeface="Arial" panose="020B0604020202020204" pitchFamily="34" charset="0"/>
              <a:buNone/>
            </a:pPr>
            <a:r>
              <a:rPr lang="zh-CN" altLang="en-US" sz="1100">
                <a:solidFill>
                  <a:schemeClr val="bg1"/>
                </a:solidFill>
              </a:rPr>
              <a:t>单击输入文本内容</a:t>
            </a:r>
            <a:endParaRPr lang="en-US" altLang="zh-CN" sz="1100">
              <a:solidFill>
                <a:schemeClr val="bg1"/>
              </a:solidFill>
            </a:endParaRPr>
          </a:p>
          <a:p>
            <a:pPr eaLnBrk="1" hangingPunct="1">
              <a:spcBef>
                <a:spcPct val="0"/>
              </a:spcBef>
              <a:buFont typeface="Arial" panose="020B0604020202020204" pitchFamily="34" charset="0"/>
              <a:buNone/>
            </a:pPr>
            <a:r>
              <a:rPr lang="zh-CN" altLang="en-US" sz="1100">
                <a:solidFill>
                  <a:schemeClr val="bg1"/>
                </a:solidFill>
              </a:rPr>
              <a:t>    单击输入文本内容</a:t>
            </a:r>
            <a:endParaRPr lang="en-US" altLang="zh-CN" sz="1100">
              <a:solidFill>
                <a:schemeClr val="bg1"/>
              </a:solidFill>
            </a:endParaRPr>
          </a:p>
          <a:p>
            <a:pPr eaLnBrk="1" hangingPunct="1">
              <a:spcBef>
                <a:spcPct val="0"/>
              </a:spcBef>
              <a:buFont typeface="Arial" panose="020B0604020202020204" pitchFamily="34" charset="0"/>
              <a:buNone/>
            </a:pPr>
            <a:r>
              <a:rPr lang="zh-CN" altLang="en-US" sz="1100">
                <a:solidFill>
                  <a:schemeClr val="bg1"/>
                </a:solidFill>
              </a:rPr>
              <a:t>单击输入文本内容</a:t>
            </a:r>
            <a:endParaRPr lang="en-US" altLang="zh-CN" sz="1100">
              <a:solidFill>
                <a:schemeClr val="bg1"/>
              </a:solidFill>
            </a:endParaRPr>
          </a:p>
          <a:p>
            <a:pPr eaLnBrk="1" hangingPunct="1">
              <a:spcBef>
                <a:spcPct val="0"/>
              </a:spcBef>
              <a:buFont typeface="Arial" panose="020B0604020202020204" pitchFamily="34" charset="0"/>
              <a:buNone/>
            </a:pPr>
            <a:r>
              <a:rPr lang="zh-CN" altLang="en-US" sz="1100">
                <a:solidFill>
                  <a:schemeClr val="bg1"/>
                </a:solidFill>
              </a:rPr>
              <a:t>   单击输入文本内容</a:t>
            </a:r>
            <a:endParaRPr lang="en-US" altLang="zh-CN" sz="1100">
              <a:solidFill>
                <a:schemeClr val="bg1"/>
              </a:solidFill>
            </a:endParaRPr>
          </a:p>
        </p:txBody>
      </p:sp>
      <p:sp>
        <p:nvSpPr>
          <p:cNvPr id="20500" name="矩形 24"/>
          <p:cNvSpPr>
            <a:spLocks noChangeArrowheads="1"/>
          </p:cNvSpPr>
          <p:nvPr/>
        </p:nvSpPr>
        <p:spPr bwMode="auto">
          <a:xfrm>
            <a:off x="1163638" y="3298825"/>
            <a:ext cx="1620837" cy="523875"/>
          </a:xfrm>
          <a:prstGeom prst="rect">
            <a:avLst/>
          </a:prstGeom>
          <a:solidFill>
            <a:srgbClr val="92BEA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1pPr>
            <a:lvl2pPr marL="742950" indent="-285750" eaLnBrk="0" hangingPunct="0">
              <a:spcBef>
                <a:spcPct val="20000"/>
              </a:spcBef>
              <a:buChar char="–"/>
              <a:defRPr sz="28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2pPr>
            <a:lvl3pPr marL="1143000" indent="-228600" eaLnBrk="0" hangingPunct="0">
              <a:spcBef>
                <a:spcPct val="20000"/>
              </a:spcBef>
              <a:buChar char="•"/>
              <a:defRPr sz="24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3pPr>
            <a:lvl4pPr marL="16002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4pPr>
            <a:lvl5pPr marL="20574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9pPr>
          </a:lstStyle>
          <a:p>
            <a:pPr algn="ctr" eaLnBrk="1" hangingPunct="1">
              <a:spcBef>
                <a:spcPct val="0"/>
              </a:spcBef>
              <a:buFont typeface="Arial" panose="020B0604020202020204" pitchFamily="34" charset="0"/>
              <a:buNone/>
            </a:pPr>
            <a:r>
              <a:rPr lang="zh-CN" altLang="en-US" sz="2800" b="1">
                <a:solidFill>
                  <a:schemeClr val="bg1"/>
                </a:solidFill>
              </a:rPr>
              <a:t>单击输入</a:t>
            </a:r>
            <a:endParaRPr lang="zh-CN" altLang="en-US" sz="1800">
              <a:latin typeface="Arial" panose="020B0604020202020204" pitchFamily="34" charset="0"/>
              <a:ea typeface="宋体" panose="02010600030101010101" pitchFamily="2" charset="-122"/>
            </a:endParaRPr>
          </a:p>
        </p:txBody>
      </p:sp>
      <p:sp>
        <p:nvSpPr>
          <p:cNvPr id="20501" name="TextBox 26"/>
          <p:cNvSpPr>
            <a:spLocks noChangeArrowheads="1"/>
          </p:cNvSpPr>
          <p:nvPr/>
        </p:nvSpPr>
        <p:spPr bwMode="auto">
          <a:xfrm>
            <a:off x="3948113" y="3817938"/>
            <a:ext cx="174466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1pPr>
            <a:lvl2pPr marL="742950" indent="-285750" eaLnBrk="0" hangingPunct="0">
              <a:spcBef>
                <a:spcPct val="20000"/>
              </a:spcBef>
              <a:buChar char="–"/>
              <a:defRPr sz="28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2pPr>
            <a:lvl3pPr marL="1143000" indent="-228600" eaLnBrk="0" hangingPunct="0">
              <a:spcBef>
                <a:spcPct val="20000"/>
              </a:spcBef>
              <a:buChar char="•"/>
              <a:defRPr sz="24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3pPr>
            <a:lvl4pPr marL="16002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4pPr>
            <a:lvl5pPr marL="20574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9pPr>
          </a:lstStyle>
          <a:p>
            <a:pPr eaLnBrk="1" hangingPunct="1">
              <a:spcBef>
                <a:spcPct val="0"/>
              </a:spcBef>
              <a:buFont typeface="Arial" panose="020B0604020202020204" pitchFamily="34" charset="0"/>
              <a:buNone/>
            </a:pPr>
            <a:r>
              <a:rPr lang="zh-CN" altLang="en-US" sz="1100">
                <a:solidFill>
                  <a:schemeClr val="bg1"/>
                </a:solidFill>
              </a:rPr>
              <a:t>单击输入文本内容</a:t>
            </a:r>
            <a:endParaRPr lang="en-US" altLang="zh-CN" sz="1100">
              <a:solidFill>
                <a:schemeClr val="bg1"/>
              </a:solidFill>
            </a:endParaRPr>
          </a:p>
          <a:p>
            <a:pPr eaLnBrk="1" hangingPunct="1">
              <a:spcBef>
                <a:spcPct val="0"/>
              </a:spcBef>
              <a:buFont typeface="Arial" panose="020B0604020202020204" pitchFamily="34" charset="0"/>
              <a:buNone/>
            </a:pPr>
            <a:r>
              <a:rPr lang="zh-CN" altLang="en-US" sz="1100">
                <a:solidFill>
                  <a:schemeClr val="bg1"/>
                </a:solidFill>
              </a:rPr>
              <a:t>    单击输入文本内容</a:t>
            </a:r>
            <a:endParaRPr lang="en-US" altLang="zh-CN" sz="1100">
              <a:solidFill>
                <a:schemeClr val="bg1"/>
              </a:solidFill>
            </a:endParaRPr>
          </a:p>
          <a:p>
            <a:pPr eaLnBrk="1" hangingPunct="1">
              <a:spcBef>
                <a:spcPct val="0"/>
              </a:spcBef>
              <a:buFont typeface="Arial" panose="020B0604020202020204" pitchFamily="34" charset="0"/>
              <a:buNone/>
            </a:pPr>
            <a:r>
              <a:rPr lang="zh-CN" altLang="en-US" sz="1100">
                <a:solidFill>
                  <a:schemeClr val="bg1"/>
                </a:solidFill>
              </a:rPr>
              <a:t>单击输入文本内容</a:t>
            </a:r>
            <a:endParaRPr lang="en-US" altLang="zh-CN" sz="1100">
              <a:solidFill>
                <a:schemeClr val="bg1"/>
              </a:solidFill>
            </a:endParaRPr>
          </a:p>
          <a:p>
            <a:pPr eaLnBrk="1" hangingPunct="1">
              <a:spcBef>
                <a:spcPct val="0"/>
              </a:spcBef>
              <a:buFont typeface="Arial" panose="020B0604020202020204" pitchFamily="34" charset="0"/>
              <a:buNone/>
            </a:pPr>
            <a:r>
              <a:rPr lang="zh-CN" altLang="en-US" sz="1100">
                <a:solidFill>
                  <a:schemeClr val="bg1"/>
                </a:solidFill>
              </a:rPr>
              <a:t>   单击输入文本内容</a:t>
            </a:r>
            <a:endParaRPr lang="en-US" altLang="zh-CN" sz="1100">
              <a:solidFill>
                <a:schemeClr val="bg1"/>
              </a:solidFill>
            </a:endParaRPr>
          </a:p>
        </p:txBody>
      </p:sp>
      <p:sp>
        <p:nvSpPr>
          <p:cNvPr id="20502" name="矩形 27"/>
          <p:cNvSpPr>
            <a:spLocks noChangeArrowheads="1"/>
          </p:cNvSpPr>
          <p:nvPr/>
        </p:nvSpPr>
        <p:spPr bwMode="auto">
          <a:xfrm>
            <a:off x="3900488" y="3298825"/>
            <a:ext cx="1620837" cy="523875"/>
          </a:xfrm>
          <a:prstGeom prst="rect">
            <a:avLst/>
          </a:prstGeom>
          <a:solidFill>
            <a:srgbClr val="92BEA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1pPr>
            <a:lvl2pPr marL="742950" indent="-285750" eaLnBrk="0" hangingPunct="0">
              <a:spcBef>
                <a:spcPct val="20000"/>
              </a:spcBef>
              <a:buChar char="–"/>
              <a:defRPr sz="28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2pPr>
            <a:lvl3pPr marL="1143000" indent="-228600" eaLnBrk="0" hangingPunct="0">
              <a:spcBef>
                <a:spcPct val="20000"/>
              </a:spcBef>
              <a:buChar char="•"/>
              <a:defRPr sz="24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3pPr>
            <a:lvl4pPr marL="16002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4pPr>
            <a:lvl5pPr marL="20574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9pPr>
          </a:lstStyle>
          <a:p>
            <a:pPr algn="ctr" eaLnBrk="1" hangingPunct="1">
              <a:spcBef>
                <a:spcPct val="0"/>
              </a:spcBef>
              <a:buFont typeface="Arial" panose="020B0604020202020204" pitchFamily="34" charset="0"/>
              <a:buNone/>
            </a:pPr>
            <a:r>
              <a:rPr lang="zh-CN" altLang="en-US" sz="2800" b="1">
                <a:solidFill>
                  <a:schemeClr val="bg1"/>
                </a:solidFill>
              </a:rPr>
              <a:t>单击输入</a:t>
            </a:r>
            <a:endParaRPr lang="zh-CN" altLang="en-US" sz="1800">
              <a:latin typeface="Arial" panose="020B0604020202020204" pitchFamily="34" charset="0"/>
              <a:ea typeface="宋体" panose="02010600030101010101" pitchFamily="2" charset="-122"/>
            </a:endParaRPr>
          </a:p>
        </p:txBody>
      </p:sp>
      <p:sp>
        <p:nvSpPr>
          <p:cNvPr id="20503" name="TextBox 29"/>
          <p:cNvSpPr>
            <a:spLocks noChangeArrowheads="1"/>
          </p:cNvSpPr>
          <p:nvPr/>
        </p:nvSpPr>
        <p:spPr bwMode="auto">
          <a:xfrm>
            <a:off x="6678613" y="3819525"/>
            <a:ext cx="17462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1pPr>
            <a:lvl2pPr marL="742950" indent="-285750" eaLnBrk="0" hangingPunct="0">
              <a:spcBef>
                <a:spcPct val="20000"/>
              </a:spcBef>
              <a:buChar char="–"/>
              <a:defRPr sz="28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2pPr>
            <a:lvl3pPr marL="1143000" indent="-228600" eaLnBrk="0" hangingPunct="0">
              <a:spcBef>
                <a:spcPct val="20000"/>
              </a:spcBef>
              <a:buChar char="•"/>
              <a:defRPr sz="24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3pPr>
            <a:lvl4pPr marL="16002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4pPr>
            <a:lvl5pPr marL="20574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9pPr>
          </a:lstStyle>
          <a:p>
            <a:pPr eaLnBrk="1" hangingPunct="1">
              <a:spcBef>
                <a:spcPct val="0"/>
              </a:spcBef>
              <a:buFont typeface="Arial" panose="020B0604020202020204" pitchFamily="34" charset="0"/>
              <a:buNone/>
            </a:pPr>
            <a:r>
              <a:rPr lang="zh-CN" altLang="en-US" sz="1100">
                <a:solidFill>
                  <a:schemeClr val="bg1"/>
                </a:solidFill>
              </a:rPr>
              <a:t>单击输入文本内容</a:t>
            </a:r>
            <a:endParaRPr lang="en-US" altLang="zh-CN" sz="1100">
              <a:solidFill>
                <a:schemeClr val="bg1"/>
              </a:solidFill>
            </a:endParaRPr>
          </a:p>
          <a:p>
            <a:pPr eaLnBrk="1" hangingPunct="1">
              <a:spcBef>
                <a:spcPct val="0"/>
              </a:spcBef>
              <a:buFont typeface="Arial" panose="020B0604020202020204" pitchFamily="34" charset="0"/>
              <a:buNone/>
            </a:pPr>
            <a:r>
              <a:rPr lang="zh-CN" altLang="en-US" sz="1100">
                <a:solidFill>
                  <a:schemeClr val="bg1"/>
                </a:solidFill>
              </a:rPr>
              <a:t>    单击输入文本内容</a:t>
            </a:r>
            <a:endParaRPr lang="en-US" altLang="zh-CN" sz="1100">
              <a:solidFill>
                <a:schemeClr val="bg1"/>
              </a:solidFill>
            </a:endParaRPr>
          </a:p>
          <a:p>
            <a:pPr eaLnBrk="1" hangingPunct="1">
              <a:spcBef>
                <a:spcPct val="0"/>
              </a:spcBef>
              <a:buFont typeface="Arial" panose="020B0604020202020204" pitchFamily="34" charset="0"/>
              <a:buNone/>
            </a:pPr>
            <a:r>
              <a:rPr lang="zh-CN" altLang="en-US" sz="1100">
                <a:solidFill>
                  <a:schemeClr val="bg1"/>
                </a:solidFill>
              </a:rPr>
              <a:t>单击输入文本内容</a:t>
            </a:r>
            <a:endParaRPr lang="en-US" altLang="zh-CN" sz="1100">
              <a:solidFill>
                <a:schemeClr val="bg1"/>
              </a:solidFill>
            </a:endParaRPr>
          </a:p>
          <a:p>
            <a:pPr eaLnBrk="1" hangingPunct="1">
              <a:spcBef>
                <a:spcPct val="0"/>
              </a:spcBef>
              <a:buFont typeface="Arial" panose="020B0604020202020204" pitchFamily="34" charset="0"/>
              <a:buNone/>
            </a:pPr>
            <a:r>
              <a:rPr lang="zh-CN" altLang="en-US" sz="1100">
                <a:solidFill>
                  <a:schemeClr val="bg1"/>
                </a:solidFill>
              </a:rPr>
              <a:t>   单击输入文本内容</a:t>
            </a:r>
            <a:endParaRPr lang="en-US" altLang="zh-CN" sz="1100">
              <a:solidFill>
                <a:schemeClr val="bg1"/>
              </a:solidFill>
            </a:endParaRPr>
          </a:p>
        </p:txBody>
      </p:sp>
      <p:sp>
        <p:nvSpPr>
          <p:cNvPr id="20504" name="矩形 30"/>
          <p:cNvSpPr>
            <a:spLocks noChangeArrowheads="1"/>
          </p:cNvSpPr>
          <p:nvPr/>
        </p:nvSpPr>
        <p:spPr bwMode="auto">
          <a:xfrm>
            <a:off x="6635750" y="3300413"/>
            <a:ext cx="1622425" cy="522287"/>
          </a:xfrm>
          <a:prstGeom prst="rect">
            <a:avLst/>
          </a:prstGeom>
          <a:solidFill>
            <a:srgbClr val="92BEA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1pPr>
            <a:lvl2pPr marL="742950" indent="-285750" eaLnBrk="0" hangingPunct="0">
              <a:spcBef>
                <a:spcPct val="20000"/>
              </a:spcBef>
              <a:buChar char="–"/>
              <a:defRPr sz="28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2pPr>
            <a:lvl3pPr marL="1143000" indent="-228600" eaLnBrk="0" hangingPunct="0">
              <a:spcBef>
                <a:spcPct val="20000"/>
              </a:spcBef>
              <a:buChar char="•"/>
              <a:defRPr sz="24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3pPr>
            <a:lvl4pPr marL="16002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4pPr>
            <a:lvl5pPr marL="20574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9pPr>
          </a:lstStyle>
          <a:p>
            <a:pPr algn="ctr" eaLnBrk="1" hangingPunct="1">
              <a:spcBef>
                <a:spcPct val="0"/>
              </a:spcBef>
              <a:buFont typeface="Arial" panose="020B0604020202020204" pitchFamily="34" charset="0"/>
              <a:buNone/>
            </a:pPr>
            <a:r>
              <a:rPr lang="zh-CN" altLang="en-US" sz="2800" b="1">
                <a:solidFill>
                  <a:schemeClr val="bg1"/>
                </a:solidFill>
              </a:rPr>
              <a:t>单击输入</a:t>
            </a:r>
            <a:endParaRPr lang="zh-CN" altLang="en-US" sz="1800">
              <a:latin typeface="Arial" panose="020B0604020202020204" pitchFamily="34" charset="0"/>
              <a:ea typeface="宋体" panose="02010600030101010101" pitchFamily="2" charset="-122"/>
            </a:endParaRP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bg bwMode="auto">
      <p:bgPr>
        <a:solidFill>
          <a:srgbClr val="1976AF"/>
        </a:solidFill>
        <a:effectLst/>
      </p:bgPr>
    </p:bg>
    <p:spTree>
      <p:nvGrpSpPr>
        <p:cNvPr id="1" name=""/>
        <p:cNvGrpSpPr/>
        <p:nvPr/>
      </p:nvGrpSpPr>
      <p:grpSpPr>
        <a:xfrm>
          <a:off x="0" y="0"/>
          <a:ext cx="0" cy="0"/>
          <a:chOff x="0" y="0"/>
          <a:chExt cx="0" cy="0"/>
        </a:xfrm>
      </p:grpSpPr>
      <p:sp>
        <p:nvSpPr>
          <p:cNvPr id="21506" name="矩形 12"/>
          <p:cNvSpPr>
            <a:spLocks noChangeArrowheads="1"/>
          </p:cNvSpPr>
          <p:nvPr/>
        </p:nvSpPr>
        <p:spPr bwMode="auto">
          <a:xfrm>
            <a:off x="476250" y="176213"/>
            <a:ext cx="890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80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LOGO</a:t>
            </a:r>
          </a:p>
        </p:txBody>
      </p:sp>
      <p:sp>
        <p:nvSpPr>
          <p:cNvPr id="21507" name="Freeform 5658"/>
          <p:cNvSpPr>
            <a:spLocks noEditPoints="1" noChangeArrowheads="1"/>
          </p:cNvSpPr>
          <p:nvPr/>
        </p:nvSpPr>
        <p:spPr bwMode="auto">
          <a:xfrm>
            <a:off x="179388" y="165100"/>
            <a:ext cx="296862" cy="319088"/>
          </a:xfrm>
          <a:custGeom>
            <a:avLst/>
            <a:gdLst>
              <a:gd name="T0" fmla="*/ 215822915 w 70"/>
              <a:gd name="T1" fmla="*/ 54304523 h 75"/>
              <a:gd name="T2" fmla="*/ 377689041 w 70"/>
              <a:gd name="T3" fmla="*/ 199110912 h 75"/>
              <a:gd name="T4" fmla="*/ 215822915 w 70"/>
              <a:gd name="T5" fmla="*/ 343917301 h 75"/>
              <a:gd name="T6" fmla="*/ 71942385 w 70"/>
              <a:gd name="T7" fmla="*/ 199110912 h 75"/>
              <a:gd name="T8" fmla="*/ 215822915 w 70"/>
              <a:gd name="T9" fmla="*/ 54304523 h 75"/>
              <a:gd name="T10" fmla="*/ 1025149304 w 70"/>
              <a:gd name="T11" fmla="*/ 54304523 h 75"/>
              <a:gd name="T12" fmla="*/ 881268774 w 70"/>
              <a:gd name="T13" fmla="*/ 199110912 h 75"/>
              <a:gd name="T14" fmla="*/ 1025149304 w 70"/>
              <a:gd name="T15" fmla="*/ 343917301 h 75"/>
              <a:gd name="T16" fmla="*/ 1169034074 w 70"/>
              <a:gd name="T17" fmla="*/ 199110912 h 75"/>
              <a:gd name="T18" fmla="*/ 1025149304 w 70"/>
              <a:gd name="T19" fmla="*/ 54304523 h 75"/>
              <a:gd name="T20" fmla="*/ 881268774 w 70"/>
              <a:gd name="T21" fmla="*/ 905039931 h 75"/>
              <a:gd name="T22" fmla="*/ 881268774 w 70"/>
              <a:gd name="T23" fmla="*/ 1303257500 h 75"/>
              <a:gd name="T24" fmla="*/ 971196756 w 70"/>
              <a:gd name="T25" fmla="*/ 1303257500 h 75"/>
              <a:gd name="T26" fmla="*/ 1025149304 w 70"/>
              <a:gd name="T27" fmla="*/ 1013644722 h 75"/>
              <a:gd name="T28" fmla="*/ 1061120496 w 70"/>
              <a:gd name="T29" fmla="*/ 1303257500 h 75"/>
              <a:gd name="T30" fmla="*/ 1169034074 w 70"/>
              <a:gd name="T31" fmla="*/ 1303257500 h 75"/>
              <a:gd name="T32" fmla="*/ 1169034074 w 70"/>
              <a:gd name="T33" fmla="*/ 868838333 h 75"/>
              <a:gd name="T34" fmla="*/ 1258957815 w 70"/>
              <a:gd name="T35" fmla="*/ 742134870 h 75"/>
              <a:gd name="T36" fmla="*/ 1258957815 w 70"/>
              <a:gd name="T37" fmla="*/ 506822361 h 75"/>
              <a:gd name="T38" fmla="*/ 1115077285 w 70"/>
              <a:gd name="T39" fmla="*/ 380118898 h 75"/>
              <a:gd name="T40" fmla="*/ 935225563 w 70"/>
              <a:gd name="T41" fmla="*/ 380118898 h 75"/>
              <a:gd name="T42" fmla="*/ 899254370 w 70"/>
              <a:gd name="T43" fmla="*/ 380118898 h 75"/>
              <a:gd name="T44" fmla="*/ 935225563 w 70"/>
              <a:gd name="T45" fmla="*/ 506822361 h 75"/>
              <a:gd name="T46" fmla="*/ 935225563 w 70"/>
              <a:gd name="T47" fmla="*/ 742134870 h 75"/>
              <a:gd name="T48" fmla="*/ 881268774 w 70"/>
              <a:gd name="T49" fmla="*/ 905039931 h 75"/>
              <a:gd name="T50" fmla="*/ 629478907 w 70"/>
              <a:gd name="T51" fmla="*/ 0 h 75"/>
              <a:gd name="T52" fmla="*/ 791345033 w 70"/>
              <a:gd name="T53" fmla="*/ 162909315 h 75"/>
              <a:gd name="T54" fmla="*/ 629478907 w 70"/>
              <a:gd name="T55" fmla="*/ 307715704 h 75"/>
              <a:gd name="T56" fmla="*/ 467612782 w 70"/>
              <a:gd name="T57" fmla="*/ 162909315 h 75"/>
              <a:gd name="T58" fmla="*/ 629478907 w 70"/>
              <a:gd name="T59" fmla="*/ 0 h 75"/>
              <a:gd name="T60" fmla="*/ 791345033 w 70"/>
              <a:gd name="T61" fmla="*/ 886941259 h 75"/>
              <a:gd name="T62" fmla="*/ 791345033 w 70"/>
              <a:gd name="T63" fmla="*/ 1357562023 h 75"/>
              <a:gd name="T64" fmla="*/ 665450100 w 70"/>
              <a:gd name="T65" fmla="*/ 1357562023 h 75"/>
              <a:gd name="T66" fmla="*/ 629478907 w 70"/>
              <a:gd name="T67" fmla="*/ 1049846320 h 75"/>
              <a:gd name="T68" fmla="*/ 575522119 w 70"/>
              <a:gd name="T69" fmla="*/ 1357562023 h 75"/>
              <a:gd name="T70" fmla="*/ 449627185 w 70"/>
              <a:gd name="T71" fmla="*/ 1357562023 h 75"/>
              <a:gd name="T72" fmla="*/ 449627185 w 70"/>
              <a:gd name="T73" fmla="*/ 886941259 h 75"/>
              <a:gd name="T74" fmla="*/ 377689041 w 70"/>
              <a:gd name="T75" fmla="*/ 742134870 h 75"/>
              <a:gd name="T76" fmla="*/ 377689041 w 70"/>
              <a:gd name="T77" fmla="*/ 506822361 h 75"/>
              <a:gd name="T78" fmla="*/ 521569570 w 70"/>
              <a:gd name="T79" fmla="*/ 343917301 h 75"/>
              <a:gd name="T80" fmla="*/ 719402648 w 70"/>
              <a:gd name="T81" fmla="*/ 343917301 h 75"/>
              <a:gd name="T82" fmla="*/ 863287419 w 70"/>
              <a:gd name="T83" fmla="*/ 506822361 h 75"/>
              <a:gd name="T84" fmla="*/ 863287419 w 70"/>
              <a:gd name="T85" fmla="*/ 742134870 h 75"/>
              <a:gd name="T86" fmla="*/ 791345033 w 70"/>
              <a:gd name="T87" fmla="*/ 886941259 h 75"/>
              <a:gd name="T88" fmla="*/ 377689041 w 70"/>
              <a:gd name="T89" fmla="*/ 905039931 h 75"/>
              <a:gd name="T90" fmla="*/ 377689041 w 70"/>
              <a:gd name="T91" fmla="*/ 1303257500 h 75"/>
              <a:gd name="T92" fmla="*/ 269775463 w 70"/>
              <a:gd name="T93" fmla="*/ 1303257500 h 75"/>
              <a:gd name="T94" fmla="*/ 215822915 w 70"/>
              <a:gd name="T95" fmla="*/ 1013644722 h 75"/>
              <a:gd name="T96" fmla="*/ 179851722 w 70"/>
              <a:gd name="T97" fmla="*/ 1303257500 h 75"/>
              <a:gd name="T98" fmla="*/ 71942385 w 70"/>
              <a:gd name="T99" fmla="*/ 1303257500 h 75"/>
              <a:gd name="T100" fmla="*/ 71942385 w 70"/>
              <a:gd name="T101" fmla="*/ 868838333 h 75"/>
              <a:gd name="T102" fmla="*/ 0 w 70"/>
              <a:gd name="T103" fmla="*/ 742134870 h 75"/>
              <a:gd name="T104" fmla="*/ 0 w 70"/>
              <a:gd name="T105" fmla="*/ 506822361 h 75"/>
              <a:gd name="T106" fmla="*/ 125894933 w 70"/>
              <a:gd name="T107" fmla="*/ 380118898 h 75"/>
              <a:gd name="T108" fmla="*/ 305746656 w 70"/>
              <a:gd name="T109" fmla="*/ 380118898 h 75"/>
              <a:gd name="T110" fmla="*/ 341717848 w 70"/>
              <a:gd name="T111" fmla="*/ 380118898 h 75"/>
              <a:gd name="T112" fmla="*/ 305746656 w 70"/>
              <a:gd name="T113" fmla="*/ 506822361 h 75"/>
              <a:gd name="T114" fmla="*/ 305746656 w 70"/>
              <a:gd name="T115" fmla="*/ 742134870 h 75"/>
              <a:gd name="T116" fmla="*/ 377689041 w 70"/>
              <a:gd name="T117" fmla="*/ 905039931 h 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0"/>
              <a:gd name="T178" fmla="*/ 0 h 75"/>
              <a:gd name="T179" fmla="*/ 70 w 70"/>
              <a:gd name="T180" fmla="*/ 75 h 7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0" h="75">
                <a:moveTo>
                  <a:pt x="12" y="3"/>
                </a:moveTo>
                <a:cubicBezTo>
                  <a:pt x="17" y="3"/>
                  <a:pt x="21" y="6"/>
                  <a:pt x="21" y="11"/>
                </a:cubicBezTo>
                <a:cubicBezTo>
                  <a:pt x="21" y="15"/>
                  <a:pt x="17" y="19"/>
                  <a:pt x="12" y="19"/>
                </a:cubicBezTo>
                <a:cubicBezTo>
                  <a:pt x="8" y="19"/>
                  <a:pt x="4" y="15"/>
                  <a:pt x="4" y="11"/>
                </a:cubicBezTo>
                <a:cubicBezTo>
                  <a:pt x="4" y="6"/>
                  <a:pt x="8" y="3"/>
                  <a:pt x="12" y="3"/>
                </a:cubicBezTo>
                <a:close/>
                <a:moveTo>
                  <a:pt x="57" y="3"/>
                </a:moveTo>
                <a:cubicBezTo>
                  <a:pt x="52" y="3"/>
                  <a:pt x="49" y="6"/>
                  <a:pt x="49" y="11"/>
                </a:cubicBezTo>
                <a:cubicBezTo>
                  <a:pt x="49" y="15"/>
                  <a:pt x="52" y="19"/>
                  <a:pt x="57" y="19"/>
                </a:cubicBezTo>
                <a:cubicBezTo>
                  <a:pt x="61" y="19"/>
                  <a:pt x="65" y="15"/>
                  <a:pt x="65" y="11"/>
                </a:cubicBezTo>
                <a:cubicBezTo>
                  <a:pt x="65" y="6"/>
                  <a:pt x="61" y="3"/>
                  <a:pt x="57" y="3"/>
                </a:cubicBezTo>
                <a:close/>
                <a:moveTo>
                  <a:pt x="49" y="50"/>
                </a:moveTo>
                <a:cubicBezTo>
                  <a:pt x="49" y="72"/>
                  <a:pt x="49" y="72"/>
                  <a:pt x="49" y="72"/>
                </a:cubicBezTo>
                <a:cubicBezTo>
                  <a:pt x="54" y="72"/>
                  <a:pt x="54" y="72"/>
                  <a:pt x="54" y="72"/>
                </a:cubicBezTo>
                <a:cubicBezTo>
                  <a:pt x="57" y="56"/>
                  <a:pt x="57" y="56"/>
                  <a:pt x="57" y="56"/>
                </a:cubicBezTo>
                <a:cubicBezTo>
                  <a:pt x="59" y="72"/>
                  <a:pt x="59" y="72"/>
                  <a:pt x="59" y="72"/>
                </a:cubicBezTo>
                <a:cubicBezTo>
                  <a:pt x="65" y="72"/>
                  <a:pt x="65" y="72"/>
                  <a:pt x="65" y="72"/>
                </a:cubicBezTo>
                <a:cubicBezTo>
                  <a:pt x="65" y="48"/>
                  <a:pt x="65" y="48"/>
                  <a:pt x="65" y="48"/>
                </a:cubicBezTo>
                <a:cubicBezTo>
                  <a:pt x="68" y="46"/>
                  <a:pt x="70" y="44"/>
                  <a:pt x="70" y="41"/>
                </a:cubicBezTo>
                <a:cubicBezTo>
                  <a:pt x="70" y="28"/>
                  <a:pt x="70" y="28"/>
                  <a:pt x="70" y="28"/>
                </a:cubicBezTo>
                <a:cubicBezTo>
                  <a:pt x="70" y="24"/>
                  <a:pt x="66" y="21"/>
                  <a:pt x="62" y="21"/>
                </a:cubicBezTo>
                <a:cubicBezTo>
                  <a:pt x="52" y="21"/>
                  <a:pt x="52" y="21"/>
                  <a:pt x="52" y="21"/>
                </a:cubicBezTo>
                <a:cubicBezTo>
                  <a:pt x="52" y="21"/>
                  <a:pt x="51" y="21"/>
                  <a:pt x="50" y="21"/>
                </a:cubicBezTo>
                <a:cubicBezTo>
                  <a:pt x="52" y="23"/>
                  <a:pt x="52" y="25"/>
                  <a:pt x="52" y="28"/>
                </a:cubicBezTo>
                <a:cubicBezTo>
                  <a:pt x="52" y="41"/>
                  <a:pt x="52" y="41"/>
                  <a:pt x="52" y="41"/>
                </a:cubicBezTo>
                <a:cubicBezTo>
                  <a:pt x="52" y="44"/>
                  <a:pt x="51" y="48"/>
                  <a:pt x="49" y="50"/>
                </a:cubicBezTo>
                <a:close/>
                <a:moveTo>
                  <a:pt x="35" y="0"/>
                </a:moveTo>
                <a:cubicBezTo>
                  <a:pt x="40" y="0"/>
                  <a:pt x="44" y="4"/>
                  <a:pt x="44" y="9"/>
                </a:cubicBezTo>
                <a:cubicBezTo>
                  <a:pt x="44" y="13"/>
                  <a:pt x="40" y="17"/>
                  <a:pt x="35" y="17"/>
                </a:cubicBezTo>
                <a:cubicBezTo>
                  <a:pt x="30" y="17"/>
                  <a:pt x="26" y="13"/>
                  <a:pt x="26" y="9"/>
                </a:cubicBezTo>
                <a:cubicBezTo>
                  <a:pt x="26" y="4"/>
                  <a:pt x="30" y="0"/>
                  <a:pt x="35" y="0"/>
                </a:cubicBezTo>
                <a:close/>
                <a:moveTo>
                  <a:pt x="44" y="49"/>
                </a:moveTo>
                <a:cubicBezTo>
                  <a:pt x="44" y="75"/>
                  <a:pt x="44" y="75"/>
                  <a:pt x="44" y="75"/>
                </a:cubicBezTo>
                <a:cubicBezTo>
                  <a:pt x="37" y="75"/>
                  <a:pt x="37" y="75"/>
                  <a:pt x="37" y="75"/>
                </a:cubicBezTo>
                <a:cubicBezTo>
                  <a:pt x="35" y="58"/>
                  <a:pt x="35" y="58"/>
                  <a:pt x="35" y="58"/>
                </a:cubicBezTo>
                <a:cubicBezTo>
                  <a:pt x="32" y="75"/>
                  <a:pt x="32" y="75"/>
                  <a:pt x="32" y="75"/>
                </a:cubicBezTo>
                <a:cubicBezTo>
                  <a:pt x="25" y="75"/>
                  <a:pt x="25" y="75"/>
                  <a:pt x="25" y="75"/>
                </a:cubicBezTo>
                <a:cubicBezTo>
                  <a:pt x="25" y="49"/>
                  <a:pt x="25" y="49"/>
                  <a:pt x="25" y="49"/>
                </a:cubicBezTo>
                <a:cubicBezTo>
                  <a:pt x="23" y="47"/>
                  <a:pt x="21" y="44"/>
                  <a:pt x="21" y="41"/>
                </a:cubicBezTo>
                <a:cubicBezTo>
                  <a:pt x="21" y="28"/>
                  <a:pt x="21" y="28"/>
                  <a:pt x="21" y="28"/>
                </a:cubicBezTo>
                <a:cubicBezTo>
                  <a:pt x="21" y="23"/>
                  <a:pt x="25" y="19"/>
                  <a:pt x="29" y="19"/>
                </a:cubicBezTo>
                <a:cubicBezTo>
                  <a:pt x="40" y="19"/>
                  <a:pt x="40" y="19"/>
                  <a:pt x="40" y="19"/>
                </a:cubicBezTo>
                <a:cubicBezTo>
                  <a:pt x="45" y="19"/>
                  <a:pt x="48" y="23"/>
                  <a:pt x="48" y="28"/>
                </a:cubicBezTo>
                <a:cubicBezTo>
                  <a:pt x="48" y="41"/>
                  <a:pt x="48" y="41"/>
                  <a:pt x="48" y="41"/>
                </a:cubicBezTo>
                <a:cubicBezTo>
                  <a:pt x="48" y="44"/>
                  <a:pt x="46" y="47"/>
                  <a:pt x="44" y="49"/>
                </a:cubicBezTo>
                <a:close/>
                <a:moveTo>
                  <a:pt x="21" y="50"/>
                </a:moveTo>
                <a:cubicBezTo>
                  <a:pt x="21" y="72"/>
                  <a:pt x="21" y="72"/>
                  <a:pt x="21" y="72"/>
                </a:cubicBezTo>
                <a:cubicBezTo>
                  <a:pt x="15" y="72"/>
                  <a:pt x="15" y="72"/>
                  <a:pt x="15" y="72"/>
                </a:cubicBezTo>
                <a:cubicBezTo>
                  <a:pt x="12" y="56"/>
                  <a:pt x="12" y="56"/>
                  <a:pt x="12" y="56"/>
                </a:cubicBezTo>
                <a:cubicBezTo>
                  <a:pt x="10" y="72"/>
                  <a:pt x="10" y="72"/>
                  <a:pt x="10" y="72"/>
                </a:cubicBezTo>
                <a:cubicBezTo>
                  <a:pt x="4" y="72"/>
                  <a:pt x="4" y="72"/>
                  <a:pt x="4" y="72"/>
                </a:cubicBezTo>
                <a:cubicBezTo>
                  <a:pt x="4" y="48"/>
                  <a:pt x="4" y="48"/>
                  <a:pt x="4" y="48"/>
                </a:cubicBezTo>
                <a:cubicBezTo>
                  <a:pt x="1" y="46"/>
                  <a:pt x="0" y="44"/>
                  <a:pt x="0" y="41"/>
                </a:cubicBezTo>
                <a:cubicBezTo>
                  <a:pt x="0" y="28"/>
                  <a:pt x="0" y="28"/>
                  <a:pt x="0" y="28"/>
                </a:cubicBezTo>
                <a:cubicBezTo>
                  <a:pt x="0" y="24"/>
                  <a:pt x="3" y="21"/>
                  <a:pt x="7" y="21"/>
                </a:cubicBezTo>
                <a:cubicBezTo>
                  <a:pt x="17" y="21"/>
                  <a:pt x="17" y="21"/>
                  <a:pt x="17" y="21"/>
                </a:cubicBezTo>
                <a:cubicBezTo>
                  <a:pt x="18" y="21"/>
                  <a:pt x="18" y="21"/>
                  <a:pt x="19" y="21"/>
                </a:cubicBezTo>
                <a:cubicBezTo>
                  <a:pt x="18" y="23"/>
                  <a:pt x="17" y="25"/>
                  <a:pt x="17" y="28"/>
                </a:cubicBezTo>
                <a:cubicBezTo>
                  <a:pt x="17" y="41"/>
                  <a:pt x="17" y="41"/>
                  <a:pt x="17" y="41"/>
                </a:cubicBezTo>
                <a:cubicBezTo>
                  <a:pt x="17" y="44"/>
                  <a:pt x="18" y="48"/>
                  <a:pt x="21" y="5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1508" name="矩形 14"/>
          <p:cNvSpPr>
            <a:spLocks noChangeArrowheads="1"/>
          </p:cNvSpPr>
          <p:nvPr/>
        </p:nvSpPr>
        <p:spPr bwMode="auto">
          <a:xfrm>
            <a:off x="5648325" y="31750"/>
            <a:ext cx="3676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280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The Coolest Design</a:t>
            </a:r>
          </a:p>
        </p:txBody>
      </p:sp>
      <p:sp>
        <p:nvSpPr>
          <p:cNvPr id="21509" name="矩形 15"/>
          <p:cNvSpPr>
            <a:spLocks noChangeArrowheads="1"/>
          </p:cNvSpPr>
          <p:nvPr/>
        </p:nvSpPr>
        <p:spPr bwMode="auto">
          <a:xfrm>
            <a:off x="4500563" y="482600"/>
            <a:ext cx="460851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r" eaLnBrk="1" hangingPunct="1">
              <a:spcBef>
                <a:spcPct val="0"/>
              </a:spcBef>
              <a:buFont typeface="Arial" panose="020B0604020202020204" pitchFamily="34" charset="0"/>
              <a:buNone/>
            </a:pPr>
            <a:r>
              <a:rPr lang="en-US" altLang="zh-CN" sz="100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Lorem ipsum dolor sit amet, consectetur adipisicing elit, sed do eiusmod tempor incididunt ut labore et dolore magna aliqua.</a:t>
            </a:r>
            <a:endParaRPr lang="zh-CN" altLang="en-US" sz="1800">
              <a:latin typeface="Arial" panose="020B0604020202020204" pitchFamily="34" charset="0"/>
            </a:endParaRPr>
          </a:p>
        </p:txBody>
      </p:sp>
      <p:grpSp>
        <p:nvGrpSpPr>
          <p:cNvPr id="21510" name="Group 5"/>
          <p:cNvGrpSpPr/>
          <p:nvPr/>
        </p:nvGrpSpPr>
        <p:grpSpPr bwMode="auto">
          <a:xfrm>
            <a:off x="3419475" y="1131888"/>
            <a:ext cx="4776788" cy="3633787"/>
            <a:chOff x="0" y="0"/>
            <a:chExt cx="5519738" cy="4198938"/>
          </a:xfrm>
        </p:grpSpPr>
        <p:sp>
          <p:nvSpPr>
            <p:cNvPr id="21531" name="Freeform 5"/>
            <p:cNvSpPr>
              <a:spLocks noChangeArrowheads="1"/>
            </p:cNvSpPr>
            <p:nvPr/>
          </p:nvSpPr>
          <p:spPr bwMode="auto">
            <a:xfrm>
              <a:off x="4175125" y="3101975"/>
              <a:ext cx="517525" cy="631825"/>
            </a:xfrm>
            <a:custGeom>
              <a:avLst/>
              <a:gdLst>
                <a:gd name="T0" fmla="*/ 114501846 w 924"/>
                <a:gd name="T1" fmla="*/ 347628099 h 1128"/>
                <a:gd name="T2" fmla="*/ 119834482 w 924"/>
                <a:gd name="T3" fmla="*/ 347000755 h 1128"/>
                <a:gd name="T4" fmla="*/ 132069131 w 924"/>
                <a:gd name="T5" fmla="*/ 347942331 h 1128"/>
                <a:gd name="T6" fmla="*/ 136460813 w 924"/>
                <a:gd name="T7" fmla="*/ 336961011 h 1128"/>
                <a:gd name="T8" fmla="*/ 145244735 w 924"/>
                <a:gd name="T9" fmla="*/ 328175954 h 1128"/>
                <a:gd name="T10" fmla="*/ 152773492 w 924"/>
                <a:gd name="T11" fmla="*/ 317508866 h 1128"/>
                <a:gd name="T12" fmla="*/ 158733991 w 924"/>
                <a:gd name="T13" fmla="*/ 304959186 h 1128"/>
                <a:gd name="T14" fmla="*/ 168771960 w 924"/>
                <a:gd name="T15" fmla="*/ 292095834 h 1128"/>
                <a:gd name="T16" fmla="*/ 169086171 w 924"/>
                <a:gd name="T17" fmla="*/ 283624450 h 1128"/>
                <a:gd name="T18" fmla="*/ 181006609 w 924"/>
                <a:gd name="T19" fmla="*/ 276721986 h 1128"/>
                <a:gd name="T20" fmla="*/ 192299744 w 924"/>
                <a:gd name="T21" fmla="*/ 271074770 h 1128"/>
                <a:gd name="T22" fmla="*/ 198573894 w 924"/>
                <a:gd name="T23" fmla="*/ 271074770 h 1128"/>
                <a:gd name="T24" fmla="*/ 202651924 w 924"/>
                <a:gd name="T25" fmla="*/ 256015154 h 1128"/>
                <a:gd name="T26" fmla="*/ 213004104 w 924"/>
                <a:gd name="T27" fmla="*/ 247858002 h 1128"/>
                <a:gd name="T28" fmla="*/ 216141180 w 924"/>
                <a:gd name="T29" fmla="*/ 236249338 h 1128"/>
                <a:gd name="T30" fmla="*/ 218023649 w 924"/>
                <a:gd name="T31" fmla="*/ 224327002 h 1128"/>
                <a:gd name="T32" fmla="*/ 232140207 w 924"/>
                <a:gd name="T33" fmla="*/ 225581690 h 1128"/>
                <a:gd name="T34" fmla="*/ 246570418 w 924"/>
                <a:gd name="T35" fmla="*/ 222444410 h 1128"/>
                <a:gd name="T36" fmla="*/ 256608946 w 924"/>
                <a:gd name="T37" fmla="*/ 212090994 h 1128"/>
                <a:gd name="T38" fmla="*/ 263196748 w 924"/>
                <a:gd name="T39" fmla="*/ 191069929 h 1128"/>
                <a:gd name="T40" fmla="*/ 244688508 w 924"/>
                <a:gd name="T41" fmla="*/ 183853793 h 1128"/>
                <a:gd name="T42" fmla="*/ 250021144 w 924"/>
                <a:gd name="T43" fmla="*/ 167539489 h 1128"/>
                <a:gd name="T44" fmla="*/ 248766538 w 924"/>
                <a:gd name="T45" fmla="*/ 158754433 h 1128"/>
                <a:gd name="T46" fmla="*/ 248766538 w 924"/>
                <a:gd name="T47" fmla="*/ 145263737 h 1128"/>
                <a:gd name="T48" fmla="*/ 256295295 w 924"/>
                <a:gd name="T49" fmla="*/ 136478681 h 1128"/>
                <a:gd name="T50" fmla="*/ 251589962 w 924"/>
                <a:gd name="T51" fmla="*/ 128321529 h 1128"/>
                <a:gd name="T52" fmla="*/ 253471871 w 924"/>
                <a:gd name="T53" fmla="*/ 119850145 h 1128"/>
                <a:gd name="T54" fmla="*/ 266961127 w 924"/>
                <a:gd name="T55" fmla="*/ 112320337 h 1128"/>
                <a:gd name="T56" fmla="*/ 273862580 w 924"/>
                <a:gd name="T57" fmla="*/ 95064457 h 1128"/>
                <a:gd name="T58" fmla="*/ 286724533 w 924"/>
                <a:gd name="T59" fmla="*/ 82828449 h 1128"/>
                <a:gd name="T60" fmla="*/ 287979139 w 924"/>
                <a:gd name="T61" fmla="*/ 81259529 h 1128"/>
                <a:gd name="T62" fmla="*/ 289861608 w 924"/>
                <a:gd name="T63" fmla="*/ 77808577 h 1128"/>
                <a:gd name="T64" fmla="*/ 263510400 w 924"/>
                <a:gd name="T65" fmla="*/ 42983144 h 1128"/>
                <a:gd name="T66" fmla="*/ 179124700 w 924"/>
                <a:gd name="T67" fmla="*/ 5960888 h 1128"/>
                <a:gd name="T68" fmla="*/ 114501846 w 924"/>
                <a:gd name="T69" fmla="*/ 0 h 1128"/>
                <a:gd name="T70" fmla="*/ 27292163 w 924"/>
                <a:gd name="T71" fmla="*/ 106045217 h 1128"/>
                <a:gd name="T72" fmla="*/ 0 w 924"/>
                <a:gd name="T73" fmla="*/ 236876682 h 1128"/>
                <a:gd name="T74" fmla="*/ 42663887 w 924"/>
                <a:gd name="T75" fmla="*/ 305272858 h 1128"/>
                <a:gd name="T76" fmla="*/ 80308230 w 924"/>
                <a:gd name="T77" fmla="*/ 328175954 h 1128"/>
                <a:gd name="T78" fmla="*/ 108227696 w 924"/>
                <a:gd name="T79" fmla="*/ 346687083 h 1128"/>
                <a:gd name="T80" fmla="*/ 112933028 w 924"/>
                <a:gd name="T81" fmla="*/ 348569675 h 1128"/>
                <a:gd name="T82" fmla="*/ 114501846 w 924"/>
                <a:gd name="T83" fmla="*/ 347628099 h 11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4"/>
                <a:gd name="T127" fmla="*/ 0 h 1128"/>
                <a:gd name="T128" fmla="*/ 924 w 924"/>
                <a:gd name="T129" fmla="*/ 1128 h 11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4" h="1128">
                  <a:moveTo>
                    <a:pt x="365" y="1108"/>
                  </a:moveTo>
                  <a:cubicBezTo>
                    <a:pt x="370" y="1105"/>
                    <a:pt x="372" y="1107"/>
                    <a:pt x="382" y="1106"/>
                  </a:cubicBezTo>
                  <a:cubicBezTo>
                    <a:pt x="404" y="1104"/>
                    <a:pt x="407" y="1128"/>
                    <a:pt x="421" y="1109"/>
                  </a:cubicBezTo>
                  <a:cubicBezTo>
                    <a:pt x="435" y="1091"/>
                    <a:pt x="427" y="1090"/>
                    <a:pt x="435" y="1074"/>
                  </a:cubicBezTo>
                  <a:cubicBezTo>
                    <a:pt x="444" y="1057"/>
                    <a:pt x="461" y="1067"/>
                    <a:pt x="463" y="1046"/>
                  </a:cubicBezTo>
                  <a:cubicBezTo>
                    <a:pt x="465" y="1026"/>
                    <a:pt x="461" y="1032"/>
                    <a:pt x="487" y="1012"/>
                  </a:cubicBezTo>
                  <a:cubicBezTo>
                    <a:pt x="513" y="993"/>
                    <a:pt x="488" y="993"/>
                    <a:pt x="506" y="972"/>
                  </a:cubicBezTo>
                  <a:cubicBezTo>
                    <a:pt x="523" y="952"/>
                    <a:pt x="541" y="939"/>
                    <a:pt x="538" y="931"/>
                  </a:cubicBezTo>
                  <a:cubicBezTo>
                    <a:pt x="536" y="924"/>
                    <a:pt x="513" y="911"/>
                    <a:pt x="539" y="904"/>
                  </a:cubicBezTo>
                  <a:cubicBezTo>
                    <a:pt x="564" y="898"/>
                    <a:pt x="560" y="903"/>
                    <a:pt x="577" y="882"/>
                  </a:cubicBezTo>
                  <a:cubicBezTo>
                    <a:pt x="594" y="861"/>
                    <a:pt x="593" y="848"/>
                    <a:pt x="613" y="864"/>
                  </a:cubicBezTo>
                  <a:cubicBezTo>
                    <a:pt x="633" y="880"/>
                    <a:pt x="627" y="889"/>
                    <a:pt x="633" y="864"/>
                  </a:cubicBezTo>
                  <a:cubicBezTo>
                    <a:pt x="640" y="839"/>
                    <a:pt x="633" y="833"/>
                    <a:pt x="646" y="816"/>
                  </a:cubicBezTo>
                  <a:cubicBezTo>
                    <a:pt x="659" y="798"/>
                    <a:pt x="670" y="803"/>
                    <a:pt x="679" y="790"/>
                  </a:cubicBezTo>
                  <a:cubicBezTo>
                    <a:pt x="687" y="777"/>
                    <a:pt x="696" y="776"/>
                    <a:pt x="689" y="753"/>
                  </a:cubicBezTo>
                  <a:cubicBezTo>
                    <a:pt x="681" y="731"/>
                    <a:pt x="677" y="714"/>
                    <a:pt x="695" y="715"/>
                  </a:cubicBezTo>
                  <a:cubicBezTo>
                    <a:pt x="713" y="717"/>
                    <a:pt x="720" y="732"/>
                    <a:pt x="740" y="719"/>
                  </a:cubicBezTo>
                  <a:cubicBezTo>
                    <a:pt x="760" y="706"/>
                    <a:pt x="758" y="703"/>
                    <a:pt x="786" y="709"/>
                  </a:cubicBezTo>
                  <a:cubicBezTo>
                    <a:pt x="814" y="715"/>
                    <a:pt x="812" y="684"/>
                    <a:pt x="818" y="676"/>
                  </a:cubicBezTo>
                  <a:cubicBezTo>
                    <a:pt x="823" y="667"/>
                    <a:pt x="848" y="613"/>
                    <a:pt x="839" y="609"/>
                  </a:cubicBezTo>
                  <a:cubicBezTo>
                    <a:pt x="830" y="605"/>
                    <a:pt x="772" y="607"/>
                    <a:pt x="780" y="586"/>
                  </a:cubicBezTo>
                  <a:cubicBezTo>
                    <a:pt x="787" y="565"/>
                    <a:pt x="788" y="544"/>
                    <a:pt x="797" y="534"/>
                  </a:cubicBezTo>
                  <a:cubicBezTo>
                    <a:pt x="806" y="524"/>
                    <a:pt x="800" y="522"/>
                    <a:pt x="793" y="506"/>
                  </a:cubicBezTo>
                  <a:cubicBezTo>
                    <a:pt x="786" y="490"/>
                    <a:pt x="773" y="472"/>
                    <a:pt x="793" y="463"/>
                  </a:cubicBezTo>
                  <a:cubicBezTo>
                    <a:pt x="814" y="454"/>
                    <a:pt x="830" y="435"/>
                    <a:pt x="817" y="435"/>
                  </a:cubicBezTo>
                  <a:cubicBezTo>
                    <a:pt x="805" y="435"/>
                    <a:pt x="803" y="427"/>
                    <a:pt x="802" y="409"/>
                  </a:cubicBezTo>
                  <a:cubicBezTo>
                    <a:pt x="802" y="391"/>
                    <a:pt x="786" y="381"/>
                    <a:pt x="808" y="382"/>
                  </a:cubicBezTo>
                  <a:cubicBezTo>
                    <a:pt x="829" y="382"/>
                    <a:pt x="837" y="376"/>
                    <a:pt x="851" y="358"/>
                  </a:cubicBezTo>
                  <a:cubicBezTo>
                    <a:pt x="864" y="340"/>
                    <a:pt x="861" y="319"/>
                    <a:pt x="873" y="303"/>
                  </a:cubicBezTo>
                  <a:cubicBezTo>
                    <a:pt x="886" y="288"/>
                    <a:pt x="899" y="285"/>
                    <a:pt x="914" y="264"/>
                  </a:cubicBezTo>
                  <a:cubicBezTo>
                    <a:pt x="915" y="263"/>
                    <a:pt x="917" y="261"/>
                    <a:pt x="918" y="259"/>
                  </a:cubicBezTo>
                  <a:cubicBezTo>
                    <a:pt x="924" y="248"/>
                    <a:pt x="924" y="248"/>
                    <a:pt x="924" y="248"/>
                  </a:cubicBezTo>
                  <a:cubicBezTo>
                    <a:pt x="840" y="137"/>
                    <a:pt x="840" y="137"/>
                    <a:pt x="840" y="137"/>
                  </a:cubicBezTo>
                  <a:cubicBezTo>
                    <a:pt x="571" y="19"/>
                    <a:pt x="571" y="19"/>
                    <a:pt x="571" y="19"/>
                  </a:cubicBezTo>
                  <a:cubicBezTo>
                    <a:pt x="365" y="0"/>
                    <a:pt x="365" y="0"/>
                    <a:pt x="365" y="0"/>
                  </a:cubicBezTo>
                  <a:cubicBezTo>
                    <a:pt x="87" y="338"/>
                    <a:pt x="87" y="338"/>
                    <a:pt x="87" y="338"/>
                  </a:cubicBezTo>
                  <a:cubicBezTo>
                    <a:pt x="0" y="755"/>
                    <a:pt x="0" y="755"/>
                    <a:pt x="0" y="755"/>
                  </a:cubicBezTo>
                  <a:cubicBezTo>
                    <a:pt x="136" y="973"/>
                    <a:pt x="136" y="973"/>
                    <a:pt x="136" y="973"/>
                  </a:cubicBezTo>
                  <a:cubicBezTo>
                    <a:pt x="256" y="1046"/>
                    <a:pt x="256" y="1046"/>
                    <a:pt x="256" y="1046"/>
                  </a:cubicBezTo>
                  <a:cubicBezTo>
                    <a:pt x="345" y="1105"/>
                    <a:pt x="345" y="1105"/>
                    <a:pt x="345" y="1105"/>
                  </a:cubicBezTo>
                  <a:cubicBezTo>
                    <a:pt x="360" y="1111"/>
                    <a:pt x="360" y="1111"/>
                    <a:pt x="360" y="1111"/>
                  </a:cubicBezTo>
                  <a:lnTo>
                    <a:pt x="365" y="1108"/>
                  </a:lnTo>
                  <a:close/>
                </a:path>
              </a:pathLst>
            </a:custGeom>
            <a:solidFill>
              <a:srgbClr val="FCD767"/>
            </a:solidFill>
            <a:ln w="6350" cap="flat" cmpd="sng">
              <a:solidFill>
                <a:srgbClr val="FCFCFC"/>
              </a:solidFill>
              <a:miter lim="800000"/>
            </a:ln>
          </p:spPr>
          <p:txBody>
            <a:bodyPr/>
            <a:lstStyle/>
            <a:p>
              <a:endParaRPr lang="zh-CN" altLang="en-US"/>
            </a:p>
          </p:txBody>
        </p:sp>
        <p:sp>
          <p:nvSpPr>
            <p:cNvPr id="21532" name="Freeform 6"/>
            <p:cNvSpPr>
              <a:spLocks noChangeArrowheads="1"/>
            </p:cNvSpPr>
            <p:nvPr/>
          </p:nvSpPr>
          <p:spPr bwMode="auto">
            <a:xfrm>
              <a:off x="3902075" y="2932113"/>
              <a:ext cx="576263" cy="717550"/>
            </a:xfrm>
            <a:custGeom>
              <a:avLst/>
              <a:gdLst>
                <a:gd name="T0" fmla="*/ 306411750 w 1029"/>
                <a:gd name="T1" fmla="*/ 111978068 h 1283"/>
                <a:gd name="T2" fmla="*/ 298257264 w 1029"/>
                <a:gd name="T3" fmla="*/ 128868736 h 1283"/>
                <a:gd name="T4" fmla="*/ 274108540 w 1029"/>
                <a:gd name="T5" fmla="*/ 142944573 h 1283"/>
                <a:gd name="T6" fmla="*/ 261877092 w 1029"/>
                <a:gd name="T7" fmla="*/ 147010503 h 1283"/>
                <a:gd name="T8" fmla="*/ 238982258 w 1029"/>
                <a:gd name="T9" fmla="*/ 157019850 h 1283"/>
                <a:gd name="T10" fmla="*/ 233023621 w 1029"/>
                <a:gd name="T11" fmla="*/ 177977008 h 1283"/>
                <a:gd name="T12" fmla="*/ 235218908 w 1029"/>
                <a:gd name="T13" fmla="*/ 197369873 h 1283"/>
                <a:gd name="T14" fmla="*/ 224869135 w 1029"/>
                <a:gd name="T15" fmla="*/ 213008884 h 1283"/>
                <a:gd name="T16" fmla="*/ 205738211 w 1029"/>
                <a:gd name="T17" fmla="*/ 229899552 h 1283"/>
                <a:gd name="T18" fmla="*/ 212010462 w 1029"/>
                <a:gd name="T19" fmla="*/ 252420444 h 1283"/>
                <a:gd name="T20" fmla="*/ 201347076 w 1029"/>
                <a:gd name="T21" fmla="*/ 273064408 h 1283"/>
                <a:gd name="T22" fmla="*/ 195388438 w 1029"/>
                <a:gd name="T23" fmla="*/ 290580905 h 1283"/>
                <a:gd name="T24" fmla="*/ 188174790 w 1029"/>
                <a:gd name="T25" fmla="*/ 302466620 h 1283"/>
                <a:gd name="T26" fmla="*/ 181902540 w 1029"/>
                <a:gd name="T27" fmla="*/ 321546851 h 1283"/>
                <a:gd name="T28" fmla="*/ 180961703 w 1029"/>
                <a:gd name="T29" fmla="*/ 335934763 h 1283"/>
                <a:gd name="T30" fmla="*/ 174375280 w 1029"/>
                <a:gd name="T31" fmla="*/ 346569939 h 1283"/>
                <a:gd name="T32" fmla="*/ 181275315 w 1029"/>
                <a:gd name="T33" fmla="*/ 364399071 h 1283"/>
                <a:gd name="T34" fmla="*/ 186606728 w 1029"/>
                <a:gd name="T35" fmla="*/ 399118312 h 1283"/>
                <a:gd name="T36" fmla="*/ 137367883 w 1029"/>
                <a:gd name="T37" fmla="*/ 401307874 h 1283"/>
                <a:gd name="T38" fmla="*/ 67115879 w 1029"/>
                <a:gd name="T39" fmla="*/ 395990286 h 1283"/>
                <a:gd name="T40" fmla="*/ 5017800 w 1029"/>
                <a:gd name="T41" fmla="*/ 281196827 h 1283"/>
                <a:gd name="T42" fmla="*/ 0 w 1029"/>
                <a:gd name="T43" fmla="*/ 157958314 h 1283"/>
                <a:gd name="T44" fmla="*/ 27912634 w 1029"/>
                <a:gd name="T45" fmla="*/ 36908803 h 1283"/>
                <a:gd name="T46" fmla="*/ 100987151 w 1029"/>
                <a:gd name="T47" fmla="*/ 8132420 h 1283"/>
                <a:gd name="T48" fmla="*/ 202287914 w 1029"/>
                <a:gd name="T49" fmla="*/ 0 h 1283"/>
                <a:gd name="T50" fmla="*/ 280694403 w 1029"/>
                <a:gd name="T51" fmla="*/ 0 h 1283"/>
                <a:gd name="T52" fmla="*/ 317075135 w 1029"/>
                <a:gd name="T53" fmla="*/ 57240132 h 1283"/>
                <a:gd name="T54" fmla="*/ 322720161 w 1029"/>
                <a:gd name="T55" fmla="*/ 97590156 h 1283"/>
                <a:gd name="T56" fmla="*/ 306411750 w 1029"/>
                <a:gd name="T57" fmla="*/ 111978068 h 128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29"/>
                <a:gd name="T88" fmla="*/ 0 h 1283"/>
                <a:gd name="T89" fmla="*/ 1029 w 1029"/>
                <a:gd name="T90" fmla="*/ 1283 h 128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29" h="1283">
                  <a:moveTo>
                    <a:pt x="977" y="358"/>
                  </a:moveTo>
                  <a:cubicBezTo>
                    <a:pt x="977" y="358"/>
                    <a:pt x="979" y="401"/>
                    <a:pt x="951" y="412"/>
                  </a:cubicBezTo>
                  <a:cubicBezTo>
                    <a:pt x="922" y="423"/>
                    <a:pt x="891" y="441"/>
                    <a:pt x="874" y="457"/>
                  </a:cubicBezTo>
                  <a:cubicBezTo>
                    <a:pt x="858" y="474"/>
                    <a:pt x="848" y="487"/>
                    <a:pt x="835" y="470"/>
                  </a:cubicBezTo>
                  <a:cubicBezTo>
                    <a:pt x="821" y="452"/>
                    <a:pt x="777" y="481"/>
                    <a:pt x="762" y="502"/>
                  </a:cubicBezTo>
                  <a:cubicBezTo>
                    <a:pt x="747" y="524"/>
                    <a:pt x="723" y="542"/>
                    <a:pt x="743" y="569"/>
                  </a:cubicBezTo>
                  <a:cubicBezTo>
                    <a:pt x="763" y="597"/>
                    <a:pt x="765" y="594"/>
                    <a:pt x="750" y="631"/>
                  </a:cubicBezTo>
                  <a:cubicBezTo>
                    <a:pt x="735" y="668"/>
                    <a:pt x="751" y="677"/>
                    <a:pt x="717" y="681"/>
                  </a:cubicBezTo>
                  <a:cubicBezTo>
                    <a:pt x="683" y="685"/>
                    <a:pt x="653" y="713"/>
                    <a:pt x="656" y="735"/>
                  </a:cubicBezTo>
                  <a:cubicBezTo>
                    <a:pt x="658" y="757"/>
                    <a:pt x="687" y="791"/>
                    <a:pt x="676" y="807"/>
                  </a:cubicBezTo>
                  <a:cubicBezTo>
                    <a:pt x="665" y="823"/>
                    <a:pt x="628" y="834"/>
                    <a:pt x="642" y="873"/>
                  </a:cubicBezTo>
                  <a:cubicBezTo>
                    <a:pt x="656" y="911"/>
                    <a:pt x="645" y="922"/>
                    <a:pt x="623" y="929"/>
                  </a:cubicBezTo>
                  <a:cubicBezTo>
                    <a:pt x="601" y="936"/>
                    <a:pt x="609" y="942"/>
                    <a:pt x="600" y="967"/>
                  </a:cubicBezTo>
                  <a:cubicBezTo>
                    <a:pt x="590" y="992"/>
                    <a:pt x="568" y="1001"/>
                    <a:pt x="580" y="1028"/>
                  </a:cubicBezTo>
                  <a:cubicBezTo>
                    <a:pt x="593" y="1056"/>
                    <a:pt x="594" y="1066"/>
                    <a:pt x="577" y="1074"/>
                  </a:cubicBezTo>
                  <a:cubicBezTo>
                    <a:pt x="560" y="1082"/>
                    <a:pt x="550" y="1097"/>
                    <a:pt x="556" y="1108"/>
                  </a:cubicBezTo>
                  <a:cubicBezTo>
                    <a:pt x="561" y="1119"/>
                    <a:pt x="572" y="1149"/>
                    <a:pt x="578" y="1165"/>
                  </a:cubicBezTo>
                  <a:cubicBezTo>
                    <a:pt x="583" y="1181"/>
                    <a:pt x="595" y="1276"/>
                    <a:pt x="595" y="1276"/>
                  </a:cubicBezTo>
                  <a:cubicBezTo>
                    <a:pt x="595" y="1276"/>
                    <a:pt x="442" y="1283"/>
                    <a:pt x="438" y="1283"/>
                  </a:cubicBezTo>
                  <a:cubicBezTo>
                    <a:pt x="434" y="1283"/>
                    <a:pt x="214" y="1266"/>
                    <a:pt x="214" y="1266"/>
                  </a:cubicBezTo>
                  <a:cubicBezTo>
                    <a:pt x="16" y="899"/>
                    <a:pt x="16" y="899"/>
                    <a:pt x="16" y="899"/>
                  </a:cubicBezTo>
                  <a:cubicBezTo>
                    <a:pt x="0" y="505"/>
                    <a:pt x="0" y="505"/>
                    <a:pt x="0" y="505"/>
                  </a:cubicBezTo>
                  <a:cubicBezTo>
                    <a:pt x="89" y="118"/>
                    <a:pt x="89" y="118"/>
                    <a:pt x="89" y="118"/>
                  </a:cubicBezTo>
                  <a:cubicBezTo>
                    <a:pt x="322" y="26"/>
                    <a:pt x="322" y="26"/>
                    <a:pt x="322" y="26"/>
                  </a:cubicBezTo>
                  <a:cubicBezTo>
                    <a:pt x="645" y="0"/>
                    <a:pt x="645" y="0"/>
                    <a:pt x="645" y="0"/>
                  </a:cubicBezTo>
                  <a:cubicBezTo>
                    <a:pt x="895" y="0"/>
                    <a:pt x="895" y="0"/>
                    <a:pt x="895" y="0"/>
                  </a:cubicBezTo>
                  <a:cubicBezTo>
                    <a:pt x="1011" y="183"/>
                    <a:pt x="1011" y="183"/>
                    <a:pt x="1011" y="183"/>
                  </a:cubicBezTo>
                  <a:cubicBezTo>
                    <a:pt x="1029" y="312"/>
                    <a:pt x="1029" y="312"/>
                    <a:pt x="1029" y="312"/>
                  </a:cubicBezTo>
                  <a:lnTo>
                    <a:pt x="977" y="358"/>
                  </a:lnTo>
                  <a:close/>
                </a:path>
              </a:pathLst>
            </a:custGeom>
            <a:solidFill>
              <a:srgbClr val="FCD767"/>
            </a:solidFill>
            <a:ln w="6350" cap="flat" cmpd="sng">
              <a:solidFill>
                <a:srgbClr val="FCFCFC"/>
              </a:solidFill>
              <a:miter lim="800000"/>
            </a:ln>
          </p:spPr>
          <p:txBody>
            <a:bodyPr/>
            <a:lstStyle/>
            <a:p>
              <a:endParaRPr lang="zh-CN" altLang="en-US"/>
            </a:p>
          </p:txBody>
        </p:sp>
        <p:sp>
          <p:nvSpPr>
            <p:cNvPr id="21533" name="Freeform 7"/>
            <p:cNvSpPr>
              <a:spLocks noChangeArrowheads="1"/>
            </p:cNvSpPr>
            <p:nvPr/>
          </p:nvSpPr>
          <p:spPr bwMode="auto">
            <a:xfrm>
              <a:off x="3368675" y="2952750"/>
              <a:ext cx="658813" cy="722312"/>
            </a:xfrm>
            <a:custGeom>
              <a:avLst/>
              <a:gdLst>
                <a:gd name="T0" fmla="*/ 331793228 w 1177"/>
                <a:gd name="T1" fmla="*/ 80764105 h 1291"/>
                <a:gd name="T2" fmla="*/ 343385426 w 1177"/>
                <a:gd name="T3" fmla="*/ 97354901 h 1291"/>
                <a:gd name="T4" fmla="*/ 350278054 w 1177"/>
                <a:gd name="T5" fmla="*/ 118641564 h 1291"/>
                <a:gd name="T6" fmla="*/ 344638682 w 1177"/>
                <a:gd name="T7" fmla="*/ 135858439 h 1291"/>
                <a:gd name="T8" fmla="*/ 335552996 w 1177"/>
                <a:gd name="T9" fmla="*/ 150571559 h 1291"/>
                <a:gd name="T10" fmla="*/ 323960238 w 1177"/>
                <a:gd name="T11" fmla="*/ 164031964 h 1291"/>
                <a:gd name="T12" fmla="*/ 323960238 w 1177"/>
                <a:gd name="T13" fmla="*/ 194396483 h 1291"/>
                <a:gd name="T14" fmla="*/ 331166320 w 1177"/>
                <a:gd name="T15" fmla="*/ 200657267 h 1291"/>
                <a:gd name="T16" fmla="*/ 337119146 w 1177"/>
                <a:gd name="T17" fmla="*/ 205979212 h 1291"/>
                <a:gd name="T18" fmla="*/ 339312764 w 1177"/>
                <a:gd name="T19" fmla="*/ 218813538 h 1291"/>
                <a:gd name="T20" fmla="*/ 339625658 w 1177"/>
                <a:gd name="T21" fmla="*/ 230396267 h 1291"/>
                <a:gd name="T22" fmla="*/ 344325228 w 1177"/>
                <a:gd name="T23" fmla="*/ 244169431 h 1291"/>
                <a:gd name="T24" fmla="*/ 355604532 w 1177"/>
                <a:gd name="T25" fmla="*/ 253873925 h 1291"/>
                <a:gd name="T26" fmla="*/ 354977624 w 1177"/>
                <a:gd name="T27" fmla="*/ 274534510 h 1291"/>
                <a:gd name="T28" fmla="*/ 364377324 w 1177"/>
                <a:gd name="T29" fmla="*/ 275786666 h 1291"/>
                <a:gd name="T30" fmla="*/ 356230880 w 1177"/>
                <a:gd name="T31" fmla="*/ 289560390 h 1291"/>
                <a:gd name="T32" fmla="*/ 353098020 w 1177"/>
                <a:gd name="T33" fmla="*/ 303020794 h 1291"/>
                <a:gd name="T34" fmla="*/ 355604532 w 1177"/>
                <a:gd name="T35" fmla="*/ 317733915 h 1291"/>
                <a:gd name="T36" fmla="*/ 353411474 w 1177"/>
                <a:gd name="T37" fmla="*/ 340898254 h 1291"/>
                <a:gd name="T38" fmla="*/ 315814354 w 1177"/>
                <a:gd name="T39" fmla="*/ 374080405 h 1291"/>
                <a:gd name="T40" fmla="*/ 197070727 w 1177"/>
                <a:gd name="T41" fmla="*/ 404132165 h 1291"/>
                <a:gd name="T42" fmla="*/ 78327100 w 1177"/>
                <a:gd name="T43" fmla="*/ 331507079 h 1291"/>
                <a:gd name="T44" fmla="*/ 21304792 w 1177"/>
                <a:gd name="T45" fmla="*/ 277038823 h 1291"/>
                <a:gd name="T46" fmla="*/ 0 w 1177"/>
                <a:gd name="T47" fmla="*/ 176866290 h 1291"/>
                <a:gd name="T48" fmla="*/ 32897550 w 1177"/>
                <a:gd name="T49" fmla="*/ 87337648 h 1291"/>
                <a:gd name="T50" fmla="*/ 61721878 w 1177"/>
                <a:gd name="T51" fmla="*/ 33808230 h 1291"/>
                <a:gd name="T52" fmla="*/ 164486631 w 1177"/>
                <a:gd name="T53" fmla="*/ 0 h 1291"/>
                <a:gd name="T54" fmla="*/ 248453103 w 1177"/>
                <a:gd name="T55" fmla="*/ 0 h 1291"/>
                <a:gd name="T56" fmla="*/ 318007412 w 1177"/>
                <a:gd name="T57" fmla="*/ 24417055 h 1291"/>
                <a:gd name="T58" fmla="*/ 336492798 w 1177"/>
                <a:gd name="T59" fmla="*/ 62920593 h 1291"/>
                <a:gd name="T60" fmla="*/ 331793228 w 1177"/>
                <a:gd name="T61" fmla="*/ 80764105 h 12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77"/>
                <a:gd name="T94" fmla="*/ 0 h 1291"/>
                <a:gd name="T95" fmla="*/ 1177 w 1177"/>
                <a:gd name="T96" fmla="*/ 1291 h 12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77" h="1291">
                  <a:moveTo>
                    <a:pt x="1059" y="258"/>
                  </a:moveTo>
                  <a:cubicBezTo>
                    <a:pt x="1059" y="258"/>
                    <a:pt x="1085" y="292"/>
                    <a:pt x="1096" y="311"/>
                  </a:cubicBezTo>
                  <a:cubicBezTo>
                    <a:pt x="1107" y="330"/>
                    <a:pt x="1103" y="365"/>
                    <a:pt x="1118" y="379"/>
                  </a:cubicBezTo>
                  <a:cubicBezTo>
                    <a:pt x="1133" y="393"/>
                    <a:pt x="1116" y="420"/>
                    <a:pt x="1100" y="434"/>
                  </a:cubicBezTo>
                  <a:cubicBezTo>
                    <a:pt x="1084" y="447"/>
                    <a:pt x="1099" y="471"/>
                    <a:pt x="1071" y="481"/>
                  </a:cubicBezTo>
                  <a:cubicBezTo>
                    <a:pt x="1044" y="492"/>
                    <a:pt x="1045" y="492"/>
                    <a:pt x="1034" y="524"/>
                  </a:cubicBezTo>
                  <a:cubicBezTo>
                    <a:pt x="1023" y="555"/>
                    <a:pt x="1028" y="599"/>
                    <a:pt x="1034" y="621"/>
                  </a:cubicBezTo>
                  <a:cubicBezTo>
                    <a:pt x="1041" y="643"/>
                    <a:pt x="1049" y="656"/>
                    <a:pt x="1057" y="641"/>
                  </a:cubicBezTo>
                  <a:cubicBezTo>
                    <a:pt x="1066" y="626"/>
                    <a:pt x="1081" y="639"/>
                    <a:pt x="1076" y="658"/>
                  </a:cubicBezTo>
                  <a:cubicBezTo>
                    <a:pt x="1070" y="677"/>
                    <a:pt x="1071" y="690"/>
                    <a:pt x="1083" y="699"/>
                  </a:cubicBezTo>
                  <a:cubicBezTo>
                    <a:pt x="1095" y="708"/>
                    <a:pt x="1092" y="725"/>
                    <a:pt x="1084" y="736"/>
                  </a:cubicBezTo>
                  <a:cubicBezTo>
                    <a:pt x="1075" y="748"/>
                    <a:pt x="1077" y="772"/>
                    <a:pt x="1099" y="780"/>
                  </a:cubicBezTo>
                  <a:cubicBezTo>
                    <a:pt x="1122" y="788"/>
                    <a:pt x="1147" y="783"/>
                    <a:pt x="1135" y="811"/>
                  </a:cubicBezTo>
                  <a:cubicBezTo>
                    <a:pt x="1124" y="839"/>
                    <a:pt x="1112" y="887"/>
                    <a:pt x="1133" y="877"/>
                  </a:cubicBezTo>
                  <a:cubicBezTo>
                    <a:pt x="1154" y="867"/>
                    <a:pt x="1177" y="869"/>
                    <a:pt x="1163" y="881"/>
                  </a:cubicBezTo>
                  <a:cubicBezTo>
                    <a:pt x="1150" y="893"/>
                    <a:pt x="1135" y="906"/>
                    <a:pt x="1137" y="925"/>
                  </a:cubicBezTo>
                  <a:cubicBezTo>
                    <a:pt x="1139" y="943"/>
                    <a:pt x="1127" y="945"/>
                    <a:pt x="1127" y="968"/>
                  </a:cubicBezTo>
                  <a:cubicBezTo>
                    <a:pt x="1127" y="992"/>
                    <a:pt x="1133" y="991"/>
                    <a:pt x="1135" y="1015"/>
                  </a:cubicBezTo>
                  <a:cubicBezTo>
                    <a:pt x="1136" y="1039"/>
                    <a:pt x="1131" y="1075"/>
                    <a:pt x="1128" y="1089"/>
                  </a:cubicBezTo>
                  <a:cubicBezTo>
                    <a:pt x="1125" y="1104"/>
                    <a:pt x="1008" y="1195"/>
                    <a:pt x="1008" y="1195"/>
                  </a:cubicBezTo>
                  <a:cubicBezTo>
                    <a:pt x="629" y="1291"/>
                    <a:pt x="629" y="1291"/>
                    <a:pt x="629" y="1291"/>
                  </a:cubicBezTo>
                  <a:cubicBezTo>
                    <a:pt x="250" y="1059"/>
                    <a:pt x="250" y="1059"/>
                    <a:pt x="250" y="1059"/>
                  </a:cubicBezTo>
                  <a:cubicBezTo>
                    <a:pt x="68" y="885"/>
                    <a:pt x="68" y="885"/>
                    <a:pt x="68" y="885"/>
                  </a:cubicBezTo>
                  <a:cubicBezTo>
                    <a:pt x="0" y="565"/>
                    <a:pt x="0" y="565"/>
                    <a:pt x="0" y="565"/>
                  </a:cubicBezTo>
                  <a:cubicBezTo>
                    <a:pt x="105" y="279"/>
                    <a:pt x="105" y="279"/>
                    <a:pt x="105" y="279"/>
                  </a:cubicBezTo>
                  <a:cubicBezTo>
                    <a:pt x="197" y="108"/>
                    <a:pt x="197" y="108"/>
                    <a:pt x="197" y="108"/>
                  </a:cubicBezTo>
                  <a:cubicBezTo>
                    <a:pt x="525" y="0"/>
                    <a:pt x="525" y="0"/>
                    <a:pt x="525" y="0"/>
                  </a:cubicBezTo>
                  <a:cubicBezTo>
                    <a:pt x="793" y="0"/>
                    <a:pt x="793" y="0"/>
                    <a:pt x="793" y="0"/>
                  </a:cubicBezTo>
                  <a:cubicBezTo>
                    <a:pt x="1015" y="78"/>
                    <a:pt x="1015" y="78"/>
                    <a:pt x="1015" y="78"/>
                  </a:cubicBezTo>
                  <a:cubicBezTo>
                    <a:pt x="1074" y="201"/>
                    <a:pt x="1074" y="201"/>
                    <a:pt x="1074" y="201"/>
                  </a:cubicBezTo>
                  <a:lnTo>
                    <a:pt x="1059" y="258"/>
                  </a:lnTo>
                  <a:close/>
                </a:path>
              </a:pathLst>
            </a:custGeom>
            <a:solidFill>
              <a:srgbClr val="FCD767"/>
            </a:solidFill>
            <a:ln w="6350" cap="flat" cmpd="sng">
              <a:solidFill>
                <a:srgbClr val="FCFCFC"/>
              </a:solidFill>
              <a:miter lim="800000"/>
            </a:ln>
          </p:spPr>
          <p:txBody>
            <a:bodyPr/>
            <a:lstStyle/>
            <a:p>
              <a:endParaRPr lang="zh-CN" altLang="en-US"/>
            </a:p>
          </p:txBody>
        </p:sp>
        <p:sp>
          <p:nvSpPr>
            <p:cNvPr id="21534" name="Freeform 8"/>
            <p:cNvSpPr>
              <a:spLocks noChangeArrowheads="1"/>
            </p:cNvSpPr>
            <p:nvPr/>
          </p:nvSpPr>
          <p:spPr bwMode="auto">
            <a:xfrm>
              <a:off x="3559175" y="3525838"/>
              <a:ext cx="820738" cy="673100"/>
            </a:xfrm>
            <a:custGeom>
              <a:avLst/>
              <a:gdLst>
                <a:gd name="T0" fmla="*/ 10043256 w 1465"/>
                <a:gd name="T1" fmla="*/ 304487593 h 1202"/>
                <a:gd name="T2" fmla="*/ 1569206 w 1465"/>
                <a:gd name="T3" fmla="*/ 327692743 h 1202"/>
                <a:gd name="T4" fmla="*/ 15378893 w 1465"/>
                <a:gd name="T5" fmla="*/ 360305054 h 1202"/>
                <a:gd name="T6" fmla="*/ 51786607 w 1465"/>
                <a:gd name="T7" fmla="*/ 372534531 h 1202"/>
                <a:gd name="T8" fmla="*/ 45195493 w 1465"/>
                <a:gd name="T9" fmla="*/ 343371717 h 1202"/>
                <a:gd name="T10" fmla="*/ 40801603 w 1465"/>
                <a:gd name="T11" fmla="*/ 326124790 h 1202"/>
                <a:gd name="T12" fmla="*/ 59005180 w 1465"/>
                <a:gd name="T13" fmla="*/ 318912204 h 1202"/>
                <a:gd name="T14" fmla="*/ 92274481 w 1465"/>
                <a:gd name="T15" fmla="*/ 296647826 h 1202"/>
                <a:gd name="T16" fmla="*/ 130878859 w 1465"/>
                <a:gd name="T17" fmla="*/ 281282442 h 1202"/>
                <a:gd name="T18" fmla="*/ 158184504 w 1465"/>
                <a:gd name="T19" fmla="*/ 264976287 h 1202"/>
                <a:gd name="T20" fmla="*/ 179527054 w 1465"/>
                <a:gd name="T21" fmla="*/ 256822929 h 1202"/>
                <a:gd name="T22" fmla="*/ 188942851 w 1465"/>
                <a:gd name="T23" fmla="*/ 255882157 h 1202"/>
                <a:gd name="T24" fmla="*/ 209971111 w 1465"/>
                <a:gd name="T25" fmla="*/ 256195748 h 1202"/>
                <a:gd name="T26" fmla="*/ 214365561 w 1465"/>
                <a:gd name="T27" fmla="*/ 232050385 h 1202"/>
                <a:gd name="T28" fmla="*/ 233196596 w 1465"/>
                <a:gd name="T29" fmla="*/ 228600888 h 1202"/>
                <a:gd name="T30" fmla="*/ 247320573 w 1465"/>
                <a:gd name="T31" fmla="*/ 225151390 h 1202"/>
                <a:gd name="T32" fmla="*/ 242612394 w 1465"/>
                <a:gd name="T33" fmla="*/ 195988577 h 1202"/>
                <a:gd name="T34" fmla="*/ 262699466 w 1465"/>
                <a:gd name="T35" fmla="*/ 204454965 h 1202"/>
                <a:gd name="T36" fmla="*/ 263327485 w 1465"/>
                <a:gd name="T37" fmla="*/ 232677566 h 1202"/>
                <a:gd name="T38" fmla="*/ 293143524 w 1465"/>
                <a:gd name="T39" fmla="*/ 228600888 h 1202"/>
                <a:gd name="T40" fmla="*/ 296282496 w 1465"/>
                <a:gd name="T41" fmla="*/ 199437514 h 1202"/>
                <a:gd name="T42" fmla="*/ 327354573 w 1465"/>
                <a:gd name="T43" fmla="*/ 193479851 h 1202"/>
                <a:gd name="T44" fmla="*/ 354345928 w 1465"/>
                <a:gd name="T45" fmla="*/ 182190587 h 1202"/>
                <a:gd name="T46" fmla="*/ 368469905 w 1465"/>
                <a:gd name="T47" fmla="*/ 174664970 h 1202"/>
                <a:gd name="T48" fmla="*/ 385104275 w 1465"/>
                <a:gd name="T49" fmla="*/ 176860105 h 1202"/>
                <a:gd name="T50" fmla="*/ 416176352 w 1465"/>
                <a:gd name="T51" fmla="*/ 162121343 h 1202"/>
                <a:gd name="T52" fmla="*/ 432183264 w 1465"/>
                <a:gd name="T53" fmla="*/ 139857524 h 1202"/>
                <a:gd name="T54" fmla="*/ 440971043 w 1465"/>
                <a:gd name="T55" fmla="*/ 123864400 h 1202"/>
                <a:gd name="T56" fmla="*/ 457605413 w 1465"/>
                <a:gd name="T57" fmla="*/ 116965965 h 1202"/>
                <a:gd name="T58" fmla="*/ 448817634 w 1465"/>
                <a:gd name="T59" fmla="*/ 86861819 h 1202"/>
                <a:gd name="T60" fmla="*/ 431241516 w 1465"/>
                <a:gd name="T61" fmla="*/ 44528757 h 1202"/>
                <a:gd name="T62" fmla="*/ 409585237 w 1465"/>
                <a:gd name="T63" fmla="*/ 39824897 h 1202"/>
                <a:gd name="T64" fmla="*/ 369097363 w 1465"/>
                <a:gd name="T65" fmla="*/ 25400285 h 1202"/>
                <a:gd name="T66" fmla="*/ 366272680 w 1465"/>
                <a:gd name="T67" fmla="*/ 45783120 h 1202"/>
                <a:gd name="T68" fmla="*/ 352462993 w 1465"/>
                <a:gd name="T69" fmla="*/ 45155938 h 1202"/>
                <a:gd name="T70" fmla="*/ 313858615 w 1465"/>
                <a:gd name="T71" fmla="*/ 52681555 h 1202"/>
                <a:gd name="T72" fmla="*/ 289377653 w 1465"/>
                <a:gd name="T73" fmla="*/ 63030047 h 1202"/>
                <a:gd name="T74" fmla="*/ 279648126 w 1465"/>
                <a:gd name="T75" fmla="*/ 35748218 h 1202"/>
                <a:gd name="T76" fmla="*/ 294399001 w 1465"/>
                <a:gd name="T77" fmla="*/ 14111021 h 1202"/>
                <a:gd name="T78" fmla="*/ 254225416 w 1465"/>
                <a:gd name="T79" fmla="*/ 13483839 h 1202"/>
                <a:gd name="T80" fmla="*/ 214679290 w 1465"/>
                <a:gd name="T81" fmla="*/ 11288705 h 1202"/>
                <a:gd name="T82" fmla="*/ 188314833 w 1465"/>
                <a:gd name="T83" fmla="*/ 29162813 h 1202"/>
                <a:gd name="T84" fmla="*/ 170739275 w 1465"/>
                <a:gd name="T85" fmla="*/ 34493855 h 1202"/>
                <a:gd name="T86" fmla="*/ 140294657 w 1465"/>
                <a:gd name="T87" fmla="*/ 44842348 h 1202"/>
                <a:gd name="T88" fmla="*/ 124287745 w 1465"/>
                <a:gd name="T89" fmla="*/ 67733347 h 1202"/>
                <a:gd name="T90" fmla="*/ 17262389 w 1465"/>
                <a:gd name="T91" fmla="*/ 241143955 h 1202"/>
                <a:gd name="T92" fmla="*/ 2510954 w 1465"/>
                <a:gd name="T93" fmla="*/ 293198328 h 12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65"/>
                <a:gd name="T142" fmla="*/ 0 h 1202"/>
                <a:gd name="T143" fmla="*/ 1465 w 1465"/>
                <a:gd name="T144" fmla="*/ 1202 h 120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65" h="1202">
                  <a:moveTo>
                    <a:pt x="15" y="940"/>
                  </a:moveTo>
                  <a:cubicBezTo>
                    <a:pt x="36" y="957"/>
                    <a:pt x="55" y="956"/>
                    <a:pt x="32" y="971"/>
                  </a:cubicBezTo>
                  <a:cubicBezTo>
                    <a:pt x="10" y="986"/>
                    <a:pt x="16" y="1000"/>
                    <a:pt x="15" y="1013"/>
                  </a:cubicBezTo>
                  <a:cubicBezTo>
                    <a:pt x="14" y="1026"/>
                    <a:pt x="0" y="1013"/>
                    <a:pt x="5" y="1045"/>
                  </a:cubicBezTo>
                  <a:cubicBezTo>
                    <a:pt x="10" y="1077"/>
                    <a:pt x="22" y="1073"/>
                    <a:pt x="28" y="1093"/>
                  </a:cubicBezTo>
                  <a:cubicBezTo>
                    <a:pt x="34" y="1114"/>
                    <a:pt x="38" y="1129"/>
                    <a:pt x="49" y="1149"/>
                  </a:cubicBezTo>
                  <a:cubicBezTo>
                    <a:pt x="60" y="1168"/>
                    <a:pt x="64" y="1181"/>
                    <a:pt x="84" y="1192"/>
                  </a:cubicBezTo>
                  <a:cubicBezTo>
                    <a:pt x="105" y="1202"/>
                    <a:pt x="156" y="1198"/>
                    <a:pt x="165" y="1188"/>
                  </a:cubicBezTo>
                  <a:cubicBezTo>
                    <a:pt x="174" y="1178"/>
                    <a:pt x="191" y="1128"/>
                    <a:pt x="177" y="1118"/>
                  </a:cubicBezTo>
                  <a:cubicBezTo>
                    <a:pt x="163" y="1109"/>
                    <a:pt x="147" y="1111"/>
                    <a:pt x="144" y="1095"/>
                  </a:cubicBezTo>
                  <a:cubicBezTo>
                    <a:pt x="141" y="1078"/>
                    <a:pt x="139" y="1075"/>
                    <a:pt x="128" y="1068"/>
                  </a:cubicBezTo>
                  <a:cubicBezTo>
                    <a:pt x="118" y="1061"/>
                    <a:pt x="118" y="1055"/>
                    <a:pt x="130" y="1040"/>
                  </a:cubicBezTo>
                  <a:cubicBezTo>
                    <a:pt x="143" y="1025"/>
                    <a:pt x="135" y="1032"/>
                    <a:pt x="158" y="1040"/>
                  </a:cubicBezTo>
                  <a:cubicBezTo>
                    <a:pt x="182" y="1047"/>
                    <a:pt x="181" y="1041"/>
                    <a:pt x="188" y="1017"/>
                  </a:cubicBezTo>
                  <a:cubicBezTo>
                    <a:pt x="195" y="994"/>
                    <a:pt x="210" y="984"/>
                    <a:pt x="224" y="972"/>
                  </a:cubicBezTo>
                  <a:cubicBezTo>
                    <a:pt x="238" y="959"/>
                    <a:pt x="268" y="951"/>
                    <a:pt x="294" y="946"/>
                  </a:cubicBezTo>
                  <a:cubicBezTo>
                    <a:pt x="320" y="942"/>
                    <a:pt x="371" y="938"/>
                    <a:pt x="376" y="918"/>
                  </a:cubicBezTo>
                  <a:cubicBezTo>
                    <a:pt x="380" y="899"/>
                    <a:pt x="390" y="901"/>
                    <a:pt x="417" y="897"/>
                  </a:cubicBezTo>
                  <a:cubicBezTo>
                    <a:pt x="443" y="893"/>
                    <a:pt x="460" y="880"/>
                    <a:pt x="456" y="868"/>
                  </a:cubicBezTo>
                  <a:cubicBezTo>
                    <a:pt x="453" y="855"/>
                    <a:pt x="481" y="838"/>
                    <a:pt x="504" y="845"/>
                  </a:cubicBezTo>
                  <a:cubicBezTo>
                    <a:pt x="527" y="853"/>
                    <a:pt x="545" y="858"/>
                    <a:pt x="557" y="849"/>
                  </a:cubicBezTo>
                  <a:cubicBezTo>
                    <a:pt x="570" y="840"/>
                    <a:pt x="577" y="830"/>
                    <a:pt x="572" y="819"/>
                  </a:cubicBezTo>
                  <a:cubicBezTo>
                    <a:pt x="566" y="808"/>
                    <a:pt x="565" y="804"/>
                    <a:pt x="581" y="817"/>
                  </a:cubicBezTo>
                  <a:cubicBezTo>
                    <a:pt x="598" y="831"/>
                    <a:pt x="594" y="823"/>
                    <a:pt x="602" y="816"/>
                  </a:cubicBezTo>
                  <a:cubicBezTo>
                    <a:pt x="609" y="808"/>
                    <a:pt x="642" y="802"/>
                    <a:pt x="646" y="812"/>
                  </a:cubicBezTo>
                  <a:cubicBezTo>
                    <a:pt x="649" y="821"/>
                    <a:pt x="661" y="825"/>
                    <a:pt x="669" y="817"/>
                  </a:cubicBezTo>
                  <a:cubicBezTo>
                    <a:pt x="677" y="808"/>
                    <a:pt x="681" y="804"/>
                    <a:pt x="683" y="786"/>
                  </a:cubicBezTo>
                  <a:cubicBezTo>
                    <a:pt x="685" y="767"/>
                    <a:pt x="679" y="758"/>
                    <a:pt x="683" y="740"/>
                  </a:cubicBezTo>
                  <a:cubicBezTo>
                    <a:pt x="687" y="722"/>
                    <a:pt x="693" y="685"/>
                    <a:pt x="703" y="695"/>
                  </a:cubicBezTo>
                  <a:cubicBezTo>
                    <a:pt x="712" y="705"/>
                    <a:pt x="727" y="712"/>
                    <a:pt x="743" y="729"/>
                  </a:cubicBezTo>
                  <a:cubicBezTo>
                    <a:pt x="760" y="746"/>
                    <a:pt x="764" y="771"/>
                    <a:pt x="773" y="763"/>
                  </a:cubicBezTo>
                  <a:cubicBezTo>
                    <a:pt x="783" y="754"/>
                    <a:pt x="790" y="732"/>
                    <a:pt x="788" y="718"/>
                  </a:cubicBezTo>
                  <a:cubicBezTo>
                    <a:pt x="786" y="705"/>
                    <a:pt x="790" y="679"/>
                    <a:pt x="788" y="661"/>
                  </a:cubicBezTo>
                  <a:cubicBezTo>
                    <a:pt x="786" y="644"/>
                    <a:pt x="781" y="640"/>
                    <a:pt x="773" y="625"/>
                  </a:cubicBezTo>
                  <a:cubicBezTo>
                    <a:pt x="764" y="609"/>
                    <a:pt x="757" y="597"/>
                    <a:pt x="781" y="610"/>
                  </a:cubicBezTo>
                  <a:cubicBezTo>
                    <a:pt x="806" y="624"/>
                    <a:pt x="831" y="633"/>
                    <a:pt x="837" y="652"/>
                  </a:cubicBezTo>
                  <a:cubicBezTo>
                    <a:pt x="843" y="671"/>
                    <a:pt x="860" y="676"/>
                    <a:pt x="843" y="701"/>
                  </a:cubicBezTo>
                  <a:cubicBezTo>
                    <a:pt x="826" y="726"/>
                    <a:pt x="820" y="750"/>
                    <a:pt x="839" y="742"/>
                  </a:cubicBezTo>
                  <a:cubicBezTo>
                    <a:pt x="858" y="734"/>
                    <a:pt x="868" y="727"/>
                    <a:pt x="878" y="735"/>
                  </a:cubicBezTo>
                  <a:cubicBezTo>
                    <a:pt x="889" y="742"/>
                    <a:pt x="930" y="747"/>
                    <a:pt x="934" y="729"/>
                  </a:cubicBezTo>
                  <a:cubicBezTo>
                    <a:pt x="938" y="711"/>
                    <a:pt x="952" y="679"/>
                    <a:pt x="938" y="663"/>
                  </a:cubicBezTo>
                  <a:cubicBezTo>
                    <a:pt x="924" y="647"/>
                    <a:pt x="936" y="627"/>
                    <a:pt x="944" y="636"/>
                  </a:cubicBezTo>
                  <a:cubicBezTo>
                    <a:pt x="952" y="645"/>
                    <a:pt x="977" y="680"/>
                    <a:pt x="1003" y="657"/>
                  </a:cubicBezTo>
                  <a:cubicBezTo>
                    <a:pt x="1030" y="633"/>
                    <a:pt x="1036" y="632"/>
                    <a:pt x="1043" y="617"/>
                  </a:cubicBezTo>
                  <a:cubicBezTo>
                    <a:pt x="1050" y="602"/>
                    <a:pt x="1053" y="588"/>
                    <a:pt x="1085" y="584"/>
                  </a:cubicBezTo>
                  <a:cubicBezTo>
                    <a:pt x="1118" y="579"/>
                    <a:pt x="1116" y="570"/>
                    <a:pt x="1129" y="581"/>
                  </a:cubicBezTo>
                  <a:cubicBezTo>
                    <a:pt x="1141" y="592"/>
                    <a:pt x="1160" y="598"/>
                    <a:pt x="1167" y="587"/>
                  </a:cubicBezTo>
                  <a:cubicBezTo>
                    <a:pt x="1175" y="576"/>
                    <a:pt x="1179" y="573"/>
                    <a:pt x="1174" y="557"/>
                  </a:cubicBezTo>
                  <a:cubicBezTo>
                    <a:pt x="1168" y="541"/>
                    <a:pt x="1182" y="534"/>
                    <a:pt x="1189" y="541"/>
                  </a:cubicBezTo>
                  <a:cubicBezTo>
                    <a:pt x="1197" y="548"/>
                    <a:pt x="1206" y="571"/>
                    <a:pt x="1227" y="564"/>
                  </a:cubicBezTo>
                  <a:cubicBezTo>
                    <a:pt x="1247" y="558"/>
                    <a:pt x="1269" y="543"/>
                    <a:pt x="1284" y="532"/>
                  </a:cubicBezTo>
                  <a:cubicBezTo>
                    <a:pt x="1299" y="521"/>
                    <a:pt x="1308" y="519"/>
                    <a:pt x="1326" y="517"/>
                  </a:cubicBezTo>
                  <a:cubicBezTo>
                    <a:pt x="1344" y="514"/>
                    <a:pt x="1366" y="502"/>
                    <a:pt x="1359" y="487"/>
                  </a:cubicBezTo>
                  <a:cubicBezTo>
                    <a:pt x="1353" y="473"/>
                    <a:pt x="1362" y="446"/>
                    <a:pt x="1377" y="446"/>
                  </a:cubicBezTo>
                  <a:cubicBezTo>
                    <a:pt x="1392" y="445"/>
                    <a:pt x="1394" y="439"/>
                    <a:pt x="1389" y="423"/>
                  </a:cubicBezTo>
                  <a:cubicBezTo>
                    <a:pt x="1383" y="407"/>
                    <a:pt x="1396" y="402"/>
                    <a:pt x="1405" y="395"/>
                  </a:cubicBezTo>
                  <a:cubicBezTo>
                    <a:pt x="1414" y="388"/>
                    <a:pt x="1420" y="392"/>
                    <a:pt x="1437" y="392"/>
                  </a:cubicBezTo>
                  <a:cubicBezTo>
                    <a:pt x="1453" y="393"/>
                    <a:pt x="1465" y="394"/>
                    <a:pt x="1458" y="373"/>
                  </a:cubicBezTo>
                  <a:cubicBezTo>
                    <a:pt x="1454" y="362"/>
                    <a:pt x="1455" y="356"/>
                    <a:pt x="1461" y="353"/>
                  </a:cubicBezTo>
                  <a:cubicBezTo>
                    <a:pt x="1461" y="353"/>
                    <a:pt x="1437" y="291"/>
                    <a:pt x="1430" y="277"/>
                  </a:cubicBezTo>
                  <a:cubicBezTo>
                    <a:pt x="1423" y="263"/>
                    <a:pt x="1413" y="229"/>
                    <a:pt x="1407" y="206"/>
                  </a:cubicBezTo>
                  <a:cubicBezTo>
                    <a:pt x="1401" y="184"/>
                    <a:pt x="1368" y="155"/>
                    <a:pt x="1374" y="142"/>
                  </a:cubicBezTo>
                  <a:cubicBezTo>
                    <a:pt x="1379" y="130"/>
                    <a:pt x="1372" y="100"/>
                    <a:pt x="1349" y="117"/>
                  </a:cubicBezTo>
                  <a:cubicBezTo>
                    <a:pt x="1326" y="134"/>
                    <a:pt x="1318" y="150"/>
                    <a:pt x="1305" y="127"/>
                  </a:cubicBezTo>
                  <a:cubicBezTo>
                    <a:pt x="1293" y="104"/>
                    <a:pt x="1273" y="103"/>
                    <a:pt x="1247" y="101"/>
                  </a:cubicBezTo>
                  <a:cubicBezTo>
                    <a:pt x="1221" y="99"/>
                    <a:pt x="1177" y="63"/>
                    <a:pt x="1176" y="81"/>
                  </a:cubicBezTo>
                  <a:cubicBezTo>
                    <a:pt x="1174" y="99"/>
                    <a:pt x="1186" y="104"/>
                    <a:pt x="1170" y="111"/>
                  </a:cubicBezTo>
                  <a:cubicBezTo>
                    <a:pt x="1153" y="118"/>
                    <a:pt x="1156" y="124"/>
                    <a:pt x="1167" y="146"/>
                  </a:cubicBezTo>
                  <a:cubicBezTo>
                    <a:pt x="1178" y="169"/>
                    <a:pt x="1180" y="174"/>
                    <a:pt x="1165" y="180"/>
                  </a:cubicBezTo>
                  <a:cubicBezTo>
                    <a:pt x="1149" y="186"/>
                    <a:pt x="1133" y="165"/>
                    <a:pt x="1123" y="144"/>
                  </a:cubicBezTo>
                  <a:cubicBezTo>
                    <a:pt x="1113" y="124"/>
                    <a:pt x="1100" y="126"/>
                    <a:pt x="1077" y="140"/>
                  </a:cubicBezTo>
                  <a:cubicBezTo>
                    <a:pt x="1055" y="153"/>
                    <a:pt x="1004" y="153"/>
                    <a:pt x="1000" y="168"/>
                  </a:cubicBezTo>
                  <a:cubicBezTo>
                    <a:pt x="996" y="183"/>
                    <a:pt x="978" y="186"/>
                    <a:pt x="966" y="185"/>
                  </a:cubicBezTo>
                  <a:cubicBezTo>
                    <a:pt x="954" y="185"/>
                    <a:pt x="940" y="193"/>
                    <a:pt x="922" y="201"/>
                  </a:cubicBezTo>
                  <a:cubicBezTo>
                    <a:pt x="904" y="209"/>
                    <a:pt x="889" y="198"/>
                    <a:pt x="884" y="177"/>
                  </a:cubicBezTo>
                  <a:cubicBezTo>
                    <a:pt x="879" y="157"/>
                    <a:pt x="878" y="128"/>
                    <a:pt x="891" y="114"/>
                  </a:cubicBezTo>
                  <a:cubicBezTo>
                    <a:pt x="905" y="99"/>
                    <a:pt x="918" y="80"/>
                    <a:pt x="928" y="76"/>
                  </a:cubicBezTo>
                  <a:cubicBezTo>
                    <a:pt x="939" y="72"/>
                    <a:pt x="950" y="66"/>
                    <a:pt x="938" y="45"/>
                  </a:cubicBezTo>
                  <a:cubicBezTo>
                    <a:pt x="926" y="25"/>
                    <a:pt x="909" y="7"/>
                    <a:pt x="879" y="24"/>
                  </a:cubicBezTo>
                  <a:cubicBezTo>
                    <a:pt x="850" y="41"/>
                    <a:pt x="821" y="58"/>
                    <a:pt x="810" y="43"/>
                  </a:cubicBezTo>
                  <a:cubicBezTo>
                    <a:pt x="799" y="28"/>
                    <a:pt x="793" y="21"/>
                    <a:pt x="774" y="32"/>
                  </a:cubicBezTo>
                  <a:cubicBezTo>
                    <a:pt x="755" y="43"/>
                    <a:pt x="694" y="57"/>
                    <a:pt x="684" y="36"/>
                  </a:cubicBezTo>
                  <a:cubicBezTo>
                    <a:pt x="675" y="16"/>
                    <a:pt x="655" y="0"/>
                    <a:pt x="628" y="27"/>
                  </a:cubicBezTo>
                  <a:cubicBezTo>
                    <a:pt x="600" y="53"/>
                    <a:pt x="589" y="60"/>
                    <a:pt x="600" y="93"/>
                  </a:cubicBezTo>
                  <a:cubicBezTo>
                    <a:pt x="611" y="126"/>
                    <a:pt x="618" y="131"/>
                    <a:pt x="597" y="135"/>
                  </a:cubicBezTo>
                  <a:cubicBezTo>
                    <a:pt x="577" y="140"/>
                    <a:pt x="566" y="116"/>
                    <a:pt x="544" y="110"/>
                  </a:cubicBezTo>
                  <a:cubicBezTo>
                    <a:pt x="523" y="104"/>
                    <a:pt x="482" y="98"/>
                    <a:pt x="467" y="109"/>
                  </a:cubicBezTo>
                  <a:cubicBezTo>
                    <a:pt x="452" y="120"/>
                    <a:pt x="441" y="120"/>
                    <a:pt x="447" y="143"/>
                  </a:cubicBezTo>
                  <a:cubicBezTo>
                    <a:pt x="453" y="166"/>
                    <a:pt x="461" y="177"/>
                    <a:pt x="448" y="184"/>
                  </a:cubicBezTo>
                  <a:cubicBezTo>
                    <a:pt x="435" y="191"/>
                    <a:pt x="401" y="202"/>
                    <a:pt x="396" y="216"/>
                  </a:cubicBezTo>
                  <a:cubicBezTo>
                    <a:pt x="390" y="230"/>
                    <a:pt x="276" y="394"/>
                    <a:pt x="276" y="394"/>
                  </a:cubicBezTo>
                  <a:cubicBezTo>
                    <a:pt x="55" y="769"/>
                    <a:pt x="55" y="769"/>
                    <a:pt x="55" y="769"/>
                  </a:cubicBezTo>
                  <a:cubicBezTo>
                    <a:pt x="4" y="910"/>
                    <a:pt x="4" y="910"/>
                    <a:pt x="4" y="910"/>
                  </a:cubicBezTo>
                  <a:cubicBezTo>
                    <a:pt x="8" y="935"/>
                    <a:pt x="8" y="935"/>
                    <a:pt x="8" y="935"/>
                  </a:cubicBezTo>
                  <a:lnTo>
                    <a:pt x="15" y="940"/>
                  </a:lnTo>
                  <a:close/>
                </a:path>
              </a:pathLst>
            </a:custGeom>
            <a:solidFill>
              <a:srgbClr val="FCD767"/>
            </a:solidFill>
            <a:ln w="6350" cap="flat" cmpd="sng">
              <a:solidFill>
                <a:srgbClr val="FCFCFC"/>
              </a:solidFill>
              <a:miter lim="800000"/>
            </a:ln>
          </p:spPr>
          <p:txBody>
            <a:bodyPr/>
            <a:lstStyle/>
            <a:p>
              <a:endParaRPr lang="zh-CN" altLang="en-US"/>
            </a:p>
          </p:txBody>
        </p:sp>
        <p:sp>
          <p:nvSpPr>
            <p:cNvPr id="21535" name="Freeform 9"/>
            <p:cNvSpPr>
              <a:spLocks noChangeArrowheads="1"/>
            </p:cNvSpPr>
            <p:nvPr/>
          </p:nvSpPr>
          <p:spPr bwMode="auto">
            <a:xfrm>
              <a:off x="2936875" y="3444875"/>
              <a:ext cx="873125" cy="619125"/>
            </a:xfrm>
            <a:custGeom>
              <a:avLst/>
              <a:gdLst>
                <a:gd name="T0" fmla="*/ 93977914 w 1560"/>
                <a:gd name="T1" fmla="*/ 241791523 h 1107"/>
                <a:gd name="T2" fmla="*/ 126556670 w 1560"/>
                <a:gd name="T3" fmla="*/ 250549876 h 1107"/>
                <a:gd name="T4" fmla="*/ 156942540 w 1560"/>
                <a:gd name="T5" fmla="*/ 256492805 h 1107"/>
                <a:gd name="T6" fmla="*/ 153497054 w 1560"/>
                <a:gd name="T7" fmla="*/ 284331618 h 1107"/>
                <a:gd name="T8" fmla="*/ 166967246 w 1560"/>
                <a:gd name="T9" fmla="*/ 315924331 h 1107"/>
                <a:gd name="T10" fmla="*/ 216148810 w 1560"/>
                <a:gd name="T11" fmla="*/ 334692152 h 1107"/>
                <a:gd name="T12" fmla="*/ 256872256 w 1560"/>
                <a:gd name="T13" fmla="*/ 336881740 h 1107"/>
                <a:gd name="T14" fmla="*/ 274101922 w 1560"/>
                <a:gd name="T15" fmla="*/ 332189366 h 1107"/>
                <a:gd name="T16" fmla="*/ 297282831 w 1560"/>
                <a:gd name="T17" fmla="*/ 336255904 h 1107"/>
                <a:gd name="T18" fmla="*/ 336753678 w 1560"/>
                <a:gd name="T19" fmla="*/ 340322442 h 1107"/>
                <a:gd name="T20" fmla="*/ 364006932 w 1560"/>
                <a:gd name="T21" fmla="*/ 323744210 h 1107"/>
                <a:gd name="T22" fmla="*/ 389381288 w 1560"/>
                <a:gd name="T23" fmla="*/ 298720262 h 1107"/>
                <a:gd name="T24" fmla="*/ 411309038 w 1560"/>
                <a:gd name="T25" fmla="*/ 279639803 h 1107"/>
                <a:gd name="T26" fmla="*/ 434490507 w 1560"/>
                <a:gd name="T27" fmla="*/ 246483338 h 1107"/>
                <a:gd name="T28" fmla="*/ 447960699 w 1560"/>
                <a:gd name="T29" fmla="*/ 202378931 h 1107"/>
                <a:gd name="T30" fmla="*/ 467382693 w 1560"/>
                <a:gd name="T31" fmla="*/ 170786778 h 1107"/>
                <a:gd name="T32" fmla="*/ 480226026 w 1560"/>
                <a:gd name="T33" fmla="*/ 140445738 h 1107"/>
                <a:gd name="T34" fmla="*/ 479286297 w 1560"/>
                <a:gd name="T35" fmla="*/ 108227748 h 1107"/>
                <a:gd name="T36" fmla="*/ 449213298 w 1560"/>
                <a:gd name="T37" fmla="*/ 115109152 h 1107"/>
                <a:gd name="T38" fmla="*/ 434177078 w 1560"/>
                <a:gd name="T39" fmla="*/ 84454914 h 1107"/>
                <a:gd name="T40" fmla="*/ 417887700 w 1560"/>
                <a:gd name="T41" fmla="*/ 83829637 h 1107"/>
                <a:gd name="T42" fmla="*/ 434490507 w 1560"/>
                <a:gd name="T43" fmla="*/ 48483584 h 1107"/>
                <a:gd name="T44" fmla="*/ 433237349 w 1560"/>
                <a:gd name="T45" fmla="*/ 30966876 h 1107"/>
                <a:gd name="T46" fmla="*/ 422899773 w 1560"/>
                <a:gd name="T47" fmla="*/ 10009467 h 1107"/>
                <a:gd name="T48" fmla="*/ 399092005 w 1560"/>
                <a:gd name="T49" fmla="*/ 7507240 h 1107"/>
                <a:gd name="T50" fmla="*/ 366513248 w 1560"/>
                <a:gd name="T51" fmla="*/ 26900338 h 1107"/>
                <a:gd name="T52" fmla="*/ 345524667 w 1560"/>
                <a:gd name="T53" fmla="*/ 17516707 h 1107"/>
                <a:gd name="T54" fmla="*/ 332054475 w 1560"/>
                <a:gd name="T55" fmla="*/ 32843826 h 1107"/>
                <a:gd name="T56" fmla="*/ 211763036 w 1560"/>
                <a:gd name="T57" fmla="*/ 63810143 h 1107"/>
                <a:gd name="T58" fmla="*/ 0 w 1560"/>
                <a:gd name="T59" fmla="*/ 111355252 h 1107"/>
                <a:gd name="T60" fmla="*/ 72675903 w 1560"/>
                <a:gd name="T61" fmla="*/ 211137285 h 1107"/>
                <a:gd name="T62" fmla="*/ 79567993 w 1560"/>
                <a:gd name="T63" fmla="*/ 229905106 h 110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60"/>
                <a:gd name="T97" fmla="*/ 0 h 1107"/>
                <a:gd name="T98" fmla="*/ 1560 w 1560"/>
                <a:gd name="T99" fmla="*/ 1107 h 110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60" h="1107">
                  <a:moveTo>
                    <a:pt x="257" y="740"/>
                  </a:moveTo>
                  <a:cubicBezTo>
                    <a:pt x="271" y="756"/>
                    <a:pt x="287" y="769"/>
                    <a:pt x="300" y="773"/>
                  </a:cubicBezTo>
                  <a:cubicBezTo>
                    <a:pt x="318" y="779"/>
                    <a:pt x="347" y="799"/>
                    <a:pt x="371" y="790"/>
                  </a:cubicBezTo>
                  <a:cubicBezTo>
                    <a:pt x="395" y="780"/>
                    <a:pt x="391" y="794"/>
                    <a:pt x="404" y="801"/>
                  </a:cubicBezTo>
                  <a:cubicBezTo>
                    <a:pt x="417" y="807"/>
                    <a:pt x="431" y="807"/>
                    <a:pt x="451" y="801"/>
                  </a:cubicBezTo>
                  <a:cubicBezTo>
                    <a:pt x="472" y="796"/>
                    <a:pt x="492" y="797"/>
                    <a:pt x="501" y="820"/>
                  </a:cubicBezTo>
                  <a:cubicBezTo>
                    <a:pt x="510" y="842"/>
                    <a:pt x="505" y="848"/>
                    <a:pt x="493" y="868"/>
                  </a:cubicBezTo>
                  <a:cubicBezTo>
                    <a:pt x="481" y="887"/>
                    <a:pt x="481" y="898"/>
                    <a:pt x="490" y="909"/>
                  </a:cubicBezTo>
                  <a:cubicBezTo>
                    <a:pt x="500" y="920"/>
                    <a:pt x="499" y="940"/>
                    <a:pt x="496" y="963"/>
                  </a:cubicBezTo>
                  <a:cubicBezTo>
                    <a:pt x="492" y="986"/>
                    <a:pt x="512" y="999"/>
                    <a:pt x="533" y="1010"/>
                  </a:cubicBezTo>
                  <a:cubicBezTo>
                    <a:pt x="554" y="1021"/>
                    <a:pt x="590" y="1053"/>
                    <a:pt x="615" y="1060"/>
                  </a:cubicBezTo>
                  <a:cubicBezTo>
                    <a:pt x="641" y="1067"/>
                    <a:pt x="643" y="1077"/>
                    <a:pt x="690" y="1070"/>
                  </a:cubicBezTo>
                  <a:cubicBezTo>
                    <a:pt x="736" y="1064"/>
                    <a:pt x="732" y="1066"/>
                    <a:pt x="768" y="1080"/>
                  </a:cubicBezTo>
                  <a:cubicBezTo>
                    <a:pt x="803" y="1094"/>
                    <a:pt x="813" y="1084"/>
                    <a:pt x="820" y="1077"/>
                  </a:cubicBezTo>
                  <a:cubicBezTo>
                    <a:pt x="827" y="1069"/>
                    <a:pt x="839" y="1071"/>
                    <a:pt x="847" y="1078"/>
                  </a:cubicBezTo>
                  <a:cubicBezTo>
                    <a:pt x="855" y="1085"/>
                    <a:pt x="877" y="1078"/>
                    <a:pt x="875" y="1062"/>
                  </a:cubicBezTo>
                  <a:cubicBezTo>
                    <a:pt x="873" y="1047"/>
                    <a:pt x="878" y="1035"/>
                    <a:pt x="897" y="1050"/>
                  </a:cubicBezTo>
                  <a:cubicBezTo>
                    <a:pt x="917" y="1065"/>
                    <a:pt x="915" y="1074"/>
                    <a:pt x="949" y="1075"/>
                  </a:cubicBezTo>
                  <a:cubicBezTo>
                    <a:pt x="983" y="1077"/>
                    <a:pt x="975" y="1086"/>
                    <a:pt x="1001" y="1096"/>
                  </a:cubicBezTo>
                  <a:cubicBezTo>
                    <a:pt x="1027" y="1107"/>
                    <a:pt x="1053" y="1104"/>
                    <a:pt x="1075" y="1088"/>
                  </a:cubicBezTo>
                  <a:cubicBezTo>
                    <a:pt x="1097" y="1073"/>
                    <a:pt x="1100" y="1065"/>
                    <a:pt x="1120" y="1081"/>
                  </a:cubicBezTo>
                  <a:cubicBezTo>
                    <a:pt x="1120" y="1081"/>
                    <a:pt x="1168" y="1072"/>
                    <a:pt x="1162" y="1035"/>
                  </a:cubicBezTo>
                  <a:cubicBezTo>
                    <a:pt x="1155" y="998"/>
                    <a:pt x="1193" y="1003"/>
                    <a:pt x="1209" y="997"/>
                  </a:cubicBezTo>
                  <a:cubicBezTo>
                    <a:pt x="1224" y="991"/>
                    <a:pt x="1254" y="989"/>
                    <a:pt x="1243" y="955"/>
                  </a:cubicBezTo>
                  <a:cubicBezTo>
                    <a:pt x="1233" y="921"/>
                    <a:pt x="1246" y="913"/>
                    <a:pt x="1267" y="921"/>
                  </a:cubicBezTo>
                  <a:cubicBezTo>
                    <a:pt x="1289" y="929"/>
                    <a:pt x="1306" y="923"/>
                    <a:pt x="1313" y="894"/>
                  </a:cubicBezTo>
                  <a:cubicBezTo>
                    <a:pt x="1320" y="864"/>
                    <a:pt x="1275" y="846"/>
                    <a:pt x="1319" y="829"/>
                  </a:cubicBezTo>
                  <a:cubicBezTo>
                    <a:pt x="1363" y="812"/>
                    <a:pt x="1377" y="807"/>
                    <a:pt x="1387" y="788"/>
                  </a:cubicBezTo>
                  <a:cubicBezTo>
                    <a:pt x="1397" y="769"/>
                    <a:pt x="1428" y="760"/>
                    <a:pt x="1435" y="732"/>
                  </a:cubicBezTo>
                  <a:cubicBezTo>
                    <a:pt x="1442" y="703"/>
                    <a:pt x="1430" y="669"/>
                    <a:pt x="1430" y="647"/>
                  </a:cubicBezTo>
                  <a:cubicBezTo>
                    <a:pt x="1430" y="624"/>
                    <a:pt x="1447" y="608"/>
                    <a:pt x="1454" y="595"/>
                  </a:cubicBezTo>
                  <a:cubicBezTo>
                    <a:pt x="1460" y="583"/>
                    <a:pt x="1477" y="553"/>
                    <a:pt x="1492" y="546"/>
                  </a:cubicBezTo>
                  <a:cubicBezTo>
                    <a:pt x="1508" y="539"/>
                    <a:pt x="1527" y="513"/>
                    <a:pt x="1521" y="496"/>
                  </a:cubicBezTo>
                  <a:cubicBezTo>
                    <a:pt x="1515" y="479"/>
                    <a:pt x="1507" y="464"/>
                    <a:pt x="1533" y="449"/>
                  </a:cubicBezTo>
                  <a:cubicBezTo>
                    <a:pt x="1560" y="433"/>
                    <a:pt x="1540" y="413"/>
                    <a:pt x="1533" y="392"/>
                  </a:cubicBezTo>
                  <a:cubicBezTo>
                    <a:pt x="1527" y="372"/>
                    <a:pt x="1524" y="356"/>
                    <a:pt x="1530" y="346"/>
                  </a:cubicBezTo>
                  <a:cubicBezTo>
                    <a:pt x="1537" y="337"/>
                    <a:pt x="1505" y="329"/>
                    <a:pt x="1485" y="337"/>
                  </a:cubicBezTo>
                  <a:cubicBezTo>
                    <a:pt x="1466" y="345"/>
                    <a:pt x="1461" y="382"/>
                    <a:pt x="1434" y="368"/>
                  </a:cubicBezTo>
                  <a:cubicBezTo>
                    <a:pt x="1407" y="354"/>
                    <a:pt x="1428" y="329"/>
                    <a:pt x="1428" y="315"/>
                  </a:cubicBezTo>
                  <a:cubicBezTo>
                    <a:pt x="1428" y="300"/>
                    <a:pt x="1430" y="244"/>
                    <a:pt x="1386" y="270"/>
                  </a:cubicBezTo>
                  <a:cubicBezTo>
                    <a:pt x="1342" y="295"/>
                    <a:pt x="1350" y="319"/>
                    <a:pt x="1335" y="312"/>
                  </a:cubicBezTo>
                  <a:cubicBezTo>
                    <a:pt x="1319" y="304"/>
                    <a:pt x="1318" y="297"/>
                    <a:pt x="1334" y="268"/>
                  </a:cubicBezTo>
                  <a:cubicBezTo>
                    <a:pt x="1349" y="240"/>
                    <a:pt x="1362" y="223"/>
                    <a:pt x="1375" y="206"/>
                  </a:cubicBezTo>
                  <a:cubicBezTo>
                    <a:pt x="1387" y="189"/>
                    <a:pt x="1394" y="170"/>
                    <a:pt x="1387" y="155"/>
                  </a:cubicBezTo>
                  <a:cubicBezTo>
                    <a:pt x="1380" y="139"/>
                    <a:pt x="1385" y="137"/>
                    <a:pt x="1395" y="130"/>
                  </a:cubicBezTo>
                  <a:cubicBezTo>
                    <a:pt x="1405" y="123"/>
                    <a:pt x="1402" y="94"/>
                    <a:pt x="1383" y="99"/>
                  </a:cubicBezTo>
                  <a:cubicBezTo>
                    <a:pt x="1363" y="105"/>
                    <a:pt x="1356" y="112"/>
                    <a:pt x="1352" y="90"/>
                  </a:cubicBezTo>
                  <a:cubicBezTo>
                    <a:pt x="1348" y="69"/>
                    <a:pt x="1348" y="49"/>
                    <a:pt x="1350" y="32"/>
                  </a:cubicBezTo>
                  <a:cubicBezTo>
                    <a:pt x="1352" y="14"/>
                    <a:pt x="1323" y="2"/>
                    <a:pt x="1307" y="7"/>
                  </a:cubicBezTo>
                  <a:cubicBezTo>
                    <a:pt x="1291" y="12"/>
                    <a:pt x="1300" y="21"/>
                    <a:pt x="1274" y="24"/>
                  </a:cubicBezTo>
                  <a:cubicBezTo>
                    <a:pt x="1249" y="27"/>
                    <a:pt x="1234" y="0"/>
                    <a:pt x="1209" y="38"/>
                  </a:cubicBezTo>
                  <a:cubicBezTo>
                    <a:pt x="1183" y="76"/>
                    <a:pt x="1188" y="93"/>
                    <a:pt x="1170" y="86"/>
                  </a:cubicBezTo>
                  <a:cubicBezTo>
                    <a:pt x="1151" y="79"/>
                    <a:pt x="1156" y="64"/>
                    <a:pt x="1146" y="46"/>
                  </a:cubicBezTo>
                  <a:cubicBezTo>
                    <a:pt x="1136" y="29"/>
                    <a:pt x="1112" y="33"/>
                    <a:pt x="1103" y="56"/>
                  </a:cubicBezTo>
                  <a:cubicBezTo>
                    <a:pt x="1094" y="80"/>
                    <a:pt x="1107" y="102"/>
                    <a:pt x="1089" y="112"/>
                  </a:cubicBezTo>
                  <a:cubicBezTo>
                    <a:pt x="1070" y="122"/>
                    <a:pt x="1075" y="122"/>
                    <a:pt x="1060" y="105"/>
                  </a:cubicBezTo>
                  <a:cubicBezTo>
                    <a:pt x="1045" y="87"/>
                    <a:pt x="1005" y="78"/>
                    <a:pt x="981" y="85"/>
                  </a:cubicBezTo>
                  <a:cubicBezTo>
                    <a:pt x="958" y="92"/>
                    <a:pt x="676" y="204"/>
                    <a:pt x="676" y="204"/>
                  </a:cubicBezTo>
                  <a:cubicBezTo>
                    <a:pt x="354" y="177"/>
                    <a:pt x="354" y="177"/>
                    <a:pt x="354" y="177"/>
                  </a:cubicBezTo>
                  <a:cubicBezTo>
                    <a:pt x="0" y="356"/>
                    <a:pt x="0" y="356"/>
                    <a:pt x="0" y="356"/>
                  </a:cubicBezTo>
                  <a:cubicBezTo>
                    <a:pt x="20" y="554"/>
                    <a:pt x="20" y="554"/>
                    <a:pt x="20" y="554"/>
                  </a:cubicBezTo>
                  <a:cubicBezTo>
                    <a:pt x="232" y="675"/>
                    <a:pt x="232" y="675"/>
                    <a:pt x="232" y="675"/>
                  </a:cubicBezTo>
                  <a:cubicBezTo>
                    <a:pt x="266" y="712"/>
                    <a:pt x="266" y="712"/>
                    <a:pt x="266" y="712"/>
                  </a:cubicBezTo>
                  <a:cubicBezTo>
                    <a:pt x="254" y="735"/>
                    <a:pt x="254" y="735"/>
                    <a:pt x="254" y="735"/>
                  </a:cubicBezTo>
                  <a:lnTo>
                    <a:pt x="257" y="740"/>
                  </a:lnTo>
                  <a:close/>
                </a:path>
              </a:pathLst>
            </a:custGeom>
            <a:solidFill>
              <a:srgbClr val="FCD767"/>
            </a:solidFill>
            <a:ln w="6350" cap="flat" cmpd="sng">
              <a:solidFill>
                <a:srgbClr val="FCFCFC"/>
              </a:solidFill>
              <a:miter lim="800000"/>
            </a:ln>
          </p:spPr>
          <p:txBody>
            <a:bodyPr/>
            <a:lstStyle/>
            <a:p>
              <a:endParaRPr lang="zh-CN" altLang="en-US"/>
            </a:p>
          </p:txBody>
        </p:sp>
        <p:sp>
          <p:nvSpPr>
            <p:cNvPr id="21536" name="Freeform 10"/>
            <p:cNvSpPr>
              <a:spLocks noChangeArrowheads="1"/>
            </p:cNvSpPr>
            <p:nvPr/>
          </p:nvSpPr>
          <p:spPr bwMode="auto">
            <a:xfrm>
              <a:off x="2849562" y="3095625"/>
              <a:ext cx="660400" cy="592137"/>
            </a:xfrm>
            <a:custGeom>
              <a:avLst/>
              <a:gdLst>
                <a:gd name="T0" fmla="*/ 66402660 w 1180"/>
                <a:gd name="T1" fmla="*/ 330465056 h 1058"/>
                <a:gd name="T2" fmla="*/ 93653115 w 1180"/>
                <a:gd name="T3" fmla="*/ 327332550 h 1058"/>
                <a:gd name="T4" fmla="*/ 108687289 w 1180"/>
                <a:gd name="T5" fmla="*/ 311044305 h 1058"/>
                <a:gd name="T6" fmla="*/ 126227625 w 1180"/>
                <a:gd name="T7" fmla="*/ 311044305 h 1058"/>
                <a:gd name="T8" fmla="*/ 149405986 w 1180"/>
                <a:gd name="T9" fmla="*/ 318875289 h 1058"/>
                <a:gd name="T10" fmla="*/ 166320061 w 1180"/>
                <a:gd name="T11" fmla="*/ 313863392 h 1058"/>
                <a:gd name="T12" fmla="*/ 170078744 w 1180"/>
                <a:gd name="T13" fmla="*/ 301020512 h 1058"/>
                <a:gd name="T14" fmla="*/ 183546987 w 1180"/>
                <a:gd name="T15" fmla="*/ 294756060 h 1058"/>
                <a:gd name="T16" fmla="*/ 194196776 w 1180"/>
                <a:gd name="T17" fmla="*/ 293190087 h 1058"/>
                <a:gd name="T18" fmla="*/ 213303044 w 1180"/>
                <a:gd name="T19" fmla="*/ 289117886 h 1058"/>
                <a:gd name="T20" fmla="*/ 220194150 w 1180"/>
                <a:gd name="T21" fmla="*/ 279407511 h 1058"/>
                <a:gd name="T22" fmla="*/ 229590858 w 1180"/>
                <a:gd name="T23" fmla="*/ 268757440 h 1058"/>
                <a:gd name="T24" fmla="*/ 238674157 w 1180"/>
                <a:gd name="T25" fmla="*/ 270010554 h 1058"/>
                <a:gd name="T26" fmla="*/ 251828989 w 1180"/>
                <a:gd name="T27" fmla="*/ 280347207 h 1058"/>
                <a:gd name="T28" fmla="*/ 261852518 w 1180"/>
                <a:gd name="T29" fmla="*/ 285671962 h 1058"/>
                <a:gd name="T30" fmla="*/ 274694499 w 1180"/>
                <a:gd name="T31" fmla="*/ 291936973 h 1058"/>
                <a:gd name="T32" fmla="*/ 285657139 w 1180"/>
                <a:gd name="T33" fmla="*/ 285359104 h 1058"/>
                <a:gd name="T34" fmla="*/ 292547686 w 1180"/>
                <a:gd name="T35" fmla="*/ 272829641 h 1058"/>
                <a:gd name="T36" fmla="*/ 300065053 w 1180"/>
                <a:gd name="T37" fmla="*/ 264685239 h 1058"/>
                <a:gd name="T38" fmla="*/ 313533855 w 1180"/>
                <a:gd name="T39" fmla="*/ 269383717 h 1058"/>
                <a:gd name="T40" fmla="*/ 319484730 w 1180"/>
                <a:gd name="T41" fmla="*/ 268130603 h 1058"/>
                <a:gd name="T42" fmla="*/ 326062426 w 1180"/>
                <a:gd name="T43" fmla="*/ 257793951 h 1058"/>
                <a:gd name="T44" fmla="*/ 335145724 w 1180"/>
                <a:gd name="T45" fmla="*/ 257793951 h 1058"/>
                <a:gd name="T46" fmla="*/ 342976501 w 1180"/>
                <a:gd name="T47" fmla="*/ 251216081 h 1058"/>
                <a:gd name="T48" fmla="*/ 338591557 w 1180"/>
                <a:gd name="T49" fmla="*/ 243698516 h 1058"/>
                <a:gd name="T50" fmla="*/ 352059800 w 1180"/>
                <a:gd name="T51" fmla="*/ 241505706 h 1058"/>
                <a:gd name="T52" fmla="*/ 362082769 w 1180"/>
                <a:gd name="T53" fmla="*/ 235554113 h 1058"/>
                <a:gd name="T54" fmla="*/ 365841452 w 1180"/>
                <a:gd name="T55" fmla="*/ 215193667 h 1058"/>
                <a:gd name="T56" fmla="*/ 358950906 w 1180"/>
                <a:gd name="T57" fmla="*/ 197652308 h 1058"/>
                <a:gd name="T58" fmla="*/ 361456508 w 1180"/>
                <a:gd name="T59" fmla="*/ 181677482 h 1058"/>
                <a:gd name="T60" fmla="*/ 361456508 w 1180"/>
                <a:gd name="T61" fmla="*/ 173533080 h 1058"/>
                <a:gd name="T62" fmla="*/ 368660465 w 1180"/>
                <a:gd name="T63" fmla="*/ 161317036 h 1058"/>
                <a:gd name="T64" fmla="*/ 363648700 w 1180"/>
                <a:gd name="T65" fmla="*/ 150040688 h 1058"/>
                <a:gd name="T66" fmla="*/ 344542433 w 1180"/>
                <a:gd name="T67" fmla="*/ 152546356 h 1058"/>
                <a:gd name="T68" fmla="*/ 328568028 w 1180"/>
                <a:gd name="T69" fmla="*/ 156931976 h 1058"/>
                <a:gd name="T70" fmla="*/ 333579793 w 1180"/>
                <a:gd name="T71" fmla="*/ 146594764 h 1058"/>
                <a:gd name="T72" fmla="*/ 349867048 w 1180"/>
                <a:gd name="T73" fmla="*/ 133752443 h 1058"/>
                <a:gd name="T74" fmla="*/ 362709029 w 1180"/>
                <a:gd name="T75" fmla="*/ 112452301 h 1058"/>
                <a:gd name="T76" fmla="*/ 355192222 w 1180"/>
                <a:gd name="T77" fmla="*/ 88959350 h 1058"/>
                <a:gd name="T78" fmla="*/ 353625731 w 1180"/>
                <a:gd name="T79" fmla="*/ 78309279 h 1058"/>
                <a:gd name="T80" fmla="*/ 350806719 w 1180"/>
                <a:gd name="T81" fmla="*/ 62021034 h 1058"/>
                <a:gd name="T82" fmla="*/ 337651886 w 1180"/>
                <a:gd name="T83" fmla="*/ 52936936 h 1058"/>
                <a:gd name="T84" fmla="*/ 310714842 w 1180"/>
                <a:gd name="T85" fmla="*/ 25998620 h 1058"/>
                <a:gd name="T86" fmla="*/ 263418449 w 1180"/>
                <a:gd name="T87" fmla="*/ 0 h 1058"/>
                <a:gd name="T88" fmla="*/ 227084696 w 1180"/>
                <a:gd name="T89" fmla="*/ 7830984 h 1058"/>
                <a:gd name="T90" fmla="*/ 177596111 w 1180"/>
                <a:gd name="T91" fmla="*/ 23179533 h 1058"/>
                <a:gd name="T92" fmla="*/ 122468941 w 1180"/>
                <a:gd name="T93" fmla="*/ 41660588 h 1058"/>
                <a:gd name="T94" fmla="*/ 86448599 w 1180"/>
                <a:gd name="T95" fmla="*/ 121222981 h 1058"/>
                <a:gd name="T96" fmla="*/ 6577696 w 1180"/>
                <a:gd name="T97" fmla="*/ 132185910 h 1058"/>
                <a:gd name="T98" fmla="*/ 0 w 1180"/>
                <a:gd name="T99" fmla="*/ 155992280 h 1058"/>
                <a:gd name="T100" fmla="*/ 25057703 w 1180"/>
                <a:gd name="T101" fmla="*/ 256540837 h 1058"/>
                <a:gd name="T102" fmla="*/ 53247268 w 1180"/>
                <a:gd name="T103" fmla="*/ 327019691 h 1058"/>
                <a:gd name="T104" fmla="*/ 66402660 w 1180"/>
                <a:gd name="T105" fmla="*/ 330465056 h 105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80"/>
                <a:gd name="T160" fmla="*/ 0 h 1058"/>
                <a:gd name="T161" fmla="*/ 1180 w 1180"/>
                <a:gd name="T162" fmla="*/ 1058 h 105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80" h="1058">
                  <a:moveTo>
                    <a:pt x="212" y="1055"/>
                  </a:moveTo>
                  <a:cubicBezTo>
                    <a:pt x="212" y="1055"/>
                    <a:pt x="283" y="1058"/>
                    <a:pt x="299" y="1045"/>
                  </a:cubicBezTo>
                  <a:cubicBezTo>
                    <a:pt x="315" y="1031"/>
                    <a:pt x="343" y="1010"/>
                    <a:pt x="347" y="993"/>
                  </a:cubicBezTo>
                  <a:cubicBezTo>
                    <a:pt x="352" y="976"/>
                    <a:pt x="373" y="975"/>
                    <a:pt x="403" y="993"/>
                  </a:cubicBezTo>
                  <a:cubicBezTo>
                    <a:pt x="434" y="1011"/>
                    <a:pt x="456" y="1012"/>
                    <a:pt x="477" y="1018"/>
                  </a:cubicBezTo>
                  <a:cubicBezTo>
                    <a:pt x="497" y="1024"/>
                    <a:pt x="530" y="1021"/>
                    <a:pt x="531" y="1002"/>
                  </a:cubicBezTo>
                  <a:cubicBezTo>
                    <a:pt x="533" y="983"/>
                    <a:pt x="519" y="970"/>
                    <a:pt x="543" y="961"/>
                  </a:cubicBezTo>
                  <a:cubicBezTo>
                    <a:pt x="567" y="951"/>
                    <a:pt x="580" y="946"/>
                    <a:pt x="586" y="941"/>
                  </a:cubicBezTo>
                  <a:cubicBezTo>
                    <a:pt x="592" y="936"/>
                    <a:pt x="610" y="951"/>
                    <a:pt x="620" y="936"/>
                  </a:cubicBezTo>
                  <a:cubicBezTo>
                    <a:pt x="630" y="922"/>
                    <a:pt x="666" y="927"/>
                    <a:pt x="681" y="923"/>
                  </a:cubicBezTo>
                  <a:cubicBezTo>
                    <a:pt x="696" y="920"/>
                    <a:pt x="700" y="910"/>
                    <a:pt x="703" y="892"/>
                  </a:cubicBezTo>
                  <a:cubicBezTo>
                    <a:pt x="705" y="873"/>
                    <a:pt x="712" y="865"/>
                    <a:pt x="733" y="858"/>
                  </a:cubicBezTo>
                  <a:cubicBezTo>
                    <a:pt x="753" y="851"/>
                    <a:pt x="747" y="846"/>
                    <a:pt x="762" y="862"/>
                  </a:cubicBezTo>
                  <a:cubicBezTo>
                    <a:pt x="777" y="879"/>
                    <a:pt x="790" y="886"/>
                    <a:pt x="804" y="895"/>
                  </a:cubicBezTo>
                  <a:cubicBezTo>
                    <a:pt x="817" y="903"/>
                    <a:pt x="820" y="894"/>
                    <a:pt x="836" y="912"/>
                  </a:cubicBezTo>
                  <a:cubicBezTo>
                    <a:pt x="852" y="931"/>
                    <a:pt x="868" y="949"/>
                    <a:pt x="877" y="932"/>
                  </a:cubicBezTo>
                  <a:cubicBezTo>
                    <a:pt x="886" y="915"/>
                    <a:pt x="895" y="912"/>
                    <a:pt x="912" y="911"/>
                  </a:cubicBezTo>
                  <a:cubicBezTo>
                    <a:pt x="929" y="910"/>
                    <a:pt x="934" y="892"/>
                    <a:pt x="934" y="871"/>
                  </a:cubicBezTo>
                  <a:cubicBezTo>
                    <a:pt x="934" y="850"/>
                    <a:pt x="943" y="852"/>
                    <a:pt x="958" y="845"/>
                  </a:cubicBezTo>
                  <a:cubicBezTo>
                    <a:pt x="973" y="839"/>
                    <a:pt x="983" y="837"/>
                    <a:pt x="1001" y="860"/>
                  </a:cubicBezTo>
                  <a:cubicBezTo>
                    <a:pt x="1018" y="882"/>
                    <a:pt x="1020" y="878"/>
                    <a:pt x="1020" y="856"/>
                  </a:cubicBezTo>
                  <a:cubicBezTo>
                    <a:pt x="1020" y="834"/>
                    <a:pt x="1029" y="828"/>
                    <a:pt x="1041" y="823"/>
                  </a:cubicBezTo>
                  <a:cubicBezTo>
                    <a:pt x="1054" y="817"/>
                    <a:pt x="1049" y="813"/>
                    <a:pt x="1070" y="823"/>
                  </a:cubicBezTo>
                  <a:cubicBezTo>
                    <a:pt x="1091" y="832"/>
                    <a:pt x="1103" y="811"/>
                    <a:pt x="1095" y="802"/>
                  </a:cubicBezTo>
                  <a:cubicBezTo>
                    <a:pt x="1087" y="792"/>
                    <a:pt x="1072" y="791"/>
                    <a:pt x="1081" y="778"/>
                  </a:cubicBezTo>
                  <a:cubicBezTo>
                    <a:pt x="1090" y="766"/>
                    <a:pt x="1098" y="762"/>
                    <a:pt x="1124" y="771"/>
                  </a:cubicBezTo>
                  <a:cubicBezTo>
                    <a:pt x="1150" y="780"/>
                    <a:pt x="1145" y="773"/>
                    <a:pt x="1156" y="752"/>
                  </a:cubicBezTo>
                  <a:cubicBezTo>
                    <a:pt x="1168" y="731"/>
                    <a:pt x="1180" y="709"/>
                    <a:pt x="1168" y="687"/>
                  </a:cubicBezTo>
                  <a:cubicBezTo>
                    <a:pt x="1156" y="665"/>
                    <a:pt x="1129" y="649"/>
                    <a:pt x="1146" y="631"/>
                  </a:cubicBezTo>
                  <a:cubicBezTo>
                    <a:pt x="1163" y="613"/>
                    <a:pt x="1164" y="588"/>
                    <a:pt x="1154" y="580"/>
                  </a:cubicBezTo>
                  <a:cubicBezTo>
                    <a:pt x="1144" y="571"/>
                    <a:pt x="1135" y="565"/>
                    <a:pt x="1154" y="554"/>
                  </a:cubicBezTo>
                  <a:cubicBezTo>
                    <a:pt x="1172" y="544"/>
                    <a:pt x="1173" y="532"/>
                    <a:pt x="1177" y="515"/>
                  </a:cubicBezTo>
                  <a:cubicBezTo>
                    <a:pt x="1180" y="498"/>
                    <a:pt x="1171" y="485"/>
                    <a:pt x="1161" y="479"/>
                  </a:cubicBezTo>
                  <a:cubicBezTo>
                    <a:pt x="1151" y="473"/>
                    <a:pt x="1123" y="478"/>
                    <a:pt x="1100" y="487"/>
                  </a:cubicBezTo>
                  <a:cubicBezTo>
                    <a:pt x="1076" y="497"/>
                    <a:pt x="1061" y="522"/>
                    <a:pt x="1049" y="501"/>
                  </a:cubicBezTo>
                  <a:cubicBezTo>
                    <a:pt x="1037" y="481"/>
                    <a:pt x="1048" y="480"/>
                    <a:pt x="1065" y="468"/>
                  </a:cubicBezTo>
                  <a:cubicBezTo>
                    <a:pt x="1082" y="457"/>
                    <a:pt x="1098" y="440"/>
                    <a:pt x="1117" y="427"/>
                  </a:cubicBezTo>
                  <a:cubicBezTo>
                    <a:pt x="1137" y="415"/>
                    <a:pt x="1162" y="384"/>
                    <a:pt x="1158" y="359"/>
                  </a:cubicBezTo>
                  <a:cubicBezTo>
                    <a:pt x="1155" y="334"/>
                    <a:pt x="1130" y="297"/>
                    <a:pt x="1134" y="284"/>
                  </a:cubicBezTo>
                  <a:cubicBezTo>
                    <a:pt x="1137" y="272"/>
                    <a:pt x="1119" y="271"/>
                    <a:pt x="1129" y="250"/>
                  </a:cubicBezTo>
                  <a:cubicBezTo>
                    <a:pt x="1139" y="230"/>
                    <a:pt x="1121" y="214"/>
                    <a:pt x="1120" y="198"/>
                  </a:cubicBezTo>
                  <a:cubicBezTo>
                    <a:pt x="1119" y="181"/>
                    <a:pt x="1097" y="165"/>
                    <a:pt x="1078" y="169"/>
                  </a:cubicBezTo>
                  <a:cubicBezTo>
                    <a:pt x="1060" y="173"/>
                    <a:pt x="992" y="83"/>
                    <a:pt x="992" y="83"/>
                  </a:cubicBezTo>
                  <a:cubicBezTo>
                    <a:pt x="841" y="0"/>
                    <a:pt x="841" y="0"/>
                    <a:pt x="841" y="0"/>
                  </a:cubicBezTo>
                  <a:cubicBezTo>
                    <a:pt x="725" y="25"/>
                    <a:pt x="725" y="25"/>
                    <a:pt x="725" y="25"/>
                  </a:cubicBezTo>
                  <a:cubicBezTo>
                    <a:pt x="567" y="74"/>
                    <a:pt x="567" y="74"/>
                    <a:pt x="567" y="74"/>
                  </a:cubicBezTo>
                  <a:cubicBezTo>
                    <a:pt x="391" y="133"/>
                    <a:pt x="391" y="133"/>
                    <a:pt x="391" y="133"/>
                  </a:cubicBezTo>
                  <a:cubicBezTo>
                    <a:pt x="276" y="387"/>
                    <a:pt x="276" y="387"/>
                    <a:pt x="276" y="387"/>
                  </a:cubicBezTo>
                  <a:cubicBezTo>
                    <a:pt x="21" y="422"/>
                    <a:pt x="21" y="422"/>
                    <a:pt x="21" y="422"/>
                  </a:cubicBezTo>
                  <a:cubicBezTo>
                    <a:pt x="0" y="498"/>
                    <a:pt x="0" y="498"/>
                    <a:pt x="0" y="498"/>
                  </a:cubicBezTo>
                  <a:cubicBezTo>
                    <a:pt x="80" y="819"/>
                    <a:pt x="80" y="819"/>
                    <a:pt x="80" y="819"/>
                  </a:cubicBezTo>
                  <a:cubicBezTo>
                    <a:pt x="170" y="1044"/>
                    <a:pt x="170" y="1044"/>
                    <a:pt x="170" y="1044"/>
                  </a:cubicBezTo>
                  <a:lnTo>
                    <a:pt x="212" y="1055"/>
                  </a:lnTo>
                  <a:close/>
                </a:path>
              </a:pathLst>
            </a:custGeom>
            <a:solidFill>
              <a:srgbClr val="FCD767"/>
            </a:solidFill>
            <a:ln w="6350" cap="flat" cmpd="sng">
              <a:solidFill>
                <a:srgbClr val="FCFCFC"/>
              </a:solidFill>
              <a:miter lim="800000"/>
            </a:ln>
          </p:spPr>
          <p:txBody>
            <a:bodyPr/>
            <a:lstStyle/>
            <a:p>
              <a:endParaRPr lang="zh-CN" altLang="en-US"/>
            </a:p>
          </p:txBody>
        </p:sp>
        <p:sp>
          <p:nvSpPr>
            <p:cNvPr id="21537" name="Freeform 11"/>
            <p:cNvSpPr>
              <a:spLocks noChangeArrowheads="1"/>
            </p:cNvSpPr>
            <p:nvPr/>
          </p:nvSpPr>
          <p:spPr bwMode="auto">
            <a:xfrm>
              <a:off x="3033712" y="2724150"/>
              <a:ext cx="568325" cy="514350"/>
            </a:xfrm>
            <a:custGeom>
              <a:avLst/>
              <a:gdLst>
                <a:gd name="T0" fmla="*/ 73218831 w 1016"/>
                <a:gd name="T1" fmla="*/ 268181531 h 920"/>
                <a:gd name="T2" fmla="*/ 81041131 w 1016"/>
                <a:gd name="T3" fmla="*/ 261305454 h 920"/>
                <a:gd name="T4" fmla="*/ 86360788 w 1016"/>
                <a:gd name="T5" fmla="*/ 257554613 h 920"/>
                <a:gd name="T6" fmla="*/ 91053944 w 1016"/>
                <a:gd name="T7" fmla="*/ 272244896 h 920"/>
                <a:gd name="T8" fmla="*/ 96060350 w 1016"/>
                <a:gd name="T9" fmla="*/ 258492183 h 920"/>
                <a:gd name="T10" fmla="*/ 103569959 w 1016"/>
                <a:gd name="T11" fmla="*/ 246302088 h 920"/>
                <a:gd name="T12" fmla="*/ 123908834 w 1016"/>
                <a:gd name="T13" fmla="*/ 248489753 h 920"/>
                <a:gd name="T14" fmla="*/ 134547028 w 1016"/>
                <a:gd name="T15" fmla="*/ 243801341 h 920"/>
                <a:gd name="T16" fmla="*/ 134547028 w 1016"/>
                <a:gd name="T17" fmla="*/ 230673675 h 920"/>
                <a:gd name="T18" fmla="*/ 138928053 w 1016"/>
                <a:gd name="T19" fmla="*/ 220671804 h 920"/>
                <a:gd name="T20" fmla="*/ 156763166 w 1016"/>
                <a:gd name="T21" fmla="*/ 226610310 h 920"/>
                <a:gd name="T22" fmla="*/ 161456881 w 1016"/>
                <a:gd name="T23" fmla="*/ 235674611 h 920"/>
                <a:gd name="T24" fmla="*/ 172721016 w 1016"/>
                <a:gd name="T25" fmla="*/ 229423581 h 920"/>
                <a:gd name="T26" fmla="*/ 191808009 w 1016"/>
                <a:gd name="T27" fmla="*/ 240676106 h 920"/>
                <a:gd name="T28" fmla="*/ 200256250 w 1016"/>
                <a:gd name="T29" fmla="*/ 247864706 h 920"/>
                <a:gd name="T30" fmla="*/ 203072144 w 1016"/>
                <a:gd name="T31" fmla="*/ 264743213 h 920"/>
                <a:gd name="T32" fmla="*/ 214336838 w 1016"/>
                <a:gd name="T33" fmla="*/ 266618913 h 920"/>
                <a:gd name="T34" fmla="*/ 214336838 w 1016"/>
                <a:gd name="T35" fmla="*/ 283809944 h 920"/>
                <a:gd name="T36" fmla="*/ 237178356 w 1016"/>
                <a:gd name="T37" fmla="*/ 277558914 h 920"/>
                <a:gd name="T38" fmla="*/ 244062584 w 1016"/>
                <a:gd name="T39" fmla="*/ 252866201 h 920"/>
                <a:gd name="T40" fmla="*/ 238742928 w 1016"/>
                <a:gd name="T41" fmla="*/ 210356850 h 920"/>
                <a:gd name="T42" fmla="*/ 237178356 w 1016"/>
                <a:gd name="T43" fmla="*/ 146593664 h 920"/>
                <a:gd name="T44" fmla="*/ 317594106 w 1016"/>
                <a:gd name="T45" fmla="*/ 86268236 h 920"/>
                <a:gd name="T46" fmla="*/ 306642663 w 1016"/>
                <a:gd name="T47" fmla="*/ 27818508 h 920"/>
                <a:gd name="T48" fmla="*/ 234675153 w 1016"/>
                <a:gd name="T49" fmla="*/ 13752713 h 920"/>
                <a:gd name="T50" fmla="*/ 191808009 w 1016"/>
                <a:gd name="T51" fmla="*/ 0 h 920"/>
                <a:gd name="T52" fmla="*/ 176162850 w 1016"/>
                <a:gd name="T53" fmla="*/ 22504490 h 920"/>
                <a:gd name="T54" fmla="*/ 133295706 w 1016"/>
                <a:gd name="T55" fmla="*/ 82517394 h 920"/>
                <a:gd name="T56" fmla="*/ 22216138 w 1016"/>
                <a:gd name="T57" fmla="*/ 119400203 h 920"/>
                <a:gd name="T58" fmla="*/ 0 w 1016"/>
                <a:gd name="T59" fmla="*/ 180038154 h 920"/>
                <a:gd name="T60" fmla="*/ 7822300 w 1016"/>
                <a:gd name="T61" fmla="*/ 241301153 h 920"/>
                <a:gd name="T62" fmla="*/ 40677191 w 1016"/>
                <a:gd name="T63" fmla="*/ 248489753 h 920"/>
                <a:gd name="T64" fmla="*/ 58199613 w 1016"/>
                <a:gd name="T65" fmla="*/ 253178724 h 920"/>
                <a:gd name="T66" fmla="*/ 69463747 w 1016"/>
                <a:gd name="T67" fmla="*/ 263805642 h 920"/>
                <a:gd name="T68" fmla="*/ 73218831 w 1016"/>
                <a:gd name="T69" fmla="*/ 268181531 h 9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6"/>
                <a:gd name="T106" fmla="*/ 0 h 920"/>
                <a:gd name="T107" fmla="*/ 1016 w 1016"/>
                <a:gd name="T108" fmla="*/ 920 h 9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6" h="920">
                  <a:moveTo>
                    <a:pt x="234" y="858"/>
                  </a:moveTo>
                  <a:cubicBezTo>
                    <a:pt x="234" y="858"/>
                    <a:pt x="260" y="858"/>
                    <a:pt x="259" y="836"/>
                  </a:cubicBezTo>
                  <a:cubicBezTo>
                    <a:pt x="258" y="815"/>
                    <a:pt x="272" y="804"/>
                    <a:pt x="276" y="824"/>
                  </a:cubicBezTo>
                  <a:cubicBezTo>
                    <a:pt x="280" y="843"/>
                    <a:pt x="274" y="868"/>
                    <a:pt x="291" y="871"/>
                  </a:cubicBezTo>
                  <a:cubicBezTo>
                    <a:pt x="307" y="874"/>
                    <a:pt x="310" y="842"/>
                    <a:pt x="307" y="827"/>
                  </a:cubicBezTo>
                  <a:cubicBezTo>
                    <a:pt x="304" y="812"/>
                    <a:pt x="306" y="787"/>
                    <a:pt x="331" y="788"/>
                  </a:cubicBezTo>
                  <a:cubicBezTo>
                    <a:pt x="355" y="789"/>
                    <a:pt x="385" y="787"/>
                    <a:pt x="396" y="795"/>
                  </a:cubicBezTo>
                  <a:cubicBezTo>
                    <a:pt x="407" y="803"/>
                    <a:pt x="424" y="791"/>
                    <a:pt x="430" y="780"/>
                  </a:cubicBezTo>
                  <a:cubicBezTo>
                    <a:pt x="436" y="769"/>
                    <a:pt x="432" y="750"/>
                    <a:pt x="430" y="738"/>
                  </a:cubicBezTo>
                  <a:cubicBezTo>
                    <a:pt x="428" y="725"/>
                    <a:pt x="424" y="699"/>
                    <a:pt x="444" y="706"/>
                  </a:cubicBezTo>
                  <a:cubicBezTo>
                    <a:pt x="465" y="713"/>
                    <a:pt x="512" y="712"/>
                    <a:pt x="501" y="725"/>
                  </a:cubicBezTo>
                  <a:cubicBezTo>
                    <a:pt x="489" y="739"/>
                    <a:pt x="506" y="755"/>
                    <a:pt x="516" y="754"/>
                  </a:cubicBezTo>
                  <a:cubicBezTo>
                    <a:pt x="526" y="753"/>
                    <a:pt x="530" y="732"/>
                    <a:pt x="552" y="734"/>
                  </a:cubicBezTo>
                  <a:cubicBezTo>
                    <a:pt x="573" y="736"/>
                    <a:pt x="596" y="764"/>
                    <a:pt x="613" y="770"/>
                  </a:cubicBezTo>
                  <a:cubicBezTo>
                    <a:pt x="630" y="775"/>
                    <a:pt x="635" y="774"/>
                    <a:pt x="640" y="793"/>
                  </a:cubicBezTo>
                  <a:cubicBezTo>
                    <a:pt x="645" y="813"/>
                    <a:pt x="634" y="832"/>
                    <a:pt x="649" y="847"/>
                  </a:cubicBezTo>
                  <a:cubicBezTo>
                    <a:pt x="665" y="863"/>
                    <a:pt x="679" y="831"/>
                    <a:pt x="685" y="853"/>
                  </a:cubicBezTo>
                  <a:cubicBezTo>
                    <a:pt x="691" y="874"/>
                    <a:pt x="659" y="896"/>
                    <a:pt x="685" y="908"/>
                  </a:cubicBezTo>
                  <a:cubicBezTo>
                    <a:pt x="712" y="920"/>
                    <a:pt x="751" y="911"/>
                    <a:pt x="758" y="888"/>
                  </a:cubicBezTo>
                  <a:cubicBezTo>
                    <a:pt x="765" y="866"/>
                    <a:pt x="779" y="828"/>
                    <a:pt x="780" y="809"/>
                  </a:cubicBezTo>
                  <a:cubicBezTo>
                    <a:pt x="781" y="790"/>
                    <a:pt x="777" y="701"/>
                    <a:pt x="763" y="673"/>
                  </a:cubicBezTo>
                  <a:cubicBezTo>
                    <a:pt x="749" y="646"/>
                    <a:pt x="758" y="469"/>
                    <a:pt x="758" y="469"/>
                  </a:cubicBezTo>
                  <a:cubicBezTo>
                    <a:pt x="758" y="469"/>
                    <a:pt x="1016" y="282"/>
                    <a:pt x="1015" y="276"/>
                  </a:cubicBezTo>
                  <a:cubicBezTo>
                    <a:pt x="1014" y="269"/>
                    <a:pt x="980" y="89"/>
                    <a:pt x="980" y="89"/>
                  </a:cubicBezTo>
                  <a:cubicBezTo>
                    <a:pt x="750" y="44"/>
                    <a:pt x="750" y="44"/>
                    <a:pt x="750" y="44"/>
                  </a:cubicBezTo>
                  <a:cubicBezTo>
                    <a:pt x="613" y="0"/>
                    <a:pt x="613" y="0"/>
                    <a:pt x="613" y="0"/>
                  </a:cubicBezTo>
                  <a:cubicBezTo>
                    <a:pt x="563" y="72"/>
                    <a:pt x="563" y="72"/>
                    <a:pt x="563" y="72"/>
                  </a:cubicBezTo>
                  <a:cubicBezTo>
                    <a:pt x="426" y="264"/>
                    <a:pt x="426" y="264"/>
                    <a:pt x="426" y="264"/>
                  </a:cubicBezTo>
                  <a:cubicBezTo>
                    <a:pt x="71" y="382"/>
                    <a:pt x="71" y="382"/>
                    <a:pt x="71" y="382"/>
                  </a:cubicBezTo>
                  <a:cubicBezTo>
                    <a:pt x="0" y="576"/>
                    <a:pt x="0" y="576"/>
                    <a:pt x="0" y="576"/>
                  </a:cubicBezTo>
                  <a:cubicBezTo>
                    <a:pt x="25" y="772"/>
                    <a:pt x="25" y="772"/>
                    <a:pt x="25" y="772"/>
                  </a:cubicBezTo>
                  <a:cubicBezTo>
                    <a:pt x="130" y="795"/>
                    <a:pt x="130" y="795"/>
                    <a:pt x="130" y="795"/>
                  </a:cubicBezTo>
                  <a:cubicBezTo>
                    <a:pt x="186" y="810"/>
                    <a:pt x="186" y="810"/>
                    <a:pt x="186" y="810"/>
                  </a:cubicBezTo>
                  <a:cubicBezTo>
                    <a:pt x="222" y="844"/>
                    <a:pt x="222" y="844"/>
                    <a:pt x="222" y="844"/>
                  </a:cubicBezTo>
                  <a:lnTo>
                    <a:pt x="234" y="858"/>
                  </a:lnTo>
                  <a:close/>
                </a:path>
              </a:pathLst>
            </a:custGeom>
            <a:solidFill>
              <a:srgbClr val="FCD767"/>
            </a:solidFill>
            <a:ln w="6350" cap="flat" cmpd="sng">
              <a:solidFill>
                <a:srgbClr val="FCFCFC"/>
              </a:solidFill>
              <a:miter lim="800000"/>
            </a:ln>
          </p:spPr>
          <p:txBody>
            <a:bodyPr/>
            <a:lstStyle/>
            <a:p>
              <a:endParaRPr lang="zh-CN" altLang="en-US"/>
            </a:p>
          </p:txBody>
        </p:sp>
        <p:sp>
          <p:nvSpPr>
            <p:cNvPr id="21538" name="Freeform 12"/>
            <p:cNvSpPr>
              <a:spLocks noChangeArrowheads="1"/>
            </p:cNvSpPr>
            <p:nvPr/>
          </p:nvSpPr>
          <p:spPr bwMode="auto">
            <a:xfrm>
              <a:off x="3363912" y="2573338"/>
              <a:ext cx="849313" cy="557212"/>
            </a:xfrm>
            <a:custGeom>
              <a:avLst/>
              <a:gdLst>
                <a:gd name="T0" fmla="*/ 69585440 w 1517"/>
                <a:gd name="T1" fmla="*/ 122689579 h 996"/>
                <a:gd name="T2" fmla="*/ 83377119 w 1517"/>
                <a:gd name="T3" fmla="*/ 122689579 h 996"/>
                <a:gd name="T4" fmla="*/ 93093551 w 1517"/>
                <a:gd name="T5" fmla="*/ 127697773 h 996"/>
                <a:gd name="T6" fmla="*/ 96855274 w 1517"/>
                <a:gd name="T7" fmla="*/ 141155898 h 996"/>
                <a:gd name="T8" fmla="*/ 103751113 w 1517"/>
                <a:gd name="T9" fmla="*/ 164629852 h 996"/>
                <a:gd name="T10" fmla="*/ 104691124 w 1517"/>
                <a:gd name="T11" fmla="*/ 179026733 h 996"/>
                <a:gd name="T12" fmla="*/ 94347645 w 1517"/>
                <a:gd name="T13" fmla="*/ 184660392 h 996"/>
                <a:gd name="T14" fmla="*/ 75540709 w 1517"/>
                <a:gd name="T15" fmla="*/ 194050198 h 996"/>
                <a:gd name="T16" fmla="*/ 56107285 w 1517"/>
                <a:gd name="T17" fmla="*/ 206569566 h 996"/>
                <a:gd name="T18" fmla="*/ 30090986 w 1517"/>
                <a:gd name="T19" fmla="*/ 210638444 h 996"/>
                <a:gd name="T20" fmla="*/ 9403468 w 1517"/>
                <a:gd name="T21" fmla="*/ 215958811 h 996"/>
                <a:gd name="T22" fmla="*/ 7209363 w 1517"/>
                <a:gd name="T23" fmla="*/ 225348617 h 996"/>
                <a:gd name="T24" fmla="*/ 12851108 w 1517"/>
                <a:gd name="T25" fmla="*/ 237867985 h 996"/>
                <a:gd name="T26" fmla="*/ 19433983 w 1517"/>
                <a:gd name="T27" fmla="*/ 263532744 h 996"/>
                <a:gd name="T28" fmla="*/ 34165673 w 1517"/>
                <a:gd name="T29" fmla="*/ 276678136 h 996"/>
                <a:gd name="T30" fmla="*/ 43882665 w 1517"/>
                <a:gd name="T31" fmla="*/ 296083212 h 996"/>
                <a:gd name="T32" fmla="*/ 57987867 w 1517"/>
                <a:gd name="T33" fmla="*/ 301716871 h 996"/>
                <a:gd name="T34" fmla="*/ 67077811 w 1517"/>
                <a:gd name="T35" fmla="*/ 277616893 h 996"/>
                <a:gd name="T36" fmla="*/ 84630653 w 1517"/>
                <a:gd name="T37" fmla="*/ 266036282 h 996"/>
                <a:gd name="T38" fmla="*/ 104064637 w 1517"/>
                <a:gd name="T39" fmla="*/ 261341939 h 996"/>
                <a:gd name="T40" fmla="*/ 119109850 w 1517"/>
                <a:gd name="T41" fmla="*/ 270105160 h 996"/>
                <a:gd name="T42" fmla="*/ 136663252 w 1517"/>
                <a:gd name="T43" fmla="*/ 256333744 h 996"/>
                <a:gd name="T44" fmla="*/ 131020947 w 1517"/>
                <a:gd name="T45" fmla="*/ 239120033 h 996"/>
                <a:gd name="T46" fmla="*/ 144499102 w 1517"/>
                <a:gd name="T47" fmla="*/ 234425130 h 996"/>
                <a:gd name="T48" fmla="*/ 158290780 w 1517"/>
                <a:gd name="T49" fmla="*/ 236928668 h 996"/>
                <a:gd name="T50" fmla="*/ 171455412 w 1517"/>
                <a:gd name="T51" fmla="*/ 240058790 h 996"/>
                <a:gd name="T52" fmla="*/ 195277606 w 1517"/>
                <a:gd name="T53" fmla="*/ 246944498 h 996"/>
                <a:gd name="T54" fmla="*/ 215965124 w 1517"/>
                <a:gd name="T55" fmla="*/ 253204182 h 996"/>
                <a:gd name="T56" fmla="*/ 231637384 w 1517"/>
                <a:gd name="T57" fmla="*/ 262593428 h 996"/>
                <a:gd name="T58" fmla="*/ 249817273 w 1517"/>
                <a:gd name="T59" fmla="*/ 260089890 h 996"/>
                <a:gd name="T60" fmla="*/ 268937733 w 1517"/>
                <a:gd name="T61" fmla="*/ 249761328 h 996"/>
                <a:gd name="T62" fmla="*/ 268937733 w 1517"/>
                <a:gd name="T63" fmla="*/ 262593428 h 996"/>
                <a:gd name="T64" fmla="*/ 284609993 w 1517"/>
                <a:gd name="T65" fmla="*/ 267914355 h 996"/>
                <a:gd name="T66" fmla="*/ 295894043 w 1517"/>
                <a:gd name="T67" fmla="*/ 251639401 h 996"/>
                <a:gd name="T68" fmla="*/ 310626292 w 1517"/>
                <a:gd name="T69" fmla="*/ 249761328 h 996"/>
                <a:gd name="T70" fmla="*/ 316895084 w 1517"/>
                <a:gd name="T71" fmla="*/ 263532744 h 996"/>
                <a:gd name="T72" fmla="*/ 322537389 w 1517"/>
                <a:gd name="T73" fmla="*/ 289823528 h 996"/>
                <a:gd name="T74" fmla="*/ 332567345 w 1517"/>
                <a:gd name="T75" fmla="*/ 295769920 h 996"/>
                <a:gd name="T76" fmla="*/ 346672547 w 1517"/>
                <a:gd name="T77" fmla="*/ 282624528 h 996"/>
                <a:gd name="T78" fmla="*/ 355135444 w 1517"/>
                <a:gd name="T79" fmla="*/ 273861306 h 996"/>
                <a:gd name="T80" fmla="*/ 365479483 w 1517"/>
                <a:gd name="T81" fmla="*/ 271044477 h 996"/>
                <a:gd name="T82" fmla="*/ 381151743 w 1517"/>
                <a:gd name="T83" fmla="*/ 266662306 h 996"/>
                <a:gd name="T84" fmla="*/ 394629898 w 1517"/>
                <a:gd name="T85" fmla="*/ 252265425 h 996"/>
                <a:gd name="T86" fmla="*/ 411556253 w 1517"/>
                <a:gd name="T87" fmla="*/ 246318474 h 996"/>
                <a:gd name="T88" fmla="*/ 430989676 w 1517"/>
                <a:gd name="T89" fmla="*/ 234425130 h 996"/>
                <a:gd name="T90" fmla="*/ 445094879 w 1517"/>
                <a:gd name="T91" fmla="*/ 236615936 h 996"/>
                <a:gd name="T92" fmla="*/ 472051749 w 1517"/>
                <a:gd name="T93" fmla="*/ 222218495 h 996"/>
                <a:gd name="T94" fmla="*/ 475499388 w 1517"/>
                <a:gd name="T95" fmla="*/ 136148263 h 996"/>
                <a:gd name="T96" fmla="*/ 369554170 w 1517"/>
                <a:gd name="T97" fmla="*/ 68856522 h 996"/>
                <a:gd name="T98" fmla="*/ 217532182 w 1517"/>
                <a:gd name="T99" fmla="*/ 13458124 h 996"/>
                <a:gd name="T100" fmla="*/ 115035163 w 1517"/>
                <a:gd name="T101" fmla="*/ 0 h 996"/>
                <a:gd name="T102" fmla="*/ 34479197 w 1517"/>
                <a:gd name="T103" fmla="*/ 11267319 h 996"/>
                <a:gd name="T104" fmla="*/ 22881623 w 1517"/>
                <a:gd name="T105" fmla="*/ 50703495 h 996"/>
                <a:gd name="T106" fmla="*/ 53286133 w 1517"/>
                <a:gd name="T107" fmla="*/ 110483503 h 996"/>
                <a:gd name="T108" fmla="*/ 69585440 w 1517"/>
                <a:gd name="T109" fmla="*/ 122689579 h 9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17"/>
                <a:gd name="T166" fmla="*/ 0 h 996"/>
                <a:gd name="T167" fmla="*/ 1517 w 1517"/>
                <a:gd name="T168" fmla="*/ 996 h 9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17" h="996">
                  <a:moveTo>
                    <a:pt x="222" y="392"/>
                  </a:moveTo>
                  <a:cubicBezTo>
                    <a:pt x="222" y="392"/>
                    <a:pt x="248" y="389"/>
                    <a:pt x="266" y="392"/>
                  </a:cubicBezTo>
                  <a:cubicBezTo>
                    <a:pt x="284" y="395"/>
                    <a:pt x="306" y="384"/>
                    <a:pt x="297" y="408"/>
                  </a:cubicBezTo>
                  <a:cubicBezTo>
                    <a:pt x="289" y="432"/>
                    <a:pt x="283" y="432"/>
                    <a:pt x="309" y="451"/>
                  </a:cubicBezTo>
                  <a:cubicBezTo>
                    <a:pt x="335" y="470"/>
                    <a:pt x="338" y="503"/>
                    <a:pt x="331" y="526"/>
                  </a:cubicBezTo>
                  <a:cubicBezTo>
                    <a:pt x="324" y="550"/>
                    <a:pt x="341" y="557"/>
                    <a:pt x="334" y="572"/>
                  </a:cubicBezTo>
                  <a:cubicBezTo>
                    <a:pt x="327" y="588"/>
                    <a:pt x="327" y="594"/>
                    <a:pt x="301" y="590"/>
                  </a:cubicBezTo>
                  <a:cubicBezTo>
                    <a:pt x="276" y="586"/>
                    <a:pt x="259" y="600"/>
                    <a:pt x="241" y="620"/>
                  </a:cubicBezTo>
                  <a:cubicBezTo>
                    <a:pt x="224" y="640"/>
                    <a:pt x="209" y="660"/>
                    <a:pt x="179" y="660"/>
                  </a:cubicBezTo>
                  <a:cubicBezTo>
                    <a:pt x="148" y="660"/>
                    <a:pt x="112" y="665"/>
                    <a:pt x="96" y="673"/>
                  </a:cubicBezTo>
                  <a:cubicBezTo>
                    <a:pt x="80" y="682"/>
                    <a:pt x="54" y="687"/>
                    <a:pt x="30" y="690"/>
                  </a:cubicBezTo>
                  <a:cubicBezTo>
                    <a:pt x="7" y="692"/>
                    <a:pt x="0" y="705"/>
                    <a:pt x="23" y="720"/>
                  </a:cubicBezTo>
                  <a:cubicBezTo>
                    <a:pt x="47" y="735"/>
                    <a:pt x="44" y="733"/>
                    <a:pt x="41" y="760"/>
                  </a:cubicBezTo>
                  <a:cubicBezTo>
                    <a:pt x="38" y="787"/>
                    <a:pt x="47" y="825"/>
                    <a:pt x="62" y="842"/>
                  </a:cubicBezTo>
                  <a:cubicBezTo>
                    <a:pt x="78" y="859"/>
                    <a:pt x="100" y="862"/>
                    <a:pt x="109" y="884"/>
                  </a:cubicBezTo>
                  <a:cubicBezTo>
                    <a:pt x="118" y="906"/>
                    <a:pt x="122" y="930"/>
                    <a:pt x="140" y="946"/>
                  </a:cubicBezTo>
                  <a:cubicBezTo>
                    <a:pt x="158" y="962"/>
                    <a:pt x="176" y="996"/>
                    <a:pt x="185" y="964"/>
                  </a:cubicBezTo>
                  <a:cubicBezTo>
                    <a:pt x="193" y="932"/>
                    <a:pt x="198" y="904"/>
                    <a:pt x="214" y="887"/>
                  </a:cubicBezTo>
                  <a:cubicBezTo>
                    <a:pt x="230" y="871"/>
                    <a:pt x="243" y="865"/>
                    <a:pt x="270" y="850"/>
                  </a:cubicBezTo>
                  <a:cubicBezTo>
                    <a:pt x="297" y="835"/>
                    <a:pt x="310" y="825"/>
                    <a:pt x="332" y="835"/>
                  </a:cubicBezTo>
                  <a:cubicBezTo>
                    <a:pt x="353" y="846"/>
                    <a:pt x="353" y="869"/>
                    <a:pt x="380" y="863"/>
                  </a:cubicBezTo>
                  <a:cubicBezTo>
                    <a:pt x="407" y="858"/>
                    <a:pt x="430" y="837"/>
                    <a:pt x="436" y="819"/>
                  </a:cubicBezTo>
                  <a:cubicBezTo>
                    <a:pt x="442" y="800"/>
                    <a:pt x="394" y="773"/>
                    <a:pt x="418" y="764"/>
                  </a:cubicBezTo>
                  <a:cubicBezTo>
                    <a:pt x="442" y="755"/>
                    <a:pt x="450" y="759"/>
                    <a:pt x="461" y="749"/>
                  </a:cubicBezTo>
                  <a:cubicBezTo>
                    <a:pt x="471" y="739"/>
                    <a:pt x="491" y="752"/>
                    <a:pt x="505" y="757"/>
                  </a:cubicBezTo>
                  <a:cubicBezTo>
                    <a:pt x="519" y="761"/>
                    <a:pt x="528" y="751"/>
                    <a:pt x="547" y="767"/>
                  </a:cubicBezTo>
                  <a:cubicBezTo>
                    <a:pt x="567" y="783"/>
                    <a:pt x="607" y="796"/>
                    <a:pt x="623" y="789"/>
                  </a:cubicBezTo>
                  <a:cubicBezTo>
                    <a:pt x="638" y="781"/>
                    <a:pt x="679" y="800"/>
                    <a:pt x="689" y="809"/>
                  </a:cubicBezTo>
                  <a:cubicBezTo>
                    <a:pt x="698" y="817"/>
                    <a:pt x="709" y="835"/>
                    <a:pt x="739" y="839"/>
                  </a:cubicBezTo>
                  <a:cubicBezTo>
                    <a:pt x="768" y="843"/>
                    <a:pt x="774" y="846"/>
                    <a:pt x="797" y="831"/>
                  </a:cubicBezTo>
                  <a:cubicBezTo>
                    <a:pt x="821" y="816"/>
                    <a:pt x="847" y="786"/>
                    <a:pt x="858" y="798"/>
                  </a:cubicBezTo>
                  <a:cubicBezTo>
                    <a:pt x="868" y="811"/>
                    <a:pt x="844" y="818"/>
                    <a:pt x="858" y="839"/>
                  </a:cubicBezTo>
                  <a:cubicBezTo>
                    <a:pt x="871" y="861"/>
                    <a:pt x="889" y="874"/>
                    <a:pt x="908" y="856"/>
                  </a:cubicBezTo>
                  <a:cubicBezTo>
                    <a:pt x="927" y="837"/>
                    <a:pt x="937" y="822"/>
                    <a:pt x="944" y="804"/>
                  </a:cubicBezTo>
                  <a:cubicBezTo>
                    <a:pt x="950" y="786"/>
                    <a:pt x="974" y="784"/>
                    <a:pt x="991" y="798"/>
                  </a:cubicBezTo>
                  <a:cubicBezTo>
                    <a:pt x="1008" y="813"/>
                    <a:pt x="1007" y="815"/>
                    <a:pt x="1011" y="842"/>
                  </a:cubicBezTo>
                  <a:cubicBezTo>
                    <a:pt x="1015" y="869"/>
                    <a:pt x="1012" y="904"/>
                    <a:pt x="1029" y="926"/>
                  </a:cubicBezTo>
                  <a:cubicBezTo>
                    <a:pt x="1046" y="949"/>
                    <a:pt x="1050" y="958"/>
                    <a:pt x="1061" y="945"/>
                  </a:cubicBezTo>
                  <a:cubicBezTo>
                    <a:pt x="1073" y="932"/>
                    <a:pt x="1090" y="906"/>
                    <a:pt x="1106" y="903"/>
                  </a:cubicBezTo>
                  <a:cubicBezTo>
                    <a:pt x="1123" y="899"/>
                    <a:pt x="1129" y="888"/>
                    <a:pt x="1133" y="875"/>
                  </a:cubicBezTo>
                  <a:cubicBezTo>
                    <a:pt x="1136" y="862"/>
                    <a:pt x="1138" y="858"/>
                    <a:pt x="1166" y="866"/>
                  </a:cubicBezTo>
                  <a:cubicBezTo>
                    <a:pt x="1194" y="874"/>
                    <a:pt x="1191" y="867"/>
                    <a:pt x="1216" y="852"/>
                  </a:cubicBezTo>
                  <a:cubicBezTo>
                    <a:pt x="1240" y="836"/>
                    <a:pt x="1231" y="815"/>
                    <a:pt x="1259" y="806"/>
                  </a:cubicBezTo>
                  <a:cubicBezTo>
                    <a:pt x="1288" y="796"/>
                    <a:pt x="1297" y="813"/>
                    <a:pt x="1313" y="787"/>
                  </a:cubicBezTo>
                  <a:cubicBezTo>
                    <a:pt x="1328" y="761"/>
                    <a:pt x="1362" y="754"/>
                    <a:pt x="1375" y="749"/>
                  </a:cubicBezTo>
                  <a:cubicBezTo>
                    <a:pt x="1388" y="744"/>
                    <a:pt x="1397" y="729"/>
                    <a:pt x="1420" y="756"/>
                  </a:cubicBezTo>
                  <a:cubicBezTo>
                    <a:pt x="1443" y="783"/>
                    <a:pt x="1496" y="734"/>
                    <a:pt x="1506" y="710"/>
                  </a:cubicBezTo>
                  <a:cubicBezTo>
                    <a:pt x="1515" y="685"/>
                    <a:pt x="1517" y="435"/>
                    <a:pt x="1517" y="435"/>
                  </a:cubicBezTo>
                  <a:cubicBezTo>
                    <a:pt x="1179" y="220"/>
                    <a:pt x="1179" y="220"/>
                    <a:pt x="1179" y="220"/>
                  </a:cubicBezTo>
                  <a:cubicBezTo>
                    <a:pt x="694" y="43"/>
                    <a:pt x="694" y="43"/>
                    <a:pt x="694" y="43"/>
                  </a:cubicBezTo>
                  <a:cubicBezTo>
                    <a:pt x="367" y="0"/>
                    <a:pt x="367" y="0"/>
                    <a:pt x="367" y="0"/>
                  </a:cubicBezTo>
                  <a:cubicBezTo>
                    <a:pt x="110" y="36"/>
                    <a:pt x="110" y="36"/>
                    <a:pt x="110" y="36"/>
                  </a:cubicBezTo>
                  <a:cubicBezTo>
                    <a:pt x="73" y="162"/>
                    <a:pt x="73" y="162"/>
                    <a:pt x="73" y="162"/>
                  </a:cubicBezTo>
                  <a:cubicBezTo>
                    <a:pt x="170" y="353"/>
                    <a:pt x="170" y="353"/>
                    <a:pt x="170" y="353"/>
                  </a:cubicBezTo>
                  <a:lnTo>
                    <a:pt x="222" y="392"/>
                  </a:lnTo>
                  <a:close/>
                </a:path>
              </a:pathLst>
            </a:custGeom>
            <a:solidFill>
              <a:srgbClr val="FCD767"/>
            </a:solidFill>
            <a:ln w="6350" cap="flat" cmpd="sng">
              <a:solidFill>
                <a:srgbClr val="FCFCFC"/>
              </a:solidFill>
              <a:miter lim="800000"/>
            </a:ln>
          </p:spPr>
          <p:txBody>
            <a:bodyPr/>
            <a:lstStyle/>
            <a:p>
              <a:endParaRPr lang="zh-CN" altLang="en-US"/>
            </a:p>
          </p:txBody>
        </p:sp>
        <p:sp>
          <p:nvSpPr>
            <p:cNvPr id="21539" name="Freeform 13"/>
            <p:cNvSpPr>
              <a:spLocks noChangeArrowheads="1"/>
            </p:cNvSpPr>
            <p:nvPr/>
          </p:nvSpPr>
          <p:spPr bwMode="auto">
            <a:xfrm>
              <a:off x="4398962" y="2692400"/>
              <a:ext cx="447675" cy="560387"/>
            </a:xfrm>
            <a:custGeom>
              <a:avLst/>
              <a:gdLst>
                <a:gd name="T0" fmla="*/ 173169084 w 800"/>
                <a:gd name="T1" fmla="*/ 65997034 h 1002"/>
                <a:gd name="T2" fmla="*/ 161269882 w 800"/>
                <a:gd name="T3" fmla="*/ 71001368 h 1002"/>
                <a:gd name="T4" fmla="*/ 155946467 w 800"/>
                <a:gd name="T5" fmla="*/ 82886942 h 1002"/>
                <a:gd name="T6" fmla="*/ 142794335 w 800"/>
                <a:gd name="T7" fmla="*/ 90394002 h 1002"/>
                <a:gd name="T8" fmla="*/ 136844175 w 800"/>
                <a:gd name="T9" fmla="*/ 98213135 h 1002"/>
                <a:gd name="T10" fmla="*/ 146238635 w 800"/>
                <a:gd name="T11" fmla="*/ 103530659 h 1002"/>
                <a:gd name="T12" fmla="*/ 161896068 w 800"/>
                <a:gd name="T13" fmla="*/ 92896170 h 1002"/>
                <a:gd name="T14" fmla="*/ 182876916 w 800"/>
                <a:gd name="T15" fmla="*/ 88204466 h 1002"/>
                <a:gd name="T16" fmla="*/ 201665276 w 800"/>
                <a:gd name="T17" fmla="*/ 105407005 h 1002"/>
                <a:gd name="T18" fmla="*/ 210433551 w 800"/>
                <a:gd name="T19" fmla="*/ 98526325 h 1002"/>
                <a:gd name="T20" fmla="*/ 222333312 w 800"/>
                <a:gd name="T21" fmla="*/ 80697406 h 1002"/>
                <a:gd name="T22" fmla="*/ 232040585 w 800"/>
                <a:gd name="T23" fmla="*/ 88829729 h 1002"/>
                <a:gd name="T24" fmla="*/ 243313601 w 800"/>
                <a:gd name="T25" fmla="*/ 100090040 h 1002"/>
                <a:gd name="T26" fmla="*/ 241747858 w 800"/>
                <a:gd name="T27" fmla="*/ 113852518 h 1002"/>
                <a:gd name="T28" fmla="*/ 226717169 w 800"/>
                <a:gd name="T29" fmla="*/ 118544221 h 1002"/>
                <a:gd name="T30" fmla="*/ 213565038 w 800"/>
                <a:gd name="T31" fmla="*/ 128552890 h 1002"/>
                <a:gd name="T32" fmla="*/ 200726278 w 800"/>
                <a:gd name="T33" fmla="*/ 140125832 h 1002"/>
                <a:gd name="T34" fmla="*/ 205736321 w 800"/>
                <a:gd name="T35" fmla="*/ 145755988 h 1002"/>
                <a:gd name="T36" fmla="*/ 213878410 w 800"/>
                <a:gd name="T37" fmla="*/ 137623665 h 1002"/>
                <a:gd name="T38" fmla="*/ 216696524 w 800"/>
                <a:gd name="T39" fmla="*/ 133870414 h 1002"/>
                <a:gd name="T40" fmla="*/ 222333312 w 800"/>
                <a:gd name="T41" fmla="*/ 139813201 h 1002"/>
                <a:gd name="T42" fmla="*/ 217009337 w 800"/>
                <a:gd name="T43" fmla="*/ 154514132 h 1002"/>
                <a:gd name="T44" fmla="*/ 205423508 w 800"/>
                <a:gd name="T45" fmla="*/ 161082181 h 1002"/>
                <a:gd name="T46" fmla="*/ 212312667 w 800"/>
                <a:gd name="T47" fmla="*/ 172342492 h 1002"/>
                <a:gd name="T48" fmla="*/ 212312667 w 800"/>
                <a:gd name="T49" fmla="*/ 191421935 h 1002"/>
                <a:gd name="T50" fmla="*/ 210433551 w 800"/>
                <a:gd name="T51" fmla="*/ 202994878 h 1002"/>
                <a:gd name="T52" fmla="*/ 216383152 w 800"/>
                <a:gd name="T53" fmla="*/ 218321071 h 1002"/>
                <a:gd name="T54" fmla="*/ 209181180 w 800"/>
                <a:gd name="T55" fmla="*/ 221761690 h 1002"/>
                <a:gd name="T56" fmla="*/ 200099533 w 800"/>
                <a:gd name="T57" fmla="*/ 233334633 h 1002"/>
                <a:gd name="T58" fmla="*/ 194776118 w 800"/>
                <a:gd name="T59" fmla="*/ 247409742 h 1002"/>
                <a:gd name="T60" fmla="*/ 185382218 w 800"/>
                <a:gd name="T61" fmla="*/ 255229434 h 1002"/>
                <a:gd name="T62" fmla="*/ 177240128 w 800"/>
                <a:gd name="T63" fmla="*/ 260233768 h 1002"/>
                <a:gd name="T64" fmla="*/ 168471854 w 800"/>
                <a:gd name="T65" fmla="*/ 268991912 h 1002"/>
                <a:gd name="T66" fmla="*/ 166279925 w 800"/>
                <a:gd name="T67" fmla="*/ 280564854 h 1002"/>
                <a:gd name="T68" fmla="*/ 166279925 w 800"/>
                <a:gd name="T69" fmla="*/ 295578416 h 1002"/>
                <a:gd name="T70" fmla="*/ 164401369 w 800"/>
                <a:gd name="T71" fmla="*/ 306525537 h 1002"/>
                <a:gd name="T72" fmla="*/ 154067351 w 800"/>
                <a:gd name="T73" fmla="*/ 303710739 h 1002"/>
                <a:gd name="T74" fmla="*/ 129328831 w 800"/>
                <a:gd name="T75" fmla="*/ 296203678 h 1002"/>
                <a:gd name="T76" fmla="*/ 108974727 w 800"/>
                <a:gd name="T77" fmla="*/ 295578416 h 1002"/>
                <a:gd name="T78" fmla="*/ 101146011 w 800"/>
                <a:gd name="T79" fmla="*/ 281503307 h 1002"/>
                <a:gd name="T80" fmla="*/ 95822595 w 800"/>
                <a:gd name="T81" fmla="*/ 288697177 h 1002"/>
                <a:gd name="T82" fmla="*/ 85175765 w 800"/>
                <a:gd name="T83" fmla="*/ 297767952 h 1002"/>
                <a:gd name="T84" fmla="*/ 69831144 w 800"/>
                <a:gd name="T85" fmla="*/ 298705845 h 1002"/>
                <a:gd name="T86" fmla="*/ 61063430 w 800"/>
                <a:gd name="T87" fmla="*/ 292763059 h 1002"/>
                <a:gd name="T88" fmla="*/ 51668970 w 800"/>
                <a:gd name="T89" fmla="*/ 272119900 h 1002"/>
                <a:gd name="T90" fmla="*/ 48537483 w 800"/>
                <a:gd name="T91" fmla="*/ 256793148 h 1002"/>
                <a:gd name="T92" fmla="*/ 41961697 w 800"/>
                <a:gd name="T93" fmla="*/ 246158658 h 1002"/>
                <a:gd name="T94" fmla="*/ 27556635 w 800"/>
                <a:gd name="T95" fmla="*/ 244282313 h 1002"/>
                <a:gd name="T96" fmla="*/ 21607034 w 800"/>
                <a:gd name="T97" fmla="*/ 220197976 h 1002"/>
                <a:gd name="T98" fmla="*/ 626185 w 800"/>
                <a:gd name="T99" fmla="*/ 195488376 h 1002"/>
                <a:gd name="T100" fmla="*/ 5323415 w 800"/>
                <a:gd name="T101" fmla="*/ 176095742 h 1002"/>
                <a:gd name="T102" fmla="*/ 8454902 w 800"/>
                <a:gd name="T103" fmla="*/ 156390477 h 1002"/>
                <a:gd name="T104" fmla="*/ 44779811 w 800"/>
                <a:gd name="T105" fmla="*/ 64120129 h 1002"/>
                <a:gd name="T106" fmla="*/ 71710260 w 800"/>
                <a:gd name="T107" fmla="*/ 0 h 1002"/>
                <a:gd name="T108" fmla="*/ 128389273 w 800"/>
                <a:gd name="T109" fmla="*/ 12198204 h 1002"/>
                <a:gd name="T110" fmla="*/ 171290528 w 800"/>
                <a:gd name="T111" fmla="*/ 39097899 h 1002"/>
                <a:gd name="T112" fmla="*/ 174422014 w 800"/>
                <a:gd name="T113" fmla="*/ 65371213 h 1002"/>
                <a:gd name="T114" fmla="*/ 173169084 w 800"/>
                <a:gd name="T115" fmla="*/ 65997034 h 100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00"/>
                <a:gd name="T175" fmla="*/ 0 h 1002"/>
                <a:gd name="T176" fmla="*/ 800 w 800"/>
                <a:gd name="T177" fmla="*/ 1002 h 100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00" h="1002">
                  <a:moveTo>
                    <a:pt x="553" y="211"/>
                  </a:moveTo>
                  <a:cubicBezTo>
                    <a:pt x="542" y="216"/>
                    <a:pt x="530" y="221"/>
                    <a:pt x="515" y="227"/>
                  </a:cubicBezTo>
                  <a:cubicBezTo>
                    <a:pt x="489" y="238"/>
                    <a:pt x="505" y="240"/>
                    <a:pt x="498" y="265"/>
                  </a:cubicBezTo>
                  <a:cubicBezTo>
                    <a:pt x="491" y="291"/>
                    <a:pt x="474" y="292"/>
                    <a:pt x="456" y="289"/>
                  </a:cubicBezTo>
                  <a:cubicBezTo>
                    <a:pt x="437" y="287"/>
                    <a:pt x="431" y="292"/>
                    <a:pt x="437" y="314"/>
                  </a:cubicBezTo>
                  <a:cubicBezTo>
                    <a:pt x="443" y="336"/>
                    <a:pt x="457" y="330"/>
                    <a:pt x="467" y="331"/>
                  </a:cubicBezTo>
                  <a:cubicBezTo>
                    <a:pt x="478" y="332"/>
                    <a:pt x="510" y="307"/>
                    <a:pt x="517" y="297"/>
                  </a:cubicBezTo>
                  <a:cubicBezTo>
                    <a:pt x="525" y="288"/>
                    <a:pt x="566" y="270"/>
                    <a:pt x="584" y="282"/>
                  </a:cubicBezTo>
                  <a:cubicBezTo>
                    <a:pt x="603" y="293"/>
                    <a:pt x="620" y="317"/>
                    <a:pt x="644" y="337"/>
                  </a:cubicBezTo>
                  <a:cubicBezTo>
                    <a:pt x="668" y="357"/>
                    <a:pt x="664" y="322"/>
                    <a:pt x="672" y="315"/>
                  </a:cubicBezTo>
                  <a:cubicBezTo>
                    <a:pt x="681" y="308"/>
                    <a:pt x="693" y="284"/>
                    <a:pt x="710" y="258"/>
                  </a:cubicBezTo>
                  <a:cubicBezTo>
                    <a:pt x="727" y="232"/>
                    <a:pt x="739" y="259"/>
                    <a:pt x="741" y="284"/>
                  </a:cubicBezTo>
                  <a:cubicBezTo>
                    <a:pt x="742" y="308"/>
                    <a:pt x="754" y="300"/>
                    <a:pt x="777" y="320"/>
                  </a:cubicBezTo>
                  <a:cubicBezTo>
                    <a:pt x="800" y="340"/>
                    <a:pt x="780" y="348"/>
                    <a:pt x="772" y="364"/>
                  </a:cubicBezTo>
                  <a:cubicBezTo>
                    <a:pt x="765" y="381"/>
                    <a:pt x="744" y="388"/>
                    <a:pt x="724" y="379"/>
                  </a:cubicBezTo>
                  <a:cubicBezTo>
                    <a:pt x="703" y="371"/>
                    <a:pt x="687" y="399"/>
                    <a:pt x="682" y="411"/>
                  </a:cubicBezTo>
                  <a:cubicBezTo>
                    <a:pt x="677" y="422"/>
                    <a:pt x="678" y="429"/>
                    <a:pt x="641" y="448"/>
                  </a:cubicBezTo>
                  <a:cubicBezTo>
                    <a:pt x="604" y="466"/>
                    <a:pt x="645" y="472"/>
                    <a:pt x="657" y="466"/>
                  </a:cubicBezTo>
                  <a:cubicBezTo>
                    <a:pt x="668" y="461"/>
                    <a:pt x="682" y="450"/>
                    <a:pt x="683" y="440"/>
                  </a:cubicBezTo>
                  <a:cubicBezTo>
                    <a:pt x="685" y="429"/>
                    <a:pt x="682" y="450"/>
                    <a:pt x="692" y="428"/>
                  </a:cubicBezTo>
                  <a:cubicBezTo>
                    <a:pt x="702" y="406"/>
                    <a:pt x="710" y="434"/>
                    <a:pt x="710" y="447"/>
                  </a:cubicBezTo>
                  <a:cubicBezTo>
                    <a:pt x="710" y="460"/>
                    <a:pt x="698" y="481"/>
                    <a:pt x="693" y="494"/>
                  </a:cubicBezTo>
                  <a:cubicBezTo>
                    <a:pt x="687" y="507"/>
                    <a:pt x="678" y="506"/>
                    <a:pt x="656" y="515"/>
                  </a:cubicBezTo>
                  <a:cubicBezTo>
                    <a:pt x="634" y="524"/>
                    <a:pt x="662" y="531"/>
                    <a:pt x="678" y="551"/>
                  </a:cubicBezTo>
                  <a:cubicBezTo>
                    <a:pt x="695" y="571"/>
                    <a:pt x="693" y="591"/>
                    <a:pt x="678" y="612"/>
                  </a:cubicBezTo>
                  <a:cubicBezTo>
                    <a:pt x="664" y="632"/>
                    <a:pt x="661" y="630"/>
                    <a:pt x="672" y="649"/>
                  </a:cubicBezTo>
                  <a:cubicBezTo>
                    <a:pt x="682" y="667"/>
                    <a:pt x="681" y="669"/>
                    <a:pt x="691" y="698"/>
                  </a:cubicBezTo>
                  <a:cubicBezTo>
                    <a:pt x="701" y="726"/>
                    <a:pt x="670" y="694"/>
                    <a:pt x="668" y="709"/>
                  </a:cubicBezTo>
                  <a:cubicBezTo>
                    <a:pt x="666" y="724"/>
                    <a:pt x="656" y="730"/>
                    <a:pt x="639" y="746"/>
                  </a:cubicBezTo>
                  <a:cubicBezTo>
                    <a:pt x="622" y="763"/>
                    <a:pt x="623" y="774"/>
                    <a:pt x="622" y="791"/>
                  </a:cubicBezTo>
                  <a:cubicBezTo>
                    <a:pt x="620" y="807"/>
                    <a:pt x="605" y="817"/>
                    <a:pt x="592" y="816"/>
                  </a:cubicBezTo>
                  <a:cubicBezTo>
                    <a:pt x="579" y="815"/>
                    <a:pt x="573" y="814"/>
                    <a:pt x="566" y="832"/>
                  </a:cubicBezTo>
                  <a:cubicBezTo>
                    <a:pt x="560" y="849"/>
                    <a:pt x="553" y="858"/>
                    <a:pt x="538" y="860"/>
                  </a:cubicBezTo>
                  <a:cubicBezTo>
                    <a:pt x="524" y="861"/>
                    <a:pt x="523" y="871"/>
                    <a:pt x="531" y="897"/>
                  </a:cubicBezTo>
                  <a:cubicBezTo>
                    <a:pt x="538" y="923"/>
                    <a:pt x="534" y="929"/>
                    <a:pt x="531" y="945"/>
                  </a:cubicBezTo>
                  <a:cubicBezTo>
                    <a:pt x="528" y="959"/>
                    <a:pt x="536" y="961"/>
                    <a:pt x="525" y="980"/>
                  </a:cubicBezTo>
                  <a:cubicBezTo>
                    <a:pt x="525" y="980"/>
                    <a:pt x="505" y="1002"/>
                    <a:pt x="492" y="971"/>
                  </a:cubicBezTo>
                  <a:cubicBezTo>
                    <a:pt x="480" y="940"/>
                    <a:pt x="454" y="919"/>
                    <a:pt x="413" y="947"/>
                  </a:cubicBezTo>
                  <a:cubicBezTo>
                    <a:pt x="372" y="976"/>
                    <a:pt x="359" y="983"/>
                    <a:pt x="348" y="945"/>
                  </a:cubicBezTo>
                  <a:cubicBezTo>
                    <a:pt x="337" y="907"/>
                    <a:pt x="348" y="902"/>
                    <a:pt x="323" y="900"/>
                  </a:cubicBezTo>
                  <a:cubicBezTo>
                    <a:pt x="299" y="898"/>
                    <a:pt x="311" y="909"/>
                    <a:pt x="306" y="923"/>
                  </a:cubicBezTo>
                  <a:cubicBezTo>
                    <a:pt x="301" y="937"/>
                    <a:pt x="281" y="939"/>
                    <a:pt x="272" y="952"/>
                  </a:cubicBezTo>
                  <a:cubicBezTo>
                    <a:pt x="263" y="964"/>
                    <a:pt x="245" y="948"/>
                    <a:pt x="223" y="955"/>
                  </a:cubicBezTo>
                  <a:cubicBezTo>
                    <a:pt x="200" y="961"/>
                    <a:pt x="187" y="961"/>
                    <a:pt x="195" y="936"/>
                  </a:cubicBezTo>
                  <a:cubicBezTo>
                    <a:pt x="203" y="912"/>
                    <a:pt x="178" y="885"/>
                    <a:pt x="165" y="870"/>
                  </a:cubicBezTo>
                  <a:cubicBezTo>
                    <a:pt x="153" y="854"/>
                    <a:pt x="142" y="844"/>
                    <a:pt x="155" y="821"/>
                  </a:cubicBezTo>
                  <a:cubicBezTo>
                    <a:pt x="169" y="799"/>
                    <a:pt x="158" y="776"/>
                    <a:pt x="134" y="787"/>
                  </a:cubicBezTo>
                  <a:cubicBezTo>
                    <a:pt x="109" y="797"/>
                    <a:pt x="97" y="810"/>
                    <a:pt x="88" y="781"/>
                  </a:cubicBezTo>
                  <a:cubicBezTo>
                    <a:pt x="78" y="753"/>
                    <a:pt x="96" y="734"/>
                    <a:pt x="69" y="704"/>
                  </a:cubicBezTo>
                  <a:cubicBezTo>
                    <a:pt x="42" y="673"/>
                    <a:pt x="3" y="661"/>
                    <a:pt x="2" y="625"/>
                  </a:cubicBezTo>
                  <a:cubicBezTo>
                    <a:pt x="0" y="589"/>
                    <a:pt x="9" y="573"/>
                    <a:pt x="17" y="563"/>
                  </a:cubicBezTo>
                  <a:cubicBezTo>
                    <a:pt x="25" y="553"/>
                    <a:pt x="27" y="503"/>
                    <a:pt x="27" y="500"/>
                  </a:cubicBezTo>
                  <a:cubicBezTo>
                    <a:pt x="27" y="497"/>
                    <a:pt x="143" y="205"/>
                    <a:pt x="143" y="205"/>
                  </a:cubicBezTo>
                  <a:cubicBezTo>
                    <a:pt x="229" y="0"/>
                    <a:pt x="229" y="0"/>
                    <a:pt x="229" y="0"/>
                  </a:cubicBezTo>
                  <a:cubicBezTo>
                    <a:pt x="410" y="39"/>
                    <a:pt x="410" y="39"/>
                    <a:pt x="410" y="39"/>
                  </a:cubicBezTo>
                  <a:cubicBezTo>
                    <a:pt x="547" y="125"/>
                    <a:pt x="547" y="125"/>
                    <a:pt x="547" y="125"/>
                  </a:cubicBezTo>
                  <a:cubicBezTo>
                    <a:pt x="557" y="209"/>
                    <a:pt x="557" y="209"/>
                    <a:pt x="557" y="209"/>
                  </a:cubicBezTo>
                  <a:lnTo>
                    <a:pt x="553" y="211"/>
                  </a:lnTo>
                  <a:close/>
                </a:path>
              </a:pathLst>
            </a:custGeom>
            <a:solidFill>
              <a:srgbClr val="FCD767"/>
            </a:solidFill>
            <a:ln w="6350" cap="flat" cmpd="sng">
              <a:solidFill>
                <a:srgbClr val="FCFCFC"/>
              </a:solidFill>
              <a:miter lim="800000"/>
            </a:ln>
          </p:spPr>
          <p:txBody>
            <a:bodyPr/>
            <a:lstStyle/>
            <a:p>
              <a:endParaRPr lang="zh-CN" altLang="en-US"/>
            </a:p>
          </p:txBody>
        </p:sp>
        <p:sp>
          <p:nvSpPr>
            <p:cNvPr id="21540" name="Freeform 14"/>
            <p:cNvSpPr>
              <a:spLocks noChangeArrowheads="1"/>
            </p:cNvSpPr>
            <p:nvPr/>
          </p:nvSpPr>
          <p:spPr bwMode="auto">
            <a:xfrm>
              <a:off x="4652962" y="2701925"/>
              <a:ext cx="117475" cy="107950"/>
            </a:xfrm>
            <a:custGeom>
              <a:avLst/>
              <a:gdLst>
                <a:gd name="T0" fmla="*/ 32545050 w 210"/>
                <a:gd name="T1" fmla="*/ 60379288 h 193"/>
                <a:gd name="T2" fmla="*/ 37552282 w 210"/>
                <a:gd name="T3" fmla="*/ 56937752 h 193"/>
                <a:gd name="T4" fmla="*/ 57892799 w 210"/>
                <a:gd name="T5" fmla="*/ 42234179 h 193"/>
                <a:gd name="T6" fmla="*/ 61022109 w 210"/>
                <a:gd name="T7" fmla="*/ 31284805 h 193"/>
                <a:gd name="T8" fmla="*/ 47878894 w 210"/>
                <a:gd name="T9" fmla="*/ 12826474 h 193"/>
                <a:gd name="T10" fmla="*/ 26912404 w 210"/>
                <a:gd name="T11" fmla="*/ 4066862 h 193"/>
                <a:gd name="T12" fmla="*/ 25347749 w 210"/>
                <a:gd name="T13" fmla="*/ 2502986 h 193"/>
                <a:gd name="T14" fmla="*/ 22844412 w 210"/>
                <a:gd name="T15" fmla="*/ 0 h 193"/>
                <a:gd name="T16" fmla="*/ 0 w 210"/>
                <a:gd name="T17" fmla="*/ 15329459 h 193"/>
                <a:gd name="T18" fmla="*/ 2503336 w 210"/>
                <a:gd name="T19" fmla="*/ 29407705 h 193"/>
                <a:gd name="T20" fmla="*/ 7823276 w 210"/>
                <a:gd name="T21" fmla="*/ 36290217 h 193"/>
                <a:gd name="T22" fmla="*/ 10326612 w 210"/>
                <a:gd name="T23" fmla="*/ 43485392 h 193"/>
                <a:gd name="T24" fmla="*/ 16898499 w 210"/>
                <a:gd name="T25" fmla="*/ 50993790 h 193"/>
                <a:gd name="T26" fmla="*/ 27225111 w 210"/>
                <a:gd name="T27" fmla="*/ 57250975 h 193"/>
                <a:gd name="T28" fmla="*/ 32545050 w 210"/>
                <a:gd name="T29" fmla="*/ 60379288 h 1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0"/>
                <a:gd name="T46" fmla="*/ 0 h 193"/>
                <a:gd name="T47" fmla="*/ 210 w 210"/>
                <a:gd name="T48" fmla="*/ 193 h 19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0" h="193">
                  <a:moveTo>
                    <a:pt x="104" y="193"/>
                  </a:moveTo>
                  <a:cubicBezTo>
                    <a:pt x="111" y="189"/>
                    <a:pt x="113" y="187"/>
                    <a:pt x="120" y="182"/>
                  </a:cubicBezTo>
                  <a:cubicBezTo>
                    <a:pt x="135" y="167"/>
                    <a:pt x="161" y="140"/>
                    <a:pt x="185" y="135"/>
                  </a:cubicBezTo>
                  <a:cubicBezTo>
                    <a:pt x="210" y="130"/>
                    <a:pt x="210" y="135"/>
                    <a:pt x="195" y="100"/>
                  </a:cubicBezTo>
                  <a:cubicBezTo>
                    <a:pt x="180" y="66"/>
                    <a:pt x="172" y="55"/>
                    <a:pt x="153" y="41"/>
                  </a:cubicBezTo>
                  <a:cubicBezTo>
                    <a:pt x="135" y="27"/>
                    <a:pt x="113" y="41"/>
                    <a:pt x="86" y="13"/>
                  </a:cubicBezTo>
                  <a:cubicBezTo>
                    <a:pt x="84" y="11"/>
                    <a:pt x="83" y="9"/>
                    <a:pt x="81" y="8"/>
                  </a:cubicBezTo>
                  <a:cubicBezTo>
                    <a:pt x="73" y="0"/>
                    <a:pt x="73" y="0"/>
                    <a:pt x="73" y="0"/>
                  </a:cubicBezTo>
                  <a:cubicBezTo>
                    <a:pt x="0" y="49"/>
                    <a:pt x="0" y="49"/>
                    <a:pt x="0" y="49"/>
                  </a:cubicBezTo>
                  <a:cubicBezTo>
                    <a:pt x="8" y="94"/>
                    <a:pt x="8" y="94"/>
                    <a:pt x="8" y="94"/>
                  </a:cubicBezTo>
                  <a:cubicBezTo>
                    <a:pt x="25" y="116"/>
                    <a:pt x="25" y="116"/>
                    <a:pt x="25" y="116"/>
                  </a:cubicBezTo>
                  <a:cubicBezTo>
                    <a:pt x="25" y="116"/>
                    <a:pt x="33" y="130"/>
                    <a:pt x="33" y="139"/>
                  </a:cubicBezTo>
                  <a:cubicBezTo>
                    <a:pt x="33" y="148"/>
                    <a:pt x="30" y="152"/>
                    <a:pt x="54" y="163"/>
                  </a:cubicBezTo>
                  <a:cubicBezTo>
                    <a:pt x="79" y="175"/>
                    <a:pt x="82" y="177"/>
                    <a:pt x="87" y="183"/>
                  </a:cubicBezTo>
                  <a:cubicBezTo>
                    <a:pt x="92" y="189"/>
                    <a:pt x="104" y="193"/>
                    <a:pt x="104" y="193"/>
                  </a:cubicBezTo>
                  <a:close/>
                </a:path>
              </a:pathLst>
            </a:custGeom>
            <a:solidFill>
              <a:srgbClr val="FCD767"/>
            </a:solidFill>
            <a:ln w="6350" cap="flat" cmpd="sng">
              <a:solidFill>
                <a:srgbClr val="FCFCFC"/>
              </a:solidFill>
              <a:miter lim="800000"/>
            </a:ln>
          </p:spPr>
          <p:txBody>
            <a:bodyPr/>
            <a:lstStyle/>
            <a:p>
              <a:endParaRPr lang="zh-CN" altLang="en-US"/>
            </a:p>
          </p:txBody>
        </p:sp>
        <p:sp>
          <p:nvSpPr>
            <p:cNvPr id="21541" name="Freeform 15"/>
            <p:cNvSpPr>
              <a:spLocks noChangeArrowheads="1"/>
            </p:cNvSpPr>
            <p:nvPr/>
          </p:nvSpPr>
          <p:spPr bwMode="auto">
            <a:xfrm>
              <a:off x="3960812" y="2314575"/>
              <a:ext cx="574675" cy="692150"/>
            </a:xfrm>
            <a:custGeom>
              <a:avLst/>
              <a:gdLst>
                <a:gd name="T0" fmla="*/ 66746630 w 1029"/>
                <a:gd name="T1" fmla="*/ 269060993 h 1236"/>
                <a:gd name="T2" fmla="*/ 77038842 w 1029"/>
                <a:gd name="T3" fmla="*/ 280036834 h 1236"/>
                <a:gd name="T4" fmla="*/ 85460148 w 1029"/>
                <a:gd name="T5" fmla="*/ 282859193 h 1236"/>
                <a:gd name="T6" fmla="*/ 103238772 w 1029"/>
                <a:gd name="T7" fmla="*/ 287876721 h 1236"/>
                <a:gd name="T8" fmla="*/ 106357319 w 1029"/>
                <a:gd name="T9" fmla="*/ 299165598 h 1236"/>
                <a:gd name="T10" fmla="*/ 98248203 w 1029"/>
                <a:gd name="T11" fmla="*/ 310455035 h 1236"/>
                <a:gd name="T12" fmla="*/ 101991130 w 1029"/>
                <a:gd name="T13" fmla="*/ 320490090 h 1236"/>
                <a:gd name="T14" fmla="*/ 106981141 w 1029"/>
                <a:gd name="T15" fmla="*/ 332719753 h 1236"/>
                <a:gd name="T16" fmla="*/ 111971710 w 1029"/>
                <a:gd name="T17" fmla="*/ 342754808 h 1236"/>
                <a:gd name="T18" fmla="*/ 121328469 w 1029"/>
                <a:gd name="T19" fmla="*/ 355298627 h 1236"/>
                <a:gd name="T20" fmla="*/ 127254491 w 1029"/>
                <a:gd name="T21" fmla="*/ 374113795 h 1236"/>
                <a:gd name="T22" fmla="*/ 142225640 w 1029"/>
                <a:gd name="T23" fmla="*/ 374113795 h 1236"/>
                <a:gd name="T24" fmla="*/ 156573527 w 1029"/>
                <a:gd name="T25" fmla="*/ 356866604 h 1236"/>
                <a:gd name="T26" fmla="*/ 167801749 w 1029"/>
                <a:gd name="T27" fmla="*/ 361256941 h 1236"/>
                <a:gd name="T28" fmla="*/ 160628085 w 1029"/>
                <a:gd name="T29" fmla="*/ 373486604 h 1236"/>
                <a:gd name="T30" fmla="*/ 161563538 w 1029"/>
                <a:gd name="T31" fmla="*/ 386344018 h 1236"/>
                <a:gd name="T32" fmla="*/ 176223056 w 1029"/>
                <a:gd name="T33" fmla="*/ 380385704 h 1236"/>
                <a:gd name="T34" fmla="*/ 182149077 w 1029"/>
                <a:gd name="T35" fmla="*/ 365333682 h 1236"/>
                <a:gd name="T36" fmla="*/ 187762909 w 1029"/>
                <a:gd name="T37" fmla="*/ 360943345 h 1236"/>
                <a:gd name="T38" fmla="*/ 201174785 w 1029"/>
                <a:gd name="T39" fmla="*/ 374113795 h 1236"/>
                <a:gd name="T40" fmla="*/ 226126515 w 1029"/>
                <a:gd name="T41" fmla="*/ 376936154 h 1236"/>
                <a:gd name="T42" fmla="*/ 244528960 w 1029"/>
                <a:gd name="T43" fmla="*/ 382267277 h 1236"/>
                <a:gd name="T44" fmla="*/ 262307025 w 1029"/>
                <a:gd name="T45" fmla="*/ 375368177 h 1236"/>
                <a:gd name="T46" fmla="*/ 280397280 w 1029"/>
                <a:gd name="T47" fmla="*/ 352476268 h 1236"/>
                <a:gd name="T48" fmla="*/ 282268744 w 1029"/>
                <a:gd name="T49" fmla="*/ 327702785 h 1236"/>
                <a:gd name="T50" fmla="*/ 287882576 w 1029"/>
                <a:gd name="T51" fmla="*/ 317981326 h 1236"/>
                <a:gd name="T52" fmla="*/ 303477546 w 1029"/>
                <a:gd name="T53" fmla="*/ 311082226 h 1236"/>
                <a:gd name="T54" fmla="*/ 301918272 w 1029"/>
                <a:gd name="T55" fmla="*/ 302928743 h 1236"/>
                <a:gd name="T56" fmla="*/ 301606083 w 1029"/>
                <a:gd name="T57" fmla="*/ 293207284 h 1236"/>
                <a:gd name="T58" fmla="*/ 312834864 w 1029"/>
                <a:gd name="T59" fmla="*/ 278782452 h 1236"/>
                <a:gd name="T60" fmla="*/ 317824874 w 1029"/>
                <a:gd name="T61" fmla="*/ 238642792 h 1236"/>
                <a:gd name="T62" fmla="*/ 301294451 w 1029"/>
                <a:gd name="T63" fmla="*/ 145506058 h 1236"/>
                <a:gd name="T64" fmla="*/ 237979117 w 1029"/>
                <a:gd name="T65" fmla="*/ 76516175 h 1236"/>
                <a:gd name="T66" fmla="*/ 131933429 w 1029"/>
                <a:gd name="T67" fmla="*/ 0 h 1236"/>
                <a:gd name="T68" fmla="*/ 32125394 w 1029"/>
                <a:gd name="T69" fmla="*/ 76516175 h 1236"/>
                <a:gd name="T70" fmla="*/ 0 w 1029"/>
                <a:gd name="T71" fmla="*/ 175610663 h 1236"/>
                <a:gd name="T72" fmla="*/ 53958576 w 1029"/>
                <a:gd name="T73" fmla="*/ 229548524 h 1236"/>
                <a:gd name="T74" fmla="*/ 66746630 w 1029"/>
                <a:gd name="T75" fmla="*/ 269060993 h 12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29"/>
                <a:gd name="T115" fmla="*/ 0 h 1236"/>
                <a:gd name="T116" fmla="*/ 1029 w 1029"/>
                <a:gd name="T117" fmla="*/ 1236 h 12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29" h="1236">
                  <a:moveTo>
                    <a:pt x="214" y="858"/>
                  </a:moveTo>
                  <a:cubicBezTo>
                    <a:pt x="214" y="858"/>
                    <a:pt x="241" y="883"/>
                    <a:pt x="247" y="893"/>
                  </a:cubicBezTo>
                  <a:cubicBezTo>
                    <a:pt x="252" y="903"/>
                    <a:pt x="258" y="903"/>
                    <a:pt x="274" y="902"/>
                  </a:cubicBezTo>
                  <a:cubicBezTo>
                    <a:pt x="291" y="901"/>
                    <a:pt x="314" y="895"/>
                    <a:pt x="331" y="918"/>
                  </a:cubicBezTo>
                  <a:cubicBezTo>
                    <a:pt x="347" y="942"/>
                    <a:pt x="354" y="944"/>
                    <a:pt x="341" y="954"/>
                  </a:cubicBezTo>
                  <a:cubicBezTo>
                    <a:pt x="327" y="965"/>
                    <a:pt x="318" y="979"/>
                    <a:pt x="315" y="990"/>
                  </a:cubicBezTo>
                  <a:cubicBezTo>
                    <a:pt x="312" y="1001"/>
                    <a:pt x="317" y="1013"/>
                    <a:pt x="327" y="1022"/>
                  </a:cubicBezTo>
                  <a:cubicBezTo>
                    <a:pt x="338" y="1031"/>
                    <a:pt x="341" y="1051"/>
                    <a:pt x="343" y="1061"/>
                  </a:cubicBezTo>
                  <a:cubicBezTo>
                    <a:pt x="345" y="1071"/>
                    <a:pt x="350" y="1088"/>
                    <a:pt x="359" y="1093"/>
                  </a:cubicBezTo>
                  <a:cubicBezTo>
                    <a:pt x="368" y="1098"/>
                    <a:pt x="381" y="1109"/>
                    <a:pt x="389" y="1133"/>
                  </a:cubicBezTo>
                  <a:cubicBezTo>
                    <a:pt x="397" y="1156"/>
                    <a:pt x="391" y="1172"/>
                    <a:pt x="408" y="1193"/>
                  </a:cubicBezTo>
                  <a:cubicBezTo>
                    <a:pt x="425" y="1215"/>
                    <a:pt x="446" y="1204"/>
                    <a:pt x="456" y="1193"/>
                  </a:cubicBezTo>
                  <a:cubicBezTo>
                    <a:pt x="465" y="1182"/>
                    <a:pt x="484" y="1141"/>
                    <a:pt x="502" y="1138"/>
                  </a:cubicBezTo>
                  <a:cubicBezTo>
                    <a:pt x="519" y="1135"/>
                    <a:pt x="541" y="1136"/>
                    <a:pt x="538" y="1152"/>
                  </a:cubicBezTo>
                  <a:cubicBezTo>
                    <a:pt x="534" y="1169"/>
                    <a:pt x="524" y="1181"/>
                    <a:pt x="515" y="1191"/>
                  </a:cubicBezTo>
                  <a:cubicBezTo>
                    <a:pt x="506" y="1201"/>
                    <a:pt x="506" y="1228"/>
                    <a:pt x="518" y="1232"/>
                  </a:cubicBezTo>
                  <a:cubicBezTo>
                    <a:pt x="530" y="1236"/>
                    <a:pt x="557" y="1219"/>
                    <a:pt x="565" y="1213"/>
                  </a:cubicBezTo>
                  <a:cubicBezTo>
                    <a:pt x="573" y="1206"/>
                    <a:pt x="592" y="1180"/>
                    <a:pt x="584" y="1165"/>
                  </a:cubicBezTo>
                  <a:cubicBezTo>
                    <a:pt x="575" y="1151"/>
                    <a:pt x="588" y="1135"/>
                    <a:pt x="602" y="1151"/>
                  </a:cubicBezTo>
                  <a:cubicBezTo>
                    <a:pt x="616" y="1167"/>
                    <a:pt x="627" y="1188"/>
                    <a:pt x="645" y="1193"/>
                  </a:cubicBezTo>
                  <a:cubicBezTo>
                    <a:pt x="664" y="1198"/>
                    <a:pt x="706" y="1204"/>
                    <a:pt x="725" y="1202"/>
                  </a:cubicBezTo>
                  <a:cubicBezTo>
                    <a:pt x="745" y="1200"/>
                    <a:pt x="768" y="1208"/>
                    <a:pt x="784" y="1219"/>
                  </a:cubicBezTo>
                  <a:cubicBezTo>
                    <a:pt x="801" y="1229"/>
                    <a:pt x="819" y="1216"/>
                    <a:pt x="841" y="1197"/>
                  </a:cubicBezTo>
                  <a:cubicBezTo>
                    <a:pt x="862" y="1179"/>
                    <a:pt x="891" y="1142"/>
                    <a:pt x="899" y="1124"/>
                  </a:cubicBezTo>
                  <a:cubicBezTo>
                    <a:pt x="907" y="1107"/>
                    <a:pt x="912" y="1077"/>
                    <a:pt x="905" y="1045"/>
                  </a:cubicBezTo>
                  <a:cubicBezTo>
                    <a:pt x="899" y="1014"/>
                    <a:pt x="903" y="1012"/>
                    <a:pt x="923" y="1014"/>
                  </a:cubicBezTo>
                  <a:cubicBezTo>
                    <a:pt x="942" y="1016"/>
                    <a:pt x="959" y="1001"/>
                    <a:pt x="973" y="992"/>
                  </a:cubicBezTo>
                  <a:cubicBezTo>
                    <a:pt x="987" y="983"/>
                    <a:pt x="992" y="976"/>
                    <a:pt x="968" y="966"/>
                  </a:cubicBezTo>
                  <a:cubicBezTo>
                    <a:pt x="943" y="955"/>
                    <a:pt x="950" y="944"/>
                    <a:pt x="967" y="935"/>
                  </a:cubicBezTo>
                  <a:cubicBezTo>
                    <a:pt x="983" y="926"/>
                    <a:pt x="996" y="902"/>
                    <a:pt x="1003" y="889"/>
                  </a:cubicBezTo>
                  <a:cubicBezTo>
                    <a:pt x="1010" y="875"/>
                    <a:pt x="1029" y="790"/>
                    <a:pt x="1019" y="761"/>
                  </a:cubicBezTo>
                  <a:cubicBezTo>
                    <a:pt x="1009" y="731"/>
                    <a:pt x="966" y="464"/>
                    <a:pt x="966" y="464"/>
                  </a:cubicBezTo>
                  <a:cubicBezTo>
                    <a:pt x="763" y="244"/>
                    <a:pt x="763" y="244"/>
                    <a:pt x="763" y="244"/>
                  </a:cubicBezTo>
                  <a:cubicBezTo>
                    <a:pt x="423" y="0"/>
                    <a:pt x="423" y="0"/>
                    <a:pt x="423" y="0"/>
                  </a:cubicBezTo>
                  <a:cubicBezTo>
                    <a:pt x="103" y="244"/>
                    <a:pt x="103" y="244"/>
                    <a:pt x="103" y="244"/>
                  </a:cubicBezTo>
                  <a:cubicBezTo>
                    <a:pt x="0" y="560"/>
                    <a:pt x="0" y="560"/>
                    <a:pt x="0" y="560"/>
                  </a:cubicBezTo>
                  <a:cubicBezTo>
                    <a:pt x="173" y="732"/>
                    <a:pt x="173" y="732"/>
                    <a:pt x="173" y="732"/>
                  </a:cubicBezTo>
                  <a:lnTo>
                    <a:pt x="214" y="858"/>
                  </a:lnTo>
                  <a:close/>
                </a:path>
              </a:pathLst>
            </a:custGeom>
            <a:solidFill>
              <a:srgbClr val="FCD767"/>
            </a:solidFill>
            <a:ln w="6350" cap="flat" cmpd="sng">
              <a:solidFill>
                <a:srgbClr val="FCFCFC"/>
              </a:solidFill>
              <a:miter lim="800000"/>
            </a:ln>
          </p:spPr>
          <p:txBody>
            <a:bodyPr/>
            <a:lstStyle/>
            <a:p>
              <a:endParaRPr lang="zh-CN" altLang="en-US"/>
            </a:p>
          </p:txBody>
        </p:sp>
        <p:sp>
          <p:nvSpPr>
            <p:cNvPr id="21542" name="Freeform 16"/>
            <p:cNvSpPr>
              <a:spLocks noChangeArrowheads="1"/>
            </p:cNvSpPr>
            <p:nvPr/>
          </p:nvSpPr>
          <p:spPr bwMode="auto">
            <a:xfrm>
              <a:off x="3497262" y="2168525"/>
              <a:ext cx="695325" cy="628650"/>
            </a:xfrm>
            <a:custGeom>
              <a:avLst/>
              <a:gdLst>
                <a:gd name="T0" fmla="*/ 68750329 w 1241"/>
                <a:gd name="T1" fmla="*/ 240982313 h 1123"/>
                <a:gd name="T2" fmla="*/ 81935731 w 1241"/>
                <a:gd name="T3" fmla="*/ 261977992 h 1123"/>
                <a:gd name="T4" fmla="*/ 104852321 w 1241"/>
                <a:gd name="T5" fmla="*/ 283600641 h 1123"/>
                <a:gd name="T6" fmla="*/ 140640547 w 1241"/>
                <a:gd name="T7" fmla="*/ 298955823 h 1123"/>
                <a:gd name="T8" fmla="*/ 183648724 w 1241"/>
                <a:gd name="T9" fmla="*/ 298955823 h 1123"/>
                <a:gd name="T10" fmla="*/ 217239476 w 1241"/>
                <a:gd name="T11" fmla="*/ 293628252 h 1123"/>
                <a:gd name="T12" fmla="*/ 231993701 w 1241"/>
                <a:gd name="T13" fmla="*/ 300522690 h 1123"/>
                <a:gd name="T14" fmla="*/ 236388649 w 1241"/>
                <a:gd name="T15" fmla="*/ 319951501 h 1123"/>
                <a:gd name="T16" fmla="*/ 245179103 w 1241"/>
                <a:gd name="T17" fmla="*/ 334366228 h 1123"/>
                <a:gd name="T18" fmla="*/ 269665637 w 1241"/>
                <a:gd name="T19" fmla="*/ 333112846 h 1123"/>
                <a:gd name="T20" fmla="*/ 284106097 w 1241"/>
                <a:gd name="T21" fmla="*/ 340007284 h 1123"/>
                <a:gd name="T22" fmla="*/ 305767068 w 1241"/>
                <a:gd name="T23" fmla="*/ 347841617 h 1123"/>
                <a:gd name="T24" fmla="*/ 319894324 w 1241"/>
                <a:gd name="T25" fmla="*/ 346274751 h 1123"/>
                <a:gd name="T26" fmla="*/ 328370453 w 1241"/>
                <a:gd name="T27" fmla="*/ 345961265 h 1123"/>
                <a:gd name="T28" fmla="*/ 341869059 w 1241"/>
                <a:gd name="T29" fmla="*/ 326218968 h 1123"/>
                <a:gd name="T30" fmla="*/ 358193788 w 1241"/>
                <a:gd name="T31" fmla="*/ 310863786 h 1123"/>
                <a:gd name="T32" fmla="*/ 354740135 w 1241"/>
                <a:gd name="T33" fmla="*/ 282973670 h 1123"/>
                <a:gd name="T34" fmla="*/ 347833950 w 1241"/>
                <a:gd name="T35" fmla="*/ 273258985 h 1123"/>
                <a:gd name="T36" fmla="*/ 319894324 w 1241"/>
                <a:gd name="T37" fmla="*/ 271379192 h 1123"/>
                <a:gd name="T38" fmla="*/ 302628300 w 1241"/>
                <a:gd name="T39" fmla="*/ 252890277 h 1123"/>
                <a:gd name="T40" fmla="*/ 290070988 w 1241"/>
                <a:gd name="T41" fmla="*/ 240982313 h 1123"/>
                <a:gd name="T42" fmla="*/ 299802737 w 1241"/>
                <a:gd name="T43" fmla="*/ 238474991 h 1123"/>
                <a:gd name="T44" fmla="*/ 314243197 w 1241"/>
                <a:gd name="T45" fmla="*/ 231894038 h 1123"/>
                <a:gd name="T46" fmla="*/ 315813141 w 1241"/>
                <a:gd name="T47" fmla="*/ 206197760 h 1123"/>
                <a:gd name="T48" fmla="*/ 328684218 w 1241"/>
                <a:gd name="T49" fmla="*/ 199617367 h 1123"/>
                <a:gd name="T50" fmla="*/ 326172979 w 1241"/>
                <a:gd name="T51" fmla="*/ 172040737 h 1123"/>
                <a:gd name="T52" fmla="*/ 345322712 w 1241"/>
                <a:gd name="T53" fmla="*/ 173920529 h 1123"/>
                <a:gd name="T54" fmla="*/ 358193788 w 1241"/>
                <a:gd name="T55" fmla="*/ 189902682 h 1123"/>
                <a:gd name="T56" fmla="*/ 377029196 w 1241"/>
                <a:gd name="T57" fmla="*/ 177367748 h 1123"/>
                <a:gd name="T58" fmla="*/ 385819090 w 1241"/>
                <a:gd name="T59" fmla="*/ 163579432 h 1123"/>
                <a:gd name="T60" fmla="*/ 378912904 w 1241"/>
                <a:gd name="T61" fmla="*/ 147597839 h 1123"/>
                <a:gd name="T62" fmla="*/ 370436775 w 1241"/>
                <a:gd name="T63" fmla="*/ 142583754 h 1123"/>
                <a:gd name="T64" fmla="*/ 359763172 w 1241"/>
                <a:gd name="T65" fmla="*/ 123781353 h 1123"/>
                <a:gd name="T66" fmla="*/ 363216265 w 1241"/>
                <a:gd name="T67" fmla="*/ 60167347 h 1123"/>
                <a:gd name="T68" fmla="*/ 351287043 w 1241"/>
                <a:gd name="T69" fmla="*/ 15355182 h 1123"/>
                <a:gd name="T70" fmla="*/ 259619563 w 1241"/>
                <a:gd name="T71" fmla="*/ 0 h 1123"/>
                <a:gd name="T72" fmla="*/ 163871462 w 1241"/>
                <a:gd name="T73" fmla="*/ 20055782 h 1123"/>
                <a:gd name="T74" fmla="*/ 0 w 1241"/>
                <a:gd name="T75" fmla="*/ 135376391 h 1123"/>
                <a:gd name="T76" fmla="*/ 10045513 w 1241"/>
                <a:gd name="T77" fmla="*/ 206197760 h 1123"/>
                <a:gd name="T78" fmla="*/ 61530379 w 1241"/>
                <a:gd name="T79" fmla="*/ 235027772 h 1123"/>
                <a:gd name="T80" fmla="*/ 68750329 w 1241"/>
                <a:gd name="T81" fmla="*/ 240982313 h 11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41"/>
                <a:gd name="T124" fmla="*/ 0 h 1123"/>
                <a:gd name="T125" fmla="*/ 1241 w 1241"/>
                <a:gd name="T126" fmla="*/ 1123 h 112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41" h="1123">
                  <a:moveTo>
                    <a:pt x="219" y="769"/>
                  </a:moveTo>
                  <a:cubicBezTo>
                    <a:pt x="219" y="769"/>
                    <a:pt x="252" y="824"/>
                    <a:pt x="261" y="836"/>
                  </a:cubicBezTo>
                  <a:cubicBezTo>
                    <a:pt x="270" y="849"/>
                    <a:pt x="304" y="880"/>
                    <a:pt x="334" y="905"/>
                  </a:cubicBezTo>
                  <a:cubicBezTo>
                    <a:pt x="363" y="929"/>
                    <a:pt x="405" y="941"/>
                    <a:pt x="448" y="954"/>
                  </a:cubicBezTo>
                  <a:cubicBezTo>
                    <a:pt x="491" y="967"/>
                    <a:pt x="548" y="968"/>
                    <a:pt x="585" y="954"/>
                  </a:cubicBezTo>
                  <a:cubicBezTo>
                    <a:pt x="622" y="940"/>
                    <a:pt x="669" y="934"/>
                    <a:pt x="692" y="937"/>
                  </a:cubicBezTo>
                  <a:cubicBezTo>
                    <a:pt x="716" y="940"/>
                    <a:pt x="737" y="922"/>
                    <a:pt x="739" y="959"/>
                  </a:cubicBezTo>
                  <a:cubicBezTo>
                    <a:pt x="742" y="995"/>
                    <a:pt x="744" y="993"/>
                    <a:pt x="753" y="1021"/>
                  </a:cubicBezTo>
                  <a:cubicBezTo>
                    <a:pt x="762" y="1048"/>
                    <a:pt x="747" y="1076"/>
                    <a:pt x="781" y="1067"/>
                  </a:cubicBezTo>
                  <a:cubicBezTo>
                    <a:pt x="816" y="1058"/>
                    <a:pt x="832" y="1050"/>
                    <a:pt x="859" y="1063"/>
                  </a:cubicBezTo>
                  <a:cubicBezTo>
                    <a:pt x="887" y="1075"/>
                    <a:pt x="883" y="1050"/>
                    <a:pt x="905" y="1085"/>
                  </a:cubicBezTo>
                  <a:cubicBezTo>
                    <a:pt x="928" y="1120"/>
                    <a:pt x="943" y="1116"/>
                    <a:pt x="974" y="1110"/>
                  </a:cubicBezTo>
                  <a:cubicBezTo>
                    <a:pt x="1005" y="1104"/>
                    <a:pt x="1004" y="1086"/>
                    <a:pt x="1019" y="1105"/>
                  </a:cubicBezTo>
                  <a:cubicBezTo>
                    <a:pt x="1035" y="1123"/>
                    <a:pt x="1047" y="1123"/>
                    <a:pt x="1046" y="1104"/>
                  </a:cubicBezTo>
                  <a:cubicBezTo>
                    <a:pt x="1045" y="1084"/>
                    <a:pt x="1069" y="1056"/>
                    <a:pt x="1089" y="1041"/>
                  </a:cubicBezTo>
                  <a:cubicBezTo>
                    <a:pt x="1108" y="1027"/>
                    <a:pt x="1143" y="1024"/>
                    <a:pt x="1141" y="992"/>
                  </a:cubicBezTo>
                  <a:cubicBezTo>
                    <a:pt x="1139" y="960"/>
                    <a:pt x="1127" y="924"/>
                    <a:pt x="1130" y="903"/>
                  </a:cubicBezTo>
                  <a:cubicBezTo>
                    <a:pt x="1132" y="881"/>
                    <a:pt x="1126" y="851"/>
                    <a:pt x="1108" y="872"/>
                  </a:cubicBezTo>
                  <a:cubicBezTo>
                    <a:pt x="1091" y="894"/>
                    <a:pt x="1042" y="891"/>
                    <a:pt x="1019" y="866"/>
                  </a:cubicBezTo>
                  <a:cubicBezTo>
                    <a:pt x="997" y="841"/>
                    <a:pt x="992" y="807"/>
                    <a:pt x="964" y="807"/>
                  </a:cubicBezTo>
                  <a:cubicBezTo>
                    <a:pt x="936" y="807"/>
                    <a:pt x="917" y="788"/>
                    <a:pt x="924" y="769"/>
                  </a:cubicBezTo>
                  <a:cubicBezTo>
                    <a:pt x="931" y="751"/>
                    <a:pt x="942" y="759"/>
                    <a:pt x="955" y="761"/>
                  </a:cubicBezTo>
                  <a:cubicBezTo>
                    <a:pt x="967" y="763"/>
                    <a:pt x="992" y="765"/>
                    <a:pt x="1001" y="740"/>
                  </a:cubicBezTo>
                  <a:cubicBezTo>
                    <a:pt x="1010" y="715"/>
                    <a:pt x="992" y="668"/>
                    <a:pt x="1006" y="658"/>
                  </a:cubicBezTo>
                  <a:cubicBezTo>
                    <a:pt x="1020" y="648"/>
                    <a:pt x="1054" y="663"/>
                    <a:pt x="1047" y="637"/>
                  </a:cubicBezTo>
                  <a:cubicBezTo>
                    <a:pt x="1040" y="612"/>
                    <a:pt x="1020" y="555"/>
                    <a:pt x="1039" y="549"/>
                  </a:cubicBezTo>
                  <a:cubicBezTo>
                    <a:pt x="1057" y="543"/>
                    <a:pt x="1091" y="542"/>
                    <a:pt x="1100" y="555"/>
                  </a:cubicBezTo>
                  <a:cubicBezTo>
                    <a:pt x="1109" y="569"/>
                    <a:pt x="1125" y="606"/>
                    <a:pt x="1141" y="606"/>
                  </a:cubicBezTo>
                  <a:cubicBezTo>
                    <a:pt x="1158" y="606"/>
                    <a:pt x="1161" y="577"/>
                    <a:pt x="1201" y="566"/>
                  </a:cubicBezTo>
                  <a:cubicBezTo>
                    <a:pt x="1241" y="554"/>
                    <a:pt x="1238" y="540"/>
                    <a:pt x="1229" y="522"/>
                  </a:cubicBezTo>
                  <a:cubicBezTo>
                    <a:pt x="1220" y="503"/>
                    <a:pt x="1199" y="485"/>
                    <a:pt x="1207" y="471"/>
                  </a:cubicBezTo>
                  <a:cubicBezTo>
                    <a:pt x="1215" y="458"/>
                    <a:pt x="1206" y="457"/>
                    <a:pt x="1180" y="455"/>
                  </a:cubicBezTo>
                  <a:cubicBezTo>
                    <a:pt x="1154" y="453"/>
                    <a:pt x="1136" y="439"/>
                    <a:pt x="1146" y="395"/>
                  </a:cubicBezTo>
                  <a:cubicBezTo>
                    <a:pt x="1157" y="351"/>
                    <a:pt x="1157" y="192"/>
                    <a:pt x="1157" y="192"/>
                  </a:cubicBezTo>
                  <a:cubicBezTo>
                    <a:pt x="1119" y="49"/>
                    <a:pt x="1119" y="49"/>
                    <a:pt x="1119" y="49"/>
                  </a:cubicBezTo>
                  <a:cubicBezTo>
                    <a:pt x="827" y="0"/>
                    <a:pt x="827" y="0"/>
                    <a:pt x="827" y="0"/>
                  </a:cubicBezTo>
                  <a:cubicBezTo>
                    <a:pt x="522" y="64"/>
                    <a:pt x="522" y="64"/>
                    <a:pt x="522" y="64"/>
                  </a:cubicBezTo>
                  <a:cubicBezTo>
                    <a:pt x="0" y="432"/>
                    <a:pt x="0" y="432"/>
                    <a:pt x="0" y="432"/>
                  </a:cubicBezTo>
                  <a:cubicBezTo>
                    <a:pt x="32" y="658"/>
                    <a:pt x="32" y="658"/>
                    <a:pt x="32" y="658"/>
                  </a:cubicBezTo>
                  <a:cubicBezTo>
                    <a:pt x="196" y="750"/>
                    <a:pt x="196" y="750"/>
                    <a:pt x="196" y="750"/>
                  </a:cubicBezTo>
                  <a:lnTo>
                    <a:pt x="219" y="769"/>
                  </a:lnTo>
                  <a:close/>
                </a:path>
              </a:pathLst>
            </a:custGeom>
            <a:solidFill>
              <a:srgbClr val="FCD767"/>
            </a:solidFill>
            <a:ln w="6350" cap="flat" cmpd="sng">
              <a:solidFill>
                <a:srgbClr val="FCFCFC"/>
              </a:solidFill>
              <a:miter lim="800000"/>
            </a:ln>
          </p:spPr>
          <p:txBody>
            <a:bodyPr/>
            <a:lstStyle/>
            <a:p>
              <a:endParaRPr lang="zh-CN" altLang="en-US"/>
            </a:p>
          </p:txBody>
        </p:sp>
        <p:sp>
          <p:nvSpPr>
            <p:cNvPr id="21543" name="Freeform 17"/>
            <p:cNvSpPr>
              <a:spLocks noChangeArrowheads="1"/>
            </p:cNvSpPr>
            <p:nvPr/>
          </p:nvSpPr>
          <p:spPr bwMode="auto">
            <a:xfrm>
              <a:off x="4116387" y="2255838"/>
              <a:ext cx="644525" cy="536575"/>
            </a:xfrm>
            <a:custGeom>
              <a:avLst/>
              <a:gdLst>
                <a:gd name="T0" fmla="*/ 182487779 w 1153"/>
                <a:gd name="T1" fmla="*/ 24680214 h 960"/>
                <a:gd name="T2" fmla="*/ 178738018 w 1153"/>
                <a:gd name="T3" fmla="*/ 29678746 h 960"/>
                <a:gd name="T4" fmla="*/ 176550658 w 1153"/>
                <a:gd name="T5" fmla="*/ 39675250 h 960"/>
                <a:gd name="T6" fmla="*/ 184050179 w 1153"/>
                <a:gd name="T7" fmla="*/ 44048895 h 960"/>
                <a:gd name="T8" fmla="*/ 190924740 w 1153"/>
                <a:gd name="T9" fmla="*/ 48423099 h 960"/>
                <a:gd name="T10" fmla="*/ 197486820 w 1153"/>
                <a:gd name="T11" fmla="*/ 54670844 h 960"/>
                <a:gd name="T12" fmla="*/ 208111141 w 1153"/>
                <a:gd name="T13" fmla="*/ 62168921 h 960"/>
                <a:gd name="T14" fmla="*/ 211548422 w 1153"/>
                <a:gd name="T15" fmla="*/ 67166893 h 960"/>
                <a:gd name="T16" fmla="*/ 224047623 w 1153"/>
                <a:gd name="T17" fmla="*/ 64355464 h 960"/>
                <a:gd name="T18" fmla="*/ 244046345 w 1153"/>
                <a:gd name="T19" fmla="*/ 77163956 h 960"/>
                <a:gd name="T20" fmla="*/ 253420746 w 1153"/>
                <a:gd name="T21" fmla="*/ 97158082 h 960"/>
                <a:gd name="T22" fmla="*/ 257795466 w 1153"/>
                <a:gd name="T23" fmla="*/ 102469057 h 960"/>
                <a:gd name="T24" fmla="*/ 264357547 w 1153"/>
                <a:gd name="T25" fmla="*/ 112466120 h 960"/>
                <a:gd name="T26" fmla="*/ 271231548 w 1153"/>
                <a:gd name="T27" fmla="*/ 137458218 h 960"/>
                <a:gd name="T28" fmla="*/ 282480829 w 1153"/>
                <a:gd name="T29" fmla="*/ 155577686 h 960"/>
                <a:gd name="T30" fmla="*/ 288730430 w 1153"/>
                <a:gd name="T31" fmla="*/ 172760382 h 960"/>
                <a:gd name="T32" fmla="*/ 309979072 w 1153"/>
                <a:gd name="T33" fmla="*/ 186818647 h 960"/>
                <a:gd name="T34" fmla="*/ 322165793 w 1153"/>
                <a:gd name="T35" fmla="*/ 199002253 h 960"/>
                <a:gd name="T36" fmla="*/ 332165154 w 1153"/>
                <a:gd name="T37" fmla="*/ 207749543 h 960"/>
                <a:gd name="T38" fmla="*/ 347164196 w 1153"/>
                <a:gd name="T39" fmla="*/ 217121720 h 960"/>
                <a:gd name="T40" fmla="*/ 357163557 w 1153"/>
                <a:gd name="T41" fmla="*/ 229930213 h 960"/>
                <a:gd name="T42" fmla="*/ 355601157 w 1153"/>
                <a:gd name="T43" fmla="*/ 248049680 h 960"/>
                <a:gd name="T44" fmla="*/ 346226756 w 1153"/>
                <a:gd name="T45" fmla="*/ 250549225 h 960"/>
                <a:gd name="T46" fmla="*/ 324353154 w 1153"/>
                <a:gd name="T47" fmla="*/ 241801934 h 960"/>
                <a:gd name="T48" fmla="*/ 295292511 w 1153"/>
                <a:gd name="T49" fmla="*/ 227743669 h 960"/>
                <a:gd name="T50" fmla="*/ 289980350 w 1153"/>
                <a:gd name="T51" fmla="*/ 229930213 h 960"/>
                <a:gd name="T52" fmla="*/ 309354112 w 1153"/>
                <a:gd name="T53" fmla="*/ 240239719 h 960"/>
                <a:gd name="T54" fmla="*/ 322478273 w 1153"/>
                <a:gd name="T55" fmla="*/ 248987009 h 960"/>
                <a:gd name="T56" fmla="*/ 316853633 w 1153"/>
                <a:gd name="T57" fmla="*/ 259608958 h 960"/>
                <a:gd name="T58" fmla="*/ 309041632 w 1153"/>
                <a:gd name="T59" fmla="*/ 278040868 h 960"/>
                <a:gd name="T60" fmla="*/ 299667231 w 1153"/>
                <a:gd name="T61" fmla="*/ 289287145 h 960"/>
                <a:gd name="T62" fmla="*/ 278418589 w 1153"/>
                <a:gd name="T63" fmla="*/ 291474247 h 960"/>
                <a:gd name="T64" fmla="*/ 260295306 w 1153"/>
                <a:gd name="T65" fmla="*/ 263357717 h 960"/>
                <a:gd name="T66" fmla="*/ 247483625 w 1153"/>
                <a:gd name="T67" fmla="*/ 271480121 h 960"/>
                <a:gd name="T68" fmla="*/ 235921864 w 1153"/>
                <a:gd name="T69" fmla="*/ 287413045 h 960"/>
                <a:gd name="T70" fmla="*/ 201861541 w 1153"/>
                <a:gd name="T71" fmla="*/ 283039400 h 960"/>
                <a:gd name="T72" fmla="*/ 178113058 w 1153"/>
                <a:gd name="T73" fmla="*/ 287100602 h 960"/>
                <a:gd name="T74" fmla="*/ 184050179 w 1153"/>
                <a:gd name="T75" fmla="*/ 270855235 h 960"/>
                <a:gd name="T76" fmla="*/ 164051457 w 1153"/>
                <a:gd name="T77" fmla="*/ 257109413 h 960"/>
                <a:gd name="T78" fmla="*/ 149364896 w 1153"/>
                <a:gd name="T79" fmla="*/ 240239719 h 960"/>
                <a:gd name="T80" fmla="*/ 163738977 w 1153"/>
                <a:gd name="T81" fmla="*/ 218683936 h 960"/>
                <a:gd name="T82" fmla="*/ 154677056 w 1153"/>
                <a:gd name="T83" fmla="*/ 202751012 h 960"/>
                <a:gd name="T84" fmla="*/ 159676737 w 1153"/>
                <a:gd name="T85" fmla="*/ 196190265 h 960"/>
                <a:gd name="T86" fmla="*/ 183112739 w 1153"/>
                <a:gd name="T87" fmla="*/ 199627139 h 960"/>
                <a:gd name="T88" fmla="*/ 188112419 w 1153"/>
                <a:gd name="T89" fmla="*/ 194628608 h 960"/>
                <a:gd name="T90" fmla="*/ 182175299 w 1153"/>
                <a:gd name="T91" fmla="*/ 178070798 h 960"/>
                <a:gd name="T92" fmla="*/ 166238817 w 1153"/>
                <a:gd name="T93" fmla="*/ 175884255 h 960"/>
                <a:gd name="T94" fmla="*/ 148114975 w 1153"/>
                <a:gd name="T95" fmla="*/ 188692747 h 960"/>
                <a:gd name="T96" fmla="*/ 132490974 w 1153"/>
                <a:gd name="T97" fmla="*/ 174009596 h 960"/>
                <a:gd name="T98" fmla="*/ 119991773 w 1153"/>
                <a:gd name="T99" fmla="*/ 149017497 h 960"/>
                <a:gd name="T100" fmla="*/ 122804093 w 1153"/>
                <a:gd name="T101" fmla="*/ 134021903 h 960"/>
                <a:gd name="T102" fmla="*/ 112804732 w 1153"/>
                <a:gd name="T103" fmla="*/ 122462624 h 960"/>
                <a:gd name="T104" fmla="*/ 97493210 w 1153"/>
                <a:gd name="T105" fmla="*/ 118713865 h 960"/>
                <a:gd name="T106" fmla="*/ 75932647 w 1153"/>
                <a:gd name="T107" fmla="*/ 107467589 h 960"/>
                <a:gd name="T108" fmla="*/ 50621765 w 1153"/>
                <a:gd name="T109" fmla="*/ 91847108 h 960"/>
                <a:gd name="T110" fmla="*/ 30935523 w 1153"/>
                <a:gd name="T111" fmla="*/ 79038615 h 960"/>
                <a:gd name="T112" fmla="*/ 9686881 w 1153"/>
                <a:gd name="T113" fmla="*/ 57482833 h 960"/>
                <a:gd name="T114" fmla="*/ 124678973 w 1153"/>
                <a:gd name="T115" fmla="*/ 0 h 960"/>
                <a:gd name="T116" fmla="*/ 153427136 w 1153"/>
                <a:gd name="T117" fmla="*/ 8122404 h 960"/>
                <a:gd name="T118" fmla="*/ 169363617 w 1153"/>
                <a:gd name="T119" fmla="*/ 16244808 h 960"/>
                <a:gd name="T120" fmla="*/ 183112739 w 1153"/>
                <a:gd name="T121" fmla="*/ 23430442 h 960"/>
                <a:gd name="T122" fmla="*/ 182487779 w 1153"/>
                <a:gd name="T123" fmla="*/ 24680214 h 9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53"/>
                <a:gd name="T187" fmla="*/ 0 h 960"/>
                <a:gd name="T188" fmla="*/ 1153 w 1153"/>
                <a:gd name="T189" fmla="*/ 960 h 9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53" h="960">
                  <a:moveTo>
                    <a:pt x="584" y="79"/>
                  </a:moveTo>
                  <a:cubicBezTo>
                    <a:pt x="581" y="87"/>
                    <a:pt x="577" y="89"/>
                    <a:pt x="572" y="95"/>
                  </a:cubicBezTo>
                  <a:cubicBezTo>
                    <a:pt x="566" y="104"/>
                    <a:pt x="561" y="117"/>
                    <a:pt x="565" y="127"/>
                  </a:cubicBezTo>
                  <a:cubicBezTo>
                    <a:pt x="569" y="137"/>
                    <a:pt x="575" y="149"/>
                    <a:pt x="589" y="141"/>
                  </a:cubicBezTo>
                  <a:cubicBezTo>
                    <a:pt x="604" y="134"/>
                    <a:pt x="608" y="140"/>
                    <a:pt x="611" y="155"/>
                  </a:cubicBezTo>
                  <a:cubicBezTo>
                    <a:pt x="615" y="170"/>
                    <a:pt x="615" y="169"/>
                    <a:pt x="632" y="175"/>
                  </a:cubicBezTo>
                  <a:cubicBezTo>
                    <a:pt x="649" y="181"/>
                    <a:pt x="667" y="186"/>
                    <a:pt x="666" y="199"/>
                  </a:cubicBezTo>
                  <a:cubicBezTo>
                    <a:pt x="665" y="211"/>
                    <a:pt x="671" y="221"/>
                    <a:pt x="677" y="215"/>
                  </a:cubicBezTo>
                  <a:cubicBezTo>
                    <a:pt x="683" y="209"/>
                    <a:pt x="700" y="203"/>
                    <a:pt x="717" y="206"/>
                  </a:cubicBezTo>
                  <a:cubicBezTo>
                    <a:pt x="733" y="209"/>
                    <a:pt x="767" y="227"/>
                    <a:pt x="781" y="247"/>
                  </a:cubicBezTo>
                  <a:cubicBezTo>
                    <a:pt x="794" y="268"/>
                    <a:pt x="810" y="292"/>
                    <a:pt x="811" y="311"/>
                  </a:cubicBezTo>
                  <a:cubicBezTo>
                    <a:pt x="812" y="329"/>
                    <a:pt x="812" y="337"/>
                    <a:pt x="825" y="328"/>
                  </a:cubicBezTo>
                  <a:cubicBezTo>
                    <a:pt x="838" y="320"/>
                    <a:pt x="848" y="335"/>
                    <a:pt x="846" y="360"/>
                  </a:cubicBezTo>
                  <a:cubicBezTo>
                    <a:pt x="845" y="386"/>
                    <a:pt x="850" y="404"/>
                    <a:pt x="868" y="440"/>
                  </a:cubicBezTo>
                  <a:cubicBezTo>
                    <a:pt x="885" y="477"/>
                    <a:pt x="888" y="469"/>
                    <a:pt x="904" y="498"/>
                  </a:cubicBezTo>
                  <a:cubicBezTo>
                    <a:pt x="921" y="526"/>
                    <a:pt x="915" y="533"/>
                    <a:pt x="924" y="553"/>
                  </a:cubicBezTo>
                  <a:cubicBezTo>
                    <a:pt x="932" y="574"/>
                    <a:pt x="953" y="592"/>
                    <a:pt x="992" y="598"/>
                  </a:cubicBezTo>
                  <a:cubicBezTo>
                    <a:pt x="1031" y="604"/>
                    <a:pt x="1023" y="611"/>
                    <a:pt x="1031" y="637"/>
                  </a:cubicBezTo>
                  <a:cubicBezTo>
                    <a:pt x="1038" y="663"/>
                    <a:pt x="1041" y="659"/>
                    <a:pt x="1063" y="665"/>
                  </a:cubicBezTo>
                  <a:cubicBezTo>
                    <a:pt x="1085" y="671"/>
                    <a:pt x="1100" y="670"/>
                    <a:pt x="1111" y="695"/>
                  </a:cubicBezTo>
                  <a:cubicBezTo>
                    <a:pt x="1123" y="719"/>
                    <a:pt x="1133" y="713"/>
                    <a:pt x="1143" y="736"/>
                  </a:cubicBezTo>
                  <a:cubicBezTo>
                    <a:pt x="1153" y="759"/>
                    <a:pt x="1137" y="766"/>
                    <a:pt x="1138" y="794"/>
                  </a:cubicBezTo>
                  <a:cubicBezTo>
                    <a:pt x="1139" y="822"/>
                    <a:pt x="1128" y="798"/>
                    <a:pt x="1108" y="802"/>
                  </a:cubicBezTo>
                  <a:cubicBezTo>
                    <a:pt x="1088" y="805"/>
                    <a:pt x="1057" y="787"/>
                    <a:pt x="1038" y="774"/>
                  </a:cubicBezTo>
                  <a:cubicBezTo>
                    <a:pt x="1019" y="760"/>
                    <a:pt x="959" y="736"/>
                    <a:pt x="945" y="729"/>
                  </a:cubicBezTo>
                  <a:cubicBezTo>
                    <a:pt x="932" y="722"/>
                    <a:pt x="919" y="728"/>
                    <a:pt x="928" y="736"/>
                  </a:cubicBezTo>
                  <a:cubicBezTo>
                    <a:pt x="936" y="744"/>
                    <a:pt x="973" y="763"/>
                    <a:pt x="990" y="769"/>
                  </a:cubicBezTo>
                  <a:cubicBezTo>
                    <a:pt x="1006" y="775"/>
                    <a:pt x="1009" y="773"/>
                    <a:pt x="1032" y="797"/>
                  </a:cubicBezTo>
                  <a:cubicBezTo>
                    <a:pt x="1032" y="797"/>
                    <a:pt x="1025" y="822"/>
                    <a:pt x="1014" y="831"/>
                  </a:cubicBezTo>
                  <a:cubicBezTo>
                    <a:pt x="1004" y="840"/>
                    <a:pt x="991" y="864"/>
                    <a:pt x="989" y="890"/>
                  </a:cubicBezTo>
                  <a:cubicBezTo>
                    <a:pt x="987" y="916"/>
                    <a:pt x="985" y="919"/>
                    <a:pt x="959" y="926"/>
                  </a:cubicBezTo>
                  <a:cubicBezTo>
                    <a:pt x="933" y="934"/>
                    <a:pt x="905" y="960"/>
                    <a:pt x="891" y="933"/>
                  </a:cubicBezTo>
                  <a:cubicBezTo>
                    <a:pt x="876" y="906"/>
                    <a:pt x="852" y="850"/>
                    <a:pt x="833" y="843"/>
                  </a:cubicBezTo>
                  <a:cubicBezTo>
                    <a:pt x="813" y="837"/>
                    <a:pt x="805" y="850"/>
                    <a:pt x="792" y="869"/>
                  </a:cubicBezTo>
                  <a:cubicBezTo>
                    <a:pt x="779" y="889"/>
                    <a:pt x="777" y="919"/>
                    <a:pt x="755" y="920"/>
                  </a:cubicBezTo>
                  <a:cubicBezTo>
                    <a:pt x="734" y="921"/>
                    <a:pt x="656" y="895"/>
                    <a:pt x="646" y="906"/>
                  </a:cubicBezTo>
                  <a:cubicBezTo>
                    <a:pt x="637" y="917"/>
                    <a:pt x="562" y="944"/>
                    <a:pt x="570" y="919"/>
                  </a:cubicBezTo>
                  <a:cubicBezTo>
                    <a:pt x="577" y="895"/>
                    <a:pt x="620" y="852"/>
                    <a:pt x="589" y="867"/>
                  </a:cubicBezTo>
                  <a:cubicBezTo>
                    <a:pt x="559" y="882"/>
                    <a:pt x="531" y="849"/>
                    <a:pt x="525" y="823"/>
                  </a:cubicBezTo>
                  <a:cubicBezTo>
                    <a:pt x="518" y="797"/>
                    <a:pt x="469" y="796"/>
                    <a:pt x="478" y="769"/>
                  </a:cubicBezTo>
                  <a:cubicBezTo>
                    <a:pt x="488" y="742"/>
                    <a:pt x="512" y="717"/>
                    <a:pt x="524" y="700"/>
                  </a:cubicBezTo>
                  <a:cubicBezTo>
                    <a:pt x="536" y="683"/>
                    <a:pt x="501" y="652"/>
                    <a:pt x="495" y="649"/>
                  </a:cubicBezTo>
                  <a:cubicBezTo>
                    <a:pt x="489" y="645"/>
                    <a:pt x="497" y="631"/>
                    <a:pt x="511" y="628"/>
                  </a:cubicBezTo>
                  <a:cubicBezTo>
                    <a:pt x="525" y="624"/>
                    <a:pt x="579" y="624"/>
                    <a:pt x="586" y="639"/>
                  </a:cubicBezTo>
                  <a:cubicBezTo>
                    <a:pt x="593" y="653"/>
                    <a:pt x="602" y="641"/>
                    <a:pt x="602" y="623"/>
                  </a:cubicBezTo>
                  <a:cubicBezTo>
                    <a:pt x="602" y="604"/>
                    <a:pt x="581" y="589"/>
                    <a:pt x="583" y="570"/>
                  </a:cubicBezTo>
                  <a:cubicBezTo>
                    <a:pt x="585" y="550"/>
                    <a:pt x="548" y="546"/>
                    <a:pt x="532" y="563"/>
                  </a:cubicBezTo>
                  <a:cubicBezTo>
                    <a:pt x="516" y="581"/>
                    <a:pt x="497" y="609"/>
                    <a:pt x="474" y="604"/>
                  </a:cubicBezTo>
                  <a:cubicBezTo>
                    <a:pt x="451" y="598"/>
                    <a:pt x="438" y="585"/>
                    <a:pt x="424" y="557"/>
                  </a:cubicBezTo>
                  <a:cubicBezTo>
                    <a:pt x="411" y="529"/>
                    <a:pt x="366" y="492"/>
                    <a:pt x="384" y="477"/>
                  </a:cubicBezTo>
                  <a:cubicBezTo>
                    <a:pt x="402" y="462"/>
                    <a:pt x="398" y="457"/>
                    <a:pt x="393" y="429"/>
                  </a:cubicBezTo>
                  <a:cubicBezTo>
                    <a:pt x="387" y="402"/>
                    <a:pt x="380" y="384"/>
                    <a:pt x="361" y="392"/>
                  </a:cubicBezTo>
                  <a:cubicBezTo>
                    <a:pt x="341" y="399"/>
                    <a:pt x="325" y="399"/>
                    <a:pt x="312" y="380"/>
                  </a:cubicBezTo>
                  <a:cubicBezTo>
                    <a:pt x="299" y="360"/>
                    <a:pt x="266" y="346"/>
                    <a:pt x="243" y="344"/>
                  </a:cubicBezTo>
                  <a:cubicBezTo>
                    <a:pt x="221" y="342"/>
                    <a:pt x="189" y="307"/>
                    <a:pt x="162" y="294"/>
                  </a:cubicBezTo>
                  <a:cubicBezTo>
                    <a:pt x="135" y="282"/>
                    <a:pt x="109" y="259"/>
                    <a:pt x="99" y="253"/>
                  </a:cubicBezTo>
                  <a:cubicBezTo>
                    <a:pt x="89" y="247"/>
                    <a:pt x="0" y="237"/>
                    <a:pt x="31" y="184"/>
                  </a:cubicBezTo>
                  <a:cubicBezTo>
                    <a:pt x="63" y="130"/>
                    <a:pt x="399" y="0"/>
                    <a:pt x="399" y="0"/>
                  </a:cubicBezTo>
                  <a:cubicBezTo>
                    <a:pt x="399" y="0"/>
                    <a:pt x="489" y="26"/>
                    <a:pt x="491" y="26"/>
                  </a:cubicBezTo>
                  <a:cubicBezTo>
                    <a:pt x="493" y="26"/>
                    <a:pt x="542" y="52"/>
                    <a:pt x="542" y="52"/>
                  </a:cubicBezTo>
                  <a:cubicBezTo>
                    <a:pt x="586" y="75"/>
                    <a:pt x="586" y="75"/>
                    <a:pt x="586" y="75"/>
                  </a:cubicBezTo>
                  <a:lnTo>
                    <a:pt x="584" y="79"/>
                  </a:lnTo>
                  <a:close/>
                </a:path>
              </a:pathLst>
            </a:custGeom>
            <a:solidFill>
              <a:srgbClr val="FCD767"/>
            </a:solidFill>
            <a:ln w="6350" cap="flat" cmpd="sng">
              <a:solidFill>
                <a:srgbClr val="FCFCFC"/>
              </a:solidFill>
              <a:miter lim="800000"/>
            </a:ln>
          </p:spPr>
          <p:txBody>
            <a:bodyPr/>
            <a:lstStyle/>
            <a:p>
              <a:endParaRPr lang="zh-CN" altLang="en-US"/>
            </a:p>
          </p:txBody>
        </p:sp>
        <p:sp>
          <p:nvSpPr>
            <p:cNvPr id="21544" name="Freeform 18"/>
            <p:cNvSpPr>
              <a:spLocks noChangeArrowheads="1"/>
            </p:cNvSpPr>
            <p:nvPr/>
          </p:nvSpPr>
          <p:spPr bwMode="auto">
            <a:xfrm>
              <a:off x="3979862" y="1911350"/>
              <a:ext cx="733425" cy="503237"/>
            </a:xfrm>
            <a:custGeom>
              <a:avLst/>
              <a:gdLst>
                <a:gd name="T0" fmla="*/ 158747941 w 1312"/>
                <a:gd name="T1" fmla="*/ 32203254 h 900"/>
                <a:gd name="T2" fmla="*/ 170934982 w 1312"/>
                <a:gd name="T3" fmla="*/ 22198343 h 900"/>
                <a:gd name="T4" fmla="*/ 209372154 w 1312"/>
                <a:gd name="T5" fmla="*/ 28763909 h 900"/>
                <a:gd name="T6" fmla="*/ 207809713 w 1312"/>
                <a:gd name="T7" fmla="*/ 58152949 h 900"/>
                <a:gd name="T8" fmla="*/ 231246890 w 1312"/>
                <a:gd name="T9" fmla="*/ 77225073 h 900"/>
                <a:gd name="T10" fmla="*/ 259683879 w 1312"/>
                <a:gd name="T11" fmla="*/ 63155684 h 900"/>
                <a:gd name="T12" fmla="*/ 276870733 w 1312"/>
                <a:gd name="T13" fmla="*/ 35642040 h 900"/>
                <a:gd name="T14" fmla="*/ 289995798 w 1312"/>
                <a:gd name="T15" fmla="*/ 9692345 h 900"/>
                <a:gd name="T16" fmla="*/ 304370816 w 1312"/>
                <a:gd name="T17" fmla="*/ 5002176 h 900"/>
                <a:gd name="T18" fmla="*/ 312807999 w 1312"/>
                <a:gd name="T19" fmla="*/ 18133866 h 900"/>
                <a:gd name="T20" fmla="*/ 332495317 w 1312"/>
                <a:gd name="T21" fmla="*/ 32203254 h 900"/>
                <a:gd name="T22" fmla="*/ 350620194 w 1312"/>
                <a:gd name="T23" fmla="*/ 40019084 h 900"/>
                <a:gd name="T24" fmla="*/ 380932113 w 1312"/>
                <a:gd name="T25" fmla="*/ 29389041 h 900"/>
                <a:gd name="T26" fmla="*/ 408119149 w 1312"/>
                <a:gd name="T27" fmla="*/ 33766084 h 900"/>
                <a:gd name="T28" fmla="*/ 403744313 w 1312"/>
                <a:gd name="T29" fmla="*/ 68782992 h 900"/>
                <a:gd name="T30" fmla="*/ 375932301 w 1312"/>
                <a:gd name="T31" fmla="*/ 71597205 h 900"/>
                <a:gd name="T32" fmla="*/ 352495123 w 1312"/>
                <a:gd name="T33" fmla="*/ 88792814 h 900"/>
                <a:gd name="T34" fmla="*/ 325933064 w 1312"/>
                <a:gd name="T35" fmla="*/ 109427767 h 900"/>
                <a:gd name="T36" fmla="*/ 315932881 w 1312"/>
                <a:gd name="T37" fmla="*/ 128499890 h 900"/>
                <a:gd name="T38" fmla="*/ 304370816 w 1312"/>
                <a:gd name="T39" fmla="*/ 142256153 h 900"/>
                <a:gd name="T40" fmla="*/ 293120680 w 1312"/>
                <a:gd name="T41" fmla="*/ 150072542 h 900"/>
                <a:gd name="T42" fmla="*/ 279371198 w 1312"/>
                <a:gd name="T43" fmla="*/ 175397106 h 900"/>
                <a:gd name="T44" fmla="*/ 259996367 w 1312"/>
                <a:gd name="T45" fmla="*/ 211977403 h 900"/>
                <a:gd name="T46" fmla="*/ 245933837 w 1312"/>
                <a:gd name="T47" fmla="*/ 218856094 h 900"/>
                <a:gd name="T48" fmla="*/ 226871496 w 1312"/>
                <a:gd name="T49" fmla="*/ 234800879 h 900"/>
                <a:gd name="T50" fmla="*/ 209372154 w 1312"/>
                <a:gd name="T51" fmla="*/ 262627089 h 900"/>
                <a:gd name="T52" fmla="*/ 191872253 w 1312"/>
                <a:gd name="T53" fmla="*/ 263564787 h 900"/>
                <a:gd name="T54" fmla="*/ 169997517 w 1312"/>
                <a:gd name="T55" fmla="*/ 265128177 h 900"/>
                <a:gd name="T56" fmla="*/ 127185510 w 1312"/>
                <a:gd name="T57" fmla="*/ 248870267 h 900"/>
                <a:gd name="T58" fmla="*/ 99061009 w 1312"/>
                <a:gd name="T59" fmla="*/ 260126001 h 900"/>
                <a:gd name="T60" fmla="*/ 75936320 w 1312"/>
                <a:gd name="T61" fmla="*/ 274507955 h 900"/>
                <a:gd name="T62" fmla="*/ 39999613 w 1312"/>
                <a:gd name="T63" fmla="*/ 273882264 h 900"/>
                <a:gd name="T64" fmla="*/ 2187418 w 1312"/>
                <a:gd name="T65" fmla="*/ 249808524 h 900"/>
                <a:gd name="T66" fmla="*/ 26562060 w 1312"/>
                <a:gd name="T67" fmla="*/ 213853359 h 900"/>
                <a:gd name="T68" fmla="*/ 55936514 w 1312"/>
                <a:gd name="T69" fmla="*/ 188216230 h 900"/>
                <a:gd name="T70" fmla="*/ 30624407 w 1312"/>
                <a:gd name="T71" fmla="*/ 196657751 h 900"/>
                <a:gd name="T72" fmla="*/ 25624595 w 1312"/>
                <a:gd name="T73" fmla="*/ 173834275 h 900"/>
                <a:gd name="T74" fmla="*/ 17187412 w 1312"/>
                <a:gd name="T75" fmla="*/ 91919593 h 900"/>
                <a:gd name="T76" fmla="*/ 134685787 w 1312"/>
                <a:gd name="T77" fmla="*/ 16570476 h 900"/>
                <a:gd name="T78" fmla="*/ 152810105 w 1312"/>
                <a:gd name="T79" fmla="*/ 15319653 h 9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12"/>
                <a:gd name="T121" fmla="*/ 0 h 900"/>
                <a:gd name="T122" fmla="*/ 1312 w 1312"/>
                <a:gd name="T123" fmla="*/ 900 h 9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12" h="900">
                  <a:moveTo>
                    <a:pt x="489" y="49"/>
                  </a:moveTo>
                  <a:cubicBezTo>
                    <a:pt x="499" y="63"/>
                    <a:pt x="502" y="87"/>
                    <a:pt x="508" y="103"/>
                  </a:cubicBezTo>
                  <a:cubicBezTo>
                    <a:pt x="518" y="129"/>
                    <a:pt x="532" y="107"/>
                    <a:pt x="540" y="105"/>
                  </a:cubicBezTo>
                  <a:cubicBezTo>
                    <a:pt x="549" y="103"/>
                    <a:pt x="545" y="83"/>
                    <a:pt x="547" y="71"/>
                  </a:cubicBezTo>
                  <a:cubicBezTo>
                    <a:pt x="550" y="59"/>
                    <a:pt x="564" y="54"/>
                    <a:pt x="589" y="60"/>
                  </a:cubicBezTo>
                  <a:cubicBezTo>
                    <a:pt x="614" y="66"/>
                    <a:pt x="657" y="83"/>
                    <a:pt x="670" y="92"/>
                  </a:cubicBezTo>
                  <a:cubicBezTo>
                    <a:pt x="684" y="100"/>
                    <a:pt x="677" y="109"/>
                    <a:pt x="673" y="124"/>
                  </a:cubicBezTo>
                  <a:cubicBezTo>
                    <a:pt x="669" y="139"/>
                    <a:pt x="673" y="164"/>
                    <a:pt x="665" y="186"/>
                  </a:cubicBezTo>
                  <a:cubicBezTo>
                    <a:pt x="657" y="208"/>
                    <a:pt x="670" y="214"/>
                    <a:pt x="676" y="221"/>
                  </a:cubicBezTo>
                  <a:cubicBezTo>
                    <a:pt x="683" y="227"/>
                    <a:pt x="717" y="253"/>
                    <a:pt x="740" y="247"/>
                  </a:cubicBezTo>
                  <a:cubicBezTo>
                    <a:pt x="762" y="242"/>
                    <a:pt x="783" y="250"/>
                    <a:pt x="809" y="242"/>
                  </a:cubicBezTo>
                  <a:cubicBezTo>
                    <a:pt x="835" y="234"/>
                    <a:pt x="830" y="225"/>
                    <a:pt x="831" y="202"/>
                  </a:cubicBezTo>
                  <a:cubicBezTo>
                    <a:pt x="831" y="180"/>
                    <a:pt x="823" y="178"/>
                    <a:pt x="857" y="164"/>
                  </a:cubicBezTo>
                  <a:cubicBezTo>
                    <a:pt x="892" y="150"/>
                    <a:pt x="885" y="133"/>
                    <a:pt x="886" y="114"/>
                  </a:cubicBezTo>
                  <a:cubicBezTo>
                    <a:pt x="887" y="95"/>
                    <a:pt x="932" y="83"/>
                    <a:pt x="948" y="73"/>
                  </a:cubicBezTo>
                  <a:cubicBezTo>
                    <a:pt x="963" y="63"/>
                    <a:pt x="939" y="47"/>
                    <a:pt x="928" y="31"/>
                  </a:cubicBezTo>
                  <a:cubicBezTo>
                    <a:pt x="918" y="14"/>
                    <a:pt x="941" y="21"/>
                    <a:pt x="956" y="37"/>
                  </a:cubicBezTo>
                  <a:cubicBezTo>
                    <a:pt x="970" y="53"/>
                    <a:pt x="969" y="33"/>
                    <a:pt x="974" y="16"/>
                  </a:cubicBezTo>
                  <a:cubicBezTo>
                    <a:pt x="980" y="0"/>
                    <a:pt x="994" y="34"/>
                    <a:pt x="991" y="44"/>
                  </a:cubicBezTo>
                  <a:cubicBezTo>
                    <a:pt x="989" y="53"/>
                    <a:pt x="990" y="61"/>
                    <a:pt x="1001" y="58"/>
                  </a:cubicBezTo>
                  <a:cubicBezTo>
                    <a:pt x="1012" y="55"/>
                    <a:pt x="1038" y="66"/>
                    <a:pt x="1045" y="83"/>
                  </a:cubicBezTo>
                  <a:cubicBezTo>
                    <a:pt x="1052" y="99"/>
                    <a:pt x="1059" y="113"/>
                    <a:pt x="1064" y="103"/>
                  </a:cubicBezTo>
                  <a:cubicBezTo>
                    <a:pt x="1070" y="93"/>
                    <a:pt x="1084" y="77"/>
                    <a:pt x="1088" y="98"/>
                  </a:cubicBezTo>
                  <a:cubicBezTo>
                    <a:pt x="1091" y="120"/>
                    <a:pt x="1100" y="129"/>
                    <a:pt x="1122" y="128"/>
                  </a:cubicBezTo>
                  <a:cubicBezTo>
                    <a:pt x="1144" y="128"/>
                    <a:pt x="1163" y="122"/>
                    <a:pt x="1186" y="103"/>
                  </a:cubicBezTo>
                  <a:cubicBezTo>
                    <a:pt x="1209" y="85"/>
                    <a:pt x="1208" y="89"/>
                    <a:pt x="1219" y="94"/>
                  </a:cubicBezTo>
                  <a:cubicBezTo>
                    <a:pt x="1231" y="100"/>
                    <a:pt x="1250" y="112"/>
                    <a:pt x="1271" y="100"/>
                  </a:cubicBezTo>
                  <a:cubicBezTo>
                    <a:pt x="1293" y="87"/>
                    <a:pt x="1300" y="92"/>
                    <a:pt x="1306" y="108"/>
                  </a:cubicBezTo>
                  <a:cubicBezTo>
                    <a:pt x="1312" y="124"/>
                    <a:pt x="1301" y="156"/>
                    <a:pt x="1287" y="165"/>
                  </a:cubicBezTo>
                  <a:cubicBezTo>
                    <a:pt x="1273" y="175"/>
                    <a:pt x="1289" y="200"/>
                    <a:pt x="1292" y="220"/>
                  </a:cubicBezTo>
                  <a:cubicBezTo>
                    <a:pt x="1295" y="240"/>
                    <a:pt x="1286" y="240"/>
                    <a:pt x="1258" y="228"/>
                  </a:cubicBezTo>
                  <a:cubicBezTo>
                    <a:pt x="1229" y="217"/>
                    <a:pt x="1239" y="220"/>
                    <a:pt x="1203" y="229"/>
                  </a:cubicBezTo>
                  <a:cubicBezTo>
                    <a:pt x="1167" y="238"/>
                    <a:pt x="1170" y="245"/>
                    <a:pt x="1170" y="260"/>
                  </a:cubicBezTo>
                  <a:cubicBezTo>
                    <a:pt x="1170" y="276"/>
                    <a:pt x="1155" y="290"/>
                    <a:pt x="1128" y="284"/>
                  </a:cubicBezTo>
                  <a:cubicBezTo>
                    <a:pt x="1101" y="279"/>
                    <a:pt x="1088" y="302"/>
                    <a:pt x="1080" y="307"/>
                  </a:cubicBezTo>
                  <a:cubicBezTo>
                    <a:pt x="1072" y="313"/>
                    <a:pt x="1046" y="331"/>
                    <a:pt x="1043" y="350"/>
                  </a:cubicBezTo>
                  <a:cubicBezTo>
                    <a:pt x="1040" y="369"/>
                    <a:pt x="1032" y="374"/>
                    <a:pt x="1019" y="366"/>
                  </a:cubicBezTo>
                  <a:cubicBezTo>
                    <a:pt x="1006" y="358"/>
                    <a:pt x="1009" y="395"/>
                    <a:pt x="1011" y="411"/>
                  </a:cubicBezTo>
                  <a:cubicBezTo>
                    <a:pt x="1013" y="426"/>
                    <a:pt x="1021" y="432"/>
                    <a:pt x="1015" y="445"/>
                  </a:cubicBezTo>
                  <a:cubicBezTo>
                    <a:pt x="1009" y="459"/>
                    <a:pt x="980" y="460"/>
                    <a:pt x="974" y="455"/>
                  </a:cubicBezTo>
                  <a:cubicBezTo>
                    <a:pt x="967" y="449"/>
                    <a:pt x="952" y="446"/>
                    <a:pt x="943" y="448"/>
                  </a:cubicBezTo>
                  <a:cubicBezTo>
                    <a:pt x="933" y="450"/>
                    <a:pt x="937" y="456"/>
                    <a:pt x="938" y="480"/>
                  </a:cubicBezTo>
                  <a:cubicBezTo>
                    <a:pt x="939" y="503"/>
                    <a:pt x="925" y="497"/>
                    <a:pt x="917" y="516"/>
                  </a:cubicBezTo>
                  <a:cubicBezTo>
                    <a:pt x="909" y="536"/>
                    <a:pt x="911" y="544"/>
                    <a:pt x="894" y="561"/>
                  </a:cubicBezTo>
                  <a:cubicBezTo>
                    <a:pt x="876" y="579"/>
                    <a:pt x="870" y="598"/>
                    <a:pt x="853" y="619"/>
                  </a:cubicBezTo>
                  <a:cubicBezTo>
                    <a:pt x="835" y="639"/>
                    <a:pt x="835" y="654"/>
                    <a:pt x="832" y="678"/>
                  </a:cubicBezTo>
                  <a:cubicBezTo>
                    <a:pt x="831" y="685"/>
                    <a:pt x="831" y="686"/>
                    <a:pt x="830" y="690"/>
                  </a:cubicBezTo>
                  <a:cubicBezTo>
                    <a:pt x="830" y="690"/>
                    <a:pt x="803" y="690"/>
                    <a:pt x="787" y="700"/>
                  </a:cubicBezTo>
                  <a:cubicBezTo>
                    <a:pt x="771" y="710"/>
                    <a:pt x="754" y="717"/>
                    <a:pt x="745" y="719"/>
                  </a:cubicBezTo>
                  <a:cubicBezTo>
                    <a:pt x="735" y="721"/>
                    <a:pt x="725" y="738"/>
                    <a:pt x="726" y="751"/>
                  </a:cubicBezTo>
                  <a:cubicBezTo>
                    <a:pt x="728" y="764"/>
                    <a:pt x="734" y="792"/>
                    <a:pt x="710" y="800"/>
                  </a:cubicBezTo>
                  <a:cubicBezTo>
                    <a:pt x="685" y="807"/>
                    <a:pt x="675" y="824"/>
                    <a:pt x="670" y="840"/>
                  </a:cubicBezTo>
                  <a:cubicBezTo>
                    <a:pt x="665" y="855"/>
                    <a:pt x="668" y="867"/>
                    <a:pt x="648" y="870"/>
                  </a:cubicBezTo>
                  <a:cubicBezTo>
                    <a:pt x="629" y="872"/>
                    <a:pt x="610" y="870"/>
                    <a:pt x="614" y="843"/>
                  </a:cubicBezTo>
                  <a:cubicBezTo>
                    <a:pt x="618" y="816"/>
                    <a:pt x="598" y="820"/>
                    <a:pt x="581" y="818"/>
                  </a:cubicBezTo>
                  <a:cubicBezTo>
                    <a:pt x="563" y="817"/>
                    <a:pt x="547" y="837"/>
                    <a:pt x="544" y="848"/>
                  </a:cubicBezTo>
                  <a:cubicBezTo>
                    <a:pt x="541" y="860"/>
                    <a:pt x="517" y="878"/>
                    <a:pt x="506" y="867"/>
                  </a:cubicBezTo>
                  <a:cubicBezTo>
                    <a:pt x="495" y="855"/>
                    <a:pt x="419" y="802"/>
                    <a:pt x="407" y="796"/>
                  </a:cubicBezTo>
                  <a:cubicBezTo>
                    <a:pt x="394" y="791"/>
                    <a:pt x="374" y="790"/>
                    <a:pt x="344" y="793"/>
                  </a:cubicBezTo>
                  <a:cubicBezTo>
                    <a:pt x="314" y="796"/>
                    <a:pt x="324" y="805"/>
                    <a:pt x="317" y="832"/>
                  </a:cubicBezTo>
                  <a:cubicBezTo>
                    <a:pt x="310" y="859"/>
                    <a:pt x="320" y="882"/>
                    <a:pt x="292" y="885"/>
                  </a:cubicBezTo>
                  <a:cubicBezTo>
                    <a:pt x="265" y="887"/>
                    <a:pt x="268" y="863"/>
                    <a:pt x="243" y="878"/>
                  </a:cubicBezTo>
                  <a:cubicBezTo>
                    <a:pt x="217" y="893"/>
                    <a:pt x="202" y="875"/>
                    <a:pt x="183" y="885"/>
                  </a:cubicBezTo>
                  <a:cubicBezTo>
                    <a:pt x="164" y="895"/>
                    <a:pt x="147" y="900"/>
                    <a:pt x="128" y="876"/>
                  </a:cubicBezTo>
                  <a:cubicBezTo>
                    <a:pt x="109" y="853"/>
                    <a:pt x="102" y="822"/>
                    <a:pt x="69" y="816"/>
                  </a:cubicBezTo>
                  <a:cubicBezTo>
                    <a:pt x="36" y="809"/>
                    <a:pt x="0" y="821"/>
                    <a:pt x="7" y="799"/>
                  </a:cubicBezTo>
                  <a:cubicBezTo>
                    <a:pt x="14" y="776"/>
                    <a:pt x="30" y="741"/>
                    <a:pt x="55" y="730"/>
                  </a:cubicBezTo>
                  <a:cubicBezTo>
                    <a:pt x="81" y="718"/>
                    <a:pt x="76" y="700"/>
                    <a:pt x="85" y="684"/>
                  </a:cubicBezTo>
                  <a:cubicBezTo>
                    <a:pt x="95" y="667"/>
                    <a:pt x="111" y="659"/>
                    <a:pt x="135" y="646"/>
                  </a:cubicBezTo>
                  <a:cubicBezTo>
                    <a:pt x="158" y="634"/>
                    <a:pt x="173" y="615"/>
                    <a:pt x="179" y="602"/>
                  </a:cubicBezTo>
                  <a:cubicBezTo>
                    <a:pt x="185" y="590"/>
                    <a:pt x="190" y="576"/>
                    <a:pt x="167" y="586"/>
                  </a:cubicBezTo>
                  <a:cubicBezTo>
                    <a:pt x="144" y="596"/>
                    <a:pt x="124" y="617"/>
                    <a:pt x="98" y="629"/>
                  </a:cubicBezTo>
                  <a:cubicBezTo>
                    <a:pt x="72" y="641"/>
                    <a:pt x="63" y="625"/>
                    <a:pt x="70" y="616"/>
                  </a:cubicBezTo>
                  <a:cubicBezTo>
                    <a:pt x="78" y="607"/>
                    <a:pt x="120" y="569"/>
                    <a:pt x="82" y="556"/>
                  </a:cubicBezTo>
                  <a:cubicBezTo>
                    <a:pt x="44" y="543"/>
                    <a:pt x="38" y="441"/>
                    <a:pt x="38" y="441"/>
                  </a:cubicBezTo>
                  <a:cubicBezTo>
                    <a:pt x="55" y="294"/>
                    <a:pt x="55" y="294"/>
                    <a:pt x="55" y="294"/>
                  </a:cubicBezTo>
                  <a:cubicBezTo>
                    <a:pt x="294" y="66"/>
                    <a:pt x="294" y="66"/>
                    <a:pt x="294" y="66"/>
                  </a:cubicBezTo>
                  <a:cubicBezTo>
                    <a:pt x="431" y="53"/>
                    <a:pt x="431" y="53"/>
                    <a:pt x="431" y="53"/>
                  </a:cubicBezTo>
                  <a:cubicBezTo>
                    <a:pt x="486" y="45"/>
                    <a:pt x="486" y="45"/>
                    <a:pt x="486" y="45"/>
                  </a:cubicBezTo>
                  <a:lnTo>
                    <a:pt x="489" y="49"/>
                  </a:lnTo>
                  <a:close/>
                </a:path>
              </a:pathLst>
            </a:custGeom>
            <a:solidFill>
              <a:srgbClr val="FCD767"/>
            </a:solidFill>
            <a:ln w="6350" cap="flat" cmpd="sng">
              <a:solidFill>
                <a:srgbClr val="FCFCFC"/>
              </a:solidFill>
              <a:miter lim="800000"/>
            </a:ln>
          </p:spPr>
          <p:txBody>
            <a:bodyPr/>
            <a:lstStyle/>
            <a:p>
              <a:endParaRPr lang="zh-CN" altLang="en-US"/>
            </a:p>
          </p:txBody>
        </p:sp>
        <p:sp>
          <p:nvSpPr>
            <p:cNvPr id="21545" name="Freeform 19"/>
            <p:cNvSpPr>
              <a:spLocks noChangeArrowheads="1"/>
            </p:cNvSpPr>
            <p:nvPr/>
          </p:nvSpPr>
          <p:spPr bwMode="auto">
            <a:xfrm>
              <a:off x="3459162" y="1628775"/>
              <a:ext cx="492125" cy="827087"/>
            </a:xfrm>
            <a:custGeom>
              <a:avLst/>
              <a:gdLst>
                <a:gd name="T0" fmla="*/ 54417281 w 880"/>
                <a:gd name="T1" fmla="*/ 458452981 h 1478"/>
                <a:gd name="T2" fmla="*/ 79748856 w 880"/>
                <a:gd name="T3" fmla="*/ 458452981 h 1478"/>
                <a:gd name="T4" fmla="*/ 102578982 w 880"/>
                <a:gd name="T5" fmla="*/ 443108223 h 1478"/>
                <a:gd name="T6" fmla="*/ 122281878 w 880"/>
                <a:gd name="T7" fmla="*/ 432147921 h 1478"/>
                <a:gd name="T8" fmla="*/ 137606538 w 880"/>
                <a:gd name="T9" fmla="*/ 420248613 h 1478"/>
                <a:gd name="T10" fmla="*/ 141672162 w 880"/>
                <a:gd name="T11" fmla="*/ 413985583 h 1478"/>
                <a:gd name="T12" fmla="*/ 152304858 w 880"/>
                <a:gd name="T13" fmla="*/ 408661560 h 1478"/>
                <a:gd name="T14" fmla="*/ 174822373 w 880"/>
                <a:gd name="T15" fmla="*/ 407095803 h 1478"/>
                <a:gd name="T16" fmla="*/ 200780289 w 880"/>
                <a:gd name="T17" fmla="*/ 396448876 h 1478"/>
                <a:gd name="T18" fmla="*/ 222984634 w 880"/>
                <a:gd name="T19" fmla="*/ 375154464 h 1478"/>
                <a:gd name="T20" fmla="*/ 224860860 w 880"/>
                <a:gd name="T21" fmla="*/ 350102346 h 1478"/>
                <a:gd name="T22" fmla="*/ 237058290 w 880"/>
                <a:gd name="T23" fmla="*/ 312837544 h 1478"/>
                <a:gd name="T24" fmla="*/ 275212518 w 880"/>
                <a:gd name="T25" fmla="*/ 205113659 h 1478"/>
                <a:gd name="T26" fmla="*/ 262703036 w 880"/>
                <a:gd name="T27" fmla="*/ 40709692 h 1478"/>
                <a:gd name="T28" fmla="*/ 234868893 w 880"/>
                <a:gd name="T29" fmla="*/ 0 h 1478"/>
                <a:gd name="T30" fmla="*/ 182953620 w 880"/>
                <a:gd name="T31" fmla="*/ 8768353 h 1478"/>
                <a:gd name="T32" fmla="*/ 42533022 w 880"/>
                <a:gd name="T33" fmla="*/ 93632068 h 1478"/>
                <a:gd name="T34" fmla="*/ 25332134 w 880"/>
                <a:gd name="T35" fmla="*/ 196345305 h 1478"/>
                <a:gd name="T36" fmla="*/ 0 w 880"/>
                <a:gd name="T37" fmla="*/ 363881346 h 1478"/>
                <a:gd name="T38" fmla="*/ 33150770 w 880"/>
                <a:gd name="T39" fmla="*/ 444673980 h 1478"/>
                <a:gd name="T40" fmla="*/ 54417281 w 880"/>
                <a:gd name="T41" fmla="*/ 458452981 h 14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80"/>
                <a:gd name="T64" fmla="*/ 0 h 1478"/>
                <a:gd name="T65" fmla="*/ 880 w 880"/>
                <a:gd name="T66" fmla="*/ 1478 h 14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80" h="1478">
                  <a:moveTo>
                    <a:pt x="174" y="1464"/>
                  </a:moveTo>
                  <a:cubicBezTo>
                    <a:pt x="174" y="1464"/>
                    <a:pt x="243" y="1478"/>
                    <a:pt x="255" y="1464"/>
                  </a:cubicBezTo>
                  <a:cubicBezTo>
                    <a:pt x="267" y="1451"/>
                    <a:pt x="298" y="1426"/>
                    <a:pt x="328" y="1415"/>
                  </a:cubicBezTo>
                  <a:cubicBezTo>
                    <a:pt x="358" y="1404"/>
                    <a:pt x="380" y="1404"/>
                    <a:pt x="391" y="1380"/>
                  </a:cubicBezTo>
                  <a:cubicBezTo>
                    <a:pt x="403" y="1356"/>
                    <a:pt x="430" y="1344"/>
                    <a:pt x="440" y="1342"/>
                  </a:cubicBezTo>
                  <a:cubicBezTo>
                    <a:pt x="449" y="1340"/>
                    <a:pt x="453" y="1329"/>
                    <a:pt x="453" y="1322"/>
                  </a:cubicBezTo>
                  <a:cubicBezTo>
                    <a:pt x="453" y="1314"/>
                    <a:pt x="460" y="1301"/>
                    <a:pt x="487" y="1305"/>
                  </a:cubicBezTo>
                  <a:cubicBezTo>
                    <a:pt x="513" y="1309"/>
                    <a:pt x="535" y="1310"/>
                    <a:pt x="559" y="1300"/>
                  </a:cubicBezTo>
                  <a:cubicBezTo>
                    <a:pt x="584" y="1290"/>
                    <a:pt x="629" y="1279"/>
                    <a:pt x="642" y="1266"/>
                  </a:cubicBezTo>
                  <a:cubicBezTo>
                    <a:pt x="656" y="1254"/>
                    <a:pt x="705" y="1226"/>
                    <a:pt x="713" y="1198"/>
                  </a:cubicBezTo>
                  <a:cubicBezTo>
                    <a:pt x="721" y="1169"/>
                    <a:pt x="718" y="1138"/>
                    <a:pt x="719" y="1118"/>
                  </a:cubicBezTo>
                  <a:cubicBezTo>
                    <a:pt x="720" y="1097"/>
                    <a:pt x="722" y="1011"/>
                    <a:pt x="758" y="999"/>
                  </a:cubicBezTo>
                  <a:cubicBezTo>
                    <a:pt x="794" y="987"/>
                    <a:pt x="880" y="655"/>
                    <a:pt x="880" y="655"/>
                  </a:cubicBezTo>
                  <a:cubicBezTo>
                    <a:pt x="840" y="130"/>
                    <a:pt x="840" y="130"/>
                    <a:pt x="840" y="130"/>
                  </a:cubicBezTo>
                  <a:cubicBezTo>
                    <a:pt x="751" y="0"/>
                    <a:pt x="751" y="0"/>
                    <a:pt x="751" y="0"/>
                  </a:cubicBezTo>
                  <a:cubicBezTo>
                    <a:pt x="585" y="28"/>
                    <a:pt x="585" y="28"/>
                    <a:pt x="585" y="28"/>
                  </a:cubicBezTo>
                  <a:cubicBezTo>
                    <a:pt x="136" y="299"/>
                    <a:pt x="136" y="299"/>
                    <a:pt x="136" y="299"/>
                  </a:cubicBezTo>
                  <a:cubicBezTo>
                    <a:pt x="81" y="627"/>
                    <a:pt x="81" y="627"/>
                    <a:pt x="81" y="627"/>
                  </a:cubicBezTo>
                  <a:cubicBezTo>
                    <a:pt x="0" y="1162"/>
                    <a:pt x="0" y="1162"/>
                    <a:pt x="0" y="1162"/>
                  </a:cubicBezTo>
                  <a:cubicBezTo>
                    <a:pt x="106" y="1420"/>
                    <a:pt x="106" y="1420"/>
                    <a:pt x="106" y="1420"/>
                  </a:cubicBezTo>
                  <a:lnTo>
                    <a:pt x="174" y="1464"/>
                  </a:lnTo>
                  <a:close/>
                </a:path>
              </a:pathLst>
            </a:custGeom>
            <a:solidFill>
              <a:srgbClr val="FCD767"/>
            </a:solidFill>
            <a:ln w="6350" cap="flat" cmpd="sng">
              <a:solidFill>
                <a:srgbClr val="FCFCFC"/>
              </a:solidFill>
              <a:miter lim="800000"/>
            </a:ln>
          </p:spPr>
          <p:txBody>
            <a:bodyPr/>
            <a:lstStyle/>
            <a:p>
              <a:endParaRPr lang="zh-CN" altLang="en-US"/>
            </a:p>
          </p:txBody>
        </p:sp>
        <p:sp>
          <p:nvSpPr>
            <p:cNvPr id="21546" name="Freeform 20"/>
            <p:cNvSpPr>
              <a:spLocks noChangeArrowheads="1"/>
            </p:cNvSpPr>
            <p:nvPr/>
          </p:nvSpPr>
          <p:spPr bwMode="auto">
            <a:xfrm>
              <a:off x="3795712" y="1368425"/>
              <a:ext cx="600075" cy="879475"/>
            </a:xfrm>
            <a:custGeom>
              <a:avLst/>
              <a:gdLst>
                <a:gd name="T0" fmla="*/ 255986184 w 1074"/>
                <a:gd name="T1" fmla="*/ 254154848 h 1572"/>
                <a:gd name="T2" fmla="*/ 282833674 w 1074"/>
                <a:gd name="T3" fmla="*/ 246329646 h 1572"/>
                <a:gd name="T4" fmla="*/ 313739213 w 1074"/>
                <a:gd name="T5" fmla="*/ 218159592 h 1572"/>
                <a:gd name="T6" fmla="*/ 333406475 w 1074"/>
                <a:gd name="T7" fmla="*/ 186233866 h 1572"/>
                <a:gd name="T8" fmla="*/ 335279335 w 1074"/>
                <a:gd name="T9" fmla="*/ 169019206 h 1572"/>
                <a:gd name="T10" fmla="*/ 275028788 w 1074"/>
                <a:gd name="T11" fmla="*/ 81379411 h 1572"/>
                <a:gd name="T12" fmla="*/ 212281280 w 1074"/>
                <a:gd name="T13" fmla="*/ 0 h 1572"/>
                <a:gd name="T14" fmla="*/ 55880169 w 1074"/>
                <a:gd name="T15" fmla="*/ 46010753 h 1572"/>
                <a:gd name="T16" fmla="*/ 624100 w 1074"/>
                <a:gd name="T17" fmla="*/ 127077424 h 1572"/>
                <a:gd name="T18" fmla="*/ 45890093 w 1074"/>
                <a:gd name="T19" fmla="*/ 187798683 h 1572"/>
                <a:gd name="T20" fmla="*/ 33090728 w 1074"/>
                <a:gd name="T21" fmla="*/ 215655998 h 1572"/>
                <a:gd name="T22" fmla="*/ 42143815 w 1074"/>
                <a:gd name="T23" fmla="*/ 229740465 h 1572"/>
                <a:gd name="T24" fmla="*/ 59314117 w 1074"/>
                <a:gd name="T25" fmla="*/ 245077569 h 1572"/>
                <a:gd name="T26" fmla="*/ 56504269 w 1074"/>
                <a:gd name="T27" fmla="*/ 277629334 h 1572"/>
                <a:gd name="T28" fmla="*/ 32466628 w 1074"/>
                <a:gd name="T29" fmla="*/ 294844553 h 1572"/>
                <a:gd name="T30" fmla="*/ 14984554 w 1074"/>
                <a:gd name="T31" fmla="*/ 323327347 h 1572"/>
                <a:gd name="T32" fmla="*/ 39334525 w 1074"/>
                <a:gd name="T33" fmla="*/ 360886860 h 1572"/>
                <a:gd name="T34" fmla="*/ 49636371 w 1074"/>
                <a:gd name="T35" fmla="*/ 382171050 h 1572"/>
                <a:gd name="T36" fmla="*/ 41207385 w 1074"/>
                <a:gd name="T37" fmla="*/ 415661592 h 1572"/>
                <a:gd name="T38" fmla="*/ 24037641 w 1074"/>
                <a:gd name="T39" fmla="*/ 448213356 h 1572"/>
                <a:gd name="T40" fmla="*/ 56504269 w 1074"/>
                <a:gd name="T41" fmla="*/ 478887565 h 1572"/>
                <a:gd name="T42" fmla="*/ 90219656 w 1074"/>
                <a:gd name="T43" fmla="*/ 484834091 h 1572"/>
                <a:gd name="T44" fmla="*/ 109574589 w 1074"/>
                <a:gd name="T45" fmla="*/ 480139082 h 1572"/>
                <a:gd name="T46" fmla="*/ 130178281 w 1074"/>
                <a:gd name="T47" fmla="*/ 482643236 h 1572"/>
                <a:gd name="T48" fmla="*/ 124871473 w 1074"/>
                <a:gd name="T49" fmla="*/ 455099220 h 1572"/>
                <a:gd name="T50" fmla="*/ 144850506 w 1074"/>
                <a:gd name="T51" fmla="*/ 411905921 h 1572"/>
                <a:gd name="T52" fmla="*/ 170761566 w 1074"/>
                <a:gd name="T53" fmla="*/ 373407070 h 1572"/>
                <a:gd name="T54" fmla="*/ 217588089 w 1074"/>
                <a:gd name="T55" fmla="*/ 351184102 h 1572"/>
                <a:gd name="T56" fmla="*/ 243186819 w 1074"/>
                <a:gd name="T57" fmla="*/ 325830941 h 1572"/>
                <a:gd name="T58" fmla="*/ 247244868 w 1074"/>
                <a:gd name="T59" fmla="*/ 314563367 h 1572"/>
                <a:gd name="T60" fmla="*/ 229138695 w 1074"/>
                <a:gd name="T61" fmla="*/ 300478340 h 1572"/>
                <a:gd name="T62" fmla="*/ 234446062 w 1074"/>
                <a:gd name="T63" fmla="*/ 248833800 h 1572"/>
                <a:gd name="T64" fmla="*/ 243810919 w 1074"/>
                <a:gd name="T65" fmla="*/ 251650694 h 15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74"/>
                <a:gd name="T100" fmla="*/ 0 h 1572"/>
                <a:gd name="T101" fmla="*/ 1074 w 1074"/>
                <a:gd name="T102" fmla="*/ 1572 h 15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74" h="1572">
                  <a:moveTo>
                    <a:pt x="781" y="804"/>
                  </a:moveTo>
                  <a:cubicBezTo>
                    <a:pt x="792" y="802"/>
                    <a:pt x="807" y="805"/>
                    <a:pt x="820" y="812"/>
                  </a:cubicBezTo>
                  <a:cubicBezTo>
                    <a:pt x="843" y="824"/>
                    <a:pt x="884" y="826"/>
                    <a:pt x="880" y="806"/>
                  </a:cubicBezTo>
                  <a:cubicBezTo>
                    <a:pt x="875" y="786"/>
                    <a:pt x="887" y="783"/>
                    <a:pt x="906" y="787"/>
                  </a:cubicBezTo>
                  <a:cubicBezTo>
                    <a:pt x="925" y="790"/>
                    <a:pt x="948" y="800"/>
                    <a:pt x="966" y="774"/>
                  </a:cubicBezTo>
                  <a:cubicBezTo>
                    <a:pt x="983" y="748"/>
                    <a:pt x="1003" y="723"/>
                    <a:pt x="1005" y="697"/>
                  </a:cubicBezTo>
                  <a:cubicBezTo>
                    <a:pt x="1008" y="671"/>
                    <a:pt x="1016" y="653"/>
                    <a:pt x="1054" y="610"/>
                  </a:cubicBezTo>
                  <a:cubicBezTo>
                    <a:pt x="1059" y="605"/>
                    <a:pt x="1063" y="600"/>
                    <a:pt x="1068" y="595"/>
                  </a:cubicBezTo>
                  <a:cubicBezTo>
                    <a:pt x="1072" y="592"/>
                    <a:pt x="1072" y="592"/>
                    <a:pt x="1072" y="592"/>
                  </a:cubicBezTo>
                  <a:cubicBezTo>
                    <a:pt x="1074" y="540"/>
                    <a:pt x="1074" y="540"/>
                    <a:pt x="1074" y="540"/>
                  </a:cubicBezTo>
                  <a:cubicBezTo>
                    <a:pt x="1057" y="368"/>
                    <a:pt x="1057" y="368"/>
                    <a:pt x="1057" y="368"/>
                  </a:cubicBezTo>
                  <a:cubicBezTo>
                    <a:pt x="881" y="260"/>
                    <a:pt x="881" y="260"/>
                    <a:pt x="881" y="260"/>
                  </a:cubicBezTo>
                  <a:cubicBezTo>
                    <a:pt x="881" y="260"/>
                    <a:pt x="724" y="140"/>
                    <a:pt x="722" y="138"/>
                  </a:cubicBezTo>
                  <a:cubicBezTo>
                    <a:pt x="720" y="136"/>
                    <a:pt x="680" y="0"/>
                    <a:pt x="680" y="0"/>
                  </a:cubicBezTo>
                  <a:cubicBezTo>
                    <a:pt x="271" y="138"/>
                    <a:pt x="271" y="138"/>
                    <a:pt x="271" y="138"/>
                  </a:cubicBezTo>
                  <a:cubicBezTo>
                    <a:pt x="179" y="147"/>
                    <a:pt x="179" y="147"/>
                    <a:pt x="179" y="147"/>
                  </a:cubicBezTo>
                  <a:cubicBezTo>
                    <a:pt x="78" y="286"/>
                    <a:pt x="78" y="286"/>
                    <a:pt x="78" y="286"/>
                  </a:cubicBezTo>
                  <a:cubicBezTo>
                    <a:pt x="78" y="286"/>
                    <a:pt x="4" y="404"/>
                    <a:pt x="2" y="406"/>
                  </a:cubicBezTo>
                  <a:cubicBezTo>
                    <a:pt x="0" y="408"/>
                    <a:pt x="31" y="541"/>
                    <a:pt x="76" y="542"/>
                  </a:cubicBezTo>
                  <a:cubicBezTo>
                    <a:pt x="120" y="544"/>
                    <a:pt x="141" y="578"/>
                    <a:pt x="147" y="600"/>
                  </a:cubicBezTo>
                  <a:cubicBezTo>
                    <a:pt x="154" y="622"/>
                    <a:pt x="164" y="648"/>
                    <a:pt x="145" y="652"/>
                  </a:cubicBezTo>
                  <a:cubicBezTo>
                    <a:pt x="127" y="656"/>
                    <a:pt x="125" y="683"/>
                    <a:pt x="106" y="689"/>
                  </a:cubicBezTo>
                  <a:cubicBezTo>
                    <a:pt x="87" y="695"/>
                    <a:pt x="89" y="692"/>
                    <a:pt x="85" y="712"/>
                  </a:cubicBezTo>
                  <a:cubicBezTo>
                    <a:pt x="80" y="733"/>
                    <a:pt x="115" y="738"/>
                    <a:pt x="135" y="734"/>
                  </a:cubicBezTo>
                  <a:cubicBezTo>
                    <a:pt x="155" y="729"/>
                    <a:pt x="177" y="721"/>
                    <a:pt x="177" y="734"/>
                  </a:cubicBezTo>
                  <a:cubicBezTo>
                    <a:pt x="176" y="747"/>
                    <a:pt x="175" y="758"/>
                    <a:pt x="190" y="783"/>
                  </a:cubicBezTo>
                  <a:cubicBezTo>
                    <a:pt x="205" y="807"/>
                    <a:pt x="207" y="816"/>
                    <a:pt x="199" y="827"/>
                  </a:cubicBezTo>
                  <a:cubicBezTo>
                    <a:pt x="192" y="837"/>
                    <a:pt x="186" y="867"/>
                    <a:pt x="181" y="887"/>
                  </a:cubicBezTo>
                  <a:cubicBezTo>
                    <a:pt x="176" y="906"/>
                    <a:pt x="154" y="911"/>
                    <a:pt x="125" y="908"/>
                  </a:cubicBezTo>
                  <a:cubicBezTo>
                    <a:pt x="97" y="905"/>
                    <a:pt x="95" y="918"/>
                    <a:pt x="104" y="942"/>
                  </a:cubicBezTo>
                  <a:cubicBezTo>
                    <a:pt x="113" y="966"/>
                    <a:pt x="102" y="981"/>
                    <a:pt x="76" y="988"/>
                  </a:cubicBezTo>
                  <a:cubicBezTo>
                    <a:pt x="50" y="995"/>
                    <a:pt x="48" y="1014"/>
                    <a:pt x="48" y="1033"/>
                  </a:cubicBezTo>
                  <a:cubicBezTo>
                    <a:pt x="48" y="1053"/>
                    <a:pt x="48" y="1080"/>
                    <a:pt x="72" y="1098"/>
                  </a:cubicBezTo>
                  <a:cubicBezTo>
                    <a:pt x="96" y="1115"/>
                    <a:pt x="104" y="1130"/>
                    <a:pt x="126" y="1153"/>
                  </a:cubicBezTo>
                  <a:cubicBezTo>
                    <a:pt x="148" y="1176"/>
                    <a:pt x="140" y="1189"/>
                    <a:pt x="153" y="1197"/>
                  </a:cubicBezTo>
                  <a:cubicBezTo>
                    <a:pt x="167" y="1205"/>
                    <a:pt x="166" y="1214"/>
                    <a:pt x="159" y="1221"/>
                  </a:cubicBezTo>
                  <a:cubicBezTo>
                    <a:pt x="151" y="1228"/>
                    <a:pt x="153" y="1240"/>
                    <a:pt x="149" y="1263"/>
                  </a:cubicBezTo>
                  <a:cubicBezTo>
                    <a:pt x="145" y="1286"/>
                    <a:pt x="143" y="1318"/>
                    <a:pt x="132" y="1328"/>
                  </a:cubicBezTo>
                  <a:cubicBezTo>
                    <a:pt x="122" y="1338"/>
                    <a:pt x="123" y="1379"/>
                    <a:pt x="120" y="1400"/>
                  </a:cubicBezTo>
                  <a:cubicBezTo>
                    <a:pt x="117" y="1420"/>
                    <a:pt x="98" y="1425"/>
                    <a:pt x="77" y="1432"/>
                  </a:cubicBezTo>
                  <a:cubicBezTo>
                    <a:pt x="56" y="1440"/>
                    <a:pt x="104" y="1479"/>
                    <a:pt x="122" y="1500"/>
                  </a:cubicBezTo>
                  <a:cubicBezTo>
                    <a:pt x="140" y="1521"/>
                    <a:pt x="156" y="1529"/>
                    <a:pt x="181" y="1530"/>
                  </a:cubicBezTo>
                  <a:cubicBezTo>
                    <a:pt x="205" y="1531"/>
                    <a:pt x="212" y="1516"/>
                    <a:pt x="231" y="1525"/>
                  </a:cubicBezTo>
                  <a:cubicBezTo>
                    <a:pt x="250" y="1534"/>
                    <a:pt x="277" y="1550"/>
                    <a:pt x="289" y="1549"/>
                  </a:cubicBezTo>
                  <a:cubicBezTo>
                    <a:pt x="300" y="1547"/>
                    <a:pt x="308" y="1546"/>
                    <a:pt x="330" y="1559"/>
                  </a:cubicBezTo>
                  <a:cubicBezTo>
                    <a:pt x="353" y="1572"/>
                    <a:pt x="341" y="1553"/>
                    <a:pt x="351" y="1534"/>
                  </a:cubicBezTo>
                  <a:cubicBezTo>
                    <a:pt x="361" y="1515"/>
                    <a:pt x="362" y="1510"/>
                    <a:pt x="382" y="1525"/>
                  </a:cubicBezTo>
                  <a:cubicBezTo>
                    <a:pt x="401" y="1539"/>
                    <a:pt x="408" y="1541"/>
                    <a:pt x="417" y="1542"/>
                  </a:cubicBezTo>
                  <a:cubicBezTo>
                    <a:pt x="427" y="1544"/>
                    <a:pt x="425" y="1525"/>
                    <a:pt x="419" y="1507"/>
                  </a:cubicBezTo>
                  <a:cubicBezTo>
                    <a:pt x="412" y="1490"/>
                    <a:pt x="399" y="1474"/>
                    <a:pt x="400" y="1454"/>
                  </a:cubicBezTo>
                  <a:cubicBezTo>
                    <a:pt x="401" y="1433"/>
                    <a:pt x="402" y="1421"/>
                    <a:pt x="432" y="1396"/>
                  </a:cubicBezTo>
                  <a:cubicBezTo>
                    <a:pt x="461" y="1372"/>
                    <a:pt x="456" y="1348"/>
                    <a:pt x="464" y="1316"/>
                  </a:cubicBezTo>
                  <a:cubicBezTo>
                    <a:pt x="473" y="1283"/>
                    <a:pt x="484" y="1291"/>
                    <a:pt x="496" y="1271"/>
                  </a:cubicBezTo>
                  <a:cubicBezTo>
                    <a:pt x="507" y="1250"/>
                    <a:pt x="536" y="1219"/>
                    <a:pt x="547" y="1193"/>
                  </a:cubicBezTo>
                  <a:cubicBezTo>
                    <a:pt x="558" y="1167"/>
                    <a:pt x="581" y="1158"/>
                    <a:pt x="600" y="1143"/>
                  </a:cubicBezTo>
                  <a:cubicBezTo>
                    <a:pt x="619" y="1128"/>
                    <a:pt x="669" y="1123"/>
                    <a:pt x="697" y="1122"/>
                  </a:cubicBezTo>
                  <a:cubicBezTo>
                    <a:pt x="725" y="1122"/>
                    <a:pt x="727" y="1113"/>
                    <a:pt x="729" y="1090"/>
                  </a:cubicBezTo>
                  <a:cubicBezTo>
                    <a:pt x="731" y="1068"/>
                    <a:pt x="759" y="1054"/>
                    <a:pt x="779" y="1041"/>
                  </a:cubicBezTo>
                  <a:cubicBezTo>
                    <a:pt x="800" y="1028"/>
                    <a:pt x="815" y="1015"/>
                    <a:pt x="815" y="1015"/>
                  </a:cubicBezTo>
                  <a:cubicBezTo>
                    <a:pt x="810" y="1006"/>
                    <a:pt x="804" y="1004"/>
                    <a:pt x="792" y="1005"/>
                  </a:cubicBezTo>
                  <a:cubicBezTo>
                    <a:pt x="762" y="1007"/>
                    <a:pt x="743" y="993"/>
                    <a:pt x="736" y="964"/>
                  </a:cubicBezTo>
                  <a:cubicBezTo>
                    <a:pt x="734" y="960"/>
                    <a:pt x="734" y="960"/>
                    <a:pt x="734" y="960"/>
                  </a:cubicBezTo>
                  <a:cubicBezTo>
                    <a:pt x="702" y="837"/>
                    <a:pt x="702" y="837"/>
                    <a:pt x="702" y="837"/>
                  </a:cubicBezTo>
                  <a:cubicBezTo>
                    <a:pt x="751" y="795"/>
                    <a:pt x="751" y="795"/>
                    <a:pt x="751" y="795"/>
                  </a:cubicBezTo>
                  <a:cubicBezTo>
                    <a:pt x="772" y="805"/>
                    <a:pt x="772" y="805"/>
                    <a:pt x="772" y="805"/>
                  </a:cubicBezTo>
                  <a:lnTo>
                    <a:pt x="781" y="804"/>
                  </a:lnTo>
                  <a:close/>
                </a:path>
              </a:pathLst>
            </a:custGeom>
            <a:solidFill>
              <a:srgbClr val="FCD767"/>
            </a:solidFill>
            <a:ln w="6350" cap="flat" cmpd="sng">
              <a:solidFill>
                <a:srgbClr val="FCFCFC"/>
              </a:solidFill>
              <a:miter lim="800000"/>
            </a:ln>
          </p:spPr>
          <p:txBody>
            <a:bodyPr/>
            <a:lstStyle/>
            <a:p>
              <a:endParaRPr lang="zh-CN" altLang="en-US"/>
            </a:p>
          </p:txBody>
        </p:sp>
        <p:sp>
          <p:nvSpPr>
            <p:cNvPr id="21547" name="Freeform 21"/>
            <p:cNvSpPr>
              <a:spLocks noChangeArrowheads="1"/>
            </p:cNvSpPr>
            <p:nvPr/>
          </p:nvSpPr>
          <p:spPr bwMode="auto">
            <a:xfrm>
              <a:off x="4081462" y="1700213"/>
              <a:ext cx="146050" cy="212725"/>
            </a:xfrm>
            <a:custGeom>
              <a:avLst/>
              <a:gdLst>
                <a:gd name="T0" fmla="*/ 19100654 w 261"/>
                <a:gd name="T1" fmla="*/ 45995186 h 379"/>
                <a:gd name="T2" fmla="*/ 27555326 w 261"/>
                <a:gd name="T3" fmla="*/ 76868375 h 379"/>
                <a:gd name="T4" fmla="*/ 27555326 w 261"/>
                <a:gd name="T5" fmla="*/ 87894715 h 379"/>
                <a:gd name="T6" fmla="*/ 37262335 w 261"/>
                <a:gd name="T7" fmla="*/ 99866249 h 379"/>
                <a:gd name="T8" fmla="*/ 63878129 w 261"/>
                <a:gd name="T9" fmla="*/ 116878075 h 379"/>
                <a:gd name="T10" fmla="*/ 69827568 w 261"/>
                <a:gd name="T11" fmla="*/ 115618002 h 379"/>
                <a:gd name="T12" fmla="*/ 69514204 w 261"/>
                <a:gd name="T13" fmla="*/ 112467539 h 379"/>
                <a:gd name="T14" fmla="*/ 72332801 w 261"/>
                <a:gd name="T15" fmla="*/ 88839910 h 379"/>
                <a:gd name="T16" fmla="*/ 78282240 w 261"/>
                <a:gd name="T17" fmla="*/ 69622816 h 379"/>
                <a:gd name="T18" fmla="*/ 81726446 w 261"/>
                <a:gd name="T19" fmla="*/ 66787231 h 379"/>
                <a:gd name="T20" fmla="*/ 79534577 w 261"/>
                <a:gd name="T21" fmla="*/ 57336403 h 379"/>
                <a:gd name="T22" fmla="*/ 75463643 w 261"/>
                <a:gd name="T23" fmla="*/ 45995186 h 379"/>
                <a:gd name="T24" fmla="*/ 66069998 w 261"/>
                <a:gd name="T25" fmla="*/ 48515332 h 379"/>
                <a:gd name="T26" fmla="*/ 56989158 w 261"/>
                <a:gd name="T27" fmla="*/ 29928555 h 379"/>
                <a:gd name="T28" fmla="*/ 58868222 w 261"/>
                <a:gd name="T29" fmla="*/ 17326704 h 379"/>
                <a:gd name="T30" fmla="*/ 59807755 w 261"/>
                <a:gd name="T31" fmla="*/ 6300926 h 379"/>
                <a:gd name="T32" fmla="*/ 35383270 w 261"/>
                <a:gd name="T33" fmla="*/ 630317 h 379"/>
                <a:gd name="T34" fmla="*/ 2191869 w 261"/>
                <a:gd name="T35" fmla="*/ 21107484 h 379"/>
                <a:gd name="T36" fmla="*/ 18787850 w 261"/>
                <a:gd name="T37" fmla="*/ 38434188 h 379"/>
                <a:gd name="T38" fmla="*/ 19100654 w 261"/>
                <a:gd name="T39" fmla="*/ 45995186 h 3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1"/>
                <a:gd name="T61" fmla="*/ 0 h 379"/>
                <a:gd name="T62" fmla="*/ 261 w 261"/>
                <a:gd name="T63" fmla="*/ 379 h 37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1" h="379">
                  <a:moveTo>
                    <a:pt x="61" y="146"/>
                  </a:moveTo>
                  <a:cubicBezTo>
                    <a:pt x="61" y="146"/>
                    <a:pt x="82" y="224"/>
                    <a:pt x="88" y="244"/>
                  </a:cubicBezTo>
                  <a:cubicBezTo>
                    <a:pt x="94" y="263"/>
                    <a:pt x="90" y="265"/>
                    <a:pt x="88" y="279"/>
                  </a:cubicBezTo>
                  <a:cubicBezTo>
                    <a:pt x="86" y="292"/>
                    <a:pt x="86" y="293"/>
                    <a:pt x="119" y="317"/>
                  </a:cubicBezTo>
                  <a:cubicBezTo>
                    <a:pt x="151" y="340"/>
                    <a:pt x="192" y="379"/>
                    <a:pt x="204" y="371"/>
                  </a:cubicBezTo>
                  <a:cubicBezTo>
                    <a:pt x="223" y="367"/>
                    <a:pt x="223" y="367"/>
                    <a:pt x="223" y="367"/>
                  </a:cubicBezTo>
                  <a:cubicBezTo>
                    <a:pt x="222" y="362"/>
                    <a:pt x="222" y="362"/>
                    <a:pt x="222" y="357"/>
                  </a:cubicBezTo>
                  <a:cubicBezTo>
                    <a:pt x="216" y="318"/>
                    <a:pt x="222" y="305"/>
                    <a:pt x="231" y="282"/>
                  </a:cubicBezTo>
                  <a:cubicBezTo>
                    <a:pt x="240" y="259"/>
                    <a:pt x="239" y="234"/>
                    <a:pt x="250" y="221"/>
                  </a:cubicBezTo>
                  <a:cubicBezTo>
                    <a:pt x="254" y="215"/>
                    <a:pt x="253" y="213"/>
                    <a:pt x="261" y="212"/>
                  </a:cubicBezTo>
                  <a:cubicBezTo>
                    <a:pt x="261" y="212"/>
                    <a:pt x="256" y="197"/>
                    <a:pt x="254" y="182"/>
                  </a:cubicBezTo>
                  <a:cubicBezTo>
                    <a:pt x="253" y="167"/>
                    <a:pt x="256" y="145"/>
                    <a:pt x="241" y="146"/>
                  </a:cubicBezTo>
                  <a:cubicBezTo>
                    <a:pt x="226" y="148"/>
                    <a:pt x="225" y="164"/>
                    <a:pt x="211" y="154"/>
                  </a:cubicBezTo>
                  <a:cubicBezTo>
                    <a:pt x="197" y="143"/>
                    <a:pt x="193" y="116"/>
                    <a:pt x="182" y="95"/>
                  </a:cubicBezTo>
                  <a:cubicBezTo>
                    <a:pt x="170" y="74"/>
                    <a:pt x="179" y="59"/>
                    <a:pt x="188" y="55"/>
                  </a:cubicBezTo>
                  <a:cubicBezTo>
                    <a:pt x="197" y="51"/>
                    <a:pt x="209" y="31"/>
                    <a:pt x="191" y="20"/>
                  </a:cubicBezTo>
                  <a:cubicBezTo>
                    <a:pt x="174" y="10"/>
                    <a:pt x="131" y="0"/>
                    <a:pt x="113" y="2"/>
                  </a:cubicBezTo>
                  <a:cubicBezTo>
                    <a:pt x="95" y="5"/>
                    <a:pt x="0" y="52"/>
                    <a:pt x="7" y="67"/>
                  </a:cubicBezTo>
                  <a:cubicBezTo>
                    <a:pt x="15" y="82"/>
                    <a:pt x="55" y="117"/>
                    <a:pt x="60" y="122"/>
                  </a:cubicBezTo>
                  <a:cubicBezTo>
                    <a:pt x="65" y="128"/>
                    <a:pt x="61" y="146"/>
                    <a:pt x="61" y="146"/>
                  </a:cubicBezTo>
                  <a:close/>
                </a:path>
              </a:pathLst>
            </a:custGeom>
            <a:solidFill>
              <a:srgbClr val="FCD767"/>
            </a:solidFill>
            <a:ln w="6350" cap="flat" cmpd="sng">
              <a:solidFill>
                <a:srgbClr val="FCFCFC"/>
              </a:solidFill>
              <a:miter lim="800000"/>
            </a:ln>
          </p:spPr>
          <p:txBody>
            <a:bodyPr/>
            <a:lstStyle/>
            <a:p>
              <a:endParaRPr lang="zh-CN" altLang="en-US"/>
            </a:p>
          </p:txBody>
        </p:sp>
        <p:sp>
          <p:nvSpPr>
            <p:cNvPr id="21548" name="Freeform 22"/>
            <p:cNvSpPr>
              <a:spLocks noChangeArrowheads="1"/>
            </p:cNvSpPr>
            <p:nvPr/>
          </p:nvSpPr>
          <p:spPr bwMode="auto">
            <a:xfrm>
              <a:off x="4287837" y="1216025"/>
              <a:ext cx="655638" cy="582612"/>
            </a:xfrm>
            <a:custGeom>
              <a:avLst/>
              <a:gdLst>
                <a:gd name="T0" fmla="*/ 362401808 w 1173"/>
                <a:gd name="T1" fmla="*/ 161303898 h 1039"/>
                <a:gd name="T2" fmla="*/ 345843735 w 1173"/>
                <a:gd name="T3" fmla="*/ 171051294 h 1039"/>
                <a:gd name="T4" fmla="*/ 316788855 w 1173"/>
                <a:gd name="T5" fmla="*/ 194948480 h 1039"/>
                <a:gd name="T6" fmla="*/ 299293996 w 1173"/>
                <a:gd name="T7" fmla="*/ 225133837 h 1039"/>
                <a:gd name="T8" fmla="*/ 290546008 w 1173"/>
                <a:gd name="T9" fmla="*/ 247458699 h 1039"/>
                <a:gd name="T10" fmla="*/ 267115194 w 1173"/>
                <a:gd name="T11" fmla="*/ 252175109 h 1039"/>
                <a:gd name="T12" fmla="*/ 242746476 w 1173"/>
                <a:gd name="T13" fmla="*/ 262551098 h 1039"/>
                <a:gd name="T14" fmla="*/ 220877344 w 1173"/>
                <a:gd name="T15" fmla="*/ 277329480 h 1039"/>
                <a:gd name="T16" fmla="*/ 198696322 w 1173"/>
                <a:gd name="T17" fmla="*/ 295252509 h 1039"/>
                <a:gd name="T18" fmla="*/ 182763145 w 1173"/>
                <a:gd name="T19" fmla="*/ 319463711 h 1039"/>
                <a:gd name="T20" fmla="*/ 172141027 w 1173"/>
                <a:gd name="T21" fmla="*/ 324494697 h 1039"/>
                <a:gd name="T22" fmla="*/ 165580175 w 1173"/>
                <a:gd name="T23" fmla="*/ 316633641 h 1039"/>
                <a:gd name="T24" fmla="*/ 164330383 w 1173"/>
                <a:gd name="T25" fmla="*/ 303742159 h 1039"/>
                <a:gd name="T26" fmla="*/ 170891234 w 1173"/>
                <a:gd name="T27" fmla="*/ 296510256 h 1039"/>
                <a:gd name="T28" fmla="*/ 160269116 w 1173"/>
                <a:gd name="T29" fmla="*/ 298396596 h 1039"/>
                <a:gd name="T30" fmla="*/ 147147413 w 1173"/>
                <a:gd name="T31" fmla="*/ 301855258 h 1039"/>
                <a:gd name="T32" fmla="*/ 152146024 w 1173"/>
                <a:gd name="T33" fmla="*/ 288334623 h 1039"/>
                <a:gd name="T34" fmla="*/ 150896790 w 1173"/>
                <a:gd name="T35" fmla="*/ 274499971 h 1039"/>
                <a:gd name="T36" fmla="*/ 154645609 w 1173"/>
                <a:gd name="T37" fmla="*/ 265066591 h 1039"/>
                <a:gd name="T38" fmla="*/ 165580175 w 1173"/>
                <a:gd name="T39" fmla="*/ 248401869 h 1039"/>
                <a:gd name="T40" fmla="*/ 176827190 w 1173"/>
                <a:gd name="T41" fmla="*/ 232365740 h 1039"/>
                <a:gd name="T42" fmla="*/ 179013767 w 1173"/>
                <a:gd name="T43" fmla="*/ 213500102 h 1039"/>
                <a:gd name="T44" fmla="*/ 172141027 w 1173"/>
                <a:gd name="T45" fmla="*/ 202808976 h 1039"/>
                <a:gd name="T46" fmla="*/ 157457083 w 1173"/>
                <a:gd name="T47" fmla="*/ 192747003 h 1039"/>
                <a:gd name="T48" fmla="*/ 139649776 w 1173"/>
                <a:gd name="T49" fmla="*/ 196834819 h 1039"/>
                <a:gd name="T50" fmla="*/ 117468196 w 1173"/>
                <a:gd name="T51" fmla="*/ 199035736 h 1039"/>
                <a:gd name="T52" fmla="*/ 114031825 w 1173"/>
                <a:gd name="T53" fmla="*/ 208154539 h 1039"/>
                <a:gd name="T54" fmla="*/ 106221181 w 1173"/>
                <a:gd name="T55" fmla="*/ 219474258 h 1039"/>
                <a:gd name="T56" fmla="*/ 94974167 w 1173"/>
                <a:gd name="T57" fmla="*/ 241798559 h 1039"/>
                <a:gd name="T58" fmla="*/ 79353438 w 1173"/>
                <a:gd name="T59" fmla="*/ 257834688 h 1039"/>
                <a:gd name="T60" fmla="*/ 59671442 w 1173"/>
                <a:gd name="T61" fmla="*/ 271355324 h 1039"/>
                <a:gd name="T62" fmla="*/ 50923454 w 1173"/>
                <a:gd name="T63" fmla="*/ 259407012 h 1039"/>
                <a:gd name="T64" fmla="*/ 43425817 w 1173"/>
                <a:gd name="T65" fmla="*/ 246829546 h 1039"/>
                <a:gd name="T66" fmla="*/ 31866354 w 1173"/>
                <a:gd name="T67" fmla="*/ 240855390 h 1039"/>
                <a:gd name="T68" fmla="*/ 22181581 w 1173"/>
                <a:gd name="T69" fmla="*/ 233623487 h 1039"/>
                <a:gd name="T70" fmla="*/ 15933177 w 1173"/>
                <a:gd name="T71" fmla="*/ 232680317 h 1039"/>
                <a:gd name="T72" fmla="*/ 3436370 w 1173"/>
                <a:gd name="T73" fmla="*/ 223247498 h 1039"/>
                <a:gd name="T74" fmla="*/ 6873300 w 1173"/>
                <a:gd name="T75" fmla="*/ 205639046 h 1039"/>
                <a:gd name="T76" fmla="*/ 19057099 w 1173"/>
                <a:gd name="T77" fmla="*/ 187087423 h 1039"/>
                <a:gd name="T78" fmla="*/ 0 w 1173"/>
                <a:gd name="T79" fmla="*/ 150927910 h 1039"/>
                <a:gd name="T80" fmla="*/ 12184359 w 1173"/>
                <a:gd name="T81" fmla="*/ 88984310 h 1039"/>
                <a:gd name="T82" fmla="*/ 102159915 w 1173"/>
                <a:gd name="T83" fmla="*/ 44649724 h 1039"/>
                <a:gd name="T84" fmla="*/ 162143246 w 1173"/>
                <a:gd name="T85" fmla="*/ 12262889 h 1039"/>
                <a:gd name="T86" fmla="*/ 242746476 w 1173"/>
                <a:gd name="T87" fmla="*/ 0 h 1039"/>
                <a:gd name="T88" fmla="*/ 362401808 w 1173"/>
                <a:gd name="T89" fmla="*/ 40876484 h 1039"/>
                <a:gd name="T90" fmla="*/ 362401808 w 1173"/>
                <a:gd name="T91" fmla="*/ 90556634 h 1039"/>
                <a:gd name="T92" fmla="*/ 363651601 w 1173"/>
                <a:gd name="T93" fmla="*/ 145896923 h 1039"/>
                <a:gd name="T94" fmla="*/ 366463075 w 1173"/>
                <a:gd name="T95" fmla="*/ 157845236 h 1039"/>
                <a:gd name="T96" fmla="*/ 362401808 w 1173"/>
                <a:gd name="T97" fmla="*/ 161303898 h 103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73"/>
                <a:gd name="T148" fmla="*/ 0 h 1039"/>
                <a:gd name="T149" fmla="*/ 1173 w 1173"/>
                <a:gd name="T150" fmla="*/ 1039 h 103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73" h="1039">
                  <a:moveTo>
                    <a:pt x="1160" y="513"/>
                  </a:moveTo>
                  <a:cubicBezTo>
                    <a:pt x="1141" y="528"/>
                    <a:pt x="1120" y="539"/>
                    <a:pt x="1107" y="544"/>
                  </a:cubicBezTo>
                  <a:cubicBezTo>
                    <a:pt x="1086" y="553"/>
                    <a:pt x="1031" y="596"/>
                    <a:pt x="1014" y="620"/>
                  </a:cubicBezTo>
                  <a:cubicBezTo>
                    <a:pt x="998" y="644"/>
                    <a:pt x="966" y="694"/>
                    <a:pt x="958" y="716"/>
                  </a:cubicBezTo>
                  <a:cubicBezTo>
                    <a:pt x="950" y="739"/>
                    <a:pt x="941" y="763"/>
                    <a:pt x="930" y="787"/>
                  </a:cubicBezTo>
                  <a:cubicBezTo>
                    <a:pt x="918" y="811"/>
                    <a:pt x="876" y="795"/>
                    <a:pt x="855" y="802"/>
                  </a:cubicBezTo>
                  <a:cubicBezTo>
                    <a:pt x="833" y="810"/>
                    <a:pt x="791" y="827"/>
                    <a:pt x="777" y="835"/>
                  </a:cubicBezTo>
                  <a:cubicBezTo>
                    <a:pt x="764" y="843"/>
                    <a:pt x="723" y="865"/>
                    <a:pt x="707" y="882"/>
                  </a:cubicBezTo>
                  <a:cubicBezTo>
                    <a:pt x="691" y="900"/>
                    <a:pt x="653" y="916"/>
                    <a:pt x="636" y="939"/>
                  </a:cubicBezTo>
                  <a:cubicBezTo>
                    <a:pt x="619" y="962"/>
                    <a:pt x="590" y="993"/>
                    <a:pt x="585" y="1016"/>
                  </a:cubicBezTo>
                  <a:cubicBezTo>
                    <a:pt x="580" y="1039"/>
                    <a:pt x="560" y="1037"/>
                    <a:pt x="551" y="1032"/>
                  </a:cubicBezTo>
                  <a:cubicBezTo>
                    <a:pt x="541" y="1026"/>
                    <a:pt x="536" y="1013"/>
                    <a:pt x="530" y="1007"/>
                  </a:cubicBezTo>
                  <a:cubicBezTo>
                    <a:pt x="525" y="1001"/>
                    <a:pt x="522" y="981"/>
                    <a:pt x="526" y="966"/>
                  </a:cubicBezTo>
                  <a:cubicBezTo>
                    <a:pt x="530" y="950"/>
                    <a:pt x="540" y="957"/>
                    <a:pt x="547" y="943"/>
                  </a:cubicBezTo>
                  <a:cubicBezTo>
                    <a:pt x="555" y="929"/>
                    <a:pt x="521" y="942"/>
                    <a:pt x="513" y="949"/>
                  </a:cubicBezTo>
                  <a:cubicBezTo>
                    <a:pt x="505" y="955"/>
                    <a:pt x="491" y="966"/>
                    <a:pt x="471" y="960"/>
                  </a:cubicBezTo>
                  <a:cubicBezTo>
                    <a:pt x="452" y="955"/>
                    <a:pt x="477" y="930"/>
                    <a:pt x="487" y="917"/>
                  </a:cubicBezTo>
                  <a:cubicBezTo>
                    <a:pt x="497" y="904"/>
                    <a:pt x="483" y="886"/>
                    <a:pt x="483" y="873"/>
                  </a:cubicBezTo>
                  <a:cubicBezTo>
                    <a:pt x="483" y="861"/>
                    <a:pt x="478" y="852"/>
                    <a:pt x="495" y="843"/>
                  </a:cubicBezTo>
                  <a:cubicBezTo>
                    <a:pt x="513" y="834"/>
                    <a:pt x="518" y="819"/>
                    <a:pt x="530" y="790"/>
                  </a:cubicBezTo>
                  <a:cubicBezTo>
                    <a:pt x="542" y="761"/>
                    <a:pt x="547" y="761"/>
                    <a:pt x="566" y="739"/>
                  </a:cubicBezTo>
                  <a:cubicBezTo>
                    <a:pt x="585" y="717"/>
                    <a:pt x="578" y="706"/>
                    <a:pt x="573" y="679"/>
                  </a:cubicBezTo>
                  <a:cubicBezTo>
                    <a:pt x="568" y="651"/>
                    <a:pt x="568" y="656"/>
                    <a:pt x="551" y="645"/>
                  </a:cubicBezTo>
                  <a:cubicBezTo>
                    <a:pt x="533" y="635"/>
                    <a:pt x="510" y="627"/>
                    <a:pt x="504" y="613"/>
                  </a:cubicBezTo>
                  <a:cubicBezTo>
                    <a:pt x="499" y="600"/>
                    <a:pt x="464" y="616"/>
                    <a:pt x="447" y="626"/>
                  </a:cubicBezTo>
                  <a:cubicBezTo>
                    <a:pt x="431" y="636"/>
                    <a:pt x="402" y="636"/>
                    <a:pt x="376" y="633"/>
                  </a:cubicBezTo>
                  <a:cubicBezTo>
                    <a:pt x="349" y="630"/>
                    <a:pt x="356" y="641"/>
                    <a:pt x="365" y="662"/>
                  </a:cubicBezTo>
                  <a:cubicBezTo>
                    <a:pt x="374" y="682"/>
                    <a:pt x="359" y="670"/>
                    <a:pt x="340" y="698"/>
                  </a:cubicBezTo>
                  <a:cubicBezTo>
                    <a:pt x="320" y="726"/>
                    <a:pt x="312" y="750"/>
                    <a:pt x="304" y="769"/>
                  </a:cubicBezTo>
                  <a:cubicBezTo>
                    <a:pt x="297" y="787"/>
                    <a:pt x="262" y="812"/>
                    <a:pt x="254" y="820"/>
                  </a:cubicBezTo>
                  <a:cubicBezTo>
                    <a:pt x="247" y="827"/>
                    <a:pt x="223" y="832"/>
                    <a:pt x="191" y="863"/>
                  </a:cubicBezTo>
                  <a:cubicBezTo>
                    <a:pt x="191" y="863"/>
                    <a:pt x="177" y="836"/>
                    <a:pt x="163" y="825"/>
                  </a:cubicBezTo>
                  <a:cubicBezTo>
                    <a:pt x="148" y="814"/>
                    <a:pt x="144" y="801"/>
                    <a:pt x="139" y="785"/>
                  </a:cubicBezTo>
                  <a:cubicBezTo>
                    <a:pt x="134" y="769"/>
                    <a:pt x="127" y="757"/>
                    <a:pt x="102" y="766"/>
                  </a:cubicBezTo>
                  <a:cubicBezTo>
                    <a:pt x="78" y="774"/>
                    <a:pt x="77" y="755"/>
                    <a:pt x="71" y="743"/>
                  </a:cubicBezTo>
                  <a:cubicBezTo>
                    <a:pt x="66" y="731"/>
                    <a:pt x="63" y="736"/>
                    <a:pt x="51" y="740"/>
                  </a:cubicBezTo>
                  <a:cubicBezTo>
                    <a:pt x="39" y="744"/>
                    <a:pt x="21" y="744"/>
                    <a:pt x="11" y="710"/>
                  </a:cubicBezTo>
                  <a:cubicBezTo>
                    <a:pt x="1" y="676"/>
                    <a:pt x="4" y="676"/>
                    <a:pt x="22" y="654"/>
                  </a:cubicBezTo>
                  <a:cubicBezTo>
                    <a:pt x="41" y="631"/>
                    <a:pt x="61" y="595"/>
                    <a:pt x="61" y="595"/>
                  </a:cubicBezTo>
                  <a:cubicBezTo>
                    <a:pt x="0" y="480"/>
                    <a:pt x="0" y="480"/>
                    <a:pt x="0" y="480"/>
                  </a:cubicBezTo>
                  <a:cubicBezTo>
                    <a:pt x="39" y="283"/>
                    <a:pt x="39" y="283"/>
                    <a:pt x="39" y="283"/>
                  </a:cubicBezTo>
                  <a:cubicBezTo>
                    <a:pt x="327" y="142"/>
                    <a:pt x="327" y="142"/>
                    <a:pt x="327" y="142"/>
                  </a:cubicBezTo>
                  <a:cubicBezTo>
                    <a:pt x="519" y="39"/>
                    <a:pt x="519" y="39"/>
                    <a:pt x="519" y="39"/>
                  </a:cubicBezTo>
                  <a:cubicBezTo>
                    <a:pt x="777" y="0"/>
                    <a:pt x="777" y="0"/>
                    <a:pt x="777" y="0"/>
                  </a:cubicBezTo>
                  <a:cubicBezTo>
                    <a:pt x="1160" y="130"/>
                    <a:pt x="1160" y="130"/>
                    <a:pt x="1160" y="130"/>
                  </a:cubicBezTo>
                  <a:cubicBezTo>
                    <a:pt x="1160" y="288"/>
                    <a:pt x="1160" y="288"/>
                    <a:pt x="1160" y="288"/>
                  </a:cubicBezTo>
                  <a:cubicBezTo>
                    <a:pt x="1164" y="464"/>
                    <a:pt x="1164" y="464"/>
                    <a:pt x="1164" y="464"/>
                  </a:cubicBezTo>
                  <a:cubicBezTo>
                    <a:pt x="1173" y="502"/>
                    <a:pt x="1173" y="502"/>
                    <a:pt x="1173" y="502"/>
                  </a:cubicBezTo>
                  <a:lnTo>
                    <a:pt x="1160" y="513"/>
                  </a:lnTo>
                  <a:close/>
                </a:path>
              </a:pathLst>
            </a:custGeom>
            <a:solidFill>
              <a:srgbClr val="FCD767"/>
            </a:solidFill>
            <a:ln w="6350" cap="flat" cmpd="sng">
              <a:solidFill>
                <a:srgbClr val="FCFCFC"/>
              </a:solidFill>
              <a:miter lim="800000"/>
            </a:ln>
          </p:spPr>
          <p:txBody>
            <a:bodyPr/>
            <a:lstStyle/>
            <a:p>
              <a:endParaRPr lang="zh-CN" altLang="en-US"/>
            </a:p>
          </p:txBody>
        </p:sp>
        <p:sp>
          <p:nvSpPr>
            <p:cNvPr id="21549" name="Freeform 23"/>
            <p:cNvSpPr>
              <a:spLocks noChangeArrowheads="1"/>
            </p:cNvSpPr>
            <p:nvPr/>
          </p:nvSpPr>
          <p:spPr bwMode="auto">
            <a:xfrm>
              <a:off x="4421187" y="842963"/>
              <a:ext cx="938213" cy="654050"/>
            </a:xfrm>
            <a:custGeom>
              <a:avLst/>
              <a:gdLst>
                <a:gd name="T0" fmla="*/ 519564558 w 1676"/>
                <a:gd name="T1" fmla="*/ 128344304 h 1169"/>
                <a:gd name="T2" fmla="*/ 523324687 w 1676"/>
                <a:gd name="T3" fmla="*/ 135857207 h 1169"/>
                <a:gd name="T4" fmla="*/ 519251074 w 1676"/>
                <a:gd name="T5" fmla="*/ 170916861 h 1169"/>
                <a:gd name="T6" fmla="*/ 500448748 w 1676"/>
                <a:gd name="T7" fmla="*/ 185316591 h 1169"/>
                <a:gd name="T8" fmla="*/ 504835845 w 1676"/>
                <a:gd name="T9" fmla="*/ 201907305 h 1169"/>
                <a:gd name="T10" fmla="*/ 495748167 w 1676"/>
                <a:gd name="T11" fmla="*/ 202533380 h 1169"/>
                <a:gd name="T12" fmla="*/ 478513261 w 1676"/>
                <a:gd name="T13" fmla="*/ 186882059 h 1169"/>
                <a:gd name="T14" fmla="*/ 460337903 w 1676"/>
                <a:gd name="T15" fmla="*/ 176864855 h 1169"/>
                <a:gd name="T16" fmla="*/ 459710935 w 1676"/>
                <a:gd name="T17" fmla="*/ 207229224 h 1169"/>
                <a:gd name="T18" fmla="*/ 445296266 w 1676"/>
                <a:gd name="T19" fmla="*/ 221628955 h 1169"/>
                <a:gd name="T20" fmla="*/ 432134414 w 1676"/>
                <a:gd name="T21" fmla="*/ 248236873 h 1169"/>
                <a:gd name="T22" fmla="*/ 409259035 w 1676"/>
                <a:gd name="T23" fmla="*/ 260758377 h 1169"/>
                <a:gd name="T24" fmla="*/ 388576364 w 1676"/>
                <a:gd name="T25" fmla="*/ 267957963 h 1169"/>
                <a:gd name="T26" fmla="*/ 398291011 w 1676"/>
                <a:gd name="T27" fmla="*/ 285174752 h 1169"/>
                <a:gd name="T28" fmla="*/ 398291011 w 1676"/>
                <a:gd name="T29" fmla="*/ 299887240 h 1169"/>
                <a:gd name="T30" fmla="*/ 379802169 w 1676"/>
                <a:gd name="T31" fmla="*/ 307087385 h 1169"/>
                <a:gd name="T32" fmla="*/ 348465519 w 1676"/>
                <a:gd name="T33" fmla="*/ 311156594 h 1169"/>
                <a:gd name="T34" fmla="*/ 329036785 w 1676"/>
                <a:gd name="T35" fmla="*/ 298009574 h 1169"/>
                <a:gd name="T36" fmla="*/ 315874933 w 1676"/>
                <a:gd name="T37" fmla="*/ 316791272 h 1169"/>
                <a:gd name="T38" fmla="*/ 308667599 w 1676"/>
                <a:gd name="T39" fmla="*/ 335573529 h 1169"/>
                <a:gd name="T40" fmla="*/ 297699575 w 1676"/>
                <a:gd name="T41" fmla="*/ 357172844 h 1169"/>
                <a:gd name="T42" fmla="*/ 292998994 w 1676"/>
                <a:gd name="T43" fmla="*/ 365937898 h 1169"/>
                <a:gd name="T44" fmla="*/ 281091078 w 1676"/>
                <a:gd name="T45" fmla="*/ 354042468 h 1169"/>
                <a:gd name="T46" fmla="*/ 273883744 w 1676"/>
                <a:gd name="T47" fmla="*/ 334947453 h 1169"/>
                <a:gd name="T48" fmla="*/ 260722451 w 1676"/>
                <a:gd name="T49" fmla="*/ 315852438 h 1169"/>
                <a:gd name="T50" fmla="*/ 247874083 w 1676"/>
                <a:gd name="T51" fmla="*/ 299887240 h 1169"/>
                <a:gd name="T52" fmla="*/ 246620707 w 1676"/>
                <a:gd name="T53" fmla="*/ 278914000 h 1169"/>
                <a:gd name="T54" fmla="*/ 231265586 w 1676"/>
                <a:gd name="T55" fmla="*/ 260758377 h 1169"/>
                <a:gd name="T56" fmla="*/ 219357670 w 1676"/>
                <a:gd name="T57" fmla="*/ 243228271 h 1169"/>
                <a:gd name="T58" fmla="*/ 208389647 w 1676"/>
                <a:gd name="T59" fmla="*/ 227889707 h 1169"/>
                <a:gd name="T60" fmla="*/ 200242420 w 1676"/>
                <a:gd name="T61" fmla="*/ 230394008 h 1169"/>
                <a:gd name="T62" fmla="*/ 193348010 w 1676"/>
                <a:gd name="T63" fmla="*/ 243854346 h 1169"/>
                <a:gd name="T64" fmla="*/ 187080568 w 1676"/>
                <a:gd name="T65" fmla="*/ 229141858 h 1169"/>
                <a:gd name="T66" fmla="*/ 176113104 w 1676"/>
                <a:gd name="T67" fmla="*/ 216307036 h 1169"/>
                <a:gd name="T68" fmla="*/ 140075313 w 1676"/>
                <a:gd name="T69" fmla="*/ 218811336 h 1169"/>
                <a:gd name="T70" fmla="*/ 63613752 w 1676"/>
                <a:gd name="T71" fmla="*/ 192829494 h 1169"/>
                <a:gd name="T72" fmla="*/ 0 w 1676"/>
                <a:gd name="T73" fmla="*/ 100484236 h 1169"/>
                <a:gd name="T74" fmla="*/ 6893850 w 1676"/>
                <a:gd name="T75" fmla="*/ 29425536 h 1169"/>
                <a:gd name="T76" fmla="*/ 168905210 w 1676"/>
                <a:gd name="T77" fmla="*/ 0 h 1169"/>
                <a:gd name="T78" fmla="*/ 365074017 w 1676"/>
                <a:gd name="T79" fmla="*/ 49146626 h 1169"/>
                <a:gd name="T80" fmla="*/ 467231753 w 1676"/>
                <a:gd name="T81" fmla="*/ 87336656 h 1169"/>
                <a:gd name="T82" fmla="*/ 503268985 w 1676"/>
                <a:gd name="T83" fmla="*/ 119892568 h 1169"/>
                <a:gd name="T84" fmla="*/ 518624106 w 1676"/>
                <a:gd name="T85" fmla="*/ 127092154 h 1169"/>
                <a:gd name="T86" fmla="*/ 519564558 w 1676"/>
                <a:gd name="T87" fmla="*/ 128344304 h 116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76"/>
                <a:gd name="T133" fmla="*/ 0 h 1169"/>
                <a:gd name="T134" fmla="*/ 1676 w 1676"/>
                <a:gd name="T135" fmla="*/ 1169 h 116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76" h="1169">
                  <a:moveTo>
                    <a:pt x="1658" y="410"/>
                  </a:moveTo>
                  <a:cubicBezTo>
                    <a:pt x="1663" y="416"/>
                    <a:pt x="1668" y="424"/>
                    <a:pt x="1670" y="434"/>
                  </a:cubicBezTo>
                  <a:cubicBezTo>
                    <a:pt x="1676" y="467"/>
                    <a:pt x="1669" y="526"/>
                    <a:pt x="1657" y="546"/>
                  </a:cubicBezTo>
                  <a:cubicBezTo>
                    <a:pt x="1646" y="567"/>
                    <a:pt x="1619" y="579"/>
                    <a:pt x="1597" y="592"/>
                  </a:cubicBezTo>
                  <a:cubicBezTo>
                    <a:pt x="1574" y="606"/>
                    <a:pt x="1591" y="615"/>
                    <a:pt x="1611" y="645"/>
                  </a:cubicBezTo>
                  <a:cubicBezTo>
                    <a:pt x="1632" y="674"/>
                    <a:pt x="1598" y="660"/>
                    <a:pt x="1582" y="647"/>
                  </a:cubicBezTo>
                  <a:cubicBezTo>
                    <a:pt x="1565" y="633"/>
                    <a:pt x="1547" y="635"/>
                    <a:pt x="1527" y="597"/>
                  </a:cubicBezTo>
                  <a:cubicBezTo>
                    <a:pt x="1508" y="559"/>
                    <a:pt x="1493" y="559"/>
                    <a:pt x="1469" y="565"/>
                  </a:cubicBezTo>
                  <a:cubicBezTo>
                    <a:pt x="1445" y="570"/>
                    <a:pt x="1458" y="630"/>
                    <a:pt x="1467" y="662"/>
                  </a:cubicBezTo>
                  <a:cubicBezTo>
                    <a:pt x="1476" y="694"/>
                    <a:pt x="1458" y="698"/>
                    <a:pt x="1421" y="708"/>
                  </a:cubicBezTo>
                  <a:cubicBezTo>
                    <a:pt x="1384" y="718"/>
                    <a:pt x="1389" y="758"/>
                    <a:pt x="1379" y="793"/>
                  </a:cubicBezTo>
                  <a:cubicBezTo>
                    <a:pt x="1368" y="828"/>
                    <a:pt x="1324" y="832"/>
                    <a:pt x="1306" y="833"/>
                  </a:cubicBezTo>
                  <a:cubicBezTo>
                    <a:pt x="1287" y="834"/>
                    <a:pt x="1254" y="842"/>
                    <a:pt x="1240" y="856"/>
                  </a:cubicBezTo>
                  <a:cubicBezTo>
                    <a:pt x="1227" y="869"/>
                    <a:pt x="1255" y="885"/>
                    <a:pt x="1271" y="911"/>
                  </a:cubicBezTo>
                  <a:cubicBezTo>
                    <a:pt x="1287" y="937"/>
                    <a:pt x="1286" y="950"/>
                    <a:pt x="1271" y="958"/>
                  </a:cubicBezTo>
                  <a:cubicBezTo>
                    <a:pt x="1256" y="966"/>
                    <a:pt x="1234" y="972"/>
                    <a:pt x="1212" y="981"/>
                  </a:cubicBezTo>
                  <a:cubicBezTo>
                    <a:pt x="1189" y="989"/>
                    <a:pt x="1139" y="996"/>
                    <a:pt x="1112" y="994"/>
                  </a:cubicBezTo>
                  <a:cubicBezTo>
                    <a:pt x="1086" y="992"/>
                    <a:pt x="1074" y="961"/>
                    <a:pt x="1050" y="952"/>
                  </a:cubicBezTo>
                  <a:cubicBezTo>
                    <a:pt x="1025" y="943"/>
                    <a:pt x="1012" y="979"/>
                    <a:pt x="1008" y="1012"/>
                  </a:cubicBezTo>
                  <a:cubicBezTo>
                    <a:pt x="1004" y="1046"/>
                    <a:pt x="1003" y="1047"/>
                    <a:pt x="985" y="1072"/>
                  </a:cubicBezTo>
                  <a:cubicBezTo>
                    <a:pt x="968" y="1096"/>
                    <a:pt x="959" y="1109"/>
                    <a:pt x="950" y="1141"/>
                  </a:cubicBezTo>
                  <a:cubicBezTo>
                    <a:pt x="947" y="1156"/>
                    <a:pt x="949" y="1158"/>
                    <a:pt x="935" y="1169"/>
                  </a:cubicBezTo>
                  <a:cubicBezTo>
                    <a:pt x="935" y="1169"/>
                    <a:pt x="895" y="1160"/>
                    <a:pt x="897" y="1131"/>
                  </a:cubicBezTo>
                  <a:cubicBezTo>
                    <a:pt x="899" y="1103"/>
                    <a:pt x="891" y="1083"/>
                    <a:pt x="874" y="1070"/>
                  </a:cubicBezTo>
                  <a:cubicBezTo>
                    <a:pt x="858" y="1057"/>
                    <a:pt x="845" y="1036"/>
                    <a:pt x="832" y="1009"/>
                  </a:cubicBezTo>
                  <a:cubicBezTo>
                    <a:pt x="819" y="982"/>
                    <a:pt x="772" y="979"/>
                    <a:pt x="791" y="958"/>
                  </a:cubicBezTo>
                  <a:cubicBezTo>
                    <a:pt x="809" y="938"/>
                    <a:pt x="810" y="906"/>
                    <a:pt x="787" y="891"/>
                  </a:cubicBezTo>
                  <a:cubicBezTo>
                    <a:pt x="763" y="875"/>
                    <a:pt x="750" y="857"/>
                    <a:pt x="738" y="833"/>
                  </a:cubicBezTo>
                  <a:cubicBezTo>
                    <a:pt x="727" y="810"/>
                    <a:pt x="721" y="799"/>
                    <a:pt x="700" y="777"/>
                  </a:cubicBezTo>
                  <a:cubicBezTo>
                    <a:pt x="679" y="754"/>
                    <a:pt x="672" y="736"/>
                    <a:pt x="665" y="728"/>
                  </a:cubicBezTo>
                  <a:cubicBezTo>
                    <a:pt x="658" y="720"/>
                    <a:pt x="645" y="721"/>
                    <a:pt x="639" y="736"/>
                  </a:cubicBezTo>
                  <a:cubicBezTo>
                    <a:pt x="634" y="752"/>
                    <a:pt x="630" y="775"/>
                    <a:pt x="617" y="779"/>
                  </a:cubicBezTo>
                  <a:cubicBezTo>
                    <a:pt x="604" y="784"/>
                    <a:pt x="599" y="758"/>
                    <a:pt x="597" y="732"/>
                  </a:cubicBezTo>
                  <a:cubicBezTo>
                    <a:pt x="595" y="706"/>
                    <a:pt x="587" y="695"/>
                    <a:pt x="562" y="691"/>
                  </a:cubicBezTo>
                  <a:cubicBezTo>
                    <a:pt x="537" y="687"/>
                    <a:pt x="475" y="691"/>
                    <a:pt x="447" y="699"/>
                  </a:cubicBezTo>
                  <a:cubicBezTo>
                    <a:pt x="419" y="706"/>
                    <a:pt x="203" y="616"/>
                    <a:pt x="203" y="616"/>
                  </a:cubicBezTo>
                  <a:cubicBezTo>
                    <a:pt x="0" y="321"/>
                    <a:pt x="0" y="321"/>
                    <a:pt x="0" y="321"/>
                  </a:cubicBezTo>
                  <a:cubicBezTo>
                    <a:pt x="22" y="94"/>
                    <a:pt x="22" y="94"/>
                    <a:pt x="22" y="94"/>
                  </a:cubicBezTo>
                  <a:cubicBezTo>
                    <a:pt x="539" y="0"/>
                    <a:pt x="539" y="0"/>
                    <a:pt x="539" y="0"/>
                  </a:cubicBezTo>
                  <a:cubicBezTo>
                    <a:pt x="1165" y="157"/>
                    <a:pt x="1165" y="157"/>
                    <a:pt x="1165" y="157"/>
                  </a:cubicBezTo>
                  <a:cubicBezTo>
                    <a:pt x="1491" y="279"/>
                    <a:pt x="1491" y="279"/>
                    <a:pt x="1491" y="279"/>
                  </a:cubicBezTo>
                  <a:cubicBezTo>
                    <a:pt x="1606" y="383"/>
                    <a:pt x="1606" y="383"/>
                    <a:pt x="1606" y="383"/>
                  </a:cubicBezTo>
                  <a:cubicBezTo>
                    <a:pt x="1655" y="406"/>
                    <a:pt x="1655" y="406"/>
                    <a:pt x="1655" y="406"/>
                  </a:cubicBezTo>
                  <a:lnTo>
                    <a:pt x="1658" y="410"/>
                  </a:lnTo>
                  <a:close/>
                </a:path>
              </a:pathLst>
            </a:custGeom>
            <a:solidFill>
              <a:srgbClr val="FCD767"/>
            </a:solidFill>
            <a:ln w="6350" cap="flat" cmpd="sng">
              <a:solidFill>
                <a:srgbClr val="FCFCFC"/>
              </a:solidFill>
              <a:miter lim="800000"/>
            </a:ln>
          </p:spPr>
          <p:txBody>
            <a:bodyPr/>
            <a:lstStyle/>
            <a:p>
              <a:endParaRPr lang="zh-CN" altLang="en-US"/>
            </a:p>
          </p:txBody>
        </p:sp>
        <p:sp>
          <p:nvSpPr>
            <p:cNvPr id="21550" name="Freeform 24"/>
            <p:cNvSpPr>
              <a:spLocks noChangeArrowheads="1"/>
            </p:cNvSpPr>
            <p:nvPr/>
          </p:nvSpPr>
          <p:spPr bwMode="auto">
            <a:xfrm>
              <a:off x="4260850" y="0"/>
              <a:ext cx="1258888" cy="1120775"/>
            </a:xfrm>
            <a:custGeom>
              <a:avLst/>
              <a:gdLst>
                <a:gd name="T0" fmla="*/ 38852564 w 2249"/>
                <a:gd name="T1" fmla="*/ 20058066 h 2002"/>
                <a:gd name="T2" fmla="*/ 82404267 w 2249"/>
                <a:gd name="T3" fmla="*/ 10028753 h 2002"/>
                <a:gd name="T4" fmla="*/ 123449949 w 2249"/>
                <a:gd name="T5" fmla="*/ 4387929 h 2002"/>
                <a:gd name="T6" fmla="*/ 154782771 w 2249"/>
                <a:gd name="T7" fmla="*/ 13789675 h 2002"/>
                <a:gd name="T8" fmla="*/ 186428494 w 2249"/>
                <a:gd name="T9" fmla="*/ 9402306 h 2002"/>
                <a:gd name="T10" fmla="*/ 224027768 w 2249"/>
                <a:gd name="T11" fmla="*/ 33534797 h 2002"/>
                <a:gd name="T12" fmla="*/ 244393878 w 2249"/>
                <a:gd name="T13" fmla="*/ 63308112 h 2002"/>
                <a:gd name="T14" fmla="*/ 268206396 w 2249"/>
                <a:gd name="T15" fmla="*/ 99976825 h 2002"/>
                <a:gd name="T16" fmla="*/ 283872807 w 2249"/>
                <a:gd name="T17" fmla="*/ 132884615 h 2002"/>
                <a:gd name="T18" fmla="*/ 310505369 w 2249"/>
                <a:gd name="T19" fmla="*/ 173314250 h 2002"/>
                <a:gd name="T20" fmla="*/ 327425070 w 2249"/>
                <a:gd name="T21" fmla="*/ 211863424 h 2002"/>
                <a:gd name="T22" fmla="*/ 374423742 w 2249"/>
                <a:gd name="T23" fmla="*/ 230041028 h 2002"/>
                <a:gd name="T24" fmla="*/ 418602370 w 2249"/>
                <a:gd name="T25" fmla="*/ 227220057 h 2002"/>
                <a:gd name="T26" fmla="*/ 447428611 w 2249"/>
                <a:gd name="T27" fmla="*/ 243517200 h 2002"/>
                <a:gd name="T28" fmla="*/ 488787196 w 2249"/>
                <a:gd name="T29" fmla="*/ 260441350 h 2002"/>
                <a:gd name="T30" fmla="*/ 505079971 w 2249"/>
                <a:gd name="T31" fmla="*/ 297736510 h 2002"/>
                <a:gd name="T32" fmla="*/ 541425954 w 2249"/>
                <a:gd name="T33" fmla="*/ 316541121 h 2002"/>
                <a:gd name="T34" fmla="*/ 579338131 w 2249"/>
                <a:gd name="T35" fmla="*/ 306511809 h 2002"/>
                <a:gd name="T36" fmla="*/ 610044027 w 2249"/>
                <a:gd name="T37" fmla="*/ 282379877 h 2002"/>
                <a:gd name="T38" fmla="*/ 643569966 w 2249"/>
                <a:gd name="T39" fmla="*/ 258560889 h 2002"/>
                <a:gd name="T40" fmla="*/ 689001885 w 2249"/>
                <a:gd name="T41" fmla="*/ 227533560 h 2002"/>
                <a:gd name="T42" fmla="*/ 692135391 w 2249"/>
                <a:gd name="T43" fmla="*/ 237249369 h 2002"/>
                <a:gd name="T44" fmla="*/ 697774918 w 2249"/>
                <a:gd name="T45" fmla="*/ 271410614 h 2002"/>
                <a:gd name="T46" fmla="*/ 686181841 w 2249"/>
                <a:gd name="T47" fmla="*/ 304944851 h 2002"/>
                <a:gd name="T48" fmla="*/ 683362358 w 2249"/>
                <a:gd name="T49" fmla="*/ 331271307 h 2002"/>
                <a:gd name="T50" fmla="*/ 685555476 w 2249"/>
                <a:gd name="T51" fmla="*/ 357284260 h 2002"/>
                <a:gd name="T52" fmla="*/ 685242014 w 2249"/>
                <a:gd name="T53" fmla="*/ 388311029 h 2002"/>
                <a:gd name="T54" fmla="*/ 675215690 w 2249"/>
                <a:gd name="T55" fmla="*/ 419965365 h 2002"/>
                <a:gd name="T56" fmla="*/ 666442657 w 2249"/>
                <a:gd name="T57" fmla="*/ 453186659 h 2002"/>
                <a:gd name="T58" fmla="*/ 647643300 w 2249"/>
                <a:gd name="T59" fmla="*/ 476692143 h 2002"/>
                <a:gd name="T60" fmla="*/ 600017703 w 2249"/>
                <a:gd name="T61" fmla="*/ 493616294 h 2002"/>
                <a:gd name="T62" fmla="*/ 576205184 w 2249"/>
                <a:gd name="T63" fmla="*/ 517121778 h 2002"/>
                <a:gd name="T64" fmla="*/ 598137487 w 2249"/>
                <a:gd name="T65" fmla="*/ 554416938 h 2002"/>
                <a:gd name="T66" fmla="*/ 608164371 w 2249"/>
                <a:gd name="T67" fmla="*/ 599547446 h 2002"/>
                <a:gd name="T68" fmla="*/ 594377616 w 2249"/>
                <a:gd name="T69" fmla="*/ 609890262 h 2002"/>
                <a:gd name="T70" fmla="*/ 568998344 w 2249"/>
                <a:gd name="T71" fmla="*/ 599547446 h 2002"/>
                <a:gd name="T72" fmla="*/ 551138815 w 2249"/>
                <a:gd name="T73" fmla="*/ 580116387 h 2002"/>
                <a:gd name="T74" fmla="*/ 538919373 w 2249"/>
                <a:gd name="T75" fmla="*/ 588891686 h 2002"/>
                <a:gd name="T76" fmla="*/ 526699372 w 2249"/>
                <a:gd name="T77" fmla="*/ 596100027 h 2002"/>
                <a:gd name="T78" fmla="*/ 506333262 w 2249"/>
                <a:gd name="T79" fmla="*/ 609890262 h 2002"/>
                <a:gd name="T80" fmla="*/ 485027324 w 2249"/>
                <a:gd name="T81" fmla="*/ 621172469 h 2002"/>
                <a:gd name="T82" fmla="*/ 479387237 w 2249"/>
                <a:gd name="T83" fmla="*/ 606442843 h 2002"/>
                <a:gd name="T84" fmla="*/ 454634891 w 2249"/>
                <a:gd name="T85" fmla="*/ 576041961 h 2002"/>
                <a:gd name="T86" fmla="*/ 439908308 w 2249"/>
                <a:gd name="T87" fmla="*/ 570400578 h 2002"/>
                <a:gd name="T88" fmla="*/ 439908308 w 2249"/>
                <a:gd name="T89" fmla="*/ 600801460 h 2002"/>
                <a:gd name="T90" fmla="*/ 410769165 w 2249"/>
                <a:gd name="T91" fmla="*/ 582623855 h 2002"/>
                <a:gd name="T92" fmla="*/ 385703356 w 2249"/>
                <a:gd name="T93" fmla="*/ 575415514 h 2002"/>
                <a:gd name="T94" fmla="*/ 374110279 w 2249"/>
                <a:gd name="T95" fmla="*/ 543447674 h 2002"/>
                <a:gd name="T96" fmla="*/ 353430707 w 2249"/>
                <a:gd name="T97" fmla="*/ 536866340 h 2002"/>
                <a:gd name="T98" fmla="*/ 324291564 w 2249"/>
                <a:gd name="T99" fmla="*/ 547208597 h 2002"/>
                <a:gd name="T100" fmla="*/ 300165583 w 2249"/>
                <a:gd name="T101" fmla="*/ 529344496 h 2002"/>
                <a:gd name="T102" fmla="*/ 276665967 w 2249"/>
                <a:gd name="T103" fmla="*/ 539060305 h 2002"/>
                <a:gd name="T104" fmla="*/ 241573834 w 2249"/>
                <a:gd name="T105" fmla="*/ 539373249 h 2002"/>
                <a:gd name="T106" fmla="*/ 214000884 w 2249"/>
                <a:gd name="T107" fmla="*/ 497690160 h 2002"/>
                <a:gd name="T108" fmla="*/ 189562000 w 2249"/>
                <a:gd name="T109" fmla="*/ 501451082 h 2002"/>
                <a:gd name="T110" fmla="*/ 115930207 w 2249"/>
                <a:gd name="T111" fmla="*/ 439709927 h 2002"/>
                <a:gd name="T112" fmla="*/ 53892049 w 2249"/>
                <a:gd name="T113" fmla="*/ 145734340 h 2002"/>
                <a:gd name="T114" fmla="*/ 18172991 w 2249"/>
                <a:gd name="T115" fmla="*/ 49518437 h 2002"/>
                <a:gd name="T116" fmla="*/ 23499616 w 2249"/>
                <a:gd name="T117" fmla="*/ 28833364 h 200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49"/>
                <a:gd name="T178" fmla="*/ 0 h 2002"/>
                <a:gd name="T179" fmla="*/ 2249 w 2249"/>
                <a:gd name="T180" fmla="*/ 2002 h 200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49" h="2002">
                  <a:moveTo>
                    <a:pt x="75" y="92"/>
                  </a:moveTo>
                  <a:cubicBezTo>
                    <a:pt x="98" y="80"/>
                    <a:pt x="100" y="74"/>
                    <a:pt x="124" y="64"/>
                  </a:cubicBezTo>
                  <a:cubicBezTo>
                    <a:pt x="154" y="50"/>
                    <a:pt x="168" y="33"/>
                    <a:pt x="190" y="36"/>
                  </a:cubicBezTo>
                  <a:cubicBezTo>
                    <a:pt x="213" y="40"/>
                    <a:pt x="237" y="41"/>
                    <a:pt x="263" y="32"/>
                  </a:cubicBezTo>
                  <a:cubicBezTo>
                    <a:pt x="290" y="23"/>
                    <a:pt x="288" y="14"/>
                    <a:pt x="312" y="7"/>
                  </a:cubicBezTo>
                  <a:cubicBezTo>
                    <a:pt x="335" y="0"/>
                    <a:pt x="379" y="5"/>
                    <a:pt x="394" y="14"/>
                  </a:cubicBezTo>
                  <a:cubicBezTo>
                    <a:pt x="409" y="22"/>
                    <a:pt x="414" y="42"/>
                    <a:pt x="437" y="29"/>
                  </a:cubicBezTo>
                  <a:cubicBezTo>
                    <a:pt x="461" y="16"/>
                    <a:pt x="471" y="27"/>
                    <a:pt x="494" y="44"/>
                  </a:cubicBezTo>
                  <a:cubicBezTo>
                    <a:pt x="517" y="60"/>
                    <a:pt x="530" y="69"/>
                    <a:pt x="552" y="49"/>
                  </a:cubicBezTo>
                  <a:cubicBezTo>
                    <a:pt x="573" y="29"/>
                    <a:pt x="565" y="27"/>
                    <a:pt x="595" y="30"/>
                  </a:cubicBezTo>
                  <a:cubicBezTo>
                    <a:pt x="625" y="33"/>
                    <a:pt x="654" y="65"/>
                    <a:pt x="666" y="81"/>
                  </a:cubicBezTo>
                  <a:cubicBezTo>
                    <a:pt x="677" y="96"/>
                    <a:pt x="713" y="96"/>
                    <a:pt x="715" y="107"/>
                  </a:cubicBezTo>
                  <a:cubicBezTo>
                    <a:pt x="716" y="117"/>
                    <a:pt x="718" y="138"/>
                    <a:pt x="743" y="149"/>
                  </a:cubicBezTo>
                  <a:cubicBezTo>
                    <a:pt x="769" y="160"/>
                    <a:pt x="774" y="180"/>
                    <a:pt x="780" y="202"/>
                  </a:cubicBezTo>
                  <a:cubicBezTo>
                    <a:pt x="787" y="225"/>
                    <a:pt x="815" y="245"/>
                    <a:pt x="812" y="258"/>
                  </a:cubicBezTo>
                  <a:cubicBezTo>
                    <a:pt x="809" y="272"/>
                    <a:pt x="851" y="294"/>
                    <a:pt x="856" y="319"/>
                  </a:cubicBezTo>
                  <a:cubicBezTo>
                    <a:pt x="861" y="344"/>
                    <a:pt x="868" y="350"/>
                    <a:pt x="883" y="372"/>
                  </a:cubicBezTo>
                  <a:cubicBezTo>
                    <a:pt x="898" y="395"/>
                    <a:pt x="914" y="401"/>
                    <a:pt x="906" y="424"/>
                  </a:cubicBezTo>
                  <a:cubicBezTo>
                    <a:pt x="899" y="447"/>
                    <a:pt x="952" y="477"/>
                    <a:pt x="961" y="492"/>
                  </a:cubicBezTo>
                  <a:cubicBezTo>
                    <a:pt x="969" y="507"/>
                    <a:pt x="989" y="529"/>
                    <a:pt x="991" y="553"/>
                  </a:cubicBezTo>
                  <a:cubicBezTo>
                    <a:pt x="993" y="576"/>
                    <a:pt x="1022" y="590"/>
                    <a:pt x="1039" y="618"/>
                  </a:cubicBezTo>
                  <a:cubicBezTo>
                    <a:pt x="1055" y="646"/>
                    <a:pt x="1042" y="651"/>
                    <a:pt x="1045" y="676"/>
                  </a:cubicBezTo>
                  <a:cubicBezTo>
                    <a:pt x="1049" y="702"/>
                    <a:pt x="1076" y="720"/>
                    <a:pt x="1099" y="734"/>
                  </a:cubicBezTo>
                  <a:cubicBezTo>
                    <a:pt x="1121" y="747"/>
                    <a:pt x="1159" y="764"/>
                    <a:pt x="1195" y="734"/>
                  </a:cubicBezTo>
                  <a:cubicBezTo>
                    <a:pt x="1231" y="704"/>
                    <a:pt x="1249" y="723"/>
                    <a:pt x="1281" y="730"/>
                  </a:cubicBezTo>
                  <a:cubicBezTo>
                    <a:pt x="1313" y="738"/>
                    <a:pt x="1327" y="738"/>
                    <a:pt x="1336" y="725"/>
                  </a:cubicBezTo>
                  <a:cubicBezTo>
                    <a:pt x="1345" y="711"/>
                    <a:pt x="1366" y="716"/>
                    <a:pt x="1377" y="734"/>
                  </a:cubicBezTo>
                  <a:cubicBezTo>
                    <a:pt x="1388" y="751"/>
                    <a:pt x="1405" y="763"/>
                    <a:pt x="1428" y="777"/>
                  </a:cubicBezTo>
                  <a:cubicBezTo>
                    <a:pt x="1451" y="792"/>
                    <a:pt x="1496" y="811"/>
                    <a:pt x="1529" y="797"/>
                  </a:cubicBezTo>
                  <a:cubicBezTo>
                    <a:pt x="1563" y="782"/>
                    <a:pt x="1569" y="799"/>
                    <a:pt x="1560" y="831"/>
                  </a:cubicBezTo>
                  <a:cubicBezTo>
                    <a:pt x="1552" y="862"/>
                    <a:pt x="1584" y="865"/>
                    <a:pt x="1607" y="889"/>
                  </a:cubicBezTo>
                  <a:cubicBezTo>
                    <a:pt x="1630" y="913"/>
                    <a:pt x="1621" y="918"/>
                    <a:pt x="1612" y="950"/>
                  </a:cubicBezTo>
                  <a:cubicBezTo>
                    <a:pt x="1604" y="981"/>
                    <a:pt x="1639" y="992"/>
                    <a:pt x="1670" y="1017"/>
                  </a:cubicBezTo>
                  <a:cubicBezTo>
                    <a:pt x="1702" y="1042"/>
                    <a:pt x="1714" y="1024"/>
                    <a:pt x="1728" y="1010"/>
                  </a:cubicBezTo>
                  <a:cubicBezTo>
                    <a:pt x="1742" y="995"/>
                    <a:pt x="1761" y="1010"/>
                    <a:pt x="1788" y="1012"/>
                  </a:cubicBezTo>
                  <a:cubicBezTo>
                    <a:pt x="1815" y="1013"/>
                    <a:pt x="1838" y="987"/>
                    <a:pt x="1849" y="978"/>
                  </a:cubicBezTo>
                  <a:cubicBezTo>
                    <a:pt x="1861" y="969"/>
                    <a:pt x="1888" y="974"/>
                    <a:pt x="1902" y="962"/>
                  </a:cubicBezTo>
                  <a:cubicBezTo>
                    <a:pt x="1916" y="950"/>
                    <a:pt x="1937" y="916"/>
                    <a:pt x="1947" y="901"/>
                  </a:cubicBezTo>
                  <a:cubicBezTo>
                    <a:pt x="1957" y="886"/>
                    <a:pt x="1976" y="866"/>
                    <a:pt x="2007" y="862"/>
                  </a:cubicBezTo>
                  <a:cubicBezTo>
                    <a:pt x="2039" y="858"/>
                    <a:pt x="2046" y="847"/>
                    <a:pt x="2054" y="825"/>
                  </a:cubicBezTo>
                  <a:cubicBezTo>
                    <a:pt x="2061" y="803"/>
                    <a:pt x="2102" y="788"/>
                    <a:pt x="2121" y="769"/>
                  </a:cubicBezTo>
                  <a:cubicBezTo>
                    <a:pt x="2141" y="749"/>
                    <a:pt x="2174" y="736"/>
                    <a:pt x="2199" y="726"/>
                  </a:cubicBezTo>
                  <a:cubicBezTo>
                    <a:pt x="2224" y="716"/>
                    <a:pt x="2235" y="716"/>
                    <a:pt x="2238" y="722"/>
                  </a:cubicBezTo>
                  <a:cubicBezTo>
                    <a:pt x="2242" y="728"/>
                    <a:pt x="2217" y="745"/>
                    <a:pt x="2209" y="757"/>
                  </a:cubicBezTo>
                  <a:cubicBezTo>
                    <a:pt x="2201" y="769"/>
                    <a:pt x="2196" y="788"/>
                    <a:pt x="2191" y="805"/>
                  </a:cubicBezTo>
                  <a:cubicBezTo>
                    <a:pt x="2186" y="822"/>
                    <a:pt x="2205" y="847"/>
                    <a:pt x="2227" y="866"/>
                  </a:cubicBezTo>
                  <a:cubicBezTo>
                    <a:pt x="2249" y="885"/>
                    <a:pt x="2233" y="909"/>
                    <a:pt x="2227" y="929"/>
                  </a:cubicBezTo>
                  <a:cubicBezTo>
                    <a:pt x="2222" y="949"/>
                    <a:pt x="2197" y="964"/>
                    <a:pt x="2190" y="973"/>
                  </a:cubicBezTo>
                  <a:cubicBezTo>
                    <a:pt x="2183" y="982"/>
                    <a:pt x="2175" y="994"/>
                    <a:pt x="2180" y="1004"/>
                  </a:cubicBezTo>
                  <a:cubicBezTo>
                    <a:pt x="2186" y="1014"/>
                    <a:pt x="2188" y="1042"/>
                    <a:pt x="2181" y="1057"/>
                  </a:cubicBezTo>
                  <a:cubicBezTo>
                    <a:pt x="2175" y="1071"/>
                    <a:pt x="2174" y="1087"/>
                    <a:pt x="2179" y="1096"/>
                  </a:cubicBezTo>
                  <a:cubicBezTo>
                    <a:pt x="2185" y="1105"/>
                    <a:pt x="2196" y="1118"/>
                    <a:pt x="2188" y="1140"/>
                  </a:cubicBezTo>
                  <a:cubicBezTo>
                    <a:pt x="2179" y="1163"/>
                    <a:pt x="2176" y="1160"/>
                    <a:pt x="2187" y="1175"/>
                  </a:cubicBezTo>
                  <a:cubicBezTo>
                    <a:pt x="2198" y="1190"/>
                    <a:pt x="2193" y="1213"/>
                    <a:pt x="2187" y="1239"/>
                  </a:cubicBezTo>
                  <a:cubicBezTo>
                    <a:pt x="2181" y="1264"/>
                    <a:pt x="2182" y="1289"/>
                    <a:pt x="2177" y="1297"/>
                  </a:cubicBezTo>
                  <a:cubicBezTo>
                    <a:pt x="2171" y="1305"/>
                    <a:pt x="2155" y="1325"/>
                    <a:pt x="2155" y="1340"/>
                  </a:cubicBezTo>
                  <a:cubicBezTo>
                    <a:pt x="2154" y="1356"/>
                    <a:pt x="2160" y="1382"/>
                    <a:pt x="2142" y="1408"/>
                  </a:cubicBezTo>
                  <a:cubicBezTo>
                    <a:pt x="2124" y="1434"/>
                    <a:pt x="2123" y="1430"/>
                    <a:pt x="2127" y="1446"/>
                  </a:cubicBezTo>
                  <a:cubicBezTo>
                    <a:pt x="2132" y="1462"/>
                    <a:pt x="2139" y="1491"/>
                    <a:pt x="2134" y="1509"/>
                  </a:cubicBezTo>
                  <a:cubicBezTo>
                    <a:pt x="2130" y="1528"/>
                    <a:pt x="2089" y="1519"/>
                    <a:pt x="2067" y="1521"/>
                  </a:cubicBezTo>
                  <a:cubicBezTo>
                    <a:pt x="2046" y="1523"/>
                    <a:pt x="1969" y="1513"/>
                    <a:pt x="1951" y="1510"/>
                  </a:cubicBezTo>
                  <a:cubicBezTo>
                    <a:pt x="1932" y="1506"/>
                    <a:pt x="1923" y="1543"/>
                    <a:pt x="1915" y="1575"/>
                  </a:cubicBezTo>
                  <a:cubicBezTo>
                    <a:pt x="1908" y="1607"/>
                    <a:pt x="1875" y="1611"/>
                    <a:pt x="1856" y="1623"/>
                  </a:cubicBezTo>
                  <a:cubicBezTo>
                    <a:pt x="1836" y="1635"/>
                    <a:pt x="1821" y="1633"/>
                    <a:pt x="1839" y="1650"/>
                  </a:cubicBezTo>
                  <a:cubicBezTo>
                    <a:pt x="1856" y="1667"/>
                    <a:pt x="1872" y="1683"/>
                    <a:pt x="1875" y="1703"/>
                  </a:cubicBezTo>
                  <a:cubicBezTo>
                    <a:pt x="1879" y="1724"/>
                    <a:pt x="1899" y="1749"/>
                    <a:pt x="1909" y="1769"/>
                  </a:cubicBezTo>
                  <a:cubicBezTo>
                    <a:pt x="1918" y="1790"/>
                    <a:pt x="1926" y="1834"/>
                    <a:pt x="1922" y="1870"/>
                  </a:cubicBezTo>
                  <a:cubicBezTo>
                    <a:pt x="1919" y="1894"/>
                    <a:pt x="1930" y="1899"/>
                    <a:pt x="1941" y="1913"/>
                  </a:cubicBezTo>
                  <a:cubicBezTo>
                    <a:pt x="1941" y="1913"/>
                    <a:pt x="1929" y="1941"/>
                    <a:pt x="1920" y="1936"/>
                  </a:cubicBezTo>
                  <a:cubicBezTo>
                    <a:pt x="1912" y="1931"/>
                    <a:pt x="1904" y="1937"/>
                    <a:pt x="1897" y="1946"/>
                  </a:cubicBezTo>
                  <a:cubicBezTo>
                    <a:pt x="1890" y="1954"/>
                    <a:pt x="1871" y="1949"/>
                    <a:pt x="1861" y="1937"/>
                  </a:cubicBezTo>
                  <a:cubicBezTo>
                    <a:pt x="1851" y="1924"/>
                    <a:pt x="1828" y="1914"/>
                    <a:pt x="1816" y="1913"/>
                  </a:cubicBezTo>
                  <a:cubicBezTo>
                    <a:pt x="1804" y="1911"/>
                    <a:pt x="1785" y="1911"/>
                    <a:pt x="1781" y="1885"/>
                  </a:cubicBezTo>
                  <a:cubicBezTo>
                    <a:pt x="1777" y="1860"/>
                    <a:pt x="1767" y="1821"/>
                    <a:pt x="1759" y="1851"/>
                  </a:cubicBezTo>
                  <a:cubicBezTo>
                    <a:pt x="1750" y="1880"/>
                    <a:pt x="1754" y="1871"/>
                    <a:pt x="1746" y="1887"/>
                  </a:cubicBezTo>
                  <a:cubicBezTo>
                    <a:pt x="1739" y="1904"/>
                    <a:pt x="1724" y="1895"/>
                    <a:pt x="1720" y="1879"/>
                  </a:cubicBezTo>
                  <a:cubicBezTo>
                    <a:pt x="1716" y="1864"/>
                    <a:pt x="1709" y="1859"/>
                    <a:pt x="1699" y="1878"/>
                  </a:cubicBezTo>
                  <a:cubicBezTo>
                    <a:pt x="1690" y="1896"/>
                    <a:pt x="1702" y="1894"/>
                    <a:pt x="1681" y="1902"/>
                  </a:cubicBezTo>
                  <a:cubicBezTo>
                    <a:pt x="1660" y="1909"/>
                    <a:pt x="1629" y="1926"/>
                    <a:pt x="1620" y="1930"/>
                  </a:cubicBezTo>
                  <a:cubicBezTo>
                    <a:pt x="1610" y="1934"/>
                    <a:pt x="1607" y="1934"/>
                    <a:pt x="1616" y="1946"/>
                  </a:cubicBezTo>
                  <a:cubicBezTo>
                    <a:pt x="1625" y="1957"/>
                    <a:pt x="1632" y="1967"/>
                    <a:pt x="1612" y="1982"/>
                  </a:cubicBezTo>
                  <a:cubicBezTo>
                    <a:pt x="1593" y="1996"/>
                    <a:pt x="1559" y="2002"/>
                    <a:pt x="1548" y="1982"/>
                  </a:cubicBezTo>
                  <a:cubicBezTo>
                    <a:pt x="1537" y="1961"/>
                    <a:pt x="1537" y="1956"/>
                    <a:pt x="1543" y="1949"/>
                  </a:cubicBezTo>
                  <a:cubicBezTo>
                    <a:pt x="1550" y="1942"/>
                    <a:pt x="1545" y="1935"/>
                    <a:pt x="1530" y="1935"/>
                  </a:cubicBezTo>
                  <a:cubicBezTo>
                    <a:pt x="1516" y="1934"/>
                    <a:pt x="1477" y="1917"/>
                    <a:pt x="1466" y="1891"/>
                  </a:cubicBezTo>
                  <a:cubicBezTo>
                    <a:pt x="1454" y="1865"/>
                    <a:pt x="1447" y="1851"/>
                    <a:pt x="1451" y="1838"/>
                  </a:cubicBezTo>
                  <a:cubicBezTo>
                    <a:pt x="1454" y="1825"/>
                    <a:pt x="1458" y="1795"/>
                    <a:pt x="1433" y="1798"/>
                  </a:cubicBezTo>
                  <a:cubicBezTo>
                    <a:pt x="1409" y="1801"/>
                    <a:pt x="1401" y="1798"/>
                    <a:pt x="1404" y="1820"/>
                  </a:cubicBezTo>
                  <a:cubicBezTo>
                    <a:pt x="1407" y="1842"/>
                    <a:pt x="1415" y="1849"/>
                    <a:pt x="1416" y="1868"/>
                  </a:cubicBezTo>
                  <a:cubicBezTo>
                    <a:pt x="1416" y="1887"/>
                    <a:pt x="1422" y="1901"/>
                    <a:pt x="1404" y="1917"/>
                  </a:cubicBezTo>
                  <a:cubicBezTo>
                    <a:pt x="1386" y="1933"/>
                    <a:pt x="1370" y="1928"/>
                    <a:pt x="1344" y="1905"/>
                  </a:cubicBezTo>
                  <a:cubicBezTo>
                    <a:pt x="1318" y="1883"/>
                    <a:pt x="1316" y="1879"/>
                    <a:pt x="1311" y="1859"/>
                  </a:cubicBezTo>
                  <a:cubicBezTo>
                    <a:pt x="1306" y="1840"/>
                    <a:pt x="1303" y="1815"/>
                    <a:pt x="1276" y="1821"/>
                  </a:cubicBezTo>
                  <a:cubicBezTo>
                    <a:pt x="1248" y="1827"/>
                    <a:pt x="1246" y="1855"/>
                    <a:pt x="1231" y="1836"/>
                  </a:cubicBezTo>
                  <a:cubicBezTo>
                    <a:pt x="1217" y="1817"/>
                    <a:pt x="1207" y="1799"/>
                    <a:pt x="1213" y="1784"/>
                  </a:cubicBezTo>
                  <a:cubicBezTo>
                    <a:pt x="1220" y="1769"/>
                    <a:pt x="1212" y="1745"/>
                    <a:pt x="1194" y="1734"/>
                  </a:cubicBezTo>
                  <a:cubicBezTo>
                    <a:pt x="1175" y="1723"/>
                    <a:pt x="1175" y="1727"/>
                    <a:pt x="1162" y="1735"/>
                  </a:cubicBezTo>
                  <a:cubicBezTo>
                    <a:pt x="1150" y="1743"/>
                    <a:pt x="1155" y="1711"/>
                    <a:pt x="1128" y="1713"/>
                  </a:cubicBezTo>
                  <a:cubicBezTo>
                    <a:pt x="1101" y="1714"/>
                    <a:pt x="1102" y="1713"/>
                    <a:pt x="1087" y="1732"/>
                  </a:cubicBezTo>
                  <a:cubicBezTo>
                    <a:pt x="1072" y="1751"/>
                    <a:pt x="1065" y="1754"/>
                    <a:pt x="1035" y="1746"/>
                  </a:cubicBezTo>
                  <a:cubicBezTo>
                    <a:pt x="1005" y="1738"/>
                    <a:pt x="991" y="1723"/>
                    <a:pt x="990" y="1706"/>
                  </a:cubicBezTo>
                  <a:cubicBezTo>
                    <a:pt x="989" y="1690"/>
                    <a:pt x="978" y="1664"/>
                    <a:pt x="958" y="1689"/>
                  </a:cubicBezTo>
                  <a:cubicBezTo>
                    <a:pt x="938" y="1715"/>
                    <a:pt x="944" y="1715"/>
                    <a:pt x="922" y="1717"/>
                  </a:cubicBezTo>
                  <a:cubicBezTo>
                    <a:pt x="899" y="1719"/>
                    <a:pt x="903" y="1735"/>
                    <a:pt x="883" y="1720"/>
                  </a:cubicBezTo>
                  <a:cubicBezTo>
                    <a:pt x="864" y="1705"/>
                    <a:pt x="845" y="1704"/>
                    <a:pt x="830" y="1721"/>
                  </a:cubicBezTo>
                  <a:cubicBezTo>
                    <a:pt x="816" y="1738"/>
                    <a:pt x="794" y="1742"/>
                    <a:pt x="771" y="1721"/>
                  </a:cubicBezTo>
                  <a:cubicBezTo>
                    <a:pt x="749" y="1700"/>
                    <a:pt x="710" y="1675"/>
                    <a:pt x="707" y="1657"/>
                  </a:cubicBezTo>
                  <a:cubicBezTo>
                    <a:pt x="703" y="1638"/>
                    <a:pt x="687" y="1604"/>
                    <a:pt x="683" y="1588"/>
                  </a:cubicBezTo>
                  <a:cubicBezTo>
                    <a:pt x="680" y="1573"/>
                    <a:pt x="665" y="1558"/>
                    <a:pt x="650" y="1579"/>
                  </a:cubicBezTo>
                  <a:cubicBezTo>
                    <a:pt x="635" y="1599"/>
                    <a:pt x="622" y="1598"/>
                    <a:pt x="605" y="1600"/>
                  </a:cubicBezTo>
                  <a:cubicBezTo>
                    <a:pt x="588" y="1602"/>
                    <a:pt x="558" y="1597"/>
                    <a:pt x="538" y="1601"/>
                  </a:cubicBezTo>
                  <a:cubicBezTo>
                    <a:pt x="518" y="1605"/>
                    <a:pt x="370" y="1403"/>
                    <a:pt x="370" y="1403"/>
                  </a:cubicBezTo>
                  <a:cubicBezTo>
                    <a:pt x="422" y="935"/>
                    <a:pt x="422" y="935"/>
                    <a:pt x="422" y="935"/>
                  </a:cubicBezTo>
                  <a:cubicBezTo>
                    <a:pt x="422" y="935"/>
                    <a:pt x="176" y="469"/>
                    <a:pt x="172" y="465"/>
                  </a:cubicBezTo>
                  <a:cubicBezTo>
                    <a:pt x="168" y="460"/>
                    <a:pt x="0" y="231"/>
                    <a:pt x="0" y="231"/>
                  </a:cubicBezTo>
                  <a:cubicBezTo>
                    <a:pt x="58" y="158"/>
                    <a:pt x="58" y="158"/>
                    <a:pt x="58" y="158"/>
                  </a:cubicBezTo>
                  <a:cubicBezTo>
                    <a:pt x="72" y="93"/>
                    <a:pt x="72" y="93"/>
                    <a:pt x="72" y="93"/>
                  </a:cubicBezTo>
                  <a:lnTo>
                    <a:pt x="75" y="92"/>
                  </a:lnTo>
                  <a:close/>
                </a:path>
              </a:pathLst>
            </a:custGeom>
            <a:solidFill>
              <a:srgbClr val="FCD767"/>
            </a:solidFill>
            <a:ln w="6350" cap="flat" cmpd="sng">
              <a:solidFill>
                <a:srgbClr val="FCFCFC"/>
              </a:solidFill>
              <a:miter lim="800000"/>
            </a:ln>
          </p:spPr>
          <p:txBody>
            <a:bodyPr/>
            <a:lstStyle/>
            <a:p>
              <a:endParaRPr lang="zh-CN" altLang="en-US"/>
            </a:p>
          </p:txBody>
        </p:sp>
        <p:sp>
          <p:nvSpPr>
            <p:cNvPr id="21551" name="Freeform 25"/>
            <p:cNvSpPr>
              <a:spLocks noChangeArrowheads="1"/>
            </p:cNvSpPr>
            <p:nvPr/>
          </p:nvSpPr>
          <p:spPr bwMode="auto">
            <a:xfrm>
              <a:off x="3076575" y="1812925"/>
              <a:ext cx="546100" cy="989012"/>
            </a:xfrm>
            <a:custGeom>
              <a:avLst/>
              <a:gdLst>
                <a:gd name="T0" fmla="*/ 178086172 w 977"/>
                <a:gd name="T1" fmla="*/ 532259728 h 1767"/>
                <a:gd name="T2" fmla="*/ 203705361 w 977"/>
                <a:gd name="T3" fmla="*/ 544477133 h 1767"/>
                <a:gd name="T4" fmla="*/ 221514258 w 977"/>
                <a:gd name="T5" fmla="*/ 550743114 h 1767"/>
                <a:gd name="T6" fmla="*/ 231199288 w 977"/>
                <a:gd name="T7" fmla="*/ 527246943 h 1767"/>
                <a:gd name="T8" fmla="*/ 231511745 w 977"/>
                <a:gd name="T9" fmla="*/ 498112228 h 1767"/>
                <a:gd name="T10" fmla="*/ 253694472 w 977"/>
                <a:gd name="T11" fmla="*/ 491219928 h 1767"/>
                <a:gd name="T12" fmla="*/ 254006928 w 977"/>
                <a:gd name="T13" fmla="*/ 475242934 h 1767"/>
                <a:gd name="T14" fmla="*/ 231199288 w 977"/>
                <a:gd name="T15" fmla="*/ 460832016 h 1767"/>
                <a:gd name="T16" fmla="*/ 233074027 w 977"/>
                <a:gd name="T17" fmla="*/ 451433884 h 1767"/>
                <a:gd name="T18" fmla="*/ 273690005 w 977"/>
                <a:gd name="T19" fmla="*/ 452060202 h 1767"/>
                <a:gd name="T20" fmla="*/ 289311707 w 977"/>
                <a:gd name="T21" fmla="*/ 453626837 h 1767"/>
                <a:gd name="T22" fmla="*/ 303996039 w 977"/>
                <a:gd name="T23" fmla="*/ 431697301 h 1767"/>
                <a:gd name="T24" fmla="*/ 291186445 w 977"/>
                <a:gd name="T25" fmla="*/ 410394084 h 1767"/>
                <a:gd name="T26" fmla="*/ 279001763 w 977"/>
                <a:gd name="T27" fmla="*/ 398176679 h 1767"/>
                <a:gd name="T28" fmla="*/ 268066348 w 977"/>
                <a:gd name="T29" fmla="*/ 375620265 h 1767"/>
                <a:gd name="T30" fmla="*/ 259006231 w 977"/>
                <a:gd name="T31" fmla="*/ 366222132 h 1767"/>
                <a:gd name="T32" fmla="*/ 259318128 w 977"/>
                <a:gd name="T33" fmla="*/ 340220128 h 1767"/>
                <a:gd name="T34" fmla="*/ 267441436 w 977"/>
                <a:gd name="T35" fmla="*/ 302939917 h 1767"/>
                <a:gd name="T36" fmla="*/ 268378805 w 977"/>
                <a:gd name="T37" fmla="*/ 272238566 h 1767"/>
                <a:gd name="T38" fmla="*/ 258693774 w 977"/>
                <a:gd name="T39" fmla="*/ 245610244 h 1767"/>
                <a:gd name="T40" fmla="*/ 259630585 w 977"/>
                <a:gd name="T41" fmla="*/ 213029379 h 1767"/>
                <a:gd name="T42" fmla="*/ 259318128 w 977"/>
                <a:gd name="T43" fmla="*/ 183581225 h 1767"/>
                <a:gd name="T44" fmla="*/ 269941087 w 977"/>
                <a:gd name="T45" fmla="*/ 156326024 h 1767"/>
                <a:gd name="T46" fmla="*/ 267441436 w 977"/>
                <a:gd name="T47" fmla="*/ 126564431 h 1767"/>
                <a:gd name="T48" fmla="*/ 270566000 w 977"/>
                <a:gd name="T49" fmla="*/ 94609884 h 1767"/>
                <a:gd name="T50" fmla="*/ 286187702 w 977"/>
                <a:gd name="T51" fmla="*/ 62029019 h 1767"/>
                <a:gd name="T52" fmla="*/ 295247819 w 977"/>
                <a:gd name="T53" fmla="*/ 26941762 h 1767"/>
                <a:gd name="T54" fmla="*/ 269316174 w 977"/>
                <a:gd name="T55" fmla="*/ 3759589 h 1767"/>
                <a:gd name="T56" fmla="*/ 97166114 w 977"/>
                <a:gd name="T57" fmla="*/ 108081045 h 1767"/>
                <a:gd name="T58" fmla="*/ 90292632 w 977"/>
                <a:gd name="T59" fmla="*/ 237464748 h 1767"/>
                <a:gd name="T60" fmla="*/ 0 w 977"/>
                <a:gd name="T61" fmla="*/ 525367428 h 1767"/>
                <a:gd name="T62" fmla="*/ 144656133 w 977"/>
                <a:gd name="T63" fmla="*/ 537898272 h 17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7"/>
                <a:gd name="T97" fmla="*/ 0 h 1767"/>
                <a:gd name="T98" fmla="*/ 977 w 977"/>
                <a:gd name="T99" fmla="*/ 1767 h 17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7" h="1767">
                  <a:moveTo>
                    <a:pt x="534" y="1677"/>
                  </a:moveTo>
                  <a:cubicBezTo>
                    <a:pt x="534" y="1677"/>
                    <a:pt x="552" y="1690"/>
                    <a:pt x="570" y="1699"/>
                  </a:cubicBezTo>
                  <a:cubicBezTo>
                    <a:pt x="588" y="1708"/>
                    <a:pt x="594" y="1722"/>
                    <a:pt x="614" y="1718"/>
                  </a:cubicBezTo>
                  <a:cubicBezTo>
                    <a:pt x="634" y="1715"/>
                    <a:pt x="651" y="1719"/>
                    <a:pt x="652" y="1738"/>
                  </a:cubicBezTo>
                  <a:cubicBezTo>
                    <a:pt x="652" y="1757"/>
                    <a:pt x="658" y="1762"/>
                    <a:pt x="674" y="1765"/>
                  </a:cubicBezTo>
                  <a:cubicBezTo>
                    <a:pt x="689" y="1767"/>
                    <a:pt x="695" y="1758"/>
                    <a:pt x="709" y="1758"/>
                  </a:cubicBezTo>
                  <a:cubicBezTo>
                    <a:pt x="723" y="1758"/>
                    <a:pt x="737" y="1757"/>
                    <a:pt x="740" y="1736"/>
                  </a:cubicBezTo>
                  <a:cubicBezTo>
                    <a:pt x="743" y="1716"/>
                    <a:pt x="759" y="1702"/>
                    <a:pt x="740" y="1683"/>
                  </a:cubicBezTo>
                  <a:cubicBezTo>
                    <a:pt x="721" y="1663"/>
                    <a:pt x="712" y="1645"/>
                    <a:pt x="717" y="1634"/>
                  </a:cubicBezTo>
                  <a:cubicBezTo>
                    <a:pt x="722" y="1623"/>
                    <a:pt x="712" y="1598"/>
                    <a:pt x="741" y="1590"/>
                  </a:cubicBezTo>
                  <a:cubicBezTo>
                    <a:pt x="771" y="1581"/>
                    <a:pt x="777" y="1594"/>
                    <a:pt x="785" y="1579"/>
                  </a:cubicBezTo>
                  <a:cubicBezTo>
                    <a:pt x="793" y="1565"/>
                    <a:pt x="798" y="1566"/>
                    <a:pt x="812" y="1568"/>
                  </a:cubicBezTo>
                  <a:cubicBezTo>
                    <a:pt x="826" y="1570"/>
                    <a:pt x="836" y="1566"/>
                    <a:pt x="835" y="1547"/>
                  </a:cubicBezTo>
                  <a:cubicBezTo>
                    <a:pt x="835" y="1527"/>
                    <a:pt x="832" y="1524"/>
                    <a:pt x="813" y="1517"/>
                  </a:cubicBezTo>
                  <a:cubicBezTo>
                    <a:pt x="794" y="1509"/>
                    <a:pt x="761" y="1514"/>
                    <a:pt x="765" y="1494"/>
                  </a:cubicBezTo>
                  <a:cubicBezTo>
                    <a:pt x="769" y="1474"/>
                    <a:pt x="759" y="1475"/>
                    <a:pt x="740" y="1471"/>
                  </a:cubicBezTo>
                  <a:cubicBezTo>
                    <a:pt x="721" y="1466"/>
                    <a:pt x="693" y="1456"/>
                    <a:pt x="702" y="1449"/>
                  </a:cubicBezTo>
                  <a:cubicBezTo>
                    <a:pt x="712" y="1442"/>
                    <a:pt x="730" y="1439"/>
                    <a:pt x="746" y="1441"/>
                  </a:cubicBezTo>
                  <a:cubicBezTo>
                    <a:pt x="763" y="1443"/>
                    <a:pt x="806" y="1440"/>
                    <a:pt x="827" y="1446"/>
                  </a:cubicBezTo>
                  <a:cubicBezTo>
                    <a:pt x="847" y="1451"/>
                    <a:pt x="870" y="1456"/>
                    <a:pt x="876" y="1443"/>
                  </a:cubicBezTo>
                  <a:cubicBezTo>
                    <a:pt x="882" y="1429"/>
                    <a:pt x="895" y="1437"/>
                    <a:pt x="901" y="1446"/>
                  </a:cubicBezTo>
                  <a:cubicBezTo>
                    <a:pt x="906" y="1454"/>
                    <a:pt x="913" y="1466"/>
                    <a:pt x="926" y="1448"/>
                  </a:cubicBezTo>
                  <a:cubicBezTo>
                    <a:pt x="939" y="1430"/>
                    <a:pt x="949" y="1438"/>
                    <a:pt x="960" y="1431"/>
                  </a:cubicBezTo>
                  <a:cubicBezTo>
                    <a:pt x="970" y="1423"/>
                    <a:pt x="977" y="1393"/>
                    <a:pt x="973" y="1378"/>
                  </a:cubicBezTo>
                  <a:cubicBezTo>
                    <a:pt x="970" y="1363"/>
                    <a:pt x="976" y="1345"/>
                    <a:pt x="957" y="1339"/>
                  </a:cubicBezTo>
                  <a:cubicBezTo>
                    <a:pt x="938" y="1332"/>
                    <a:pt x="935" y="1324"/>
                    <a:pt x="932" y="1310"/>
                  </a:cubicBezTo>
                  <a:cubicBezTo>
                    <a:pt x="929" y="1296"/>
                    <a:pt x="925" y="1307"/>
                    <a:pt x="909" y="1301"/>
                  </a:cubicBezTo>
                  <a:cubicBezTo>
                    <a:pt x="894" y="1295"/>
                    <a:pt x="887" y="1287"/>
                    <a:pt x="893" y="1271"/>
                  </a:cubicBezTo>
                  <a:cubicBezTo>
                    <a:pt x="898" y="1255"/>
                    <a:pt x="887" y="1226"/>
                    <a:pt x="871" y="1220"/>
                  </a:cubicBezTo>
                  <a:cubicBezTo>
                    <a:pt x="856" y="1215"/>
                    <a:pt x="843" y="1207"/>
                    <a:pt x="858" y="1199"/>
                  </a:cubicBezTo>
                  <a:cubicBezTo>
                    <a:pt x="873" y="1190"/>
                    <a:pt x="874" y="1182"/>
                    <a:pt x="857" y="1185"/>
                  </a:cubicBezTo>
                  <a:cubicBezTo>
                    <a:pt x="841" y="1188"/>
                    <a:pt x="812" y="1183"/>
                    <a:pt x="829" y="1169"/>
                  </a:cubicBezTo>
                  <a:cubicBezTo>
                    <a:pt x="847" y="1156"/>
                    <a:pt x="862" y="1146"/>
                    <a:pt x="857" y="1129"/>
                  </a:cubicBezTo>
                  <a:cubicBezTo>
                    <a:pt x="852" y="1112"/>
                    <a:pt x="824" y="1104"/>
                    <a:pt x="830" y="1086"/>
                  </a:cubicBezTo>
                  <a:cubicBezTo>
                    <a:pt x="836" y="1068"/>
                    <a:pt x="846" y="1047"/>
                    <a:pt x="848" y="1026"/>
                  </a:cubicBezTo>
                  <a:cubicBezTo>
                    <a:pt x="850" y="1004"/>
                    <a:pt x="846" y="980"/>
                    <a:pt x="856" y="967"/>
                  </a:cubicBezTo>
                  <a:cubicBezTo>
                    <a:pt x="866" y="954"/>
                    <a:pt x="881" y="941"/>
                    <a:pt x="875" y="917"/>
                  </a:cubicBezTo>
                  <a:cubicBezTo>
                    <a:pt x="869" y="893"/>
                    <a:pt x="864" y="887"/>
                    <a:pt x="859" y="869"/>
                  </a:cubicBezTo>
                  <a:cubicBezTo>
                    <a:pt x="855" y="852"/>
                    <a:pt x="846" y="846"/>
                    <a:pt x="844" y="834"/>
                  </a:cubicBezTo>
                  <a:cubicBezTo>
                    <a:pt x="841" y="823"/>
                    <a:pt x="831" y="807"/>
                    <a:pt x="828" y="784"/>
                  </a:cubicBezTo>
                  <a:cubicBezTo>
                    <a:pt x="826" y="761"/>
                    <a:pt x="816" y="747"/>
                    <a:pt x="829" y="732"/>
                  </a:cubicBezTo>
                  <a:cubicBezTo>
                    <a:pt x="842" y="718"/>
                    <a:pt x="840" y="700"/>
                    <a:pt x="831" y="680"/>
                  </a:cubicBezTo>
                  <a:cubicBezTo>
                    <a:pt x="821" y="659"/>
                    <a:pt x="821" y="655"/>
                    <a:pt x="817" y="638"/>
                  </a:cubicBezTo>
                  <a:cubicBezTo>
                    <a:pt x="812" y="621"/>
                    <a:pt x="813" y="603"/>
                    <a:pt x="830" y="586"/>
                  </a:cubicBezTo>
                  <a:cubicBezTo>
                    <a:pt x="847" y="570"/>
                    <a:pt x="862" y="556"/>
                    <a:pt x="861" y="541"/>
                  </a:cubicBezTo>
                  <a:cubicBezTo>
                    <a:pt x="861" y="527"/>
                    <a:pt x="849" y="511"/>
                    <a:pt x="864" y="499"/>
                  </a:cubicBezTo>
                  <a:cubicBezTo>
                    <a:pt x="878" y="486"/>
                    <a:pt x="890" y="464"/>
                    <a:pt x="884" y="448"/>
                  </a:cubicBezTo>
                  <a:cubicBezTo>
                    <a:pt x="879" y="432"/>
                    <a:pt x="868" y="414"/>
                    <a:pt x="856" y="404"/>
                  </a:cubicBezTo>
                  <a:cubicBezTo>
                    <a:pt x="844" y="395"/>
                    <a:pt x="839" y="364"/>
                    <a:pt x="844" y="345"/>
                  </a:cubicBezTo>
                  <a:cubicBezTo>
                    <a:pt x="850" y="327"/>
                    <a:pt x="843" y="326"/>
                    <a:pt x="866" y="302"/>
                  </a:cubicBezTo>
                  <a:cubicBezTo>
                    <a:pt x="889" y="278"/>
                    <a:pt x="910" y="276"/>
                    <a:pt x="906" y="243"/>
                  </a:cubicBezTo>
                  <a:cubicBezTo>
                    <a:pt x="902" y="209"/>
                    <a:pt x="915" y="224"/>
                    <a:pt x="916" y="198"/>
                  </a:cubicBezTo>
                  <a:cubicBezTo>
                    <a:pt x="917" y="172"/>
                    <a:pt x="912" y="152"/>
                    <a:pt x="922" y="145"/>
                  </a:cubicBezTo>
                  <a:cubicBezTo>
                    <a:pt x="932" y="138"/>
                    <a:pt x="953" y="105"/>
                    <a:pt x="945" y="86"/>
                  </a:cubicBezTo>
                  <a:cubicBezTo>
                    <a:pt x="937" y="67"/>
                    <a:pt x="923" y="45"/>
                    <a:pt x="935" y="22"/>
                  </a:cubicBezTo>
                  <a:cubicBezTo>
                    <a:pt x="947" y="0"/>
                    <a:pt x="862" y="12"/>
                    <a:pt x="862" y="12"/>
                  </a:cubicBezTo>
                  <a:cubicBezTo>
                    <a:pt x="521" y="184"/>
                    <a:pt x="521" y="184"/>
                    <a:pt x="521" y="184"/>
                  </a:cubicBezTo>
                  <a:cubicBezTo>
                    <a:pt x="311" y="345"/>
                    <a:pt x="311" y="345"/>
                    <a:pt x="311" y="345"/>
                  </a:cubicBezTo>
                  <a:cubicBezTo>
                    <a:pt x="175" y="536"/>
                    <a:pt x="175" y="536"/>
                    <a:pt x="175" y="536"/>
                  </a:cubicBezTo>
                  <a:cubicBezTo>
                    <a:pt x="289" y="758"/>
                    <a:pt x="289" y="758"/>
                    <a:pt x="289" y="758"/>
                  </a:cubicBezTo>
                  <a:cubicBezTo>
                    <a:pt x="78" y="1087"/>
                    <a:pt x="78" y="1087"/>
                    <a:pt x="78" y="1087"/>
                  </a:cubicBezTo>
                  <a:cubicBezTo>
                    <a:pt x="0" y="1677"/>
                    <a:pt x="0" y="1677"/>
                    <a:pt x="0" y="1677"/>
                  </a:cubicBezTo>
                  <a:cubicBezTo>
                    <a:pt x="353" y="1744"/>
                    <a:pt x="353" y="1744"/>
                    <a:pt x="353" y="1744"/>
                  </a:cubicBezTo>
                  <a:cubicBezTo>
                    <a:pt x="463" y="1717"/>
                    <a:pt x="463" y="1717"/>
                    <a:pt x="463" y="1717"/>
                  </a:cubicBezTo>
                  <a:lnTo>
                    <a:pt x="534" y="1677"/>
                  </a:lnTo>
                  <a:close/>
                </a:path>
              </a:pathLst>
            </a:custGeom>
            <a:solidFill>
              <a:srgbClr val="FCD767"/>
            </a:solidFill>
            <a:ln w="6350" cap="flat" cmpd="sng">
              <a:solidFill>
                <a:srgbClr val="FCFCFC"/>
              </a:solidFill>
              <a:miter lim="800000"/>
            </a:ln>
          </p:spPr>
          <p:txBody>
            <a:bodyPr/>
            <a:lstStyle/>
            <a:p>
              <a:endParaRPr lang="zh-CN" altLang="en-US"/>
            </a:p>
          </p:txBody>
        </p:sp>
        <p:sp>
          <p:nvSpPr>
            <p:cNvPr id="21552" name="Freeform 26"/>
            <p:cNvSpPr>
              <a:spLocks noChangeArrowheads="1"/>
            </p:cNvSpPr>
            <p:nvPr/>
          </p:nvSpPr>
          <p:spPr bwMode="auto">
            <a:xfrm>
              <a:off x="2917825" y="1865313"/>
              <a:ext cx="358775" cy="527050"/>
            </a:xfrm>
            <a:custGeom>
              <a:avLst/>
              <a:gdLst>
                <a:gd name="T0" fmla="*/ 172166246 w 643"/>
                <a:gd name="T1" fmla="*/ 166224968 h 942"/>
                <a:gd name="T2" fmla="*/ 177147249 w 643"/>
                <a:gd name="T3" fmla="*/ 155268818 h 942"/>
                <a:gd name="T4" fmla="*/ 175279164 w 643"/>
                <a:gd name="T5" fmla="*/ 139616216 h 942"/>
                <a:gd name="T6" fmla="*/ 180572071 w 643"/>
                <a:gd name="T7" fmla="*/ 127094583 h 942"/>
                <a:gd name="T8" fmla="*/ 198006416 w 643"/>
                <a:gd name="T9" fmla="*/ 109564295 h 942"/>
                <a:gd name="T10" fmla="*/ 158467514 w 643"/>
                <a:gd name="T11" fmla="*/ 75443123 h 942"/>
                <a:gd name="T12" fmla="*/ 166561991 w 643"/>
                <a:gd name="T13" fmla="*/ 15025961 h 942"/>
                <a:gd name="T14" fmla="*/ 141344517 w 643"/>
                <a:gd name="T15" fmla="*/ 0 h 942"/>
                <a:gd name="T16" fmla="*/ 110833576 w 643"/>
                <a:gd name="T17" fmla="*/ 14399879 h 942"/>
                <a:gd name="T18" fmla="*/ 56351110 w 643"/>
                <a:gd name="T19" fmla="*/ 67304061 h 942"/>
                <a:gd name="T20" fmla="*/ 8094477 w 643"/>
                <a:gd name="T21" fmla="*/ 128660067 h 942"/>
                <a:gd name="T22" fmla="*/ 0 w 643"/>
                <a:gd name="T23" fmla="*/ 154642736 h 942"/>
                <a:gd name="T24" fmla="*/ 55728415 w 643"/>
                <a:gd name="T25" fmla="*/ 247928908 h 942"/>
                <a:gd name="T26" fmla="*/ 79077804 w 643"/>
                <a:gd name="T27" fmla="*/ 275789263 h 942"/>
                <a:gd name="T28" fmla="*/ 143523391 w 643"/>
                <a:gd name="T29" fmla="*/ 294885035 h 942"/>
                <a:gd name="T30" fmla="*/ 162515032 w 643"/>
                <a:gd name="T31" fmla="*/ 265771956 h 942"/>
                <a:gd name="T32" fmla="*/ 167807381 w 643"/>
                <a:gd name="T33" fmla="*/ 188763909 h 942"/>
                <a:gd name="T34" fmla="*/ 165627949 w 643"/>
                <a:gd name="T35" fmla="*/ 169042615 h 942"/>
                <a:gd name="T36" fmla="*/ 172166246 w 643"/>
                <a:gd name="T37" fmla="*/ 166224968 h 9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43"/>
                <a:gd name="T58" fmla="*/ 0 h 942"/>
                <a:gd name="T59" fmla="*/ 643 w 643"/>
                <a:gd name="T60" fmla="*/ 942 h 9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43" h="942">
                  <a:moveTo>
                    <a:pt x="553" y="531"/>
                  </a:moveTo>
                  <a:cubicBezTo>
                    <a:pt x="553" y="531"/>
                    <a:pt x="584" y="518"/>
                    <a:pt x="569" y="496"/>
                  </a:cubicBezTo>
                  <a:cubicBezTo>
                    <a:pt x="555" y="473"/>
                    <a:pt x="554" y="463"/>
                    <a:pt x="563" y="446"/>
                  </a:cubicBezTo>
                  <a:cubicBezTo>
                    <a:pt x="573" y="428"/>
                    <a:pt x="560" y="429"/>
                    <a:pt x="580" y="406"/>
                  </a:cubicBezTo>
                  <a:cubicBezTo>
                    <a:pt x="599" y="384"/>
                    <a:pt x="629" y="382"/>
                    <a:pt x="636" y="350"/>
                  </a:cubicBezTo>
                  <a:cubicBezTo>
                    <a:pt x="643" y="318"/>
                    <a:pt x="509" y="241"/>
                    <a:pt x="509" y="241"/>
                  </a:cubicBezTo>
                  <a:cubicBezTo>
                    <a:pt x="535" y="48"/>
                    <a:pt x="535" y="48"/>
                    <a:pt x="535" y="48"/>
                  </a:cubicBezTo>
                  <a:cubicBezTo>
                    <a:pt x="454" y="0"/>
                    <a:pt x="454" y="0"/>
                    <a:pt x="454" y="0"/>
                  </a:cubicBezTo>
                  <a:cubicBezTo>
                    <a:pt x="356" y="46"/>
                    <a:pt x="356" y="46"/>
                    <a:pt x="356" y="46"/>
                  </a:cubicBezTo>
                  <a:cubicBezTo>
                    <a:pt x="181" y="215"/>
                    <a:pt x="181" y="215"/>
                    <a:pt x="181" y="215"/>
                  </a:cubicBezTo>
                  <a:cubicBezTo>
                    <a:pt x="26" y="411"/>
                    <a:pt x="26" y="411"/>
                    <a:pt x="26" y="411"/>
                  </a:cubicBezTo>
                  <a:cubicBezTo>
                    <a:pt x="0" y="494"/>
                    <a:pt x="0" y="494"/>
                    <a:pt x="0" y="494"/>
                  </a:cubicBezTo>
                  <a:cubicBezTo>
                    <a:pt x="179" y="792"/>
                    <a:pt x="179" y="792"/>
                    <a:pt x="179" y="792"/>
                  </a:cubicBezTo>
                  <a:cubicBezTo>
                    <a:pt x="179" y="792"/>
                    <a:pt x="252" y="881"/>
                    <a:pt x="254" y="881"/>
                  </a:cubicBezTo>
                  <a:cubicBezTo>
                    <a:pt x="257" y="881"/>
                    <a:pt x="461" y="942"/>
                    <a:pt x="461" y="942"/>
                  </a:cubicBezTo>
                  <a:cubicBezTo>
                    <a:pt x="522" y="849"/>
                    <a:pt x="522" y="849"/>
                    <a:pt x="522" y="849"/>
                  </a:cubicBezTo>
                  <a:cubicBezTo>
                    <a:pt x="539" y="603"/>
                    <a:pt x="539" y="603"/>
                    <a:pt x="539" y="603"/>
                  </a:cubicBezTo>
                  <a:cubicBezTo>
                    <a:pt x="532" y="540"/>
                    <a:pt x="532" y="540"/>
                    <a:pt x="532" y="540"/>
                  </a:cubicBezTo>
                  <a:lnTo>
                    <a:pt x="553" y="531"/>
                  </a:lnTo>
                  <a:close/>
                </a:path>
              </a:pathLst>
            </a:custGeom>
            <a:solidFill>
              <a:srgbClr val="FCD767"/>
            </a:solidFill>
            <a:ln w="6350" cap="flat" cmpd="sng">
              <a:solidFill>
                <a:srgbClr val="FCFCFC"/>
              </a:solidFill>
              <a:miter lim="800000"/>
            </a:ln>
          </p:spPr>
          <p:txBody>
            <a:bodyPr/>
            <a:lstStyle/>
            <a:p>
              <a:endParaRPr lang="zh-CN" altLang="en-US"/>
            </a:p>
          </p:txBody>
        </p:sp>
        <p:sp>
          <p:nvSpPr>
            <p:cNvPr id="21553" name="Freeform 27"/>
            <p:cNvSpPr>
              <a:spLocks noChangeArrowheads="1"/>
            </p:cNvSpPr>
            <p:nvPr/>
          </p:nvSpPr>
          <p:spPr bwMode="auto">
            <a:xfrm>
              <a:off x="2209800" y="52388"/>
              <a:ext cx="2503488" cy="2093912"/>
            </a:xfrm>
            <a:custGeom>
              <a:avLst/>
              <a:gdLst>
                <a:gd name="T0" fmla="*/ 193955440 w 4476"/>
                <a:gd name="T1" fmla="*/ 794897217 h 3743"/>
                <a:gd name="T2" fmla="*/ 376023786 w 4476"/>
                <a:gd name="T3" fmla="*/ 856548744 h 3743"/>
                <a:gd name="T4" fmla="*/ 499905053 w 4476"/>
                <a:gd name="T5" fmla="*/ 839649202 h 3743"/>
                <a:gd name="T6" fmla="*/ 704496960 w 4476"/>
                <a:gd name="T7" fmla="*/ 790828550 h 3743"/>
                <a:gd name="T8" fmla="*/ 788961715 w 4476"/>
                <a:gd name="T9" fmla="*/ 712590756 h 3743"/>
                <a:gd name="T10" fmla="*/ 796469941 w 4476"/>
                <a:gd name="T11" fmla="*/ 617140703 h 3743"/>
                <a:gd name="T12" fmla="*/ 913468853 w 4476"/>
                <a:gd name="T13" fmla="*/ 583967610 h 3743"/>
                <a:gd name="T14" fmla="*/ 986671268 w 4476"/>
                <a:gd name="T15" fmla="*/ 543909725 h 3743"/>
                <a:gd name="T16" fmla="*/ 1056432784 w 4476"/>
                <a:gd name="T17" fmla="*/ 491334241 h 3743"/>
                <a:gd name="T18" fmla="*/ 1152472535 w 4476"/>
                <a:gd name="T19" fmla="*/ 447207689 h 3743"/>
                <a:gd name="T20" fmla="*/ 1072074550 w 4476"/>
                <a:gd name="T21" fmla="*/ 385556162 h 3743"/>
                <a:gd name="T22" fmla="*/ 968839788 w 4476"/>
                <a:gd name="T23" fmla="*/ 417477271 h 3743"/>
                <a:gd name="T24" fmla="*/ 959455064 w 4476"/>
                <a:gd name="T25" fmla="*/ 337674777 h 3743"/>
                <a:gd name="T26" fmla="*/ 1043919819 w 4476"/>
                <a:gd name="T27" fmla="*/ 280091918 h 3743"/>
                <a:gd name="T28" fmla="*/ 1098665441 w 4476"/>
                <a:gd name="T29" fmla="*/ 185893289 h 3743"/>
                <a:gd name="T30" fmla="*/ 1137456641 w 4476"/>
                <a:gd name="T31" fmla="*/ 73230419 h 3743"/>
                <a:gd name="T32" fmla="*/ 1144025780 w 4476"/>
                <a:gd name="T33" fmla="*/ 8449492 h 3743"/>
                <a:gd name="T34" fmla="*/ 1170616670 w 4476"/>
                <a:gd name="T35" fmla="*/ 45065260 h 3743"/>
                <a:gd name="T36" fmla="*/ 1225049077 w 4476"/>
                <a:gd name="T37" fmla="*/ 65406919 h 3743"/>
                <a:gd name="T38" fmla="*/ 1286051741 w 4476"/>
                <a:gd name="T39" fmla="*/ 127684438 h 3743"/>
                <a:gd name="T40" fmla="*/ 1346115318 w 4476"/>
                <a:gd name="T41" fmla="*/ 98266736 h 3743"/>
                <a:gd name="T42" fmla="*/ 1384593302 w 4476"/>
                <a:gd name="T43" fmla="*/ 162734947 h 3743"/>
                <a:gd name="T44" fmla="*/ 1381465061 w 4476"/>
                <a:gd name="T45" fmla="*/ 254742884 h 3743"/>
                <a:gd name="T46" fmla="*/ 1365510638 w 4476"/>
                <a:gd name="T47" fmla="*/ 325469894 h 3743"/>
                <a:gd name="T48" fmla="*/ 1312642073 w 4476"/>
                <a:gd name="T49" fmla="*/ 352070352 h 3743"/>
                <a:gd name="T50" fmla="*/ 1295123809 w 4476"/>
                <a:gd name="T51" fmla="*/ 416851279 h 3743"/>
                <a:gd name="T52" fmla="*/ 1331412080 w 4476"/>
                <a:gd name="T53" fmla="*/ 445642989 h 3743"/>
                <a:gd name="T54" fmla="*/ 1320150299 w 4476"/>
                <a:gd name="T55" fmla="*/ 495715625 h 3743"/>
                <a:gd name="T56" fmla="*/ 1269471447 w 4476"/>
                <a:gd name="T57" fmla="*/ 522003367 h 3743"/>
                <a:gd name="T58" fmla="*/ 1291682352 w 4476"/>
                <a:gd name="T59" fmla="*/ 583028902 h 3743"/>
                <a:gd name="T60" fmla="*/ 1344550918 w 4476"/>
                <a:gd name="T61" fmla="*/ 599928445 h 3743"/>
                <a:gd name="T62" fmla="*/ 1379275348 w 4476"/>
                <a:gd name="T63" fmla="*/ 679730938 h 3743"/>
                <a:gd name="T64" fmla="*/ 1327032654 w 4476"/>
                <a:gd name="T65" fmla="*/ 717598131 h 3743"/>
                <a:gd name="T66" fmla="*/ 1269158791 w 4476"/>
                <a:gd name="T67" fmla="*/ 751709933 h 3743"/>
                <a:gd name="T68" fmla="*/ 1215977009 w 4476"/>
                <a:gd name="T69" fmla="*/ 789889842 h 3743"/>
                <a:gd name="T70" fmla="*/ 1174683440 w 4476"/>
                <a:gd name="T71" fmla="*/ 787699150 h 3743"/>
                <a:gd name="T72" fmla="*/ 1131512814 w 4476"/>
                <a:gd name="T73" fmla="*/ 836832518 h 3743"/>
                <a:gd name="T74" fmla="*/ 1072387207 w 4476"/>
                <a:gd name="T75" fmla="*/ 768608916 h 3743"/>
                <a:gd name="T76" fmla="*/ 1030467765 w 4476"/>
                <a:gd name="T77" fmla="*/ 810857492 h 3743"/>
                <a:gd name="T78" fmla="*/ 951008868 w 4476"/>
                <a:gd name="T79" fmla="*/ 836206526 h 3743"/>
                <a:gd name="T80" fmla="*/ 914407382 w 4476"/>
                <a:gd name="T81" fmla="*/ 854358053 h 3743"/>
                <a:gd name="T82" fmla="*/ 916597095 w 4476"/>
                <a:gd name="T83" fmla="*/ 914131604 h 3743"/>
                <a:gd name="T84" fmla="*/ 858410575 w 4476"/>
                <a:gd name="T85" fmla="*/ 945739997 h 3743"/>
                <a:gd name="T86" fmla="*/ 790212899 w 4476"/>
                <a:gd name="T87" fmla="*/ 996750782 h 3743"/>
                <a:gd name="T88" fmla="*/ 732964908 w 4476"/>
                <a:gd name="T89" fmla="*/ 1011772349 h 3743"/>
                <a:gd name="T90" fmla="*/ 700743406 w 4476"/>
                <a:gd name="T91" fmla="*/ 1060593000 h 3743"/>
                <a:gd name="T92" fmla="*/ 642556327 w 4476"/>
                <a:gd name="T93" fmla="*/ 1121618536 h 3743"/>
                <a:gd name="T94" fmla="*/ 584682463 w 4476"/>
                <a:gd name="T95" fmla="*/ 1127564619 h 3743"/>
                <a:gd name="T96" fmla="*/ 538070940 w 4476"/>
                <a:gd name="T97" fmla="*/ 1077179267 h 3743"/>
                <a:gd name="T98" fmla="*/ 516485347 w 4476"/>
                <a:gd name="T99" fmla="*/ 1030862583 h 3743"/>
                <a:gd name="T100" fmla="*/ 488643272 w 4476"/>
                <a:gd name="T101" fmla="*/ 1078118535 h 3743"/>
                <a:gd name="T102" fmla="*/ 453606185 w 4476"/>
                <a:gd name="T103" fmla="*/ 1143212178 h 3743"/>
                <a:gd name="T104" fmla="*/ 292184903 w 4476"/>
                <a:gd name="T105" fmla="*/ 1112855769 h 3743"/>
                <a:gd name="T106" fmla="*/ 67258588 w 4476"/>
                <a:gd name="T107" fmla="*/ 792080534 h 374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476"/>
                <a:gd name="T163" fmla="*/ 0 h 3743"/>
                <a:gd name="T164" fmla="*/ 4476 w 4476"/>
                <a:gd name="T165" fmla="*/ 3743 h 374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476" h="3743">
                  <a:moveTo>
                    <a:pt x="215" y="2531"/>
                  </a:moveTo>
                  <a:cubicBezTo>
                    <a:pt x="217" y="2531"/>
                    <a:pt x="218" y="2530"/>
                    <a:pt x="220" y="2530"/>
                  </a:cubicBezTo>
                  <a:cubicBezTo>
                    <a:pt x="258" y="2519"/>
                    <a:pt x="303" y="2531"/>
                    <a:pt x="331" y="2540"/>
                  </a:cubicBezTo>
                  <a:cubicBezTo>
                    <a:pt x="358" y="2550"/>
                    <a:pt x="431" y="2551"/>
                    <a:pt x="464" y="2560"/>
                  </a:cubicBezTo>
                  <a:cubicBezTo>
                    <a:pt x="497" y="2569"/>
                    <a:pt x="541" y="2558"/>
                    <a:pt x="570" y="2547"/>
                  </a:cubicBezTo>
                  <a:cubicBezTo>
                    <a:pt x="599" y="2535"/>
                    <a:pt x="605" y="2533"/>
                    <a:pt x="620" y="2540"/>
                  </a:cubicBezTo>
                  <a:cubicBezTo>
                    <a:pt x="635" y="2548"/>
                    <a:pt x="673" y="2551"/>
                    <a:pt x="689" y="2551"/>
                  </a:cubicBezTo>
                  <a:cubicBezTo>
                    <a:pt x="706" y="2551"/>
                    <a:pt x="812" y="2568"/>
                    <a:pt x="842" y="2570"/>
                  </a:cubicBezTo>
                  <a:cubicBezTo>
                    <a:pt x="873" y="2571"/>
                    <a:pt x="896" y="2579"/>
                    <a:pt x="910" y="2604"/>
                  </a:cubicBezTo>
                  <a:cubicBezTo>
                    <a:pt x="924" y="2629"/>
                    <a:pt x="937" y="2637"/>
                    <a:pt x="972" y="2650"/>
                  </a:cubicBezTo>
                  <a:cubicBezTo>
                    <a:pt x="1007" y="2664"/>
                    <a:pt x="1041" y="2678"/>
                    <a:pt x="1071" y="2687"/>
                  </a:cubicBezTo>
                  <a:cubicBezTo>
                    <a:pt x="1102" y="2696"/>
                    <a:pt x="1166" y="2726"/>
                    <a:pt x="1202" y="2737"/>
                  </a:cubicBezTo>
                  <a:cubicBezTo>
                    <a:pt x="1239" y="2748"/>
                    <a:pt x="1274" y="2750"/>
                    <a:pt x="1297" y="2739"/>
                  </a:cubicBezTo>
                  <a:cubicBezTo>
                    <a:pt x="1321" y="2727"/>
                    <a:pt x="1340" y="2731"/>
                    <a:pt x="1340" y="2736"/>
                  </a:cubicBezTo>
                  <a:cubicBezTo>
                    <a:pt x="1340" y="2741"/>
                    <a:pt x="1327" y="2753"/>
                    <a:pt x="1360" y="2778"/>
                  </a:cubicBezTo>
                  <a:cubicBezTo>
                    <a:pt x="1392" y="2803"/>
                    <a:pt x="1421" y="2790"/>
                    <a:pt x="1442" y="2782"/>
                  </a:cubicBezTo>
                  <a:cubicBezTo>
                    <a:pt x="1462" y="2775"/>
                    <a:pt x="1467" y="2761"/>
                    <a:pt x="1507" y="2737"/>
                  </a:cubicBezTo>
                  <a:cubicBezTo>
                    <a:pt x="1547" y="2713"/>
                    <a:pt x="1558" y="2709"/>
                    <a:pt x="1598" y="2683"/>
                  </a:cubicBezTo>
                  <a:cubicBezTo>
                    <a:pt x="1638" y="2657"/>
                    <a:pt x="1688" y="2649"/>
                    <a:pt x="1716" y="2640"/>
                  </a:cubicBezTo>
                  <a:cubicBezTo>
                    <a:pt x="1745" y="2631"/>
                    <a:pt x="1819" y="2609"/>
                    <a:pt x="1856" y="2601"/>
                  </a:cubicBezTo>
                  <a:cubicBezTo>
                    <a:pt x="1892" y="2593"/>
                    <a:pt x="1969" y="2594"/>
                    <a:pt x="2007" y="2596"/>
                  </a:cubicBezTo>
                  <a:cubicBezTo>
                    <a:pt x="2044" y="2599"/>
                    <a:pt x="2070" y="2595"/>
                    <a:pt x="2110" y="2591"/>
                  </a:cubicBezTo>
                  <a:cubicBezTo>
                    <a:pt x="2149" y="2587"/>
                    <a:pt x="2168" y="2566"/>
                    <a:pt x="2181" y="2548"/>
                  </a:cubicBezTo>
                  <a:cubicBezTo>
                    <a:pt x="2193" y="2530"/>
                    <a:pt x="2213" y="2532"/>
                    <a:pt x="2252" y="2527"/>
                  </a:cubicBezTo>
                  <a:cubicBezTo>
                    <a:pt x="2291" y="2523"/>
                    <a:pt x="2283" y="2515"/>
                    <a:pt x="2296" y="2497"/>
                  </a:cubicBezTo>
                  <a:cubicBezTo>
                    <a:pt x="2310" y="2479"/>
                    <a:pt x="2313" y="2467"/>
                    <a:pt x="2333" y="2454"/>
                  </a:cubicBezTo>
                  <a:cubicBezTo>
                    <a:pt x="2353" y="2441"/>
                    <a:pt x="2372" y="2400"/>
                    <a:pt x="2382" y="2377"/>
                  </a:cubicBezTo>
                  <a:cubicBezTo>
                    <a:pt x="2391" y="2354"/>
                    <a:pt x="2427" y="2340"/>
                    <a:pt x="2449" y="2337"/>
                  </a:cubicBezTo>
                  <a:cubicBezTo>
                    <a:pt x="2472" y="2333"/>
                    <a:pt x="2478" y="2338"/>
                    <a:pt x="2490" y="2318"/>
                  </a:cubicBezTo>
                  <a:cubicBezTo>
                    <a:pt x="2502" y="2297"/>
                    <a:pt x="2506" y="2288"/>
                    <a:pt x="2522" y="2277"/>
                  </a:cubicBezTo>
                  <a:cubicBezTo>
                    <a:pt x="2539" y="2267"/>
                    <a:pt x="2534" y="2247"/>
                    <a:pt x="2518" y="2221"/>
                  </a:cubicBezTo>
                  <a:cubicBezTo>
                    <a:pt x="2502" y="2195"/>
                    <a:pt x="2468" y="2177"/>
                    <a:pt x="2457" y="2162"/>
                  </a:cubicBezTo>
                  <a:cubicBezTo>
                    <a:pt x="2446" y="2147"/>
                    <a:pt x="2439" y="2137"/>
                    <a:pt x="2450" y="2124"/>
                  </a:cubicBezTo>
                  <a:cubicBezTo>
                    <a:pt x="2461" y="2110"/>
                    <a:pt x="2466" y="2097"/>
                    <a:pt x="2466" y="2073"/>
                  </a:cubicBezTo>
                  <a:cubicBezTo>
                    <a:pt x="2466" y="2049"/>
                    <a:pt x="2487" y="2020"/>
                    <a:pt x="2499" y="1996"/>
                  </a:cubicBezTo>
                  <a:cubicBezTo>
                    <a:pt x="2511" y="1972"/>
                    <a:pt x="2518" y="1976"/>
                    <a:pt x="2546" y="1972"/>
                  </a:cubicBezTo>
                  <a:cubicBezTo>
                    <a:pt x="2575" y="1968"/>
                    <a:pt x="2597" y="1973"/>
                    <a:pt x="2619" y="1995"/>
                  </a:cubicBezTo>
                  <a:cubicBezTo>
                    <a:pt x="2640" y="2016"/>
                    <a:pt x="2680" y="2019"/>
                    <a:pt x="2703" y="2022"/>
                  </a:cubicBezTo>
                  <a:cubicBezTo>
                    <a:pt x="2727" y="2025"/>
                    <a:pt x="2752" y="2029"/>
                    <a:pt x="2784" y="2022"/>
                  </a:cubicBezTo>
                  <a:cubicBezTo>
                    <a:pt x="2816" y="2014"/>
                    <a:pt x="2809" y="2014"/>
                    <a:pt x="2819" y="1997"/>
                  </a:cubicBezTo>
                  <a:cubicBezTo>
                    <a:pt x="2829" y="1979"/>
                    <a:pt x="2852" y="1964"/>
                    <a:pt x="2870" y="1943"/>
                  </a:cubicBezTo>
                  <a:cubicBezTo>
                    <a:pt x="2888" y="1923"/>
                    <a:pt x="2909" y="1882"/>
                    <a:pt x="2920" y="1866"/>
                  </a:cubicBezTo>
                  <a:cubicBezTo>
                    <a:pt x="2931" y="1851"/>
                    <a:pt x="2936" y="1838"/>
                    <a:pt x="2952" y="1850"/>
                  </a:cubicBezTo>
                  <a:cubicBezTo>
                    <a:pt x="2968" y="1861"/>
                    <a:pt x="2979" y="1866"/>
                    <a:pt x="2992" y="1857"/>
                  </a:cubicBezTo>
                  <a:cubicBezTo>
                    <a:pt x="3004" y="1847"/>
                    <a:pt x="3019" y="1846"/>
                    <a:pt x="3041" y="1846"/>
                  </a:cubicBezTo>
                  <a:cubicBezTo>
                    <a:pt x="3064" y="1846"/>
                    <a:pt x="3093" y="1826"/>
                    <a:pt x="3102" y="1808"/>
                  </a:cubicBezTo>
                  <a:cubicBezTo>
                    <a:pt x="3110" y="1790"/>
                    <a:pt x="3120" y="1773"/>
                    <a:pt x="3143" y="1769"/>
                  </a:cubicBezTo>
                  <a:cubicBezTo>
                    <a:pt x="3165" y="1764"/>
                    <a:pt x="3165" y="1753"/>
                    <a:pt x="3154" y="1738"/>
                  </a:cubicBezTo>
                  <a:cubicBezTo>
                    <a:pt x="3143" y="1722"/>
                    <a:pt x="3154" y="1714"/>
                    <a:pt x="3162" y="1691"/>
                  </a:cubicBezTo>
                  <a:cubicBezTo>
                    <a:pt x="3169" y="1669"/>
                    <a:pt x="3192" y="1661"/>
                    <a:pt x="3212" y="1637"/>
                  </a:cubicBezTo>
                  <a:cubicBezTo>
                    <a:pt x="3231" y="1614"/>
                    <a:pt x="3238" y="1605"/>
                    <a:pt x="3268" y="1618"/>
                  </a:cubicBezTo>
                  <a:cubicBezTo>
                    <a:pt x="3298" y="1631"/>
                    <a:pt x="3289" y="1634"/>
                    <a:pt x="3309" y="1631"/>
                  </a:cubicBezTo>
                  <a:cubicBezTo>
                    <a:pt x="3330" y="1628"/>
                    <a:pt x="3326" y="1607"/>
                    <a:pt x="3328" y="1577"/>
                  </a:cubicBezTo>
                  <a:cubicBezTo>
                    <a:pt x="3331" y="1547"/>
                    <a:pt x="3351" y="1553"/>
                    <a:pt x="3377" y="1570"/>
                  </a:cubicBezTo>
                  <a:cubicBezTo>
                    <a:pt x="3403" y="1586"/>
                    <a:pt x="3409" y="1553"/>
                    <a:pt x="3427" y="1531"/>
                  </a:cubicBezTo>
                  <a:cubicBezTo>
                    <a:pt x="3446" y="1508"/>
                    <a:pt x="3463" y="1503"/>
                    <a:pt x="3496" y="1501"/>
                  </a:cubicBezTo>
                  <a:cubicBezTo>
                    <a:pt x="3529" y="1499"/>
                    <a:pt x="3522" y="1491"/>
                    <a:pt x="3556" y="1484"/>
                  </a:cubicBezTo>
                  <a:cubicBezTo>
                    <a:pt x="3590" y="1476"/>
                    <a:pt x="3589" y="1499"/>
                    <a:pt x="3608" y="1509"/>
                  </a:cubicBezTo>
                  <a:cubicBezTo>
                    <a:pt x="3627" y="1519"/>
                    <a:pt x="3656" y="1506"/>
                    <a:pt x="3674" y="1498"/>
                  </a:cubicBezTo>
                  <a:cubicBezTo>
                    <a:pt x="3692" y="1490"/>
                    <a:pt x="3690" y="1454"/>
                    <a:pt x="3684" y="1429"/>
                  </a:cubicBezTo>
                  <a:cubicBezTo>
                    <a:pt x="3678" y="1404"/>
                    <a:pt x="3663" y="1389"/>
                    <a:pt x="3639" y="1378"/>
                  </a:cubicBezTo>
                  <a:cubicBezTo>
                    <a:pt x="3615" y="1368"/>
                    <a:pt x="3608" y="1359"/>
                    <a:pt x="3600" y="1337"/>
                  </a:cubicBezTo>
                  <a:cubicBezTo>
                    <a:pt x="3592" y="1315"/>
                    <a:pt x="3589" y="1330"/>
                    <a:pt x="3569" y="1313"/>
                  </a:cubicBezTo>
                  <a:cubicBezTo>
                    <a:pt x="3548" y="1296"/>
                    <a:pt x="3552" y="1289"/>
                    <a:pt x="3534" y="1289"/>
                  </a:cubicBezTo>
                  <a:cubicBezTo>
                    <a:pt x="3516" y="1289"/>
                    <a:pt x="3502" y="1276"/>
                    <a:pt x="3477" y="1257"/>
                  </a:cubicBezTo>
                  <a:cubicBezTo>
                    <a:pt x="3451" y="1238"/>
                    <a:pt x="3445" y="1233"/>
                    <a:pt x="3427" y="1232"/>
                  </a:cubicBezTo>
                  <a:cubicBezTo>
                    <a:pt x="3409" y="1232"/>
                    <a:pt x="3368" y="1234"/>
                    <a:pt x="3346" y="1249"/>
                  </a:cubicBezTo>
                  <a:cubicBezTo>
                    <a:pt x="3324" y="1264"/>
                    <a:pt x="3312" y="1281"/>
                    <a:pt x="3304" y="1309"/>
                  </a:cubicBezTo>
                  <a:cubicBezTo>
                    <a:pt x="3296" y="1336"/>
                    <a:pt x="3276" y="1329"/>
                    <a:pt x="3260" y="1312"/>
                  </a:cubicBezTo>
                  <a:cubicBezTo>
                    <a:pt x="3244" y="1296"/>
                    <a:pt x="3220" y="1278"/>
                    <a:pt x="3194" y="1294"/>
                  </a:cubicBezTo>
                  <a:cubicBezTo>
                    <a:pt x="3168" y="1309"/>
                    <a:pt x="3162" y="1309"/>
                    <a:pt x="3142" y="1309"/>
                  </a:cubicBezTo>
                  <a:cubicBezTo>
                    <a:pt x="3122" y="1309"/>
                    <a:pt x="3106" y="1315"/>
                    <a:pt x="3097" y="1334"/>
                  </a:cubicBezTo>
                  <a:cubicBezTo>
                    <a:pt x="3089" y="1353"/>
                    <a:pt x="3068" y="1343"/>
                    <a:pt x="3052" y="1336"/>
                  </a:cubicBezTo>
                  <a:cubicBezTo>
                    <a:pt x="3037" y="1329"/>
                    <a:pt x="3026" y="1318"/>
                    <a:pt x="3008" y="1288"/>
                  </a:cubicBezTo>
                  <a:cubicBezTo>
                    <a:pt x="2990" y="1258"/>
                    <a:pt x="3007" y="1245"/>
                    <a:pt x="3031" y="1226"/>
                  </a:cubicBezTo>
                  <a:cubicBezTo>
                    <a:pt x="3055" y="1207"/>
                    <a:pt x="3037" y="1193"/>
                    <a:pt x="3031" y="1171"/>
                  </a:cubicBezTo>
                  <a:cubicBezTo>
                    <a:pt x="3025" y="1149"/>
                    <a:pt x="3037" y="1137"/>
                    <a:pt x="3055" y="1123"/>
                  </a:cubicBezTo>
                  <a:cubicBezTo>
                    <a:pt x="3074" y="1109"/>
                    <a:pt x="3069" y="1100"/>
                    <a:pt x="3067" y="1079"/>
                  </a:cubicBezTo>
                  <a:cubicBezTo>
                    <a:pt x="3066" y="1058"/>
                    <a:pt x="3088" y="1017"/>
                    <a:pt x="3096" y="997"/>
                  </a:cubicBezTo>
                  <a:cubicBezTo>
                    <a:pt x="3104" y="976"/>
                    <a:pt x="3123" y="929"/>
                    <a:pt x="3136" y="899"/>
                  </a:cubicBezTo>
                  <a:cubicBezTo>
                    <a:pt x="3149" y="869"/>
                    <a:pt x="3155" y="874"/>
                    <a:pt x="3172" y="880"/>
                  </a:cubicBezTo>
                  <a:cubicBezTo>
                    <a:pt x="3189" y="887"/>
                    <a:pt x="3190" y="889"/>
                    <a:pt x="3228" y="893"/>
                  </a:cubicBezTo>
                  <a:cubicBezTo>
                    <a:pt x="3266" y="897"/>
                    <a:pt x="3272" y="902"/>
                    <a:pt x="3291" y="915"/>
                  </a:cubicBezTo>
                  <a:cubicBezTo>
                    <a:pt x="3310" y="927"/>
                    <a:pt x="3317" y="912"/>
                    <a:pt x="3337" y="895"/>
                  </a:cubicBezTo>
                  <a:cubicBezTo>
                    <a:pt x="3358" y="878"/>
                    <a:pt x="3386" y="845"/>
                    <a:pt x="3395" y="833"/>
                  </a:cubicBezTo>
                  <a:cubicBezTo>
                    <a:pt x="3404" y="820"/>
                    <a:pt x="3418" y="793"/>
                    <a:pt x="3464" y="784"/>
                  </a:cubicBezTo>
                  <a:cubicBezTo>
                    <a:pt x="3509" y="775"/>
                    <a:pt x="3486" y="773"/>
                    <a:pt x="3505" y="735"/>
                  </a:cubicBezTo>
                  <a:cubicBezTo>
                    <a:pt x="3523" y="697"/>
                    <a:pt x="3496" y="712"/>
                    <a:pt x="3480" y="698"/>
                  </a:cubicBezTo>
                  <a:cubicBezTo>
                    <a:pt x="3464" y="684"/>
                    <a:pt x="3486" y="660"/>
                    <a:pt x="3496" y="642"/>
                  </a:cubicBezTo>
                  <a:cubicBezTo>
                    <a:pt x="3507" y="624"/>
                    <a:pt x="3508" y="620"/>
                    <a:pt x="3512" y="594"/>
                  </a:cubicBezTo>
                  <a:cubicBezTo>
                    <a:pt x="3516" y="567"/>
                    <a:pt x="3518" y="568"/>
                    <a:pt x="3540" y="544"/>
                  </a:cubicBezTo>
                  <a:cubicBezTo>
                    <a:pt x="3563" y="520"/>
                    <a:pt x="3554" y="497"/>
                    <a:pt x="3559" y="482"/>
                  </a:cubicBezTo>
                  <a:cubicBezTo>
                    <a:pt x="3564" y="467"/>
                    <a:pt x="3572" y="430"/>
                    <a:pt x="3581" y="408"/>
                  </a:cubicBezTo>
                  <a:cubicBezTo>
                    <a:pt x="3591" y="386"/>
                    <a:pt x="3628" y="362"/>
                    <a:pt x="3636" y="342"/>
                  </a:cubicBezTo>
                  <a:cubicBezTo>
                    <a:pt x="3645" y="322"/>
                    <a:pt x="3652" y="324"/>
                    <a:pt x="3656" y="296"/>
                  </a:cubicBezTo>
                  <a:cubicBezTo>
                    <a:pt x="3661" y="268"/>
                    <a:pt x="3647" y="259"/>
                    <a:pt x="3636" y="234"/>
                  </a:cubicBezTo>
                  <a:cubicBezTo>
                    <a:pt x="3626" y="210"/>
                    <a:pt x="3640" y="207"/>
                    <a:pt x="3632" y="193"/>
                  </a:cubicBezTo>
                  <a:cubicBezTo>
                    <a:pt x="3625" y="180"/>
                    <a:pt x="3598" y="175"/>
                    <a:pt x="3580" y="183"/>
                  </a:cubicBezTo>
                  <a:cubicBezTo>
                    <a:pt x="3561" y="190"/>
                    <a:pt x="3552" y="192"/>
                    <a:pt x="3546" y="171"/>
                  </a:cubicBezTo>
                  <a:cubicBezTo>
                    <a:pt x="3539" y="150"/>
                    <a:pt x="3559" y="139"/>
                    <a:pt x="3570" y="124"/>
                  </a:cubicBezTo>
                  <a:cubicBezTo>
                    <a:pt x="3582" y="108"/>
                    <a:pt x="3593" y="77"/>
                    <a:pt x="3614" y="57"/>
                  </a:cubicBezTo>
                  <a:cubicBezTo>
                    <a:pt x="3634" y="37"/>
                    <a:pt x="3636" y="27"/>
                    <a:pt x="3657" y="27"/>
                  </a:cubicBezTo>
                  <a:cubicBezTo>
                    <a:pt x="3678" y="26"/>
                    <a:pt x="3672" y="31"/>
                    <a:pt x="3718" y="10"/>
                  </a:cubicBezTo>
                  <a:cubicBezTo>
                    <a:pt x="3728" y="6"/>
                    <a:pt x="3732" y="4"/>
                    <a:pt x="3739" y="0"/>
                  </a:cubicBezTo>
                  <a:cubicBezTo>
                    <a:pt x="3739" y="0"/>
                    <a:pt x="3746" y="13"/>
                    <a:pt x="3753" y="21"/>
                  </a:cubicBezTo>
                  <a:cubicBezTo>
                    <a:pt x="3759" y="30"/>
                    <a:pt x="3782" y="47"/>
                    <a:pt x="3774" y="67"/>
                  </a:cubicBezTo>
                  <a:cubicBezTo>
                    <a:pt x="3766" y="88"/>
                    <a:pt x="3762" y="92"/>
                    <a:pt x="3759" y="105"/>
                  </a:cubicBezTo>
                  <a:cubicBezTo>
                    <a:pt x="3756" y="118"/>
                    <a:pt x="3755" y="131"/>
                    <a:pt x="3742" y="144"/>
                  </a:cubicBezTo>
                  <a:cubicBezTo>
                    <a:pt x="3730" y="158"/>
                    <a:pt x="3703" y="179"/>
                    <a:pt x="3732" y="184"/>
                  </a:cubicBezTo>
                  <a:cubicBezTo>
                    <a:pt x="3761" y="189"/>
                    <a:pt x="3779" y="201"/>
                    <a:pt x="3789" y="208"/>
                  </a:cubicBezTo>
                  <a:cubicBezTo>
                    <a:pt x="3799" y="215"/>
                    <a:pt x="3815" y="231"/>
                    <a:pt x="3830" y="216"/>
                  </a:cubicBezTo>
                  <a:cubicBezTo>
                    <a:pt x="3846" y="201"/>
                    <a:pt x="3846" y="195"/>
                    <a:pt x="3846" y="183"/>
                  </a:cubicBezTo>
                  <a:cubicBezTo>
                    <a:pt x="3845" y="172"/>
                    <a:pt x="3862" y="152"/>
                    <a:pt x="3871" y="172"/>
                  </a:cubicBezTo>
                  <a:cubicBezTo>
                    <a:pt x="3881" y="191"/>
                    <a:pt x="3898" y="204"/>
                    <a:pt x="3916" y="209"/>
                  </a:cubicBezTo>
                  <a:cubicBezTo>
                    <a:pt x="3934" y="215"/>
                    <a:pt x="3969" y="221"/>
                    <a:pt x="3957" y="236"/>
                  </a:cubicBezTo>
                  <a:cubicBezTo>
                    <a:pt x="3945" y="251"/>
                    <a:pt x="3949" y="257"/>
                    <a:pt x="3956" y="271"/>
                  </a:cubicBezTo>
                  <a:cubicBezTo>
                    <a:pt x="3963" y="285"/>
                    <a:pt x="3973" y="313"/>
                    <a:pt x="3982" y="329"/>
                  </a:cubicBezTo>
                  <a:cubicBezTo>
                    <a:pt x="3991" y="346"/>
                    <a:pt x="4007" y="366"/>
                    <a:pt x="4014" y="385"/>
                  </a:cubicBezTo>
                  <a:cubicBezTo>
                    <a:pt x="4021" y="404"/>
                    <a:pt x="4015" y="416"/>
                    <a:pt x="4040" y="411"/>
                  </a:cubicBezTo>
                  <a:cubicBezTo>
                    <a:pt x="4064" y="406"/>
                    <a:pt x="4103" y="420"/>
                    <a:pt x="4111" y="408"/>
                  </a:cubicBezTo>
                  <a:cubicBezTo>
                    <a:pt x="4118" y="396"/>
                    <a:pt x="4142" y="385"/>
                    <a:pt x="4154" y="386"/>
                  </a:cubicBezTo>
                  <a:cubicBezTo>
                    <a:pt x="4166" y="386"/>
                    <a:pt x="4167" y="382"/>
                    <a:pt x="4176" y="376"/>
                  </a:cubicBezTo>
                  <a:cubicBezTo>
                    <a:pt x="4186" y="370"/>
                    <a:pt x="4198" y="363"/>
                    <a:pt x="4217" y="375"/>
                  </a:cubicBezTo>
                  <a:cubicBezTo>
                    <a:pt x="4237" y="388"/>
                    <a:pt x="4232" y="378"/>
                    <a:pt x="4238" y="364"/>
                  </a:cubicBezTo>
                  <a:cubicBezTo>
                    <a:pt x="4244" y="350"/>
                    <a:pt x="4255" y="356"/>
                    <a:pt x="4268" y="352"/>
                  </a:cubicBezTo>
                  <a:cubicBezTo>
                    <a:pt x="4280" y="347"/>
                    <a:pt x="4301" y="327"/>
                    <a:pt x="4303" y="314"/>
                  </a:cubicBezTo>
                  <a:cubicBezTo>
                    <a:pt x="4306" y="301"/>
                    <a:pt x="4318" y="272"/>
                    <a:pt x="4337" y="282"/>
                  </a:cubicBezTo>
                  <a:cubicBezTo>
                    <a:pt x="4356" y="291"/>
                    <a:pt x="4380" y="307"/>
                    <a:pt x="4387" y="315"/>
                  </a:cubicBezTo>
                  <a:cubicBezTo>
                    <a:pt x="4395" y="323"/>
                    <a:pt x="4407" y="336"/>
                    <a:pt x="4431" y="356"/>
                  </a:cubicBezTo>
                  <a:cubicBezTo>
                    <a:pt x="4456" y="376"/>
                    <a:pt x="4476" y="386"/>
                    <a:pt x="4462" y="411"/>
                  </a:cubicBezTo>
                  <a:cubicBezTo>
                    <a:pt x="4449" y="436"/>
                    <a:pt x="4438" y="449"/>
                    <a:pt x="4440" y="473"/>
                  </a:cubicBezTo>
                  <a:cubicBezTo>
                    <a:pt x="4441" y="497"/>
                    <a:pt x="4442" y="510"/>
                    <a:pt x="4426" y="520"/>
                  </a:cubicBezTo>
                  <a:cubicBezTo>
                    <a:pt x="4411" y="530"/>
                    <a:pt x="4419" y="543"/>
                    <a:pt x="4419" y="559"/>
                  </a:cubicBezTo>
                  <a:cubicBezTo>
                    <a:pt x="4419" y="575"/>
                    <a:pt x="4413" y="595"/>
                    <a:pt x="4404" y="610"/>
                  </a:cubicBezTo>
                  <a:cubicBezTo>
                    <a:pt x="4396" y="624"/>
                    <a:pt x="4398" y="641"/>
                    <a:pt x="4400" y="656"/>
                  </a:cubicBezTo>
                  <a:cubicBezTo>
                    <a:pt x="4401" y="671"/>
                    <a:pt x="4402" y="685"/>
                    <a:pt x="4407" y="705"/>
                  </a:cubicBezTo>
                  <a:cubicBezTo>
                    <a:pt x="4412" y="725"/>
                    <a:pt x="4421" y="739"/>
                    <a:pt x="4426" y="759"/>
                  </a:cubicBezTo>
                  <a:cubicBezTo>
                    <a:pt x="4430" y="778"/>
                    <a:pt x="4436" y="809"/>
                    <a:pt x="4416" y="814"/>
                  </a:cubicBezTo>
                  <a:cubicBezTo>
                    <a:pt x="4395" y="819"/>
                    <a:pt x="4405" y="803"/>
                    <a:pt x="4385" y="824"/>
                  </a:cubicBezTo>
                  <a:cubicBezTo>
                    <a:pt x="4365" y="845"/>
                    <a:pt x="4372" y="840"/>
                    <a:pt x="4371" y="858"/>
                  </a:cubicBezTo>
                  <a:cubicBezTo>
                    <a:pt x="4370" y="877"/>
                    <a:pt x="4364" y="888"/>
                    <a:pt x="4358" y="908"/>
                  </a:cubicBezTo>
                  <a:cubicBezTo>
                    <a:pt x="4353" y="928"/>
                    <a:pt x="4350" y="948"/>
                    <a:pt x="4349" y="960"/>
                  </a:cubicBezTo>
                  <a:cubicBezTo>
                    <a:pt x="4348" y="972"/>
                    <a:pt x="4343" y="982"/>
                    <a:pt x="4353" y="1001"/>
                  </a:cubicBezTo>
                  <a:cubicBezTo>
                    <a:pt x="4363" y="1020"/>
                    <a:pt x="4368" y="1029"/>
                    <a:pt x="4365" y="1040"/>
                  </a:cubicBezTo>
                  <a:cubicBezTo>
                    <a:pt x="4362" y="1051"/>
                    <a:pt x="4360" y="1064"/>
                    <a:pt x="4349" y="1054"/>
                  </a:cubicBezTo>
                  <a:cubicBezTo>
                    <a:pt x="4338" y="1044"/>
                    <a:pt x="4318" y="1026"/>
                    <a:pt x="4318" y="1004"/>
                  </a:cubicBezTo>
                  <a:cubicBezTo>
                    <a:pt x="4317" y="982"/>
                    <a:pt x="4303" y="978"/>
                    <a:pt x="4292" y="999"/>
                  </a:cubicBezTo>
                  <a:cubicBezTo>
                    <a:pt x="4280" y="1020"/>
                    <a:pt x="4271" y="1027"/>
                    <a:pt x="4262" y="1049"/>
                  </a:cubicBezTo>
                  <a:cubicBezTo>
                    <a:pt x="4254" y="1070"/>
                    <a:pt x="4245" y="1094"/>
                    <a:pt x="4232" y="1100"/>
                  </a:cubicBezTo>
                  <a:cubicBezTo>
                    <a:pt x="4218" y="1107"/>
                    <a:pt x="4203" y="1113"/>
                    <a:pt x="4196" y="1125"/>
                  </a:cubicBezTo>
                  <a:cubicBezTo>
                    <a:pt x="4190" y="1137"/>
                    <a:pt x="4177" y="1159"/>
                    <a:pt x="4167" y="1171"/>
                  </a:cubicBezTo>
                  <a:cubicBezTo>
                    <a:pt x="4156" y="1182"/>
                    <a:pt x="4146" y="1191"/>
                    <a:pt x="4127" y="1206"/>
                  </a:cubicBezTo>
                  <a:cubicBezTo>
                    <a:pt x="4109" y="1222"/>
                    <a:pt x="4099" y="1223"/>
                    <a:pt x="4102" y="1240"/>
                  </a:cubicBezTo>
                  <a:cubicBezTo>
                    <a:pt x="4104" y="1257"/>
                    <a:pt x="4117" y="1269"/>
                    <a:pt x="4106" y="1281"/>
                  </a:cubicBezTo>
                  <a:cubicBezTo>
                    <a:pt x="4094" y="1294"/>
                    <a:pt x="4098" y="1301"/>
                    <a:pt x="4108" y="1313"/>
                  </a:cubicBezTo>
                  <a:cubicBezTo>
                    <a:pt x="4118" y="1324"/>
                    <a:pt x="4115" y="1332"/>
                    <a:pt x="4140" y="1332"/>
                  </a:cubicBezTo>
                  <a:cubicBezTo>
                    <a:pt x="4165" y="1332"/>
                    <a:pt x="4158" y="1336"/>
                    <a:pt x="4169" y="1352"/>
                  </a:cubicBezTo>
                  <a:cubicBezTo>
                    <a:pt x="4179" y="1368"/>
                    <a:pt x="4181" y="1369"/>
                    <a:pt x="4192" y="1377"/>
                  </a:cubicBezTo>
                  <a:cubicBezTo>
                    <a:pt x="4202" y="1385"/>
                    <a:pt x="4195" y="1380"/>
                    <a:pt x="4212" y="1379"/>
                  </a:cubicBezTo>
                  <a:cubicBezTo>
                    <a:pt x="4229" y="1378"/>
                    <a:pt x="4236" y="1381"/>
                    <a:pt x="4249" y="1371"/>
                  </a:cubicBezTo>
                  <a:cubicBezTo>
                    <a:pt x="4262" y="1362"/>
                    <a:pt x="4284" y="1358"/>
                    <a:pt x="4280" y="1380"/>
                  </a:cubicBezTo>
                  <a:cubicBezTo>
                    <a:pt x="4276" y="1402"/>
                    <a:pt x="4272" y="1415"/>
                    <a:pt x="4256" y="1424"/>
                  </a:cubicBezTo>
                  <a:cubicBezTo>
                    <a:pt x="4240" y="1433"/>
                    <a:pt x="4232" y="1431"/>
                    <a:pt x="4224" y="1426"/>
                  </a:cubicBezTo>
                  <a:cubicBezTo>
                    <a:pt x="4216" y="1422"/>
                    <a:pt x="4199" y="1417"/>
                    <a:pt x="4197" y="1434"/>
                  </a:cubicBezTo>
                  <a:cubicBezTo>
                    <a:pt x="4195" y="1452"/>
                    <a:pt x="4195" y="1475"/>
                    <a:pt x="4206" y="1481"/>
                  </a:cubicBezTo>
                  <a:cubicBezTo>
                    <a:pt x="4217" y="1487"/>
                    <a:pt x="4231" y="1488"/>
                    <a:pt x="4236" y="1502"/>
                  </a:cubicBezTo>
                  <a:cubicBezTo>
                    <a:pt x="4241" y="1516"/>
                    <a:pt x="4240" y="1526"/>
                    <a:pt x="4236" y="1538"/>
                  </a:cubicBezTo>
                  <a:cubicBezTo>
                    <a:pt x="4231" y="1550"/>
                    <a:pt x="4226" y="1569"/>
                    <a:pt x="4220" y="1584"/>
                  </a:cubicBezTo>
                  <a:cubicBezTo>
                    <a:pt x="4213" y="1599"/>
                    <a:pt x="4200" y="1611"/>
                    <a:pt x="4183" y="1606"/>
                  </a:cubicBezTo>
                  <a:cubicBezTo>
                    <a:pt x="4166" y="1600"/>
                    <a:pt x="4150" y="1579"/>
                    <a:pt x="4138" y="1585"/>
                  </a:cubicBezTo>
                  <a:cubicBezTo>
                    <a:pt x="4125" y="1590"/>
                    <a:pt x="4111" y="1598"/>
                    <a:pt x="4099" y="1608"/>
                  </a:cubicBezTo>
                  <a:cubicBezTo>
                    <a:pt x="4088" y="1618"/>
                    <a:pt x="4068" y="1622"/>
                    <a:pt x="4053" y="1622"/>
                  </a:cubicBezTo>
                  <a:cubicBezTo>
                    <a:pt x="4038" y="1622"/>
                    <a:pt x="4017" y="1617"/>
                    <a:pt x="4024" y="1636"/>
                  </a:cubicBezTo>
                  <a:cubicBezTo>
                    <a:pt x="4031" y="1655"/>
                    <a:pt x="4042" y="1657"/>
                    <a:pt x="4058" y="1668"/>
                  </a:cubicBezTo>
                  <a:cubicBezTo>
                    <a:pt x="4074" y="1680"/>
                    <a:pt x="4076" y="1694"/>
                    <a:pt x="4084" y="1702"/>
                  </a:cubicBezTo>
                  <a:cubicBezTo>
                    <a:pt x="4093" y="1709"/>
                    <a:pt x="4095" y="1706"/>
                    <a:pt x="4110" y="1705"/>
                  </a:cubicBezTo>
                  <a:cubicBezTo>
                    <a:pt x="4126" y="1705"/>
                    <a:pt x="4133" y="1721"/>
                    <a:pt x="4134" y="1732"/>
                  </a:cubicBezTo>
                  <a:cubicBezTo>
                    <a:pt x="4135" y="1742"/>
                    <a:pt x="4123" y="1748"/>
                    <a:pt x="4116" y="1760"/>
                  </a:cubicBezTo>
                  <a:cubicBezTo>
                    <a:pt x="4110" y="1772"/>
                    <a:pt x="4116" y="1797"/>
                    <a:pt x="4119" y="1805"/>
                  </a:cubicBezTo>
                  <a:cubicBezTo>
                    <a:pt x="4122" y="1814"/>
                    <a:pt x="4114" y="1851"/>
                    <a:pt x="4129" y="1863"/>
                  </a:cubicBezTo>
                  <a:cubicBezTo>
                    <a:pt x="4143" y="1875"/>
                    <a:pt x="4159" y="1885"/>
                    <a:pt x="4162" y="1896"/>
                  </a:cubicBezTo>
                  <a:cubicBezTo>
                    <a:pt x="4166" y="1907"/>
                    <a:pt x="4146" y="1921"/>
                    <a:pt x="4162" y="1928"/>
                  </a:cubicBezTo>
                  <a:cubicBezTo>
                    <a:pt x="4178" y="1935"/>
                    <a:pt x="4188" y="1937"/>
                    <a:pt x="4200" y="1931"/>
                  </a:cubicBezTo>
                  <a:cubicBezTo>
                    <a:pt x="4212" y="1926"/>
                    <a:pt x="4243" y="1906"/>
                    <a:pt x="4258" y="1886"/>
                  </a:cubicBezTo>
                  <a:cubicBezTo>
                    <a:pt x="4273" y="1867"/>
                    <a:pt x="4285" y="1860"/>
                    <a:pt x="4286" y="1883"/>
                  </a:cubicBezTo>
                  <a:cubicBezTo>
                    <a:pt x="4287" y="1905"/>
                    <a:pt x="4286" y="1908"/>
                    <a:pt x="4298" y="1917"/>
                  </a:cubicBezTo>
                  <a:cubicBezTo>
                    <a:pt x="4310" y="1927"/>
                    <a:pt x="4336" y="1922"/>
                    <a:pt x="4339" y="1949"/>
                  </a:cubicBezTo>
                  <a:cubicBezTo>
                    <a:pt x="4342" y="1976"/>
                    <a:pt x="4351" y="1987"/>
                    <a:pt x="4360" y="2002"/>
                  </a:cubicBezTo>
                  <a:cubicBezTo>
                    <a:pt x="4368" y="2018"/>
                    <a:pt x="4373" y="2022"/>
                    <a:pt x="4376" y="2035"/>
                  </a:cubicBezTo>
                  <a:cubicBezTo>
                    <a:pt x="4378" y="2047"/>
                    <a:pt x="4371" y="2073"/>
                    <a:pt x="4388" y="2082"/>
                  </a:cubicBezTo>
                  <a:cubicBezTo>
                    <a:pt x="4406" y="2092"/>
                    <a:pt x="4430" y="2098"/>
                    <a:pt x="4428" y="2122"/>
                  </a:cubicBezTo>
                  <a:cubicBezTo>
                    <a:pt x="4427" y="2147"/>
                    <a:pt x="4433" y="2165"/>
                    <a:pt x="4409" y="2172"/>
                  </a:cubicBezTo>
                  <a:cubicBezTo>
                    <a:pt x="4385" y="2179"/>
                    <a:pt x="4376" y="2182"/>
                    <a:pt x="4365" y="2206"/>
                  </a:cubicBezTo>
                  <a:cubicBezTo>
                    <a:pt x="4354" y="2231"/>
                    <a:pt x="4338" y="2249"/>
                    <a:pt x="4329" y="2252"/>
                  </a:cubicBezTo>
                  <a:cubicBezTo>
                    <a:pt x="4320" y="2256"/>
                    <a:pt x="4297" y="2263"/>
                    <a:pt x="4283" y="2251"/>
                  </a:cubicBezTo>
                  <a:cubicBezTo>
                    <a:pt x="4268" y="2240"/>
                    <a:pt x="4242" y="2234"/>
                    <a:pt x="4236" y="2242"/>
                  </a:cubicBezTo>
                  <a:cubicBezTo>
                    <a:pt x="4231" y="2249"/>
                    <a:pt x="4229" y="2250"/>
                    <a:pt x="4237" y="2262"/>
                  </a:cubicBezTo>
                  <a:cubicBezTo>
                    <a:pt x="4244" y="2275"/>
                    <a:pt x="4252" y="2281"/>
                    <a:pt x="4242" y="2293"/>
                  </a:cubicBezTo>
                  <a:cubicBezTo>
                    <a:pt x="4233" y="2305"/>
                    <a:pt x="4222" y="2302"/>
                    <a:pt x="4215" y="2288"/>
                  </a:cubicBezTo>
                  <a:cubicBezTo>
                    <a:pt x="4208" y="2273"/>
                    <a:pt x="4195" y="2277"/>
                    <a:pt x="4184" y="2293"/>
                  </a:cubicBezTo>
                  <a:cubicBezTo>
                    <a:pt x="4173" y="2310"/>
                    <a:pt x="4183" y="2321"/>
                    <a:pt x="4163" y="2333"/>
                  </a:cubicBezTo>
                  <a:cubicBezTo>
                    <a:pt x="4143" y="2346"/>
                    <a:pt x="4139" y="2357"/>
                    <a:pt x="4125" y="2350"/>
                  </a:cubicBezTo>
                  <a:cubicBezTo>
                    <a:pt x="4111" y="2343"/>
                    <a:pt x="4109" y="2346"/>
                    <a:pt x="4096" y="2358"/>
                  </a:cubicBezTo>
                  <a:cubicBezTo>
                    <a:pt x="4083" y="2370"/>
                    <a:pt x="4063" y="2394"/>
                    <a:pt x="4057" y="2402"/>
                  </a:cubicBezTo>
                  <a:cubicBezTo>
                    <a:pt x="4050" y="2411"/>
                    <a:pt x="4038" y="2431"/>
                    <a:pt x="4028" y="2417"/>
                  </a:cubicBezTo>
                  <a:cubicBezTo>
                    <a:pt x="4018" y="2404"/>
                    <a:pt x="3996" y="2398"/>
                    <a:pt x="3988" y="2413"/>
                  </a:cubicBezTo>
                  <a:cubicBezTo>
                    <a:pt x="3979" y="2427"/>
                    <a:pt x="3973" y="2438"/>
                    <a:pt x="3961" y="2450"/>
                  </a:cubicBezTo>
                  <a:cubicBezTo>
                    <a:pt x="3949" y="2461"/>
                    <a:pt x="3929" y="2467"/>
                    <a:pt x="3933" y="2476"/>
                  </a:cubicBezTo>
                  <a:cubicBezTo>
                    <a:pt x="3937" y="2486"/>
                    <a:pt x="3928" y="2494"/>
                    <a:pt x="3919" y="2501"/>
                  </a:cubicBezTo>
                  <a:cubicBezTo>
                    <a:pt x="3909" y="2508"/>
                    <a:pt x="3908" y="2526"/>
                    <a:pt x="3887" y="2524"/>
                  </a:cubicBezTo>
                  <a:cubicBezTo>
                    <a:pt x="3866" y="2522"/>
                    <a:pt x="3866" y="2516"/>
                    <a:pt x="3852" y="2495"/>
                  </a:cubicBezTo>
                  <a:cubicBezTo>
                    <a:pt x="3839" y="2474"/>
                    <a:pt x="3840" y="2456"/>
                    <a:pt x="3828" y="2461"/>
                  </a:cubicBezTo>
                  <a:cubicBezTo>
                    <a:pt x="3815" y="2466"/>
                    <a:pt x="3800" y="2467"/>
                    <a:pt x="3793" y="2448"/>
                  </a:cubicBezTo>
                  <a:cubicBezTo>
                    <a:pt x="3785" y="2428"/>
                    <a:pt x="3773" y="2424"/>
                    <a:pt x="3762" y="2435"/>
                  </a:cubicBezTo>
                  <a:cubicBezTo>
                    <a:pt x="3751" y="2447"/>
                    <a:pt x="3732" y="2448"/>
                    <a:pt x="3744" y="2471"/>
                  </a:cubicBezTo>
                  <a:cubicBezTo>
                    <a:pt x="3755" y="2495"/>
                    <a:pt x="3764" y="2499"/>
                    <a:pt x="3755" y="2517"/>
                  </a:cubicBezTo>
                  <a:cubicBezTo>
                    <a:pt x="3746" y="2534"/>
                    <a:pt x="3749" y="2535"/>
                    <a:pt x="3757" y="2553"/>
                  </a:cubicBezTo>
                  <a:cubicBezTo>
                    <a:pt x="3766" y="2572"/>
                    <a:pt x="3777" y="2585"/>
                    <a:pt x="3784" y="2605"/>
                  </a:cubicBezTo>
                  <a:cubicBezTo>
                    <a:pt x="3792" y="2626"/>
                    <a:pt x="3794" y="2638"/>
                    <a:pt x="3787" y="2655"/>
                  </a:cubicBezTo>
                  <a:cubicBezTo>
                    <a:pt x="3780" y="2672"/>
                    <a:pt x="3778" y="2681"/>
                    <a:pt x="3756" y="2685"/>
                  </a:cubicBezTo>
                  <a:cubicBezTo>
                    <a:pt x="3734" y="2688"/>
                    <a:pt x="3690" y="2692"/>
                    <a:pt x="3673" y="2693"/>
                  </a:cubicBezTo>
                  <a:cubicBezTo>
                    <a:pt x="3656" y="2695"/>
                    <a:pt x="3631" y="2711"/>
                    <a:pt x="3617" y="2674"/>
                  </a:cubicBezTo>
                  <a:cubicBezTo>
                    <a:pt x="3602" y="2637"/>
                    <a:pt x="3609" y="2649"/>
                    <a:pt x="3592" y="2634"/>
                  </a:cubicBezTo>
                  <a:cubicBezTo>
                    <a:pt x="3575" y="2619"/>
                    <a:pt x="3565" y="2622"/>
                    <a:pt x="3573" y="2602"/>
                  </a:cubicBezTo>
                  <a:cubicBezTo>
                    <a:pt x="3580" y="2582"/>
                    <a:pt x="3585" y="2556"/>
                    <a:pt x="3572" y="2543"/>
                  </a:cubicBezTo>
                  <a:cubicBezTo>
                    <a:pt x="3559" y="2530"/>
                    <a:pt x="3515" y="2505"/>
                    <a:pt x="3510" y="2484"/>
                  </a:cubicBezTo>
                  <a:cubicBezTo>
                    <a:pt x="3505" y="2464"/>
                    <a:pt x="3491" y="2441"/>
                    <a:pt x="3471" y="2435"/>
                  </a:cubicBezTo>
                  <a:cubicBezTo>
                    <a:pt x="3451" y="2429"/>
                    <a:pt x="3436" y="2439"/>
                    <a:pt x="3428" y="2456"/>
                  </a:cubicBezTo>
                  <a:cubicBezTo>
                    <a:pt x="3420" y="2472"/>
                    <a:pt x="3407" y="2473"/>
                    <a:pt x="3391" y="2476"/>
                  </a:cubicBezTo>
                  <a:cubicBezTo>
                    <a:pt x="3374" y="2478"/>
                    <a:pt x="3351" y="2478"/>
                    <a:pt x="3348" y="2497"/>
                  </a:cubicBezTo>
                  <a:cubicBezTo>
                    <a:pt x="3345" y="2517"/>
                    <a:pt x="3357" y="2522"/>
                    <a:pt x="3354" y="2541"/>
                  </a:cubicBezTo>
                  <a:cubicBezTo>
                    <a:pt x="3352" y="2560"/>
                    <a:pt x="3356" y="2575"/>
                    <a:pt x="3356" y="2585"/>
                  </a:cubicBezTo>
                  <a:cubicBezTo>
                    <a:pt x="3356" y="2594"/>
                    <a:pt x="3356" y="2604"/>
                    <a:pt x="3336" y="2603"/>
                  </a:cubicBezTo>
                  <a:cubicBezTo>
                    <a:pt x="3315" y="2601"/>
                    <a:pt x="3309" y="2597"/>
                    <a:pt x="3294" y="2591"/>
                  </a:cubicBezTo>
                  <a:cubicBezTo>
                    <a:pt x="3279" y="2585"/>
                    <a:pt x="3270" y="2589"/>
                    <a:pt x="3260" y="2605"/>
                  </a:cubicBezTo>
                  <a:cubicBezTo>
                    <a:pt x="3251" y="2620"/>
                    <a:pt x="3229" y="2627"/>
                    <a:pt x="3217" y="2622"/>
                  </a:cubicBezTo>
                  <a:cubicBezTo>
                    <a:pt x="3205" y="2616"/>
                    <a:pt x="3182" y="2612"/>
                    <a:pt x="3168" y="2629"/>
                  </a:cubicBezTo>
                  <a:cubicBezTo>
                    <a:pt x="3154" y="2646"/>
                    <a:pt x="3127" y="2685"/>
                    <a:pt x="3109" y="2696"/>
                  </a:cubicBezTo>
                  <a:cubicBezTo>
                    <a:pt x="3091" y="2707"/>
                    <a:pt x="3068" y="2717"/>
                    <a:pt x="3059" y="2713"/>
                  </a:cubicBezTo>
                  <a:cubicBezTo>
                    <a:pt x="3049" y="2709"/>
                    <a:pt x="3037" y="2698"/>
                    <a:pt x="3040" y="2672"/>
                  </a:cubicBezTo>
                  <a:cubicBezTo>
                    <a:pt x="3043" y="2646"/>
                    <a:pt x="3052" y="2635"/>
                    <a:pt x="3044" y="2624"/>
                  </a:cubicBezTo>
                  <a:cubicBezTo>
                    <a:pt x="3037" y="2612"/>
                    <a:pt x="3029" y="2583"/>
                    <a:pt x="3000" y="2589"/>
                  </a:cubicBezTo>
                  <a:cubicBezTo>
                    <a:pt x="2972" y="2595"/>
                    <a:pt x="2978" y="2601"/>
                    <a:pt x="2977" y="2612"/>
                  </a:cubicBezTo>
                  <a:cubicBezTo>
                    <a:pt x="2975" y="2622"/>
                    <a:pt x="2972" y="2622"/>
                    <a:pt x="2958" y="2633"/>
                  </a:cubicBezTo>
                  <a:cubicBezTo>
                    <a:pt x="2944" y="2643"/>
                    <a:pt x="2940" y="2652"/>
                    <a:pt x="2940" y="2667"/>
                  </a:cubicBezTo>
                  <a:cubicBezTo>
                    <a:pt x="2941" y="2681"/>
                    <a:pt x="2936" y="2718"/>
                    <a:pt x="2923" y="2730"/>
                  </a:cubicBezTo>
                  <a:cubicBezTo>
                    <a:pt x="2910" y="2743"/>
                    <a:pt x="2894" y="2770"/>
                    <a:pt x="2900" y="2780"/>
                  </a:cubicBezTo>
                  <a:cubicBezTo>
                    <a:pt x="2906" y="2789"/>
                    <a:pt x="2910" y="2797"/>
                    <a:pt x="2902" y="2807"/>
                  </a:cubicBezTo>
                  <a:cubicBezTo>
                    <a:pt x="2894" y="2816"/>
                    <a:pt x="2895" y="2836"/>
                    <a:pt x="2905" y="2838"/>
                  </a:cubicBezTo>
                  <a:cubicBezTo>
                    <a:pt x="2914" y="2840"/>
                    <a:pt x="2929" y="2822"/>
                    <a:pt x="2934" y="2849"/>
                  </a:cubicBezTo>
                  <a:cubicBezTo>
                    <a:pt x="2938" y="2877"/>
                    <a:pt x="2942" y="2891"/>
                    <a:pt x="2939" y="2900"/>
                  </a:cubicBezTo>
                  <a:cubicBezTo>
                    <a:pt x="2936" y="2909"/>
                    <a:pt x="2924" y="2909"/>
                    <a:pt x="2930" y="2921"/>
                  </a:cubicBezTo>
                  <a:cubicBezTo>
                    <a:pt x="2936" y="2933"/>
                    <a:pt x="2939" y="2937"/>
                    <a:pt x="2929" y="2946"/>
                  </a:cubicBezTo>
                  <a:cubicBezTo>
                    <a:pt x="2920" y="2955"/>
                    <a:pt x="2894" y="2960"/>
                    <a:pt x="2882" y="2973"/>
                  </a:cubicBezTo>
                  <a:cubicBezTo>
                    <a:pt x="2870" y="2986"/>
                    <a:pt x="2861" y="2998"/>
                    <a:pt x="2841" y="3000"/>
                  </a:cubicBezTo>
                  <a:cubicBezTo>
                    <a:pt x="2820" y="3002"/>
                    <a:pt x="2814" y="3001"/>
                    <a:pt x="2803" y="2992"/>
                  </a:cubicBezTo>
                  <a:cubicBezTo>
                    <a:pt x="2793" y="2983"/>
                    <a:pt x="2781" y="2987"/>
                    <a:pt x="2771" y="2994"/>
                  </a:cubicBezTo>
                  <a:cubicBezTo>
                    <a:pt x="2761" y="3002"/>
                    <a:pt x="2756" y="3009"/>
                    <a:pt x="2744" y="3022"/>
                  </a:cubicBezTo>
                  <a:cubicBezTo>
                    <a:pt x="2731" y="3036"/>
                    <a:pt x="2738" y="3044"/>
                    <a:pt x="2712" y="3042"/>
                  </a:cubicBezTo>
                  <a:cubicBezTo>
                    <a:pt x="2685" y="3040"/>
                    <a:pt x="2675" y="3021"/>
                    <a:pt x="2661" y="3033"/>
                  </a:cubicBezTo>
                  <a:cubicBezTo>
                    <a:pt x="2646" y="3046"/>
                    <a:pt x="2626" y="3063"/>
                    <a:pt x="2624" y="3075"/>
                  </a:cubicBezTo>
                  <a:cubicBezTo>
                    <a:pt x="2621" y="3088"/>
                    <a:pt x="2596" y="3132"/>
                    <a:pt x="2584" y="3147"/>
                  </a:cubicBezTo>
                  <a:cubicBezTo>
                    <a:pt x="2573" y="3162"/>
                    <a:pt x="2570" y="3181"/>
                    <a:pt x="2554" y="3178"/>
                  </a:cubicBezTo>
                  <a:cubicBezTo>
                    <a:pt x="2538" y="3175"/>
                    <a:pt x="2533" y="3173"/>
                    <a:pt x="2526" y="3185"/>
                  </a:cubicBezTo>
                  <a:cubicBezTo>
                    <a:pt x="2520" y="3197"/>
                    <a:pt x="2486" y="3210"/>
                    <a:pt x="2480" y="3196"/>
                  </a:cubicBezTo>
                  <a:cubicBezTo>
                    <a:pt x="2474" y="3182"/>
                    <a:pt x="2467" y="3173"/>
                    <a:pt x="2455" y="3184"/>
                  </a:cubicBezTo>
                  <a:cubicBezTo>
                    <a:pt x="2443" y="3196"/>
                    <a:pt x="2425" y="3211"/>
                    <a:pt x="2414" y="3224"/>
                  </a:cubicBezTo>
                  <a:cubicBezTo>
                    <a:pt x="2403" y="3237"/>
                    <a:pt x="2401" y="3246"/>
                    <a:pt x="2389" y="3251"/>
                  </a:cubicBezTo>
                  <a:cubicBezTo>
                    <a:pt x="2377" y="3255"/>
                    <a:pt x="2370" y="3252"/>
                    <a:pt x="2365" y="3242"/>
                  </a:cubicBezTo>
                  <a:cubicBezTo>
                    <a:pt x="2360" y="3231"/>
                    <a:pt x="2353" y="3225"/>
                    <a:pt x="2343" y="3233"/>
                  </a:cubicBezTo>
                  <a:cubicBezTo>
                    <a:pt x="2334" y="3240"/>
                    <a:pt x="2318" y="3241"/>
                    <a:pt x="2311" y="3244"/>
                  </a:cubicBezTo>
                  <a:cubicBezTo>
                    <a:pt x="2303" y="3246"/>
                    <a:pt x="2288" y="3264"/>
                    <a:pt x="2283" y="3270"/>
                  </a:cubicBezTo>
                  <a:cubicBezTo>
                    <a:pt x="2277" y="3276"/>
                    <a:pt x="2276" y="3285"/>
                    <a:pt x="2258" y="3289"/>
                  </a:cubicBezTo>
                  <a:cubicBezTo>
                    <a:pt x="2239" y="3293"/>
                    <a:pt x="2238" y="3291"/>
                    <a:pt x="2233" y="3306"/>
                  </a:cubicBezTo>
                  <a:cubicBezTo>
                    <a:pt x="2227" y="3321"/>
                    <a:pt x="2219" y="3342"/>
                    <a:pt x="2225" y="3353"/>
                  </a:cubicBezTo>
                  <a:cubicBezTo>
                    <a:pt x="2231" y="3365"/>
                    <a:pt x="2243" y="3377"/>
                    <a:pt x="2240" y="3389"/>
                  </a:cubicBezTo>
                  <a:cubicBezTo>
                    <a:pt x="2237" y="3400"/>
                    <a:pt x="2245" y="3408"/>
                    <a:pt x="2223" y="3408"/>
                  </a:cubicBezTo>
                  <a:cubicBezTo>
                    <a:pt x="2202" y="3407"/>
                    <a:pt x="2192" y="3405"/>
                    <a:pt x="2185" y="3421"/>
                  </a:cubicBezTo>
                  <a:cubicBezTo>
                    <a:pt x="2178" y="3436"/>
                    <a:pt x="2160" y="3460"/>
                    <a:pt x="2147" y="3475"/>
                  </a:cubicBezTo>
                  <a:cubicBezTo>
                    <a:pt x="2133" y="3489"/>
                    <a:pt x="2117" y="3509"/>
                    <a:pt x="2109" y="3515"/>
                  </a:cubicBezTo>
                  <a:cubicBezTo>
                    <a:pt x="2101" y="3520"/>
                    <a:pt x="2078" y="3526"/>
                    <a:pt x="2070" y="3543"/>
                  </a:cubicBezTo>
                  <a:cubicBezTo>
                    <a:pt x="2062" y="3561"/>
                    <a:pt x="2054" y="3569"/>
                    <a:pt x="2054" y="3584"/>
                  </a:cubicBezTo>
                  <a:cubicBezTo>
                    <a:pt x="2054" y="3598"/>
                    <a:pt x="2058" y="3602"/>
                    <a:pt x="2040" y="3618"/>
                  </a:cubicBezTo>
                  <a:cubicBezTo>
                    <a:pt x="2022" y="3634"/>
                    <a:pt x="2025" y="3637"/>
                    <a:pt x="2005" y="3636"/>
                  </a:cubicBezTo>
                  <a:cubicBezTo>
                    <a:pt x="1985" y="3634"/>
                    <a:pt x="1989" y="3636"/>
                    <a:pt x="1984" y="3618"/>
                  </a:cubicBezTo>
                  <a:cubicBezTo>
                    <a:pt x="1980" y="3600"/>
                    <a:pt x="1970" y="3592"/>
                    <a:pt x="1959" y="3602"/>
                  </a:cubicBezTo>
                  <a:cubicBezTo>
                    <a:pt x="1948" y="3611"/>
                    <a:pt x="1941" y="3623"/>
                    <a:pt x="1926" y="3622"/>
                  </a:cubicBezTo>
                  <a:cubicBezTo>
                    <a:pt x="1911" y="3622"/>
                    <a:pt x="1884" y="3627"/>
                    <a:pt x="1869" y="3603"/>
                  </a:cubicBezTo>
                  <a:cubicBezTo>
                    <a:pt x="1854" y="3578"/>
                    <a:pt x="1856" y="3576"/>
                    <a:pt x="1842" y="3573"/>
                  </a:cubicBezTo>
                  <a:cubicBezTo>
                    <a:pt x="1827" y="3570"/>
                    <a:pt x="1822" y="3559"/>
                    <a:pt x="1817" y="3547"/>
                  </a:cubicBezTo>
                  <a:cubicBezTo>
                    <a:pt x="1813" y="3535"/>
                    <a:pt x="1801" y="3531"/>
                    <a:pt x="1786" y="3531"/>
                  </a:cubicBezTo>
                  <a:cubicBezTo>
                    <a:pt x="1771" y="3531"/>
                    <a:pt x="1716" y="3525"/>
                    <a:pt x="1704" y="3515"/>
                  </a:cubicBezTo>
                  <a:cubicBezTo>
                    <a:pt x="1691" y="3505"/>
                    <a:pt x="1682" y="3506"/>
                    <a:pt x="1696" y="3486"/>
                  </a:cubicBezTo>
                  <a:cubicBezTo>
                    <a:pt x="1710" y="3467"/>
                    <a:pt x="1708" y="3465"/>
                    <a:pt x="1720" y="3442"/>
                  </a:cubicBezTo>
                  <a:cubicBezTo>
                    <a:pt x="1731" y="3420"/>
                    <a:pt x="1735" y="3400"/>
                    <a:pt x="1747" y="3387"/>
                  </a:cubicBezTo>
                  <a:cubicBezTo>
                    <a:pt x="1760" y="3373"/>
                    <a:pt x="1781" y="3346"/>
                    <a:pt x="1763" y="3330"/>
                  </a:cubicBezTo>
                  <a:cubicBezTo>
                    <a:pt x="1745" y="3313"/>
                    <a:pt x="1743" y="3315"/>
                    <a:pt x="1743" y="3300"/>
                  </a:cubicBezTo>
                  <a:cubicBezTo>
                    <a:pt x="1743" y="3285"/>
                    <a:pt x="1735" y="3276"/>
                    <a:pt x="1715" y="3269"/>
                  </a:cubicBezTo>
                  <a:cubicBezTo>
                    <a:pt x="1694" y="3263"/>
                    <a:pt x="1701" y="3273"/>
                    <a:pt x="1680" y="3283"/>
                  </a:cubicBezTo>
                  <a:cubicBezTo>
                    <a:pt x="1659" y="3293"/>
                    <a:pt x="1663" y="3291"/>
                    <a:pt x="1651" y="3294"/>
                  </a:cubicBezTo>
                  <a:cubicBezTo>
                    <a:pt x="1639" y="3297"/>
                    <a:pt x="1637" y="3300"/>
                    <a:pt x="1633" y="3313"/>
                  </a:cubicBezTo>
                  <a:cubicBezTo>
                    <a:pt x="1628" y="3327"/>
                    <a:pt x="1638" y="3328"/>
                    <a:pt x="1622" y="3325"/>
                  </a:cubicBezTo>
                  <a:cubicBezTo>
                    <a:pt x="1606" y="3321"/>
                    <a:pt x="1594" y="3330"/>
                    <a:pt x="1598" y="3342"/>
                  </a:cubicBezTo>
                  <a:cubicBezTo>
                    <a:pt x="1603" y="3355"/>
                    <a:pt x="1612" y="3348"/>
                    <a:pt x="1601" y="3368"/>
                  </a:cubicBezTo>
                  <a:cubicBezTo>
                    <a:pt x="1590" y="3389"/>
                    <a:pt x="1575" y="3398"/>
                    <a:pt x="1573" y="3409"/>
                  </a:cubicBezTo>
                  <a:cubicBezTo>
                    <a:pt x="1571" y="3420"/>
                    <a:pt x="1565" y="3430"/>
                    <a:pt x="1562" y="3445"/>
                  </a:cubicBezTo>
                  <a:cubicBezTo>
                    <a:pt x="1558" y="3461"/>
                    <a:pt x="1562" y="3485"/>
                    <a:pt x="1564" y="3501"/>
                  </a:cubicBezTo>
                  <a:cubicBezTo>
                    <a:pt x="1566" y="3517"/>
                    <a:pt x="1560" y="3528"/>
                    <a:pt x="1567" y="3558"/>
                  </a:cubicBezTo>
                  <a:cubicBezTo>
                    <a:pt x="1574" y="3587"/>
                    <a:pt x="1579" y="3602"/>
                    <a:pt x="1568" y="3614"/>
                  </a:cubicBezTo>
                  <a:cubicBezTo>
                    <a:pt x="1558" y="3626"/>
                    <a:pt x="1560" y="3638"/>
                    <a:pt x="1542" y="3636"/>
                  </a:cubicBezTo>
                  <a:cubicBezTo>
                    <a:pt x="1525" y="3633"/>
                    <a:pt x="1507" y="3612"/>
                    <a:pt x="1494" y="3623"/>
                  </a:cubicBezTo>
                  <a:cubicBezTo>
                    <a:pt x="1481" y="3633"/>
                    <a:pt x="1467" y="3635"/>
                    <a:pt x="1450" y="3653"/>
                  </a:cubicBezTo>
                  <a:cubicBezTo>
                    <a:pt x="1432" y="3671"/>
                    <a:pt x="1424" y="3678"/>
                    <a:pt x="1409" y="3675"/>
                  </a:cubicBezTo>
                  <a:cubicBezTo>
                    <a:pt x="1394" y="3672"/>
                    <a:pt x="1398" y="3680"/>
                    <a:pt x="1385" y="3682"/>
                  </a:cubicBezTo>
                  <a:cubicBezTo>
                    <a:pt x="1372" y="3685"/>
                    <a:pt x="1368" y="3682"/>
                    <a:pt x="1362" y="3674"/>
                  </a:cubicBezTo>
                  <a:cubicBezTo>
                    <a:pt x="1356" y="3666"/>
                    <a:pt x="1335" y="3676"/>
                    <a:pt x="1326" y="3683"/>
                  </a:cubicBezTo>
                  <a:cubicBezTo>
                    <a:pt x="1316" y="3690"/>
                    <a:pt x="1305" y="3704"/>
                    <a:pt x="1294" y="3723"/>
                  </a:cubicBezTo>
                  <a:cubicBezTo>
                    <a:pt x="1284" y="3743"/>
                    <a:pt x="934" y="3556"/>
                    <a:pt x="934" y="3556"/>
                  </a:cubicBezTo>
                  <a:cubicBezTo>
                    <a:pt x="480" y="3211"/>
                    <a:pt x="480" y="3211"/>
                    <a:pt x="480" y="3211"/>
                  </a:cubicBezTo>
                  <a:cubicBezTo>
                    <a:pt x="0" y="2851"/>
                    <a:pt x="0" y="2851"/>
                    <a:pt x="0" y="2851"/>
                  </a:cubicBezTo>
                  <a:cubicBezTo>
                    <a:pt x="92" y="2633"/>
                    <a:pt x="92" y="2633"/>
                    <a:pt x="92" y="2633"/>
                  </a:cubicBezTo>
                  <a:cubicBezTo>
                    <a:pt x="200" y="2550"/>
                    <a:pt x="200" y="2550"/>
                    <a:pt x="200" y="2550"/>
                  </a:cubicBezTo>
                  <a:cubicBezTo>
                    <a:pt x="211" y="2532"/>
                    <a:pt x="211" y="2532"/>
                    <a:pt x="211" y="2532"/>
                  </a:cubicBezTo>
                  <a:lnTo>
                    <a:pt x="215" y="2531"/>
                  </a:lnTo>
                  <a:close/>
                </a:path>
              </a:pathLst>
            </a:custGeom>
            <a:solidFill>
              <a:srgbClr val="FCD767"/>
            </a:solidFill>
            <a:ln w="6350" cap="flat" cmpd="sng">
              <a:solidFill>
                <a:srgbClr val="FCFCFC"/>
              </a:solidFill>
              <a:miter lim="800000"/>
            </a:ln>
          </p:spPr>
          <p:txBody>
            <a:bodyPr/>
            <a:lstStyle/>
            <a:p>
              <a:endParaRPr lang="zh-CN" altLang="en-US"/>
            </a:p>
          </p:txBody>
        </p:sp>
        <p:sp>
          <p:nvSpPr>
            <p:cNvPr id="21554" name="Freeform 28"/>
            <p:cNvSpPr>
              <a:spLocks noChangeArrowheads="1"/>
            </p:cNvSpPr>
            <p:nvPr/>
          </p:nvSpPr>
          <p:spPr bwMode="auto">
            <a:xfrm>
              <a:off x="2190750" y="3090863"/>
              <a:ext cx="965200" cy="1001712"/>
            </a:xfrm>
            <a:custGeom>
              <a:avLst/>
              <a:gdLst>
                <a:gd name="T0" fmla="*/ 53223646 w 1725"/>
                <a:gd name="T1" fmla="*/ 104911704 h 1790"/>
                <a:gd name="T2" fmla="*/ 80461870 w 1725"/>
                <a:gd name="T3" fmla="*/ 124641513 h 1790"/>
                <a:gd name="T4" fmla="*/ 79522408 w 1725"/>
                <a:gd name="T5" fmla="*/ 201994385 h 1790"/>
                <a:gd name="T6" fmla="*/ 64807725 w 1725"/>
                <a:gd name="T7" fmla="*/ 242080213 h 1790"/>
                <a:gd name="T8" fmla="*/ 41326787 w 1725"/>
                <a:gd name="T9" fmla="*/ 259304623 h 1790"/>
                <a:gd name="T10" fmla="*/ 10644617 w 1725"/>
                <a:gd name="T11" fmla="*/ 290934659 h 1790"/>
                <a:gd name="T12" fmla="*/ 6887891 w 1725"/>
                <a:gd name="T13" fmla="*/ 326322514 h 1790"/>
                <a:gd name="T14" fmla="*/ 13775782 w 1725"/>
                <a:gd name="T15" fmla="*/ 356700130 h 1790"/>
                <a:gd name="T16" fmla="*/ 56980932 w 1725"/>
                <a:gd name="T17" fmla="*/ 346991918 h 1790"/>
                <a:gd name="T18" fmla="*/ 83592475 w 1725"/>
                <a:gd name="T19" fmla="*/ 349810702 h 1790"/>
                <a:gd name="T20" fmla="*/ 79835749 w 1725"/>
                <a:gd name="T21" fmla="*/ 388643550 h 1790"/>
                <a:gd name="T22" fmla="*/ 104256148 w 1725"/>
                <a:gd name="T23" fmla="*/ 415576172 h 1790"/>
                <a:gd name="T24" fmla="*/ 111456820 w 1725"/>
                <a:gd name="T25" fmla="*/ 440003395 h 1790"/>
                <a:gd name="T26" fmla="*/ 103942808 w 1725"/>
                <a:gd name="T27" fmla="*/ 480715433 h 1790"/>
                <a:gd name="T28" fmla="*/ 136503340 w 1725"/>
                <a:gd name="T29" fmla="*/ 488231631 h 1790"/>
                <a:gd name="T30" fmla="*/ 155288090 w 1725"/>
                <a:gd name="T31" fmla="*/ 522993276 h 1790"/>
                <a:gd name="T32" fmla="*/ 188787525 w 1725"/>
                <a:gd name="T33" fmla="*/ 526751654 h 1790"/>
                <a:gd name="T34" fmla="*/ 224478662 w 1725"/>
                <a:gd name="T35" fmla="*/ 540217685 h 1790"/>
                <a:gd name="T36" fmla="*/ 250464644 w 1725"/>
                <a:gd name="T37" fmla="*/ 555250081 h 1790"/>
                <a:gd name="T38" fmla="*/ 256413074 w 1725"/>
                <a:gd name="T39" fmla="*/ 517042882 h 1790"/>
                <a:gd name="T40" fmla="*/ 254221370 w 1725"/>
                <a:gd name="T41" fmla="*/ 473825445 h 1790"/>
                <a:gd name="T42" fmla="*/ 286469122 w 1725"/>
                <a:gd name="T43" fmla="*/ 475078425 h 1790"/>
                <a:gd name="T44" fmla="*/ 308071697 w 1725"/>
                <a:gd name="T45" fmla="*/ 457854015 h 1790"/>
                <a:gd name="T46" fmla="*/ 338127185 w 1725"/>
                <a:gd name="T47" fmla="*/ 480089223 h 1790"/>
                <a:gd name="T48" fmla="*/ 365052069 w 1725"/>
                <a:gd name="T49" fmla="*/ 464744003 h 1790"/>
                <a:gd name="T50" fmla="*/ 387280765 w 1725"/>
                <a:gd name="T51" fmla="*/ 470067626 h 1790"/>
                <a:gd name="T52" fmla="*/ 417649594 w 1725"/>
                <a:gd name="T53" fmla="*/ 455035790 h 1790"/>
                <a:gd name="T54" fmla="*/ 444261696 w 1725"/>
                <a:gd name="T55" fmla="*/ 452217006 h 1790"/>
                <a:gd name="T56" fmla="*/ 467742634 w 1725"/>
                <a:gd name="T57" fmla="*/ 424658175 h 1790"/>
                <a:gd name="T58" fmla="*/ 497172562 w 1725"/>
                <a:gd name="T59" fmla="*/ 427789784 h 1790"/>
                <a:gd name="T60" fmla="*/ 520340159 w 1725"/>
                <a:gd name="T61" fmla="*/ 409939164 h 1790"/>
                <a:gd name="T62" fmla="*/ 537246547 w 1725"/>
                <a:gd name="T63" fmla="*/ 386138151 h 1790"/>
                <a:gd name="T64" fmla="*/ 530045875 w 1725"/>
                <a:gd name="T65" fmla="*/ 365155922 h 1790"/>
                <a:gd name="T66" fmla="*/ 509695542 w 1725"/>
                <a:gd name="T67" fmla="*/ 369853336 h 1790"/>
                <a:gd name="T68" fmla="*/ 487779627 w 1725"/>
                <a:gd name="T69" fmla="*/ 369227126 h 1790"/>
                <a:gd name="T70" fmla="*/ 477135010 w 1725"/>
                <a:gd name="T71" fmla="*/ 359518914 h 1790"/>
                <a:gd name="T72" fmla="*/ 462420326 w 1725"/>
                <a:gd name="T73" fmla="*/ 345112728 h 1790"/>
                <a:gd name="T74" fmla="*/ 447705642 w 1725"/>
                <a:gd name="T75" fmla="*/ 345739498 h 1790"/>
                <a:gd name="T76" fmla="*/ 433929860 w 1725"/>
                <a:gd name="T77" fmla="*/ 331020487 h 1790"/>
                <a:gd name="T78" fmla="*/ 442696114 w 1725"/>
                <a:gd name="T79" fmla="*/ 312543098 h 1790"/>
                <a:gd name="T80" fmla="*/ 444887818 w 1725"/>
                <a:gd name="T81" fmla="*/ 295945458 h 1790"/>
                <a:gd name="T82" fmla="*/ 420780758 w 1725"/>
                <a:gd name="T83" fmla="*/ 268699451 h 1790"/>
                <a:gd name="T84" fmla="*/ 428294771 w 1725"/>
                <a:gd name="T85" fmla="*/ 237069415 h 1790"/>
                <a:gd name="T86" fmla="*/ 428920892 w 1725"/>
                <a:gd name="T87" fmla="*/ 213894612 h 1790"/>
                <a:gd name="T88" fmla="*/ 417962934 w 1725"/>
                <a:gd name="T89" fmla="*/ 194478188 h 1790"/>
                <a:gd name="T90" fmla="*/ 402622129 w 1725"/>
                <a:gd name="T91" fmla="*/ 196357377 h 1790"/>
                <a:gd name="T92" fmla="*/ 382897917 w 1725"/>
                <a:gd name="T93" fmla="*/ 180385947 h 1790"/>
                <a:gd name="T94" fmla="*/ 384462940 w 1725"/>
                <a:gd name="T95" fmla="*/ 158776948 h 1790"/>
                <a:gd name="T96" fmla="*/ 401682668 w 1725"/>
                <a:gd name="T97" fmla="*/ 142805518 h 1790"/>
                <a:gd name="T98" fmla="*/ 420780758 w 1725"/>
                <a:gd name="T99" fmla="*/ 145623742 h 1790"/>
                <a:gd name="T100" fmla="*/ 441131091 w 1725"/>
                <a:gd name="T101" fmla="*/ 147816316 h 1790"/>
                <a:gd name="T102" fmla="*/ 460541963 w 1725"/>
                <a:gd name="T103" fmla="*/ 146563337 h 1790"/>
                <a:gd name="T104" fmla="*/ 480892295 w 1725"/>
                <a:gd name="T105" fmla="*/ 136228915 h 1790"/>
                <a:gd name="T106" fmla="*/ 475256646 w 1725"/>
                <a:gd name="T107" fmla="*/ 75160858 h 1790"/>
                <a:gd name="T108" fmla="*/ 354407452 w 1725"/>
                <a:gd name="T109" fmla="*/ 59502252 h 1790"/>
                <a:gd name="T110" fmla="*/ 59798197 w 1725"/>
                <a:gd name="T111" fmla="*/ 0 h 1790"/>
                <a:gd name="T112" fmla="*/ 47901337 w 1725"/>
                <a:gd name="T113" fmla="*/ 85808665 h 17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725"/>
                <a:gd name="T172" fmla="*/ 0 h 1790"/>
                <a:gd name="T173" fmla="*/ 1725 w 1725"/>
                <a:gd name="T174" fmla="*/ 1790 h 179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725" h="1790">
                  <a:moveTo>
                    <a:pt x="154" y="279"/>
                  </a:moveTo>
                  <a:cubicBezTo>
                    <a:pt x="155" y="296"/>
                    <a:pt x="157" y="312"/>
                    <a:pt x="170" y="335"/>
                  </a:cubicBezTo>
                  <a:cubicBezTo>
                    <a:pt x="183" y="358"/>
                    <a:pt x="174" y="385"/>
                    <a:pt x="203" y="370"/>
                  </a:cubicBezTo>
                  <a:cubicBezTo>
                    <a:pt x="233" y="355"/>
                    <a:pt x="251" y="377"/>
                    <a:pt x="257" y="398"/>
                  </a:cubicBezTo>
                  <a:cubicBezTo>
                    <a:pt x="262" y="419"/>
                    <a:pt x="266" y="464"/>
                    <a:pt x="267" y="481"/>
                  </a:cubicBezTo>
                  <a:cubicBezTo>
                    <a:pt x="267" y="497"/>
                    <a:pt x="254" y="628"/>
                    <a:pt x="254" y="645"/>
                  </a:cubicBezTo>
                  <a:cubicBezTo>
                    <a:pt x="254" y="662"/>
                    <a:pt x="247" y="702"/>
                    <a:pt x="244" y="719"/>
                  </a:cubicBezTo>
                  <a:cubicBezTo>
                    <a:pt x="240" y="736"/>
                    <a:pt x="230" y="764"/>
                    <a:pt x="207" y="773"/>
                  </a:cubicBezTo>
                  <a:cubicBezTo>
                    <a:pt x="183" y="783"/>
                    <a:pt x="190" y="795"/>
                    <a:pt x="173" y="809"/>
                  </a:cubicBezTo>
                  <a:cubicBezTo>
                    <a:pt x="155" y="824"/>
                    <a:pt x="140" y="804"/>
                    <a:pt x="132" y="828"/>
                  </a:cubicBezTo>
                  <a:cubicBezTo>
                    <a:pt x="123" y="852"/>
                    <a:pt x="111" y="870"/>
                    <a:pt x="89" y="878"/>
                  </a:cubicBezTo>
                  <a:cubicBezTo>
                    <a:pt x="67" y="885"/>
                    <a:pt x="28" y="901"/>
                    <a:pt x="34" y="929"/>
                  </a:cubicBezTo>
                  <a:cubicBezTo>
                    <a:pt x="40" y="957"/>
                    <a:pt x="46" y="973"/>
                    <a:pt x="23" y="984"/>
                  </a:cubicBezTo>
                  <a:cubicBezTo>
                    <a:pt x="0" y="995"/>
                    <a:pt x="8" y="1016"/>
                    <a:pt x="22" y="1042"/>
                  </a:cubicBezTo>
                  <a:cubicBezTo>
                    <a:pt x="35" y="1068"/>
                    <a:pt x="38" y="1083"/>
                    <a:pt x="28" y="1101"/>
                  </a:cubicBezTo>
                  <a:cubicBezTo>
                    <a:pt x="19" y="1119"/>
                    <a:pt x="19" y="1149"/>
                    <a:pt x="44" y="1139"/>
                  </a:cubicBezTo>
                  <a:cubicBezTo>
                    <a:pt x="69" y="1130"/>
                    <a:pt x="69" y="1119"/>
                    <a:pt x="98" y="1107"/>
                  </a:cubicBezTo>
                  <a:cubicBezTo>
                    <a:pt x="127" y="1096"/>
                    <a:pt x="135" y="1100"/>
                    <a:pt x="182" y="1108"/>
                  </a:cubicBezTo>
                  <a:cubicBezTo>
                    <a:pt x="229" y="1115"/>
                    <a:pt x="196" y="1110"/>
                    <a:pt x="227" y="1098"/>
                  </a:cubicBezTo>
                  <a:cubicBezTo>
                    <a:pt x="259" y="1087"/>
                    <a:pt x="281" y="1093"/>
                    <a:pt x="267" y="1117"/>
                  </a:cubicBezTo>
                  <a:cubicBezTo>
                    <a:pt x="253" y="1141"/>
                    <a:pt x="234" y="1159"/>
                    <a:pt x="242" y="1177"/>
                  </a:cubicBezTo>
                  <a:cubicBezTo>
                    <a:pt x="250" y="1195"/>
                    <a:pt x="255" y="1226"/>
                    <a:pt x="255" y="1241"/>
                  </a:cubicBezTo>
                  <a:cubicBezTo>
                    <a:pt x="255" y="1256"/>
                    <a:pt x="231" y="1294"/>
                    <a:pt x="261" y="1308"/>
                  </a:cubicBezTo>
                  <a:cubicBezTo>
                    <a:pt x="291" y="1322"/>
                    <a:pt x="309" y="1326"/>
                    <a:pt x="333" y="1327"/>
                  </a:cubicBezTo>
                  <a:cubicBezTo>
                    <a:pt x="357" y="1328"/>
                    <a:pt x="366" y="1332"/>
                    <a:pt x="373" y="1354"/>
                  </a:cubicBezTo>
                  <a:cubicBezTo>
                    <a:pt x="380" y="1376"/>
                    <a:pt x="368" y="1380"/>
                    <a:pt x="356" y="1405"/>
                  </a:cubicBezTo>
                  <a:cubicBezTo>
                    <a:pt x="343" y="1430"/>
                    <a:pt x="336" y="1444"/>
                    <a:pt x="341" y="1467"/>
                  </a:cubicBezTo>
                  <a:cubicBezTo>
                    <a:pt x="346" y="1490"/>
                    <a:pt x="347" y="1521"/>
                    <a:pt x="332" y="1535"/>
                  </a:cubicBezTo>
                  <a:cubicBezTo>
                    <a:pt x="316" y="1548"/>
                    <a:pt x="319" y="1553"/>
                    <a:pt x="348" y="1557"/>
                  </a:cubicBezTo>
                  <a:cubicBezTo>
                    <a:pt x="377" y="1561"/>
                    <a:pt x="401" y="1549"/>
                    <a:pt x="436" y="1559"/>
                  </a:cubicBezTo>
                  <a:cubicBezTo>
                    <a:pt x="470" y="1570"/>
                    <a:pt x="454" y="1574"/>
                    <a:pt x="459" y="1596"/>
                  </a:cubicBezTo>
                  <a:cubicBezTo>
                    <a:pt x="464" y="1619"/>
                    <a:pt x="474" y="1659"/>
                    <a:pt x="496" y="1670"/>
                  </a:cubicBezTo>
                  <a:cubicBezTo>
                    <a:pt x="519" y="1681"/>
                    <a:pt x="534" y="1673"/>
                    <a:pt x="556" y="1682"/>
                  </a:cubicBezTo>
                  <a:cubicBezTo>
                    <a:pt x="578" y="1692"/>
                    <a:pt x="579" y="1706"/>
                    <a:pt x="603" y="1682"/>
                  </a:cubicBezTo>
                  <a:cubicBezTo>
                    <a:pt x="627" y="1659"/>
                    <a:pt x="647" y="1630"/>
                    <a:pt x="673" y="1650"/>
                  </a:cubicBezTo>
                  <a:cubicBezTo>
                    <a:pt x="700" y="1670"/>
                    <a:pt x="709" y="1703"/>
                    <a:pt x="717" y="1725"/>
                  </a:cubicBezTo>
                  <a:cubicBezTo>
                    <a:pt x="725" y="1747"/>
                    <a:pt x="745" y="1768"/>
                    <a:pt x="761" y="1760"/>
                  </a:cubicBezTo>
                  <a:cubicBezTo>
                    <a:pt x="778" y="1751"/>
                    <a:pt x="781" y="1755"/>
                    <a:pt x="800" y="1773"/>
                  </a:cubicBezTo>
                  <a:cubicBezTo>
                    <a:pt x="820" y="1790"/>
                    <a:pt x="834" y="1781"/>
                    <a:pt x="828" y="1747"/>
                  </a:cubicBezTo>
                  <a:cubicBezTo>
                    <a:pt x="822" y="1712"/>
                    <a:pt x="815" y="1678"/>
                    <a:pt x="819" y="1651"/>
                  </a:cubicBezTo>
                  <a:cubicBezTo>
                    <a:pt x="822" y="1624"/>
                    <a:pt x="821" y="1626"/>
                    <a:pt x="800" y="1588"/>
                  </a:cubicBezTo>
                  <a:cubicBezTo>
                    <a:pt x="780" y="1551"/>
                    <a:pt x="797" y="1525"/>
                    <a:pt x="812" y="1513"/>
                  </a:cubicBezTo>
                  <a:cubicBezTo>
                    <a:pt x="827" y="1501"/>
                    <a:pt x="857" y="1492"/>
                    <a:pt x="873" y="1490"/>
                  </a:cubicBezTo>
                  <a:cubicBezTo>
                    <a:pt x="888" y="1488"/>
                    <a:pt x="904" y="1510"/>
                    <a:pt x="915" y="1517"/>
                  </a:cubicBezTo>
                  <a:cubicBezTo>
                    <a:pt x="926" y="1524"/>
                    <a:pt x="936" y="1540"/>
                    <a:pt x="945" y="1514"/>
                  </a:cubicBezTo>
                  <a:cubicBezTo>
                    <a:pt x="954" y="1488"/>
                    <a:pt x="962" y="1455"/>
                    <a:pt x="984" y="1462"/>
                  </a:cubicBezTo>
                  <a:cubicBezTo>
                    <a:pt x="1007" y="1470"/>
                    <a:pt x="1034" y="1462"/>
                    <a:pt x="1046" y="1480"/>
                  </a:cubicBezTo>
                  <a:cubicBezTo>
                    <a:pt x="1059" y="1498"/>
                    <a:pt x="1058" y="1528"/>
                    <a:pt x="1080" y="1533"/>
                  </a:cubicBezTo>
                  <a:cubicBezTo>
                    <a:pt x="1103" y="1538"/>
                    <a:pt x="1111" y="1531"/>
                    <a:pt x="1115" y="1508"/>
                  </a:cubicBezTo>
                  <a:cubicBezTo>
                    <a:pt x="1119" y="1485"/>
                    <a:pt x="1160" y="1456"/>
                    <a:pt x="1166" y="1484"/>
                  </a:cubicBezTo>
                  <a:cubicBezTo>
                    <a:pt x="1173" y="1511"/>
                    <a:pt x="1190" y="1530"/>
                    <a:pt x="1196" y="1503"/>
                  </a:cubicBezTo>
                  <a:cubicBezTo>
                    <a:pt x="1201" y="1475"/>
                    <a:pt x="1225" y="1479"/>
                    <a:pt x="1237" y="1501"/>
                  </a:cubicBezTo>
                  <a:cubicBezTo>
                    <a:pt x="1249" y="1524"/>
                    <a:pt x="1274" y="1524"/>
                    <a:pt x="1280" y="1497"/>
                  </a:cubicBezTo>
                  <a:cubicBezTo>
                    <a:pt x="1286" y="1471"/>
                    <a:pt x="1315" y="1445"/>
                    <a:pt x="1334" y="1453"/>
                  </a:cubicBezTo>
                  <a:cubicBezTo>
                    <a:pt x="1352" y="1462"/>
                    <a:pt x="1356" y="1490"/>
                    <a:pt x="1378" y="1461"/>
                  </a:cubicBezTo>
                  <a:cubicBezTo>
                    <a:pt x="1401" y="1432"/>
                    <a:pt x="1406" y="1445"/>
                    <a:pt x="1419" y="1444"/>
                  </a:cubicBezTo>
                  <a:cubicBezTo>
                    <a:pt x="1432" y="1443"/>
                    <a:pt x="1446" y="1433"/>
                    <a:pt x="1447" y="1408"/>
                  </a:cubicBezTo>
                  <a:cubicBezTo>
                    <a:pt x="1447" y="1384"/>
                    <a:pt x="1458" y="1374"/>
                    <a:pt x="1494" y="1356"/>
                  </a:cubicBezTo>
                  <a:cubicBezTo>
                    <a:pt x="1531" y="1339"/>
                    <a:pt x="1565" y="1332"/>
                    <a:pt x="1576" y="1351"/>
                  </a:cubicBezTo>
                  <a:cubicBezTo>
                    <a:pt x="1579" y="1356"/>
                    <a:pt x="1583" y="1361"/>
                    <a:pt x="1588" y="1366"/>
                  </a:cubicBezTo>
                  <a:cubicBezTo>
                    <a:pt x="1588" y="1366"/>
                    <a:pt x="1605" y="1358"/>
                    <a:pt x="1615" y="1346"/>
                  </a:cubicBezTo>
                  <a:cubicBezTo>
                    <a:pt x="1626" y="1333"/>
                    <a:pt x="1637" y="1307"/>
                    <a:pt x="1662" y="1309"/>
                  </a:cubicBezTo>
                  <a:cubicBezTo>
                    <a:pt x="1687" y="1311"/>
                    <a:pt x="1705" y="1309"/>
                    <a:pt x="1710" y="1291"/>
                  </a:cubicBezTo>
                  <a:cubicBezTo>
                    <a:pt x="1714" y="1274"/>
                    <a:pt x="1706" y="1239"/>
                    <a:pt x="1716" y="1233"/>
                  </a:cubicBezTo>
                  <a:cubicBezTo>
                    <a:pt x="1725" y="1226"/>
                    <a:pt x="1717" y="1222"/>
                    <a:pt x="1711" y="1203"/>
                  </a:cubicBezTo>
                  <a:cubicBezTo>
                    <a:pt x="1705" y="1183"/>
                    <a:pt x="1698" y="1165"/>
                    <a:pt x="1693" y="1166"/>
                  </a:cubicBezTo>
                  <a:cubicBezTo>
                    <a:pt x="1687" y="1166"/>
                    <a:pt x="1667" y="1168"/>
                    <a:pt x="1659" y="1180"/>
                  </a:cubicBezTo>
                  <a:cubicBezTo>
                    <a:pt x="1652" y="1192"/>
                    <a:pt x="1644" y="1195"/>
                    <a:pt x="1628" y="1181"/>
                  </a:cubicBezTo>
                  <a:cubicBezTo>
                    <a:pt x="1612" y="1168"/>
                    <a:pt x="1603" y="1143"/>
                    <a:pt x="1590" y="1166"/>
                  </a:cubicBezTo>
                  <a:cubicBezTo>
                    <a:pt x="1577" y="1188"/>
                    <a:pt x="1568" y="1187"/>
                    <a:pt x="1558" y="1179"/>
                  </a:cubicBezTo>
                  <a:cubicBezTo>
                    <a:pt x="1549" y="1170"/>
                    <a:pt x="1539" y="1167"/>
                    <a:pt x="1533" y="1171"/>
                  </a:cubicBezTo>
                  <a:cubicBezTo>
                    <a:pt x="1527" y="1174"/>
                    <a:pt x="1520" y="1165"/>
                    <a:pt x="1524" y="1148"/>
                  </a:cubicBezTo>
                  <a:cubicBezTo>
                    <a:pt x="1527" y="1131"/>
                    <a:pt x="1520" y="1115"/>
                    <a:pt x="1507" y="1102"/>
                  </a:cubicBezTo>
                  <a:cubicBezTo>
                    <a:pt x="1494" y="1089"/>
                    <a:pt x="1486" y="1096"/>
                    <a:pt x="1477" y="1102"/>
                  </a:cubicBezTo>
                  <a:cubicBezTo>
                    <a:pt x="1468" y="1108"/>
                    <a:pt x="1463" y="1094"/>
                    <a:pt x="1450" y="1095"/>
                  </a:cubicBezTo>
                  <a:cubicBezTo>
                    <a:pt x="1438" y="1096"/>
                    <a:pt x="1430" y="1091"/>
                    <a:pt x="1430" y="1104"/>
                  </a:cubicBezTo>
                  <a:cubicBezTo>
                    <a:pt x="1430" y="1117"/>
                    <a:pt x="1421" y="1123"/>
                    <a:pt x="1411" y="1107"/>
                  </a:cubicBezTo>
                  <a:cubicBezTo>
                    <a:pt x="1402" y="1091"/>
                    <a:pt x="1391" y="1068"/>
                    <a:pt x="1386" y="1057"/>
                  </a:cubicBezTo>
                  <a:cubicBezTo>
                    <a:pt x="1382" y="1046"/>
                    <a:pt x="1368" y="1025"/>
                    <a:pt x="1383" y="1023"/>
                  </a:cubicBezTo>
                  <a:cubicBezTo>
                    <a:pt x="1399" y="1021"/>
                    <a:pt x="1403" y="1006"/>
                    <a:pt x="1414" y="998"/>
                  </a:cubicBezTo>
                  <a:cubicBezTo>
                    <a:pt x="1426" y="990"/>
                    <a:pt x="1417" y="978"/>
                    <a:pt x="1414" y="967"/>
                  </a:cubicBezTo>
                  <a:cubicBezTo>
                    <a:pt x="1412" y="956"/>
                    <a:pt x="1407" y="956"/>
                    <a:pt x="1421" y="945"/>
                  </a:cubicBezTo>
                  <a:cubicBezTo>
                    <a:pt x="1434" y="934"/>
                    <a:pt x="1444" y="929"/>
                    <a:pt x="1414" y="910"/>
                  </a:cubicBezTo>
                  <a:cubicBezTo>
                    <a:pt x="1384" y="891"/>
                    <a:pt x="1347" y="872"/>
                    <a:pt x="1344" y="858"/>
                  </a:cubicBezTo>
                  <a:cubicBezTo>
                    <a:pt x="1341" y="844"/>
                    <a:pt x="1347" y="822"/>
                    <a:pt x="1350" y="810"/>
                  </a:cubicBezTo>
                  <a:cubicBezTo>
                    <a:pt x="1354" y="799"/>
                    <a:pt x="1366" y="773"/>
                    <a:pt x="1368" y="757"/>
                  </a:cubicBezTo>
                  <a:cubicBezTo>
                    <a:pt x="1370" y="741"/>
                    <a:pt x="1363" y="720"/>
                    <a:pt x="1375" y="710"/>
                  </a:cubicBezTo>
                  <a:cubicBezTo>
                    <a:pt x="1387" y="701"/>
                    <a:pt x="1374" y="695"/>
                    <a:pt x="1370" y="683"/>
                  </a:cubicBezTo>
                  <a:cubicBezTo>
                    <a:pt x="1366" y="670"/>
                    <a:pt x="1363" y="660"/>
                    <a:pt x="1360" y="640"/>
                  </a:cubicBezTo>
                  <a:cubicBezTo>
                    <a:pt x="1356" y="620"/>
                    <a:pt x="1341" y="611"/>
                    <a:pt x="1335" y="621"/>
                  </a:cubicBezTo>
                  <a:cubicBezTo>
                    <a:pt x="1328" y="632"/>
                    <a:pt x="1315" y="627"/>
                    <a:pt x="1308" y="620"/>
                  </a:cubicBezTo>
                  <a:cubicBezTo>
                    <a:pt x="1302" y="613"/>
                    <a:pt x="1294" y="617"/>
                    <a:pt x="1286" y="627"/>
                  </a:cubicBezTo>
                  <a:cubicBezTo>
                    <a:pt x="1278" y="637"/>
                    <a:pt x="1268" y="652"/>
                    <a:pt x="1253" y="636"/>
                  </a:cubicBezTo>
                  <a:cubicBezTo>
                    <a:pt x="1237" y="620"/>
                    <a:pt x="1212" y="594"/>
                    <a:pt x="1223" y="576"/>
                  </a:cubicBezTo>
                  <a:cubicBezTo>
                    <a:pt x="1234" y="558"/>
                    <a:pt x="1230" y="551"/>
                    <a:pt x="1223" y="537"/>
                  </a:cubicBezTo>
                  <a:cubicBezTo>
                    <a:pt x="1217" y="523"/>
                    <a:pt x="1212" y="517"/>
                    <a:pt x="1228" y="507"/>
                  </a:cubicBezTo>
                  <a:cubicBezTo>
                    <a:pt x="1244" y="497"/>
                    <a:pt x="1239" y="489"/>
                    <a:pt x="1248" y="480"/>
                  </a:cubicBezTo>
                  <a:cubicBezTo>
                    <a:pt x="1257" y="471"/>
                    <a:pt x="1264" y="453"/>
                    <a:pt x="1283" y="456"/>
                  </a:cubicBezTo>
                  <a:cubicBezTo>
                    <a:pt x="1303" y="459"/>
                    <a:pt x="1296" y="461"/>
                    <a:pt x="1314" y="469"/>
                  </a:cubicBezTo>
                  <a:cubicBezTo>
                    <a:pt x="1331" y="477"/>
                    <a:pt x="1343" y="482"/>
                    <a:pt x="1344" y="465"/>
                  </a:cubicBezTo>
                  <a:cubicBezTo>
                    <a:pt x="1345" y="448"/>
                    <a:pt x="1365" y="443"/>
                    <a:pt x="1379" y="458"/>
                  </a:cubicBezTo>
                  <a:cubicBezTo>
                    <a:pt x="1392" y="472"/>
                    <a:pt x="1397" y="472"/>
                    <a:pt x="1409" y="472"/>
                  </a:cubicBezTo>
                  <a:cubicBezTo>
                    <a:pt x="1421" y="471"/>
                    <a:pt x="1427" y="487"/>
                    <a:pt x="1448" y="489"/>
                  </a:cubicBezTo>
                  <a:cubicBezTo>
                    <a:pt x="1468" y="490"/>
                    <a:pt x="1466" y="485"/>
                    <a:pt x="1471" y="468"/>
                  </a:cubicBezTo>
                  <a:cubicBezTo>
                    <a:pt x="1477" y="450"/>
                    <a:pt x="1492" y="448"/>
                    <a:pt x="1508" y="452"/>
                  </a:cubicBezTo>
                  <a:cubicBezTo>
                    <a:pt x="1524" y="455"/>
                    <a:pt x="1532" y="449"/>
                    <a:pt x="1536" y="435"/>
                  </a:cubicBezTo>
                  <a:cubicBezTo>
                    <a:pt x="1540" y="420"/>
                    <a:pt x="1530" y="370"/>
                    <a:pt x="1555" y="349"/>
                  </a:cubicBezTo>
                  <a:cubicBezTo>
                    <a:pt x="1581" y="327"/>
                    <a:pt x="1518" y="240"/>
                    <a:pt x="1518" y="240"/>
                  </a:cubicBezTo>
                  <a:cubicBezTo>
                    <a:pt x="1333" y="119"/>
                    <a:pt x="1333" y="119"/>
                    <a:pt x="1333" y="119"/>
                  </a:cubicBezTo>
                  <a:cubicBezTo>
                    <a:pt x="1132" y="190"/>
                    <a:pt x="1132" y="190"/>
                    <a:pt x="1132" y="190"/>
                  </a:cubicBezTo>
                  <a:cubicBezTo>
                    <a:pt x="1132" y="190"/>
                    <a:pt x="565" y="31"/>
                    <a:pt x="554" y="31"/>
                  </a:cubicBezTo>
                  <a:cubicBezTo>
                    <a:pt x="543" y="31"/>
                    <a:pt x="191" y="0"/>
                    <a:pt x="191" y="0"/>
                  </a:cubicBezTo>
                  <a:cubicBezTo>
                    <a:pt x="153" y="216"/>
                    <a:pt x="153" y="216"/>
                    <a:pt x="153" y="216"/>
                  </a:cubicBezTo>
                  <a:cubicBezTo>
                    <a:pt x="153" y="274"/>
                    <a:pt x="153" y="274"/>
                    <a:pt x="153" y="274"/>
                  </a:cubicBezTo>
                  <a:lnTo>
                    <a:pt x="154" y="279"/>
                  </a:lnTo>
                  <a:close/>
                </a:path>
              </a:pathLst>
            </a:custGeom>
            <a:solidFill>
              <a:srgbClr val="FCD767"/>
            </a:solidFill>
            <a:ln w="6350" cap="flat" cmpd="sng">
              <a:solidFill>
                <a:srgbClr val="FCFCFC"/>
              </a:solidFill>
              <a:miter lim="800000"/>
            </a:ln>
          </p:spPr>
          <p:txBody>
            <a:bodyPr/>
            <a:lstStyle/>
            <a:p>
              <a:endParaRPr lang="zh-CN" altLang="en-US"/>
            </a:p>
          </p:txBody>
        </p:sp>
        <p:sp>
          <p:nvSpPr>
            <p:cNvPr id="21555" name="Freeform 29"/>
            <p:cNvSpPr>
              <a:spLocks noChangeArrowheads="1"/>
            </p:cNvSpPr>
            <p:nvPr/>
          </p:nvSpPr>
          <p:spPr bwMode="auto">
            <a:xfrm>
              <a:off x="2163761" y="2466975"/>
              <a:ext cx="1212850" cy="1041400"/>
            </a:xfrm>
            <a:custGeom>
              <a:avLst/>
              <a:gdLst>
                <a:gd name="T0" fmla="*/ 124445456 w 2169"/>
                <a:gd name="T1" fmla="*/ 393510496 h 1862"/>
                <a:gd name="T2" fmla="*/ 146332673 w 2169"/>
                <a:gd name="T3" fmla="*/ 436677700 h 1862"/>
                <a:gd name="T4" fmla="*/ 166969017 w 2169"/>
                <a:gd name="T5" fmla="*/ 420725041 h 1862"/>
                <a:gd name="T6" fmla="*/ 187605919 w 2169"/>
                <a:gd name="T7" fmla="*/ 411965983 h 1862"/>
                <a:gd name="T8" fmla="*/ 180726952 w 2169"/>
                <a:gd name="T9" fmla="*/ 427293915 h 1862"/>
                <a:gd name="T10" fmla="*/ 198236949 w 2169"/>
                <a:gd name="T11" fmla="*/ 459512996 h 1862"/>
                <a:gd name="T12" fmla="*/ 228879166 w 2169"/>
                <a:gd name="T13" fmla="*/ 473901878 h 1862"/>
                <a:gd name="T14" fmla="*/ 247014321 w 2169"/>
                <a:gd name="T15" fmla="*/ 501741710 h 1862"/>
                <a:gd name="T16" fmla="*/ 258270508 w 2169"/>
                <a:gd name="T17" fmla="*/ 529581542 h 1862"/>
                <a:gd name="T18" fmla="*/ 262960866 w 2169"/>
                <a:gd name="T19" fmla="*/ 550852501 h 1862"/>
                <a:gd name="T20" fmla="*/ 286098957 w 2169"/>
                <a:gd name="T21" fmla="*/ 572436103 h 1862"/>
                <a:gd name="T22" fmla="*/ 314552564 w 2169"/>
                <a:gd name="T23" fmla="*/ 571497613 h 1862"/>
                <a:gd name="T24" fmla="*/ 332375140 w 2169"/>
                <a:gd name="T25" fmla="*/ 566179873 h 1862"/>
                <a:gd name="T26" fmla="*/ 353637200 w 2169"/>
                <a:gd name="T27" fmla="*/ 549600808 h 1862"/>
                <a:gd name="T28" fmla="*/ 347695969 w 2169"/>
                <a:gd name="T29" fmla="*/ 516756439 h 1862"/>
                <a:gd name="T30" fmla="*/ 353949779 w 2169"/>
                <a:gd name="T31" fmla="*/ 491732078 h 1862"/>
                <a:gd name="T32" fmla="*/ 378025606 w 2169"/>
                <a:gd name="T33" fmla="*/ 472650744 h 1862"/>
                <a:gd name="T34" fmla="*/ 386468026 w 2169"/>
                <a:gd name="T35" fmla="*/ 448877517 h 1862"/>
                <a:gd name="T36" fmla="*/ 393972151 w 2169"/>
                <a:gd name="T37" fmla="*/ 432924298 h 1862"/>
                <a:gd name="T38" fmla="*/ 416172507 w 2169"/>
                <a:gd name="T39" fmla="*/ 418222213 h 1862"/>
                <a:gd name="T40" fmla="*/ 433995083 w 2169"/>
                <a:gd name="T41" fmla="*/ 413217676 h 1862"/>
                <a:gd name="T42" fmla="*/ 437747145 w 2169"/>
                <a:gd name="T43" fmla="*/ 434175432 h 1862"/>
                <a:gd name="T44" fmla="*/ 454318848 w 2169"/>
                <a:gd name="T45" fmla="*/ 462015264 h 1862"/>
                <a:gd name="T46" fmla="*/ 482772454 w 2169"/>
                <a:gd name="T47" fmla="*/ 445436758 h 1862"/>
                <a:gd name="T48" fmla="*/ 499344157 w 2169"/>
                <a:gd name="T49" fmla="*/ 465768667 h 1862"/>
                <a:gd name="T50" fmla="*/ 530612089 w 2169"/>
                <a:gd name="T51" fmla="*/ 471399609 h 1862"/>
                <a:gd name="T52" fmla="*/ 550623276 w 2169"/>
                <a:gd name="T53" fmla="*/ 455133747 h 1862"/>
                <a:gd name="T54" fmla="*/ 534676731 w 2169"/>
                <a:gd name="T55" fmla="*/ 438554681 h 1862"/>
                <a:gd name="T56" fmla="*/ 514039828 w 2169"/>
                <a:gd name="T57" fmla="*/ 416658435 h 1862"/>
                <a:gd name="T58" fmla="*/ 537490498 w 2169"/>
                <a:gd name="T59" fmla="*/ 398828235 h 1862"/>
                <a:gd name="T60" fmla="*/ 558439979 w 2169"/>
                <a:gd name="T61" fmla="*/ 407586734 h 1862"/>
                <a:gd name="T62" fmla="*/ 523733122 w 2169"/>
                <a:gd name="T63" fmla="*/ 381936526 h 1862"/>
                <a:gd name="T64" fmla="*/ 503096219 w 2169"/>
                <a:gd name="T65" fmla="*/ 343461774 h 1862"/>
                <a:gd name="T66" fmla="*/ 523107405 w 2169"/>
                <a:gd name="T67" fmla="*/ 316247229 h 1862"/>
                <a:gd name="T68" fmla="*/ 523733122 w 2169"/>
                <a:gd name="T69" fmla="*/ 278397764 h 1862"/>
                <a:gd name="T70" fmla="*/ 550935854 w 2169"/>
                <a:gd name="T71" fmla="*/ 296227964 h 1862"/>
                <a:gd name="T72" fmla="*/ 579076882 w 2169"/>
                <a:gd name="T73" fmla="*/ 305611750 h 1862"/>
                <a:gd name="T74" fmla="*/ 615659771 w 2169"/>
                <a:gd name="T75" fmla="*/ 285592485 h 1862"/>
                <a:gd name="T76" fmla="*/ 625039927 w 2169"/>
                <a:gd name="T77" fmla="*/ 255250384 h 1862"/>
                <a:gd name="T78" fmla="*/ 664749721 w 2169"/>
                <a:gd name="T79" fmla="*/ 223343946 h 1862"/>
                <a:gd name="T80" fmla="*/ 675380751 w 2169"/>
                <a:gd name="T81" fmla="*/ 183304857 h 1862"/>
                <a:gd name="T82" fmla="*/ 662561111 w 2169"/>
                <a:gd name="T83" fmla="*/ 156090312 h 1862"/>
                <a:gd name="T84" fmla="*/ 617223223 w 2169"/>
                <a:gd name="T85" fmla="*/ 147957660 h 1862"/>
                <a:gd name="T86" fmla="*/ 591896522 w 2169"/>
                <a:gd name="T87" fmla="*/ 140450296 h 1862"/>
                <a:gd name="T88" fmla="*/ 549997559 w 2169"/>
                <a:gd name="T89" fmla="*/ 135757844 h 1862"/>
                <a:gd name="T90" fmla="*/ 510287765 w 2169"/>
                <a:gd name="T91" fmla="*/ 107918011 h 1862"/>
                <a:gd name="T92" fmla="*/ 211369168 w 2169"/>
                <a:gd name="T93" fmla="*/ 44105695 h 1862"/>
                <a:gd name="T94" fmla="*/ 37208605 w 2169"/>
                <a:gd name="T95" fmla="*/ 194878267 h 18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169"/>
                <a:gd name="T145" fmla="*/ 0 h 1862"/>
                <a:gd name="T146" fmla="*/ 2169 w 2169"/>
                <a:gd name="T147" fmla="*/ 1862 h 18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169" h="1862">
                  <a:moveTo>
                    <a:pt x="397" y="1154"/>
                  </a:moveTo>
                  <a:cubicBezTo>
                    <a:pt x="397" y="1154"/>
                    <a:pt x="400" y="1183"/>
                    <a:pt x="397" y="1194"/>
                  </a:cubicBezTo>
                  <a:cubicBezTo>
                    <a:pt x="394" y="1205"/>
                    <a:pt x="399" y="1249"/>
                    <a:pt x="398" y="1258"/>
                  </a:cubicBezTo>
                  <a:cubicBezTo>
                    <a:pt x="398" y="1267"/>
                    <a:pt x="388" y="1303"/>
                    <a:pt x="402" y="1329"/>
                  </a:cubicBezTo>
                  <a:cubicBezTo>
                    <a:pt x="415" y="1354"/>
                    <a:pt x="436" y="1365"/>
                    <a:pt x="442" y="1374"/>
                  </a:cubicBezTo>
                  <a:cubicBezTo>
                    <a:pt x="448" y="1382"/>
                    <a:pt x="463" y="1409"/>
                    <a:pt x="468" y="1396"/>
                  </a:cubicBezTo>
                  <a:cubicBezTo>
                    <a:pt x="474" y="1382"/>
                    <a:pt x="482" y="1382"/>
                    <a:pt x="491" y="1380"/>
                  </a:cubicBezTo>
                  <a:cubicBezTo>
                    <a:pt x="501" y="1379"/>
                    <a:pt x="522" y="1372"/>
                    <a:pt x="528" y="1365"/>
                  </a:cubicBezTo>
                  <a:cubicBezTo>
                    <a:pt x="534" y="1359"/>
                    <a:pt x="538" y="1363"/>
                    <a:pt x="534" y="1345"/>
                  </a:cubicBezTo>
                  <a:cubicBezTo>
                    <a:pt x="531" y="1327"/>
                    <a:pt x="536" y="1320"/>
                    <a:pt x="547" y="1310"/>
                  </a:cubicBezTo>
                  <a:cubicBezTo>
                    <a:pt x="558" y="1300"/>
                    <a:pt x="566" y="1296"/>
                    <a:pt x="578" y="1299"/>
                  </a:cubicBezTo>
                  <a:cubicBezTo>
                    <a:pt x="590" y="1303"/>
                    <a:pt x="596" y="1305"/>
                    <a:pt x="600" y="1317"/>
                  </a:cubicBezTo>
                  <a:cubicBezTo>
                    <a:pt x="604" y="1328"/>
                    <a:pt x="609" y="1334"/>
                    <a:pt x="613" y="1341"/>
                  </a:cubicBezTo>
                  <a:cubicBezTo>
                    <a:pt x="618" y="1348"/>
                    <a:pt x="617" y="1356"/>
                    <a:pt x="611" y="1357"/>
                  </a:cubicBezTo>
                  <a:cubicBezTo>
                    <a:pt x="604" y="1358"/>
                    <a:pt x="579" y="1354"/>
                    <a:pt x="578" y="1366"/>
                  </a:cubicBezTo>
                  <a:cubicBezTo>
                    <a:pt x="577" y="1379"/>
                    <a:pt x="588" y="1385"/>
                    <a:pt x="592" y="1394"/>
                  </a:cubicBezTo>
                  <a:cubicBezTo>
                    <a:pt x="597" y="1404"/>
                    <a:pt x="602" y="1419"/>
                    <a:pt x="609" y="1435"/>
                  </a:cubicBezTo>
                  <a:cubicBezTo>
                    <a:pt x="617" y="1450"/>
                    <a:pt x="619" y="1465"/>
                    <a:pt x="634" y="1469"/>
                  </a:cubicBezTo>
                  <a:cubicBezTo>
                    <a:pt x="650" y="1472"/>
                    <a:pt x="653" y="1471"/>
                    <a:pt x="668" y="1469"/>
                  </a:cubicBezTo>
                  <a:cubicBezTo>
                    <a:pt x="683" y="1466"/>
                    <a:pt x="708" y="1467"/>
                    <a:pt x="714" y="1481"/>
                  </a:cubicBezTo>
                  <a:cubicBezTo>
                    <a:pt x="721" y="1494"/>
                    <a:pt x="729" y="1502"/>
                    <a:pt x="732" y="1515"/>
                  </a:cubicBezTo>
                  <a:cubicBezTo>
                    <a:pt x="736" y="1529"/>
                    <a:pt x="742" y="1536"/>
                    <a:pt x="745" y="1548"/>
                  </a:cubicBezTo>
                  <a:cubicBezTo>
                    <a:pt x="749" y="1560"/>
                    <a:pt x="756" y="1576"/>
                    <a:pt x="768" y="1580"/>
                  </a:cubicBezTo>
                  <a:cubicBezTo>
                    <a:pt x="780" y="1585"/>
                    <a:pt x="784" y="1597"/>
                    <a:pt x="790" y="1604"/>
                  </a:cubicBezTo>
                  <a:cubicBezTo>
                    <a:pt x="796" y="1611"/>
                    <a:pt x="800" y="1616"/>
                    <a:pt x="799" y="1630"/>
                  </a:cubicBezTo>
                  <a:cubicBezTo>
                    <a:pt x="797" y="1644"/>
                    <a:pt x="794" y="1652"/>
                    <a:pt x="806" y="1666"/>
                  </a:cubicBezTo>
                  <a:cubicBezTo>
                    <a:pt x="818" y="1679"/>
                    <a:pt x="825" y="1682"/>
                    <a:pt x="826" y="1693"/>
                  </a:cubicBezTo>
                  <a:cubicBezTo>
                    <a:pt x="827" y="1704"/>
                    <a:pt x="834" y="1711"/>
                    <a:pt x="839" y="1709"/>
                  </a:cubicBezTo>
                  <a:cubicBezTo>
                    <a:pt x="844" y="1707"/>
                    <a:pt x="839" y="1715"/>
                    <a:pt x="839" y="1725"/>
                  </a:cubicBezTo>
                  <a:cubicBezTo>
                    <a:pt x="838" y="1736"/>
                    <a:pt x="833" y="1747"/>
                    <a:pt x="841" y="1761"/>
                  </a:cubicBezTo>
                  <a:cubicBezTo>
                    <a:pt x="849" y="1775"/>
                    <a:pt x="856" y="1786"/>
                    <a:pt x="859" y="1800"/>
                  </a:cubicBezTo>
                  <a:cubicBezTo>
                    <a:pt x="861" y="1814"/>
                    <a:pt x="863" y="1822"/>
                    <a:pt x="873" y="1821"/>
                  </a:cubicBezTo>
                  <a:cubicBezTo>
                    <a:pt x="882" y="1821"/>
                    <a:pt x="901" y="1813"/>
                    <a:pt x="915" y="1830"/>
                  </a:cubicBezTo>
                  <a:cubicBezTo>
                    <a:pt x="928" y="1846"/>
                    <a:pt x="910" y="1855"/>
                    <a:pt x="936" y="1859"/>
                  </a:cubicBezTo>
                  <a:cubicBezTo>
                    <a:pt x="962" y="1862"/>
                    <a:pt x="966" y="1858"/>
                    <a:pt x="971" y="1850"/>
                  </a:cubicBezTo>
                  <a:cubicBezTo>
                    <a:pt x="976" y="1843"/>
                    <a:pt x="994" y="1828"/>
                    <a:pt x="1006" y="1827"/>
                  </a:cubicBezTo>
                  <a:cubicBezTo>
                    <a:pt x="1018" y="1826"/>
                    <a:pt x="1022" y="1820"/>
                    <a:pt x="1025" y="1815"/>
                  </a:cubicBezTo>
                  <a:cubicBezTo>
                    <a:pt x="1028" y="1810"/>
                    <a:pt x="1044" y="1803"/>
                    <a:pt x="1049" y="1800"/>
                  </a:cubicBezTo>
                  <a:cubicBezTo>
                    <a:pt x="1054" y="1798"/>
                    <a:pt x="1064" y="1797"/>
                    <a:pt x="1063" y="1810"/>
                  </a:cubicBezTo>
                  <a:cubicBezTo>
                    <a:pt x="1062" y="1823"/>
                    <a:pt x="1065" y="1831"/>
                    <a:pt x="1074" y="1829"/>
                  </a:cubicBezTo>
                  <a:cubicBezTo>
                    <a:pt x="1082" y="1827"/>
                    <a:pt x="1093" y="1816"/>
                    <a:pt x="1099" y="1806"/>
                  </a:cubicBezTo>
                  <a:cubicBezTo>
                    <a:pt x="1104" y="1797"/>
                    <a:pt x="1131" y="1771"/>
                    <a:pt x="1131" y="1757"/>
                  </a:cubicBezTo>
                  <a:cubicBezTo>
                    <a:pt x="1131" y="1743"/>
                    <a:pt x="1139" y="1734"/>
                    <a:pt x="1139" y="1724"/>
                  </a:cubicBezTo>
                  <a:cubicBezTo>
                    <a:pt x="1139" y="1714"/>
                    <a:pt x="1145" y="1690"/>
                    <a:pt x="1128" y="1681"/>
                  </a:cubicBezTo>
                  <a:cubicBezTo>
                    <a:pt x="1112" y="1673"/>
                    <a:pt x="1110" y="1665"/>
                    <a:pt x="1112" y="1652"/>
                  </a:cubicBezTo>
                  <a:cubicBezTo>
                    <a:pt x="1114" y="1640"/>
                    <a:pt x="1118" y="1632"/>
                    <a:pt x="1117" y="1621"/>
                  </a:cubicBezTo>
                  <a:cubicBezTo>
                    <a:pt x="1117" y="1611"/>
                    <a:pt x="1109" y="1604"/>
                    <a:pt x="1119" y="1594"/>
                  </a:cubicBezTo>
                  <a:cubicBezTo>
                    <a:pt x="1130" y="1583"/>
                    <a:pt x="1127" y="1581"/>
                    <a:pt x="1132" y="1572"/>
                  </a:cubicBezTo>
                  <a:cubicBezTo>
                    <a:pt x="1138" y="1564"/>
                    <a:pt x="1157" y="1556"/>
                    <a:pt x="1169" y="1552"/>
                  </a:cubicBezTo>
                  <a:cubicBezTo>
                    <a:pt x="1182" y="1548"/>
                    <a:pt x="1187" y="1541"/>
                    <a:pt x="1195" y="1535"/>
                  </a:cubicBezTo>
                  <a:cubicBezTo>
                    <a:pt x="1202" y="1529"/>
                    <a:pt x="1208" y="1523"/>
                    <a:pt x="1209" y="1511"/>
                  </a:cubicBezTo>
                  <a:cubicBezTo>
                    <a:pt x="1211" y="1499"/>
                    <a:pt x="1213" y="1500"/>
                    <a:pt x="1223" y="1489"/>
                  </a:cubicBezTo>
                  <a:cubicBezTo>
                    <a:pt x="1234" y="1479"/>
                    <a:pt x="1236" y="1472"/>
                    <a:pt x="1238" y="1462"/>
                  </a:cubicBezTo>
                  <a:cubicBezTo>
                    <a:pt x="1239" y="1452"/>
                    <a:pt x="1249" y="1438"/>
                    <a:pt x="1236" y="1435"/>
                  </a:cubicBezTo>
                  <a:cubicBezTo>
                    <a:pt x="1223" y="1433"/>
                    <a:pt x="1209" y="1426"/>
                    <a:pt x="1219" y="1414"/>
                  </a:cubicBezTo>
                  <a:cubicBezTo>
                    <a:pt x="1229" y="1402"/>
                    <a:pt x="1231" y="1396"/>
                    <a:pt x="1243" y="1395"/>
                  </a:cubicBezTo>
                  <a:cubicBezTo>
                    <a:pt x="1254" y="1394"/>
                    <a:pt x="1254" y="1395"/>
                    <a:pt x="1260" y="1384"/>
                  </a:cubicBezTo>
                  <a:cubicBezTo>
                    <a:pt x="1265" y="1372"/>
                    <a:pt x="1264" y="1376"/>
                    <a:pt x="1280" y="1380"/>
                  </a:cubicBezTo>
                  <a:cubicBezTo>
                    <a:pt x="1296" y="1384"/>
                    <a:pt x="1303" y="1382"/>
                    <a:pt x="1311" y="1372"/>
                  </a:cubicBezTo>
                  <a:cubicBezTo>
                    <a:pt x="1320" y="1362"/>
                    <a:pt x="1326" y="1350"/>
                    <a:pt x="1331" y="1337"/>
                  </a:cubicBezTo>
                  <a:cubicBezTo>
                    <a:pt x="1335" y="1323"/>
                    <a:pt x="1337" y="1316"/>
                    <a:pt x="1348" y="1310"/>
                  </a:cubicBezTo>
                  <a:cubicBezTo>
                    <a:pt x="1359" y="1305"/>
                    <a:pt x="1366" y="1301"/>
                    <a:pt x="1374" y="1305"/>
                  </a:cubicBezTo>
                  <a:cubicBezTo>
                    <a:pt x="1383" y="1309"/>
                    <a:pt x="1406" y="1314"/>
                    <a:pt x="1388" y="1321"/>
                  </a:cubicBezTo>
                  <a:cubicBezTo>
                    <a:pt x="1370" y="1327"/>
                    <a:pt x="1374" y="1333"/>
                    <a:pt x="1372" y="1344"/>
                  </a:cubicBezTo>
                  <a:cubicBezTo>
                    <a:pt x="1369" y="1355"/>
                    <a:pt x="1372" y="1372"/>
                    <a:pt x="1383" y="1372"/>
                  </a:cubicBezTo>
                  <a:cubicBezTo>
                    <a:pt x="1394" y="1372"/>
                    <a:pt x="1413" y="1370"/>
                    <a:pt x="1400" y="1388"/>
                  </a:cubicBezTo>
                  <a:cubicBezTo>
                    <a:pt x="1386" y="1405"/>
                    <a:pt x="1375" y="1414"/>
                    <a:pt x="1380" y="1428"/>
                  </a:cubicBezTo>
                  <a:cubicBezTo>
                    <a:pt x="1385" y="1443"/>
                    <a:pt x="1395" y="1458"/>
                    <a:pt x="1404" y="1462"/>
                  </a:cubicBezTo>
                  <a:cubicBezTo>
                    <a:pt x="1414" y="1466"/>
                    <a:pt x="1438" y="1480"/>
                    <a:pt x="1453" y="1477"/>
                  </a:cubicBezTo>
                  <a:cubicBezTo>
                    <a:pt x="1468" y="1473"/>
                    <a:pt x="1488" y="1467"/>
                    <a:pt x="1501" y="1464"/>
                  </a:cubicBezTo>
                  <a:cubicBezTo>
                    <a:pt x="1514" y="1461"/>
                    <a:pt x="1513" y="1459"/>
                    <a:pt x="1520" y="1444"/>
                  </a:cubicBezTo>
                  <a:cubicBezTo>
                    <a:pt x="1527" y="1430"/>
                    <a:pt x="1520" y="1413"/>
                    <a:pt x="1544" y="1424"/>
                  </a:cubicBezTo>
                  <a:cubicBezTo>
                    <a:pt x="1568" y="1434"/>
                    <a:pt x="1575" y="1434"/>
                    <a:pt x="1575" y="1445"/>
                  </a:cubicBezTo>
                  <a:cubicBezTo>
                    <a:pt x="1576" y="1455"/>
                    <a:pt x="1569" y="1459"/>
                    <a:pt x="1575" y="1472"/>
                  </a:cubicBezTo>
                  <a:cubicBezTo>
                    <a:pt x="1582" y="1485"/>
                    <a:pt x="1579" y="1490"/>
                    <a:pt x="1597" y="1489"/>
                  </a:cubicBezTo>
                  <a:cubicBezTo>
                    <a:pt x="1615" y="1488"/>
                    <a:pt x="1611" y="1491"/>
                    <a:pt x="1625" y="1484"/>
                  </a:cubicBezTo>
                  <a:cubicBezTo>
                    <a:pt x="1638" y="1478"/>
                    <a:pt x="1654" y="1483"/>
                    <a:pt x="1668" y="1493"/>
                  </a:cubicBezTo>
                  <a:cubicBezTo>
                    <a:pt x="1682" y="1503"/>
                    <a:pt x="1685" y="1523"/>
                    <a:pt x="1697" y="1507"/>
                  </a:cubicBezTo>
                  <a:cubicBezTo>
                    <a:pt x="1709" y="1491"/>
                    <a:pt x="1715" y="1496"/>
                    <a:pt x="1722" y="1498"/>
                  </a:cubicBezTo>
                  <a:cubicBezTo>
                    <a:pt x="1730" y="1501"/>
                    <a:pt x="1733" y="1496"/>
                    <a:pt x="1742" y="1484"/>
                  </a:cubicBezTo>
                  <a:cubicBezTo>
                    <a:pt x="1751" y="1472"/>
                    <a:pt x="1751" y="1461"/>
                    <a:pt x="1761" y="1455"/>
                  </a:cubicBezTo>
                  <a:cubicBezTo>
                    <a:pt x="1771" y="1449"/>
                    <a:pt x="1775" y="1442"/>
                    <a:pt x="1768" y="1432"/>
                  </a:cubicBezTo>
                  <a:cubicBezTo>
                    <a:pt x="1761" y="1422"/>
                    <a:pt x="1739" y="1422"/>
                    <a:pt x="1732" y="1411"/>
                  </a:cubicBezTo>
                  <a:cubicBezTo>
                    <a:pt x="1726" y="1401"/>
                    <a:pt x="1719" y="1403"/>
                    <a:pt x="1710" y="1402"/>
                  </a:cubicBezTo>
                  <a:cubicBezTo>
                    <a:pt x="1702" y="1402"/>
                    <a:pt x="1704" y="1393"/>
                    <a:pt x="1697" y="1380"/>
                  </a:cubicBezTo>
                  <a:cubicBezTo>
                    <a:pt x="1690" y="1366"/>
                    <a:pt x="1680" y="1359"/>
                    <a:pt x="1664" y="1357"/>
                  </a:cubicBezTo>
                  <a:cubicBezTo>
                    <a:pt x="1647" y="1355"/>
                    <a:pt x="1641" y="1342"/>
                    <a:pt x="1644" y="1332"/>
                  </a:cubicBezTo>
                  <a:cubicBezTo>
                    <a:pt x="1646" y="1322"/>
                    <a:pt x="1649" y="1309"/>
                    <a:pt x="1666" y="1306"/>
                  </a:cubicBezTo>
                  <a:cubicBezTo>
                    <a:pt x="1683" y="1303"/>
                    <a:pt x="1701" y="1304"/>
                    <a:pt x="1702" y="1295"/>
                  </a:cubicBezTo>
                  <a:cubicBezTo>
                    <a:pt x="1703" y="1285"/>
                    <a:pt x="1708" y="1267"/>
                    <a:pt x="1719" y="1275"/>
                  </a:cubicBezTo>
                  <a:cubicBezTo>
                    <a:pt x="1731" y="1282"/>
                    <a:pt x="1752" y="1303"/>
                    <a:pt x="1758" y="1311"/>
                  </a:cubicBezTo>
                  <a:cubicBezTo>
                    <a:pt x="1764" y="1319"/>
                    <a:pt x="1775" y="1340"/>
                    <a:pt x="1780" y="1332"/>
                  </a:cubicBezTo>
                  <a:cubicBezTo>
                    <a:pt x="1785" y="1325"/>
                    <a:pt x="1795" y="1319"/>
                    <a:pt x="1786" y="1303"/>
                  </a:cubicBezTo>
                  <a:cubicBezTo>
                    <a:pt x="1776" y="1286"/>
                    <a:pt x="1755" y="1262"/>
                    <a:pt x="1751" y="1252"/>
                  </a:cubicBezTo>
                  <a:cubicBezTo>
                    <a:pt x="1747" y="1242"/>
                    <a:pt x="1726" y="1226"/>
                    <a:pt x="1712" y="1230"/>
                  </a:cubicBezTo>
                  <a:cubicBezTo>
                    <a:pt x="1698" y="1234"/>
                    <a:pt x="1677" y="1241"/>
                    <a:pt x="1675" y="1221"/>
                  </a:cubicBezTo>
                  <a:cubicBezTo>
                    <a:pt x="1672" y="1202"/>
                    <a:pt x="1678" y="1164"/>
                    <a:pt x="1646" y="1163"/>
                  </a:cubicBezTo>
                  <a:cubicBezTo>
                    <a:pt x="1614" y="1161"/>
                    <a:pt x="1613" y="1158"/>
                    <a:pt x="1612" y="1144"/>
                  </a:cubicBezTo>
                  <a:cubicBezTo>
                    <a:pt x="1612" y="1131"/>
                    <a:pt x="1613" y="1110"/>
                    <a:pt x="1609" y="1098"/>
                  </a:cubicBezTo>
                  <a:cubicBezTo>
                    <a:pt x="1606" y="1085"/>
                    <a:pt x="1603" y="1071"/>
                    <a:pt x="1616" y="1068"/>
                  </a:cubicBezTo>
                  <a:cubicBezTo>
                    <a:pt x="1629" y="1064"/>
                    <a:pt x="1649" y="1064"/>
                    <a:pt x="1661" y="1050"/>
                  </a:cubicBezTo>
                  <a:cubicBezTo>
                    <a:pt x="1673" y="1035"/>
                    <a:pt x="1676" y="1026"/>
                    <a:pt x="1673" y="1011"/>
                  </a:cubicBezTo>
                  <a:cubicBezTo>
                    <a:pt x="1669" y="997"/>
                    <a:pt x="1658" y="968"/>
                    <a:pt x="1652" y="957"/>
                  </a:cubicBezTo>
                  <a:cubicBezTo>
                    <a:pt x="1646" y="945"/>
                    <a:pt x="1642" y="924"/>
                    <a:pt x="1649" y="914"/>
                  </a:cubicBezTo>
                  <a:cubicBezTo>
                    <a:pt x="1655" y="904"/>
                    <a:pt x="1667" y="893"/>
                    <a:pt x="1675" y="890"/>
                  </a:cubicBezTo>
                  <a:cubicBezTo>
                    <a:pt x="1683" y="887"/>
                    <a:pt x="1692" y="886"/>
                    <a:pt x="1709" y="893"/>
                  </a:cubicBezTo>
                  <a:cubicBezTo>
                    <a:pt x="1727" y="899"/>
                    <a:pt x="1734" y="917"/>
                    <a:pt x="1743" y="932"/>
                  </a:cubicBezTo>
                  <a:cubicBezTo>
                    <a:pt x="1751" y="946"/>
                    <a:pt x="1747" y="955"/>
                    <a:pt x="1762" y="947"/>
                  </a:cubicBezTo>
                  <a:cubicBezTo>
                    <a:pt x="1777" y="939"/>
                    <a:pt x="1778" y="938"/>
                    <a:pt x="1793" y="935"/>
                  </a:cubicBezTo>
                  <a:cubicBezTo>
                    <a:pt x="1807" y="932"/>
                    <a:pt x="1818" y="933"/>
                    <a:pt x="1830" y="951"/>
                  </a:cubicBezTo>
                  <a:cubicBezTo>
                    <a:pt x="1842" y="969"/>
                    <a:pt x="1838" y="967"/>
                    <a:pt x="1852" y="977"/>
                  </a:cubicBezTo>
                  <a:cubicBezTo>
                    <a:pt x="1867" y="988"/>
                    <a:pt x="1885" y="988"/>
                    <a:pt x="1898" y="986"/>
                  </a:cubicBezTo>
                  <a:cubicBezTo>
                    <a:pt x="1911" y="984"/>
                    <a:pt x="1937" y="980"/>
                    <a:pt x="1942" y="965"/>
                  </a:cubicBezTo>
                  <a:cubicBezTo>
                    <a:pt x="1947" y="951"/>
                    <a:pt x="1966" y="925"/>
                    <a:pt x="1969" y="913"/>
                  </a:cubicBezTo>
                  <a:cubicBezTo>
                    <a:pt x="1973" y="900"/>
                    <a:pt x="1975" y="885"/>
                    <a:pt x="1983" y="872"/>
                  </a:cubicBezTo>
                  <a:cubicBezTo>
                    <a:pt x="1991" y="860"/>
                    <a:pt x="1996" y="847"/>
                    <a:pt x="1992" y="837"/>
                  </a:cubicBezTo>
                  <a:cubicBezTo>
                    <a:pt x="1987" y="826"/>
                    <a:pt x="1985" y="820"/>
                    <a:pt x="1999" y="816"/>
                  </a:cubicBezTo>
                  <a:cubicBezTo>
                    <a:pt x="2014" y="811"/>
                    <a:pt x="2032" y="808"/>
                    <a:pt x="2052" y="805"/>
                  </a:cubicBezTo>
                  <a:cubicBezTo>
                    <a:pt x="2071" y="801"/>
                    <a:pt x="2089" y="786"/>
                    <a:pt x="2095" y="777"/>
                  </a:cubicBezTo>
                  <a:cubicBezTo>
                    <a:pt x="2101" y="768"/>
                    <a:pt x="2125" y="725"/>
                    <a:pt x="2126" y="714"/>
                  </a:cubicBezTo>
                  <a:cubicBezTo>
                    <a:pt x="2128" y="702"/>
                    <a:pt x="2136" y="671"/>
                    <a:pt x="2140" y="659"/>
                  </a:cubicBezTo>
                  <a:cubicBezTo>
                    <a:pt x="2144" y="647"/>
                    <a:pt x="2150" y="631"/>
                    <a:pt x="2157" y="620"/>
                  </a:cubicBezTo>
                  <a:cubicBezTo>
                    <a:pt x="2164" y="610"/>
                    <a:pt x="2169" y="597"/>
                    <a:pt x="2160" y="586"/>
                  </a:cubicBezTo>
                  <a:cubicBezTo>
                    <a:pt x="2151" y="575"/>
                    <a:pt x="2137" y="561"/>
                    <a:pt x="2147" y="550"/>
                  </a:cubicBezTo>
                  <a:cubicBezTo>
                    <a:pt x="2157" y="540"/>
                    <a:pt x="2168" y="530"/>
                    <a:pt x="2168" y="518"/>
                  </a:cubicBezTo>
                  <a:cubicBezTo>
                    <a:pt x="2168" y="506"/>
                    <a:pt x="2145" y="486"/>
                    <a:pt x="2119" y="499"/>
                  </a:cubicBezTo>
                  <a:cubicBezTo>
                    <a:pt x="2094" y="512"/>
                    <a:pt x="2064" y="526"/>
                    <a:pt x="2050" y="518"/>
                  </a:cubicBezTo>
                  <a:cubicBezTo>
                    <a:pt x="2035" y="511"/>
                    <a:pt x="2018" y="493"/>
                    <a:pt x="2012" y="482"/>
                  </a:cubicBezTo>
                  <a:cubicBezTo>
                    <a:pt x="2006" y="471"/>
                    <a:pt x="1989" y="465"/>
                    <a:pt x="1974" y="473"/>
                  </a:cubicBezTo>
                  <a:cubicBezTo>
                    <a:pt x="1959" y="481"/>
                    <a:pt x="1961" y="479"/>
                    <a:pt x="1958" y="456"/>
                  </a:cubicBezTo>
                  <a:cubicBezTo>
                    <a:pt x="1955" y="434"/>
                    <a:pt x="1942" y="445"/>
                    <a:pt x="1933" y="453"/>
                  </a:cubicBezTo>
                  <a:cubicBezTo>
                    <a:pt x="1925" y="461"/>
                    <a:pt x="1899" y="455"/>
                    <a:pt x="1893" y="449"/>
                  </a:cubicBezTo>
                  <a:cubicBezTo>
                    <a:pt x="1887" y="443"/>
                    <a:pt x="1900" y="436"/>
                    <a:pt x="1897" y="419"/>
                  </a:cubicBezTo>
                  <a:cubicBezTo>
                    <a:pt x="1895" y="401"/>
                    <a:pt x="1865" y="393"/>
                    <a:pt x="1839" y="402"/>
                  </a:cubicBezTo>
                  <a:cubicBezTo>
                    <a:pt x="1813" y="412"/>
                    <a:pt x="1779" y="430"/>
                    <a:pt x="1759" y="434"/>
                  </a:cubicBezTo>
                  <a:cubicBezTo>
                    <a:pt x="1738" y="438"/>
                    <a:pt x="1710" y="424"/>
                    <a:pt x="1713" y="407"/>
                  </a:cubicBezTo>
                  <a:cubicBezTo>
                    <a:pt x="1716" y="390"/>
                    <a:pt x="1713" y="388"/>
                    <a:pt x="1695" y="386"/>
                  </a:cubicBezTo>
                  <a:cubicBezTo>
                    <a:pt x="1677" y="384"/>
                    <a:pt x="1655" y="395"/>
                    <a:pt x="1632" y="345"/>
                  </a:cubicBezTo>
                  <a:cubicBezTo>
                    <a:pt x="1609" y="295"/>
                    <a:pt x="1295" y="100"/>
                    <a:pt x="1295" y="100"/>
                  </a:cubicBezTo>
                  <a:cubicBezTo>
                    <a:pt x="1041" y="0"/>
                    <a:pt x="1041" y="0"/>
                    <a:pt x="1041" y="0"/>
                  </a:cubicBezTo>
                  <a:cubicBezTo>
                    <a:pt x="676" y="141"/>
                    <a:pt x="676" y="141"/>
                    <a:pt x="676" y="141"/>
                  </a:cubicBezTo>
                  <a:cubicBezTo>
                    <a:pt x="252" y="164"/>
                    <a:pt x="252" y="164"/>
                    <a:pt x="252" y="164"/>
                  </a:cubicBezTo>
                  <a:cubicBezTo>
                    <a:pt x="0" y="303"/>
                    <a:pt x="0" y="303"/>
                    <a:pt x="0" y="303"/>
                  </a:cubicBezTo>
                  <a:cubicBezTo>
                    <a:pt x="119" y="623"/>
                    <a:pt x="119" y="623"/>
                    <a:pt x="119" y="623"/>
                  </a:cubicBezTo>
                  <a:cubicBezTo>
                    <a:pt x="297" y="1121"/>
                    <a:pt x="297" y="1121"/>
                    <a:pt x="297" y="1121"/>
                  </a:cubicBezTo>
                  <a:lnTo>
                    <a:pt x="397" y="1154"/>
                  </a:lnTo>
                  <a:close/>
                </a:path>
              </a:pathLst>
            </a:custGeom>
            <a:solidFill>
              <a:srgbClr val="FCD767"/>
            </a:solidFill>
            <a:ln w="6350" cap="flat" cmpd="sng">
              <a:solidFill>
                <a:srgbClr val="FCFCFC"/>
              </a:solidFill>
              <a:miter lim="800000"/>
            </a:ln>
          </p:spPr>
          <p:txBody>
            <a:bodyPr/>
            <a:lstStyle/>
            <a:p>
              <a:endParaRPr lang="zh-CN" altLang="en-US"/>
            </a:p>
          </p:txBody>
        </p:sp>
        <p:sp>
          <p:nvSpPr>
            <p:cNvPr id="21556" name="Freeform 30"/>
            <p:cNvSpPr>
              <a:spLocks noChangeArrowheads="1"/>
            </p:cNvSpPr>
            <p:nvPr/>
          </p:nvSpPr>
          <p:spPr bwMode="auto">
            <a:xfrm>
              <a:off x="1884362" y="1438275"/>
              <a:ext cx="1492250" cy="1277937"/>
            </a:xfrm>
            <a:custGeom>
              <a:avLst/>
              <a:gdLst>
                <a:gd name="T0" fmla="*/ 227599738 w 2667"/>
                <a:gd name="T1" fmla="*/ 14099849 h 2283"/>
                <a:gd name="T2" fmla="*/ 256715119 w 2667"/>
                <a:gd name="T3" fmla="*/ 48880111 h 2283"/>
                <a:gd name="T4" fmla="*/ 253584024 w 2667"/>
                <a:gd name="T5" fmla="*/ 100580303 h 2283"/>
                <a:gd name="T6" fmla="*/ 263602298 w 2667"/>
                <a:gd name="T7" fmla="*/ 141313635 h 2283"/>
                <a:gd name="T8" fmla="*/ 293030452 w 2667"/>
                <a:gd name="T9" fmla="*/ 175466963 h 2283"/>
                <a:gd name="T10" fmla="*/ 318701964 w 2667"/>
                <a:gd name="T11" fmla="*/ 159173407 h 2283"/>
                <a:gd name="T12" fmla="*/ 366288345 w 2667"/>
                <a:gd name="T13" fmla="*/ 159486873 h 2283"/>
                <a:gd name="T14" fmla="*/ 358774500 w 2667"/>
                <a:gd name="T15" fmla="*/ 196146817 h 2283"/>
                <a:gd name="T16" fmla="*/ 376932726 w 2667"/>
                <a:gd name="T17" fmla="*/ 224973448 h 2283"/>
                <a:gd name="T18" fmla="*/ 412621952 w 2667"/>
                <a:gd name="T19" fmla="*/ 244087087 h 2283"/>
                <a:gd name="T20" fmla="*/ 441424560 w 2667"/>
                <a:gd name="T21" fmla="*/ 276987107 h 2283"/>
                <a:gd name="T22" fmla="*/ 478366000 w 2667"/>
                <a:gd name="T23" fmla="*/ 284820419 h 2283"/>
                <a:gd name="T24" fmla="*/ 510925250 w 2667"/>
                <a:gd name="T25" fmla="*/ 260380084 h 2283"/>
                <a:gd name="T26" fmla="*/ 551623893 w 2667"/>
                <a:gd name="T27" fmla="*/ 252233865 h 2283"/>
                <a:gd name="T28" fmla="*/ 586061464 w 2667"/>
                <a:gd name="T29" fmla="*/ 275733800 h 2283"/>
                <a:gd name="T30" fmla="*/ 581678155 w 2667"/>
                <a:gd name="T31" fmla="*/ 303620591 h 2283"/>
                <a:gd name="T32" fmla="*/ 556946083 w 2667"/>
                <a:gd name="T33" fmla="*/ 323986977 h 2283"/>
                <a:gd name="T34" fmla="*/ 559450512 w 2667"/>
                <a:gd name="T35" fmla="*/ 360020546 h 2283"/>
                <a:gd name="T36" fmla="*/ 590756988 w 2667"/>
                <a:gd name="T37" fmla="*/ 383520481 h 2283"/>
                <a:gd name="T38" fmla="*/ 613297964 w 2667"/>
                <a:gd name="T39" fmla="*/ 397933797 h 2283"/>
                <a:gd name="T40" fmla="*/ 640535024 w 2667"/>
                <a:gd name="T41" fmla="*/ 423000506 h 2283"/>
                <a:gd name="T42" fmla="*/ 661197119 w 2667"/>
                <a:gd name="T43" fmla="*/ 460913756 h 2283"/>
                <a:gd name="T44" fmla="*/ 649300524 w 2667"/>
                <a:gd name="T45" fmla="*/ 488800547 h 2283"/>
                <a:gd name="T46" fmla="*/ 687808071 w 2667"/>
                <a:gd name="T47" fmla="*/ 518254112 h 2283"/>
                <a:gd name="T48" fmla="*/ 715044571 w 2667"/>
                <a:gd name="T49" fmla="*/ 503527329 h 2283"/>
                <a:gd name="T50" fmla="*/ 741342190 w 2667"/>
                <a:gd name="T51" fmla="*/ 470313842 h 2283"/>
                <a:gd name="T52" fmla="*/ 719427881 w 2667"/>
                <a:gd name="T53" fmla="*/ 455273593 h 2283"/>
                <a:gd name="T54" fmla="*/ 722871190 w 2667"/>
                <a:gd name="T55" fmla="*/ 429893977 h 2283"/>
                <a:gd name="T56" fmla="*/ 732263357 w 2667"/>
                <a:gd name="T57" fmla="*/ 401693719 h 2283"/>
                <a:gd name="T58" fmla="*/ 752926012 w 2667"/>
                <a:gd name="T59" fmla="*/ 412033645 h 2283"/>
                <a:gd name="T60" fmla="*/ 798633512 w 2667"/>
                <a:gd name="T61" fmla="*/ 435533580 h 2283"/>
                <a:gd name="T62" fmla="*/ 824618357 w 2667"/>
                <a:gd name="T63" fmla="*/ 447127374 h 2283"/>
                <a:gd name="T64" fmla="*/ 825557238 w 2667"/>
                <a:gd name="T65" fmla="*/ 481907076 h 2283"/>
                <a:gd name="T66" fmla="*/ 829314440 w 2667"/>
                <a:gd name="T67" fmla="*/ 508227092 h 2283"/>
                <a:gd name="T68" fmla="*/ 797381298 w 2667"/>
                <a:gd name="T69" fmla="*/ 528594039 h 2283"/>
                <a:gd name="T70" fmla="*/ 787050250 w 2667"/>
                <a:gd name="T71" fmla="*/ 547393650 h 2283"/>
                <a:gd name="T72" fmla="*/ 747290488 w 2667"/>
                <a:gd name="T73" fmla="*/ 550213732 h 2283"/>
                <a:gd name="T74" fmla="*/ 716610119 w 2667"/>
                <a:gd name="T75" fmla="*/ 558047044 h 2283"/>
                <a:gd name="T76" fmla="*/ 708783500 w 2667"/>
                <a:gd name="T77" fmla="*/ 586874235 h 2283"/>
                <a:gd name="T78" fmla="*/ 713792357 w 2667"/>
                <a:gd name="T79" fmla="*/ 613194252 h 2283"/>
                <a:gd name="T80" fmla="*/ 714731798 w 2667"/>
                <a:gd name="T81" fmla="*/ 646094272 h 2283"/>
                <a:gd name="T82" fmla="*/ 686242524 w 2667"/>
                <a:gd name="T83" fmla="*/ 643900564 h 2283"/>
                <a:gd name="T84" fmla="*/ 673719821 w 2667"/>
                <a:gd name="T85" fmla="*/ 692780675 h 2283"/>
                <a:gd name="T86" fmla="*/ 641787238 w 2667"/>
                <a:gd name="T87" fmla="*/ 714400928 h 2283"/>
                <a:gd name="T88" fmla="*/ 596705286 w 2667"/>
                <a:gd name="T89" fmla="*/ 676174211 h 2283"/>
                <a:gd name="T90" fmla="*/ 552876107 w 2667"/>
                <a:gd name="T91" fmla="*/ 656120732 h 2283"/>
                <a:gd name="T92" fmla="*/ 525639048 w 2667"/>
                <a:gd name="T93" fmla="*/ 602227391 h 2283"/>
                <a:gd name="T94" fmla="*/ 475861571 w 2667"/>
                <a:gd name="T95" fmla="*/ 619460789 h 2283"/>
                <a:gd name="T96" fmla="*/ 443302881 w 2667"/>
                <a:gd name="T97" fmla="*/ 642020883 h 2283"/>
                <a:gd name="T98" fmla="*/ 193162167 w 2667"/>
                <a:gd name="T99" fmla="*/ 318346813 h 2283"/>
                <a:gd name="T100" fmla="*/ 0 w 2667"/>
                <a:gd name="T101" fmla="*/ 184867049 h 2283"/>
                <a:gd name="T102" fmla="*/ 168742869 w 2667"/>
                <a:gd name="T103" fmla="*/ 0 h 228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67"/>
                <a:gd name="T157" fmla="*/ 0 h 2283"/>
                <a:gd name="T158" fmla="*/ 2667 w 2667"/>
                <a:gd name="T159" fmla="*/ 2283 h 228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67" h="2283">
                  <a:moveTo>
                    <a:pt x="622" y="23"/>
                  </a:moveTo>
                  <a:cubicBezTo>
                    <a:pt x="630" y="30"/>
                    <a:pt x="646" y="32"/>
                    <a:pt x="681" y="32"/>
                  </a:cubicBezTo>
                  <a:cubicBezTo>
                    <a:pt x="737" y="34"/>
                    <a:pt x="706" y="35"/>
                    <a:pt x="727" y="45"/>
                  </a:cubicBezTo>
                  <a:cubicBezTo>
                    <a:pt x="747" y="55"/>
                    <a:pt x="759" y="63"/>
                    <a:pt x="793" y="54"/>
                  </a:cubicBezTo>
                  <a:cubicBezTo>
                    <a:pt x="793" y="54"/>
                    <a:pt x="808" y="76"/>
                    <a:pt x="809" y="88"/>
                  </a:cubicBezTo>
                  <a:cubicBezTo>
                    <a:pt x="810" y="100"/>
                    <a:pt x="819" y="137"/>
                    <a:pt x="820" y="156"/>
                  </a:cubicBezTo>
                  <a:cubicBezTo>
                    <a:pt x="821" y="174"/>
                    <a:pt x="823" y="188"/>
                    <a:pt x="820" y="203"/>
                  </a:cubicBezTo>
                  <a:cubicBezTo>
                    <a:pt x="816" y="218"/>
                    <a:pt x="812" y="230"/>
                    <a:pt x="808" y="246"/>
                  </a:cubicBezTo>
                  <a:cubicBezTo>
                    <a:pt x="804" y="262"/>
                    <a:pt x="807" y="310"/>
                    <a:pt x="810" y="321"/>
                  </a:cubicBezTo>
                  <a:cubicBezTo>
                    <a:pt x="814" y="332"/>
                    <a:pt x="822" y="335"/>
                    <a:pt x="827" y="352"/>
                  </a:cubicBezTo>
                  <a:cubicBezTo>
                    <a:pt x="832" y="370"/>
                    <a:pt x="834" y="396"/>
                    <a:pt x="834" y="411"/>
                  </a:cubicBezTo>
                  <a:cubicBezTo>
                    <a:pt x="834" y="426"/>
                    <a:pt x="831" y="440"/>
                    <a:pt x="842" y="451"/>
                  </a:cubicBezTo>
                  <a:cubicBezTo>
                    <a:pt x="853" y="462"/>
                    <a:pt x="870" y="484"/>
                    <a:pt x="873" y="497"/>
                  </a:cubicBezTo>
                  <a:cubicBezTo>
                    <a:pt x="876" y="509"/>
                    <a:pt x="881" y="542"/>
                    <a:pt x="895" y="549"/>
                  </a:cubicBezTo>
                  <a:cubicBezTo>
                    <a:pt x="908" y="557"/>
                    <a:pt x="924" y="565"/>
                    <a:pt x="936" y="560"/>
                  </a:cubicBezTo>
                  <a:cubicBezTo>
                    <a:pt x="947" y="555"/>
                    <a:pt x="956" y="559"/>
                    <a:pt x="963" y="541"/>
                  </a:cubicBezTo>
                  <a:cubicBezTo>
                    <a:pt x="971" y="524"/>
                    <a:pt x="981" y="534"/>
                    <a:pt x="994" y="528"/>
                  </a:cubicBezTo>
                  <a:cubicBezTo>
                    <a:pt x="1007" y="523"/>
                    <a:pt x="1013" y="518"/>
                    <a:pt x="1018" y="508"/>
                  </a:cubicBezTo>
                  <a:cubicBezTo>
                    <a:pt x="1024" y="499"/>
                    <a:pt x="1049" y="486"/>
                    <a:pt x="1061" y="487"/>
                  </a:cubicBezTo>
                  <a:cubicBezTo>
                    <a:pt x="1072" y="487"/>
                    <a:pt x="1093" y="490"/>
                    <a:pt x="1116" y="496"/>
                  </a:cubicBezTo>
                  <a:cubicBezTo>
                    <a:pt x="1139" y="501"/>
                    <a:pt x="1165" y="491"/>
                    <a:pt x="1170" y="509"/>
                  </a:cubicBezTo>
                  <a:cubicBezTo>
                    <a:pt x="1174" y="527"/>
                    <a:pt x="1179" y="546"/>
                    <a:pt x="1170" y="566"/>
                  </a:cubicBezTo>
                  <a:cubicBezTo>
                    <a:pt x="1161" y="586"/>
                    <a:pt x="1162" y="593"/>
                    <a:pt x="1161" y="609"/>
                  </a:cubicBezTo>
                  <a:cubicBezTo>
                    <a:pt x="1159" y="624"/>
                    <a:pt x="1161" y="626"/>
                    <a:pt x="1146" y="626"/>
                  </a:cubicBezTo>
                  <a:cubicBezTo>
                    <a:pt x="1131" y="625"/>
                    <a:pt x="1122" y="639"/>
                    <a:pt x="1124" y="648"/>
                  </a:cubicBezTo>
                  <a:cubicBezTo>
                    <a:pt x="1126" y="657"/>
                    <a:pt x="1122" y="666"/>
                    <a:pt x="1146" y="674"/>
                  </a:cubicBezTo>
                  <a:cubicBezTo>
                    <a:pt x="1170" y="683"/>
                    <a:pt x="1196" y="707"/>
                    <a:pt x="1204" y="718"/>
                  </a:cubicBezTo>
                  <a:cubicBezTo>
                    <a:pt x="1212" y="730"/>
                    <a:pt x="1219" y="756"/>
                    <a:pt x="1237" y="755"/>
                  </a:cubicBezTo>
                  <a:cubicBezTo>
                    <a:pt x="1255" y="754"/>
                    <a:pt x="1270" y="752"/>
                    <a:pt x="1286" y="755"/>
                  </a:cubicBezTo>
                  <a:cubicBezTo>
                    <a:pt x="1302" y="757"/>
                    <a:pt x="1323" y="761"/>
                    <a:pt x="1318" y="779"/>
                  </a:cubicBezTo>
                  <a:cubicBezTo>
                    <a:pt x="1314" y="797"/>
                    <a:pt x="1309" y="805"/>
                    <a:pt x="1312" y="823"/>
                  </a:cubicBezTo>
                  <a:cubicBezTo>
                    <a:pt x="1316" y="842"/>
                    <a:pt x="1331" y="871"/>
                    <a:pt x="1351" y="878"/>
                  </a:cubicBezTo>
                  <a:cubicBezTo>
                    <a:pt x="1371" y="885"/>
                    <a:pt x="1397" y="885"/>
                    <a:pt x="1410" y="884"/>
                  </a:cubicBezTo>
                  <a:cubicBezTo>
                    <a:pt x="1422" y="884"/>
                    <a:pt x="1430" y="901"/>
                    <a:pt x="1449" y="900"/>
                  </a:cubicBezTo>
                  <a:cubicBezTo>
                    <a:pt x="1468" y="899"/>
                    <a:pt x="1479" y="897"/>
                    <a:pt x="1491" y="903"/>
                  </a:cubicBezTo>
                  <a:cubicBezTo>
                    <a:pt x="1503" y="909"/>
                    <a:pt x="1520" y="914"/>
                    <a:pt x="1528" y="909"/>
                  </a:cubicBezTo>
                  <a:cubicBezTo>
                    <a:pt x="1537" y="903"/>
                    <a:pt x="1560" y="888"/>
                    <a:pt x="1565" y="879"/>
                  </a:cubicBezTo>
                  <a:cubicBezTo>
                    <a:pt x="1570" y="871"/>
                    <a:pt x="1596" y="847"/>
                    <a:pt x="1601" y="839"/>
                  </a:cubicBezTo>
                  <a:cubicBezTo>
                    <a:pt x="1605" y="832"/>
                    <a:pt x="1616" y="825"/>
                    <a:pt x="1632" y="831"/>
                  </a:cubicBezTo>
                  <a:cubicBezTo>
                    <a:pt x="1648" y="837"/>
                    <a:pt x="1661" y="836"/>
                    <a:pt x="1670" y="819"/>
                  </a:cubicBezTo>
                  <a:cubicBezTo>
                    <a:pt x="1680" y="802"/>
                    <a:pt x="1692" y="794"/>
                    <a:pt x="1712" y="795"/>
                  </a:cubicBezTo>
                  <a:cubicBezTo>
                    <a:pt x="1731" y="797"/>
                    <a:pt x="1746" y="805"/>
                    <a:pt x="1762" y="805"/>
                  </a:cubicBezTo>
                  <a:cubicBezTo>
                    <a:pt x="1777" y="805"/>
                    <a:pt x="1814" y="806"/>
                    <a:pt x="1821" y="812"/>
                  </a:cubicBezTo>
                  <a:cubicBezTo>
                    <a:pt x="1828" y="817"/>
                    <a:pt x="1849" y="828"/>
                    <a:pt x="1858" y="834"/>
                  </a:cubicBezTo>
                  <a:cubicBezTo>
                    <a:pt x="1867" y="840"/>
                    <a:pt x="1880" y="856"/>
                    <a:pt x="1872" y="880"/>
                  </a:cubicBezTo>
                  <a:cubicBezTo>
                    <a:pt x="1863" y="904"/>
                    <a:pt x="1865" y="900"/>
                    <a:pt x="1855" y="905"/>
                  </a:cubicBezTo>
                  <a:cubicBezTo>
                    <a:pt x="1845" y="911"/>
                    <a:pt x="1840" y="911"/>
                    <a:pt x="1850" y="927"/>
                  </a:cubicBezTo>
                  <a:cubicBezTo>
                    <a:pt x="1859" y="943"/>
                    <a:pt x="1862" y="957"/>
                    <a:pt x="1858" y="969"/>
                  </a:cubicBezTo>
                  <a:cubicBezTo>
                    <a:pt x="1854" y="981"/>
                    <a:pt x="1856" y="997"/>
                    <a:pt x="1835" y="1004"/>
                  </a:cubicBezTo>
                  <a:cubicBezTo>
                    <a:pt x="1814" y="1011"/>
                    <a:pt x="1807" y="1013"/>
                    <a:pt x="1796" y="1016"/>
                  </a:cubicBezTo>
                  <a:cubicBezTo>
                    <a:pt x="1785" y="1020"/>
                    <a:pt x="1772" y="1023"/>
                    <a:pt x="1779" y="1034"/>
                  </a:cubicBezTo>
                  <a:cubicBezTo>
                    <a:pt x="1786" y="1044"/>
                    <a:pt x="1787" y="1054"/>
                    <a:pt x="1782" y="1066"/>
                  </a:cubicBezTo>
                  <a:cubicBezTo>
                    <a:pt x="1777" y="1079"/>
                    <a:pt x="1769" y="1084"/>
                    <a:pt x="1772" y="1108"/>
                  </a:cubicBezTo>
                  <a:cubicBezTo>
                    <a:pt x="1775" y="1132"/>
                    <a:pt x="1773" y="1141"/>
                    <a:pt x="1787" y="1149"/>
                  </a:cubicBezTo>
                  <a:cubicBezTo>
                    <a:pt x="1801" y="1158"/>
                    <a:pt x="1831" y="1158"/>
                    <a:pt x="1830" y="1180"/>
                  </a:cubicBezTo>
                  <a:cubicBezTo>
                    <a:pt x="1830" y="1203"/>
                    <a:pt x="1836" y="1198"/>
                    <a:pt x="1852" y="1205"/>
                  </a:cubicBezTo>
                  <a:cubicBezTo>
                    <a:pt x="1869" y="1212"/>
                    <a:pt x="1874" y="1224"/>
                    <a:pt x="1887" y="1224"/>
                  </a:cubicBezTo>
                  <a:cubicBezTo>
                    <a:pt x="1900" y="1225"/>
                    <a:pt x="1922" y="1229"/>
                    <a:pt x="1932" y="1230"/>
                  </a:cubicBezTo>
                  <a:cubicBezTo>
                    <a:pt x="1942" y="1231"/>
                    <a:pt x="1953" y="1235"/>
                    <a:pt x="1946" y="1247"/>
                  </a:cubicBezTo>
                  <a:cubicBezTo>
                    <a:pt x="1938" y="1259"/>
                    <a:pt x="1947" y="1267"/>
                    <a:pt x="1959" y="1270"/>
                  </a:cubicBezTo>
                  <a:cubicBezTo>
                    <a:pt x="1972" y="1273"/>
                    <a:pt x="1989" y="1273"/>
                    <a:pt x="1995" y="1291"/>
                  </a:cubicBezTo>
                  <a:cubicBezTo>
                    <a:pt x="2001" y="1309"/>
                    <a:pt x="2003" y="1314"/>
                    <a:pt x="2015" y="1323"/>
                  </a:cubicBezTo>
                  <a:cubicBezTo>
                    <a:pt x="2026" y="1332"/>
                    <a:pt x="2042" y="1336"/>
                    <a:pt x="2046" y="1350"/>
                  </a:cubicBezTo>
                  <a:cubicBezTo>
                    <a:pt x="2050" y="1365"/>
                    <a:pt x="2055" y="1376"/>
                    <a:pt x="2053" y="1388"/>
                  </a:cubicBezTo>
                  <a:cubicBezTo>
                    <a:pt x="2052" y="1400"/>
                    <a:pt x="2065" y="1411"/>
                    <a:pt x="2075" y="1425"/>
                  </a:cubicBezTo>
                  <a:cubicBezTo>
                    <a:pt x="2085" y="1439"/>
                    <a:pt x="2104" y="1455"/>
                    <a:pt x="2112" y="1471"/>
                  </a:cubicBezTo>
                  <a:cubicBezTo>
                    <a:pt x="2119" y="1486"/>
                    <a:pt x="2117" y="1486"/>
                    <a:pt x="2112" y="1498"/>
                  </a:cubicBezTo>
                  <a:cubicBezTo>
                    <a:pt x="2106" y="1509"/>
                    <a:pt x="2104" y="1530"/>
                    <a:pt x="2092" y="1536"/>
                  </a:cubicBezTo>
                  <a:cubicBezTo>
                    <a:pt x="2079" y="1542"/>
                    <a:pt x="2068" y="1545"/>
                    <a:pt x="2074" y="1560"/>
                  </a:cubicBezTo>
                  <a:cubicBezTo>
                    <a:pt x="2079" y="1575"/>
                    <a:pt x="2080" y="1582"/>
                    <a:pt x="2093" y="1589"/>
                  </a:cubicBezTo>
                  <a:cubicBezTo>
                    <a:pt x="2105" y="1596"/>
                    <a:pt x="2136" y="1597"/>
                    <a:pt x="2145" y="1614"/>
                  </a:cubicBezTo>
                  <a:cubicBezTo>
                    <a:pt x="2155" y="1630"/>
                    <a:pt x="2174" y="1641"/>
                    <a:pt x="2197" y="1654"/>
                  </a:cubicBezTo>
                  <a:cubicBezTo>
                    <a:pt x="2220" y="1668"/>
                    <a:pt x="2240" y="1682"/>
                    <a:pt x="2249" y="1677"/>
                  </a:cubicBezTo>
                  <a:cubicBezTo>
                    <a:pt x="2258" y="1671"/>
                    <a:pt x="2278" y="1669"/>
                    <a:pt x="2272" y="1646"/>
                  </a:cubicBezTo>
                  <a:cubicBezTo>
                    <a:pt x="2267" y="1623"/>
                    <a:pt x="2257" y="1614"/>
                    <a:pt x="2284" y="1607"/>
                  </a:cubicBezTo>
                  <a:cubicBezTo>
                    <a:pt x="2311" y="1600"/>
                    <a:pt x="2337" y="1598"/>
                    <a:pt x="2336" y="1575"/>
                  </a:cubicBezTo>
                  <a:cubicBezTo>
                    <a:pt x="2335" y="1552"/>
                    <a:pt x="2343" y="1545"/>
                    <a:pt x="2350" y="1534"/>
                  </a:cubicBezTo>
                  <a:cubicBezTo>
                    <a:pt x="2356" y="1522"/>
                    <a:pt x="2376" y="1512"/>
                    <a:pt x="2368" y="1501"/>
                  </a:cubicBezTo>
                  <a:cubicBezTo>
                    <a:pt x="2361" y="1490"/>
                    <a:pt x="2335" y="1488"/>
                    <a:pt x="2323" y="1480"/>
                  </a:cubicBezTo>
                  <a:cubicBezTo>
                    <a:pt x="2311" y="1472"/>
                    <a:pt x="2307" y="1479"/>
                    <a:pt x="2296" y="1475"/>
                  </a:cubicBezTo>
                  <a:cubicBezTo>
                    <a:pt x="2286" y="1471"/>
                    <a:pt x="2288" y="1466"/>
                    <a:pt x="2298" y="1453"/>
                  </a:cubicBezTo>
                  <a:cubicBezTo>
                    <a:pt x="2308" y="1440"/>
                    <a:pt x="2301" y="1433"/>
                    <a:pt x="2295" y="1428"/>
                  </a:cubicBezTo>
                  <a:cubicBezTo>
                    <a:pt x="2290" y="1422"/>
                    <a:pt x="2290" y="1420"/>
                    <a:pt x="2294" y="1408"/>
                  </a:cubicBezTo>
                  <a:cubicBezTo>
                    <a:pt x="2299" y="1396"/>
                    <a:pt x="2290" y="1379"/>
                    <a:pt x="2309" y="1372"/>
                  </a:cubicBezTo>
                  <a:cubicBezTo>
                    <a:pt x="2327" y="1366"/>
                    <a:pt x="2326" y="1363"/>
                    <a:pt x="2316" y="1346"/>
                  </a:cubicBezTo>
                  <a:cubicBezTo>
                    <a:pt x="2306" y="1328"/>
                    <a:pt x="2311" y="1314"/>
                    <a:pt x="2313" y="1301"/>
                  </a:cubicBezTo>
                  <a:cubicBezTo>
                    <a:pt x="2314" y="1288"/>
                    <a:pt x="2322" y="1276"/>
                    <a:pt x="2339" y="1282"/>
                  </a:cubicBezTo>
                  <a:cubicBezTo>
                    <a:pt x="2356" y="1287"/>
                    <a:pt x="2362" y="1291"/>
                    <a:pt x="2373" y="1284"/>
                  </a:cubicBezTo>
                  <a:cubicBezTo>
                    <a:pt x="2385" y="1277"/>
                    <a:pt x="2392" y="1282"/>
                    <a:pt x="2400" y="1292"/>
                  </a:cubicBezTo>
                  <a:cubicBezTo>
                    <a:pt x="2409" y="1303"/>
                    <a:pt x="2398" y="1306"/>
                    <a:pt x="2405" y="1315"/>
                  </a:cubicBezTo>
                  <a:cubicBezTo>
                    <a:pt x="2412" y="1325"/>
                    <a:pt x="2422" y="1335"/>
                    <a:pt x="2445" y="1341"/>
                  </a:cubicBezTo>
                  <a:cubicBezTo>
                    <a:pt x="2467" y="1347"/>
                    <a:pt x="2473" y="1338"/>
                    <a:pt x="2495" y="1351"/>
                  </a:cubicBezTo>
                  <a:cubicBezTo>
                    <a:pt x="2516" y="1363"/>
                    <a:pt x="2536" y="1380"/>
                    <a:pt x="2551" y="1390"/>
                  </a:cubicBezTo>
                  <a:cubicBezTo>
                    <a:pt x="2566" y="1400"/>
                    <a:pt x="2566" y="1407"/>
                    <a:pt x="2580" y="1402"/>
                  </a:cubicBezTo>
                  <a:cubicBezTo>
                    <a:pt x="2594" y="1398"/>
                    <a:pt x="2599" y="1401"/>
                    <a:pt x="2608" y="1412"/>
                  </a:cubicBezTo>
                  <a:cubicBezTo>
                    <a:pt x="2617" y="1423"/>
                    <a:pt x="2619" y="1424"/>
                    <a:pt x="2634" y="1427"/>
                  </a:cubicBezTo>
                  <a:cubicBezTo>
                    <a:pt x="2649" y="1430"/>
                    <a:pt x="2667" y="1432"/>
                    <a:pt x="2660" y="1465"/>
                  </a:cubicBezTo>
                  <a:cubicBezTo>
                    <a:pt x="2652" y="1499"/>
                    <a:pt x="2663" y="1495"/>
                    <a:pt x="2659" y="1507"/>
                  </a:cubicBezTo>
                  <a:cubicBezTo>
                    <a:pt x="2655" y="1520"/>
                    <a:pt x="2645" y="1531"/>
                    <a:pt x="2637" y="1538"/>
                  </a:cubicBezTo>
                  <a:cubicBezTo>
                    <a:pt x="2630" y="1545"/>
                    <a:pt x="2631" y="1558"/>
                    <a:pt x="2634" y="1568"/>
                  </a:cubicBezTo>
                  <a:cubicBezTo>
                    <a:pt x="2636" y="1578"/>
                    <a:pt x="2631" y="1578"/>
                    <a:pt x="2636" y="1592"/>
                  </a:cubicBezTo>
                  <a:cubicBezTo>
                    <a:pt x="2642" y="1606"/>
                    <a:pt x="2646" y="1595"/>
                    <a:pt x="2649" y="1622"/>
                  </a:cubicBezTo>
                  <a:cubicBezTo>
                    <a:pt x="2653" y="1648"/>
                    <a:pt x="2653" y="1662"/>
                    <a:pt x="2640" y="1667"/>
                  </a:cubicBezTo>
                  <a:cubicBezTo>
                    <a:pt x="2628" y="1672"/>
                    <a:pt x="2610" y="1669"/>
                    <a:pt x="2595" y="1668"/>
                  </a:cubicBezTo>
                  <a:cubicBezTo>
                    <a:pt x="2579" y="1667"/>
                    <a:pt x="2557" y="1671"/>
                    <a:pt x="2547" y="1687"/>
                  </a:cubicBezTo>
                  <a:cubicBezTo>
                    <a:pt x="2536" y="1702"/>
                    <a:pt x="2515" y="1683"/>
                    <a:pt x="2506" y="1680"/>
                  </a:cubicBezTo>
                  <a:cubicBezTo>
                    <a:pt x="2496" y="1676"/>
                    <a:pt x="2489" y="1679"/>
                    <a:pt x="2500" y="1697"/>
                  </a:cubicBezTo>
                  <a:cubicBezTo>
                    <a:pt x="2512" y="1714"/>
                    <a:pt x="2523" y="1741"/>
                    <a:pt x="2514" y="1747"/>
                  </a:cubicBezTo>
                  <a:cubicBezTo>
                    <a:pt x="2504" y="1754"/>
                    <a:pt x="2489" y="1755"/>
                    <a:pt x="2475" y="1759"/>
                  </a:cubicBezTo>
                  <a:cubicBezTo>
                    <a:pt x="2460" y="1762"/>
                    <a:pt x="2443" y="1752"/>
                    <a:pt x="2426" y="1763"/>
                  </a:cubicBezTo>
                  <a:cubicBezTo>
                    <a:pt x="2409" y="1774"/>
                    <a:pt x="2391" y="1766"/>
                    <a:pt x="2387" y="1756"/>
                  </a:cubicBezTo>
                  <a:cubicBezTo>
                    <a:pt x="2383" y="1746"/>
                    <a:pt x="2373" y="1724"/>
                    <a:pt x="2356" y="1726"/>
                  </a:cubicBezTo>
                  <a:cubicBezTo>
                    <a:pt x="2339" y="1729"/>
                    <a:pt x="2312" y="1718"/>
                    <a:pt x="2302" y="1742"/>
                  </a:cubicBezTo>
                  <a:cubicBezTo>
                    <a:pt x="2292" y="1766"/>
                    <a:pt x="2299" y="1764"/>
                    <a:pt x="2289" y="1781"/>
                  </a:cubicBezTo>
                  <a:cubicBezTo>
                    <a:pt x="2280" y="1798"/>
                    <a:pt x="2282" y="1809"/>
                    <a:pt x="2273" y="1820"/>
                  </a:cubicBezTo>
                  <a:cubicBezTo>
                    <a:pt x="2265" y="1832"/>
                    <a:pt x="2256" y="1833"/>
                    <a:pt x="2254" y="1847"/>
                  </a:cubicBezTo>
                  <a:cubicBezTo>
                    <a:pt x="2253" y="1860"/>
                    <a:pt x="2247" y="1868"/>
                    <a:pt x="2264" y="1873"/>
                  </a:cubicBezTo>
                  <a:cubicBezTo>
                    <a:pt x="2281" y="1878"/>
                    <a:pt x="2304" y="1872"/>
                    <a:pt x="2307" y="1885"/>
                  </a:cubicBezTo>
                  <a:cubicBezTo>
                    <a:pt x="2311" y="1897"/>
                    <a:pt x="2297" y="1910"/>
                    <a:pt x="2288" y="1920"/>
                  </a:cubicBezTo>
                  <a:cubicBezTo>
                    <a:pt x="2280" y="1930"/>
                    <a:pt x="2283" y="1948"/>
                    <a:pt x="2280" y="1957"/>
                  </a:cubicBezTo>
                  <a:cubicBezTo>
                    <a:pt x="2276" y="1967"/>
                    <a:pt x="2279" y="1985"/>
                    <a:pt x="2283" y="2002"/>
                  </a:cubicBezTo>
                  <a:cubicBezTo>
                    <a:pt x="2287" y="2020"/>
                    <a:pt x="2294" y="2031"/>
                    <a:pt x="2295" y="2044"/>
                  </a:cubicBezTo>
                  <a:cubicBezTo>
                    <a:pt x="2296" y="2058"/>
                    <a:pt x="2293" y="2079"/>
                    <a:pt x="2283" y="2062"/>
                  </a:cubicBezTo>
                  <a:cubicBezTo>
                    <a:pt x="2273" y="2044"/>
                    <a:pt x="2271" y="2046"/>
                    <a:pt x="2263" y="2052"/>
                  </a:cubicBezTo>
                  <a:cubicBezTo>
                    <a:pt x="2255" y="2057"/>
                    <a:pt x="2225" y="2059"/>
                    <a:pt x="2220" y="2045"/>
                  </a:cubicBezTo>
                  <a:cubicBezTo>
                    <a:pt x="2215" y="2031"/>
                    <a:pt x="2195" y="2034"/>
                    <a:pt x="2192" y="2055"/>
                  </a:cubicBezTo>
                  <a:cubicBezTo>
                    <a:pt x="2189" y="2076"/>
                    <a:pt x="2182" y="2091"/>
                    <a:pt x="2178" y="2113"/>
                  </a:cubicBezTo>
                  <a:cubicBezTo>
                    <a:pt x="2173" y="2136"/>
                    <a:pt x="2174" y="2148"/>
                    <a:pt x="2168" y="2172"/>
                  </a:cubicBezTo>
                  <a:cubicBezTo>
                    <a:pt x="2163" y="2196"/>
                    <a:pt x="2165" y="2207"/>
                    <a:pt x="2152" y="2211"/>
                  </a:cubicBezTo>
                  <a:cubicBezTo>
                    <a:pt x="2139" y="2216"/>
                    <a:pt x="2119" y="2199"/>
                    <a:pt x="2110" y="2214"/>
                  </a:cubicBezTo>
                  <a:cubicBezTo>
                    <a:pt x="2101" y="2229"/>
                    <a:pt x="2112" y="2229"/>
                    <a:pt x="2099" y="2248"/>
                  </a:cubicBezTo>
                  <a:cubicBezTo>
                    <a:pt x="2085" y="2267"/>
                    <a:pt x="2066" y="2276"/>
                    <a:pt x="2050" y="2280"/>
                  </a:cubicBezTo>
                  <a:cubicBezTo>
                    <a:pt x="2033" y="2283"/>
                    <a:pt x="1996" y="2272"/>
                    <a:pt x="1977" y="2265"/>
                  </a:cubicBezTo>
                  <a:cubicBezTo>
                    <a:pt x="1958" y="2258"/>
                    <a:pt x="1925" y="2242"/>
                    <a:pt x="1917" y="2220"/>
                  </a:cubicBezTo>
                  <a:cubicBezTo>
                    <a:pt x="1909" y="2199"/>
                    <a:pt x="1920" y="2183"/>
                    <a:pt x="1906" y="2158"/>
                  </a:cubicBezTo>
                  <a:cubicBezTo>
                    <a:pt x="1891" y="2133"/>
                    <a:pt x="1887" y="2096"/>
                    <a:pt x="1868" y="2105"/>
                  </a:cubicBezTo>
                  <a:cubicBezTo>
                    <a:pt x="1850" y="2115"/>
                    <a:pt x="1843" y="2125"/>
                    <a:pt x="1818" y="2121"/>
                  </a:cubicBezTo>
                  <a:cubicBezTo>
                    <a:pt x="1793" y="2118"/>
                    <a:pt x="1778" y="2112"/>
                    <a:pt x="1766" y="2094"/>
                  </a:cubicBezTo>
                  <a:cubicBezTo>
                    <a:pt x="1753" y="2076"/>
                    <a:pt x="1740" y="2049"/>
                    <a:pt x="1714" y="2035"/>
                  </a:cubicBezTo>
                  <a:cubicBezTo>
                    <a:pt x="1688" y="2021"/>
                    <a:pt x="1674" y="2008"/>
                    <a:pt x="1683" y="1990"/>
                  </a:cubicBezTo>
                  <a:cubicBezTo>
                    <a:pt x="1692" y="1971"/>
                    <a:pt x="1689" y="1929"/>
                    <a:pt x="1679" y="1922"/>
                  </a:cubicBezTo>
                  <a:cubicBezTo>
                    <a:pt x="1669" y="1915"/>
                    <a:pt x="1642" y="1877"/>
                    <a:pt x="1618" y="1903"/>
                  </a:cubicBezTo>
                  <a:cubicBezTo>
                    <a:pt x="1594" y="1930"/>
                    <a:pt x="1602" y="1938"/>
                    <a:pt x="1573" y="1947"/>
                  </a:cubicBezTo>
                  <a:cubicBezTo>
                    <a:pt x="1544" y="1956"/>
                    <a:pt x="1521" y="1957"/>
                    <a:pt x="1520" y="1977"/>
                  </a:cubicBezTo>
                  <a:cubicBezTo>
                    <a:pt x="1519" y="1997"/>
                    <a:pt x="1528" y="2003"/>
                    <a:pt x="1528" y="2017"/>
                  </a:cubicBezTo>
                  <a:cubicBezTo>
                    <a:pt x="1529" y="2031"/>
                    <a:pt x="1540" y="2035"/>
                    <a:pt x="1533" y="2054"/>
                  </a:cubicBezTo>
                  <a:cubicBezTo>
                    <a:pt x="1525" y="2073"/>
                    <a:pt x="1416" y="2049"/>
                    <a:pt x="1416" y="2049"/>
                  </a:cubicBezTo>
                  <a:cubicBezTo>
                    <a:pt x="1236" y="1955"/>
                    <a:pt x="1236" y="1955"/>
                    <a:pt x="1236" y="1955"/>
                  </a:cubicBezTo>
                  <a:cubicBezTo>
                    <a:pt x="1314" y="1496"/>
                    <a:pt x="1314" y="1496"/>
                    <a:pt x="1314" y="1496"/>
                  </a:cubicBezTo>
                  <a:cubicBezTo>
                    <a:pt x="617" y="1016"/>
                    <a:pt x="617" y="1016"/>
                    <a:pt x="617" y="1016"/>
                  </a:cubicBezTo>
                  <a:cubicBezTo>
                    <a:pt x="287" y="897"/>
                    <a:pt x="287" y="897"/>
                    <a:pt x="287" y="897"/>
                  </a:cubicBezTo>
                  <a:cubicBezTo>
                    <a:pt x="66" y="801"/>
                    <a:pt x="66" y="801"/>
                    <a:pt x="66" y="801"/>
                  </a:cubicBezTo>
                  <a:cubicBezTo>
                    <a:pt x="0" y="590"/>
                    <a:pt x="0" y="590"/>
                    <a:pt x="0" y="590"/>
                  </a:cubicBezTo>
                  <a:cubicBezTo>
                    <a:pt x="148" y="133"/>
                    <a:pt x="148" y="133"/>
                    <a:pt x="148" y="133"/>
                  </a:cubicBezTo>
                  <a:cubicBezTo>
                    <a:pt x="385" y="77"/>
                    <a:pt x="385" y="77"/>
                    <a:pt x="385" y="77"/>
                  </a:cubicBezTo>
                  <a:cubicBezTo>
                    <a:pt x="539" y="0"/>
                    <a:pt x="539" y="0"/>
                    <a:pt x="539" y="0"/>
                  </a:cubicBezTo>
                  <a:cubicBezTo>
                    <a:pt x="616" y="18"/>
                    <a:pt x="616" y="18"/>
                    <a:pt x="616" y="18"/>
                  </a:cubicBezTo>
                  <a:lnTo>
                    <a:pt x="622" y="23"/>
                  </a:lnTo>
                  <a:close/>
                </a:path>
              </a:pathLst>
            </a:custGeom>
            <a:solidFill>
              <a:srgbClr val="FCD767"/>
            </a:solidFill>
            <a:ln w="6350" cap="flat" cmpd="sng">
              <a:solidFill>
                <a:srgbClr val="FCFCFC"/>
              </a:solidFill>
              <a:miter lim="800000"/>
            </a:ln>
          </p:spPr>
          <p:txBody>
            <a:bodyPr/>
            <a:lstStyle/>
            <a:p>
              <a:endParaRPr lang="zh-CN" altLang="en-US"/>
            </a:p>
          </p:txBody>
        </p:sp>
        <p:sp>
          <p:nvSpPr>
            <p:cNvPr id="21557" name="Freeform 31"/>
            <p:cNvSpPr>
              <a:spLocks noChangeArrowheads="1"/>
            </p:cNvSpPr>
            <p:nvPr/>
          </p:nvSpPr>
          <p:spPr bwMode="auto">
            <a:xfrm>
              <a:off x="1408112" y="1824038"/>
              <a:ext cx="1409700" cy="1016000"/>
            </a:xfrm>
            <a:custGeom>
              <a:avLst/>
              <a:gdLst>
                <a:gd name="T0" fmla="*/ 477916281 w 2519"/>
                <a:gd name="T1" fmla="*/ 461137420 h 1814"/>
                <a:gd name="T2" fmla="*/ 490443528 w 2519"/>
                <a:gd name="T3" fmla="*/ 441374148 h 1814"/>
                <a:gd name="T4" fmla="*/ 525206428 w 2519"/>
                <a:gd name="T5" fmla="*/ 438864393 h 1814"/>
                <a:gd name="T6" fmla="*/ 558090660 w 2519"/>
                <a:gd name="T7" fmla="*/ 443256604 h 1814"/>
                <a:gd name="T8" fmla="*/ 587529830 w 2519"/>
                <a:gd name="T9" fmla="*/ 453608714 h 1814"/>
                <a:gd name="T10" fmla="*/ 608513038 w 2519"/>
                <a:gd name="T11" fmla="*/ 450785310 h 1814"/>
                <a:gd name="T12" fmla="*/ 631375473 w 2519"/>
                <a:gd name="T13" fmla="*/ 480586483 h 1814"/>
                <a:gd name="T14" fmla="*/ 657056189 w 2519"/>
                <a:gd name="T15" fmla="*/ 491879541 h 1814"/>
                <a:gd name="T16" fmla="*/ 670523050 w 2519"/>
                <a:gd name="T17" fmla="*/ 474940234 h 1814"/>
                <a:gd name="T18" fmla="*/ 685869137 w 2519"/>
                <a:gd name="T19" fmla="*/ 449216503 h 1814"/>
                <a:gd name="T20" fmla="*/ 708104790 w 2519"/>
                <a:gd name="T21" fmla="*/ 461451069 h 1814"/>
                <a:gd name="T22" fmla="*/ 735038510 w 2519"/>
                <a:gd name="T23" fmla="*/ 456117910 h 1814"/>
                <a:gd name="T24" fmla="*/ 755708887 w 2519"/>
                <a:gd name="T25" fmla="*/ 438550743 h 1814"/>
                <a:gd name="T26" fmla="*/ 723764268 w 2519"/>
                <a:gd name="T27" fmla="*/ 413454871 h 1814"/>
                <a:gd name="T28" fmla="*/ 697143379 w 2519"/>
                <a:gd name="T29" fmla="*/ 396201354 h 1814"/>
                <a:gd name="T30" fmla="*/ 680231456 w 2519"/>
                <a:gd name="T31" fmla="*/ 369537235 h 1814"/>
                <a:gd name="T32" fmla="*/ 716874142 w 2519"/>
                <a:gd name="T33" fmla="*/ 385535594 h 1814"/>
                <a:gd name="T34" fmla="*/ 725956326 w 2519"/>
                <a:gd name="T35" fmla="*/ 363576776 h 1814"/>
                <a:gd name="T36" fmla="*/ 732220229 w 2519"/>
                <a:gd name="T37" fmla="*/ 337539956 h 1814"/>
                <a:gd name="T38" fmla="*/ 751324211 w 2519"/>
                <a:gd name="T39" fmla="*/ 316835735 h 1814"/>
                <a:gd name="T40" fmla="*/ 758527168 w 2519"/>
                <a:gd name="T41" fmla="*/ 304288079 h 1814"/>
                <a:gd name="T42" fmla="*/ 763225235 w 2519"/>
                <a:gd name="T43" fmla="*/ 289543757 h 1814"/>
                <a:gd name="T44" fmla="*/ 775125700 w 2519"/>
                <a:gd name="T45" fmla="*/ 291112564 h 1814"/>
                <a:gd name="T46" fmla="*/ 786400501 w 2519"/>
                <a:gd name="T47" fmla="*/ 264134236 h 1814"/>
                <a:gd name="T48" fmla="*/ 777944540 w 2519"/>
                <a:gd name="T49" fmla="*/ 234646712 h 1814"/>
                <a:gd name="T50" fmla="*/ 768236134 w 2519"/>
                <a:gd name="T51" fmla="*/ 208923541 h 1814"/>
                <a:gd name="T52" fmla="*/ 756335109 w 2519"/>
                <a:gd name="T53" fmla="*/ 181317914 h 1814"/>
                <a:gd name="T54" fmla="*/ 742554858 w 2519"/>
                <a:gd name="T55" fmla="*/ 158103938 h 1814"/>
                <a:gd name="T56" fmla="*/ 728461775 w 2519"/>
                <a:gd name="T57" fmla="*/ 138341226 h 1814"/>
                <a:gd name="T58" fmla="*/ 700588442 w 2519"/>
                <a:gd name="T59" fmla="*/ 143046527 h 1814"/>
                <a:gd name="T60" fmla="*/ 668957214 w 2519"/>
                <a:gd name="T61" fmla="*/ 112931705 h 1814"/>
                <a:gd name="T62" fmla="*/ 629809638 w 2519"/>
                <a:gd name="T63" fmla="*/ 81875374 h 1814"/>
                <a:gd name="T64" fmla="*/ 619161058 w 2519"/>
                <a:gd name="T65" fmla="*/ 61798452 h 1814"/>
                <a:gd name="T66" fmla="*/ 588782275 w 2519"/>
                <a:gd name="T67" fmla="*/ 63367259 h 1814"/>
                <a:gd name="T68" fmla="*/ 552766371 w 2519"/>
                <a:gd name="T69" fmla="*/ 41094792 h 1814"/>
                <a:gd name="T70" fmla="*/ 517690080 w 2519"/>
                <a:gd name="T71" fmla="*/ 47368340 h 1814"/>
                <a:gd name="T72" fmla="*/ 471338987 w 2519"/>
                <a:gd name="T73" fmla="*/ 42976688 h 1814"/>
                <a:gd name="T74" fmla="*/ 434070638 w 2519"/>
                <a:gd name="T75" fmla="*/ 63053610 h 1814"/>
                <a:gd name="T76" fmla="*/ 397427952 w 2519"/>
                <a:gd name="T77" fmla="*/ 40466933 h 1814"/>
                <a:gd name="T78" fmla="*/ 359219989 w 2519"/>
                <a:gd name="T79" fmla="*/ 26036820 h 1814"/>
                <a:gd name="T80" fmla="*/ 318506017 w 2519"/>
                <a:gd name="T81" fmla="*/ 16312569 h 1814"/>
                <a:gd name="T82" fmla="*/ 291259466 w 2519"/>
                <a:gd name="T83" fmla="*/ 627299 h 1814"/>
                <a:gd name="T84" fmla="*/ 138426496 w 2519"/>
                <a:gd name="T85" fmla="*/ 21017870 h 1814"/>
                <a:gd name="T86" fmla="*/ 68273914 w 2519"/>
                <a:gd name="T87" fmla="*/ 87522183 h 1814"/>
                <a:gd name="T88" fmla="*/ 9708406 w 2519"/>
                <a:gd name="T89" fmla="*/ 253154827 h 1814"/>
                <a:gd name="T90" fmla="*/ 66708078 w 2519"/>
                <a:gd name="T91" fmla="*/ 434472741 h 1814"/>
                <a:gd name="T92" fmla="*/ 313808510 w 2519"/>
                <a:gd name="T93" fmla="*/ 519798818 h 1814"/>
                <a:gd name="T94" fmla="*/ 472591992 w 2519"/>
                <a:gd name="T95" fmla="*/ 522308573 h 1814"/>
                <a:gd name="T96" fmla="*/ 477916281 w 2519"/>
                <a:gd name="T97" fmla="*/ 472430479 h 18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19"/>
                <a:gd name="T148" fmla="*/ 0 h 1814"/>
                <a:gd name="T149" fmla="*/ 2519 w 2519"/>
                <a:gd name="T150" fmla="*/ 1814 h 18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19" h="1814">
                  <a:moveTo>
                    <a:pt x="1526" y="1506"/>
                  </a:moveTo>
                  <a:cubicBezTo>
                    <a:pt x="1526" y="1506"/>
                    <a:pt x="1537" y="1487"/>
                    <a:pt x="1526" y="1470"/>
                  </a:cubicBezTo>
                  <a:cubicBezTo>
                    <a:pt x="1514" y="1453"/>
                    <a:pt x="1508" y="1425"/>
                    <a:pt x="1528" y="1418"/>
                  </a:cubicBezTo>
                  <a:cubicBezTo>
                    <a:pt x="1548" y="1411"/>
                    <a:pt x="1560" y="1415"/>
                    <a:pt x="1566" y="1407"/>
                  </a:cubicBezTo>
                  <a:cubicBezTo>
                    <a:pt x="1572" y="1398"/>
                    <a:pt x="1601" y="1389"/>
                    <a:pt x="1618" y="1402"/>
                  </a:cubicBezTo>
                  <a:cubicBezTo>
                    <a:pt x="1636" y="1415"/>
                    <a:pt x="1657" y="1404"/>
                    <a:pt x="1677" y="1399"/>
                  </a:cubicBezTo>
                  <a:cubicBezTo>
                    <a:pt x="1697" y="1394"/>
                    <a:pt x="1706" y="1410"/>
                    <a:pt x="1725" y="1404"/>
                  </a:cubicBezTo>
                  <a:cubicBezTo>
                    <a:pt x="1743" y="1397"/>
                    <a:pt x="1765" y="1396"/>
                    <a:pt x="1782" y="1413"/>
                  </a:cubicBezTo>
                  <a:cubicBezTo>
                    <a:pt x="1798" y="1429"/>
                    <a:pt x="1829" y="1433"/>
                    <a:pt x="1841" y="1446"/>
                  </a:cubicBezTo>
                  <a:cubicBezTo>
                    <a:pt x="1852" y="1459"/>
                    <a:pt x="1871" y="1457"/>
                    <a:pt x="1876" y="1446"/>
                  </a:cubicBezTo>
                  <a:cubicBezTo>
                    <a:pt x="1881" y="1434"/>
                    <a:pt x="1887" y="1416"/>
                    <a:pt x="1914" y="1416"/>
                  </a:cubicBezTo>
                  <a:cubicBezTo>
                    <a:pt x="1942" y="1416"/>
                    <a:pt x="1941" y="1417"/>
                    <a:pt x="1943" y="1437"/>
                  </a:cubicBezTo>
                  <a:cubicBezTo>
                    <a:pt x="1946" y="1457"/>
                    <a:pt x="1963" y="1466"/>
                    <a:pt x="1971" y="1486"/>
                  </a:cubicBezTo>
                  <a:cubicBezTo>
                    <a:pt x="1978" y="1505"/>
                    <a:pt x="2004" y="1518"/>
                    <a:pt x="2016" y="1532"/>
                  </a:cubicBezTo>
                  <a:cubicBezTo>
                    <a:pt x="2029" y="1545"/>
                    <a:pt x="2027" y="1567"/>
                    <a:pt x="2045" y="1571"/>
                  </a:cubicBezTo>
                  <a:cubicBezTo>
                    <a:pt x="2063" y="1574"/>
                    <a:pt x="2080" y="1562"/>
                    <a:pt x="2098" y="1568"/>
                  </a:cubicBezTo>
                  <a:cubicBezTo>
                    <a:pt x="2115" y="1574"/>
                    <a:pt x="2136" y="1568"/>
                    <a:pt x="2141" y="1554"/>
                  </a:cubicBezTo>
                  <a:cubicBezTo>
                    <a:pt x="2145" y="1539"/>
                    <a:pt x="2147" y="1523"/>
                    <a:pt x="2141" y="1514"/>
                  </a:cubicBezTo>
                  <a:cubicBezTo>
                    <a:pt x="2134" y="1504"/>
                    <a:pt x="2144" y="1485"/>
                    <a:pt x="2152" y="1471"/>
                  </a:cubicBezTo>
                  <a:cubicBezTo>
                    <a:pt x="2160" y="1458"/>
                    <a:pt x="2179" y="1445"/>
                    <a:pt x="2190" y="1432"/>
                  </a:cubicBezTo>
                  <a:cubicBezTo>
                    <a:pt x="2201" y="1418"/>
                    <a:pt x="2204" y="1416"/>
                    <a:pt x="2217" y="1429"/>
                  </a:cubicBezTo>
                  <a:cubicBezTo>
                    <a:pt x="2229" y="1441"/>
                    <a:pt x="2234" y="1454"/>
                    <a:pt x="2261" y="1471"/>
                  </a:cubicBezTo>
                  <a:cubicBezTo>
                    <a:pt x="2287" y="1487"/>
                    <a:pt x="2302" y="1485"/>
                    <a:pt x="2308" y="1468"/>
                  </a:cubicBezTo>
                  <a:cubicBezTo>
                    <a:pt x="2314" y="1451"/>
                    <a:pt x="2333" y="1449"/>
                    <a:pt x="2347" y="1454"/>
                  </a:cubicBezTo>
                  <a:cubicBezTo>
                    <a:pt x="2360" y="1459"/>
                    <a:pt x="2388" y="1479"/>
                    <a:pt x="2391" y="1455"/>
                  </a:cubicBezTo>
                  <a:cubicBezTo>
                    <a:pt x="2393" y="1430"/>
                    <a:pt x="2411" y="1413"/>
                    <a:pt x="2413" y="1398"/>
                  </a:cubicBezTo>
                  <a:cubicBezTo>
                    <a:pt x="2416" y="1383"/>
                    <a:pt x="2429" y="1361"/>
                    <a:pt x="2399" y="1350"/>
                  </a:cubicBezTo>
                  <a:cubicBezTo>
                    <a:pt x="2369" y="1339"/>
                    <a:pt x="2322" y="1348"/>
                    <a:pt x="2311" y="1318"/>
                  </a:cubicBezTo>
                  <a:cubicBezTo>
                    <a:pt x="2301" y="1288"/>
                    <a:pt x="2286" y="1283"/>
                    <a:pt x="2273" y="1276"/>
                  </a:cubicBezTo>
                  <a:cubicBezTo>
                    <a:pt x="2261" y="1270"/>
                    <a:pt x="2271" y="1268"/>
                    <a:pt x="2226" y="1263"/>
                  </a:cubicBezTo>
                  <a:cubicBezTo>
                    <a:pt x="2181" y="1258"/>
                    <a:pt x="2164" y="1251"/>
                    <a:pt x="2165" y="1229"/>
                  </a:cubicBezTo>
                  <a:cubicBezTo>
                    <a:pt x="2165" y="1207"/>
                    <a:pt x="2154" y="1162"/>
                    <a:pt x="2172" y="1178"/>
                  </a:cubicBezTo>
                  <a:cubicBezTo>
                    <a:pt x="2190" y="1193"/>
                    <a:pt x="2192" y="1207"/>
                    <a:pt x="2216" y="1216"/>
                  </a:cubicBezTo>
                  <a:cubicBezTo>
                    <a:pt x="2239" y="1224"/>
                    <a:pt x="2273" y="1232"/>
                    <a:pt x="2289" y="1229"/>
                  </a:cubicBezTo>
                  <a:cubicBezTo>
                    <a:pt x="2305" y="1226"/>
                    <a:pt x="2324" y="1211"/>
                    <a:pt x="2325" y="1200"/>
                  </a:cubicBezTo>
                  <a:cubicBezTo>
                    <a:pt x="2327" y="1189"/>
                    <a:pt x="2329" y="1176"/>
                    <a:pt x="2318" y="1159"/>
                  </a:cubicBezTo>
                  <a:cubicBezTo>
                    <a:pt x="2307" y="1142"/>
                    <a:pt x="2306" y="1120"/>
                    <a:pt x="2312" y="1103"/>
                  </a:cubicBezTo>
                  <a:cubicBezTo>
                    <a:pt x="2318" y="1087"/>
                    <a:pt x="2317" y="1076"/>
                    <a:pt x="2338" y="1076"/>
                  </a:cubicBezTo>
                  <a:cubicBezTo>
                    <a:pt x="2359" y="1077"/>
                    <a:pt x="2368" y="1065"/>
                    <a:pt x="2381" y="1055"/>
                  </a:cubicBezTo>
                  <a:cubicBezTo>
                    <a:pt x="2393" y="1045"/>
                    <a:pt x="2410" y="1031"/>
                    <a:pt x="2399" y="1010"/>
                  </a:cubicBezTo>
                  <a:cubicBezTo>
                    <a:pt x="2388" y="990"/>
                    <a:pt x="2390" y="987"/>
                    <a:pt x="2397" y="970"/>
                  </a:cubicBezTo>
                  <a:cubicBezTo>
                    <a:pt x="2405" y="953"/>
                    <a:pt x="2414" y="965"/>
                    <a:pt x="2422" y="970"/>
                  </a:cubicBezTo>
                  <a:cubicBezTo>
                    <a:pt x="2429" y="975"/>
                    <a:pt x="2441" y="968"/>
                    <a:pt x="2435" y="956"/>
                  </a:cubicBezTo>
                  <a:cubicBezTo>
                    <a:pt x="2430" y="943"/>
                    <a:pt x="2422" y="929"/>
                    <a:pt x="2437" y="923"/>
                  </a:cubicBezTo>
                  <a:cubicBezTo>
                    <a:pt x="2452" y="917"/>
                    <a:pt x="2450" y="929"/>
                    <a:pt x="2463" y="940"/>
                  </a:cubicBezTo>
                  <a:cubicBezTo>
                    <a:pt x="2476" y="951"/>
                    <a:pt x="2475" y="941"/>
                    <a:pt x="2475" y="928"/>
                  </a:cubicBezTo>
                  <a:cubicBezTo>
                    <a:pt x="2475" y="915"/>
                    <a:pt x="2486" y="912"/>
                    <a:pt x="2494" y="894"/>
                  </a:cubicBezTo>
                  <a:cubicBezTo>
                    <a:pt x="2502" y="875"/>
                    <a:pt x="2508" y="854"/>
                    <a:pt x="2511" y="842"/>
                  </a:cubicBezTo>
                  <a:cubicBezTo>
                    <a:pt x="2515" y="829"/>
                    <a:pt x="2519" y="796"/>
                    <a:pt x="2511" y="773"/>
                  </a:cubicBezTo>
                  <a:cubicBezTo>
                    <a:pt x="2503" y="751"/>
                    <a:pt x="2496" y="749"/>
                    <a:pt x="2484" y="748"/>
                  </a:cubicBezTo>
                  <a:cubicBezTo>
                    <a:pt x="2471" y="748"/>
                    <a:pt x="2469" y="732"/>
                    <a:pt x="2469" y="716"/>
                  </a:cubicBezTo>
                  <a:cubicBezTo>
                    <a:pt x="2469" y="700"/>
                    <a:pt x="2469" y="680"/>
                    <a:pt x="2453" y="666"/>
                  </a:cubicBezTo>
                  <a:cubicBezTo>
                    <a:pt x="2438" y="653"/>
                    <a:pt x="2423" y="634"/>
                    <a:pt x="2424" y="618"/>
                  </a:cubicBezTo>
                  <a:cubicBezTo>
                    <a:pt x="2425" y="601"/>
                    <a:pt x="2430" y="594"/>
                    <a:pt x="2415" y="578"/>
                  </a:cubicBezTo>
                  <a:cubicBezTo>
                    <a:pt x="2401" y="562"/>
                    <a:pt x="2397" y="549"/>
                    <a:pt x="2394" y="535"/>
                  </a:cubicBezTo>
                  <a:cubicBezTo>
                    <a:pt x="2390" y="520"/>
                    <a:pt x="2387" y="509"/>
                    <a:pt x="2371" y="504"/>
                  </a:cubicBezTo>
                  <a:cubicBezTo>
                    <a:pt x="2355" y="499"/>
                    <a:pt x="2351" y="491"/>
                    <a:pt x="2351" y="475"/>
                  </a:cubicBezTo>
                  <a:cubicBezTo>
                    <a:pt x="2352" y="458"/>
                    <a:pt x="2339" y="448"/>
                    <a:pt x="2326" y="441"/>
                  </a:cubicBezTo>
                  <a:cubicBezTo>
                    <a:pt x="2312" y="435"/>
                    <a:pt x="2288" y="417"/>
                    <a:pt x="2269" y="441"/>
                  </a:cubicBezTo>
                  <a:cubicBezTo>
                    <a:pt x="2250" y="465"/>
                    <a:pt x="2251" y="471"/>
                    <a:pt x="2237" y="456"/>
                  </a:cubicBezTo>
                  <a:cubicBezTo>
                    <a:pt x="2222" y="442"/>
                    <a:pt x="2171" y="410"/>
                    <a:pt x="2164" y="390"/>
                  </a:cubicBezTo>
                  <a:cubicBezTo>
                    <a:pt x="2158" y="370"/>
                    <a:pt x="2159" y="371"/>
                    <a:pt x="2136" y="360"/>
                  </a:cubicBezTo>
                  <a:cubicBezTo>
                    <a:pt x="2112" y="350"/>
                    <a:pt x="2064" y="334"/>
                    <a:pt x="2047" y="316"/>
                  </a:cubicBezTo>
                  <a:cubicBezTo>
                    <a:pt x="2030" y="298"/>
                    <a:pt x="2016" y="283"/>
                    <a:pt x="2011" y="261"/>
                  </a:cubicBezTo>
                  <a:cubicBezTo>
                    <a:pt x="2006" y="239"/>
                    <a:pt x="2009" y="217"/>
                    <a:pt x="2002" y="201"/>
                  </a:cubicBezTo>
                  <a:cubicBezTo>
                    <a:pt x="1996" y="185"/>
                    <a:pt x="1993" y="181"/>
                    <a:pt x="1977" y="197"/>
                  </a:cubicBezTo>
                  <a:cubicBezTo>
                    <a:pt x="1962" y="213"/>
                    <a:pt x="1949" y="228"/>
                    <a:pt x="1934" y="228"/>
                  </a:cubicBezTo>
                  <a:cubicBezTo>
                    <a:pt x="1920" y="227"/>
                    <a:pt x="1893" y="214"/>
                    <a:pt x="1880" y="202"/>
                  </a:cubicBezTo>
                  <a:cubicBezTo>
                    <a:pt x="1867" y="190"/>
                    <a:pt x="1836" y="178"/>
                    <a:pt x="1817" y="165"/>
                  </a:cubicBezTo>
                  <a:cubicBezTo>
                    <a:pt x="1797" y="152"/>
                    <a:pt x="1779" y="139"/>
                    <a:pt x="1765" y="131"/>
                  </a:cubicBezTo>
                  <a:cubicBezTo>
                    <a:pt x="1752" y="123"/>
                    <a:pt x="1730" y="114"/>
                    <a:pt x="1702" y="122"/>
                  </a:cubicBezTo>
                  <a:cubicBezTo>
                    <a:pt x="1673" y="130"/>
                    <a:pt x="1673" y="146"/>
                    <a:pt x="1653" y="151"/>
                  </a:cubicBezTo>
                  <a:cubicBezTo>
                    <a:pt x="1633" y="157"/>
                    <a:pt x="1608" y="151"/>
                    <a:pt x="1594" y="148"/>
                  </a:cubicBezTo>
                  <a:cubicBezTo>
                    <a:pt x="1579" y="146"/>
                    <a:pt x="1541" y="123"/>
                    <a:pt x="1505" y="137"/>
                  </a:cubicBezTo>
                  <a:cubicBezTo>
                    <a:pt x="1470" y="151"/>
                    <a:pt x="1461" y="169"/>
                    <a:pt x="1441" y="175"/>
                  </a:cubicBezTo>
                  <a:cubicBezTo>
                    <a:pt x="1421" y="182"/>
                    <a:pt x="1408" y="199"/>
                    <a:pt x="1386" y="201"/>
                  </a:cubicBezTo>
                  <a:cubicBezTo>
                    <a:pt x="1364" y="203"/>
                    <a:pt x="1355" y="204"/>
                    <a:pt x="1321" y="186"/>
                  </a:cubicBezTo>
                  <a:cubicBezTo>
                    <a:pt x="1288" y="169"/>
                    <a:pt x="1275" y="143"/>
                    <a:pt x="1269" y="129"/>
                  </a:cubicBezTo>
                  <a:cubicBezTo>
                    <a:pt x="1263" y="115"/>
                    <a:pt x="1251" y="114"/>
                    <a:pt x="1226" y="110"/>
                  </a:cubicBezTo>
                  <a:cubicBezTo>
                    <a:pt x="1201" y="107"/>
                    <a:pt x="1160" y="97"/>
                    <a:pt x="1147" y="83"/>
                  </a:cubicBezTo>
                  <a:cubicBezTo>
                    <a:pt x="1134" y="68"/>
                    <a:pt x="1115" y="66"/>
                    <a:pt x="1094" y="60"/>
                  </a:cubicBezTo>
                  <a:cubicBezTo>
                    <a:pt x="1072" y="53"/>
                    <a:pt x="1032" y="52"/>
                    <a:pt x="1017" y="52"/>
                  </a:cubicBezTo>
                  <a:cubicBezTo>
                    <a:pt x="1002" y="51"/>
                    <a:pt x="957" y="54"/>
                    <a:pt x="957" y="54"/>
                  </a:cubicBezTo>
                  <a:cubicBezTo>
                    <a:pt x="957" y="54"/>
                    <a:pt x="931" y="3"/>
                    <a:pt x="930" y="2"/>
                  </a:cubicBezTo>
                  <a:cubicBezTo>
                    <a:pt x="929" y="0"/>
                    <a:pt x="797" y="18"/>
                    <a:pt x="797" y="18"/>
                  </a:cubicBezTo>
                  <a:cubicBezTo>
                    <a:pt x="442" y="67"/>
                    <a:pt x="442" y="67"/>
                    <a:pt x="442" y="67"/>
                  </a:cubicBezTo>
                  <a:cubicBezTo>
                    <a:pt x="277" y="127"/>
                    <a:pt x="277" y="127"/>
                    <a:pt x="277" y="127"/>
                  </a:cubicBezTo>
                  <a:cubicBezTo>
                    <a:pt x="218" y="279"/>
                    <a:pt x="218" y="279"/>
                    <a:pt x="218" y="279"/>
                  </a:cubicBezTo>
                  <a:cubicBezTo>
                    <a:pt x="162" y="604"/>
                    <a:pt x="162" y="604"/>
                    <a:pt x="162" y="604"/>
                  </a:cubicBezTo>
                  <a:cubicBezTo>
                    <a:pt x="31" y="807"/>
                    <a:pt x="31" y="807"/>
                    <a:pt x="31" y="807"/>
                  </a:cubicBezTo>
                  <a:cubicBezTo>
                    <a:pt x="0" y="1107"/>
                    <a:pt x="0" y="1107"/>
                    <a:pt x="0" y="1107"/>
                  </a:cubicBezTo>
                  <a:cubicBezTo>
                    <a:pt x="213" y="1385"/>
                    <a:pt x="213" y="1385"/>
                    <a:pt x="213" y="1385"/>
                  </a:cubicBezTo>
                  <a:cubicBezTo>
                    <a:pt x="597" y="1529"/>
                    <a:pt x="597" y="1529"/>
                    <a:pt x="597" y="1529"/>
                  </a:cubicBezTo>
                  <a:cubicBezTo>
                    <a:pt x="1002" y="1657"/>
                    <a:pt x="1002" y="1657"/>
                    <a:pt x="1002" y="1657"/>
                  </a:cubicBezTo>
                  <a:cubicBezTo>
                    <a:pt x="1298" y="1814"/>
                    <a:pt x="1298" y="1814"/>
                    <a:pt x="1298" y="1814"/>
                  </a:cubicBezTo>
                  <a:cubicBezTo>
                    <a:pt x="1509" y="1665"/>
                    <a:pt x="1509" y="1665"/>
                    <a:pt x="1509" y="1665"/>
                  </a:cubicBezTo>
                  <a:cubicBezTo>
                    <a:pt x="1505" y="1534"/>
                    <a:pt x="1505" y="1534"/>
                    <a:pt x="1505" y="1534"/>
                  </a:cubicBezTo>
                  <a:lnTo>
                    <a:pt x="1526" y="1506"/>
                  </a:lnTo>
                  <a:close/>
                </a:path>
              </a:pathLst>
            </a:custGeom>
            <a:solidFill>
              <a:srgbClr val="FCD767"/>
            </a:solidFill>
            <a:ln w="6350" cap="flat" cmpd="sng">
              <a:solidFill>
                <a:srgbClr val="FCFCFC"/>
              </a:solidFill>
              <a:miter lim="800000"/>
            </a:ln>
          </p:spPr>
          <p:txBody>
            <a:bodyPr/>
            <a:lstStyle/>
            <a:p>
              <a:endParaRPr lang="zh-CN" altLang="en-US"/>
            </a:p>
          </p:txBody>
        </p:sp>
        <p:sp>
          <p:nvSpPr>
            <p:cNvPr id="21558" name="Freeform 32"/>
            <p:cNvSpPr>
              <a:spLocks noChangeArrowheads="1"/>
            </p:cNvSpPr>
            <p:nvPr/>
          </p:nvSpPr>
          <p:spPr bwMode="auto">
            <a:xfrm>
              <a:off x="303212" y="1992313"/>
              <a:ext cx="2089150" cy="1258887"/>
            </a:xfrm>
            <a:custGeom>
              <a:avLst/>
              <a:gdLst>
                <a:gd name="T0" fmla="*/ 20023398 w 3735"/>
                <a:gd name="T1" fmla="*/ 82331210 h 2250"/>
                <a:gd name="T2" fmla="*/ 49119916 w 3735"/>
                <a:gd name="T3" fmla="*/ 164036333 h 2250"/>
                <a:gd name="T4" fmla="*/ 58193036 w 3735"/>
                <a:gd name="T5" fmla="*/ 231654231 h 2250"/>
                <a:gd name="T6" fmla="*/ 1877159 w 3735"/>
                <a:gd name="T7" fmla="*/ 252941171 h 2250"/>
                <a:gd name="T8" fmla="*/ 8760446 w 3735"/>
                <a:gd name="T9" fmla="*/ 322750652 h 2250"/>
                <a:gd name="T10" fmla="*/ 53186906 w 3735"/>
                <a:gd name="T11" fmla="*/ 365951177 h 2250"/>
                <a:gd name="T12" fmla="*/ 110128689 w 3735"/>
                <a:gd name="T13" fmla="*/ 420107937 h 2250"/>
                <a:gd name="T14" fmla="*/ 184903479 w 3735"/>
                <a:gd name="T15" fmla="*/ 445464718 h 2250"/>
                <a:gd name="T16" fmla="*/ 245599579 w 3735"/>
                <a:gd name="T17" fmla="*/ 506821752 h 2250"/>
                <a:gd name="T18" fmla="*/ 298161139 w 3735"/>
                <a:gd name="T19" fmla="*/ 556283142 h 2250"/>
                <a:gd name="T20" fmla="*/ 333201806 w 3735"/>
                <a:gd name="T21" fmla="*/ 581013837 h 2250"/>
                <a:gd name="T22" fmla="*/ 372935928 w 3735"/>
                <a:gd name="T23" fmla="*/ 617327412 h 2250"/>
                <a:gd name="T24" fmla="*/ 412670051 w 3735"/>
                <a:gd name="T25" fmla="*/ 627657559 h 2250"/>
                <a:gd name="T26" fmla="*/ 498707793 w 3735"/>
                <a:gd name="T27" fmla="*/ 648631735 h 2250"/>
                <a:gd name="T28" fmla="*/ 544073391 w 3735"/>
                <a:gd name="T29" fmla="*/ 683067051 h 2250"/>
                <a:gd name="T30" fmla="*/ 601015174 w 3735"/>
                <a:gd name="T31" fmla="*/ 649883908 h 2250"/>
                <a:gd name="T32" fmla="*/ 684237177 w 3735"/>
                <a:gd name="T33" fmla="*/ 673049108 h 2250"/>
                <a:gd name="T34" fmla="*/ 748062248 w 3735"/>
                <a:gd name="T35" fmla="*/ 693084434 h 2250"/>
                <a:gd name="T36" fmla="*/ 806880630 w 3735"/>
                <a:gd name="T37" fmla="*/ 664283897 h 2250"/>
                <a:gd name="T38" fmla="*/ 874772692 w 3735"/>
                <a:gd name="T39" fmla="*/ 624840450 h 2250"/>
                <a:gd name="T40" fmla="*/ 943603332 w 3735"/>
                <a:gd name="T41" fmla="*/ 636422770 h 2250"/>
                <a:gd name="T42" fmla="*/ 993974501 w 3735"/>
                <a:gd name="T43" fmla="*/ 626405386 h 2250"/>
                <a:gd name="T44" fmla="*/ 1001796368 w 3735"/>
                <a:gd name="T45" fmla="*/ 647379562 h 2250"/>
                <a:gd name="T46" fmla="*/ 998667397 w 3735"/>
                <a:gd name="T47" fmla="*/ 689014592 h 2250"/>
                <a:gd name="T48" fmla="*/ 1056234527 w 3735"/>
                <a:gd name="T49" fmla="*/ 695901543 h 2250"/>
                <a:gd name="T50" fmla="*/ 1104103190 w 3735"/>
                <a:gd name="T51" fmla="*/ 699658062 h 2250"/>
                <a:gd name="T52" fmla="*/ 1124752494 w 3735"/>
                <a:gd name="T53" fmla="*/ 690266765 h 2250"/>
                <a:gd name="T54" fmla="*/ 1137579931 w 3735"/>
                <a:gd name="T55" fmla="*/ 651136081 h 2250"/>
                <a:gd name="T56" fmla="*/ 1155100264 w 3735"/>
                <a:gd name="T57" fmla="*/ 628596968 h 2250"/>
                <a:gd name="T58" fmla="*/ 1163547478 w 3735"/>
                <a:gd name="T59" fmla="*/ 572874713 h 2250"/>
                <a:gd name="T60" fmla="*/ 1153223106 w 3735"/>
                <a:gd name="T61" fmla="*/ 500874210 h 2250"/>
                <a:gd name="T62" fmla="*/ 1151658620 w 3735"/>
                <a:gd name="T63" fmla="*/ 454856015 h 2250"/>
                <a:gd name="T64" fmla="*/ 1128819484 w 3735"/>
                <a:gd name="T65" fmla="*/ 428560384 h 2250"/>
                <a:gd name="T66" fmla="*/ 1102226031 w 3735"/>
                <a:gd name="T67" fmla="*/ 384733771 h 2250"/>
                <a:gd name="T68" fmla="*/ 1068123944 w 3735"/>
                <a:gd name="T69" fmla="*/ 387864204 h 2250"/>
                <a:gd name="T70" fmla="*/ 1050290377 w 3735"/>
                <a:gd name="T71" fmla="*/ 436073421 h 2250"/>
                <a:gd name="T72" fmla="*/ 1012120740 w 3735"/>
                <a:gd name="T73" fmla="*/ 447030214 h 2250"/>
                <a:gd name="T74" fmla="*/ 968006394 w 3735"/>
                <a:gd name="T75" fmla="*/ 433255752 h 2250"/>
                <a:gd name="T76" fmla="*/ 935468792 w 3735"/>
                <a:gd name="T77" fmla="*/ 393812305 h 2250"/>
                <a:gd name="T78" fmla="*/ 891041772 w 3735"/>
                <a:gd name="T79" fmla="*/ 381603339 h 2250"/>
                <a:gd name="T80" fmla="*/ 831910158 w 3735"/>
                <a:gd name="T81" fmla="*/ 373150892 h 2250"/>
                <a:gd name="T82" fmla="*/ 786544559 w 3735"/>
                <a:gd name="T83" fmla="*/ 361568572 h 2250"/>
                <a:gd name="T84" fmla="*/ 704260575 w 3735"/>
                <a:gd name="T85" fmla="*/ 325881084 h 2250"/>
                <a:gd name="T86" fmla="*/ 665152359 w 3735"/>
                <a:gd name="T87" fmla="*/ 274228671 h 2250"/>
                <a:gd name="T88" fmla="*/ 646693446 w 3735"/>
                <a:gd name="T89" fmla="*/ 219445265 h 2250"/>
                <a:gd name="T90" fmla="*/ 663588433 w 3735"/>
                <a:gd name="T91" fmla="*/ 185949360 h 2250"/>
                <a:gd name="T92" fmla="*/ 678918934 w 3735"/>
                <a:gd name="T93" fmla="*/ 135861883 h 2250"/>
                <a:gd name="T94" fmla="*/ 678605702 w 3735"/>
                <a:gd name="T95" fmla="*/ 97670608 h 2250"/>
                <a:gd name="T96" fmla="*/ 143918104 w 3735"/>
                <a:gd name="T97" fmla="*/ 0 h 2250"/>
                <a:gd name="T98" fmla="*/ 13766016 w 3735"/>
                <a:gd name="T99" fmla="*/ 46957045 h 22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735"/>
                <a:gd name="T151" fmla="*/ 0 h 2250"/>
                <a:gd name="T152" fmla="*/ 3735 w 3735"/>
                <a:gd name="T153" fmla="*/ 2250 h 22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735" h="2250">
                  <a:moveTo>
                    <a:pt x="44" y="150"/>
                  </a:moveTo>
                  <a:cubicBezTo>
                    <a:pt x="47" y="155"/>
                    <a:pt x="47" y="162"/>
                    <a:pt x="42" y="173"/>
                  </a:cubicBezTo>
                  <a:cubicBezTo>
                    <a:pt x="20" y="215"/>
                    <a:pt x="61" y="225"/>
                    <a:pt x="64" y="263"/>
                  </a:cubicBezTo>
                  <a:cubicBezTo>
                    <a:pt x="67" y="301"/>
                    <a:pt x="80" y="317"/>
                    <a:pt x="119" y="341"/>
                  </a:cubicBezTo>
                  <a:cubicBezTo>
                    <a:pt x="157" y="364"/>
                    <a:pt x="213" y="390"/>
                    <a:pt x="172" y="435"/>
                  </a:cubicBezTo>
                  <a:cubicBezTo>
                    <a:pt x="131" y="480"/>
                    <a:pt x="136" y="480"/>
                    <a:pt x="157" y="524"/>
                  </a:cubicBezTo>
                  <a:cubicBezTo>
                    <a:pt x="177" y="567"/>
                    <a:pt x="143" y="562"/>
                    <a:pt x="124" y="574"/>
                  </a:cubicBezTo>
                  <a:cubicBezTo>
                    <a:pt x="105" y="587"/>
                    <a:pt x="120" y="617"/>
                    <a:pt x="138" y="634"/>
                  </a:cubicBezTo>
                  <a:cubicBezTo>
                    <a:pt x="155" y="652"/>
                    <a:pt x="177" y="686"/>
                    <a:pt x="186" y="740"/>
                  </a:cubicBezTo>
                  <a:cubicBezTo>
                    <a:pt x="195" y="793"/>
                    <a:pt x="217" y="807"/>
                    <a:pt x="176" y="816"/>
                  </a:cubicBezTo>
                  <a:cubicBezTo>
                    <a:pt x="135" y="826"/>
                    <a:pt x="113" y="865"/>
                    <a:pt x="68" y="816"/>
                  </a:cubicBezTo>
                  <a:cubicBezTo>
                    <a:pt x="23" y="767"/>
                    <a:pt x="9" y="764"/>
                    <a:pt x="6" y="808"/>
                  </a:cubicBezTo>
                  <a:cubicBezTo>
                    <a:pt x="4" y="852"/>
                    <a:pt x="0" y="843"/>
                    <a:pt x="17" y="878"/>
                  </a:cubicBezTo>
                  <a:cubicBezTo>
                    <a:pt x="35" y="912"/>
                    <a:pt x="39" y="913"/>
                    <a:pt x="30" y="955"/>
                  </a:cubicBezTo>
                  <a:cubicBezTo>
                    <a:pt x="20" y="998"/>
                    <a:pt x="23" y="1002"/>
                    <a:pt x="28" y="1031"/>
                  </a:cubicBezTo>
                  <a:cubicBezTo>
                    <a:pt x="34" y="1059"/>
                    <a:pt x="41" y="1074"/>
                    <a:pt x="56" y="1059"/>
                  </a:cubicBezTo>
                  <a:cubicBezTo>
                    <a:pt x="71" y="1044"/>
                    <a:pt x="78" y="1057"/>
                    <a:pt x="93" y="1085"/>
                  </a:cubicBezTo>
                  <a:cubicBezTo>
                    <a:pt x="108" y="1114"/>
                    <a:pt x="132" y="1165"/>
                    <a:pt x="170" y="1169"/>
                  </a:cubicBezTo>
                  <a:cubicBezTo>
                    <a:pt x="209" y="1173"/>
                    <a:pt x="221" y="1195"/>
                    <a:pt x="237" y="1222"/>
                  </a:cubicBezTo>
                  <a:cubicBezTo>
                    <a:pt x="254" y="1249"/>
                    <a:pt x="222" y="1262"/>
                    <a:pt x="258" y="1275"/>
                  </a:cubicBezTo>
                  <a:cubicBezTo>
                    <a:pt x="293" y="1289"/>
                    <a:pt x="313" y="1287"/>
                    <a:pt x="352" y="1342"/>
                  </a:cubicBezTo>
                  <a:cubicBezTo>
                    <a:pt x="392" y="1397"/>
                    <a:pt x="410" y="1421"/>
                    <a:pt x="426" y="1398"/>
                  </a:cubicBezTo>
                  <a:cubicBezTo>
                    <a:pt x="442" y="1375"/>
                    <a:pt x="456" y="1328"/>
                    <a:pt x="517" y="1361"/>
                  </a:cubicBezTo>
                  <a:cubicBezTo>
                    <a:pt x="579" y="1394"/>
                    <a:pt x="583" y="1391"/>
                    <a:pt x="591" y="1423"/>
                  </a:cubicBezTo>
                  <a:cubicBezTo>
                    <a:pt x="599" y="1454"/>
                    <a:pt x="645" y="1469"/>
                    <a:pt x="666" y="1502"/>
                  </a:cubicBezTo>
                  <a:cubicBezTo>
                    <a:pt x="688" y="1535"/>
                    <a:pt x="691" y="1548"/>
                    <a:pt x="726" y="1565"/>
                  </a:cubicBezTo>
                  <a:cubicBezTo>
                    <a:pt x="762" y="1581"/>
                    <a:pt x="765" y="1579"/>
                    <a:pt x="785" y="1619"/>
                  </a:cubicBezTo>
                  <a:cubicBezTo>
                    <a:pt x="806" y="1660"/>
                    <a:pt x="813" y="1680"/>
                    <a:pt x="833" y="1658"/>
                  </a:cubicBezTo>
                  <a:cubicBezTo>
                    <a:pt x="854" y="1636"/>
                    <a:pt x="921" y="1655"/>
                    <a:pt x="919" y="1691"/>
                  </a:cubicBezTo>
                  <a:cubicBezTo>
                    <a:pt x="918" y="1726"/>
                    <a:pt x="923" y="1751"/>
                    <a:pt x="953" y="1777"/>
                  </a:cubicBezTo>
                  <a:cubicBezTo>
                    <a:pt x="983" y="1803"/>
                    <a:pt x="982" y="1797"/>
                    <a:pt x="1007" y="1826"/>
                  </a:cubicBezTo>
                  <a:cubicBezTo>
                    <a:pt x="1031" y="1854"/>
                    <a:pt x="1034" y="1831"/>
                    <a:pt x="1048" y="1826"/>
                  </a:cubicBezTo>
                  <a:cubicBezTo>
                    <a:pt x="1061" y="1820"/>
                    <a:pt x="1072" y="1842"/>
                    <a:pt x="1065" y="1856"/>
                  </a:cubicBezTo>
                  <a:cubicBezTo>
                    <a:pt x="1059" y="1870"/>
                    <a:pt x="1054" y="1890"/>
                    <a:pt x="1089" y="1905"/>
                  </a:cubicBezTo>
                  <a:cubicBezTo>
                    <a:pt x="1123" y="1920"/>
                    <a:pt x="1150" y="1894"/>
                    <a:pt x="1164" y="1921"/>
                  </a:cubicBezTo>
                  <a:cubicBezTo>
                    <a:pt x="1177" y="1949"/>
                    <a:pt x="1187" y="1950"/>
                    <a:pt x="1192" y="1972"/>
                  </a:cubicBezTo>
                  <a:cubicBezTo>
                    <a:pt x="1198" y="1994"/>
                    <a:pt x="1216" y="2024"/>
                    <a:pt x="1225" y="1990"/>
                  </a:cubicBezTo>
                  <a:cubicBezTo>
                    <a:pt x="1235" y="1956"/>
                    <a:pt x="1242" y="1984"/>
                    <a:pt x="1259" y="2005"/>
                  </a:cubicBezTo>
                  <a:cubicBezTo>
                    <a:pt x="1277" y="2027"/>
                    <a:pt x="1313" y="2027"/>
                    <a:pt x="1319" y="2005"/>
                  </a:cubicBezTo>
                  <a:cubicBezTo>
                    <a:pt x="1326" y="1983"/>
                    <a:pt x="1360" y="1992"/>
                    <a:pt x="1386" y="2022"/>
                  </a:cubicBezTo>
                  <a:cubicBezTo>
                    <a:pt x="1412" y="2051"/>
                    <a:pt x="1414" y="2061"/>
                    <a:pt x="1486" y="2072"/>
                  </a:cubicBezTo>
                  <a:cubicBezTo>
                    <a:pt x="1559" y="2083"/>
                    <a:pt x="1552" y="2070"/>
                    <a:pt x="1594" y="2072"/>
                  </a:cubicBezTo>
                  <a:cubicBezTo>
                    <a:pt x="1636" y="2073"/>
                    <a:pt x="1668" y="2054"/>
                    <a:pt x="1695" y="2061"/>
                  </a:cubicBezTo>
                  <a:cubicBezTo>
                    <a:pt x="1723" y="2068"/>
                    <a:pt x="1755" y="2055"/>
                    <a:pt x="1753" y="2096"/>
                  </a:cubicBezTo>
                  <a:cubicBezTo>
                    <a:pt x="1750" y="2137"/>
                    <a:pt x="1748" y="2165"/>
                    <a:pt x="1739" y="2182"/>
                  </a:cubicBezTo>
                  <a:cubicBezTo>
                    <a:pt x="1729" y="2200"/>
                    <a:pt x="1726" y="2230"/>
                    <a:pt x="1753" y="2210"/>
                  </a:cubicBezTo>
                  <a:cubicBezTo>
                    <a:pt x="1780" y="2189"/>
                    <a:pt x="1825" y="2144"/>
                    <a:pt x="1839" y="2124"/>
                  </a:cubicBezTo>
                  <a:cubicBezTo>
                    <a:pt x="1852" y="2103"/>
                    <a:pt x="1874" y="2085"/>
                    <a:pt x="1921" y="2076"/>
                  </a:cubicBezTo>
                  <a:cubicBezTo>
                    <a:pt x="1967" y="2066"/>
                    <a:pt x="2000" y="2040"/>
                    <a:pt x="2037" y="2069"/>
                  </a:cubicBezTo>
                  <a:cubicBezTo>
                    <a:pt x="2074" y="2098"/>
                    <a:pt x="2046" y="2109"/>
                    <a:pt x="2091" y="2125"/>
                  </a:cubicBezTo>
                  <a:cubicBezTo>
                    <a:pt x="2136" y="2141"/>
                    <a:pt x="2157" y="2154"/>
                    <a:pt x="2187" y="2150"/>
                  </a:cubicBezTo>
                  <a:cubicBezTo>
                    <a:pt x="2217" y="2146"/>
                    <a:pt x="2225" y="2159"/>
                    <a:pt x="2247" y="2177"/>
                  </a:cubicBezTo>
                  <a:cubicBezTo>
                    <a:pt x="2269" y="2195"/>
                    <a:pt x="2283" y="2223"/>
                    <a:pt x="2313" y="2225"/>
                  </a:cubicBezTo>
                  <a:cubicBezTo>
                    <a:pt x="2343" y="2226"/>
                    <a:pt x="2356" y="2200"/>
                    <a:pt x="2391" y="2214"/>
                  </a:cubicBezTo>
                  <a:cubicBezTo>
                    <a:pt x="2425" y="2227"/>
                    <a:pt x="2451" y="2232"/>
                    <a:pt x="2463" y="2196"/>
                  </a:cubicBezTo>
                  <a:cubicBezTo>
                    <a:pt x="2475" y="2161"/>
                    <a:pt x="2500" y="2162"/>
                    <a:pt x="2533" y="2155"/>
                  </a:cubicBezTo>
                  <a:cubicBezTo>
                    <a:pt x="2565" y="2148"/>
                    <a:pt x="2572" y="2147"/>
                    <a:pt x="2579" y="2122"/>
                  </a:cubicBezTo>
                  <a:cubicBezTo>
                    <a:pt x="2586" y="2096"/>
                    <a:pt x="2581" y="2061"/>
                    <a:pt x="2647" y="2076"/>
                  </a:cubicBezTo>
                  <a:cubicBezTo>
                    <a:pt x="2714" y="2091"/>
                    <a:pt x="2700" y="2085"/>
                    <a:pt x="2723" y="2064"/>
                  </a:cubicBezTo>
                  <a:cubicBezTo>
                    <a:pt x="2747" y="2042"/>
                    <a:pt x="2777" y="2024"/>
                    <a:pt x="2796" y="1996"/>
                  </a:cubicBezTo>
                  <a:cubicBezTo>
                    <a:pt x="2815" y="1968"/>
                    <a:pt x="2861" y="1954"/>
                    <a:pt x="2885" y="1964"/>
                  </a:cubicBezTo>
                  <a:cubicBezTo>
                    <a:pt x="2908" y="1973"/>
                    <a:pt x="2896" y="1992"/>
                    <a:pt x="2934" y="2007"/>
                  </a:cubicBezTo>
                  <a:cubicBezTo>
                    <a:pt x="2973" y="2021"/>
                    <a:pt x="2992" y="2047"/>
                    <a:pt x="3016" y="2033"/>
                  </a:cubicBezTo>
                  <a:cubicBezTo>
                    <a:pt x="3040" y="2018"/>
                    <a:pt x="3037" y="2011"/>
                    <a:pt x="3070" y="1993"/>
                  </a:cubicBezTo>
                  <a:cubicBezTo>
                    <a:pt x="3104" y="1975"/>
                    <a:pt x="3106" y="1967"/>
                    <a:pt x="3141" y="1978"/>
                  </a:cubicBezTo>
                  <a:cubicBezTo>
                    <a:pt x="3176" y="1989"/>
                    <a:pt x="3176" y="1984"/>
                    <a:pt x="3177" y="2001"/>
                  </a:cubicBezTo>
                  <a:cubicBezTo>
                    <a:pt x="3178" y="2018"/>
                    <a:pt x="3162" y="2029"/>
                    <a:pt x="3151" y="2042"/>
                  </a:cubicBezTo>
                  <a:cubicBezTo>
                    <a:pt x="3140" y="2055"/>
                    <a:pt x="3122" y="2081"/>
                    <a:pt x="3153" y="2083"/>
                  </a:cubicBezTo>
                  <a:cubicBezTo>
                    <a:pt x="3184" y="2084"/>
                    <a:pt x="3184" y="2055"/>
                    <a:pt x="3202" y="2068"/>
                  </a:cubicBezTo>
                  <a:cubicBezTo>
                    <a:pt x="3221" y="2081"/>
                    <a:pt x="3229" y="2105"/>
                    <a:pt x="3218" y="2120"/>
                  </a:cubicBezTo>
                  <a:cubicBezTo>
                    <a:pt x="3207" y="2135"/>
                    <a:pt x="3182" y="2146"/>
                    <a:pt x="3177" y="2165"/>
                  </a:cubicBezTo>
                  <a:cubicBezTo>
                    <a:pt x="3172" y="2184"/>
                    <a:pt x="3161" y="2211"/>
                    <a:pt x="3192" y="2201"/>
                  </a:cubicBezTo>
                  <a:cubicBezTo>
                    <a:pt x="3223" y="2191"/>
                    <a:pt x="3247" y="2202"/>
                    <a:pt x="3264" y="2208"/>
                  </a:cubicBezTo>
                  <a:cubicBezTo>
                    <a:pt x="3281" y="2214"/>
                    <a:pt x="3331" y="2213"/>
                    <a:pt x="3343" y="2230"/>
                  </a:cubicBezTo>
                  <a:cubicBezTo>
                    <a:pt x="3355" y="2246"/>
                    <a:pt x="3364" y="2250"/>
                    <a:pt x="3376" y="2223"/>
                  </a:cubicBezTo>
                  <a:cubicBezTo>
                    <a:pt x="3387" y="2195"/>
                    <a:pt x="3383" y="2174"/>
                    <a:pt x="3414" y="2166"/>
                  </a:cubicBezTo>
                  <a:cubicBezTo>
                    <a:pt x="3445" y="2158"/>
                    <a:pt x="3471" y="2167"/>
                    <a:pt x="3487" y="2178"/>
                  </a:cubicBezTo>
                  <a:cubicBezTo>
                    <a:pt x="3503" y="2188"/>
                    <a:pt x="3527" y="2217"/>
                    <a:pt x="3529" y="2235"/>
                  </a:cubicBezTo>
                  <a:cubicBezTo>
                    <a:pt x="3529" y="2236"/>
                    <a:pt x="3529" y="2237"/>
                    <a:pt x="3529" y="2238"/>
                  </a:cubicBezTo>
                  <a:cubicBezTo>
                    <a:pt x="3529" y="2238"/>
                    <a:pt x="3545" y="2230"/>
                    <a:pt x="3551" y="2221"/>
                  </a:cubicBezTo>
                  <a:cubicBezTo>
                    <a:pt x="3556" y="2212"/>
                    <a:pt x="3566" y="2189"/>
                    <a:pt x="3595" y="2205"/>
                  </a:cubicBezTo>
                  <a:cubicBezTo>
                    <a:pt x="3623" y="2222"/>
                    <a:pt x="3633" y="2208"/>
                    <a:pt x="3637" y="2189"/>
                  </a:cubicBezTo>
                  <a:cubicBezTo>
                    <a:pt x="3642" y="2171"/>
                    <a:pt x="3635" y="2156"/>
                    <a:pt x="3629" y="2137"/>
                  </a:cubicBezTo>
                  <a:cubicBezTo>
                    <a:pt x="3624" y="2119"/>
                    <a:pt x="3635" y="2089"/>
                    <a:pt x="3636" y="2080"/>
                  </a:cubicBezTo>
                  <a:cubicBezTo>
                    <a:pt x="3638" y="2070"/>
                    <a:pt x="3642" y="2058"/>
                    <a:pt x="3656" y="2068"/>
                  </a:cubicBezTo>
                  <a:cubicBezTo>
                    <a:pt x="3669" y="2078"/>
                    <a:pt x="3675" y="2070"/>
                    <a:pt x="3675" y="2051"/>
                  </a:cubicBezTo>
                  <a:cubicBezTo>
                    <a:pt x="3675" y="2031"/>
                    <a:pt x="3665" y="2013"/>
                    <a:pt x="3692" y="2008"/>
                  </a:cubicBezTo>
                  <a:cubicBezTo>
                    <a:pt x="3719" y="2004"/>
                    <a:pt x="3728" y="2008"/>
                    <a:pt x="3727" y="1985"/>
                  </a:cubicBezTo>
                  <a:cubicBezTo>
                    <a:pt x="3726" y="1962"/>
                    <a:pt x="3712" y="1936"/>
                    <a:pt x="3715" y="1918"/>
                  </a:cubicBezTo>
                  <a:cubicBezTo>
                    <a:pt x="3717" y="1901"/>
                    <a:pt x="3715" y="1847"/>
                    <a:pt x="3719" y="1830"/>
                  </a:cubicBezTo>
                  <a:cubicBezTo>
                    <a:pt x="3724" y="1812"/>
                    <a:pt x="3720" y="1800"/>
                    <a:pt x="3718" y="1760"/>
                  </a:cubicBezTo>
                  <a:cubicBezTo>
                    <a:pt x="3716" y="1721"/>
                    <a:pt x="3715" y="1689"/>
                    <a:pt x="3709" y="1670"/>
                  </a:cubicBezTo>
                  <a:cubicBezTo>
                    <a:pt x="3704" y="1651"/>
                    <a:pt x="3694" y="1622"/>
                    <a:pt x="3686" y="1600"/>
                  </a:cubicBezTo>
                  <a:cubicBezTo>
                    <a:pt x="3678" y="1577"/>
                    <a:pt x="3664" y="1570"/>
                    <a:pt x="3683" y="1560"/>
                  </a:cubicBezTo>
                  <a:cubicBezTo>
                    <a:pt x="3702" y="1550"/>
                    <a:pt x="3735" y="1538"/>
                    <a:pt x="3727" y="1520"/>
                  </a:cubicBezTo>
                  <a:cubicBezTo>
                    <a:pt x="3720" y="1502"/>
                    <a:pt x="3689" y="1471"/>
                    <a:pt x="3681" y="1453"/>
                  </a:cubicBezTo>
                  <a:cubicBezTo>
                    <a:pt x="3674" y="1436"/>
                    <a:pt x="3656" y="1421"/>
                    <a:pt x="3633" y="1420"/>
                  </a:cubicBezTo>
                  <a:cubicBezTo>
                    <a:pt x="3611" y="1418"/>
                    <a:pt x="3596" y="1414"/>
                    <a:pt x="3590" y="1398"/>
                  </a:cubicBezTo>
                  <a:cubicBezTo>
                    <a:pt x="3583" y="1382"/>
                    <a:pt x="3591" y="1384"/>
                    <a:pt x="3608" y="1369"/>
                  </a:cubicBezTo>
                  <a:cubicBezTo>
                    <a:pt x="3626" y="1354"/>
                    <a:pt x="3615" y="1351"/>
                    <a:pt x="3609" y="1331"/>
                  </a:cubicBezTo>
                  <a:cubicBezTo>
                    <a:pt x="3604" y="1312"/>
                    <a:pt x="3593" y="1302"/>
                    <a:pt x="3574" y="1282"/>
                  </a:cubicBezTo>
                  <a:cubicBezTo>
                    <a:pt x="3555" y="1261"/>
                    <a:pt x="3535" y="1243"/>
                    <a:pt x="3523" y="1229"/>
                  </a:cubicBezTo>
                  <a:cubicBezTo>
                    <a:pt x="3511" y="1214"/>
                    <a:pt x="3502" y="1193"/>
                    <a:pt x="3476" y="1207"/>
                  </a:cubicBezTo>
                  <a:cubicBezTo>
                    <a:pt x="3450" y="1220"/>
                    <a:pt x="3434" y="1211"/>
                    <a:pt x="3428" y="1214"/>
                  </a:cubicBezTo>
                  <a:cubicBezTo>
                    <a:pt x="3422" y="1217"/>
                    <a:pt x="3405" y="1230"/>
                    <a:pt x="3414" y="1239"/>
                  </a:cubicBezTo>
                  <a:cubicBezTo>
                    <a:pt x="3424" y="1248"/>
                    <a:pt x="3439" y="1269"/>
                    <a:pt x="3427" y="1286"/>
                  </a:cubicBezTo>
                  <a:cubicBezTo>
                    <a:pt x="3414" y="1304"/>
                    <a:pt x="3403" y="1314"/>
                    <a:pt x="3400" y="1341"/>
                  </a:cubicBezTo>
                  <a:cubicBezTo>
                    <a:pt x="3398" y="1368"/>
                    <a:pt x="3373" y="1382"/>
                    <a:pt x="3357" y="1393"/>
                  </a:cubicBezTo>
                  <a:cubicBezTo>
                    <a:pt x="3342" y="1404"/>
                    <a:pt x="3351" y="1430"/>
                    <a:pt x="3336" y="1438"/>
                  </a:cubicBezTo>
                  <a:cubicBezTo>
                    <a:pt x="3322" y="1446"/>
                    <a:pt x="3332" y="1451"/>
                    <a:pt x="3304" y="1442"/>
                  </a:cubicBezTo>
                  <a:cubicBezTo>
                    <a:pt x="3276" y="1432"/>
                    <a:pt x="3255" y="1416"/>
                    <a:pt x="3235" y="1428"/>
                  </a:cubicBezTo>
                  <a:cubicBezTo>
                    <a:pt x="3216" y="1440"/>
                    <a:pt x="3194" y="1460"/>
                    <a:pt x="3167" y="1443"/>
                  </a:cubicBezTo>
                  <a:cubicBezTo>
                    <a:pt x="3141" y="1425"/>
                    <a:pt x="3121" y="1416"/>
                    <a:pt x="3108" y="1413"/>
                  </a:cubicBezTo>
                  <a:cubicBezTo>
                    <a:pt x="3096" y="1409"/>
                    <a:pt x="3089" y="1402"/>
                    <a:pt x="3094" y="1384"/>
                  </a:cubicBezTo>
                  <a:cubicBezTo>
                    <a:pt x="3099" y="1365"/>
                    <a:pt x="3105" y="1356"/>
                    <a:pt x="3083" y="1344"/>
                  </a:cubicBezTo>
                  <a:cubicBezTo>
                    <a:pt x="3061" y="1333"/>
                    <a:pt x="3040" y="1314"/>
                    <a:pt x="3014" y="1293"/>
                  </a:cubicBezTo>
                  <a:cubicBezTo>
                    <a:pt x="2989" y="1273"/>
                    <a:pt x="3002" y="1275"/>
                    <a:pt x="2990" y="1258"/>
                  </a:cubicBezTo>
                  <a:cubicBezTo>
                    <a:pt x="2978" y="1241"/>
                    <a:pt x="2962" y="1234"/>
                    <a:pt x="2942" y="1230"/>
                  </a:cubicBezTo>
                  <a:cubicBezTo>
                    <a:pt x="2922" y="1225"/>
                    <a:pt x="2903" y="1223"/>
                    <a:pt x="2882" y="1230"/>
                  </a:cubicBezTo>
                  <a:cubicBezTo>
                    <a:pt x="2860" y="1236"/>
                    <a:pt x="2857" y="1225"/>
                    <a:pt x="2848" y="1219"/>
                  </a:cubicBezTo>
                  <a:cubicBezTo>
                    <a:pt x="2839" y="1213"/>
                    <a:pt x="2818" y="1215"/>
                    <a:pt x="2803" y="1214"/>
                  </a:cubicBezTo>
                  <a:cubicBezTo>
                    <a:pt x="2788" y="1214"/>
                    <a:pt x="2732" y="1220"/>
                    <a:pt x="2714" y="1207"/>
                  </a:cubicBezTo>
                  <a:cubicBezTo>
                    <a:pt x="2695" y="1193"/>
                    <a:pt x="2683" y="1192"/>
                    <a:pt x="2659" y="1192"/>
                  </a:cubicBezTo>
                  <a:cubicBezTo>
                    <a:pt x="2636" y="1192"/>
                    <a:pt x="2627" y="1194"/>
                    <a:pt x="2620" y="1177"/>
                  </a:cubicBezTo>
                  <a:cubicBezTo>
                    <a:pt x="2612" y="1160"/>
                    <a:pt x="2598" y="1156"/>
                    <a:pt x="2582" y="1166"/>
                  </a:cubicBezTo>
                  <a:cubicBezTo>
                    <a:pt x="2565" y="1176"/>
                    <a:pt x="2530" y="1174"/>
                    <a:pt x="2514" y="1155"/>
                  </a:cubicBezTo>
                  <a:cubicBezTo>
                    <a:pt x="2498" y="1136"/>
                    <a:pt x="2452" y="1104"/>
                    <a:pt x="2426" y="1094"/>
                  </a:cubicBezTo>
                  <a:cubicBezTo>
                    <a:pt x="2401" y="1084"/>
                    <a:pt x="2351" y="1065"/>
                    <a:pt x="2324" y="1056"/>
                  </a:cubicBezTo>
                  <a:cubicBezTo>
                    <a:pt x="2297" y="1048"/>
                    <a:pt x="2292" y="1034"/>
                    <a:pt x="2251" y="1041"/>
                  </a:cubicBezTo>
                  <a:cubicBezTo>
                    <a:pt x="2211" y="1048"/>
                    <a:pt x="2203" y="1048"/>
                    <a:pt x="2195" y="1029"/>
                  </a:cubicBezTo>
                  <a:cubicBezTo>
                    <a:pt x="2187" y="1010"/>
                    <a:pt x="2174" y="964"/>
                    <a:pt x="2164" y="946"/>
                  </a:cubicBezTo>
                  <a:cubicBezTo>
                    <a:pt x="2153" y="927"/>
                    <a:pt x="2130" y="900"/>
                    <a:pt x="2126" y="876"/>
                  </a:cubicBezTo>
                  <a:cubicBezTo>
                    <a:pt x="2123" y="852"/>
                    <a:pt x="2115" y="828"/>
                    <a:pt x="2096" y="812"/>
                  </a:cubicBezTo>
                  <a:cubicBezTo>
                    <a:pt x="2076" y="796"/>
                    <a:pt x="2068" y="785"/>
                    <a:pt x="2068" y="759"/>
                  </a:cubicBezTo>
                  <a:cubicBezTo>
                    <a:pt x="2067" y="734"/>
                    <a:pt x="2076" y="722"/>
                    <a:pt x="2067" y="701"/>
                  </a:cubicBezTo>
                  <a:cubicBezTo>
                    <a:pt x="2059" y="680"/>
                    <a:pt x="2059" y="658"/>
                    <a:pt x="2071" y="662"/>
                  </a:cubicBezTo>
                  <a:cubicBezTo>
                    <a:pt x="2084" y="667"/>
                    <a:pt x="2122" y="669"/>
                    <a:pt x="2125" y="647"/>
                  </a:cubicBezTo>
                  <a:cubicBezTo>
                    <a:pt x="2129" y="624"/>
                    <a:pt x="2124" y="612"/>
                    <a:pt x="2121" y="594"/>
                  </a:cubicBezTo>
                  <a:cubicBezTo>
                    <a:pt x="2118" y="576"/>
                    <a:pt x="2122" y="569"/>
                    <a:pt x="2135" y="537"/>
                  </a:cubicBezTo>
                  <a:cubicBezTo>
                    <a:pt x="2148" y="505"/>
                    <a:pt x="2168" y="485"/>
                    <a:pt x="2175" y="471"/>
                  </a:cubicBezTo>
                  <a:cubicBezTo>
                    <a:pt x="2183" y="458"/>
                    <a:pt x="2187" y="451"/>
                    <a:pt x="2170" y="434"/>
                  </a:cubicBezTo>
                  <a:cubicBezTo>
                    <a:pt x="2153" y="417"/>
                    <a:pt x="2116" y="415"/>
                    <a:pt x="2121" y="396"/>
                  </a:cubicBezTo>
                  <a:cubicBezTo>
                    <a:pt x="2126" y="377"/>
                    <a:pt x="2138" y="380"/>
                    <a:pt x="2155" y="374"/>
                  </a:cubicBezTo>
                  <a:cubicBezTo>
                    <a:pt x="2173" y="368"/>
                    <a:pt x="2192" y="333"/>
                    <a:pt x="2169" y="312"/>
                  </a:cubicBezTo>
                  <a:cubicBezTo>
                    <a:pt x="2145" y="290"/>
                    <a:pt x="1743" y="150"/>
                    <a:pt x="1743" y="150"/>
                  </a:cubicBezTo>
                  <a:cubicBezTo>
                    <a:pt x="1169" y="228"/>
                    <a:pt x="1169" y="228"/>
                    <a:pt x="1169" y="228"/>
                  </a:cubicBezTo>
                  <a:cubicBezTo>
                    <a:pt x="460" y="0"/>
                    <a:pt x="460" y="0"/>
                    <a:pt x="460" y="0"/>
                  </a:cubicBezTo>
                  <a:cubicBezTo>
                    <a:pt x="75" y="78"/>
                    <a:pt x="75" y="78"/>
                    <a:pt x="75" y="78"/>
                  </a:cubicBezTo>
                  <a:cubicBezTo>
                    <a:pt x="34" y="144"/>
                    <a:pt x="34" y="144"/>
                    <a:pt x="34" y="144"/>
                  </a:cubicBezTo>
                  <a:lnTo>
                    <a:pt x="44" y="150"/>
                  </a:lnTo>
                  <a:close/>
                </a:path>
              </a:pathLst>
            </a:custGeom>
            <a:solidFill>
              <a:srgbClr val="FCD767"/>
            </a:solidFill>
            <a:ln w="6350" cap="flat" cmpd="sng">
              <a:solidFill>
                <a:srgbClr val="FCFCFC"/>
              </a:solidFill>
              <a:miter lim="800000"/>
            </a:ln>
          </p:spPr>
          <p:txBody>
            <a:bodyPr/>
            <a:lstStyle/>
            <a:p>
              <a:endParaRPr lang="zh-CN" altLang="en-US"/>
            </a:p>
          </p:txBody>
        </p:sp>
        <p:sp>
          <p:nvSpPr>
            <p:cNvPr id="21559" name="Freeform 33"/>
            <p:cNvSpPr>
              <a:spLocks noChangeArrowheads="1"/>
            </p:cNvSpPr>
            <p:nvPr/>
          </p:nvSpPr>
          <p:spPr bwMode="auto">
            <a:xfrm>
              <a:off x="0" y="573088"/>
              <a:ext cx="2230438" cy="1635125"/>
            </a:xfrm>
            <a:custGeom>
              <a:avLst/>
              <a:gdLst>
                <a:gd name="T0" fmla="*/ 1220241981 w 3988"/>
                <a:gd name="T1" fmla="*/ 437772542 h 2922"/>
                <a:gd name="T2" fmla="*/ 1195217786 w 3988"/>
                <a:gd name="T3" fmla="*/ 379841440 h 2922"/>
                <a:gd name="T4" fmla="*/ 1113263731 w 3988"/>
                <a:gd name="T5" fmla="*/ 328172721 h 2922"/>
                <a:gd name="T6" fmla="*/ 992521979 w 3988"/>
                <a:gd name="T7" fmla="*/ 297171938 h 2922"/>
                <a:gd name="T8" fmla="*/ 999716093 w 3988"/>
                <a:gd name="T9" fmla="*/ 232977893 h 2922"/>
                <a:gd name="T10" fmla="*/ 987829558 w 3988"/>
                <a:gd name="T11" fmla="*/ 158136509 h 2922"/>
                <a:gd name="T12" fmla="*/ 951857314 w 3988"/>
                <a:gd name="T13" fmla="*/ 106468350 h 2922"/>
                <a:gd name="T14" fmla="*/ 879912825 w 3988"/>
                <a:gd name="T15" fmla="*/ 45718587 h 2922"/>
                <a:gd name="T16" fmla="*/ 841750970 w 3988"/>
                <a:gd name="T17" fmla="*/ 5636760 h 2922"/>
                <a:gd name="T18" fmla="*/ 780754531 w 3988"/>
                <a:gd name="T19" fmla="*/ 44779594 h 2922"/>
                <a:gd name="T20" fmla="*/ 754166569 w 3988"/>
                <a:gd name="T21" fmla="*/ 127761908 h 2922"/>
                <a:gd name="T22" fmla="*/ 699426319 w 3988"/>
                <a:gd name="T23" fmla="*/ 128075279 h 2922"/>
                <a:gd name="T24" fmla="*/ 622789408 w 3988"/>
                <a:gd name="T25" fmla="*/ 132459115 h 2922"/>
                <a:gd name="T26" fmla="*/ 591822227 w 3988"/>
                <a:gd name="T27" fmla="*/ 214189064 h 2922"/>
                <a:gd name="T28" fmla="*/ 545839857 w 3988"/>
                <a:gd name="T29" fmla="*/ 220452007 h 2922"/>
                <a:gd name="T30" fmla="*/ 463885802 w 3988"/>
                <a:gd name="T31" fmla="*/ 230785974 h 2922"/>
                <a:gd name="T32" fmla="*/ 477023462 w 3988"/>
                <a:gd name="T33" fmla="*/ 289656630 h 2922"/>
                <a:gd name="T34" fmla="*/ 465450128 w 3988"/>
                <a:gd name="T35" fmla="*/ 364184083 h 2922"/>
                <a:gd name="T36" fmla="*/ 423534337 w 3988"/>
                <a:gd name="T37" fmla="*/ 416478984 h 2922"/>
                <a:gd name="T38" fmla="*/ 334072968 w 3988"/>
                <a:gd name="T39" fmla="*/ 450298428 h 2922"/>
                <a:gd name="T40" fmla="*/ 226781517 w 3988"/>
                <a:gd name="T41" fmla="*/ 469713439 h 2922"/>
                <a:gd name="T42" fmla="*/ 159529449 w 3988"/>
                <a:gd name="T43" fmla="*/ 465955225 h 2922"/>
                <a:gd name="T44" fmla="*/ 109481060 w 3988"/>
                <a:gd name="T45" fmla="*/ 482238765 h 2922"/>
                <a:gd name="T46" fmla="*/ 35659603 w 3988"/>
                <a:gd name="T47" fmla="*/ 503219512 h 2922"/>
                <a:gd name="T48" fmla="*/ 1251126 w 3988"/>
                <a:gd name="T49" fmla="*/ 530149830 h 2922"/>
                <a:gd name="T50" fmla="*/ 23773069 w 3988"/>
                <a:gd name="T51" fmla="*/ 587767561 h 2922"/>
                <a:gd name="T52" fmla="*/ 53489125 w 3988"/>
                <a:gd name="T53" fmla="*/ 653214531 h 2922"/>
                <a:gd name="T54" fmla="*/ 40664106 w 3988"/>
                <a:gd name="T55" fmla="*/ 704882690 h 2922"/>
                <a:gd name="T56" fmla="*/ 87271759 w 3988"/>
                <a:gd name="T57" fmla="*/ 769390106 h 2922"/>
                <a:gd name="T58" fmla="*/ 180174424 w 3988"/>
                <a:gd name="T59" fmla="*/ 838907540 h 2922"/>
                <a:gd name="T60" fmla="*/ 295598472 w 3988"/>
                <a:gd name="T61" fmla="*/ 837655176 h 2922"/>
                <a:gd name="T62" fmla="*/ 381305904 w 3988"/>
                <a:gd name="T63" fmla="*/ 887758159 h 2922"/>
                <a:gd name="T64" fmla="*/ 460132424 w 3988"/>
                <a:gd name="T65" fmla="*/ 878989927 h 2922"/>
                <a:gd name="T66" fmla="*/ 535830291 w 3988"/>
                <a:gd name="T67" fmla="*/ 911869817 h 2922"/>
                <a:gd name="T68" fmla="*/ 586817164 w 3988"/>
                <a:gd name="T69" fmla="*/ 897465384 h 2922"/>
                <a:gd name="T70" fmla="*/ 673776282 w 3988"/>
                <a:gd name="T71" fmla="*/ 876484638 h 2922"/>
                <a:gd name="T72" fmla="*/ 780129248 w 3988"/>
                <a:gd name="T73" fmla="*/ 876484638 h 2922"/>
                <a:gd name="T74" fmla="*/ 862083303 w 3988"/>
                <a:gd name="T75" fmla="*/ 899970674 h 2922"/>
                <a:gd name="T76" fmla="*/ 918700522 w 3988"/>
                <a:gd name="T77" fmla="*/ 890889071 h 2922"/>
                <a:gd name="T78" fmla="*/ 929648572 w 3988"/>
                <a:gd name="T79" fmla="*/ 835463258 h 2922"/>
                <a:gd name="T80" fmla="*/ 888984466 w 3988"/>
                <a:gd name="T81" fmla="*/ 788491746 h 2922"/>
                <a:gd name="T82" fmla="*/ 919951648 w 3988"/>
                <a:gd name="T83" fmla="*/ 737136398 h 2922"/>
                <a:gd name="T84" fmla="*/ 1004721155 w 3988"/>
                <a:gd name="T85" fmla="*/ 728994908 h 2922"/>
                <a:gd name="T86" fmla="*/ 1078229971 w 3988"/>
                <a:gd name="T87" fmla="*/ 712085186 h 2922"/>
                <a:gd name="T88" fmla="*/ 1094495166 w 3988"/>
                <a:gd name="T89" fmla="*/ 677639560 h 2922"/>
                <a:gd name="T90" fmla="*/ 1107320185 w 3988"/>
                <a:gd name="T91" fmla="*/ 599667265 h 2922"/>
                <a:gd name="T92" fmla="*/ 1194591944 w 3988"/>
                <a:gd name="T93" fmla="*/ 545180445 h 2922"/>
                <a:gd name="T94" fmla="*/ 1242138081 w 3988"/>
                <a:gd name="T95" fmla="*/ 496956569 h 292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988"/>
                <a:gd name="T145" fmla="*/ 0 h 2922"/>
                <a:gd name="T146" fmla="*/ 3988 w 3988"/>
                <a:gd name="T147" fmla="*/ 2922 h 292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988" h="2922">
                  <a:moveTo>
                    <a:pt x="3985" y="1564"/>
                  </a:moveTo>
                  <a:cubicBezTo>
                    <a:pt x="3981" y="1558"/>
                    <a:pt x="3983" y="1557"/>
                    <a:pt x="3981" y="1546"/>
                  </a:cubicBezTo>
                  <a:cubicBezTo>
                    <a:pt x="3975" y="1516"/>
                    <a:pt x="3943" y="1471"/>
                    <a:pt x="3929" y="1460"/>
                  </a:cubicBezTo>
                  <a:cubicBezTo>
                    <a:pt x="3916" y="1448"/>
                    <a:pt x="3908" y="1414"/>
                    <a:pt x="3901" y="1398"/>
                  </a:cubicBezTo>
                  <a:cubicBezTo>
                    <a:pt x="3894" y="1382"/>
                    <a:pt x="3890" y="1357"/>
                    <a:pt x="3881" y="1327"/>
                  </a:cubicBezTo>
                  <a:cubicBezTo>
                    <a:pt x="3872" y="1298"/>
                    <a:pt x="3884" y="1293"/>
                    <a:pt x="3850" y="1274"/>
                  </a:cubicBezTo>
                  <a:cubicBezTo>
                    <a:pt x="3816" y="1255"/>
                    <a:pt x="3832" y="1257"/>
                    <a:pt x="3843" y="1239"/>
                  </a:cubicBezTo>
                  <a:cubicBezTo>
                    <a:pt x="3854" y="1221"/>
                    <a:pt x="3847" y="1213"/>
                    <a:pt x="3821" y="1213"/>
                  </a:cubicBezTo>
                  <a:cubicBezTo>
                    <a:pt x="3795" y="1213"/>
                    <a:pt x="3754" y="1212"/>
                    <a:pt x="3725" y="1178"/>
                  </a:cubicBezTo>
                  <a:cubicBezTo>
                    <a:pt x="3695" y="1144"/>
                    <a:pt x="3687" y="1150"/>
                    <a:pt x="3670" y="1134"/>
                  </a:cubicBezTo>
                  <a:cubicBezTo>
                    <a:pt x="3654" y="1117"/>
                    <a:pt x="3626" y="1118"/>
                    <a:pt x="3609" y="1091"/>
                  </a:cubicBezTo>
                  <a:cubicBezTo>
                    <a:pt x="3591" y="1064"/>
                    <a:pt x="3588" y="1051"/>
                    <a:pt x="3559" y="1048"/>
                  </a:cubicBezTo>
                  <a:cubicBezTo>
                    <a:pt x="3530" y="1044"/>
                    <a:pt x="3444" y="1026"/>
                    <a:pt x="3419" y="1019"/>
                  </a:cubicBezTo>
                  <a:cubicBezTo>
                    <a:pt x="3393" y="1012"/>
                    <a:pt x="3338" y="1010"/>
                    <a:pt x="3306" y="1001"/>
                  </a:cubicBezTo>
                  <a:cubicBezTo>
                    <a:pt x="3273" y="993"/>
                    <a:pt x="3253" y="979"/>
                    <a:pt x="3239" y="969"/>
                  </a:cubicBezTo>
                  <a:cubicBezTo>
                    <a:pt x="3225" y="958"/>
                    <a:pt x="3192" y="955"/>
                    <a:pt x="3173" y="949"/>
                  </a:cubicBezTo>
                  <a:cubicBezTo>
                    <a:pt x="3154" y="943"/>
                    <a:pt x="3128" y="919"/>
                    <a:pt x="3124" y="896"/>
                  </a:cubicBezTo>
                  <a:cubicBezTo>
                    <a:pt x="3120" y="873"/>
                    <a:pt x="3136" y="851"/>
                    <a:pt x="3145" y="834"/>
                  </a:cubicBezTo>
                  <a:cubicBezTo>
                    <a:pt x="3154" y="817"/>
                    <a:pt x="3178" y="794"/>
                    <a:pt x="3184" y="785"/>
                  </a:cubicBezTo>
                  <a:cubicBezTo>
                    <a:pt x="3189" y="777"/>
                    <a:pt x="3206" y="770"/>
                    <a:pt x="3196" y="744"/>
                  </a:cubicBezTo>
                  <a:cubicBezTo>
                    <a:pt x="3187" y="719"/>
                    <a:pt x="3173" y="697"/>
                    <a:pt x="3190" y="684"/>
                  </a:cubicBezTo>
                  <a:cubicBezTo>
                    <a:pt x="3207" y="672"/>
                    <a:pt x="3223" y="650"/>
                    <a:pt x="3215" y="625"/>
                  </a:cubicBezTo>
                  <a:cubicBezTo>
                    <a:pt x="3208" y="599"/>
                    <a:pt x="3202" y="582"/>
                    <a:pt x="3187" y="563"/>
                  </a:cubicBezTo>
                  <a:cubicBezTo>
                    <a:pt x="3172" y="544"/>
                    <a:pt x="3168" y="531"/>
                    <a:pt x="3158" y="505"/>
                  </a:cubicBezTo>
                  <a:cubicBezTo>
                    <a:pt x="3148" y="478"/>
                    <a:pt x="3151" y="453"/>
                    <a:pt x="3148" y="440"/>
                  </a:cubicBezTo>
                  <a:cubicBezTo>
                    <a:pt x="3146" y="426"/>
                    <a:pt x="3120" y="384"/>
                    <a:pt x="3107" y="369"/>
                  </a:cubicBezTo>
                  <a:cubicBezTo>
                    <a:pt x="3093" y="353"/>
                    <a:pt x="3096" y="342"/>
                    <a:pt x="3079" y="356"/>
                  </a:cubicBezTo>
                  <a:cubicBezTo>
                    <a:pt x="3063" y="369"/>
                    <a:pt x="3056" y="362"/>
                    <a:pt x="3043" y="340"/>
                  </a:cubicBezTo>
                  <a:cubicBezTo>
                    <a:pt x="3029" y="317"/>
                    <a:pt x="3008" y="298"/>
                    <a:pt x="2982" y="309"/>
                  </a:cubicBezTo>
                  <a:cubicBezTo>
                    <a:pt x="2956" y="321"/>
                    <a:pt x="2918" y="322"/>
                    <a:pt x="2898" y="290"/>
                  </a:cubicBezTo>
                  <a:cubicBezTo>
                    <a:pt x="2879" y="258"/>
                    <a:pt x="2872" y="239"/>
                    <a:pt x="2867" y="210"/>
                  </a:cubicBezTo>
                  <a:cubicBezTo>
                    <a:pt x="2862" y="181"/>
                    <a:pt x="2821" y="163"/>
                    <a:pt x="2813" y="146"/>
                  </a:cubicBezTo>
                  <a:cubicBezTo>
                    <a:pt x="2806" y="129"/>
                    <a:pt x="2781" y="86"/>
                    <a:pt x="2786" y="76"/>
                  </a:cubicBezTo>
                  <a:cubicBezTo>
                    <a:pt x="2791" y="66"/>
                    <a:pt x="2792" y="50"/>
                    <a:pt x="2782" y="41"/>
                  </a:cubicBezTo>
                  <a:cubicBezTo>
                    <a:pt x="2771" y="32"/>
                    <a:pt x="2755" y="33"/>
                    <a:pt x="2730" y="35"/>
                  </a:cubicBezTo>
                  <a:cubicBezTo>
                    <a:pt x="2706" y="37"/>
                    <a:pt x="2702" y="37"/>
                    <a:pt x="2691" y="18"/>
                  </a:cubicBezTo>
                  <a:cubicBezTo>
                    <a:pt x="2681" y="0"/>
                    <a:pt x="2669" y="4"/>
                    <a:pt x="2648" y="12"/>
                  </a:cubicBezTo>
                  <a:cubicBezTo>
                    <a:pt x="2628" y="20"/>
                    <a:pt x="2618" y="28"/>
                    <a:pt x="2619" y="50"/>
                  </a:cubicBezTo>
                  <a:cubicBezTo>
                    <a:pt x="2620" y="71"/>
                    <a:pt x="2625" y="106"/>
                    <a:pt x="2584" y="126"/>
                  </a:cubicBezTo>
                  <a:cubicBezTo>
                    <a:pt x="2543" y="146"/>
                    <a:pt x="2523" y="144"/>
                    <a:pt x="2496" y="143"/>
                  </a:cubicBezTo>
                  <a:cubicBezTo>
                    <a:pt x="2469" y="142"/>
                    <a:pt x="2450" y="166"/>
                    <a:pt x="2437" y="188"/>
                  </a:cubicBezTo>
                  <a:cubicBezTo>
                    <a:pt x="2425" y="209"/>
                    <a:pt x="2420" y="248"/>
                    <a:pt x="2420" y="277"/>
                  </a:cubicBezTo>
                  <a:cubicBezTo>
                    <a:pt x="2420" y="306"/>
                    <a:pt x="2417" y="343"/>
                    <a:pt x="2421" y="358"/>
                  </a:cubicBezTo>
                  <a:cubicBezTo>
                    <a:pt x="2425" y="374"/>
                    <a:pt x="2420" y="399"/>
                    <a:pt x="2411" y="408"/>
                  </a:cubicBezTo>
                  <a:cubicBezTo>
                    <a:pt x="2401" y="416"/>
                    <a:pt x="2375" y="427"/>
                    <a:pt x="2358" y="431"/>
                  </a:cubicBezTo>
                  <a:cubicBezTo>
                    <a:pt x="2341" y="434"/>
                    <a:pt x="2329" y="439"/>
                    <a:pt x="2316" y="446"/>
                  </a:cubicBezTo>
                  <a:cubicBezTo>
                    <a:pt x="2303" y="453"/>
                    <a:pt x="2282" y="444"/>
                    <a:pt x="2276" y="424"/>
                  </a:cubicBezTo>
                  <a:cubicBezTo>
                    <a:pt x="2270" y="404"/>
                    <a:pt x="2268" y="408"/>
                    <a:pt x="2236" y="409"/>
                  </a:cubicBezTo>
                  <a:cubicBezTo>
                    <a:pt x="2204" y="410"/>
                    <a:pt x="2163" y="401"/>
                    <a:pt x="2138" y="380"/>
                  </a:cubicBezTo>
                  <a:cubicBezTo>
                    <a:pt x="2114" y="358"/>
                    <a:pt x="2084" y="349"/>
                    <a:pt x="2068" y="336"/>
                  </a:cubicBezTo>
                  <a:cubicBezTo>
                    <a:pt x="2053" y="322"/>
                    <a:pt x="2032" y="326"/>
                    <a:pt x="2027" y="354"/>
                  </a:cubicBezTo>
                  <a:cubicBezTo>
                    <a:pt x="2022" y="383"/>
                    <a:pt x="2023" y="385"/>
                    <a:pt x="1991" y="423"/>
                  </a:cubicBezTo>
                  <a:cubicBezTo>
                    <a:pt x="1959" y="461"/>
                    <a:pt x="1941" y="498"/>
                    <a:pt x="1935" y="516"/>
                  </a:cubicBezTo>
                  <a:cubicBezTo>
                    <a:pt x="1928" y="534"/>
                    <a:pt x="1915" y="547"/>
                    <a:pt x="1916" y="576"/>
                  </a:cubicBezTo>
                  <a:cubicBezTo>
                    <a:pt x="1917" y="604"/>
                    <a:pt x="1912" y="602"/>
                    <a:pt x="1894" y="626"/>
                  </a:cubicBezTo>
                  <a:cubicBezTo>
                    <a:pt x="1875" y="650"/>
                    <a:pt x="1866" y="668"/>
                    <a:pt x="1892" y="684"/>
                  </a:cubicBezTo>
                  <a:cubicBezTo>
                    <a:pt x="1919" y="699"/>
                    <a:pt x="1916" y="703"/>
                    <a:pt x="1906" y="724"/>
                  </a:cubicBezTo>
                  <a:cubicBezTo>
                    <a:pt x="1896" y="746"/>
                    <a:pt x="1897" y="762"/>
                    <a:pt x="1870" y="748"/>
                  </a:cubicBezTo>
                  <a:cubicBezTo>
                    <a:pt x="1844" y="735"/>
                    <a:pt x="1813" y="740"/>
                    <a:pt x="1801" y="714"/>
                  </a:cubicBezTo>
                  <a:cubicBezTo>
                    <a:pt x="1790" y="689"/>
                    <a:pt x="1769" y="696"/>
                    <a:pt x="1745" y="704"/>
                  </a:cubicBezTo>
                  <a:cubicBezTo>
                    <a:pt x="1722" y="712"/>
                    <a:pt x="1693" y="714"/>
                    <a:pt x="1671" y="714"/>
                  </a:cubicBezTo>
                  <a:cubicBezTo>
                    <a:pt x="1649" y="713"/>
                    <a:pt x="1620" y="703"/>
                    <a:pt x="1588" y="706"/>
                  </a:cubicBezTo>
                  <a:cubicBezTo>
                    <a:pt x="1557" y="709"/>
                    <a:pt x="1542" y="718"/>
                    <a:pt x="1522" y="715"/>
                  </a:cubicBezTo>
                  <a:cubicBezTo>
                    <a:pt x="1502" y="712"/>
                    <a:pt x="1475" y="716"/>
                    <a:pt x="1483" y="737"/>
                  </a:cubicBezTo>
                  <a:cubicBezTo>
                    <a:pt x="1491" y="757"/>
                    <a:pt x="1483" y="762"/>
                    <a:pt x="1511" y="760"/>
                  </a:cubicBezTo>
                  <a:cubicBezTo>
                    <a:pt x="1539" y="758"/>
                    <a:pt x="1555" y="768"/>
                    <a:pt x="1551" y="780"/>
                  </a:cubicBezTo>
                  <a:cubicBezTo>
                    <a:pt x="1547" y="791"/>
                    <a:pt x="1538" y="813"/>
                    <a:pt x="1534" y="836"/>
                  </a:cubicBezTo>
                  <a:cubicBezTo>
                    <a:pt x="1529" y="859"/>
                    <a:pt x="1523" y="896"/>
                    <a:pt x="1525" y="925"/>
                  </a:cubicBezTo>
                  <a:cubicBezTo>
                    <a:pt x="1528" y="955"/>
                    <a:pt x="1539" y="991"/>
                    <a:pt x="1547" y="1010"/>
                  </a:cubicBezTo>
                  <a:cubicBezTo>
                    <a:pt x="1555" y="1029"/>
                    <a:pt x="1565" y="1089"/>
                    <a:pt x="1553" y="1099"/>
                  </a:cubicBezTo>
                  <a:cubicBezTo>
                    <a:pt x="1540" y="1109"/>
                    <a:pt x="1511" y="1112"/>
                    <a:pt x="1504" y="1128"/>
                  </a:cubicBezTo>
                  <a:cubicBezTo>
                    <a:pt x="1497" y="1145"/>
                    <a:pt x="1514" y="1156"/>
                    <a:pt x="1488" y="1163"/>
                  </a:cubicBezTo>
                  <a:cubicBezTo>
                    <a:pt x="1463" y="1171"/>
                    <a:pt x="1448" y="1183"/>
                    <a:pt x="1447" y="1208"/>
                  </a:cubicBezTo>
                  <a:cubicBezTo>
                    <a:pt x="1447" y="1233"/>
                    <a:pt x="1449" y="1268"/>
                    <a:pt x="1443" y="1288"/>
                  </a:cubicBezTo>
                  <a:cubicBezTo>
                    <a:pt x="1437" y="1308"/>
                    <a:pt x="1441" y="1317"/>
                    <a:pt x="1419" y="1317"/>
                  </a:cubicBezTo>
                  <a:cubicBezTo>
                    <a:pt x="1398" y="1317"/>
                    <a:pt x="1378" y="1304"/>
                    <a:pt x="1354" y="1330"/>
                  </a:cubicBezTo>
                  <a:cubicBezTo>
                    <a:pt x="1330" y="1357"/>
                    <a:pt x="1321" y="1363"/>
                    <a:pt x="1290" y="1355"/>
                  </a:cubicBezTo>
                  <a:cubicBezTo>
                    <a:pt x="1260" y="1347"/>
                    <a:pt x="1253" y="1343"/>
                    <a:pt x="1213" y="1360"/>
                  </a:cubicBezTo>
                  <a:cubicBezTo>
                    <a:pt x="1174" y="1377"/>
                    <a:pt x="1127" y="1399"/>
                    <a:pt x="1108" y="1404"/>
                  </a:cubicBezTo>
                  <a:cubicBezTo>
                    <a:pt x="1089" y="1410"/>
                    <a:pt x="1087" y="1414"/>
                    <a:pt x="1068" y="1438"/>
                  </a:cubicBezTo>
                  <a:cubicBezTo>
                    <a:pt x="1049" y="1463"/>
                    <a:pt x="1042" y="1469"/>
                    <a:pt x="1005" y="1468"/>
                  </a:cubicBezTo>
                  <a:cubicBezTo>
                    <a:pt x="969" y="1468"/>
                    <a:pt x="908" y="1460"/>
                    <a:pt x="874" y="1458"/>
                  </a:cubicBezTo>
                  <a:cubicBezTo>
                    <a:pt x="840" y="1457"/>
                    <a:pt x="775" y="1437"/>
                    <a:pt x="756" y="1459"/>
                  </a:cubicBezTo>
                  <a:cubicBezTo>
                    <a:pt x="737" y="1481"/>
                    <a:pt x="728" y="1479"/>
                    <a:pt x="725" y="1500"/>
                  </a:cubicBezTo>
                  <a:cubicBezTo>
                    <a:pt x="723" y="1520"/>
                    <a:pt x="731" y="1533"/>
                    <a:pt x="706" y="1548"/>
                  </a:cubicBezTo>
                  <a:cubicBezTo>
                    <a:pt x="680" y="1562"/>
                    <a:pt x="643" y="1565"/>
                    <a:pt x="617" y="1565"/>
                  </a:cubicBezTo>
                  <a:cubicBezTo>
                    <a:pt x="590" y="1564"/>
                    <a:pt x="551" y="1569"/>
                    <a:pt x="539" y="1547"/>
                  </a:cubicBezTo>
                  <a:cubicBezTo>
                    <a:pt x="527" y="1525"/>
                    <a:pt x="532" y="1488"/>
                    <a:pt x="510" y="1488"/>
                  </a:cubicBezTo>
                  <a:cubicBezTo>
                    <a:pt x="487" y="1487"/>
                    <a:pt x="482" y="1508"/>
                    <a:pt x="454" y="1516"/>
                  </a:cubicBezTo>
                  <a:cubicBezTo>
                    <a:pt x="426" y="1523"/>
                    <a:pt x="400" y="1526"/>
                    <a:pt x="387" y="1511"/>
                  </a:cubicBezTo>
                  <a:cubicBezTo>
                    <a:pt x="373" y="1496"/>
                    <a:pt x="365" y="1508"/>
                    <a:pt x="371" y="1522"/>
                  </a:cubicBezTo>
                  <a:cubicBezTo>
                    <a:pt x="377" y="1535"/>
                    <a:pt x="364" y="1543"/>
                    <a:pt x="350" y="1540"/>
                  </a:cubicBezTo>
                  <a:cubicBezTo>
                    <a:pt x="335" y="1537"/>
                    <a:pt x="297" y="1539"/>
                    <a:pt x="279" y="1555"/>
                  </a:cubicBezTo>
                  <a:cubicBezTo>
                    <a:pt x="262" y="1572"/>
                    <a:pt x="229" y="1572"/>
                    <a:pt x="211" y="1564"/>
                  </a:cubicBezTo>
                  <a:cubicBezTo>
                    <a:pt x="193" y="1556"/>
                    <a:pt x="169" y="1549"/>
                    <a:pt x="150" y="1573"/>
                  </a:cubicBezTo>
                  <a:cubicBezTo>
                    <a:pt x="131" y="1597"/>
                    <a:pt x="133" y="1610"/>
                    <a:pt x="114" y="1607"/>
                  </a:cubicBezTo>
                  <a:cubicBezTo>
                    <a:pt x="95" y="1604"/>
                    <a:pt x="87" y="1617"/>
                    <a:pt x="87" y="1634"/>
                  </a:cubicBezTo>
                  <a:cubicBezTo>
                    <a:pt x="87" y="1651"/>
                    <a:pt x="92" y="1670"/>
                    <a:pt x="69" y="1677"/>
                  </a:cubicBezTo>
                  <a:cubicBezTo>
                    <a:pt x="46" y="1684"/>
                    <a:pt x="22" y="1671"/>
                    <a:pt x="12" y="1678"/>
                  </a:cubicBezTo>
                  <a:cubicBezTo>
                    <a:pt x="1" y="1685"/>
                    <a:pt x="4" y="1688"/>
                    <a:pt x="4" y="1693"/>
                  </a:cubicBezTo>
                  <a:cubicBezTo>
                    <a:pt x="4" y="1693"/>
                    <a:pt x="4" y="1722"/>
                    <a:pt x="11" y="1737"/>
                  </a:cubicBezTo>
                  <a:cubicBezTo>
                    <a:pt x="18" y="1753"/>
                    <a:pt x="22" y="1782"/>
                    <a:pt x="11" y="1799"/>
                  </a:cubicBezTo>
                  <a:cubicBezTo>
                    <a:pt x="0" y="1815"/>
                    <a:pt x="15" y="1872"/>
                    <a:pt x="29" y="1882"/>
                  </a:cubicBezTo>
                  <a:cubicBezTo>
                    <a:pt x="42" y="1891"/>
                    <a:pt x="76" y="1884"/>
                    <a:pt x="76" y="1877"/>
                  </a:cubicBezTo>
                  <a:cubicBezTo>
                    <a:pt x="76" y="1869"/>
                    <a:pt x="116" y="1877"/>
                    <a:pt x="128" y="1886"/>
                  </a:cubicBezTo>
                  <a:cubicBezTo>
                    <a:pt x="140" y="1895"/>
                    <a:pt x="184" y="1913"/>
                    <a:pt x="177" y="1942"/>
                  </a:cubicBezTo>
                  <a:cubicBezTo>
                    <a:pt x="170" y="1971"/>
                    <a:pt x="166" y="1983"/>
                    <a:pt x="171" y="2018"/>
                  </a:cubicBezTo>
                  <a:cubicBezTo>
                    <a:pt x="176" y="2053"/>
                    <a:pt x="182" y="2078"/>
                    <a:pt x="171" y="2086"/>
                  </a:cubicBezTo>
                  <a:cubicBezTo>
                    <a:pt x="160" y="2093"/>
                    <a:pt x="145" y="2109"/>
                    <a:pt x="165" y="2133"/>
                  </a:cubicBezTo>
                  <a:cubicBezTo>
                    <a:pt x="184" y="2156"/>
                    <a:pt x="186" y="2181"/>
                    <a:pt x="159" y="2184"/>
                  </a:cubicBezTo>
                  <a:cubicBezTo>
                    <a:pt x="131" y="2187"/>
                    <a:pt x="70" y="2170"/>
                    <a:pt x="76" y="2200"/>
                  </a:cubicBezTo>
                  <a:cubicBezTo>
                    <a:pt x="82" y="2231"/>
                    <a:pt x="98" y="2243"/>
                    <a:pt x="130" y="2251"/>
                  </a:cubicBezTo>
                  <a:cubicBezTo>
                    <a:pt x="162" y="2258"/>
                    <a:pt x="198" y="2261"/>
                    <a:pt x="210" y="2293"/>
                  </a:cubicBezTo>
                  <a:cubicBezTo>
                    <a:pt x="222" y="2324"/>
                    <a:pt x="219" y="2318"/>
                    <a:pt x="236" y="2334"/>
                  </a:cubicBezTo>
                  <a:cubicBezTo>
                    <a:pt x="252" y="2349"/>
                    <a:pt x="254" y="2357"/>
                    <a:pt x="264" y="2379"/>
                  </a:cubicBezTo>
                  <a:cubicBezTo>
                    <a:pt x="275" y="2400"/>
                    <a:pt x="272" y="2425"/>
                    <a:pt x="279" y="2457"/>
                  </a:cubicBezTo>
                  <a:cubicBezTo>
                    <a:pt x="285" y="2488"/>
                    <a:pt x="266" y="2532"/>
                    <a:pt x="310" y="2551"/>
                  </a:cubicBezTo>
                  <a:cubicBezTo>
                    <a:pt x="354" y="2569"/>
                    <a:pt x="358" y="2573"/>
                    <a:pt x="382" y="2601"/>
                  </a:cubicBezTo>
                  <a:cubicBezTo>
                    <a:pt x="407" y="2629"/>
                    <a:pt x="463" y="2652"/>
                    <a:pt x="501" y="2666"/>
                  </a:cubicBezTo>
                  <a:cubicBezTo>
                    <a:pt x="529" y="2676"/>
                    <a:pt x="565" y="2664"/>
                    <a:pt x="576" y="2679"/>
                  </a:cubicBezTo>
                  <a:cubicBezTo>
                    <a:pt x="576" y="2679"/>
                    <a:pt x="592" y="2691"/>
                    <a:pt x="622" y="2671"/>
                  </a:cubicBezTo>
                  <a:cubicBezTo>
                    <a:pt x="653" y="2651"/>
                    <a:pt x="704" y="2630"/>
                    <a:pt x="731" y="2626"/>
                  </a:cubicBezTo>
                  <a:cubicBezTo>
                    <a:pt x="758" y="2622"/>
                    <a:pt x="838" y="2603"/>
                    <a:pt x="872" y="2641"/>
                  </a:cubicBezTo>
                  <a:cubicBezTo>
                    <a:pt x="906" y="2678"/>
                    <a:pt x="920" y="2678"/>
                    <a:pt x="945" y="2675"/>
                  </a:cubicBezTo>
                  <a:cubicBezTo>
                    <a:pt x="970" y="2673"/>
                    <a:pt x="980" y="2686"/>
                    <a:pt x="996" y="2707"/>
                  </a:cubicBezTo>
                  <a:cubicBezTo>
                    <a:pt x="1012" y="2727"/>
                    <a:pt x="1027" y="2765"/>
                    <a:pt x="1056" y="2779"/>
                  </a:cubicBezTo>
                  <a:cubicBezTo>
                    <a:pt x="1085" y="2794"/>
                    <a:pt x="1119" y="2821"/>
                    <a:pt x="1146" y="2814"/>
                  </a:cubicBezTo>
                  <a:cubicBezTo>
                    <a:pt x="1173" y="2807"/>
                    <a:pt x="1183" y="2814"/>
                    <a:pt x="1219" y="2835"/>
                  </a:cubicBezTo>
                  <a:cubicBezTo>
                    <a:pt x="1254" y="2855"/>
                    <a:pt x="1271" y="2871"/>
                    <a:pt x="1293" y="2859"/>
                  </a:cubicBezTo>
                  <a:cubicBezTo>
                    <a:pt x="1315" y="2848"/>
                    <a:pt x="1313" y="2822"/>
                    <a:pt x="1355" y="2811"/>
                  </a:cubicBezTo>
                  <a:cubicBezTo>
                    <a:pt x="1397" y="2799"/>
                    <a:pt x="1409" y="2785"/>
                    <a:pt x="1428" y="2805"/>
                  </a:cubicBezTo>
                  <a:cubicBezTo>
                    <a:pt x="1448" y="2824"/>
                    <a:pt x="1438" y="2809"/>
                    <a:pt x="1471" y="2807"/>
                  </a:cubicBezTo>
                  <a:cubicBezTo>
                    <a:pt x="1504" y="2805"/>
                    <a:pt x="1501" y="2807"/>
                    <a:pt x="1531" y="2820"/>
                  </a:cubicBezTo>
                  <a:cubicBezTo>
                    <a:pt x="1561" y="2833"/>
                    <a:pt x="1589" y="2831"/>
                    <a:pt x="1601" y="2852"/>
                  </a:cubicBezTo>
                  <a:cubicBezTo>
                    <a:pt x="1612" y="2874"/>
                    <a:pt x="1608" y="2892"/>
                    <a:pt x="1648" y="2889"/>
                  </a:cubicBezTo>
                  <a:cubicBezTo>
                    <a:pt x="1689" y="2886"/>
                    <a:pt x="1703" y="2902"/>
                    <a:pt x="1713" y="2912"/>
                  </a:cubicBezTo>
                  <a:cubicBezTo>
                    <a:pt x="1722" y="2922"/>
                    <a:pt x="1728" y="2920"/>
                    <a:pt x="1741" y="2909"/>
                  </a:cubicBezTo>
                  <a:cubicBezTo>
                    <a:pt x="1755" y="2898"/>
                    <a:pt x="1777" y="2901"/>
                    <a:pt x="1793" y="2897"/>
                  </a:cubicBezTo>
                  <a:cubicBezTo>
                    <a:pt x="1810" y="2893"/>
                    <a:pt x="1821" y="2885"/>
                    <a:pt x="1844" y="2881"/>
                  </a:cubicBezTo>
                  <a:cubicBezTo>
                    <a:pt x="1867" y="2878"/>
                    <a:pt x="1847" y="2871"/>
                    <a:pt x="1876" y="2866"/>
                  </a:cubicBezTo>
                  <a:cubicBezTo>
                    <a:pt x="1904" y="2862"/>
                    <a:pt x="1910" y="2863"/>
                    <a:pt x="1947" y="2872"/>
                  </a:cubicBezTo>
                  <a:cubicBezTo>
                    <a:pt x="1985" y="2881"/>
                    <a:pt x="1979" y="2876"/>
                    <a:pt x="1994" y="2862"/>
                  </a:cubicBezTo>
                  <a:cubicBezTo>
                    <a:pt x="2009" y="2848"/>
                    <a:pt x="2039" y="2826"/>
                    <a:pt x="2064" y="2817"/>
                  </a:cubicBezTo>
                  <a:cubicBezTo>
                    <a:pt x="2089" y="2808"/>
                    <a:pt x="2123" y="2800"/>
                    <a:pt x="2154" y="2799"/>
                  </a:cubicBezTo>
                  <a:cubicBezTo>
                    <a:pt x="2186" y="2799"/>
                    <a:pt x="2213" y="2809"/>
                    <a:pt x="2233" y="2805"/>
                  </a:cubicBezTo>
                  <a:cubicBezTo>
                    <a:pt x="2253" y="2801"/>
                    <a:pt x="2272" y="2802"/>
                    <a:pt x="2287" y="2785"/>
                  </a:cubicBezTo>
                  <a:cubicBezTo>
                    <a:pt x="2302" y="2769"/>
                    <a:pt x="2322" y="2775"/>
                    <a:pt x="2352" y="2777"/>
                  </a:cubicBezTo>
                  <a:cubicBezTo>
                    <a:pt x="2382" y="2779"/>
                    <a:pt x="2462" y="2780"/>
                    <a:pt x="2494" y="2799"/>
                  </a:cubicBezTo>
                  <a:cubicBezTo>
                    <a:pt x="2525" y="2819"/>
                    <a:pt x="2561" y="2836"/>
                    <a:pt x="2581" y="2851"/>
                  </a:cubicBezTo>
                  <a:cubicBezTo>
                    <a:pt x="2600" y="2865"/>
                    <a:pt x="2622" y="2873"/>
                    <a:pt x="2636" y="2871"/>
                  </a:cubicBezTo>
                  <a:cubicBezTo>
                    <a:pt x="2651" y="2868"/>
                    <a:pt x="2710" y="2878"/>
                    <a:pt x="2717" y="2869"/>
                  </a:cubicBezTo>
                  <a:cubicBezTo>
                    <a:pt x="2724" y="2860"/>
                    <a:pt x="2737" y="2853"/>
                    <a:pt x="2756" y="2874"/>
                  </a:cubicBezTo>
                  <a:cubicBezTo>
                    <a:pt x="2776" y="2895"/>
                    <a:pt x="2789" y="2899"/>
                    <a:pt x="2818" y="2897"/>
                  </a:cubicBezTo>
                  <a:cubicBezTo>
                    <a:pt x="2848" y="2894"/>
                    <a:pt x="2852" y="2887"/>
                    <a:pt x="2875" y="2879"/>
                  </a:cubicBezTo>
                  <a:cubicBezTo>
                    <a:pt x="2899" y="2872"/>
                    <a:pt x="2919" y="2875"/>
                    <a:pt x="2927" y="2869"/>
                  </a:cubicBezTo>
                  <a:cubicBezTo>
                    <a:pt x="2936" y="2863"/>
                    <a:pt x="2955" y="2851"/>
                    <a:pt x="2937" y="2845"/>
                  </a:cubicBezTo>
                  <a:cubicBezTo>
                    <a:pt x="2918" y="2840"/>
                    <a:pt x="2875" y="2841"/>
                    <a:pt x="2876" y="2819"/>
                  </a:cubicBezTo>
                  <a:cubicBezTo>
                    <a:pt x="2877" y="2798"/>
                    <a:pt x="2869" y="2781"/>
                    <a:pt x="2892" y="2763"/>
                  </a:cubicBezTo>
                  <a:cubicBezTo>
                    <a:pt x="2916" y="2745"/>
                    <a:pt x="2950" y="2747"/>
                    <a:pt x="2955" y="2723"/>
                  </a:cubicBezTo>
                  <a:cubicBezTo>
                    <a:pt x="2961" y="2699"/>
                    <a:pt x="2962" y="2678"/>
                    <a:pt x="2972" y="2668"/>
                  </a:cubicBezTo>
                  <a:cubicBezTo>
                    <a:pt x="2981" y="2657"/>
                    <a:pt x="2994" y="2646"/>
                    <a:pt x="2967" y="2637"/>
                  </a:cubicBezTo>
                  <a:cubicBezTo>
                    <a:pt x="2941" y="2628"/>
                    <a:pt x="2927" y="2623"/>
                    <a:pt x="2914" y="2608"/>
                  </a:cubicBezTo>
                  <a:cubicBezTo>
                    <a:pt x="2901" y="2592"/>
                    <a:pt x="2885" y="2575"/>
                    <a:pt x="2865" y="2559"/>
                  </a:cubicBezTo>
                  <a:cubicBezTo>
                    <a:pt x="2846" y="2543"/>
                    <a:pt x="2842" y="2541"/>
                    <a:pt x="2842" y="2518"/>
                  </a:cubicBezTo>
                  <a:cubicBezTo>
                    <a:pt x="2843" y="2494"/>
                    <a:pt x="2856" y="2474"/>
                    <a:pt x="2843" y="2451"/>
                  </a:cubicBezTo>
                  <a:cubicBezTo>
                    <a:pt x="2831" y="2428"/>
                    <a:pt x="2820" y="2407"/>
                    <a:pt x="2835" y="2395"/>
                  </a:cubicBezTo>
                  <a:cubicBezTo>
                    <a:pt x="2849" y="2383"/>
                    <a:pt x="2876" y="2393"/>
                    <a:pt x="2894" y="2381"/>
                  </a:cubicBezTo>
                  <a:cubicBezTo>
                    <a:pt x="2913" y="2370"/>
                    <a:pt x="2923" y="2359"/>
                    <a:pt x="2941" y="2354"/>
                  </a:cubicBezTo>
                  <a:cubicBezTo>
                    <a:pt x="2959" y="2348"/>
                    <a:pt x="2985" y="2350"/>
                    <a:pt x="3003" y="2358"/>
                  </a:cubicBezTo>
                  <a:cubicBezTo>
                    <a:pt x="3022" y="2366"/>
                    <a:pt x="3040" y="2366"/>
                    <a:pt x="3059" y="2360"/>
                  </a:cubicBezTo>
                  <a:cubicBezTo>
                    <a:pt x="3078" y="2354"/>
                    <a:pt x="3099" y="2350"/>
                    <a:pt x="3124" y="2347"/>
                  </a:cubicBezTo>
                  <a:cubicBezTo>
                    <a:pt x="3150" y="2345"/>
                    <a:pt x="3183" y="2337"/>
                    <a:pt x="3212" y="2328"/>
                  </a:cubicBezTo>
                  <a:cubicBezTo>
                    <a:pt x="3242" y="2319"/>
                    <a:pt x="3274" y="2304"/>
                    <a:pt x="3302" y="2302"/>
                  </a:cubicBezTo>
                  <a:cubicBezTo>
                    <a:pt x="3330" y="2300"/>
                    <a:pt x="3366" y="2293"/>
                    <a:pt x="3382" y="2299"/>
                  </a:cubicBezTo>
                  <a:cubicBezTo>
                    <a:pt x="3399" y="2304"/>
                    <a:pt x="3412" y="2305"/>
                    <a:pt x="3411" y="2291"/>
                  </a:cubicBezTo>
                  <a:cubicBezTo>
                    <a:pt x="3409" y="2276"/>
                    <a:pt x="3433" y="2268"/>
                    <a:pt x="3447" y="2274"/>
                  </a:cubicBezTo>
                  <a:cubicBezTo>
                    <a:pt x="3460" y="2280"/>
                    <a:pt x="3460" y="2294"/>
                    <a:pt x="3476" y="2289"/>
                  </a:cubicBezTo>
                  <a:cubicBezTo>
                    <a:pt x="3492" y="2283"/>
                    <a:pt x="3502" y="2286"/>
                    <a:pt x="3490" y="2272"/>
                  </a:cubicBezTo>
                  <a:cubicBezTo>
                    <a:pt x="3478" y="2257"/>
                    <a:pt x="3460" y="2255"/>
                    <a:pt x="3476" y="2237"/>
                  </a:cubicBezTo>
                  <a:cubicBezTo>
                    <a:pt x="3491" y="2219"/>
                    <a:pt x="3504" y="2192"/>
                    <a:pt x="3499" y="2164"/>
                  </a:cubicBezTo>
                  <a:cubicBezTo>
                    <a:pt x="3493" y="2136"/>
                    <a:pt x="3493" y="2113"/>
                    <a:pt x="3480" y="2090"/>
                  </a:cubicBezTo>
                  <a:cubicBezTo>
                    <a:pt x="3468" y="2067"/>
                    <a:pt x="3470" y="2035"/>
                    <a:pt x="3469" y="2023"/>
                  </a:cubicBezTo>
                  <a:cubicBezTo>
                    <a:pt x="3468" y="2010"/>
                    <a:pt x="3460" y="1955"/>
                    <a:pt x="3479" y="1941"/>
                  </a:cubicBezTo>
                  <a:cubicBezTo>
                    <a:pt x="3497" y="1927"/>
                    <a:pt x="3523" y="1918"/>
                    <a:pt x="3540" y="1915"/>
                  </a:cubicBezTo>
                  <a:cubicBezTo>
                    <a:pt x="3557" y="1912"/>
                    <a:pt x="3579" y="1913"/>
                    <a:pt x="3588" y="1891"/>
                  </a:cubicBezTo>
                  <a:cubicBezTo>
                    <a:pt x="3598" y="1868"/>
                    <a:pt x="3624" y="1845"/>
                    <a:pt x="3639" y="1830"/>
                  </a:cubicBezTo>
                  <a:cubicBezTo>
                    <a:pt x="3655" y="1815"/>
                    <a:pt x="3702" y="1791"/>
                    <a:pt x="3720" y="1781"/>
                  </a:cubicBezTo>
                  <a:cubicBezTo>
                    <a:pt x="3737" y="1772"/>
                    <a:pt x="3791" y="1750"/>
                    <a:pt x="3819" y="1741"/>
                  </a:cubicBezTo>
                  <a:cubicBezTo>
                    <a:pt x="3847" y="1733"/>
                    <a:pt x="3855" y="1728"/>
                    <a:pt x="3887" y="1731"/>
                  </a:cubicBezTo>
                  <a:cubicBezTo>
                    <a:pt x="3919" y="1733"/>
                    <a:pt x="3939" y="1716"/>
                    <a:pt x="3947" y="1700"/>
                  </a:cubicBezTo>
                  <a:cubicBezTo>
                    <a:pt x="3955" y="1683"/>
                    <a:pt x="3962" y="1660"/>
                    <a:pt x="3957" y="1640"/>
                  </a:cubicBezTo>
                  <a:cubicBezTo>
                    <a:pt x="3952" y="1620"/>
                    <a:pt x="3963" y="1601"/>
                    <a:pt x="3971" y="1587"/>
                  </a:cubicBezTo>
                  <a:cubicBezTo>
                    <a:pt x="3979" y="1572"/>
                    <a:pt x="3988" y="1569"/>
                    <a:pt x="3985" y="1564"/>
                  </a:cubicBezTo>
                  <a:close/>
                </a:path>
              </a:pathLst>
            </a:custGeom>
            <a:solidFill>
              <a:srgbClr val="FCD767"/>
            </a:solidFill>
            <a:ln w="6350" cap="flat" cmpd="sng">
              <a:solidFill>
                <a:srgbClr val="FCFCFC"/>
              </a:solidFill>
              <a:miter lim="800000"/>
            </a:ln>
          </p:spPr>
          <p:txBody>
            <a:bodyPr/>
            <a:lstStyle/>
            <a:p>
              <a:endParaRPr lang="zh-CN" altLang="en-US"/>
            </a:p>
          </p:txBody>
        </p:sp>
        <p:sp>
          <p:nvSpPr>
            <p:cNvPr id="21560" name="Freeform 34"/>
            <p:cNvSpPr>
              <a:spLocks noChangeArrowheads="1"/>
            </p:cNvSpPr>
            <p:nvPr/>
          </p:nvSpPr>
          <p:spPr bwMode="auto">
            <a:xfrm>
              <a:off x="4694237" y="3448050"/>
              <a:ext cx="206375" cy="430212"/>
            </a:xfrm>
            <a:custGeom>
              <a:avLst/>
              <a:gdLst>
                <a:gd name="T0" fmla="*/ 14152390 w 368"/>
                <a:gd name="T1" fmla="*/ 110818141 h 770"/>
                <a:gd name="T2" fmla="*/ 26417682 w 368"/>
                <a:gd name="T3" fmla="*/ 77104606 h 770"/>
                <a:gd name="T4" fmla="*/ 39312194 w 368"/>
                <a:gd name="T5" fmla="*/ 54004456 h 770"/>
                <a:gd name="T6" fmla="*/ 45602145 w 368"/>
                <a:gd name="T7" fmla="*/ 39957197 h 770"/>
                <a:gd name="T8" fmla="*/ 55351682 w 368"/>
                <a:gd name="T9" fmla="*/ 23724236 h 770"/>
                <a:gd name="T10" fmla="*/ 75165364 w 368"/>
                <a:gd name="T11" fmla="*/ 8116480 h 770"/>
                <a:gd name="T12" fmla="*/ 87745266 w 368"/>
                <a:gd name="T13" fmla="*/ 5619016 h 770"/>
                <a:gd name="T14" fmla="*/ 99695949 w 368"/>
                <a:gd name="T15" fmla="*/ 9365212 h 770"/>
                <a:gd name="T16" fmla="*/ 109760095 w 368"/>
                <a:gd name="T17" fmla="*/ 18729866 h 770"/>
                <a:gd name="T18" fmla="*/ 103470144 w 368"/>
                <a:gd name="T19" fmla="*/ 32777126 h 770"/>
                <a:gd name="T20" fmla="*/ 111647193 w 368"/>
                <a:gd name="T21" fmla="*/ 53380370 h 770"/>
                <a:gd name="T22" fmla="*/ 100325168 w 368"/>
                <a:gd name="T23" fmla="*/ 79289748 h 770"/>
                <a:gd name="T24" fmla="*/ 97494803 w 368"/>
                <a:gd name="T25" fmla="*/ 95210385 h 770"/>
                <a:gd name="T26" fmla="*/ 95921754 w 368"/>
                <a:gd name="T27" fmla="*/ 126426456 h 770"/>
                <a:gd name="T28" fmla="*/ 93091388 w 368"/>
                <a:gd name="T29" fmla="*/ 144532236 h 770"/>
                <a:gd name="T30" fmla="*/ 85858169 w 368"/>
                <a:gd name="T31" fmla="*/ 166383653 h 770"/>
                <a:gd name="T32" fmla="*/ 77366511 w 368"/>
                <a:gd name="T33" fmla="*/ 184801196 h 770"/>
                <a:gd name="T34" fmla="*/ 70761950 w 368"/>
                <a:gd name="T35" fmla="*/ 206028527 h 770"/>
                <a:gd name="T36" fmla="*/ 73592876 w 368"/>
                <a:gd name="T37" fmla="*/ 230377409 h 770"/>
                <a:gd name="T38" fmla="*/ 69504072 w 368"/>
                <a:gd name="T39" fmla="*/ 240054385 h 770"/>
                <a:gd name="T40" fmla="*/ 58182048 w 368"/>
                <a:gd name="T41" fmla="*/ 226319448 h 770"/>
                <a:gd name="T42" fmla="*/ 42457170 w 368"/>
                <a:gd name="T43" fmla="*/ 208213669 h 770"/>
                <a:gd name="T44" fmla="*/ 39941414 w 368"/>
                <a:gd name="T45" fmla="*/ 196039228 h 770"/>
                <a:gd name="T46" fmla="*/ 36167219 w 368"/>
                <a:gd name="T47" fmla="*/ 196039228 h 770"/>
                <a:gd name="T48" fmla="*/ 26103633 w 368"/>
                <a:gd name="T49" fmla="*/ 195726905 h 770"/>
                <a:gd name="T50" fmla="*/ 9434927 w 368"/>
                <a:gd name="T51" fmla="*/ 170441614 h 770"/>
                <a:gd name="T52" fmla="*/ 7547829 w 368"/>
                <a:gd name="T53" fmla="*/ 156082031 h 770"/>
                <a:gd name="T54" fmla="*/ 7862439 w 368"/>
                <a:gd name="T55" fmla="*/ 135791669 h 770"/>
                <a:gd name="T56" fmla="*/ 8177049 w 368"/>
                <a:gd name="T57" fmla="*/ 120807441 h 770"/>
                <a:gd name="T58" fmla="*/ 14152390 w 368"/>
                <a:gd name="T59" fmla="*/ 110818141 h 77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8"/>
                <a:gd name="T91" fmla="*/ 0 h 770"/>
                <a:gd name="T92" fmla="*/ 368 w 368"/>
                <a:gd name="T93" fmla="*/ 770 h 77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8" h="770">
                  <a:moveTo>
                    <a:pt x="45" y="355"/>
                  </a:moveTo>
                  <a:cubicBezTo>
                    <a:pt x="45" y="355"/>
                    <a:pt x="73" y="273"/>
                    <a:pt x="84" y="247"/>
                  </a:cubicBezTo>
                  <a:cubicBezTo>
                    <a:pt x="95" y="221"/>
                    <a:pt x="113" y="185"/>
                    <a:pt x="125" y="173"/>
                  </a:cubicBezTo>
                  <a:cubicBezTo>
                    <a:pt x="138" y="162"/>
                    <a:pt x="145" y="155"/>
                    <a:pt x="145" y="128"/>
                  </a:cubicBezTo>
                  <a:cubicBezTo>
                    <a:pt x="145" y="102"/>
                    <a:pt x="158" y="88"/>
                    <a:pt x="176" y="76"/>
                  </a:cubicBezTo>
                  <a:cubicBezTo>
                    <a:pt x="195" y="64"/>
                    <a:pt x="229" y="51"/>
                    <a:pt x="239" y="26"/>
                  </a:cubicBezTo>
                  <a:cubicBezTo>
                    <a:pt x="249" y="0"/>
                    <a:pt x="275" y="2"/>
                    <a:pt x="279" y="18"/>
                  </a:cubicBezTo>
                  <a:cubicBezTo>
                    <a:pt x="283" y="33"/>
                    <a:pt x="294" y="27"/>
                    <a:pt x="317" y="30"/>
                  </a:cubicBezTo>
                  <a:cubicBezTo>
                    <a:pt x="339" y="33"/>
                    <a:pt x="368" y="41"/>
                    <a:pt x="349" y="60"/>
                  </a:cubicBezTo>
                  <a:cubicBezTo>
                    <a:pt x="329" y="78"/>
                    <a:pt x="322" y="78"/>
                    <a:pt x="329" y="105"/>
                  </a:cubicBezTo>
                  <a:cubicBezTo>
                    <a:pt x="336" y="131"/>
                    <a:pt x="366" y="154"/>
                    <a:pt x="355" y="171"/>
                  </a:cubicBezTo>
                  <a:cubicBezTo>
                    <a:pt x="344" y="189"/>
                    <a:pt x="334" y="237"/>
                    <a:pt x="319" y="254"/>
                  </a:cubicBezTo>
                  <a:cubicBezTo>
                    <a:pt x="304" y="272"/>
                    <a:pt x="312" y="277"/>
                    <a:pt x="310" y="305"/>
                  </a:cubicBezTo>
                  <a:cubicBezTo>
                    <a:pt x="308" y="334"/>
                    <a:pt x="299" y="383"/>
                    <a:pt x="305" y="405"/>
                  </a:cubicBezTo>
                  <a:cubicBezTo>
                    <a:pt x="310" y="426"/>
                    <a:pt x="298" y="439"/>
                    <a:pt x="296" y="463"/>
                  </a:cubicBezTo>
                  <a:cubicBezTo>
                    <a:pt x="294" y="488"/>
                    <a:pt x="283" y="515"/>
                    <a:pt x="273" y="533"/>
                  </a:cubicBezTo>
                  <a:cubicBezTo>
                    <a:pt x="263" y="551"/>
                    <a:pt x="269" y="571"/>
                    <a:pt x="246" y="592"/>
                  </a:cubicBezTo>
                  <a:cubicBezTo>
                    <a:pt x="224" y="614"/>
                    <a:pt x="219" y="641"/>
                    <a:pt x="225" y="660"/>
                  </a:cubicBezTo>
                  <a:cubicBezTo>
                    <a:pt x="230" y="680"/>
                    <a:pt x="237" y="714"/>
                    <a:pt x="234" y="738"/>
                  </a:cubicBezTo>
                  <a:cubicBezTo>
                    <a:pt x="231" y="761"/>
                    <a:pt x="245" y="770"/>
                    <a:pt x="221" y="769"/>
                  </a:cubicBezTo>
                  <a:cubicBezTo>
                    <a:pt x="196" y="768"/>
                    <a:pt x="187" y="754"/>
                    <a:pt x="185" y="725"/>
                  </a:cubicBezTo>
                  <a:cubicBezTo>
                    <a:pt x="183" y="695"/>
                    <a:pt x="155" y="676"/>
                    <a:pt x="135" y="667"/>
                  </a:cubicBezTo>
                  <a:cubicBezTo>
                    <a:pt x="116" y="658"/>
                    <a:pt x="123" y="651"/>
                    <a:pt x="127" y="628"/>
                  </a:cubicBezTo>
                  <a:cubicBezTo>
                    <a:pt x="131" y="606"/>
                    <a:pt x="119" y="612"/>
                    <a:pt x="115" y="628"/>
                  </a:cubicBezTo>
                  <a:cubicBezTo>
                    <a:pt x="111" y="645"/>
                    <a:pt x="101" y="654"/>
                    <a:pt x="83" y="627"/>
                  </a:cubicBezTo>
                  <a:cubicBezTo>
                    <a:pt x="66" y="601"/>
                    <a:pt x="60" y="552"/>
                    <a:pt x="30" y="546"/>
                  </a:cubicBezTo>
                  <a:cubicBezTo>
                    <a:pt x="0" y="540"/>
                    <a:pt x="14" y="516"/>
                    <a:pt x="24" y="500"/>
                  </a:cubicBezTo>
                  <a:cubicBezTo>
                    <a:pt x="34" y="485"/>
                    <a:pt x="31" y="447"/>
                    <a:pt x="25" y="435"/>
                  </a:cubicBezTo>
                  <a:cubicBezTo>
                    <a:pt x="19" y="422"/>
                    <a:pt x="20" y="397"/>
                    <a:pt x="26" y="387"/>
                  </a:cubicBezTo>
                  <a:cubicBezTo>
                    <a:pt x="32" y="378"/>
                    <a:pt x="45" y="355"/>
                    <a:pt x="45" y="355"/>
                  </a:cubicBezTo>
                  <a:close/>
                </a:path>
              </a:pathLst>
            </a:custGeom>
            <a:solidFill>
              <a:srgbClr val="FCD767"/>
            </a:solidFill>
            <a:ln w="6350" cap="flat" cmpd="sng">
              <a:solidFill>
                <a:srgbClr val="FCFCFC"/>
              </a:solidFill>
              <a:miter lim="800000"/>
            </a:ln>
          </p:spPr>
          <p:txBody>
            <a:bodyPr/>
            <a:lstStyle/>
            <a:p>
              <a:endParaRPr lang="zh-CN" altLang="en-US"/>
            </a:p>
          </p:txBody>
        </p:sp>
        <p:sp>
          <p:nvSpPr>
            <p:cNvPr id="21561" name="Freeform 35"/>
            <p:cNvSpPr>
              <a:spLocks noChangeArrowheads="1"/>
            </p:cNvSpPr>
            <p:nvPr/>
          </p:nvSpPr>
          <p:spPr bwMode="auto">
            <a:xfrm>
              <a:off x="3986212" y="1612900"/>
              <a:ext cx="187325" cy="192087"/>
            </a:xfrm>
            <a:custGeom>
              <a:avLst/>
              <a:gdLst>
                <a:gd name="T0" fmla="*/ 99364943 w 333"/>
                <a:gd name="T1" fmla="*/ 17249189 h 343"/>
                <a:gd name="T2" fmla="*/ 59492282 w 333"/>
                <a:gd name="T3" fmla="*/ 8154457 h 343"/>
                <a:gd name="T4" fmla="*/ 41771225 w 333"/>
                <a:gd name="T5" fmla="*/ 12858629 h 343"/>
                <a:gd name="T6" fmla="*/ 41454516 w 333"/>
                <a:gd name="T7" fmla="*/ 21639749 h 343"/>
                <a:gd name="T8" fmla="*/ 30062569 w 333"/>
                <a:gd name="T9" fmla="*/ 31048651 h 343"/>
                <a:gd name="T10" fmla="*/ 32593987 w 333"/>
                <a:gd name="T11" fmla="*/ 47043394 h 343"/>
                <a:gd name="T12" fmla="*/ 30379277 w 333"/>
                <a:gd name="T13" fmla="*/ 51120343 h 343"/>
                <a:gd name="T14" fmla="*/ 20569185 w 333"/>
                <a:gd name="T15" fmla="*/ 49238674 h 343"/>
                <a:gd name="T16" fmla="*/ 12024802 w 333"/>
                <a:gd name="T17" fmla="*/ 63665360 h 343"/>
                <a:gd name="T18" fmla="*/ 1265709 w 333"/>
                <a:gd name="T19" fmla="*/ 81855383 h 343"/>
                <a:gd name="T20" fmla="*/ 9493383 w 333"/>
                <a:gd name="T21" fmla="*/ 104122914 h 343"/>
                <a:gd name="T22" fmla="*/ 29113005 w 333"/>
                <a:gd name="T23" fmla="*/ 104122914 h 343"/>
                <a:gd name="T24" fmla="*/ 42404080 w 333"/>
                <a:gd name="T25" fmla="*/ 94714012 h 343"/>
                <a:gd name="T26" fmla="*/ 50315045 w 333"/>
                <a:gd name="T27" fmla="*/ 102241246 h 343"/>
                <a:gd name="T28" fmla="*/ 63606119 w 333"/>
                <a:gd name="T29" fmla="*/ 94714012 h 343"/>
                <a:gd name="T30" fmla="*/ 79428613 w 333"/>
                <a:gd name="T31" fmla="*/ 89069006 h 343"/>
                <a:gd name="T32" fmla="*/ 74681921 w 333"/>
                <a:gd name="T33" fmla="*/ 75583154 h 343"/>
                <a:gd name="T34" fmla="*/ 77213340 w 333"/>
                <a:gd name="T35" fmla="*/ 64606194 h 343"/>
                <a:gd name="T36" fmla="*/ 95251106 w 333"/>
                <a:gd name="T37" fmla="*/ 52688400 h 343"/>
                <a:gd name="T38" fmla="*/ 90504414 w 333"/>
                <a:gd name="T39" fmla="*/ 32616709 h 343"/>
                <a:gd name="T40" fmla="*/ 99364943 w 333"/>
                <a:gd name="T41" fmla="*/ 17249189 h 3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3"/>
                <a:gd name="T64" fmla="*/ 0 h 343"/>
                <a:gd name="T65" fmla="*/ 333 w 333"/>
                <a:gd name="T66" fmla="*/ 343 h 3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3" h="343">
                  <a:moveTo>
                    <a:pt x="314" y="55"/>
                  </a:moveTo>
                  <a:cubicBezTo>
                    <a:pt x="314" y="55"/>
                    <a:pt x="208" y="51"/>
                    <a:pt x="188" y="26"/>
                  </a:cubicBezTo>
                  <a:cubicBezTo>
                    <a:pt x="169" y="0"/>
                    <a:pt x="125" y="20"/>
                    <a:pt x="132" y="41"/>
                  </a:cubicBezTo>
                  <a:cubicBezTo>
                    <a:pt x="139" y="62"/>
                    <a:pt x="149" y="72"/>
                    <a:pt x="131" y="69"/>
                  </a:cubicBezTo>
                  <a:cubicBezTo>
                    <a:pt x="113" y="66"/>
                    <a:pt x="96" y="79"/>
                    <a:pt x="95" y="99"/>
                  </a:cubicBezTo>
                  <a:cubicBezTo>
                    <a:pt x="94" y="118"/>
                    <a:pt x="83" y="125"/>
                    <a:pt x="103" y="150"/>
                  </a:cubicBezTo>
                  <a:cubicBezTo>
                    <a:pt x="124" y="174"/>
                    <a:pt x="123" y="183"/>
                    <a:pt x="96" y="163"/>
                  </a:cubicBezTo>
                  <a:cubicBezTo>
                    <a:pt x="69" y="144"/>
                    <a:pt x="63" y="136"/>
                    <a:pt x="65" y="157"/>
                  </a:cubicBezTo>
                  <a:cubicBezTo>
                    <a:pt x="67" y="178"/>
                    <a:pt x="47" y="195"/>
                    <a:pt x="38" y="203"/>
                  </a:cubicBezTo>
                  <a:cubicBezTo>
                    <a:pt x="28" y="211"/>
                    <a:pt x="0" y="223"/>
                    <a:pt x="4" y="261"/>
                  </a:cubicBezTo>
                  <a:cubicBezTo>
                    <a:pt x="8" y="300"/>
                    <a:pt x="3" y="331"/>
                    <a:pt x="30" y="332"/>
                  </a:cubicBezTo>
                  <a:cubicBezTo>
                    <a:pt x="58" y="333"/>
                    <a:pt x="83" y="343"/>
                    <a:pt x="92" y="332"/>
                  </a:cubicBezTo>
                  <a:cubicBezTo>
                    <a:pt x="101" y="321"/>
                    <a:pt x="127" y="285"/>
                    <a:pt x="134" y="302"/>
                  </a:cubicBezTo>
                  <a:cubicBezTo>
                    <a:pt x="141" y="320"/>
                    <a:pt x="134" y="338"/>
                    <a:pt x="159" y="326"/>
                  </a:cubicBezTo>
                  <a:cubicBezTo>
                    <a:pt x="184" y="315"/>
                    <a:pt x="183" y="299"/>
                    <a:pt x="201" y="302"/>
                  </a:cubicBezTo>
                  <a:cubicBezTo>
                    <a:pt x="218" y="306"/>
                    <a:pt x="251" y="301"/>
                    <a:pt x="251" y="284"/>
                  </a:cubicBezTo>
                  <a:cubicBezTo>
                    <a:pt x="251" y="267"/>
                    <a:pt x="251" y="250"/>
                    <a:pt x="236" y="241"/>
                  </a:cubicBezTo>
                  <a:cubicBezTo>
                    <a:pt x="222" y="232"/>
                    <a:pt x="217" y="215"/>
                    <a:pt x="244" y="206"/>
                  </a:cubicBezTo>
                  <a:cubicBezTo>
                    <a:pt x="270" y="197"/>
                    <a:pt x="299" y="187"/>
                    <a:pt x="301" y="168"/>
                  </a:cubicBezTo>
                  <a:cubicBezTo>
                    <a:pt x="303" y="150"/>
                    <a:pt x="273" y="120"/>
                    <a:pt x="286" y="104"/>
                  </a:cubicBezTo>
                  <a:cubicBezTo>
                    <a:pt x="298" y="87"/>
                    <a:pt x="333" y="70"/>
                    <a:pt x="314" y="55"/>
                  </a:cubicBezTo>
                  <a:close/>
                </a:path>
              </a:pathLst>
            </a:custGeom>
            <a:solidFill>
              <a:srgbClr val="FCD767"/>
            </a:solidFill>
            <a:ln w="6350" cap="flat" cmpd="sng">
              <a:solidFill>
                <a:srgbClr val="FCFCFC"/>
              </a:solidFill>
              <a:miter lim="800000"/>
            </a:ln>
          </p:spPr>
          <p:txBody>
            <a:bodyPr/>
            <a:lstStyle/>
            <a:p>
              <a:endParaRPr lang="zh-CN" altLang="en-US"/>
            </a:p>
          </p:txBody>
        </p:sp>
        <p:sp>
          <p:nvSpPr>
            <p:cNvPr id="21562" name="Oval 36"/>
            <p:cNvSpPr>
              <a:spLocks noChangeArrowheads="1"/>
            </p:cNvSpPr>
            <p:nvPr/>
          </p:nvSpPr>
          <p:spPr bwMode="auto">
            <a:xfrm>
              <a:off x="2884487" y="2273300"/>
              <a:ext cx="28575" cy="26987"/>
            </a:xfrm>
            <a:prstGeom prst="ellipse">
              <a:avLst/>
            </a:prstGeom>
            <a:solidFill>
              <a:srgbClr val="FCD767"/>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000000"/>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21563" name="Oval 37"/>
            <p:cNvSpPr>
              <a:spLocks noChangeArrowheads="1"/>
            </p:cNvSpPr>
            <p:nvPr/>
          </p:nvSpPr>
          <p:spPr bwMode="auto">
            <a:xfrm>
              <a:off x="1423987" y="1219200"/>
              <a:ext cx="26988" cy="26987"/>
            </a:xfrm>
            <a:prstGeom prst="ellipse">
              <a:avLst/>
            </a:prstGeom>
            <a:solidFill>
              <a:srgbClr val="FCD767"/>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000000"/>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21564" name="Oval 38"/>
            <p:cNvSpPr>
              <a:spLocks noChangeArrowheads="1"/>
            </p:cNvSpPr>
            <p:nvPr/>
          </p:nvSpPr>
          <p:spPr bwMode="auto">
            <a:xfrm>
              <a:off x="1516062" y="2979738"/>
              <a:ext cx="26988" cy="26987"/>
            </a:xfrm>
            <a:prstGeom prst="ellipse">
              <a:avLst/>
            </a:prstGeom>
            <a:solidFill>
              <a:srgbClr val="FCD767"/>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000000"/>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21565" name="Oval 39"/>
            <p:cNvSpPr>
              <a:spLocks noChangeArrowheads="1"/>
            </p:cNvSpPr>
            <p:nvPr/>
          </p:nvSpPr>
          <p:spPr bwMode="auto">
            <a:xfrm>
              <a:off x="2690812" y="2206625"/>
              <a:ext cx="26988" cy="26987"/>
            </a:xfrm>
            <a:prstGeom prst="ellipse">
              <a:avLst/>
            </a:prstGeom>
            <a:solidFill>
              <a:srgbClr val="FCD767"/>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000000"/>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21566" name="Oval 40"/>
            <p:cNvSpPr>
              <a:spLocks noChangeArrowheads="1"/>
            </p:cNvSpPr>
            <p:nvPr/>
          </p:nvSpPr>
          <p:spPr bwMode="auto">
            <a:xfrm>
              <a:off x="3611562" y="1674813"/>
              <a:ext cx="26988" cy="26987"/>
            </a:xfrm>
            <a:prstGeom prst="ellipse">
              <a:avLst/>
            </a:prstGeom>
            <a:solidFill>
              <a:srgbClr val="FCD767"/>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000000"/>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21567" name="Oval 41"/>
            <p:cNvSpPr>
              <a:spLocks noChangeArrowheads="1"/>
            </p:cNvSpPr>
            <p:nvPr/>
          </p:nvSpPr>
          <p:spPr bwMode="auto">
            <a:xfrm>
              <a:off x="3390900" y="2474913"/>
              <a:ext cx="33338" cy="33337"/>
            </a:xfrm>
            <a:prstGeom prst="ellipse">
              <a:avLst/>
            </a:prstGeom>
            <a:solidFill>
              <a:srgbClr val="FCD767"/>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000000"/>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21568" name="Oval 42"/>
            <p:cNvSpPr>
              <a:spLocks noChangeArrowheads="1"/>
            </p:cNvSpPr>
            <p:nvPr/>
          </p:nvSpPr>
          <p:spPr bwMode="auto">
            <a:xfrm>
              <a:off x="2900362" y="2932113"/>
              <a:ext cx="39688" cy="38100"/>
            </a:xfrm>
            <a:prstGeom prst="ellipse">
              <a:avLst/>
            </a:prstGeom>
            <a:solidFill>
              <a:srgbClr val="FCD767"/>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000000"/>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21569" name="Oval 43"/>
            <p:cNvSpPr>
              <a:spLocks noChangeArrowheads="1"/>
            </p:cNvSpPr>
            <p:nvPr/>
          </p:nvSpPr>
          <p:spPr bwMode="auto">
            <a:xfrm>
              <a:off x="3149600" y="3046413"/>
              <a:ext cx="58738" cy="60325"/>
            </a:xfrm>
            <a:prstGeom prst="ellipse">
              <a:avLst/>
            </a:prstGeom>
            <a:solidFill>
              <a:srgbClr val="FCD767"/>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000000"/>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21570" name="Oval 44"/>
            <p:cNvSpPr>
              <a:spLocks noChangeArrowheads="1"/>
            </p:cNvSpPr>
            <p:nvPr/>
          </p:nvSpPr>
          <p:spPr bwMode="auto">
            <a:xfrm>
              <a:off x="2751137" y="3609975"/>
              <a:ext cx="38100" cy="38100"/>
            </a:xfrm>
            <a:prstGeom prst="ellipse">
              <a:avLst/>
            </a:prstGeom>
            <a:solidFill>
              <a:srgbClr val="FCD767"/>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000000"/>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21571" name="Oval 45"/>
            <p:cNvSpPr>
              <a:spLocks noChangeArrowheads="1"/>
            </p:cNvSpPr>
            <p:nvPr/>
          </p:nvSpPr>
          <p:spPr bwMode="auto">
            <a:xfrm>
              <a:off x="3176587" y="3419475"/>
              <a:ext cx="38100" cy="38100"/>
            </a:xfrm>
            <a:prstGeom prst="ellipse">
              <a:avLst/>
            </a:prstGeom>
            <a:solidFill>
              <a:srgbClr val="FCD767"/>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000000"/>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21572" name="Oval 46"/>
            <p:cNvSpPr>
              <a:spLocks noChangeArrowheads="1"/>
            </p:cNvSpPr>
            <p:nvPr/>
          </p:nvSpPr>
          <p:spPr bwMode="auto">
            <a:xfrm>
              <a:off x="3381375" y="3878263"/>
              <a:ext cx="28575" cy="28575"/>
            </a:xfrm>
            <a:prstGeom prst="ellipse">
              <a:avLst/>
            </a:prstGeom>
            <a:solidFill>
              <a:srgbClr val="FCD767"/>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000000"/>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21573" name="Oval 47"/>
            <p:cNvSpPr>
              <a:spLocks noChangeArrowheads="1"/>
            </p:cNvSpPr>
            <p:nvPr/>
          </p:nvSpPr>
          <p:spPr bwMode="auto">
            <a:xfrm>
              <a:off x="3932237" y="3802063"/>
              <a:ext cx="46038" cy="46037"/>
            </a:xfrm>
            <a:prstGeom prst="ellipse">
              <a:avLst/>
            </a:prstGeom>
            <a:solidFill>
              <a:srgbClr val="FCD767"/>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000000"/>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21574" name="Oval 48"/>
            <p:cNvSpPr>
              <a:spLocks noChangeArrowheads="1"/>
            </p:cNvSpPr>
            <p:nvPr/>
          </p:nvSpPr>
          <p:spPr bwMode="auto">
            <a:xfrm>
              <a:off x="3859212" y="3203575"/>
              <a:ext cx="25400" cy="26987"/>
            </a:xfrm>
            <a:prstGeom prst="ellipse">
              <a:avLst/>
            </a:prstGeom>
            <a:solidFill>
              <a:srgbClr val="FCD767"/>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000000"/>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21575" name="Oval 49"/>
            <p:cNvSpPr>
              <a:spLocks noChangeArrowheads="1"/>
            </p:cNvSpPr>
            <p:nvPr/>
          </p:nvSpPr>
          <p:spPr bwMode="auto">
            <a:xfrm>
              <a:off x="4165600" y="3113088"/>
              <a:ext cx="26988" cy="26987"/>
            </a:xfrm>
            <a:prstGeom prst="ellipse">
              <a:avLst/>
            </a:prstGeom>
            <a:solidFill>
              <a:srgbClr val="FCD767"/>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000000"/>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21576" name="Oval 50"/>
            <p:cNvSpPr>
              <a:spLocks noChangeArrowheads="1"/>
            </p:cNvSpPr>
            <p:nvPr/>
          </p:nvSpPr>
          <p:spPr bwMode="auto">
            <a:xfrm>
              <a:off x="3967162" y="2878138"/>
              <a:ext cx="41275" cy="41275"/>
            </a:xfrm>
            <a:prstGeom prst="ellipse">
              <a:avLst/>
            </a:prstGeom>
            <a:solidFill>
              <a:srgbClr val="FCD767"/>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000000"/>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21577" name="Oval 51"/>
            <p:cNvSpPr>
              <a:spLocks noChangeArrowheads="1"/>
            </p:cNvSpPr>
            <p:nvPr/>
          </p:nvSpPr>
          <p:spPr bwMode="auto">
            <a:xfrm>
              <a:off x="4567237" y="3378200"/>
              <a:ext cx="26988" cy="26987"/>
            </a:xfrm>
            <a:prstGeom prst="ellipse">
              <a:avLst/>
            </a:prstGeom>
            <a:solidFill>
              <a:srgbClr val="FCD767"/>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000000"/>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21578" name="Oval 52"/>
            <p:cNvSpPr>
              <a:spLocks noChangeArrowheads="1"/>
            </p:cNvSpPr>
            <p:nvPr/>
          </p:nvSpPr>
          <p:spPr bwMode="auto">
            <a:xfrm>
              <a:off x="4818062" y="3468688"/>
              <a:ext cx="36513" cy="36512"/>
            </a:xfrm>
            <a:prstGeom prst="ellipse">
              <a:avLst/>
            </a:prstGeom>
            <a:solidFill>
              <a:srgbClr val="FCD767"/>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000000"/>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21579" name="Oval 53"/>
            <p:cNvSpPr>
              <a:spLocks noChangeArrowheads="1"/>
            </p:cNvSpPr>
            <p:nvPr/>
          </p:nvSpPr>
          <p:spPr bwMode="auto">
            <a:xfrm>
              <a:off x="4565650" y="2871788"/>
              <a:ext cx="23813" cy="23812"/>
            </a:xfrm>
            <a:prstGeom prst="ellipse">
              <a:avLst/>
            </a:prstGeom>
            <a:solidFill>
              <a:srgbClr val="FCD767"/>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000000"/>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21580" name="Oval 54"/>
            <p:cNvSpPr>
              <a:spLocks noChangeArrowheads="1"/>
            </p:cNvSpPr>
            <p:nvPr/>
          </p:nvSpPr>
          <p:spPr bwMode="auto">
            <a:xfrm>
              <a:off x="4684712" y="2720975"/>
              <a:ext cx="57150" cy="57150"/>
            </a:xfrm>
            <a:prstGeom prst="ellipse">
              <a:avLst/>
            </a:prstGeom>
            <a:solidFill>
              <a:srgbClr val="FCD767"/>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000000"/>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21581" name="Oval 55"/>
            <p:cNvSpPr>
              <a:spLocks noChangeArrowheads="1"/>
            </p:cNvSpPr>
            <p:nvPr/>
          </p:nvSpPr>
          <p:spPr bwMode="auto">
            <a:xfrm>
              <a:off x="4265612" y="2706688"/>
              <a:ext cx="19050" cy="19050"/>
            </a:xfrm>
            <a:prstGeom prst="ellipse">
              <a:avLst/>
            </a:prstGeom>
            <a:solidFill>
              <a:srgbClr val="FCD767"/>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000000"/>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21582" name="Oval 56"/>
            <p:cNvSpPr>
              <a:spLocks noChangeArrowheads="1"/>
            </p:cNvSpPr>
            <p:nvPr/>
          </p:nvSpPr>
          <p:spPr bwMode="auto">
            <a:xfrm>
              <a:off x="4414837" y="2660650"/>
              <a:ext cx="26988" cy="25400"/>
            </a:xfrm>
            <a:prstGeom prst="ellipse">
              <a:avLst/>
            </a:prstGeom>
            <a:solidFill>
              <a:srgbClr val="FCD767"/>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000000"/>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21583" name="Oval 57"/>
            <p:cNvSpPr>
              <a:spLocks noChangeArrowheads="1"/>
            </p:cNvSpPr>
            <p:nvPr/>
          </p:nvSpPr>
          <p:spPr bwMode="auto">
            <a:xfrm>
              <a:off x="3857625" y="2398713"/>
              <a:ext cx="26988" cy="25400"/>
            </a:xfrm>
            <a:prstGeom prst="ellipse">
              <a:avLst/>
            </a:prstGeom>
            <a:solidFill>
              <a:srgbClr val="FCD767"/>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000000"/>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21584" name="Oval 58"/>
            <p:cNvSpPr>
              <a:spLocks noChangeArrowheads="1"/>
            </p:cNvSpPr>
            <p:nvPr/>
          </p:nvSpPr>
          <p:spPr bwMode="auto">
            <a:xfrm>
              <a:off x="4167187" y="2124075"/>
              <a:ext cx="26988" cy="26987"/>
            </a:xfrm>
            <a:prstGeom prst="ellipse">
              <a:avLst/>
            </a:prstGeom>
            <a:solidFill>
              <a:srgbClr val="FCD767"/>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000000"/>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21585" name="Oval 59"/>
            <p:cNvSpPr>
              <a:spLocks noChangeArrowheads="1"/>
            </p:cNvSpPr>
            <p:nvPr/>
          </p:nvSpPr>
          <p:spPr bwMode="auto">
            <a:xfrm>
              <a:off x="3724275" y="2017713"/>
              <a:ext cx="25400" cy="26987"/>
            </a:xfrm>
            <a:prstGeom prst="ellipse">
              <a:avLst/>
            </a:prstGeom>
            <a:solidFill>
              <a:srgbClr val="FCD767"/>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000000"/>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21586" name="Oval 60"/>
            <p:cNvSpPr>
              <a:spLocks noChangeArrowheads="1"/>
            </p:cNvSpPr>
            <p:nvPr/>
          </p:nvSpPr>
          <p:spPr bwMode="auto">
            <a:xfrm>
              <a:off x="3903662" y="1992313"/>
              <a:ext cx="26988" cy="25400"/>
            </a:xfrm>
            <a:prstGeom prst="ellipse">
              <a:avLst/>
            </a:prstGeom>
            <a:solidFill>
              <a:srgbClr val="FCD767"/>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000000"/>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21587" name="Oval 61"/>
            <p:cNvSpPr>
              <a:spLocks noChangeArrowheads="1"/>
            </p:cNvSpPr>
            <p:nvPr/>
          </p:nvSpPr>
          <p:spPr bwMode="auto">
            <a:xfrm>
              <a:off x="4144962" y="1812925"/>
              <a:ext cx="36513" cy="36512"/>
            </a:xfrm>
            <a:prstGeom prst="ellipse">
              <a:avLst/>
            </a:prstGeom>
            <a:solidFill>
              <a:srgbClr val="FCD767"/>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000000"/>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21588" name="Oval 62"/>
            <p:cNvSpPr>
              <a:spLocks noChangeArrowheads="1"/>
            </p:cNvSpPr>
            <p:nvPr/>
          </p:nvSpPr>
          <p:spPr bwMode="auto">
            <a:xfrm>
              <a:off x="4681537" y="1403350"/>
              <a:ext cx="33338" cy="33337"/>
            </a:xfrm>
            <a:prstGeom prst="ellipse">
              <a:avLst/>
            </a:prstGeom>
            <a:solidFill>
              <a:srgbClr val="FCD767"/>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000000"/>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21589" name="Oval 63"/>
            <p:cNvSpPr>
              <a:spLocks noChangeArrowheads="1"/>
            </p:cNvSpPr>
            <p:nvPr/>
          </p:nvSpPr>
          <p:spPr bwMode="auto">
            <a:xfrm>
              <a:off x="4802187" y="1117600"/>
              <a:ext cx="30163" cy="31750"/>
            </a:xfrm>
            <a:prstGeom prst="ellipse">
              <a:avLst/>
            </a:prstGeom>
            <a:solidFill>
              <a:srgbClr val="FCD767"/>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000000"/>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21590" name="Oval 64"/>
            <p:cNvSpPr>
              <a:spLocks noChangeArrowheads="1"/>
            </p:cNvSpPr>
            <p:nvPr/>
          </p:nvSpPr>
          <p:spPr bwMode="auto">
            <a:xfrm>
              <a:off x="4872037" y="873125"/>
              <a:ext cx="31750" cy="31750"/>
            </a:xfrm>
            <a:prstGeom prst="ellipse">
              <a:avLst/>
            </a:prstGeom>
            <a:solidFill>
              <a:srgbClr val="FCD767"/>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000000"/>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21591" name="Oval 65"/>
            <p:cNvSpPr>
              <a:spLocks noChangeArrowheads="1"/>
            </p:cNvSpPr>
            <p:nvPr/>
          </p:nvSpPr>
          <p:spPr bwMode="auto">
            <a:xfrm>
              <a:off x="3128962" y="1984375"/>
              <a:ext cx="19050" cy="17462"/>
            </a:xfrm>
            <a:prstGeom prst="ellipse">
              <a:avLst/>
            </a:prstGeom>
            <a:solidFill>
              <a:srgbClr val="FCD767"/>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000000"/>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21592" name="Rectangle 66"/>
            <p:cNvSpPr>
              <a:spLocks noChangeArrowheads="1"/>
            </p:cNvSpPr>
            <p:nvPr/>
          </p:nvSpPr>
          <p:spPr bwMode="auto">
            <a:xfrm>
              <a:off x="4043362" y="1709738"/>
              <a:ext cx="65088" cy="65087"/>
            </a:xfrm>
            <a:prstGeom prst="rect">
              <a:avLst/>
            </a:prstGeom>
            <a:solidFill>
              <a:srgbClr val="FCD767"/>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000000"/>
                </a:solidFill>
                <a:latin typeface="时尚中黑简体" panose="01010104010101010101" pitchFamily="2" charset="-122"/>
                <a:ea typeface="时尚中黑简体" panose="01010104010101010101" pitchFamily="2" charset="-122"/>
                <a:sym typeface="宋体" panose="02010600030101010101" pitchFamily="2" charset="-122"/>
              </a:endParaRPr>
            </a:p>
          </p:txBody>
        </p:sp>
      </p:grpSp>
      <p:sp>
        <p:nvSpPr>
          <p:cNvPr id="21511" name="椭圆 79"/>
          <p:cNvSpPr>
            <a:spLocks noChangeArrowheads="1"/>
          </p:cNvSpPr>
          <p:nvPr/>
        </p:nvSpPr>
        <p:spPr bwMode="auto">
          <a:xfrm>
            <a:off x="3546475" y="2019300"/>
            <a:ext cx="720725" cy="720725"/>
          </a:xfrm>
          <a:prstGeom prst="ellipse">
            <a:avLst/>
          </a:prstGeom>
          <a:solidFill>
            <a:srgbClr val="92BEA2"/>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21512" name="椭圆 80"/>
          <p:cNvSpPr>
            <a:spLocks noChangeArrowheads="1"/>
          </p:cNvSpPr>
          <p:nvPr/>
        </p:nvSpPr>
        <p:spPr bwMode="auto">
          <a:xfrm>
            <a:off x="4379913" y="2816225"/>
            <a:ext cx="719137" cy="719138"/>
          </a:xfrm>
          <a:prstGeom prst="ellipse">
            <a:avLst/>
          </a:prstGeom>
          <a:solidFill>
            <a:srgbClr val="92BEA2"/>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21513" name="椭圆 81"/>
          <p:cNvSpPr>
            <a:spLocks noChangeArrowheads="1"/>
          </p:cNvSpPr>
          <p:nvPr/>
        </p:nvSpPr>
        <p:spPr bwMode="auto">
          <a:xfrm>
            <a:off x="7635875" y="1641475"/>
            <a:ext cx="719138" cy="720725"/>
          </a:xfrm>
          <a:prstGeom prst="ellipse">
            <a:avLst/>
          </a:prstGeom>
          <a:solidFill>
            <a:srgbClr val="92BEA2"/>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21514" name="椭圆 82"/>
          <p:cNvSpPr>
            <a:spLocks noChangeArrowheads="1"/>
          </p:cNvSpPr>
          <p:nvPr/>
        </p:nvSpPr>
        <p:spPr bwMode="auto">
          <a:xfrm>
            <a:off x="5964238" y="2039938"/>
            <a:ext cx="719137" cy="720725"/>
          </a:xfrm>
          <a:prstGeom prst="ellipse">
            <a:avLst/>
          </a:prstGeom>
          <a:solidFill>
            <a:srgbClr val="92BEA2"/>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21515" name="椭圆 83"/>
          <p:cNvSpPr>
            <a:spLocks noChangeArrowheads="1"/>
          </p:cNvSpPr>
          <p:nvPr/>
        </p:nvSpPr>
        <p:spPr bwMode="auto">
          <a:xfrm>
            <a:off x="7196138" y="3509963"/>
            <a:ext cx="720725" cy="720725"/>
          </a:xfrm>
          <a:prstGeom prst="ellipse">
            <a:avLst/>
          </a:prstGeom>
          <a:solidFill>
            <a:srgbClr val="92BEA2"/>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latin typeface="时尚中黑简体" panose="01010104010101010101" pitchFamily="2" charset="-122"/>
              <a:ea typeface="时尚中黑简体" panose="01010104010101010101" pitchFamily="2" charset="-122"/>
              <a:sym typeface="宋体" panose="02010600030101010101" pitchFamily="2" charset="-122"/>
            </a:endParaRPr>
          </a:p>
        </p:txBody>
      </p:sp>
      <p:grpSp>
        <p:nvGrpSpPr>
          <p:cNvPr id="21516" name="组合 84"/>
          <p:cNvGrpSpPr/>
          <p:nvPr/>
        </p:nvGrpSpPr>
        <p:grpSpPr bwMode="auto">
          <a:xfrm>
            <a:off x="666750" y="1203325"/>
            <a:ext cx="3332163" cy="1347788"/>
            <a:chOff x="0" y="0"/>
            <a:chExt cx="2323740" cy="1348336"/>
          </a:xfrm>
        </p:grpSpPr>
        <p:sp>
          <p:nvSpPr>
            <p:cNvPr id="21528" name="矩形 85"/>
            <p:cNvSpPr>
              <a:spLocks noChangeArrowheads="1"/>
            </p:cNvSpPr>
            <p:nvPr/>
          </p:nvSpPr>
          <p:spPr bwMode="auto">
            <a:xfrm>
              <a:off x="0" y="609672"/>
              <a:ext cx="196618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4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rPr>
                <a:t>Type something here</a:t>
              </a:r>
              <a:endParaRPr lang="zh-CN" altLang="en-US" sz="14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endParaRPr>
            </a:p>
            <a:p>
              <a:pPr eaLnBrk="1" hangingPunct="1">
                <a:spcBef>
                  <a:spcPct val="0"/>
                </a:spcBef>
                <a:buFont typeface="Arial" panose="020B0604020202020204" pitchFamily="34" charset="0"/>
                <a:buNone/>
              </a:pPr>
              <a:r>
                <a:rPr lang="en-US" altLang="zh-CN" sz="14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rPr>
                <a:t>Type something here</a:t>
              </a:r>
              <a:endParaRPr lang="zh-CN" altLang="en-US" sz="14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endParaRPr>
            </a:p>
            <a:p>
              <a:pPr eaLnBrk="1" hangingPunct="1">
                <a:spcBef>
                  <a:spcPct val="0"/>
                </a:spcBef>
                <a:buFont typeface="Arial" panose="020B0604020202020204" pitchFamily="34" charset="0"/>
                <a:buNone/>
              </a:pPr>
              <a:r>
                <a:rPr lang="en-US" altLang="zh-CN" sz="14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rPr>
                <a:t>Type something here</a:t>
              </a:r>
            </a:p>
          </p:txBody>
        </p:sp>
        <p:sp>
          <p:nvSpPr>
            <p:cNvPr id="21529" name="TextBox 17"/>
            <p:cNvSpPr>
              <a:spLocks noChangeArrowheads="1"/>
            </p:cNvSpPr>
            <p:nvPr/>
          </p:nvSpPr>
          <p:spPr bwMode="auto">
            <a:xfrm>
              <a:off x="4489" y="0"/>
              <a:ext cx="23192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28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rPr>
                <a:t>Type here</a:t>
              </a:r>
              <a:endParaRPr lang="zh-CN" altLang="en-US" sz="1800">
                <a:latin typeface="Arial" panose="020B0604020202020204" pitchFamily="34" charset="0"/>
              </a:endParaRPr>
            </a:p>
          </p:txBody>
        </p:sp>
        <p:sp>
          <p:nvSpPr>
            <p:cNvPr id="21530" name="矩形 87"/>
            <p:cNvSpPr>
              <a:spLocks noChangeArrowheads="1"/>
            </p:cNvSpPr>
            <p:nvPr/>
          </p:nvSpPr>
          <p:spPr bwMode="auto">
            <a:xfrm>
              <a:off x="81200" y="502266"/>
              <a:ext cx="1308920" cy="107406"/>
            </a:xfrm>
            <a:prstGeom prst="rect">
              <a:avLst/>
            </a:prstGeom>
            <a:solidFill>
              <a:srgbClr val="FCD767"/>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6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endParaRPr>
            </a:p>
          </p:txBody>
        </p:sp>
      </p:grpSp>
      <p:sp>
        <p:nvSpPr>
          <p:cNvPr id="21517" name="矩形 88"/>
          <p:cNvSpPr>
            <a:spLocks noChangeArrowheads="1"/>
          </p:cNvSpPr>
          <p:nvPr/>
        </p:nvSpPr>
        <p:spPr bwMode="auto">
          <a:xfrm>
            <a:off x="3713163" y="2063750"/>
            <a:ext cx="3873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600">
                <a:solidFill>
                  <a:srgbClr val="000000"/>
                </a:solidFill>
                <a:latin typeface="时尚中黑简体" panose="01010104010101010101" pitchFamily="2" charset="-122"/>
                <a:ea typeface="时尚中黑简体" panose="01010104010101010101" pitchFamily="2" charset="-122"/>
                <a:sym typeface="宋体" panose="02010600030101010101" pitchFamily="2" charset="-122"/>
              </a:rPr>
              <a:t>33</a:t>
            </a:r>
          </a:p>
        </p:txBody>
      </p:sp>
      <p:sp>
        <p:nvSpPr>
          <p:cNvPr id="21518" name="矩形 89"/>
          <p:cNvSpPr>
            <a:spLocks noChangeArrowheads="1"/>
          </p:cNvSpPr>
          <p:nvPr/>
        </p:nvSpPr>
        <p:spPr bwMode="auto">
          <a:xfrm>
            <a:off x="3513138" y="2298700"/>
            <a:ext cx="755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900">
                <a:solidFill>
                  <a:srgbClr val="000000"/>
                </a:solidFill>
                <a:latin typeface="时尚中黑简体" panose="01010104010101010101" pitchFamily="2" charset="-122"/>
                <a:ea typeface="时尚中黑简体" panose="01010104010101010101" pitchFamily="2" charset="-122"/>
                <a:sym typeface="宋体" panose="02010600030101010101" pitchFamily="2" charset="-122"/>
              </a:rPr>
              <a:t>Type here</a:t>
            </a:r>
            <a:endParaRPr lang="zh-CN" altLang="en-US" sz="900">
              <a:solidFill>
                <a:srgbClr val="000000"/>
              </a:solidFill>
              <a:latin typeface="时尚中黑简体" panose="01010104010101010101" pitchFamily="2" charset="-122"/>
              <a:ea typeface="时尚中黑简体" panose="01010104010101010101" pitchFamily="2" charset="-122"/>
              <a:sym typeface="宋体" panose="02010600030101010101" pitchFamily="2" charset="-122"/>
            </a:endParaRPr>
          </a:p>
          <a:p>
            <a:pPr eaLnBrk="1" hangingPunct="1">
              <a:spcBef>
                <a:spcPct val="0"/>
              </a:spcBef>
              <a:buFont typeface="Arial" panose="020B0604020202020204" pitchFamily="34" charset="0"/>
              <a:buNone/>
            </a:pPr>
            <a:r>
              <a:rPr lang="en-US" altLang="zh-CN" sz="900">
                <a:solidFill>
                  <a:srgbClr val="000000"/>
                </a:solidFill>
                <a:latin typeface="时尚中黑简体" panose="01010104010101010101" pitchFamily="2" charset="-122"/>
                <a:ea typeface="时尚中黑简体" panose="01010104010101010101" pitchFamily="2" charset="-122"/>
                <a:sym typeface="宋体" panose="02010600030101010101" pitchFamily="2" charset="-122"/>
              </a:rPr>
              <a:t>Type here</a:t>
            </a:r>
            <a:endParaRPr lang="zh-CN" altLang="en-US" sz="1800">
              <a:latin typeface="Arial" panose="020B0604020202020204" pitchFamily="34" charset="0"/>
            </a:endParaRPr>
          </a:p>
        </p:txBody>
      </p:sp>
      <p:sp>
        <p:nvSpPr>
          <p:cNvPr id="21519" name="矩形 90"/>
          <p:cNvSpPr>
            <a:spLocks noChangeArrowheads="1"/>
          </p:cNvSpPr>
          <p:nvPr/>
        </p:nvSpPr>
        <p:spPr bwMode="auto">
          <a:xfrm>
            <a:off x="4546600" y="2828925"/>
            <a:ext cx="3857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600">
                <a:solidFill>
                  <a:srgbClr val="000000"/>
                </a:solidFill>
                <a:latin typeface="时尚中黑简体" panose="01010104010101010101" pitchFamily="2" charset="-122"/>
                <a:ea typeface="时尚中黑简体" panose="01010104010101010101" pitchFamily="2" charset="-122"/>
                <a:sym typeface="宋体" panose="02010600030101010101" pitchFamily="2" charset="-122"/>
              </a:rPr>
              <a:t>78</a:t>
            </a:r>
          </a:p>
        </p:txBody>
      </p:sp>
      <p:sp>
        <p:nvSpPr>
          <p:cNvPr id="21520" name="矩形 91"/>
          <p:cNvSpPr>
            <a:spLocks noChangeArrowheads="1"/>
          </p:cNvSpPr>
          <p:nvPr/>
        </p:nvSpPr>
        <p:spPr bwMode="auto">
          <a:xfrm>
            <a:off x="4346575" y="3063875"/>
            <a:ext cx="755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900">
                <a:solidFill>
                  <a:srgbClr val="000000"/>
                </a:solidFill>
                <a:latin typeface="时尚中黑简体" panose="01010104010101010101" pitchFamily="2" charset="-122"/>
                <a:ea typeface="时尚中黑简体" panose="01010104010101010101" pitchFamily="2" charset="-122"/>
                <a:sym typeface="宋体" panose="02010600030101010101" pitchFamily="2" charset="-122"/>
              </a:rPr>
              <a:t>Type here</a:t>
            </a:r>
            <a:endParaRPr lang="zh-CN" altLang="en-US" sz="900">
              <a:solidFill>
                <a:srgbClr val="000000"/>
              </a:solidFill>
              <a:latin typeface="时尚中黑简体" panose="01010104010101010101" pitchFamily="2" charset="-122"/>
              <a:ea typeface="时尚中黑简体" panose="01010104010101010101" pitchFamily="2" charset="-122"/>
              <a:sym typeface="宋体" panose="02010600030101010101" pitchFamily="2" charset="-122"/>
            </a:endParaRPr>
          </a:p>
          <a:p>
            <a:pPr eaLnBrk="1" hangingPunct="1">
              <a:spcBef>
                <a:spcPct val="0"/>
              </a:spcBef>
              <a:buFont typeface="Arial" panose="020B0604020202020204" pitchFamily="34" charset="0"/>
              <a:buNone/>
            </a:pPr>
            <a:r>
              <a:rPr lang="en-US" altLang="zh-CN" sz="900">
                <a:solidFill>
                  <a:srgbClr val="000000"/>
                </a:solidFill>
                <a:latin typeface="时尚中黑简体" panose="01010104010101010101" pitchFamily="2" charset="-122"/>
                <a:ea typeface="时尚中黑简体" panose="01010104010101010101" pitchFamily="2" charset="-122"/>
                <a:sym typeface="宋体" panose="02010600030101010101" pitchFamily="2" charset="-122"/>
              </a:rPr>
              <a:t>Type here</a:t>
            </a:r>
            <a:endParaRPr lang="zh-CN" altLang="en-US" sz="1800">
              <a:latin typeface="Arial" panose="020B0604020202020204" pitchFamily="34" charset="0"/>
            </a:endParaRPr>
          </a:p>
        </p:txBody>
      </p:sp>
      <p:sp>
        <p:nvSpPr>
          <p:cNvPr id="21521" name="矩形 92"/>
          <p:cNvSpPr>
            <a:spLocks noChangeArrowheads="1"/>
          </p:cNvSpPr>
          <p:nvPr/>
        </p:nvSpPr>
        <p:spPr bwMode="auto">
          <a:xfrm>
            <a:off x="6142038" y="2082800"/>
            <a:ext cx="3873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600">
                <a:solidFill>
                  <a:srgbClr val="000000"/>
                </a:solidFill>
                <a:latin typeface="时尚中黑简体" panose="01010104010101010101" pitchFamily="2" charset="-122"/>
                <a:ea typeface="时尚中黑简体" panose="01010104010101010101" pitchFamily="2" charset="-122"/>
                <a:sym typeface="宋体" panose="02010600030101010101" pitchFamily="2" charset="-122"/>
              </a:rPr>
              <a:t>42</a:t>
            </a:r>
          </a:p>
        </p:txBody>
      </p:sp>
      <p:sp>
        <p:nvSpPr>
          <p:cNvPr id="21522" name="矩形 93"/>
          <p:cNvSpPr>
            <a:spLocks noChangeArrowheads="1"/>
          </p:cNvSpPr>
          <p:nvPr/>
        </p:nvSpPr>
        <p:spPr bwMode="auto">
          <a:xfrm>
            <a:off x="5942013" y="2317750"/>
            <a:ext cx="755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900">
                <a:solidFill>
                  <a:srgbClr val="000000"/>
                </a:solidFill>
                <a:latin typeface="时尚中黑简体" panose="01010104010101010101" pitchFamily="2" charset="-122"/>
                <a:ea typeface="时尚中黑简体" panose="01010104010101010101" pitchFamily="2" charset="-122"/>
                <a:sym typeface="宋体" panose="02010600030101010101" pitchFamily="2" charset="-122"/>
              </a:rPr>
              <a:t>Type here</a:t>
            </a:r>
            <a:endParaRPr lang="zh-CN" altLang="en-US" sz="900">
              <a:solidFill>
                <a:srgbClr val="000000"/>
              </a:solidFill>
              <a:latin typeface="时尚中黑简体" panose="01010104010101010101" pitchFamily="2" charset="-122"/>
              <a:ea typeface="时尚中黑简体" panose="01010104010101010101" pitchFamily="2" charset="-122"/>
              <a:sym typeface="宋体" panose="02010600030101010101" pitchFamily="2" charset="-122"/>
            </a:endParaRPr>
          </a:p>
          <a:p>
            <a:pPr eaLnBrk="1" hangingPunct="1">
              <a:spcBef>
                <a:spcPct val="0"/>
              </a:spcBef>
              <a:buFont typeface="Arial" panose="020B0604020202020204" pitchFamily="34" charset="0"/>
              <a:buNone/>
            </a:pPr>
            <a:r>
              <a:rPr lang="en-US" altLang="zh-CN" sz="900">
                <a:solidFill>
                  <a:srgbClr val="000000"/>
                </a:solidFill>
                <a:latin typeface="时尚中黑简体" panose="01010104010101010101" pitchFamily="2" charset="-122"/>
                <a:ea typeface="时尚中黑简体" panose="01010104010101010101" pitchFamily="2" charset="-122"/>
                <a:sym typeface="宋体" panose="02010600030101010101" pitchFamily="2" charset="-122"/>
              </a:rPr>
              <a:t>Type here</a:t>
            </a:r>
            <a:endParaRPr lang="zh-CN" altLang="en-US" sz="1800">
              <a:latin typeface="Arial" panose="020B0604020202020204" pitchFamily="34" charset="0"/>
            </a:endParaRPr>
          </a:p>
        </p:txBody>
      </p:sp>
      <p:sp>
        <p:nvSpPr>
          <p:cNvPr id="21523" name="矩形 94"/>
          <p:cNvSpPr>
            <a:spLocks noChangeArrowheads="1"/>
          </p:cNvSpPr>
          <p:nvPr/>
        </p:nvSpPr>
        <p:spPr bwMode="auto">
          <a:xfrm>
            <a:off x="7816850" y="1663700"/>
            <a:ext cx="3857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600">
                <a:solidFill>
                  <a:srgbClr val="000000"/>
                </a:solidFill>
                <a:latin typeface="时尚中黑简体" panose="01010104010101010101" pitchFamily="2" charset="-122"/>
                <a:ea typeface="时尚中黑简体" panose="01010104010101010101" pitchFamily="2" charset="-122"/>
                <a:sym typeface="宋体" panose="02010600030101010101" pitchFamily="2" charset="-122"/>
              </a:rPr>
              <a:t>86</a:t>
            </a:r>
          </a:p>
        </p:txBody>
      </p:sp>
      <p:sp>
        <p:nvSpPr>
          <p:cNvPr id="21524" name="矩形 95"/>
          <p:cNvSpPr>
            <a:spLocks noChangeArrowheads="1"/>
          </p:cNvSpPr>
          <p:nvPr/>
        </p:nvSpPr>
        <p:spPr bwMode="auto">
          <a:xfrm>
            <a:off x="7616825" y="1898650"/>
            <a:ext cx="755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900">
                <a:solidFill>
                  <a:srgbClr val="000000"/>
                </a:solidFill>
                <a:latin typeface="时尚中黑简体" panose="01010104010101010101" pitchFamily="2" charset="-122"/>
                <a:ea typeface="时尚中黑简体" panose="01010104010101010101" pitchFamily="2" charset="-122"/>
                <a:sym typeface="宋体" panose="02010600030101010101" pitchFamily="2" charset="-122"/>
              </a:rPr>
              <a:t>Type here</a:t>
            </a:r>
            <a:endParaRPr lang="zh-CN" altLang="en-US" sz="900">
              <a:solidFill>
                <a:srgbClr val="000000"/>
              </a:solidFill>
              <a:latin typeface="时尚中黑简体" panose="01010104010101010101" pitchFamily="2" charset="-122"/>
              <a:ea typeface="时尚中黑简体" panose="01010104010101010101" pitchFamily="2" charset="-122"/>
              <a:sym typeface="宋体" panose="02010600030101010101" pitchFamily="2" charset="-122"/>
            </a:endParaRPr>
          </a:p>
          <a:p>
            <a:pPr eaLnBrk="1" hangingPunct="1">
              <a:spcBef>
                <a:spcPct val="0"/>
              </a:spcBef>
              <a:buFont typeface="Arial" panose="020B0604020202020204" pitchFamily="34" charset="0"/>
              <a:buNone/>
            </a:pPr>
            <a:r>
              <a:rPr lang="en-US" altLang="zh-CN" sz="900">
                <a:solidFill>
                  <a:srgbClr val="000000"/>
                </a:solidFill>
                <a:latin typeface="时尚中黑简体" panose="01010104010101010101" pitchFamily="2" charset="-122"/>
                <a:ea typeface="时尚中黑简体" panose="01010104010101010101" pitchFamily="2" charset="-122"/>
                <a:sym typeface="宋体" panose="02010600030101010101" pitchFamily="2" charset="-122"/>
              </a:rPr>
              <a:t>Type here</a:t>
            </a:r>
            <a:endParaRPr lang="zh-CN" altLang="en-US" sz="1800">
              <a:latin typeface="Arial" panose="020B0604020202020204" pitchFamily="34" charset="0"/>
            </a:endParaRPr>
          </a:p>
        </p:txBody>
      </p:sp>
      <p:sp>
        <p:nvSpPr>
          <p:cNvPr id="21525" name="矩形 96"/>
          <p:cNvSpPr>
            <a:spLocks noChangeArrowheads="1"/>
          </p:cNvSpPr>
          <p:nvPr/>
        </p:nvSpPr>
        <p:spPr bwMode="auto">
          <a:xfrm>
            <a:off x="7373938" y="3551238"/>
            <a:ext cx="3857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600">
                <a:solidFill>
                  <a:srgbClr val="000000"/>
                </a:solidFill>
                <a:latin typeface="时尚中黑简体" panose="01010104010101010101" pitchFamily="2" charset="-122"/>
                <a:ea typeface="时尚中黑简体" panose="01010104010101010101" pitchFamily="2" charset="-122"/>
                <a:sym typeface="宋体" panose="02010600030101010101" pitchFamily="2" charset="-122"/>
              </a:rPr>
              <a:t>13</a:t>
            </a:r>
          </a:p>
        </p:txBody>
      </p:sp>
      <p:sp>
        <p:nvSpPr>
          <p:cNvPr id="21526" name="矩形 97"/>
          <p:cNvSpPr>
            <a:spLocks noChangeArrowheads="1"/>
          </p:cNvSpPr>
          <p:nvPr/>
        </p:nvSpPr>
        <p:spPr bwMode="auto">
          <a:xfrm>
            <a:off x="7173913" y="3784600"/>
            <a:ext cx="755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900">
                <a:solidFill>
                  <a:srgbClr val="000000"/>
                </a:solidFill>
                <a:latin typeface="时尚中黑简体" panose="01010104010101010101" pitchFamily="2" charset="-122"/>
                <a:ea typeface="时尚中黑简体" panose="01010104010101010101" pitchFamily="2" charset="-122"/>
                <a:sym typeface="宋体" panose="02010600030101010101" pitchFamily="2" charset="-122"/>
              </a:rPr>
              <a:t>Type here</a:t>
            </a:r>
            <a:endParaRPr lang="zh-CN" altLang="en-US" sz="900">
              <a:solidFill>
                <a:srgbClr val="000000"/>
              </a:solidFill>
              <a:latin typeface="时尚中黑简体" panose="01010104010101010101" pitchFamily="2" charset="-122"/>
              <a:ea typeface="时尚中黑简体" panose="01010104010101010101" pitchFamily="2" charset="-122"/>
              <a:sym typeface="宋体" panose="02010600030101010101" pitchFamily="2" charset="-122"/>
            </a:endParaRPr>
          </a:p>
          <a:p>
            <a:pPr eaLnBrk="1" hangingPunct="1">
              <a:spcBef>
                <a:spcPct val="0"/>
              </a:spcBef>
              <a:buFont typeface="Arial" panose="020B0604020202020204" pitchFamily="34" charset="0"/>
              <a:buNone/>
            </a:pPr>
            <a:r>
              <a:rPr lang="en-US" altLang="zh-CN" sz="900">
                <a:solidFill>
                  <a:srgbClr val="000000"/>
                </a:solidFill>
                <a:latin typeface="时尚中黑简体" panose="01010104010101010101" pitchFamily="2" charset="-122"/>
                <a:ea typeface="时尚中黑简体" panose="01010104010101010101" pitchFamily="2" charset="-122"/>
                <a:sym typeface="宋体" panose="02010600030101010101" pitchFamily="2" charset="-122"/>
              </a:rPr>
              <a:t>Type here</a:t>
            </a:r>
            <a:endParaRPr lang="zh-CN" altLang="en-US" sz="1800">
              <a:latin typeface="Arial" panose="020B0604020202020204" pitchFamily="34" charset="0"/>
            </a:endParaRPr>
          </a:p>
        </p:txBody>
      </p:sp>
      <p:sp>
        <p:nvSpPr>
          <p:cNvPr id="21527" name="Lorem Ipsum"/>
          <p:cNvSpPr>
            <a:spLocks noChangeArrowheads="1"/>
          </p:cNvSpPr>
          <p:nvPr/>
        </p:nvSpPr>
        <p:spPr bwMode="auto">
          <a:xfrm>
            <a:off x="681038" y="2667000"/>
            <a:ext cx="2865437" cy="17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395E8A"/>
                </a:solidFill>
                <a:bevel/>
              </a14:hiddenLine>
            </a:ext>
          </a:extLst>
        </p:spPr>
        <p:txBody>
          <a:bodyPr lIns="72000" tIns="32399" rIns="72000" bIns="32399">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spcAft>
                <a:spcPts val="600"/>
              </a:spcAft>
              <a:buFont typeface="Arial" panose="020B0604020202020204" pitchFamily="34" charset="0"/>
              <a:buNone/>
            </a:pPr>
            <a:r>
              <a:rPr lang="en-US" altLang="zh-CN" sz="1600">
                <a:solidFill>
                  <a:schemeClr val="bg1"/>
                </a:solidFill>
                <a:latin typeface="时尚中黑简体" panose="01010104010101010101" pitchFamily="2" charset="-122"/>
                <a:ea typeface="时尚中黑简体" panose="01010104010101010101" pitchFamily="2" charset="-122"/>
              </a:rPr>
              <a:t>Lorem ipsum dolor sit amet, consectetur adipisicing elit, sed do eiusmod tempor incididunt ut labore et dolore magna aliqua.</a:t>
            </a:r>
            <a:r>
              <a:rPr lang="en-US" altLang="zh-CN" sz="16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rPr>
              <a:t> Lorem ipsum dolor sit amet.</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bg bwMode="auto">
      <p:bgPr>
        <a:solidFill>
          <a:srgbClr val="1976AF"/>
        </a:solidFill>
        <a:effectLst/>
      </p:bgPr>
    </p:bg>
    <p:spTree>
      <p:nvGrpSpPr>
        <p:cNvPr id="1" name=""/>
        <p:cNvGrpSpPr/>
        <p:nvPr/>
      </p:nvGrpSpPr>
      <p:grpSpPr>
        <a:xfrm>
          <a:off x="0" y="0"/>
          <a:ext cx="0" cy="0"/>
          <a:chOff x="0" y="0"/>
          <a:chExt cx="0" cy="0"/>
        </a:xfrm>
      </p:grpSpPr>
      <p:sp>
        <p:nvSpPr>
          <p:cNvPr id="22530" name="矩形 44"/>
          <p:cNvSpPr>
            <a:spLocks noChangeArrowheads="1"/>
          </p:cNvSpPr>
          <p:nvPr/>
        </p:nvSpPr>
        <p:spPr bwMode="auto">
          <a:xfrm>
            <a:off x="476250" y="176213"/>
            <a:ext cx="890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80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LOGO</a:t>
            </a:r>
          </a:p>
        </p:txBody>
      </p:sp>
      <p:sp>
        <p:nvSpPr>
          <p:cNvPr id="22531" name="Freeform 5658"/>
          <p:cNvSpPr>
            <a:spLocks noEditPoints="1" noChangeArrowheads="1"/>
          </p:cNvSpPr>
          <p:nvPr/>
        </p:nvSpPr>
        <p:spPr bwMode="auto">
          <a:xfrm>
            <a:off x="179388" y="165100"/>
            <a:ext cx="296862" cy="319088"/>
          </a:xfrm>
          <a:custGeom>
            <a:avLst/>
            <a:gdLst>
              <a:gd name="T0" fmla="*/ 215822915 w 70"/>
              <a:gd name="T1" fmla="*/ 54304523 h 75"/>
              <a:gd name="T2" fmla="*/ 377689041 w 70"/>
              <a:gd name="T3" fmla="*/ 199110912 h 75"/>
              <a:gd name="T4" fmla="*/ 215822915 w 70"/>
              <a:gd name="T5" fmla="*/ 343917301 h 75"/>
              <a:gd name="T6" fmla="*/ 71942385 w 70"/>
              <a:gd name="T7" fmla="*/ 199110912 h 75"/>
              <a:gd name="T8" fmla="*/ 215822915 w 70"/>
              <a:gd name="T9" fmla="*/ 54304523 h 75"/>
              <a:gd name="T10" fmla="*/ 1025149304 w 70"/>
              <a:gd name="T11" fmla="*/ 54304523 h 75"/>
              <a:gd name="T12" fmla="*/ 881268774 w 70"/>
              <a:gd name="T13" fmla="*/ 199110912 h 75"/>
              <a:gd name="T14" fmla="*/ 1025149304 w 70"/>
              <a:gd name="T15" fmla="*/ 343917301 h 75"/>
              <a:gd name="T16" fmla="*/ 1169034074 w 70"/>
              <a:gd name="T17" fmla="*/ 199110912 h 75"/>
              <a:gd name="T18" fmla="*/ 1025149304 w 70"/>
              <a:gd name="T19" fmla="*/ 54304523 h 75"/>
              <a:gd name="T20" fmla="*/ 881268774 w 70"/>
              <a:gd name="T21" fmla="*/ 905039931 h 75"/>
              <a:gd name="T22" fmla="*/ 881268774 w 70"/>
              <a:gd name="T23" fmla="*/ 1303257500 h 75"/>
              <a:gd name="T24" fmla="*/ 971196756 w 70"/>
              <a:gd name="T25" fmla="*/ 1303257500 h 75"/>
              <a:gd name="T26" fmla="*/ 1025149304 w 70"/>
              <a:gd name="T27" fmla="*/ 1013644722 h 75"/>
              <a:gd name="T28" fmla="*/ 1061120496 w 70"/>
              <a:gd name="T29" fmla="*/ 1303257500 h 75"/>
              <a:gd name="T30" fmla="*/ 1169034074 w 70"/>
              <a:gd name="T31" fmla="*/ 1303257500 h 75"/>
              <a:gd name="T32" fmla="*/ 1169034074 w 70"/>
              <a:gd name="T33" fmla="*/ 868838333 h 75"/>
              <a:gd name="T34" fmla="*/ 1258957815 w 70"/>
              <a:gd name="T35" fmla="*/ 742134870 h 75"/>
              <a:gd name="T36" fmla="*/ 1258957815 w 70"/>
              <a:gd name="T37" fmla="*/ 506822361 h 75"/>
              <a:gd name="T38" fmla="*/ 1115077285 w 70"/>
              <a:gd name="T39" fmla="*/ 380118898 h 75"/>
              <a:gd name="T40" fmla="*/ 935225563 w 70"/>
              <a:gd name="T41" fmla="*/ 380118898 h 75"/>
              <a:gd name="T42" fmla="*/ 899254370 w 70"/>
              <a:gd name="T43" fmla="*/ 380118898 h 75"/>
              <a:gd name="T44" fmla="*/ 935225563 w 70"/>
              <a:gd name="T45" fmla="*/ 506822361 h 75"/>
              <a:gd name="T46" fmla="*/ 935225563 w 70"/>
              <a:gd name="T47" fmla="*/ 742134870 h 75"/>
              <a:gd name="T48" fmla="*/ 881268774 w 70"/>
              <a:gd name="T49" fmla="*/ 905039931 h 75"/>
              <a:gd name="T50" fmla="*/ 629478907 w 70"/>
              <a:gd name="T51" fmla="*/ 0 h 75"/>
              <a:gd name="T52" fmla="*/ 791345033 w 70"/>
              <a:gd name="T53" fmla="*/ 162909315 h 75"/>
              <a:gd name="T54" fmla="*/ 629478907 w 70"/>
              <a:gd name="T55" fmla="*/ 307715704 h 75"/>
              <a:gd name="T56" fmla="*/ 467612782 w 70"/>
              <a:gd name="T57" fmla="*/ 162909315 h 75"/>
              <a:gd name="T58" fmla="*/ 629478907 w 70"/>
              <a:gd name="T59" fmla="*/ 0 h 75"/>
              <a:gd name="T60" fmla="*/ 791345033 w 70"/>
              <a:gd name="T61" fmla="*/ 886941259 h 75"/>
              <a:gd name="T62" fmla="*/ 791345033 w 70"/>
              <a:gd name="T63" fmla="*/ 1357562023 h 75"/>
              <a:gd name="T64" fmla="*/ 665450100 w 70"/>
              <a:gd name="T65" fmla="*/ 1357562023 h 75"/>
              <a:gd name="T66" fmla="*/ 629478907 w 70"/>
              <a:gd name="T67" fmla="*/ 1049846320 h 75"/>
              <a:gd name="T68" fmla="*/ 575522119 w 70"/>
              <a:gd name="T69" fmla="*/ 1357562023 h 75"/>
              <a:gd name="T70" fmla="*/ 449627185 w 70"/>
              <a:gd name="T71" fmla="*/ 1357562023 h 75"/>
              <a:gd name="T72" fmla="*/ 449627185 w 70"/>
              <a:gd name="T73" fmla="*/ 886941259 h 75"/>
              <a:gd name="T74" fmla="*/ 377689041 w 70"/>
              <a:gd name="T75" fmla="*/ 742134870 h 75"/>
              <a:gd name="T76" fmla="*/ 377689041 w 70"/>
              <a:gd name="T77" fmla="*/ 506822361 h 75"/>
              <a:gd name="T78" fmla="*/ 521569570 w 70"/>
              <a:gd name="T79" fmla="*/ 343917301 h 75"/>
              <a:gd name="T80" fmla="*/ 719402648 w 70"/>
              <a:gd name="T81" fmla="*/ 343917301 h 75"/>
              <a:gd name="T82" fmla="*/ 863287419 w 70"/>
              <a:gd name="T83" fmla="*/ 506822361 h 75"/>
              <a:gd name="T84" fmla="*/ 863287419 w 70"/>
              <a:gd name="T85" fmla="*/ 742134870 h 75"/>
              <a:gd name="T86" fmla="*/ 791345033 w 70"/>
              <a:gd name="T87" fmla="*/ 886941259 h 75"/>
              <a:gd name="T88" fmla="*/ 377689041 w 70"/>
              <a:gd name="T89" fmla="*/ 905039931 h 75"/>
              <a:gd name="T90" fmla="*/ 377689041 w 70"/>
              <a:gd name="T91" fmla="*/ 1303257500 h 75"/>
              <a:gd name="T92" fmla="*/ 269775463 w 70"/>
              <a:gd name="T93" fmla="*/ 1303257500 h 75"/>
              <a:gd name="T94" fmla="*/ 215822915 w 70"/>
              <a:gd name="T95" fmla="*/ 1013644722 h 75"/>
              <a:gd name="T96" fmla="*/ 179851722 w 70"/>
              <a:gd name="T97" fmla="*/ 1303257500 h 75"/>
              <a:gd name="T98" fmla="*/ 71942385 w 70"/>
              <a:gd name="T99" fmla="*/ 1303257500 h 75"/>
              <a:gd name="T100" fmla="*/ 71942385 w 70"/>
              <a:gd name="T101" fmla="*/ 868838333 h 75"/>
              <a:gd name="T102" fmla="*/ 0 w 70"/>
              <a:gd name="T103" fmla="*/ 742134870 h 75"/>
              <a:gd name="T104" fmla="*/ 0 w 70"/>
              <a:gd name="T105" fmla="*/ 506822361 h 75"/>
              <a:gd name="T106" fmla="*/ 125894933 w 70"/>
              <a:gd name="T107" fmla="*/ 380118898 h 75"/>
              <a:gd name="T108" fmla="*/ 305746656 w 70"/>
              <a:gd name="T109" fmla="*/ 380118898 h 75"/>
              <a:gd name="T110" fmla="*/ 341717848 w 70"/>
              <a:gd name="T111" fmla="*/ 380118898 h 75"/>
              <a:gd name="T112" fmla="*/ 305746656 w 70"/>
              <a:gd name="T113" fmla="*/ 506822361 h 75"/>
              <a:gd name="T114" fmla="*/ 305746656 w 70"/>
              <a:gd name="T115" fmla="*/ 742134870 h 75"/>
              <a:gd name="T116" fmla="*/ 377689041 w 70"/>
              <a:gd name="T117" fmla="*/ 905039931 h 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0"/>
              <a:gd name="T178" fmla="*/ 0 h 75"/>
              <a:gd name="T179" fmla="*/ 70 w 70"/>
              <a:gd name="T180" fmla="*/ 75 h 7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0" h="75">
                <a:moveTo>
                  <a:pt x="12" y="3"/>
                </a:moveTo>
                <a:cubicBezTo>
                  <a:pt x="17" y="3"/>
                  <a:pt x="21" y="6"/>
                  <a:pt x="21" y="11"/>
                </a:cubicBezTo>
                <a:cubicBezTo>
                  <a:pt x="21" y="15"/>
                  <a:pt x="17" y="19"/>
                  <a:pt x="12" y="19"/>
                </a:cubicBezTo>
                <a:cubicBezTo>
                  <a:pt x="8" y="19"/>
                  <a:pt x="4" y="15"/>
                  <a:pt x="4" y="11"/>
                </a:cubicBezTo>
                <a:cubicBezTo>
                  <a:pt x="4" y="6"/>
                  <a:pt x="8" y="3"/>
                  <a:pt x="12" y="3"/>
                </a:cubicBezTo>
                <a:close/>
                <a:moveTo>
                  <a:pt x="57" y="3"/>
                </a:moveTo>
                <a:cubicBezTo>
                  <a:pt x="52" y="3"/>
                  <a:pt x="49" y="6"/>
                  <a:pt x="49" y="11"/>
                </a:cubicBezTo>
                <a:cubicBezTo>
                  <a:pt x="49" y="15"/>
                  <a:pt x="52" y="19"/>
                  <a:pt x="57" y="19"/>
                </a:cubicBezTo>
                <a:cubicBezTo>
                  <a:pt x="61" y="19"/>
                  <a:pt x="65" y="15"/>
                  <a:pt x="65" y="11"/>
                </a:cubicBezTo>
                <a:cubicBezTo>
                  <a:pt x="65" y="6"/>
                  <a:pt x="61" y="3"/>
                  <a:pt x="57" y="3"/>
                </a:cubicBezTo>
                <a:close/>
                <a:moveTo>
                  <a:pt x="49" y="50"/>
                </a:moveTo>
                <a:cubicBezTo>
                  <a:pt x="49" y="72"/>
                  <a:pt x="49" y="72"/>
                  <a:pt x="49" y="72"/>
                </a:cubicBezTo>
                <a:cubicBezTo>
                  <a:pt x="54" y="72"/>
                  <a:pt x="54" y="72"/>
                  <a:pt x="54" y="72"/>
                </a:cubicBezTo>
                <a:cubicBezTo>
                  <a:pt x="57" y="56"/>
                  <a:pt x="57" y="56"/>
                  <a:pt x="57" y="56"/>
                </a:cubicBezTo>
                <a:cubicBezTo>
                  <a:pt x="59" y="72"/>
                  <a:pt x="59" y="72"/>
                  <a:pt x="59" y="72"/>
                </a:cubicBezTo>
                <a:cubicBezTo>
                  <a:pt x="65" y="72"/>
                  <a:pt x="65" y="72"/>
                  <a:pt x="65" y="72"/>
                </a:cubicBezTo>
                <a:cubicBezTo>
                  <a:pt x="65" y="48"/>
                  <a:pt x="65" y="48"/>
                  <a:pt x="65" y="48"/>
                </a:cubicBezTo>
                <a:cubicBezTo>
                  <a:pt x="68" y="46"/>
                  <a:pt x="70" y="44"/>
                  <a:pt x="70" y="41"/>
                </a:cubicBezTo>
                <a:cubicBezTo>
                  <a:pt x="70" y="28"/>
                  <a:pt x="70" y="28"/>
                  <a:pt x="70" y="28"/>
                </a:cubicBezTo>
                <a:cubicBezTo>
                  <a:pt x="70" y="24"/>
                  <a:pt x="66" y="21"/>
                  <a:pt x="62" y="21"/>
                </a:cubicBezTo>
                <a:cubicBezTo>
                  <a:pt x="52" y="21"/>
                  <a:pt x="52" y="21"/>
                  <a:pt x="52" y="21"/>
                </a:cubicBezTo>
                <a:cubicBezTo>
                  <a:pt x="52" y="21"/>
                  <a:pt x="51" y="21"/>
                  <a:pt x="50" y="21"/>
                </a:cubicBezTo>
                <a:cubicBezTo>
                  <a:pt x="52" y="23"/>
                  <a:pt x="52" y="25"/>
                  <a:pt x="52" y="28"/>
                </a:cubicBezTo>
                <a:cubicBezTo>
                  <a:pt x="52" y="41"/>
                  <a:pt x="52" y="41"/>
                  <a:pt x="52" y="41"/>
                </a:cubicBezTo>
                <a:cubicBezTo>
                  <a:pt x="52" y="44"/>
                  <a:pt x="51" y="48"/>
                  <a:pt x="49" y="50"/>
                </a:cubicBezTo>
                <a:close/>
                <a:moveTo>
                  <a:pt x="35" y="0"/>
                </a:moveTo>
                <a:cubicBezTo>
                  <a:pt x="40" y="0"/>
                  <a:pt x="44" y="4"/>
                  <a:pt x="44" y="9"/>
                </a:cubicBezTo>
                <a:cubicBezTo>
                  <a:pt x="44" y="13"/>
                  <a:pt x="40" y="17"/>
                  <a:pt x="35" y="17"/>
                </a:cubicBezTo>
                <a:cubicBezTo>
                  <a:pt x="30" y="17"/>
                  <a:pt x="26" y="13"/>
                  <a:pt x="26" y="9"/>
                </a:cubicBezTo>
                <a:cubicBezTo>
                  <a:pt x="26" y="4"/>
                  <a:pt x="30" y="0"/>
                  <a:pt x="35" y="0"/>
                </a:cubicBezTo>
                <a:close/>
                <a:moveTo>
                  <a:pt x="44" y="49"/>
                </a:moveTo>
                <a:cubicBezTo>
                  <a:pt x="44" y="75"/>
                  <a:pt x="44" y="75"/>
                  <a:pt x="44" y="75"/>
                </a:cubicBezTo>
                <a:cubicBezTo>
                  <a:pt x="37" y="75"/>
                  <a:pt x="37" y="75"/>
                  <a:pt x="37" y="75"/>
                </a:cubicBezTo>
                <a:cubicBezTo>
                  <a:pt x="35" y="58"/>
                  <a:pt x="35" y="58"/>
                  <a:pt x="35" y="58"/>
                </a:cubicBezTo>
                <a:cubicBezTo>
                  <a:pt x="32" y="75"/>
                  <a:pt x="32" y="75"/>
                  <a:pt x="32" y="75"/>
                </a:cubicBezTo>
                <a:cubicBezTo>
                  <a:pt x="25" y="75"/>
                  <a:pt x="25" y="75"/>
                  <a:pt x="25" y="75"/>
                </a:cubicBezTo>
                <a:cubicBezTo>
                  <a:pt x="25" y="49"/>
                  <a:pt x="25" y="49"/>
                  <a:pt x="25" y="49"/>
                </a:cubicBezTo>
                <a:cubicBezTo>
                  <a:pt x="23" y="47"/>
                  <a:pt x="21" y="44"/>
                  <a:pt x="21" y="41"/>
                </a:cubicBezTo>
                <a:cubicBezTo>
                  <a:pt x="21" y="28"/>
                  <a:pt x="21" y="28"/>
                  <a:pt x="21" y="28"/>
                </a:cubicBezTo>
                <a:cubicBezTo>
                  <a:pt x="21" y="23"/>
                  <a:pt x="25" y="19"/>
                  <a:pt x="29" y="19"/>
                </a:cubicBezTo>
                <a:cubicBezTo>
                  <a:pt x="40" y="19"/>
                  <a:pt x="40" y="19"/>
                  <a:pt x="40" y="19"/>
                </a:cubicBezTo>
                <a:cubicBezTo>
                  <a:pt x="45" y="19"/>
                  <a:pt x="48" y="23"/>
                  <a:pt x="48" y="28"/>
                </a:cubicBezTo>
                <a:cubicBezTo>
                  <a:pt x="48" y="41"/>
                  <a:pt x="48" y="41"/>
                  <a:pt x="48" y="41"/>
                </a:cubicBezTo>
                <a:cubicBezTo>
                  <a:pt x="48" y="44"/>
                  <a:pt x="46" y="47"/>
                  <a:pt x="44" y="49"/>
                </a:cubicBezTo>
                <a:close/>
                <a:moveTo>
                  <a:pt x="21" y="50"/>
                </a:moveTo>
                <a:cubicBezTo>
                  <a:pt x="21" y="72"/>
                  <a:pt x="21" y="72"/>
                  <a:pt x="21" y="72"/>
                </a:cubicBezTo>
                <a:cubicBezTo>
                  <a:pt x="15" y="72"/>
                  <a:pt x="15" y="72"/>
                  <a:pt x="15" y="72"/>
                </a:cubicBezTo>
                <a:cubicBezTo>
                  <a:pt x="12" y="56"/>
                  <a:pt x="12" y="56"/>
                  <a:pt x="12" y="56"/>
                </a:cubicBezTo>
                <a:cubicBezTo>
                  <a:pt x="10" y="72"/>
                  <a:pt x="10" y="72"/>
                  <a:pt x="10" y="72"/>
                </a:cubicBezTo>
                <a:cubicBezTo>
                  <a:pt x="4" y="72"/>
                  <a:pt x="4" y="72"/>
                  <a:pt x="4" y="72"/>
                </a:cubicBezTo>
                <a:cubicBezTo>
                  <a:pt x="4" y="48"/>
                  <a:pt x="4" y="48"/>
                  <a:pt x="4" y="48"/>
                </a:cubicBezTo>
                <a:cubicBezTo>
                  <a:pt x="1" y="46"/>
                  <a:pt x="0" y="44"/>
                  <a:pt x="0" y="41"/>
                </a:cubicBezTo>
                <a:cubicBezTo>
                  <a:pt x="0" y="28"/>
                  <a:pt x="0" y="28"/>
                  <a:pt x="0" y="28"/>
                </a:cubicBezTo>
                <a:cubicBezTo>
                  <a:pt x="0" y="24"/>
                  <a:pt x="3" y="21"/>
                  <a:pt x="7" y="21"/>
                </a:cubicBezTo>
                <a:cubicBezTo>
                  <a:pt x="17" y="21"/>
                  <a:pt x="17" y="21"/>
                  <a:pt x="17" y="21"/>
                </a:cubicBezTo>
                <a:cubicBezTo>
                  <a:pt x="18" y="21"/>
                  <a:pt x="18" y="21"/>
                  <a:pt x="19" y="21"/>
                </a:cubicBezTo>
                <a:cubicBezTo>
                  <a:pt x="18" y="23"/>
                  <a:pt x="17" y="25"/>
                  <a:pt x="17" y="28"/>
                </a:cubicBezTo>
                <a:cubicBezTo>
                  <a:pt x="17" y="41"/>
                  <a:pt x="17" y="41"/>
                  <a:pt x="17" y="41"/>
                </a:cubicBezTo>
                <a:cubicBezTo>
                  <a:pt x="17" y="44"/>
                  <a:pt x="18" y="48"/>
                  <a:pt x="21" y="5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2532" name="矩形 46"/>
          <p:cNvSpPr>
            <a:spLocks noChangeArrowheads="1"/>
          </p:cNvSpPr>
          <p:nvPr/>
        </p:nvSpPr>
        <p:spPr bwMode="auto">
          <a:xfrm>
            <a:off x="5648325" y="31750"/>
            <a:ext cx="3676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280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The Coolest Design</a:t>
            </a:r>
          </a:p>
        </p:txBody>
      </p:sp>
      <p:sp>
        <p:nvSpPr>
          <p:cNvPr id="22533" name="矩形 47"/>
          <p:cNvSpPr>
            <a:spLocks noChangeArrowheads="1"/>
          </p:cNvSpPr>
          <p:nvPr/>
        </p:nvSpPr>
        <p:spPr bwMode="auto">
          <a:xfrm>
            <a:off x="4500563" y="482600"/>
            <a:ext cx="460851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r" eaLnBrk="1" hangingPunct="1">
              <a:spcBef>
                <a:spcPct val="0"/>
              </a:spcBef>
              <a:buFont typeface="Arial" panose="020B0604020202020204" pitchFamily="34" charset="0"/>
              <a:buNone/>
            </a:pPr>
            <a:r>
              <a:rPr lang="en-US" altLang="zh-CN" sz="100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Lorem ipsum dolor sit amet, consectetur adipisicing elit, sed do eiusmod tempor incididunt ut labore et dolore magna aliqua.</a:t>
            </a:r>
            <a:endParaRPr lang="zh-CN" altLang="en-US" sz="1800">
              <a:latin typeface="Arial" panose="020B0604020202020204" pitchFamily="34" charset="0"/>
            </a:endParaRPr>
          </a:p>
        </p:txBody>
      </p:sp>
      <p:grpSp>
        <p:nvGrpSpPr>
          <p:cNvPr id="22534" name="组合 1"/>
          <p:cNvGrpSpPr/>
          <p:nvPr/>
        </p:nvGrpSpPr>
        <p:grpSpPr bwMode="auto">
          <a:xfrm>
            <a:off x="-53975" y="1492250"/>
            <a:ext cx="5562600" cy="2879725"/>
            <a:chOff x="0" y="0"/>
            <a:chExt cx="5563512" cy="2880000"/>
          </a:xfrm>
        </p:grpSpPr>
        <p:sp>
          <p:nvSpPr>
            <p:cNvPr id="22551" name="矩形 3"/>
            <p:cNvSpPr>
              <a:spLocks noChangeArrowheads="1"/>
            </p:cNvSpPr>
            <p:nvPr/>
          </p:nvSpPr>
          <p:spPr bwMode="auto">
            <a:xfrm>
              <a:off x="0" y="0"/>
              <a:ext cx="5563512" cy="2880000"/>
            </a:xfrm>
            <a:prstGeom prst="rect">
              <a:avLst/>
            </a:prstGeom>
            <a:solidFill>
              <a:srgbClr val="FCD767"/>
            </a:solidFill>
            <a:ln>
              <a:noFill/>
            </a:ln>
            <a:extLst>
              <a:ext uri="{91240B29-F687-4F45-9708-019B960494DF}">
                <a14:hiddenLine xmlns:a14="http://schemas.microsoft.com/office/drawing/2010/main" w="9525">
                  <a:solidFill>
                    <a:srgbClr val="000000"/>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endParaRPr>
            </a:p>
          </p:txBody>
        </p:sp>
        <p:pic>
          <p:nvPicPr>
            <p:cNvPr id="225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563" y="240030"/>
              <a:ext cx="5169793" cy="2399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grpSp>
      <p:grpSp>
        <p:nvGrpSpPr>
          <p:cNvPr id="22535" name="组合 18"/>
          <p:cNvGrpSpPr/>
          <p:nvPr/>
        </p:nvGrpSpPr>
        <p:grpSpPr bwMode="auto">
          <a:xfrm>
            <a:off x="5508625" y="2211388"/>
            <a:ext cx="3016250" cy="720725"/>
            <a:chOff x="0" y="0"/>
            <a:chExt cx="3016193" cy="720000"/>
          </a:xfrm>
        </p:grpSpPr>
        <p:sp>
          <p:nvSpPr>
            <p:cNvPr id="22548" name="矩形 5"/>
            <p:cNvSpPr>
              <a:spLocks noChangeArrowheads="1"/>
            </p:cNvSpPr>
            <p:nvPr/>
          </p:nvSpPr>
          <p:spPr bwMode="auto">
            <a:xfrm>
              <a:off x="0" y="0"/>
              <a:ext cx="719220" cy="720000"/>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22549" name="矩形 10"/>
            <p:cNvSpPr>
              <a:spLocks noChangeArrowheads="1"/>
            </p:cNvSpPr>
            <p:nvPr/>
          </p:nvSpPr>
          <p:spPr bwMode="auto">
            <a:xfrm>
              <a:off x="792253" y="176036"/>
              <a:ext cx="2223940" cy="3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6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rPr>
                <a:t>Type something here</a:t>
              </a:r>
              <a:endParaRPr lang="zh-CN" altLang="en-US" sz="18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22550" name="Freeform 5598"/>
            <p:cNvSpPr>
              <a:spLocks noEditPoints="1" noChangeArrowheads="1"/>
            </p:cNvSpPr>
            <p:nvPr/>
          </p:nvSpPr>
          <p:spPr bwMode="auto">
            <a:xfrm>
              <a:off x="117488" y="152247"/>
              <a:ext cx="485830" cy="415507"/>
            </a:xfrm>
            <a:custGeom>
              <a:avLst/>
              <a:gdLst>
                <a:gd name="T0" fmla="*/ 496427873 w 129"/>
                <a:gd name="T1" fmla="*/ 358017774 h 103"/>
                <a:gd name="T2" fmla="*/ 1702043264 w 129"/>
                <a:gd name="T3" fmla="*/ 358017774 h 103"/>
                <a:gd name="T4" fmla="*/ 1744592933 w 129"/>
                <a:gd name="T5" fmla="*/ 358017774 h 103"/>
                <a:gd name="T6" fmla="*/ 1106329063 w 129"/>
                <a:gd name="T7" fmla="*/ 943866508 h 103"/>
                <a:gd name="T8" fmla="*/ 439694981 w 129"/>
                <a:gd name="T9" fmla="*/ 374291126 h 103"/>
                <a:gd name="T10" fmla="*/ 496427873 w 129"/>
                <a:gd name="T11" fmla="*/ 358017774 h 103"/>
                <a:gd name="T12" fmla="*/ 269488771 w 129"/>
                <a:gd name="T13" fmla="*/ 813675659 h 103"/>
                <a:gd name="T14" fmla="*/ 312042207 w 129"/>
                <a:gd name="T15" fmla="*/ 943866508 h 103"/>
                <a:gd name="T16" fmla="*/ 368775099 w 129"/>
                <a:gd name="T17" fmla="*/ 943866508 h 103"/>
                <a:gd name="T18" fmla="*/ 368775099 w 129"/>
                <a:gd name="T19" fmla="*/ 1139146730 h 103"/>
                <a:gd name="T20" fmla="*/ 0 w 129"/>
                <a:gd name="T21" fmla="*/ 1139146730 h 103"/>
                <a:gd name="T22" fmla="*/ 42549669 w 129"/>
                <a:gd name="T23" fmla="*/ 1269337579 h 103"/>
                <a:gd name="T24" fmla="*/ 368775099 w 129"/>
                <a:gd name="T25" fmla="*/ 1269337579 h 103"/>
                <a:gd name="T26" fmla="*/ 382958322 w 129"/>
                <a:gd name="T27" fmla="*/ 1318157634 h 103"/>
                <a:gd name="T28" fmla="*/ 865206738 w 129"/>
                <a:gd name="T29" fmla="*/ 911319804 h 103"/>
                <a:gd name="T30" fmla="*/ 368775099 w 129"/>
                <a:gd name="T31" fmla="*/ 488204589 h 103"/>
                <a:gd name="T32" fmla="*/ 368775099 w 129"/>
                <a:gd name="T33" fmla="*/ 488204589 h 103"/>
                <a:gd name="T34" fmla="*/ 368775099 w 129"/>
                <a:gd name="T35" fmla="*/ 813675659 h 103"/>
                <a:gd name="T36" fmla="*/ 269488771 w 129"/>
                <a:gd name="T37" fmla="*/ 813675659 h 103"/>
                <a:gd name="T38" fmla="*/ 241122325 w 129"/>
                <a:gd name="T39" fmla="*/ 1545988594 h 103"/>
                <a:gd name="T40" fmla="*/ 1063775628 w 129"/>
                <a:gd name="T41" fmla="*/ 1545988594 h 103"/>
                <a:gd name="T42" fmla="*/ 1092145840 w 129"/>
                <a:gd name="T43" fmla="*/ 1676175408 h 103"/>
                <a:gd name="T44" fmla="*/ 269488771 w 129"/>
                <a:gd name="T45" fmla="*/ 1676175408 h 103"/>
                <a:gd name="T46" fmla="*/ 241122325 w 129"/>
                <a:gd name="T47" fmla="*/ 1545988594 h 103"/>
                <a:gd name="T48" fmla="*/ 595714201 w 129"/>
                <a:gd name="T49" fmla="*/ 0 h 103"/>
                <a:gd name="T50" fmla="*/ 1404184280 w 129"/>
                <a:gd name="T51" fmla="*/ 0 h 103"/>
                <a:gd name="T52" fmla="*/ 1432554493 w 129"/>
                <a:gd name="T53" fmla="*/ 130186815 h 103"/>
                <a:gd name="T54" fmla="*/ 1063775628 w 129"/>
                <a:gd name="T55" fmla="*/ 130186815 h 103"/>
                <a:gd name="T56" fmla="*/ 1092145840 w 129"/>
                <a:gd name="T57" fmla="*/ 260377663 h 103"/>
                <a:gd name="T58" fmla="*/ 156019220 w 129"/>
                <a:gd name="T59" fmla="*/ 260377663 h 103"/>
                <a:gd name="T60" fmla="*/ 127652774 w 129"/>
                <a:gd name="T61" fmla="*/ 97640111 h 103"/>
                <a:gd name="T62" fmla="*/ 609897424 w 129"/>
                <a:gd name="T63" fmla="*/ 97640111 h 103"/>
                <a:gd name="T64" fmla="*/ 595714201 w 129"/>
                <a:gd name="T65" fmla="*/ 0 h 103"/>
                <a:gd name="T66" fmla="*/ 1829696038 w 129"/>
                <a:gd name="T67" fmla="*/ 471931237 h 103"/>
                <a:gd name="T68" fmla="*/ 1333268165 w 129"/>
                <a:gd name="T69" fmla="*/ 895046453 h 103"/>
                <a:gd name="T70" fmla="*/ 1815512815 w 129"/>
                <a:gd name="T71" fmla="*/ 1318157634 h 103"/>
                <a:gd name="T72" fmla="*/ 1829696038 w 129"/>
                <a:gd name="T73" fmla="*/ 1269337579 h 103"/>
                <a:gd name="T74" fmla="*/ 1829696038 w 129"/>
                <a:gd name="T75" fmla="*/ 488204589 h 103"/>
                <a:gd name="T76" fmla="*/ 1829696038 w 129"/>
                <a:gd name="T77" fmla="*/ 471931237 h 103"/>
                <a:gd name="T78" fmla="*/ 1744592933 w 129"/>
                <a:gd name="T79" fmla="*/ 1399524393 h 103"/>
                <a:gd name="T80" fmla="*/ 1702043264 w 129"/>
                <a:gd name="T81" fmla="*/ 1415797745 h 103"/>
                <a:gd name="T82" fmla="*/ 496427873 w 129"/>
                <a:gd name="T83" fmla="*/ 1415797745 h 103"/>
                <a:gd name="T84" fmla="*/ 468061427 w 129"/>
                <a:gd name="T85" fmla="*/ 1415797745 h 103"/>
                <a:gd name="T86" fmla="*/ 964489300 w 129"/>
                <a:gd name="T87" fmla="*/ 992686563 h 103"/>
                <a:gd name="T88" fmla="*/ 1063775628 w 129"/>
                <a:gd name="T89" fmla="*/ 1074053323 h 103"/>
                <a:gd name="T90" fmla="*/ 1106329063 w 129"/>
                <a:gd name="T91" fmla="*/ 1106600026 h 103"/>
                <a:gd name="T92" fmla="*/ 1134695509 w 129"/>
                <a:gd name="T93" fmla="*/ 1074053323 h 103"/>
                <a:gd name="T94" fmla="*/ 1233981837 w 129"/>
                <a:gd name="T95" fmla="*/ 992686563 h 103"/>
                <a:gd name="T96" fmla="*/ 1744592933 w 129"/>
                <a:gd name="T97" fmla="*/ 1399524393 h 1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9"/>
                <a:gd name="T148" fmla="*/ 0 h 103"/>
                <a:gd name="T149" fmla="*/ 129 w 129"/>
                <a:gd name="T150" fmla="*/ 103 h 10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9" h="103">
                  <a:moveTo>
                    <a:pt x="35" y="22"/>
                  </a:moveTo>
                  <a:cubicBezTo>
                    <a:pt x="120" y="22"/>
                    <a:pt x="120" y="22"/>
                    <a:pt x="120" y="22"/>
                  </a:cubicBezTo>
                  <a:cubicBezTo>
                    <a:pt x="121" y="22"/>
                    <a:pt x="122" y="22"/>
                    <a:pt x="123" y="22"/>
                  </a:cubicBezTo>
                  <a:cubicBezTo>
                    <a:pt x="78" y="58"/>
                    <a:pt x="78" y="58"/>
                    <a:pt x="78" y="58"/>
                  </a:cubicBezTo>
                  <a:cubicBezTo>
                    <a:pt x="31" y="23"/>
                    <a:pt x="31" y="23"/>
                    <a:pt x="31" y="23"/>
                  </a:cubicBezTo>
                  <a:cubicBezTo>
                    <a:pt x="32" y="22"/>
                    <a:pt x="33" y="22"/>
                    <a:pt x="35" y="22"/>
                  </a:cubicBezTo>
                  <a:close/>
                  <a:moveTo>
                    <a:pt x="19" y="50"/>
                  </a:moveTo>
                  <a:cubicBezTo>
                    <a:pt x="22" y="58"/>
                    <a:pt x="22" y="58"/>
                    <a:pt x="22" y="58"/>
                  </a:cubicBezTo>
                  <a:cubicBezTo>
                    <a:pt x="26" y="58"/>
                    <a:pt x="26" y="58"/>
                    <a:pt x="26" y="58"/>
                  </a:cubicBezTo>
                  <a:cubicBezTo>
                    <a:pt x="26" y="70"/>
                    <a:pt x="26" y="70"/>
                    <a:pt x="26" y="70"/>
                  </a:cubicBezTo>
                  <a:cubicBezTo>
                    <a:pt x="0" y="70"/>
                    <a:pt x="0" y="70"/>
                    <a:pt x="0" y="70"/>
                  </a:cubicBezTo>
                  <a:cubicBezTo>
                    <a:pt x="3" y="78"/>
                    <a:pt x="3" y="78"/>
                    <a:pt x="3" y="78"/>
                  </a:cubicBezTo>
                  <a:cubicBezTo>
                    <a:pt x="26" y="78"/>
                    <a:pt x="26" y="78"/>
                    <a:pt x="26" y="78"/>
                  </a:cubicBezTo>
                  <a:cubicBezTo>
                    <a:pt x="26" y="79"/>
                    <a:pt x="27" y="80"/>
                    <a:pt x="27" y="81"/>
                  </a:cubicBezTo>
                  <a:cubicBezTo>
                    <a:pt x="61" y="56"/>
                    <a:pt x="61" y="56"/>
                    <a:pt x="61" y="56"/>
                  </a:cubicBezTo>
                  <a:cubicBezTo>
                    <a:pt x="26" y="30"/>
                    <a:pt x="26" y="30"/>
                    <a:pt x="26" y="30"/>
                  </a:cubicBezTo>
                  <a:cubicBezTo>
                    <a:pt x="26" y="30"/>
                    <a:pt x="26" y="30"/>
                    <a:pt x="26" y="30"/>
                  </a:cubicBezTo>
                  <a:cubicBezTo>
                    <a:pt x="26" y="50"/>
                    <a:pt x="26" y="50"/>
                    <a:pt x="26" y="50"/>
                  </a:cubicBezTo>
                  <a:cubicBezTo>
                    <a:pt x="19" y="50"/>
                    <a:pt x="19" y="50"/>
                    <a:pt x="19" y="50"/>
                  </a:cubicBezTo>
                  <a:close/>
                  <a:moveTo>
                    <a:pt x="17" y="95"/>
                  </a:moveTo>
                  <a:cubicBezTo>
                    <a:pt x="75" y="95"/>
                    <a:pt x="75" y="95"/>
                    <a:pt x="75" y="95"/>
                  </a:cubicBezTo>
                  <a:cubicBezTo>
                    <a:pt x="77" y="103"/>
                    <a:pt x="77" y="103"/>
                    <a:pt x="77" y="103"/>
                  </a:cubicBezTo>
                  <a:cubicBezTo>
                    <a:pt x="19" y="103"/>
                    <a:pt x="19" y="103"/>
                    <a:pt x="19" y="103"/>
                  </a:cubicBezTo>
                  <a:cubicBezTo>
                    <a:pt x="17" y="95"/>
                    <a:pt x="17" y="95"/>
                    <a:pt x="17" y="95"/>
                  </a:cubicBezTo>
                  <a:close/>
                  <a:moveTo>
                    <a:pt x="42" y="0"/>
                  </a:moveTo>
                  <a:cubicBezTo>
                    <a:pt x="99" y="0"/>
                    <a:pt x="99" y="0"/>
                    <a:pt x="99" y="0"/>
                  </a:cubicBezTo>
                  <a:cubicBezTo>
                    <a:pt x="101" y="8"/>
                    <a:pt x="101" y="8"/>
                    <a:pt x="101" y="8"/>
                  </a:cubicBezTo>
                  <a:cubicBezTo>
                    <a:pt x="75" y="8"/>
                    <a:pt x="75" y="8"/>
                    <a:pt x="75" y="8"/>
                  </a:cubicBezTo>
                  <a:cubicBezTo>
                    <a:pt x="77" y="16"/>
                    <a:pt x="77" y="16"/>
                    <a:pt x="77" y="16"/>
                  </a:cubicBezTo>
                  <a:cubicBezTo>
                    <a:pt x="11" y="16"/>
                    <a:pt x="11" y="16"/>
                    <a:pt x="11" y="16"/>
                  </a:cubicBezTo>
                  <a:cubicBezTo>
                    <a:pt x="9" y="6"/>
                    <a:pt x="9" y="6"/>
                    <a:pt x="9" y="6"/>
                  </a:cubicBezTo>
                  <a:cubicBezTo>
                    <a:pt x="43" y="6"/>
                    <a:pt x="43" y="6"/>
                    <a:pt x="43" y="6"/>
                  </a:cubicBezTo>
                  <a:cubicBezTo>
                    <a:pt x="42" y="0"/>
                    <a:pt x="42" y="0"/>
                    <a:pt x="42" y="0"/>
                  </a:cubicBezTo>
                  <a:close/>
                  <a:moveTo>
                    <a:pt x="129" y="29"/>
                  </a:moveTo>
                  <a:cubicBezTo>
                    <a:pt x="94" y="55"/>
                    <a:pt x="94" y="55"/>
                    <a:pt x="94" y="55"/>
                  </a:cubicBezTo>
                  <a:cubicBezTo>
                    <a:pt x="128" y="81"/>
                    <a:pt x="128" y="81"/>
                    <a:pt x="128" y="81"/>
                  </a:cubicBezTo>
                  <a:cubicBezTo>
                    <a:pt x="129" y="80"/>
                    <a:pt x="129" y="79"/>
                    <a:pt x="129" y="78"/>
                  </a:cubicBezTo>
                  <a:cubicBezTo>
                    <a:pt x="129" y="30"/>
                    <a:pt x="129" y="30"/>
                    <a:pt x="129" y="30"/>
                  </a:cubicBezTo>
                  <a:cubicBezTo>
                    <a:pt x="129" y="30"/>
                    <a:pt x="129" y="29"/>
                    <a:pt x="129" y="29"/>
                  </a:cubicBezTo>
                  <a:close/>
                  <a:moveTo>
                    <a:pt x="123" y="86"/>
                  </a:moveTo>
                  <a:cubicBezTo>
                    <a:pt x="122" y="87"/>
                    <a:pt x="121" y="87"/>
                    <a:pt x="120" y="87"/>
                  </a:cubicBezTo>
                  <a:cubicBezTo>
                    <a:pt x="35" y="87"/>
                    <a:pt x="35" y="87"/>
                    <a:pt x="35" y="87"/>
                  </a:cubicBezTo>
                  <a:cubicBezTo>
                    <a:pt x="34" y="87"/>
                    <a:pt x="34" y="87"/>
                    <a:pt x="33" y="87"/>
                  </a:cubicBezTo>
                  <a:cubicBezTo>
                    <a:pt x="68" y="61"/>
                    <a:pt x="68" y="61"/>
                    <a:pt x="68" y="61"/>
                  </a:cubicBezTo>
                  <a:cubicBezTo>
                    <a:pt x="75" y="66"/>
                    <a:pt x="75" y="66"/>
                    <a:pt x="75" y="66"/>
                  </a:cubicBezTo>
                  <a:cubicBezTo>
                    <a:pt x="78" y="68"/>
                    <a:pt x="78" y="68"/>
                    <a:pt x="78" y="68"/>
                  </a:cubicBezTo>
                  <a:cubicBezTo>
                    <a:pt x="80" y="66"/>
                    <a:pt x="80" y="66"/>
                    <a:pt x="80" y="66"/>
                  </a:cubicBezTo>
                  <a:cubicBezTo>
                    <a:pt x="87" y="61"/>
                    <a:pt x="87" y="61"/>
                    <a:pt x="87" y="61"/>
                  </a:cubicBezTo>
                  <a:lnTo>
                    <a:pt x="123" y="86"/>
                  </a:lnTo>
                  <a:close/>
                </a:path>
              </a:pathLst>
            </a:custGeom>
            <a:solidFill>
              <a:schemeClr val="tx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nvGrpSpPr>
          <p:cNvPr id="22536" name="组合 20"/>
          <p:cNvGrpSpPr/>
          <p:nvPr/>
        </p:nvGrpSpPr>
        <p:grpSpPr bwMode="auto">
          <a:xfrm>
            <a:off x="5508625" y="2932113"/>
            <a:ext cx="3016250" cy="720725"/>
            <a:chOff x="0" y="0"/>
            <a:chExt cx="3016193" cy="720000"/>
          </a:xfrm>
        </p:grpSpPr>
        <p:sp>
          <p:nvSpPr>
            <p:cNvPr id="22545" name="矩形 6"/>
            <p:cNvSpPr>
              <a:spLocks noChangeArrowheads="1"/>
            </p:cNvSpPr>
            <p:nvPr/>
          </p:nvSpPr>
          <p:spPr bwMode="auto">
            <a:xfrm>
              <a:off x="0" y="0"/>
              <a:ext cx="719220" cy="720000"/>
            </a:xfrm>
            <a:prstGeom prst="rect">
              <a:avLst/>
            </a:prstGeom>
            <a:solidFill>
              <a:srgbClr val="92BEA2"/>
            </a:solidFill>
            <a:ln>
              <a:noFill/>
            </a:ln>
            <a:extLst>
              <a:ext uri="{91240B29-F687-4F45-9708-019B960494DF}">
                <a14:hiddenLine xmlns:a14="http://schemas.microsoft.com/office/drawing/2010/main" w="9525">
                  <a:solidFill>
                    <a:srgbClr val="000000"/>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22546" name="矩形 11"/>
            <p:cNvSpPr>
              <a:spLocks noChangeArrowheads="1"/>
            </p:cNvSpPr>
            <p:nvPr/>
          </p:nvSpPr>
          <p:spPr bwMode="auto">
            <a:xfrm>
              <a:off x="792253" y="176036"/>
              <a:ext cx="2223940" cy="3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6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rPr>
                <a:t>Type something here</a:t>
              </a:r>
              <a:endParaRPr lang="zh-CN" altLang="en-US" sz="18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22547" name="Freeform 5569"/>
            <p:cNvSpPr>
              <a:spLocks noEditPoints="1" noChangeArrowheads="1"/>
            </p:cNvSpPr>
            <p:nvPr/>
          </p:nvSpPr>
          <p:spPr bwMode="auto">
            <a:xfrm>
              <a:off x="211162" y="109428"/>
              <a:ext cx="298484" cy="469427"/>
            </a:xfrm>
            <a:custGeom>
              <a:avLst/>
              <a:gdLst>
                <a:gd name="T0" fmla="*/ 138891001 w 84"/>
                <a:gd name="T1" fmla="*/ 1500246711 h 123"/>
                <a:gd name="T2" fmla="*/ 921736359 w 84"/>
                <a:gd name="T3" fmla="*/ 160219633 h 123"/>
                <a:gd name="T4" fmla="*/ 429301720 w 84"/>
                <a:gd name="T5" fmla="*/ 1616771468 h 123"/>
                <a:gd name="T6" fmla="*/ 404047841 w 84"/>
                <a:gd name="T7" fmla="*/ 1660470160 h 123"/>
                <a:gd name="T8" fmla="*/ 643950803 w 84"/>
                <a:gd name="T9" fmla="*/ 1689601350 h 123"/>
                <a:gd name="T10" fmla="*/ 656579519 w 84"/>
                <a:gd name="T11" fmla="*/ 1631338971 h 123"/>
                <a:gd name="T12" fmla="*/ 429301720 w 84"/>
                <a:gd name="T13" fmla="*/ 1616771468 h 123"/>
                <a:gd name="T14" fmla="*/ 606071762 w 84"/>
                <a:gd name="T15" fmla="*/ 495226403 h 123"/>
                <a:gd name="T16" fmla="*/ 808095683 w 84"/>
                <a:gd name="T17" fmla="*/ 670013539 h 123"/>
                <a:gd name="T18" fmla="*/ 820724399 w 84"/>
                <a:gd name="T19" fmla="*/ 990456622 h 123"/>
                <a:gd name="T20" fmla="*/ 782845358 w 84"/>
                <a:gd name="T21" fmla="*/ 917626740 h 123"/>
                <a:gd name="T22" fmla="*/ 618700478 w 84"/>
                <a:gd name="T23" fmla="*/ 568056284 h 123"/>
                <a:gd name="T24" fmla="*/ 606071762 w 84"/>
                <a:gd name="T25" fmla="*/ 495226403 h 123"/>
                <a:gd name="T26" fmla="*/ 555567559 w 84"/>
                <a:gd name="T27" fmla="*/ 786538296 h 123"/>
                <a:gd name="T28" fmla="*/ 517688518 w 84"/>
                <a:gd name="T29" fmla="*/ 917626740 h 123"/>
                <a:gd name="T30" fmla="*/ 555567559 w 84"/>
                <a:gd name="T31" fmla="*/ 786538296 h 123"/>
                <a:gd name="T32" fmla="*/ 593446599 w 84"/>
                <a:gd name="T33" fmla="*/ 1252633509 h 123"/>
                <a:gd name="T34" fmla="*/ 441926882 w 84"/>
                <a:gd name="T35" fmla="*/ 1252633509 h 123"/>
                <a:gd name="T36" fmla="*/ 202023921 w 84"/>
                <a:gd name="T37" fmla="*/ 684581042 h 123"/>
                <a:gd name="T38" fmla="*/ 277782003 w 84"/>
                <a:gd name="T39" fmla="*/ 568056284 h 123"/>
                <a:gd name="T40" fmla="*/ 303035881 w 84"/>
                <a:gd name="T41" fmla="*/ 553488781 h 123"/>
                <a:gd name="T42" fmla="*/ 353543638 w 84"/>
                <a:gd name="T43" fmla="*/ 509793906 h 123"/>
                <a:gd name="T44" fmla="*/ 429301720 w 84"/>
                <a:gd name="T45" fmla="*/ 757407107 h 123"/>
                <a:gd name="T46" fmla="*/ 340914922 w 84"/>
                <a:gd name="T47" fmla="*/ 815669486 h 123"/>
                <a:gd name="T48" fmla="*/ 479805923 w 84"/>
                <a:gd name="T49" fmla="*/ 1034151497 h 123"/>
                <a:gd name="T50" fmla="*/ 517688518 w 84"/>
                <a:gd name="T51" fmla="*/ 1019587811 h 123"/>
                <a:gd name="T52" fmla="*/ 555567559 w 84"/>
                <a:gd name="T53" fmla="*/ 990456622 h 123"/>
                <a:gd name="T54" fmla="*/ 631325640 w 84"/>
                <a:gd name="T55" fmla="*/ 1223502320 h 123"/>
                <a:gd name="T56" fmla="*/ 568192721 w 84"/>
                <a:gd name="T57" fmla="*/ 626318663 h 123"/>
                <a:gd name="T58" fmla="*/ 707083722 w 84"/>
                <a:gd name="T59" fmla="*/ 757407107 h 123"/>
                <a:gd name="T60" fmla="*/ 707083722 w 84"/>
                <a:gd name="T61" fmla="*/ 946757929 h 123"/>
                <a:gd name="T62" fmla="*/ 656579519 w 84"/>
                <a:gd name="T63" fmla="*/ 903063054 h 123"/>
                <a:gd name="T64" fmla="*/ 580821437 w 84"/>
                <a:gd name="T65" fmla="*/ 699144728 h 123"/>
                <a:gd name="T66" fmla="*/ 568192721 w 84"/>
                <a:gd name="T67" fmla="*/ 626318663 h 123"/>
                <a:gd name="T68" fmla="*/ 997494441 w 84"/>
                <a:gd name="T69" fmla="*/ 0 h 123"/>
                <a:gd name="T70" fmla="*/ 1060627360 w 84"/>
                <a:gd name="T71" fmla="*/ 1718732539 h 123"/>
                <a:gd name="T72" fmla="*/ 63132919 w 84"/>
                <a:gd name="T73" fmla="*/ 1791558604 h 123"/>
                <a:gd name="T74" fmla="*/ 0 w 84"/>
                <a:gd name="T75" fmla="*/ 72826065 h 12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4"/>
                <a:gd name="T115" fmla="*/ 0 h 123"/>
                <a:gd name="T116" fmla="*/ 84 w 84"/>
                <a:gd name="T117" fmla="*/ 123 h 12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4" h="123">
                  <a:moveTo>
                    <a:pt x="11" y="11"/>
                  </a:moveTo>
                  <a:cubicBezTo>
                    <a:pt x="11" y="103"/>
                    <a:pt x="11" y="103"/>
                    <a:pt x="11" y="103"/>
                  </a:cubicBezTo>
                  <a:cubicBezTo>
                    <a:pt x="73" y="103"/>
                    <a:pt x="73" y="103"/>
                    <a:pt x="73" y="103"/>
                  </a:cubicBezTo>
                  <a:cubicBezTo>
                    <a:pt x="73" y="11"/>
                    <a:pt x="73" y="11"/>
                    <a:pt x="73" y="11"/>
                  </a:cubicBezTo>
                  <a:cubicBezTo>
                    <a:pt x="11" y="11"/>
                    <a:pt x="11" y="11"/>
                    <a:pt x="11" y="11"/>
                  </a:cubicBezTo>
                  <a:close/>
                  <a:moveTo>
                    <a:pt x="34" y="111"/>
                  </a:moveTo>
                  <a:cubicBezTo>
                    <a:pt x="33" y="111"/>
                    <a:pt x="32" y="111"/>
                    <a:pt x="32" y="112"/>
                  </a:cubicBezTo>
                  <a:cubicBezTo>
                    <a:pt x="32" y="114"/>
                    <a:pt x="32" y="114"/>
                    <a:pt x="32" y="114"/>
                  </a:cubicBezTo>
                  <a:cubicBezTo>
                    <a:pt x="32" y="115"/>
                    <a:pt x="33" y="116"/>
                    <a:pt x="34" y="116"/>
                  </a:cubicBezTo>
                  <a:cubicBezTo>
                    <a:pt x="51" y="116"/>
                    <a:pt x="51" y="116"/>
                    <a:pt x="51" y="116"/>
                  </a:cubicBezTo>
                  <a:cubicBezTo>
                    <a:pt x="52" y="116"/>
                    <a:pt x="52" y="115"/>
                    <a:pt x="52" y="114"/>
                  </a:cubicBezTo>
                  <a:cubicBezTo>
                    <a:pt x="52" y="112"/>
                    <a:pt x="52" y="112"/>
                    <a:pt x="52" y="112"/>
                  </a:cubicBezTo>
                  <a:cubicBezTo>
                    <a:pt x="52" y="111"/>
                    <a:pt x="52" y="111"/>
                    <a:pt x="51" y="111"/>
                  </a:cubicBezTo>
                  <a:cubicBezTo>
                    <a:pt x="34" y="111"/>
                    <a:pt x="34" y="111"/>
                    <a:pt x="34" y="111"/>
                  </a:cubicBezTo>
                  <a:close/>
                  <a:moveTo>
                    <a:pt x="48" y="34"/>
                  </a:moveTo>
                  <a:cubicBezTo>
                    <a:pt x="48" y="34"/>
                    <a:pt x="48" y="34"/>
                    <a:pt x="48" y="34"/>
                  </a:cubicBezTo>
                  <a:cubicBezTo>
                    <a:pt x="49" y="34"/>
                    <a:pt x="50" y="34"/>
                    <a:pt x="51" y="35"/>
                  </a:cubicBezTo>
                  <a:cubicBezTo>
                    <a:pt x="56" y="37"/>
                    <a:pt x="61" y="41"/>
                    <a:pt x="64" y="46"/>
                  </a:cubicBezTo>
                  <a:cubicBezTo>
                    <a:pt x="67" y="51"/>
                    <a:pt x="68" y="57"/>
                    <a:pt x="66" y="64"/>
                  </a:cubicBezTo>
                  <a:cubicBezTo>
                    <a:pt x="66" y="66"/>
                    <a:pt x="66" y="67"/>
                    <a:pt x="65" y="68"/>
                  </a:cubicBezTo>
                  <a:cubicBezTo>
                    <a:pt x="61" y="67"/>
                    <a:pt x="61" y="67"/>
                    <a:pt x="61" y="67"/>
                  </a:cubicBezTo>
                  <a:cubicBezTo>
                    <a:pt x="61" y="66"/>
                    <a:pt x="62" y="64"/>
                    <a:pt x="62" y="63"/>
                  </a:cubicBezTo>
                  <a:cubicBezTo>
                    <a:pt x="63" y="57"/>
                    <a:pt x="62" y="52"/>
                    <a:pt x="60" y="48"/>
                  </a:cubicBezTo>
                  <a:cubicBezTo>
                    <a:pt x="57" y="44"/>
                    <a:pt x="54" y="41"/>
                    <a:pt x="49" y="39"/>
                  </a:cubicBezTo>
                  <a:cubicBezTo>
                    <a:pt x="48" y="39"/>
                    <a:pt x="47" y="38"/>
                    <a:pt x="47" y="38"/>
                  </a:cubicBezTo>
                  <a:cubicBezTo>
                    <a:pt x="48" y="34"/>
                    <a:pt x="48" y="34"/>
                    <a:pt x="48" y="34"/>
                  </a:cubicBezTo>
                  <a:close/>
                  <a:moveTo>
                    <a:pt x="44" y="54"/>
                  </a:moveTo>
                  <a:cubicBezTo>
                    <a:pt x="44" y="54"/>
                    <a:pt x="44" y="54"/>
                    <a:pt x="44" y="54"/>
                  </a:cubicBezTo>
                  <a:cubicBezTo>
                    <a:pt x="46" y="55"/>
                    <a:pt x="48" y="57"/>
                    <a:pt x="47" y="60"/>
                  </a:cubicBezTo>
                  <a:cubicBezTo>
                    <a:pt x="46" y="62"/>
                    <a:pt x="44" y="63"/>
                    <a:pt x="41" y="63"/>
                  </a:cubicBezTo>
                  <a:cubicBezTo>
                    <a:pt x="39" y="62"/>
                    <a:pt x="38" y="59"/>
                    <a:pt x="39" y="57"/>
                  </a:cubicBezTo>
                  <a:cubicBezTo>
                    <a:pt x="39" y="55"/>
                    <a:pt x="42" y="53"/>
                    <a:pt x="44" y="54"/>
                  </a:cubicBezTo>
                  <a:close/>
                  <a:moveTo>
                    <a:pt x="50" y="84"/>
                  </a:moveTo>
                  <a:cubicBezTo>
                    <a:pt x="47" y="86"/>
                    <a:pt x="47" y="86"/>
                    <a:pt x="47" y="86"/>
                  </a:cubicBezTo>
                  <a:cubicBezTo>
                    <a:pt x="46" y="87"/>
                    <a:pt x="46" y="87"/>
                    <a:pt x="46" y="87"/>
                  </a:cubicBezTo>
                  <a:cubicBezTo>
                    <a:pt x="41" y="89"/>
                    <a:pt x="38" y="89"/>
                    <a:pt x="35" y="86"/>
                  </a:cubicBezTo>
                  <a:cubicBezTo>
                    <a:pt x="25" y="75"/>
                    <a:pt x="19" y="63"/>
                    <a:pt x="16" y="47"/>
                  </a:cubicBezTo>
                  <a:cubicBezTo>
                    <a:pt x="16" y="47"/>
                    <a:pt x="16" y="47"/>
                    <a:pt x="16" y="47"/>
                  </a:cubicBezTo>
                  <a:cubicBezTo>
                    <a:pt x="16" y="47"/>
                    <a:pt x="16" y="47"/>
                    <a:pt x="16" y="47"/>
                  </a:cubicBezTo>
                  <a:cubicBezTo>
                    <a:pt x="16" y="44"/>
                    <a:pt x="18" y="41"/>
                    <a:pt x="22" y="39"/>
                  </a:cubicBezTo>
                  <a:cubicBezTo>
                    <a:pt x="23" y="38"/>
                    <a:pt x="23" y="38"/>
                    <a:pt x="23" y="38"/>
                  </a:cubicBezTo>
                  <a:cubicBezTo>
                    <a:pt x="24" y="38"/>
                    <a:pt x="24" y="38"/>
                    <a:pt x="24" y="38"/>
                  </a:cubicBezTo>
                  <a:cubicBezTo>
                    <a:pt x="26" y="37"/>
                    <a:pt x="26" y="37"/>
                    <a:pt x="26" y="37"/>
                  </a:cubicBezTo>
                  <a:cubicBezTo>
                    <a:pt x="28" y="35"/>
                    <a:pt x="28" y="35"/>
                    <a:pt x="28" y="35"/>
                  </a:cubicBezTo>
                  <a:cubicBezTo>
                    <a:pt x="32" y="38"/>
                    <a:pt x="36" y="49"/>
                    <a:pt x="35" y="52"/>
                  </a:cubicBezTo>
                  <a:cubicBezTo>
                    <a:pt x="34" y="52"/>
                    <a:pt x="34" y="52"/>
                    <a:pt x="34" y="52"/>
                  </a:cubicBezTo>
                  <a:cubicBezTo>
                    <a:pt x="30" y="54"/>
                    <a:pt x="30" y="54"/>
                    <a:pt x="30" y="54"/>
                  </a:cubicBezTo>
                  <a:cubicBezTo>
                    <a:pt x="27" y="56"/>
                    <a:pt x="27" y="56"/>
                    <a:pt x="27" y="56"/>
                  </a:cubicBezTo>
                  <a:cubicBezTo>
                    <a:pt x="30" y="63"/>
                    <a:pt x="31" y="66"/>
                    <a:pt x="35" y="72"/>
                  </a:cubicBezTo>
                  <a:cubicBezTo>
                    <a:pt x="38" y="71"/>
                    <a:pt x="38" y="71"/>
                    <a:pt x="38" y="71"/>
                  </a:cubicBezTo>
                  <a:cubicBezTo>
                    <a:pt x="39" y="71"/>
                    <a:pt x="39" y="71"/>
                    <a:pt x="39" y="71"/>
                  </a:cubicBezTo>
                  <a:cubicBezTo>
                    <a:pt x="41" y="70"/>
                    <a:pt x="41" y="70"/>
                    <a:pt x="41" y="70"/>
                  </a:cubicBezTo>
                  <a:cubicBezTo>
                    <a:pt x="42" y="69"/>
                    <a:pt x="42" y="69"/>
                    <a:pt x="42" y="69"/>
                  </a:cubicBezTo>
                  <a:cubicBezTo>
                    <a:pt x="44" y="68"/>
                    <a:pt x="44" y="68"/>
                    <a:pt x="44" y="68"/>
                  </a:cubicBezTo>
                  <a:cubicBezTo>
                    <a:pt x="45" y="68"/>
                    <a:pt x="51" y="76"/>
                    <a:pt x="53" y="83"/>
                  </a:cubicBezTo>
                  <a:cubicBezTo>
                    <a:pt x="50" y="84"/>
                    <a:pt x="50" y="84"/>
                    <a:pt x="50" y="84"/>
                  </a:cubicBezTo>
                  <a:close/>
                  <a:moveTo>
                    <a:pt x="45" y="43"/>
                  </a:moveTo>
                  <a:cubicBezTo>
                    <a:pt x="45" y="43"/>
                    <a:pt x="45" y="43"/>
                    <a:pt x="45" y="43"/>
                  </a:cubicBezTo>
                  <a:cubicBezTo>
                    <a:pt x="46" y="43"/>
                    <a:pt x="47" y="44"/>
                    <a:pt x="48" y="44"/>
                  </a:cubicBezTo>
                  <a:cubicBezTo>
                    <a:pt x="52" y="46"/>
                    <a:pt x="55" y="49"/>
                    <a:pt x="56" y="52"/>
                  </a:cubicBezTo>
                  <a:cubicBezTo>
                    <a:pt x="58" y="55"/>
                    <a:pt x="58" y="59"/>
                    <a:pt x="57" y="63"/>
                  </a:cubicBezTo>
                  <a:cubicBezTo>
                    <a:pt x="57" y="64"/>
                    <a:pt x="56" y="65"/>
                    <a:pt x="56" y="65"/>
                  </a:cubicBezTo>
                  <a:cubicBezTo>
                    <a:pt x="52" y="64"/>
                    <a:pt x="52" y="64"/>
                    <a:pt x="52" y="64"/>
                  </a:cubicBezTo>
                  <a:cubicBezTo>
                    <a:pt x="52" y="63"/>
                    <a:pt x="52" y="62"/>
                    <a:pt x="52" y="62"/>
                  </a:cubicBezTo>
                  <a:cubicBezTo>
                    <a:pt x="53" y="59"/>
                    <a:pt x="53" y="56"/>
                    <a:pt x="52" y="54"/>
                  </a:cubicBezTo>
                  <a:cubicBezTo>
                    <a:pt x="51" y="52"/>
                    <a:pt x="49" y="50"/>
                    <a:pt x="46" y="48"/>
                  </a:cubicBezTo>
                  <a:cubicBezTo>
                    <a:pt x="45" y="48"/>
                    <a:pt x="44" y="48"/>
                    <a:pt x="44" y="48"/>
                  </a:cubicBezTo>
                  <a:cubicBezTo>
                    <a:pt x="45" y="43"/>
                    <a:pt x="45" y="43"/>
                    <a:pt x="45" y="43"/>
                  </a:cubicBezTo>
                  <a:close/>
                  <a:moveTo>
                    <a:pt x="5" y="0"/>
                  </a:moveTo>
                  <a:cubicBezTo>
                    <a:pt x="79" y="0"/>
                    <a:pt x="79" y="0"/>
                    <a:pt x="79" y="0"/>
                  </a:cubicBezTo>
                  <a:cubicBezTo>
                    <a:pt x="82" y="0"/>
                    <a:pt x="84" y="2"/>
                    <a:pt x="84" y="5"/>
                  </a:cubicBezTo>
                  <a:cubicBezTo>
                    <a:pt x="84" y="118"/>
                    <a:pt x="84" y="118"/>
                    <a:pt x="84" y="118"/>
                  </a:cubicBezTo>
                  <a:cubicBezTo>
                    <a:pt x="84" y="121"/>
                    <a:pt x="82" y="123"/>
                    <a:pt x="79" y="123"/>
                  </a:cubicBezTo>
                  <a:cubicBezTo>
                    <a:pt x="5" y="123"/>
                    <a:pt x="5" y="123"/>
                    <a:pt x="5" y="123"/>
                  </a:cubicBezTo>
                  <a:cubicBezTo>
                    <a:pt x="2" y="123"/>
                    <a:pt x="0" y="121"/>
                    <a:pt x="0" y="118"/>
                  </a:cubicBezTo>
                  <a:cubicBezTo>
                    <a:pt x="0" y="5"/>
                    <a:pt x="0" y="5"/>
                    <a:pt x="0" y="5"/>
                  </a:cubicBezTo>
                  <a:cubicBezTo>
                    <a:pt x="0" y="2"/>
                    <a:pt x="2" y="0"/>
                    <a:pt x="5" y="0"/>
                  </a:cubicBezTo>
                  <a:close/>
                </a:path>
              </a:pathLst>
            </a:custGeom>
            <a:solidFill>
              <a:schemeClr val="tx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nvGrpSpPr>
          <p:cNvPr id="22537" name="组合 21"/>
          <p:cNvGrpSpPr/>
          <p:nvPr/>
        </p:nvGrpSpPr>
        <p:grpSpPr bwMode="auto">
          <a:xfrm>
            <a:off x="5508625" y="3652838"/>
            <a:ext cx="3016250" cy="719137"/>
            <a:chOff x="0" y="0"/>
            <a:chExt cx="3016193" cy="720000"/>
          </a:xfrm>
        </p:grpSpPr>
        <p:sp>
          <p:nvSpPr>
            <p:cNvPr id="22542" name="矩形 7"/>
            <p:cNvSpPr>
              <a:spLocks noChangeArrowheads="1"/>
            </p:cNvSpPr>
            <p:nvPr/>
          </p:nvSpPr>
          <p:spPr bwMode="auto">
            <a:xfrm>
              <a:off x="0" y="0"/>
              <a:ext cx="719220" cy="720000"/>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22543" name="矩形 12"/>
            <p:cNvSpPr>
              <a:spLocks noChangeArrowheads="1"/>
            </p:cNvSpPr>
            <p:nvPr/>
          </p:nvSpPr>
          <p:spPr bwMode="auto">
            <a:xfrm>
              <a:off x="792253" y="174834"/>
              <a:ext cx="2223940" cy="33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6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rPr>
                <a:t>Type something here</a:t>
              </a:r>
              <a:endParaRPr lang="zh-CN" altLang="en-US" sz="18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22544" name="Freeform 5626"/>
            <p:cNvSpPr>
              <a:spLocks noEditPoints="1" noChangeArrowheads="1"/>
            </p:cNvSpPr>
            <p:nvPr/>
          </p:nvSpPr>
          <p:spPr bwMode="auto">
            <a:xfrm>
              <a:off x="185759" y="178013"/>
              <a:ext cx="347702" cy="371920"/>
            </a:xfrm>
            <a:custGeom>
              <a:avLst/>
              <a:gdLst>
                <a:gd name="T0" fmla="*/ 84475338 w 107"/>
                <a:gd name="T1" fmla="*/ 73216495 h 115"/>
                <a:gd name="T2" fmla="*/ 306227975 w 107"/>
                <a:gd name="T3" fmla="*/ 73216495 h 115"/>
                <a:gd name="T4" fmla="*/ 549099447 w 107"/>
                <a:gd name="T5" fmla="*/ 10459037 h 115"/>
                <a:gd name="T6" fmla="*/ 570218282 w 107"/>
                <a:gd name="T7" fmla="*/ 0 h 115"/>
                <a:gd name="T8" fmla="*/ 591337116 w 107"/>
                <a:gd name="T9" fmla="*/ 10459037 h 115"/>
                <a:gd name="T10" fmla="*/ 834208588 w 107"/>
                <a:gd name="T11" fmla="*/ 73216495 h 115"/>
                <a:gd name="T12" fmla="*/ 1055957976 w 107"/>
                <a:gd name="T13" fmla="*/ 73216495 h 115"/>
                <a:gd name="T14" fmla="*/ 1129875522 w 107"/>
                <a:gd name="T15" fmla="*/ 62757457 h 115"/>
                <a:gd name="T16" fmla="*/ 1129875522 w 107"/>
                <a:gd name="T17" fmla="*/ 156888792 h 115"/>
                <a:gd name="T18" fmla="*/ 971482638 w 107"/>
                <a:gd name="T19" fmla="*/ 909962111 h 115"/>
                <a:gd name="T20" fmla="*/ 580776074 w 107"/>
                <a:gd name="T21" fmla="*/ 1202821621 h 115"/>
                <a:gd name="T22" fmla="*/ 570218282 w 107"/>
                <a:gd name="T23" fmla="*/ 1202821621 h 115"/>
                <a:gd name="T24" fmla="*/ 549099447 w 107"/>
                <a:gd name="T25" fmla="*/ 1202821621 h 115"/>
                <a:gd name="T26" fmla="*/ 168953926 w 107"/>
                <a:gd name="T27" fmla="*/ 909962111 h 115"/>
                <a:gd name="T28" fmla="*/ 10561042 w 107"/>
                <a:gd name="T29" fmla="*/ 156888792 h 115"/>
                <a:gd name="T30" fmla="*/ 0 w 107"/>
                <a:gd name="T31" fmla="*/ 62757457 h 115"/>
                <a:gd name="T32" fmla="*/ 84475338 w 107"/>
                <a:gd name="T33" fmla="*/ 73216495 h 115"/>
                <a:gd name="T34" fmla="*/ 570218282 w 107"/>
                <a:gd name="T35" fmla="*/ 617099366 h 115"/>
                <a:gd name="T36" fmla="*/ 939802761 w 107"/>
                <a:gd name="T37" fmla="*/ 617099366 h 115"/>
                <a:gd name="T38" fmla="*/ 992601472 w 107"/>
                <a:gd name="T39" fmla="*/ 230105287 h 115"/>
                <a:gd name="T40" fmla="*/ 813086504 w 107"/>
                <a:gd name="T41" fmla="*/ 219646250 h 115"/>
                <a:gd name="T42" fmla="*/ 570218282 w 107"/>
                <a:gd name="T43" fmla="*/ 156888792 h 115"/>
                <a:gd name="T44" fmla="*/ 570218282 w 107"/>
                <a:gd name="T45" fmla="*/ 617099366 h 115"/>
                <a:gd name="T46" fmla="*/ 570218282 w 107"/>
                <a:gd name="T47" fmla="*/ 1056391866 h 115"/>
                <a:gd name="T48" fmla="*/ 570218282 w 107"/>
                <a:gd name="T49" fmla="*/ 617099366 h 115"/>
                <a:gd name="T50" fmla="*/ 190072761 w 107"/>
                <a:gd name="T51" fmla="*/ 617099366 h 115"/>
                <a:gd name="T52" fmla="*/ 274548099 w 107"/>
                <a:gd name="T53" fmla="*/ 836745616 h 115"/>
                <a:gd name="T54" fmla="*/ 570218282 w 107"/>
                <a:gd name="T55" fmla="*/ 1056391866 h 11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7"/>
                <a:gd name="T85" fmla="*/ 0 h 115"/>
                <a:gd name="T86" fmla="*/ 107 w 107"/>
                <a:gd name="T87" fmla="*/ 115 h 11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7" h="115">
                  <a:moveTo>
                    <a:pt x="8" y="7"/>
                  </a:moveTo>
                  <a:cubicBezTo>
                    <a:pt x="15" y="8"/>
                    <a:pt x="22" y="8"/>
                    <a:pt x="29" y="7"/>
                  </a:cubicBezTo>
                  <a:cubicBezTo>
                    <a:pt x="36" y="6"/>
                    <a:pt x="44" y="4"/>
                    <a:pt x="52" y="1"/>
                  </a:cubicBezTo>
                  <a:cubicBezTo>
                    <a:pt x="54" y="0"/>
                    <a:pt x="54" y="0"/>
                    <a:pt x="54" y="0"/>
                  </a:cubicBezTo>
                  <a:cubicBezTo>
                    <a:pt x="56" y="1"/>
                    <a:pt x="56" y="1"/>
                    <a:pt x="56" y="1"/>
                  </a:cubicBezTo>
                  <a:cubicBezTo>
                    <a:pt x="64" y="4"/>
                    <a:pt x="71" y="6"/>
                    <a:pt x="79" y="7"/>
                  </a:cubicBezTo>
                  <a:cubicBezTo>
                    <a:pt x="86" y="8"/>
                    <a:pt x="93" y="8"/>
                    <a:pt x="100" y="7"/>
                  </a:cubicBezTo>
                  <a:cubicBezTo>
                    <a:pt x="107" y="6"/>
                    <a:pt x="107" y="6"/>
                    <a:pt x="107" y="6"/>
                  </a:cubicBezTo>
                  <a:cubicBezTo>
                    <a:pt x="107" y="15"/>
                    <a:pt x="107" y="15"/>
                    <a:pt x="107" y="15"/>
                  </a:cubicBezTo>
                  <a:cubicBezTo>
                    <a:pt x="106" y="49"/>
                    <a:pt x="101" y="72"/>
                    <a:pt x="92" y="87"/>
                  </a:cubicBezTo>
                  <a:cubicBezTo>
                    <a:pt x="83" y="104"/>
                    <a:pt x="70" y="111"/>
                    <a:pt x="55" y="115"/>
                  </a:cubicBezTo>
                  <a:cubicBezTo>
                    <a:pt x="54" y="115"/>
                    <a:pt x="54" y="115"/>
                    <a:pt x="54" y="115"/>
                  </a:cubicBezTo>
                  <a:cubicBezTo>
                    <a:pt x="52" y="115"/>
                    <a:pt x="52" y="115"/>
                    <a:pt x="52" y="115"/>
                  </a:cubicBezTo>
                  <a:cubicBezTo>
                    <a:pt x="38" y="111"/>
                    <a:pt x="25" y="104"/>
                    <a:pt x="16" y="87"/>
                  </a:cubicBezTo>
                  <a:cubicBezTo>
                    <a:pt x="7" y="72"/>
                    <a:pt x="1" y="49"/>
                    <a:pt x="1" y="15"/>
                  </a:cubicBezTo>
                  <a:cubicBezTo>
                    <a:pt x="0" y="6"/>
                    <a:pt x="0" y="6"/>
                    <a:pt x="0" y="6"/>
                  </a:cubicBezTo>
                  <a:cubicBezTo>
                    <a:pt x="8" y="7"/>
                    <a:pt x="8" y="7"/>
                    <a:pt x="8" y="7"/>
                  </a:cubicBezTo>
                  <a:close/>
                  <a:moveTo>
                    <a:pt x="54" y="59"/>
                  </a:moveTo>
                  <a:cubicBezTo>
                    <a:pt x="89" y="59"/>
                    <a:pt x="89" y="59"/>
                    <a:pt x="89" y="59"/>
                  </a:cubicBezTo>
                  <a:cubicBezTo>
                    <a:pt x="92" y="49"/>
                    <a:pt x="93" y="37"/>
                    <a:pt x="94" y="22"/>
                  </a:cubicBezTo>
                  <a:cubicBezTo>
                    <a:pt x="88" y="22"/>
                    <a:pt x="83" y="22"/>
                    <a:pt x="77" y="21"/>
                  </a:cubicBezTo>
                  <a:cubicBezTo>
                    <a:pt x="69" y="20"/>
                    <a:pt x="62" y="18"/>
                    <a:pt x="54" y="15"/>
                  </a:cubicBezTo>
                  <a:cubicBezTo>
                    <a:pt x="54" y="59"/>
                    <a:pt x="54" y="59"/>
                    <a:pt x="54" y="59"/>
                  </a:cubicBezTo>
                  <a:close/>
                  <a:moveTo>
                    <a:pt x="54" y="101"/>
                  </a:moveTo>
                  <a:cubicBezTo>
                    <a:pt x="54" y="59"/>
                    <a:pt x="54" y="59"/>
                    <a:pt x="54" y="59"/>
                  </a:cubicBezTo>
                  <a:cubicBezTo>
                    <a:pt x="18" y="59"/>
                    <a:pt x="18" y="59"/>
                    <a:pt x="18" y="59"/>
                  </a:cubicBezTo>
                  <a:cubicBezTo>
                    <a:pt x="20" y="67"/>
                    <a:pt x="23" y="74"/>
                    <a:pt x="26" y="80"/>
                  </a:cubicBezTo>
                  <a:cubicBezTo>
                    <a:pt x="33" y="92"/>
                    <a:pt x="43" y="98"/>
                    <a:pt x="54" y="101"/>
                  </a:cubicBezTo>
                  <a:close/>
                </a:path>
              </a:pathLst>
            </a:custGeom>
            <a:solidFill>
              <a:schemeClr val="tx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nvGrpSpPr>
          <p:cNvPr id="22538" name="组合 17"/>
          <p:cNvGrpSpPr/>
          <p:nvPr/>
        </p:nvGrpSpPr>
        <p:grpSpPr bwMode="auto">
          <a:xfrm>
            <a:off x="5508625" y="1492250"/>
            <a:ext cx="3016250" cy="719138"/>
            <a:chOff x="0" y="0"/>
            <a:chExt cx="3016193" cy="720000"/>
          </a:xfrm>
        </p:grpSpPr>
        <p:sp>
          <p:nvSpPr>
            <p:cNvPr id="22539" name="矩形 4"/>
            <p:cNvSpPr>
              <a:spLocks noChangeArrowheads="1"/>
            </p:cNvSpPr>
            <p:nvPr/>
          </p:nvSpPr>
          <p:spPr bwMode="auto">
            <a:xfrm>
              <a:off x="0" y="0"/>
              <a:ext cx="719220" cy="720000"/>
            </a:xfrm>
            <a:prstGeom prst="rect">
              <a:avLst/>
            </a:prstGeom>
            <a:solidFill>
              <a:srgbClr val="92BEA2"/>
            </a:solidFill>
            <a:ln>
              <a:noFill/>
            </a:ln>
            <a:extLst>
              <a:ext uri="{91240B29-F687-4F45-9708-019B960494DF}">
                <a14:hiddenLine xmlns:a14="http://schemas.microsoft.com/office/drawing/2010/main" w="9525">
                  <a:solidFill>
                    <a:srgbClr val="000000"/>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22540" name="矩形 9"/>
            <p:cNvSpPr>
              <a:spLocks noChangeArrowheads="1"/>
            </p:cNvSpPr>
            <p:nvPr/>
          </p:nvSpPr>
          <p:spPr bwMode="auto">
            <a:xfrm>
              <a:off x="792253" y="174835"/>
              <a:ext cx="2223940" cy="33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6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rPr>
                <a:t>Type something here</a:t>
              </a:r>
              <a:endParaRPr lang="zh-CN" altLang="en-US" sz="18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22541" name="Freeform 5607"/>
            <p:cNvSpPr>
              <a:spLocks noEditPoints="1" noChangeArrowheads="1"/>
            </p:cNvSpPr>
            <p:nvPr/>
          </p:nvSpPr>
          <p:spPr bwMode="auto">
            <a:xfrm>
              <a:off x="211162" y="157351"/>
              <a:ext cx="342939" cy="432318"/>
            </a:xfrm>
            <a:custGeom>
              <a:avLst/>
              <a:gdLst>
                <a:gd name="T0" fmla="*/ 983957808 w 99"/>
                <a:gd name="T1" fmla="*/ 70635958 h 126"/>
                <a:gd name="T2" fmla="*/ 695972184 w 99"/>
                <a:gd name="T3" fmla="*/ 671026158 h 126"/>
                <a:gd name="T4" fmla="*/ 503978305 w 99"/>
                <a:gd name="T5" fmla="*/ 824070161 h 126"/>
                <a:gd name="T6" fmla="*/ 311987889 w 99"/>
                <a:gd name="T7" fmla="*/ 671026158 h 126"/>
                <a:gd name="T8" fmla="*/ 611976378 w 99"/>
                <a:gd name="T9" fmla="*/ 1353827835 h 126"/>
                <a:gd name="T10" fmla="*/ 599976977 w 99"/>
                <a:gd name="T11" fmla="*/ 1483324231 h 126"/>
                <a:gd name="T12" fmla="*/ 599976977 w 99"/>
                <a:gd name="T13" fmla="*/ 1353827835 h 126"/>
                <a:gd name="T14" fmla="*/ 323987290 w 99"/>
                <a:gd name="T15" fmla="*/ 1400916186 h 126"/>
                <a:gd name="T16" fmla="*/ 263990285 w 99"/>
                <a:gd name="T17" fmla="*/ 1483324231 h 126"/>
                <a:gd name="T18" fmla="*/ 239991483 w 99"/>
                <a:gd name="T19" fmla="*/ 1365599922 h 126"/>
                <a:gd name="T20" fmla="*/ 539976508 w 99"/>
                <a:gd name="T21" fmla="*/ 1271419789 h 126"/>
                <a:gd name="T22" fmla="*/ 287989087 w 99"/>
                <a:gd name="T23" fmla="*/ 1012426996 h 126"/>
                <a:gd name="T24" fmla="*/ 899962001 w 99"/>
                <a:gd name="T25" fmla="*/ 906474775 h 126"/>
                <a:gd name="T26" fmla="*/ 659973981 w 99"/>
                <a:gd name="T27" fmla="*/ 1035971172 h 126"/>
                <a:gd name="T28" fmla="*/ 1007960074 w 99"/>
                <a:gd name="T29" fmla="*/ 1342055747 h 126"/>
                <a:gd name="T30" fmla="*/ 1019959475 w 99"/>
                <a:gd name="T31" fmla="*/ 1424463792 h 126"/>
                <a:gd name="T32" fmla="*/ 887962600 w 99"/>
                <a:gd name="T33" fmla="*/ 1424463792 h 126"/>
                <a:gd name="T34" fmla="*/ 611976378 w 99"/>
                <a:gd name="T35" fmla="*/ 1353827835 h 126"/>
                <a:gd name="T36" fmla="*/ 1007960074 w 99"/>
                <a:gd name="T37" fmla="*/ 835842249 h 126"/>
                <a:gd name="T38" fmla="*/ 995960673 w 99"/>
                <a:gd name="T39" fmla="*/ 988882821 h 126"/>
                <a:gd name="T40" fmla="*/ 1115954682 w 99"/>
                <a:gd name="T41" fmla="*/ 706345852 h 126"/>
                <a:gd name="T42" fmla="*/ 971958407 w 99"/>
                <a:gd name="T43" fmla="*/ 635709895 h 126"/>
                <a:gd name="T44" fmla="*/ 143992812 w 99"/>
                <a:gd name="T45" fmla="*/ 706345852 h 126"/>
                <a:gd name="T46" fmla="*/ 0 w 99"/>
                <a:gd name="T47" fmla="*/ 635709895 h 126"/>
                <a:gd name="T48" fmla="*/ 107994609 w 99"/>
                <a:gd name="T49" fmla="*/ 859386424 h 126"/>
                <a:gd name="T50" fmla="*/ 239991483 w 99"/>
                <a:gd name="T51" fmla="*/ 930022382 h 126"/>
                <a:gd name="T52" fmla="*/ 143992812 w 99"/>
                <a:gd name="T53" fmla="*/ 706345852 h 126"/>
                <a:gd name="T54" fmla="*/ 371984894 w 99"/>
                <a:gd name="T55" fmla="*/ 223676530 h 126"/>
                <a:gd name="T56" fmla="*/ 851964397 w 99"/>
                <a:gd name="T57" fmla="*/ 176584748 h 126"/>
                <a:gd name="T58" fmla="*/ 443981300 w 99"/>
                <a:gd name="T59" fmla="*/ 459125147 h 126"/>
                <a:gd name="T60" fmla="*/ 779967991 w 99"/>
                <a:gd name="T61" fmla="*/ 517985586 h 126"/>
                <a:gd name="T62" fmla="*/ 443981300 w 99"/>
                <a:gd name="T63" fmla="*/ 459125147 h 126"/>
                <a:gd name="T64" fmla="*/ 395983696 w 99"/>
                <a:gd name="T65" fmla="*/ 364945014 h 126"/>
                <a:gd name="T66" fmla="*/ 815966194 w 99"/>
                <a:gd name="T67" fmla="*/ 306081144 h 1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9"/>
                <a:gd name="T103" fmla="*/ 0 h 126"/>
                <a:gd name="T104" fmla="*/ 99 w 99"/>
                <a:gd name="T105" fmla="*/ 126 h 1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9" h="126">
                  <a:moveTo>
                    <a:pt x="17" y="6"/>
                  </a:moveTo>
                  <a:cubicBezTo>
                    <a:pt x="38" y="0"/>
                    <a:pt x="60" y="0"/>
                    <a:pt x="82" y="6"/>
                  </a:cubicBezTo>
                  <a:cubicBezTo>
                    <a:pt x="81" y="26"/>
                    <a:pt x="78" y="43"/>
                    <a:pt x="73" y="57"/>
                  </a:cubicBezTo>
                  <a:cubicBezTo>
                    <a:pt x="58" y="57"/>
                    <a:pt x="58" y="57"/>
                    <a:pt x="58" y="57"/>
                  </a:cubicBezTo>
                  <a:cubicBezTo>
                    <a:pt x="58" y="70"/>
                    <a:pt x="58" y="70"/>
                    <a:pt x="58" y="70"/>
                  </a:cubicBezTo>
                  <a:cubicBezTo>
                    <a:pt x="42" y="70"/>
                    <a:pt x="42" y="70"/>
                    <a:pt x="42" y="70"/>
                  </a:cubicBezTo>
                  <a:cubicBezTo>
                    <a:pt x="42" y="57"/>
                    <a:pt x="42" y="57"/>
                    <a:pt x="42" y="57"/>
                  </a:cubicBezTo>
                  <a:cubicBezTo>
                    <a:pt x="26" y="57"/>
                    <a:pt x="26" y="57"/>
                    <a:pt x="26" y="57"/>
                  </a:cubicBezTo>
                  <a:cubicBezTo>
                    <a:pt x="22" y="43"/>
                    <a:pt x="18" y="27"/>
                    <a:pt x="17" y="6"/>
                  </a:cubicBezTo>
                  <a:close/>
                  <a:moveTo>
                    <a:pt x="51" y="115"/>
                  </a:moveTo>
                  <a:cubicBezTo>
                    <a:pt x="53" y="115"/>
                    <a:pt x="56" y="118"/>
                    <a:pt x="56" y="121"/>
                  </a:cubicBezTo>
                  <a:cubicBezTo>
                    <a:pt x="56" y="124"/>
                    <a:pt x="53" y="126"/>
                    <a:pt x="50" y="126"/>
                  </a:cubicBezTo>
                  <a:cubicBezTo>
                    <a:pt x="47" y="126"/>
                    <a:pt x="45" y="124"/>
                    <a:pt x="45" y="121"/>
                  </a:cubicBezTo>
                  <a:cubicBezTo>
                    <a:pt x="45" y="118"/>
                    <a:pt x="47" y="115"/>
                    <a:pt x="50" y="115"/>
                  </a:cubicBezTo>
                  <a:cubicBezTo>
                    <a:pt x="50" y="115"/>
                    <a:pt x="50" y="115"/>
                    <a:pt x="50" y="115"/>
                  </a:cubicBezTo>
                  <a:cubicBezTo>
                    <a:pt x="42" y="115"/>
                    <a:pt x="35" y="116"/>
                    <a:pt x="27" y="119"/>
                  </a:cubicBezTo>
                  <a:cubicBezTo>
                    <a:pt x="28" y="119"/>
                    <a:pt x="28" y="120"/>
                    <a:pt x="28" y="121"/>
                  </a:cubicBezTo>
                  <a:cubicBezTo>
                    <a:pt x="28" y="124"/>
                    <a:pt x="25" y="126"/>
                    <a:pt x="22" y="126"/>
                  </a:cubicBezTo>
                  <a:cubicBezTo>
                    <a:pt x="19" y="126"/>
                    <a:pt x="17" y="124"/>
                    <a:pt x="17" y="121"/>
                  </a:cubicBezTo>
                  <a:cubicBezTo>
                    <a:pt x="17" y="119"/>
                    <a:pt x="18" y="117"/>
                    <a:pt x="20" y="116"/>
                  </a:cubicBezTo>
                  <a:cubicBezTo>
                    <a:pt x="19" y="114"/>
                    <a:pt x="19" y="114"/>
                    <a:pt x="19" y="114"/>
                  </a:cubicBezTo>
                  <a:cubicBezTo>
                    <a:pt x="27" y="110"/>
                    <a:pt x="36" y="108"/>
                    <a:pt x="45" y="108"/>
                  </a:cubicBezTo>
                  <a:cubicBezTo>
                    <a:pt x="45" y="88"/>
                    <a:pt x="45" y="88"/>
                    <a:pt x="45" y="88"/>
                  </a:cubicBezTo>
                  <a:cubicBezTo>
                    <a:pt x="38" y="88"/>
                    <a:pt x="31" y="87"/>
                    <a:pt x="24" y="86"/>
                  </a:cubicBezTo>
                  <a:cubicBezTo>
                    <a:pt x="24" y="82"/>
                    <a:pt x="24" y="80"/>
                    <a:pt x="24" y="77"/>
                  </a:cubicBezTo>
                  <a:cubicBezTo>
                    <a:pt x="41" y="77"/>
                    <a:pt x="58" y="77"/>
                    <a:pt x="75" y="77"/>
                  </a:cubicBezTo>
                  <a:cubicBezTo>
                    <a:pt x="75" y="80"/>
                    <a:pt x="75" y="82"/>
                    <a:pt x="75" y="86"/>
                  </a:cubicBezTo>
                  <a:cubicBezTo>
                    <a:pt x="68" y="87"/>
                    <a:pt x="62" y="88"/>
                    <a:pt x="55" y="88"/>
                  </a:cubicBezTo>
                  <a:cubicBezTo>
                    <a:pt x="55" y="108"/>
                    <a:pt x="55" y="108"/>
                    <a:pt x="55" y="108"/>
                  </a:cubicBezTo>
                  <a:cubicBezTo>
                    <a:pt x="64" y="108"/>
                    <a:pt x="74" y="110"/>
                    <a:pt x="84" y="114"/>
                  </a:cubicBezTo>
                  <a:cubicBezTo>
                    <a:pt x="83" y="116"/>
                    <a:pt x="83" y="116"/>
                    <a:pt x="83" y="116"/>
                  </a:cubicBezTo>
                  <a:cubicBezTo>
                    <a:pt x="84" y="117"/>
                    <a:pt x="85" y="119"/>
                    <a:pt x="85" y="121"/>
                  </a:cubicBezTo>
                  <a:cubicBezTo>
                    <a:pt x="85" y="124"/>
                    <a:pt x="83" y="126"/>
                    <a:pt x="79" y="126"/>
                  </a:cubicBezTo>
                  <a:cubicBezTo>
                    <a:pt x="76" y="126"/>
                    <a:pt x="74" y="124"/>
                    <a:pt x="74" y="121"/>
                  </a:cubicBezTo>
                  <a:cubicBezTo>
                    <a:pt x="74" y="120"/>
                    <a:pt x="74" y="119"/>
                    <a:pt x="74" y="119"/>
                  </a:cubicBezTo>
                  <a:cubicBezTo>
                    <a:pt x="66" y="116"/>
                    <a:pt x="58" y="115"/>
                    <a:pt x="51" y="115"/>
                  </a:cubicBezTo>
                  <a:close/>
                  <a:moveTo>
                    <a:pt x="87" y="60"/>
                  </a:moveTo>
                  <a:cubicBezTo>
                    <a:pt x="86" y="64"/>
                    <a:pt x="86" y="68"/>
                    <a:pt x="84" y="71"/>
                  </a:cubicBezTo>
                  <a:cubicBezTo>
                    <a:pt x="83" y="74"/>
                    <a:pt x="81" y="77"/>
                    <a:pt x="79" y="79"/>
                  </a:cubicBezTo>
                  <a:cubicBezTo>
                    <a:pt x="83" y="84"/>
                    <a:pt x="83" y="84"/>
                    <a:pt x="83" y="84"/>
                  </a:cubicBezTo>
                  <a:cubicBezTo>
                    <a:pt x="86" y="81"/>
                    <a:pt x="88" y="77"/>
                    <a:pt x="90" y="73"/>
                  </a:cubicBezTo>
                  <a:cubicBezTo>
                    <a:pt x="91" y="70"/>
                    <a:pt x="92" y="65"/>
                    <a:pt x="93" y="60"/>
                  </a:cubicBezTo>
                  <a:cubicBezTo>
                    <a:pt x="96" y="59"/>
                    <a:pt x="98" y="57"/>
                    <a:pt x="99" y="54"/>
                  </a:cubicBezTo>
                  <a:cubicBezTo>
                    <a:pt x="81" y="54"/>
                    <a:pt x="81" y="54"/>
                    <a:pt x="81" y="54"/>
                  </a:cubicBezTo>
                  <a:cubicBezTo>
                    <a:pt x="81" y="57"/>
                    <a:pt x="84" y="59"/>
                    <a:pt x="87" y="60"/>
                  </a:cubicBezTo>
                  <a:close/>
                  <a:moveTo>
                    <a:pt x="12" y="60"/>
                  </a:moveTo>
                  <a:cubicBezTo>
                    <a:pt x="15" y="59"/>
                    <a:pt x="18" y="57"/>
                    <a:pt x="18" y="54"/>
                  </a:cubicBezTo>
                  <a:cubicBezTo>
                    <a:pt x="0" y="54"/>
                    <a:pt x="0" y="54"/>
                    <a:pt x="0" y="54"/>
                  </a:cubicBezTo>
                  <a:cubicBezTo>
                    <a:pt x="1" y="57"/>
                    <a:pt x="3" y="59"/>
                    <a:pt x="6" y="60"/>
                  </a:cubicBezTo>
                  <a:cubicBezTo>
                    <a:pt x="7" y="65"/>
                    <a:pt x="8" y="70"/>
                    <a:pt x="9" y="73"/>
                  </a:cubicBezTo>
                  <a:cubicBezTo>
                    <a:pt x="11" y="77"/>
                    <a:pt x="13" y="81"/>
                    <a:pt x="16" y="84"/>
                  </a:cubicBezTo>
                  <a:cubicBezTo>
                    <a:pt x="20" y="79"/>
                    <a:pt x="20" y="79"/>
                    <a:pt x="20" y="79"/>
                  </a:cubicBezTo>
                  <a:cubicBezTo>
                    <a:pt x="18" y="77"/>
                    <a:pt x="16" y="74"/>
                    <a:pt x="15" y="71"/>
                  </a:cubicBezTo>
                  <a:cubicBezTo>
                    <a:pt x="13" y="68"/>
                    <a:pt x="13" y="64"/>
                    <a:pt x="12" y="60"/>
                  </a:cubicBezTo>
                  <a:close/>
                  <a:moveTo>
                    <a:pt x="31" y="15"/>
                  </a:moveTo>
                  <a:cubicBezTo>
                    <a:pt x="31" y="19"/>
                    <a:pt x="31" y="19"/>
                    <a:pt x="31" y="19"/>
                  </a:cubicBezTo>
                  <a:cubicBezTo>
                    <a:pt x="71" y="19"/>
                    <a:pt x="71" y="19"/>
                    <a:pt x="71" y="19"/>
                  </a:cubicBezTo>
                  <a:cubicBezTo>
                    <a:pt x="71" y="15"/>
                    <a:pt x="71" y="15"/>
                    <a:pt x="71" y="15"/>
                  </a:cubicBezTo>
                  <a:cubicBezTo>
                    <a:pt x="31" y="15"/>
                    <a:pt x="31" y="15"/>
                    <a:pt x="31" y="15"/>
                  </a:cubicBezTo>
                  <a:close/>
                  <a:moveTo>
                    <a:pt x="37" y="39"/>
                  </a:moveTo>
                  <a:cubicBezTo>
                    <a:pt x="37" y="44"/>
                    <a:pt x="37" y="44"/>
                    <a:pt x="37" y="44"/>
                  </a:cubicBezTo>
                  <a:cubicBezTo>
                    <a:pt x="65" y="44"/>
                    <a:pt x="65" y="44"/>
                    <a:pt x="65" y="44"/>
                  </a:cubicBezTo>
                  <a:cubicBezTo>
                    <a:pt x="65" y="39"/>
                    <a:pt x="65" y="39"/>
                    <a:pt x="65" y="39"/>
                  </a:cubicBezTo>
                  <a:cubicBezTo>
                    <a:pt x="37" y="39"/>
                    <a:pt x="37" y="39"/>
                    <a:pt x="37" y="39"/>
                  </a:cubicBezTo>
                  <a:close/>
                  <a:moveTo>
                    <a:pt x="33" y="26"/>
                  </a:moveTo>
                  <a:cubicBezTo>
                    <a:pt x="33" y="31"/>
                    <a:pt x="33" y="31"/>
                    <a:pt x="33" y="31"/>
                  </a:cubicBezTo>
                  <a:cubicBezTo>
                    <a:pt x="68" y="31"/>
                    <a:pt x="68" y="31"/>
                    <a:pt x="68" y="31"/>
                  </a:cubicBezTo>
                  <a:cubicBezTo>
                    <a:pt x="68" y="26"/>
                    <a:pt x="68" y="26"/>
                    <a:pt x="68" y="26"/>
                  </a:cubicBezTo>
                  <a:lnTo>
                    <a:pt x="33" y="26"/>
                  </a:lnTo>
                  <a:close/>
                </a:path>
              </a:pathLst>
            </a:custGeom>
            <a:solidFill>
              <a:schemeClr val="tx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bg bwMode="auto">
      <p:bgPr>
        <a:solidFill>
          <a:srgbClr val="1976AF"/>
        </a:solidFill>
        <a:effectLst/>
      </p:bgPr>
    </p:bg>
    <p:spTree>
      <p:nvGrpSpPr>
        <p:cNvPr id="1" name=""/>
        <p:cNvGrpSpPr/>
        <p:nvPr/>
      </p:nvGrpSpPr>
      <p:grpSpPr>
        <a:xfrm>
          <a:off x="0" y="0"/>
          <a:ext cx="0" cy="0"/>
          <a:chOff x="0" y="0"/>
          <a:chExt cx="0" cy="0"/>
        </a:xfrm>
      </p:grpSpPr>
      <p:grpSp>
        <p:nvGrpSpPr>
          <p:cNvPr id="5122" name="组合 132"/>
          <p:cNvGrpSpPr/>
          <p:nvPr/>
        </p:nvGrpSpPr>
        <p:grpSpPr bwMode="auto">
          <a:xfrm>
            <a:off x="31750" y="2220913"/>
            <a:ext cx="4457700" cy="638175"/>
            <a:chOff x="0" y="0"/>
            <a:chExt cx="4457390" cy="638780"/>
          </a:xfrm>
        </p:grpSpPr>
        <p:sp>
          <p:nvSpPr>
            <p:cNvPr id="5153" name="矩形 133"/>
            <p:cNvSpPr>
              <a:spLocks noChangeArrowheads="1"/>
            </p:cNvSpPr>
            <p:nvPr/>
          </p:nvSpPr>
          <p:spPr bwMode="auto">
            <a:xfrm>
              <a:off x="0" y="0"/>
              <a:ext cx="4457390" cy="4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1pPr>
              <a:lvl2pPr marL="742950" indent="-285750" eaLnBrk="0" hangingPunct="0">
                <a:spcBef>
                  <a:spcPct val="20000"/>
                </a:spcBef>
                <a:buChar char="–"/>
                <a:defRPr sz="28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2pPr>
              <a:lvl3pPr marL="1143000" indent="-228600" eaLnBrk="0" hangingPunct="0">
                <a:spcBef>
                  <a:spcPct val="20000"/>
                </a:spcBef>
                <a:buChar char="•"/>
                <a:defRPr sz="24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3pPr>
              <a:lvl4pPr marL="16002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4pPr>
              <a:lvl5pPr marL="20574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9pPr>
            </a:lstStyle>
            <a:p>
              <a:pPr eaLnBrk="1" hangingPunct="1">
                <a:spcBef>
                  <a:spcPct val="0"/>
                </a:spcBef>
                <a:buFont typeface="Arial" panose="020B0604020202020204" pitchFamily="34" charset="0"/>
                <a:buNone/>
              </a:pPr>
              <a:r>
                <a:rPr lang="zh-CN" altLang="en-US" sz="2400">
                  <a:solidFill>
                    <a:schemeClr val="bg1"/>
                  </a:solidFill>
                </a:rPr>
                <a:t>单击输入文字内容</a:t>
              </a:r>
              <a:endParaRPr lang="en-US" altLang="zh-CN" sz="2400">
                <a:solidFill>
                  <a:schemeClr val="bg1"/>
                </a:solidFill>
              </a:endParaRPr>
            </a:p>
          </p:txBody>
        </p:sp>
        <p:sp>
          <p:nvSpPr>
            <p:cNvPr id="5154" name="矩形 134"/>
            <p:cNvSpPr>
              <a:spLocks noChangeArrowheads="1"/>
            </p:cNvSpPr>
            <p:nvPr/>
          </p:nvSpPr>
          <p:spPr bwMode="auto">
            <a:xfrm>
              <a:off x="4763" y="362293"/>
              <a:ext cx="3343043" cy="2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1pPr>
              <a:lvl2pPr marL="742950" indent="-285750" eaLnBrk="0" hangingPunct="0">
                <a:spcBef>
                  <a:spcPct val="20000"/>
                </a:spcBef>
                <a:buChar char="–"/>
                <a:defRPr sz="28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2pPr>
              <a:lvl3pPr marL="1143000" indent="-228600" eaLnBrk="0" hangingPunct="0">
                <a:spcBef>
                  <a:spcPct val="20000"/>
                </a:spcBef>
                <a:buChar char="•"/>
                <a:defRPr sz="24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3pPr>
              <a:lvl4pPr marL="16002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4pPr>
              <a:lvl5pPr marL="20574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9pPr>
            </a:lstStyle>
            <a:p>
              <a:pPr eaLnBrk="1" hangingPunct="1">
                <a:spcBef>
                  <a:spcPct val="0"/>
                </a:spcBef>
                <a:buFont typeface="Arial" panose="020B0604020202020204" pitchFamily="34" charset="0"/>
                <a:buNone/>
              </a:pPr>
              <a:r>
                <a:rPr lang="en-US" altLang="zh-CN" sz="1200">
                  <a:solidFill>
                    <a:schemeClr val="bg1"/>
                  </a:solidFill>
                </a:rPr>
                <a:t>Type something here type something here </a:t>
              </a:r>
              <a:endParaRPr lang="zh-CN" altLang="en-US" sz="1200">
                <a:solidFill>
                  <a:schemeClr val="bg1"/>
                </a:solidFill>
              </a:endParaRPr>
            </a:p>
          </p:txBody>
        </p:sp>
      </p:grpSp>
      <p:grpSp>
        <p:nvGrpSpPr>
          <p:cNvPr id="5123" name="组合 147"/>
          <p:cNvGrpSpPr/>
          <p:nvPr/>
        </p:nvGrpSpPr>
        <p:grpSpPr bwMode="auto">
          <a:xfrm>
            <a:off x="7526338" y="2317750"/>
            <a:ext cx="1430337" cy="5222875"/>
            <a:chOff x="0" y="0"/>
            <a:chExt cx="1430725" cy="5222586"/>
          </a:xfrm>
        </p:grpSpPr>
        <p:grpSp>
          <p:nvGrpSpPr>
            <p:cNvPr id="5147" name="组合 148"/>
            <p:cNvGrpSpPr/>
            <p:nvPr/>
          </p:nvGrpSpPr>
          <p:grpSpPr bwMode="auto">
            <a:xfrm>
              <a:off x="0" y="0"/>
              <a:ext cx="1430725" cy="5222586"/>
              <a:chOff x="0" y="0"/>
              <a:chExt cx="556734" cy="2032249"/>
            </a:xfrm>
          </p:grpSpPr>
          <p:grpSp>
            <p:nvGrpSpPr>
              <p:cNvPr id="5149" name="组合 150"/>
              <p:cNvGrpSpPr/>
              <p:nvPr/>
            </p:nvGrpSpPr>
            <p:grpSpPr bwMode="auto">
              <a:xfrm>
                <a:off x="0" y="0"/>
                <a:ext cx="556734" cy="556486"/>
                <a:chOff x="0" y="0"/>
                <a:chExt cx="4693188" cy="4691098"/>
              </a:xfrm>
            </p:grpSpPr>
            <p:sp>
              <p:nvSpPr>
                <p:cNvPr id="5151" name="椭圆 152"/>
                <p:cNvSpPr>
                  <a:spLocks noChangeArrowheads="1"/>
                </p:cNvSpPr>
                <p:nvPr/>
              </p:nvSpPr>
              <p:spPr bwMode="auto">
                <a:xfrm>
                  <a:off x="0" y="0"/>
                  <a:ext cx="4693188" cy="4691656"/>
                </a:xfrm>
                <a:prstGeom prst="ellipse">
                  <a:avLst/>
                </a:prstGeom>
                <a:solidFill>
                  <a:srgbClr val="92BEA2"/>
                </a:solidFill>
                <a:ln w="25400">
                  <a:solidFill>
                    <a:srgbClr val="92BEA2"/>
                  </a:solidFill>
                  <a:bevel/>
                </a:ln>
              </p:spPr>
              <p:txBody>
                <a:bodyPr tIns="252000" bIns="180000" anchor="ctr"/>
                <a:lstStyle>
                  <a:lvl1pPr eaLnBrk="0" hangingPunct="0">
                    <a:spcBef>
                      <a:spcPct val="20000"/>
                    </a:spcBef>
                    <a:buChar char="•"/>
                    <a:defRPr sz="32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1pPr>
                  <a:lvl2pPr marL="742950" indent="-285750" eaLnBrk="0" hangingPunct="0">
                    <a:spcBef>
                      <a:spcPct val="20000"/>
                    </a:spcBef>
                    <a:buChar char="–"/>
                    <a:defRPr sz="28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2pPr>
                  <a:lvl3pPr marL="1143000" indent="-228600" eaLnBrk="0" hangingPunct="0">
                    <a:spcBef>
                      <a:spcPct val="20000"/>
                    </a:spcBef>
                    <a:buChar char="•"/>
                    <a:defRPr sz="24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3pPr>
                  <a:lvl4pPr marL="16002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4pPr>
                  <a:lvl5pPr marL="20574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9pPr>
                </a:lstStyle>
                <a:p>
                  <a:pPr algn="ctr" eaLnBrk="1" hangingPunct="1">
                    <a:spcBef>
                      <a:spcPct val="0"/>
                    </a:spcBef>
                    <a:buFont typeface="Arial" panose="020B0604020202020204" pitchFamily="34" charset="0"/>
                    <a:buNone/>
                  </a:pPr>
                  <a:endParaRPr lang="zh-CN" altLang="zh-CN" sz="1000"/>
                </a:p>
              </p:txBody>
            </p:sp>
            <p:sp>
              <p:nvSpPr>
                <p:cNvPr id="5152" name="椭圆 153"/>
                <p:cNvSpPr>
                  <a:spLocks noChangeArrowheads="1"/>
                </p:cNvSpPr>
                <p:nvPr/>
              </p:nvSpPr>
              <p:spPr bwMode="auto">
                <a:xfrm>
                  <a:off x="208355" y="171838"/>
                  <a:ext cx="4276479" cy="4347980"/>
                </a:xfrm>
                <a:prstGeom prst="ellipse">
                  <a:avLst/>
                </a:prstGeom>
                <a:solidFill>
                  <a:srgbClr val="FCD767"/>
                </a:solidFill>
                <a:ln w="25400">
                  <a:solidFill>
                    <a:schemeClr val="bg1"/>
                  </a:solidFill>
                  <a:bevel/>
                </a:ln>
              </p:spPr>
              <p:txBody>
                <a:bodyPr tIns="252000" bIns="180000" anchor="ctr"/>
                <a:lstStyle>
                  <a:lvl1pPr eaLnBrk="0" hangingPunct="0">
                    <a:spcBef>
                      <a:spcPct val="20000"/>
                    </a:spcBef>
                    <a:buChar char="•"/>
                    <a:defRPr sz="32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1pPr>
                  <a:lvl2pPr marL="742950" indent="-285750" eaLnBrk="0" hangingPunct="0">
                    <a:spcBef>
                      <a:spcPct val="20000"/>
                    </a:spcBef>
                    <a:buChar char="–"/>
                    <a:defRPr sz="28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2pPr>
                  <a:lvl3pPr marL="1143000" indent="-228600" eaLnBrk="0" hangingPunct="0">
                    <a:spcBef>
                      <a:spcPct val="20000"/>
                    </a:spcBef>
                    <a:buChar char="•"/>
                    <a:defRPr sz="24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3pPr>
                  <a:lvl4pPr marL="16002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4pPr>
                  <a:lvl5pPr marL="20574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9pPr>
                </a:lstStyle>
                <a:p>
                  <a:pPr algn="ctr" eaLnBrk="1" hangingPunct="1">
                    <a:spcBef>
                      <a:spcPct val="0"/>
                    </a:spcBef>
                    <a:buFont typeface="Arial" panose="020B0604020202020204" pitchFamily="34" charset="0"/>
                    <a:buNone/>
                  </a:pPr>
                  <a:endParaRPr lang="zh-CN" altLang="zh-CN" sz="2000"/>
                </a:p>
              </p:txBody>
            </p:sp>
          </p:grpSp>
          <p:sp>
            <p:nvSpPr>
              <p:cNvPr id="5150" name="直接连接符 151"/>
              <p:cNvSpPr>
                <a:spLocks noChangeShapeType="1"/>
              </p:cNvSpPr>
              <p:nvPr/>
            </p:nvSpPr>
            <p:spPr bwMode="auto">
              <a:xfrm>
                <a:off x="278676" y="536168"/>
                <a:ext cx="1" cy="1496081"/>
              </a:xfrm>
              <a:prstGeom prst="line">
                <a:avLst/>
              </a:prstGeom>
              <a:noFill/>
              <a:ln w="76200">
                <a:solidFill>
                  <a:schemeClr val="bg1"/>
                </a:solidFill>
                <a:bevel/>
              </a:ln>
              <a:extLst>
                <a:ext uri="{909E8E84-426E-40DD-AFC4-6F175D3DCCD1}">
                  <a14:hiddenFill xmlns:a14="http://schemas.microsoft.com/office/drawing/2010/main">
                    <a:noFill/>
                  </a14:hiddenFill>
                </a:ext>
              </a:extLst>
            </p:spPr>
            <p:txBody>
              <a:bodyPr/>
              <a:lstStyle/>
              <a:p>
                <a:endParaRPr lang="zh-CN" altLang="en-US"/>
              </a:p>
            </p:txBody>
          </p:sp>
        </p:grpSp>
        <p:sp>
          <p:nvSpPr>
            <p:cNvPr id="5148" name="矩形 149"/>
            <p:cNvSpPr>
              <a:spLocks noChangeArrowheads="1"/>
            </p:cNvSpPr>
            <p:nvPr/>
          </p:nvSpPr>
          <p:spPr bwMode="auto">
            <a:xfrm>
              <a:off x="109567" y="325990"/>
              <a:ext cx="1211592" cy="707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1pPr>
              <a:lvl2pPr marL="742950" indent="-285750" eaLnBrk="0" hangingPunct="0">
                <a:spcBef>
                  <a:spcPct val="20000"/>
                </a:spcBef>
                <a:buChar char="–"/>
                <a:defRPr sz="28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2pPr>
              <a:lvl3pPr marL="1143000" indent="-228600" eaLnBrk="0" hangingPunct="0">
                <a:spcBef>
                  <a:spcPct val="20000"/>
                </a:spcBef>
                <a:buChar char="•"/>
                <a:defRPr sz="24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3pPr>
              <a:lvl4pPr marL="16002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4pPr>
              <a:lvl5pPr marL="20574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9pPr>
            </a:lstStyle>
            <a:p>
              <a:pPr eaLnBrk="1" hangingPunct="1">
                <a:spcBef>
                  <a:spcPct val="0"/>
                </a:spcBef>
                <a:buFont typeface="Arial" panose="020B0604020202020204" pitchFamily="34" charset="0"/>
                <a:buNone/>
              </a:pPr>
              <a:r>
                <a:rPr lang="zh-CN" altLang="en-US" sz="4000">
                  <a:solidFill>
                    <a:srgbClr val="000000"/>
                  </a:solidFill>
                </a:rPr>
                <a:t>目录</a:t>
              </a:r>
              <a:endParaRPr lang="zh-CN" altLang="en-US" sz="1800">
                <a:latin typeface="Arial" panose="020B0604020202020204" pitchFamily="34" charset="0"/>
                <a:ea typeface="宋体" panose="02010600030101010101" pitchFamily="2" charset="-122"/>
              </a:endParaRPr>
            </a:p>
          </p:txBody>
        </p:sp>
      </p:grpSp>
      <p:grpSp>
        <p:nvGrpSpPr>
          <p:cNvPr id="5124" name="组合 155"/>
          <p:cNvGrpSpPr/>
          <p:nvPr/>
        </p:nvGrpSpPr>
        <p:grpSpPr bwMode="auto">
          <a:xfrm>
            <a:off x="2339975" y="1708150"/>
            <a:ext cx="4608513" cy="638175"/>
            <a:chOff x="0" y="0"/>
            <a:chExt cx="4608512" cy="638780"/>
          </a:xfrm>
        </p:grpSpPr>
        <p:sp>
          <p:nvSpPr>
            <p:cNvPr id="5145" name="矩形 156"/>
            <p:cNvSpPr>
              <a:spLocks noChangeArrowheads="1"/>
            </p:cNvSpPr>
            <p:nvPr/>
          </p:nvSpPr>
          <p:spPr bwMode="auto">
            <a:xfrm>
              <a:off x="150813" y="0"/>
              <a:ext cx="4457699" cy="462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1pPr>
              <a:lvl2pPr marL="742950" indent="-285750" eaLnBrk="0" hangingPunct="0">
                <a:spcBef>
                  <a:spcPct val="20000"/>
                </a:spcBef>
                <a:buChar char="–"/>
                <a:defRPr sz="28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2pPr>
              <a:lvl3pPr marL="1143000" indent="-228600" eaLnBrk="0" hangingPunct="0">
                <a:spcBef>
                  <a:spcPct val="20000"/>
                </a:spcBef>
                <a:buChar char="•"/>
                <a:defRPr sz="24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3pPr>
              <a:lvl4pPr marL="16002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4pPr>
              <a:lvl5pPr marL="20574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9pPr>
            </a:lstStyle>
            <a:p>
              <a:pPr eaLnBrk="1" hangingPunct="1">
                <a:spcBef>
                  <a:spcPct val="0"/>
                </a:spcBef>
                <a:buFont typeface="Arial" panose="020B0604020202020204" pitchFamily="34" charset="0"/>
                <a:buNone/>
              </a:pPr>
              <a:r>
                <a:rPr lang="zh-CN" altLang="en-US" sz="2400">
                  <a:solidFill>
                    <a:schemeClr val="bg1"/>
                  </a:solidFill>
                </a:rPr>
                <a:t>单击输入文字内容</a:t>
              </a:r>
              <a:endParaRPr lang="en-US" altLang="zh-CN" sz="2400">
                <a:solidFill>
                  <a:schemeClr val="bg1"/>
                </a:solidFill>
              </a:endParaRPr>
            </a:p>
          </p:txBody>
        </p:sp>
        <p:sp>
          <p:nvSpPr>
            <p:cNvPr id="5146" name="矩形 157"/>
            <p:cNvSpPr>
              <a:spLocks noChangeArrowheads="1"/>
            </p:cNvSpPr>
            <p:nvPr/>
          </p:nvSpPr>
          <p:spPr bwMode="auto">
            <a:xfrm>
              <a:off x="0" y="362293"/>
              <a:ext cx="3343274" cy="2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1pPr>
              <a:lvl2pPr marL="742950" indent="-285750" eaLnBrk="0" hangingPunct="0">
                <a:spcBef>
                  <a:spcPct val="20000"/>
                </a:spcBef>
                <a:buChar char="–"/>
                <a:defRPr sz="28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2pPr>
              <a:lvl3pPr marL="1143000" indent="-228600" eaLnBrk="0" hangingPunct="0">
                <a:spcBef>
                  <a:spcPct val="20000"/>
                </a:spcBef>
                <a:buChar char="•"/>
                <a:defRPr sz="24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3pPr>
              <a:lvl4pPr marL="16002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4pPr>
              <a:lvl5pPr marL="20574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9pPr>
            </a:lstStyle>
            <a:p>
              <a:pPr eaLnBrk="1" hangingPunct="1">
                <a:spcBef>
                  <a:spcPct val="0"/>
                </a:spcBef>
                <a:buFont typeface="Arial" panose="020B0604020202020204" pitchFamily="34" charset="0"/>
                <a:buNone/>
              </a:pPr>
              <a:r>
                <a:rPr lang="en-US" altLang="zh-CN" sz="1200">
                  <a:solidFill>
                    <a:schemeClr val="bg1"/>
                  </a:solidFill>
                </a:rPr>
                <a:t>Type something here type something here </a:t>
              </a:r>
              <a:endParaRPr lang="zh-CN" altLang="en-US" sz="1200">
                <a:solidFill>
                  <a:schemeClr val="bg1"/>
                </a:solidFill>
              </a:endParaRPr>
            </a:p>
          </p:txBody>
        </p:sp>
      </p:grpSp>
      <p:grpSp>
        <p:nvGrpSpPr>
          <p:cNvPr id="5125" name="组合 158"/>
          <p:cNvGrpSpPr/>
          <p:nvPr/>
        </p:nvGrpSpPr>
        <p:grpSpPr bwMode="auto">
          <a:xfrm>
            <a:off x="4787900" y="1203325"/>
            <a:ext cx="4537075" cy="639763"/>
            <a:chOff x="0" y="0"/>
            <a:chExt cx="4536504" cy="638780"/>
          </a:xfrm>
        </p:grpSpPr>
        <p:sp>
          <p:nvSpPr>
            <p:cNvPr id="5143" name="矩形 159"/>
            <p:cNvSpPr>
              <a:spLocks noChangeArrowheads="1"/>
            </p:cNvSpPr>
            <p:nvPr/>
          </p:nvSpPr>
          <p:spPr bwMode="auto">
            <a:xfrm>
              <a:off x="79365" y="0"/>
              <a:ext cx="4457139" cy="46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1pPr>
              <a:lvl2pPr marL="742950" indent="-285750" eaLnBrk="0" hangingPunct="0">
                <a:spcBef>
                  <a:spcPct val="20000"/>
                </a:spcBef>
                <a:buChar char="–"/>
                <a:defRPr sz="28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2pPr>
              <a:lvl3pPr marL="1143000" indent="-228600" eaLnBrk="0" hangingPunct="0">
                <a:spcBef>
                  <a:spcPct val="20000"/>
                </a:spcBef>
                <a:buChar char="•"/>
                <a:defRPr sz="24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3pPr>
              <a:lvl4pPr marL="16002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4pPr>
              <a:lvl5pPr marL="20574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9pPr>
            </a:lstStyle>
            <a:p>
              <a:pPr eaLnBrk="1" hangingPunct="1">
                <a:spcBef>
                  <a:spcPct val="0"/>
                </a:spcBef>
                <a:buFont typeface="Arial" panose="020B0604020202020204" pitchFamily="34" charset="0"/>
                <a:buNone/>
              </a:pPr>
              <a:r>
                <a:rPr lang="zh-CN" altLang="en-US" sz="2400">
                  <a:solidFill>
                    <a:schemeClr val="bg1"/>
                  </a:solidFill>
                </a:rPr>
                <a:t>单击输入文字内容</a:t>
              </a:r>
              <a:endParaRPr lang="en-US" altLang="zh-CN" sz="2400">
                <a:solidFill>
                  <a:schemeClr val="bg1"/>
                </a:solidFill>
              </a:endParaRPr>
            </a:p>
          </p:txBody>
        </p:sp>
        <p:sp>
          <p:nvSpPr>
            <p:cNvPr id="5144" name="矩形 160"/>
            <p:cNvSpPr>
              <a:spLocks noChangeArrowheads="1"/>
            </p:cNvSpPr>
            <p:nvPr/>
          </p:nvSpPr>
          <p:spPr bwMode="auto">
            <a:xfrm>
              <a:off x="0" y="361394"/>
              <a:ext cx="3342854" cy="277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1pPr>
              <a:lvl2pPr marL="742950" indent="-285750" eaLnBrk="0" hangingPunct="0">
                <a:spcBef>
                  <a:spcPct val="20000"/>
                </a:spcBef>
                <a:buChar char="–"/>
                <a:defRPr sz="28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2pPr>
              <a:lvl3pPr marL="1143000" indent="-228600" eaLnBrk="0" hangingPunct="0">
                <a:spcBef>
                  <a:spcPct val="20000"/>
                </a:spcBef>
                <a:buChar char="•"/>
                <a:defRPr sz="24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3pPr>
              <a:lvl4pPr marL="16002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4pPr>
              <a:lvl5pPr marL="20574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9pPr>
            </a:lstStyle>
            <a:p>
              <a:pPr eaLnBrk="1" hangingPunct="1">
                <a:spcBef>
                  <a:spcPct val="0"/>
                </a:spcBef>
                <a:buFont typeface="Arial" panose="020B0604020202020204" pitchFamily="34" charset="0"/>
                <a:buNone/>
              </a:pPr>
              <a:r>
                <a:rPr lang="en-US" altLang="zh-CN" sz="1200">
                  <a:solidFill>
                    <a:schemeClr val="bg1"/>
                  </a:solidFill>
                </a:rPr>
                <a:t>Type something here type something here </a:t>
              </a:r>
              <a:endParaRPr lang="zh-CN" altLang="en-US" sz="1200">
                <a:solidFill>
                  <a:schemeClr val="bg1"/>
                </a:solidFill>
              </a:endParaRPr>
            </a:p>
          </p:txBody>
        </p:sp>
      </p:grpSp>
      <p:sp>
        <p:nvSpPr>
          <p:cNvPr id="5126" name="椭圆 131"/>
          <p:cNvSpPr>
            <a:spLocks noChangeArrowheads="1"/>
          </p:cNvSpPr>
          <p:nvPr/>
        </p:nvSpPr>
        <p:spPr bwMode="auto">
          <a:xfrm>
            <a:off x="-541338" y="4451350"/>
            <a:ext cx="10245726" cy="1914525"/>
          </a:xfrm>
          <a:prstGeom prst="ellipse">
            <a:avLst/>
          </a:prstGeom>
          <a:solidFill>
            <a:srgbClr val="FCD767"/>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spcBef>
                <a:spcPct val="20000"/>
              </a:spcBef>
              <a:buChar char="•"/>
              <a:defRPr sz="32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1pPr>
            <a:lvl2pPr marL="742950" indent="-285750" eaLnBrk="0" hangingPunct="0">
              <a:spcBef>
                <a:spcPct val="20000"/>
              </a:spcBef>
              <a:buChar char="–"/>
              <a:defRPr sz="28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2pPr>
            <a:lvl3pPr marL="1143000" indent="-228600" eaLnBrk="0" hangingPunct="0">
              <a:spcBef>
                <a:spcPct val="20000"/>
              </a:spcBef>
              <a:buChar char="•"/>
              <a:defRPr sz="24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3pPr>
            <a:lvl4pPr marL="16002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4pPr>
            <a:lvl5pPr marL="20574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9pPr>
          </a:lstStyle>
          <a:p>
            <a:pPr algn="ctr" eaLnBrk="1" hangingPunct="1">
              <a:spcBef>
                <a:spcPct val="0"/>
              </a:spcBef>
              <a:buFont typeface="Arial" panose="020B0604020202020204" pitchFamily="34" charset="0"/>
              <a:buNone/>
            </a:pPr>
            <a:endParaRPr lang="zh-CN" altLang="zh-CN" sz="1800">
              <a:solidFill>
                <a:srgbClr val="FFFFFF"/>
              </a:solidFill>
            </a:endParaRPr>
          </a:p>
        </p:txBody>
      </p:sp>
      <p:grpSp>
        <p:nvGrpSpPr>
          <p:cNvPr id="5127" name="组合 135"/>
          <p:cNvGrpSpPr/>
          <p:nvPr/>
        </p:nvGrpSpPr>
        <p:grpSpPr bwMode="auto">
          <a:xfrm>
            <a:off x="261938" y="1925638"/>
            <a:ext cx="7200900" cy="3051175"/>
            <a:chOff x="0" y="0"/>
            <a:chExt cx="7200799" cy="3052455"/>
          </a:xfrm>
        </p:grpSpPr>
        <p:pic>
          <p:nvPicPr>
            <p:cNvPr id="5133" name="Picture 3" descr="C:\Users\asus\Desktop\封面\未标题-1.png"/>
            <p:cNvPicPr>
              <a:picLocks noChangeAspect="1" noChangeArrowheads="1"/>
            </p:cNvPicPr>
            <p:nvPr/>
          </p:nvPicPr>
          <p:blipFill>
            <a:blip r:embed="rId2">
              <a:biLevel thresh="50000"/>
              <a:grayscl/>
              <a:extLst>
                <a:ext uri="{28A0092B-C50C-407E-A947-70E740481C1C}">
                  <a14:useLocalDpi xmlns:a14="http://schemas.microsoft.com/office/drawing/2010/main" val="0"/>
                </a:ext>
              </a:extLst>
            </a:blip>
            <a:srcRect/>
            <a:stretch>
              <a:fillRect/>
            </a:stretch>
          </p:blipFill>
          <p:spPr bwMode="auto">
            <a:xfrm>
              <a:off x="0" y="0"/>
              <a:ext cx="7200799" cy="3052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grpSp>
          <p:nvGrpSpPr>
            <p:cNvPr id="5134" name="组合 137"/>
            <p:cNvGrpSpPr/>
            <p:nvPr/>
          </p:nvGrpSpPr>
          <p:grpSpPr bwMode="auto">
            <a:xfrm>
              <a:off x="1269982" y="1230828"/>
              <a:ext cx="977886" cy="978310"/>
              <a:chOff x="0" y="0"/>
              <a:chExt cx="4693145" cy="4694386"/>
            </a:xfrm>
          </p:grpSpPr>
          <p:sp>
            <p:nvSpPr>
              <p:cNvPr id="5141" name="椭圆 145"/>
              <p:cNvSpPr>
                <a:spLocks noChangeArrowheads="1"/>
              </p:cNvSpPr>
              <p:nvPr/>
            </p:nvSpPr>
            <p:spPr bwMode="auto">
              <a:xfrm>
                <a:off x="0" y="0"/>
                <a:ext cx="4693145" cy="4694386"/>
              </a:xfrm>
              <a:prstGeom prst="ellipse">
                <a:avLst/>
              </a:prstGeom>
              <a:solidFill>
                <a:srgbClr val="FCD767"/>
              </a:solidFill>
              <a:ln>
                <a:noFill/>
              </a:ln>
              <a:extLst>
                <a:ext uri="{91240B29-F687-4F45-9708-019B960494DF}">
                  <a14:hiddenLine xmlns:a14="http://schemas.microsoft.com/office/drawing/2010/main" w="25400">
                    <a:solidFill>
                      <a:srgbClr val="395E8A"/>
                    </a:solidFill>
                    <a:bevel/>
                  </a14:hiddenLine>
                </a:ext>
              </a:extLst>
            </p:spPr>
            <p:txBody>
              <a:bodyPr tIns="108000" anchor="ctr"/>
              <a:lstStyle>
                <a:lvl1pPr eaLnBrk="0" hangingPunct="0">
                  <a:spcBef>
                    <a:spcPct val="20000"/>
                  </a:spcBef>
                  <a:buChar char="•"/>
                  <a:defRPr sz="32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1pPr>
                <a:lvl2pPr marL="742950" indent="-285750" eaLnBrk="0" hangingPunct="0">
                  <a:spcBef>
                    <a:spcPct val="20000"/>
                  </a:spcBef>
                  <a:buChar char="–"/>
                  <a:defRPr sz="28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2pPr>
                <a:lvl3pPr marL="1143000" indent="-228600" eaLnBrk="0" hangingPunct="0">
                  <a:spcBef>
                    <a:spcPct val="20000"/>
                  </a:spcBef>
                  <a:buChar char="•"/>
                  <a:defRPr sz="24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3pPr>
                <a:lvl4pPr marL="16002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4pPr>
                <a:lvl5pPr marL="20574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9pPr>
              </a:lstStyle>
              <a:p>
                <a:pPr algn="ctr" eaLnBrk="1" hangingPunct="1">
                  <a:spcBef>
                    <a:spcPct val="0"/>
                  </a:spcBef>
                  <a:buFont typeface="Arial" panose="020B0604020202020204" pitchFamily="34" charset="0"/>
                  <a:buNone/>
                </a:pPr>
                <a:endParaRPr lang="zh-CN" altLang="zh-CN" sz="6000"/>
              </a:p>
            </p:txBody>
          </p:sp>
          <p:sp>
            <p:nvSpPr>
              <p:cNvPr id="5142" name="椭圆 146"/>
              <p:cNvSpPr>
                <a:spLocks noChangeArrowheads="1"/>
              </p:cNvSpPr>
              <p:nvPr/>
            </p:nvSpPr>
            <p:spPr bwMode="auto">
              <a:xfrm>
                <a:off x="495216" y="495354"/>
                <a:ext cx="3702709" cy="3703690"/>
              </a:xfrm>
              <a:prstGeom prst="ellipse">
                <a:avLst/>
              </a:prstGeom>
              <a:solidFill>
                <a:srgbClr val="92BEA2"/>
              </a:solidFill>
              <a:ln>
                <a:noFill/>
              </a:ln>
              <a:extLst>
                <a:ext uri="{91240B29-F687-4F45-9708-019B960494DF}">
                  <a14:hiddenLine xmlns:a14="http://schemas.microsoft.com/office/drawing/2010/main" w="25400">
                    <a:solidFill>
                      <a:srgbClr val="395E8A"/>
                    </a:solidFill>
                    <a:bevel/>
                  </a14:hiddenLine>
                </a:ext>
              </a:extLst>
            </p:spPr>
            <p:txBody>
              <a:bodyPr tIns="108000" anchor="ctr"/>
              <a:lstStyle>
                <a:lvl1pPr eaLnBrk="0" hangingPunct="0">
                  <a:spcBef>
                    <a:spcPct val="20000"/>
                  </a:spcBef>
                  <a:buChar char="•"/>
                  <a:defRPr sz="32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1pPr>
                <a:lvl2pPr marL="742950" indent="-285750" eaLnBrk="0" hangingPunct="0">
                  <a:spcBef>
                    <a:spcPct val="20000"/>
                  </a:spcBef>
                  <a:buChar char="–"/>
                  <a:defRPr sz="28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2pPr>
                <a:lvl3pPr marL="1143000" indent="-228600" eaLnBrk="0" hangingPunct="0">
                  <a:spcBef>
                    <a:spcPct val="20000"/>
                  </a:spcBef>
                  <a:buChar char="•"/>
                  <a:defRPr sz="24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3pPr>
                <a:lvl4pPr marL="16002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4pPr>
                <a:lvl5pPr marL="20574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9pPr>
              </a:lstStyle>
              <a:p>
                <a:pPr algn="ctr" eaLnBrk="1" hangingPunct="1">
                  <a:spcBef>
                    <a:spcPct val="0"/>
                  </a:spcBef>
                  <a:buFont typeface="Arial" panose="020B0604020202020204" pitchFamily="34" charset="0"/>
                  <a:buNone/>
                </a:pPr>
                <a:r>
                  <a:rPr lang="en-US" altLang="zh-CN" sz="6000">
                    <a:solidFill>
                      <a:schemeClr val="bg1"/>
                    </a:solidFill>
                  </a:rPr>
                  <a:t>1</a:t>
                </a:r>
                <a:endParaRPr lang="zh-CN" altLang="en-US" sz="6000">
                  <a:solidFill>
                    <a:schemeClr val="bg1"/>
                  </a:solidFill>
                </a:endParaRPr>
              </a:p>
            </p:txBody>
          </p:sp>
        </p:grpSp>
        <p:grpSp>
          <p:nvGrpSpPr>
            <p:cNvPr id="5135" name="组合 138"/>
            <p:cNvGrpSpPr/>
            <p:nvPr/>
          </p:nvGrpSpPr>
          <p:grpSpPr bwMode="auto">
            <a:xfrm>
              <a:off x="2880320" y="655209"/>
              <a:ext cx="977895" cy="977625"/>
              <a:chOff x="0" y="0"/>
              <a:chExt cx="4693188" cy="4691098"/>
            </a:xfrm>
          </p:grpSpPr>
          <p:sp>
            <p:nvSpPr>
              <p:cNvPr id="5139" name="椭圆 143"/>
              <p:cNvSpPr>
                <a:spLocks noChangeArrowheads="1"/>
              </p:cNvSpPr>
              <p:nvPr/>
            </p:nvSpPr>
            <p:spPr bwMode="auto">
              <a:xfrm>
                <a:off x="-3047" y="3375"/>
                <a:ext cx="4693145" cy="4686768"/>
              </a:xfrm>
              <a:prstGeom prst="ellipse">
                <a:avLst/>
              </a:prstGeom>
              <a:solidFill>
                <a:srgbClr val="FCD767"/>
              </a:solidFill>
              <a:ln>
                <a:noFill/>
              </a:ln>
              <a:extLst>
                <a:ext uri="{91240B29-F687-4F45-9708-019B960494DF}">
                  <a14:hiddenLine xmlns:a14="http://schemas.microsoft.com/office/drawing/2010/main" w="25400">
                    <a:solidFill>
                      <a:srgbClr val="395E8A"/>
                    </a:solidFill>
                    <a:bevel/>
                  </a14:hiddenLine>
                </a:ext>
              </a:extLst>
            </p:spPr>
            <p:txBody>
              <a:bodyPr tIns="108000" anchor="ctr"/>
              <a:lstStyle>
                <a:lvl1pPr eaLnBrk="0" hangingPunct="0">
                  <a:spcBef>
                    <a:spcPct val="20000"/>
                  </a:spcBef>
                  <a:buChar char="•"/>
                  <a:defRPr sz="32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1pPr>
                <a:lvl2pPr marL="742950" indent="-285750" eaLnBrk="0" hangingPunct="0">
                  <a:spcBef>
                    <a:spcPct val="20000"/>
                  </a:spcBef>
                  <a:buChar char="–"/>
                  <a:defRPr sz="28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2pPr>
                <a:lvl3pPr marL="1143000" indent="-228600" eaLnBrk="0" hangingPunct="0">
                  <a:spcBef>
                    <a:spcPct val="20000"/>
                  </a:spcBef>
                  <a:buChar char="•"/>
                  <a:defRPr sz="24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3pPr>
                <a:lvl4pPr marL="16002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4pPr>
                <a:lvl5pPr marL="20574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9pPr>
              </a:lstStyle>
              <a:p>
                <a:pPr algn="ctr" eaLnBrk="1" hangingPunct="1">
                  <a:spcBef>
                    <a:spcPct val="0"/>
                  </a:spcBef>
                  <a:buFont typeface="Arial" panose="020B0604020202020204" pitchFamily="34" charset="0"/>
                  <a:buNone/>
                </a:pPr>
                <a:endParaRPr lang="zh-CN" altLang="zh-CN" sz="6000"/>
              </a:p>
            </p:txBody>
          </p:sp>
          <p:sp>
            <p:nvSpPr>
              <p:cNvPr id="5140" name="椭圆 144"/>
              <p:cNvSpPr>
                <a:spLocks noChangeArrowheads="1"/>
              </p:cNvSpPr>
              <p:nvPr/>
            </p:nvSpPr>
            <p:spPr bwMode="auto">
              <a:xfrm>
                <a:off x="492168" y="498726"/>
                <a:ext cx="3702708" cy="3696065"/>
              </a:xfrm>
              <a:prstGeom prst="ellipse">
                <a:avLst/>
              </a:prstGeom>
              <a:solidFill>
                <a:srgbClr val="92BEA2"/>
              </a:solidFill>
              <a:ln>
                <a:noFill/>
              </a:ln>
              <a:extLst>
                <a:ext uri="{91240B29-F687-4F45-9708-019B960494DF}">
                  <a14:hiddenLine xmlns:a14="http://schemas.microsoft.com/office/drawing/2010/main" w="25400">
                    <a:solidFill>
                      <a:srgbClr val="395E8A"/>
                    </a:solidFill>
                    <a:bevel/>
                  </a14:hiddenLine>
                </a:ext>
              </a:extLst>
            </p:spPr>
            <p:txBody>
              <a:bodyPr tIns="108000" anchor="ctr"/>
              <a:lstStyle>
                <a:lvl1pPr eaLnBrk="0" hangingPunct="0">
                  <a:spcBef>
                    <a:spcPct val="20000"/>
                  </a:spcBef>
                  <a:buChar char="•"/>
                  <a:defRPr sz="32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1pPr>
                <a:lvl2pPr marL="742950" indent="-285750" eaLnBrk="0" hangingPunct="0">
                  <a:spcBef>
                    <a:spcPct val="20000"/>
                  </a:spcBef>
                  <a:buChar char="–"/>
                  <a:defRPr sz="28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2pPr>
                <a:lvl3pPr marL="1143000" indent="-228600" eaLnBrk="0" hangingPunct="0">
                  <a:spcBef>
                    <a:spcPct val="20000"/>
                  </a:spcBef>
                  <a:buChar char="•"/>
                  <a:defRPr sz="24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3pPr>
                <a:lvl4pPr marL="16002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4pPr>
                <a:lvl5pPr marL="20574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9pPr>
              </a:lstStyle>
              <a:p>
                <a:pPr algn="ctr" eaLnBrk="1" hangingPunct="1">
                  <a:spcBef>
                    <a:spcPct val="0"/>
                  </a:spcBef>
                  <a:buFont typeface="Arial" panose="020B0604020202020204" pitchFamily="34" charset="0"/>
                  <a:buNone/>
                </a:pPr>
                <a:r>
                  <a:rPr lang="en-US" altLang="zh-CN" sz="6000">
                    <a:solidFill>
                      <a:schemeClr val="bg1"/>
                    </a:solidFill>
                  </a:rPr>
                  <a:t>2</a:t>
                </a:r>
                <a:endParaRPr lang="zh-CN" altLang="en-US" sz="6000">
                  <a:solidFill>
                    <a:schemeClr val="bg1"/>
                  </a:solidFill>
                </a:endParaRPr>
              </a:p>
            </p:txBody>
          </p:sp>
        </p:grpSp>
        <p:grpSp>
          <p:nvGrpSpPr>
            <p:cNvPr id="5136" name="组合 139"/>
            <p:cNvGrpSpPr/>
            <p:nvPr/>
          </p:nvGrpSpPr>
          <p:grpSpPr bwMode="auto">
            <a:xfrm>
              <a:off x="5185992" y="162415"/>
              <a:ext cx="977895" cy="977625"/>
              <a:chOff x="0" y="0"/>
              <a:chExt cx="4693188" cy="4691098"/>
            </a:xfrm>
          </p:grpSpPr>
          <p:sp>
            <p:nvSpPr>
              <p:cNvPr id="5137" name="椭圆 141"/>
              <p:cNvSpPr>
                <a:spLocks noChangeArrowheads="1"/>
              </p:cNvSpPr>
              <p:nvPr/>
            </p:nvSpPr>
            <p:spPr bwMode="auto">
              <a:xfrm>
                <a:off x="1425" y="-2026"/>
                <a:ext cx="4693145" cy="4694386"/>
              </a:xfrm>
              <a:prstGeom prst="ellipse">
                <a:avLst/>
              </a:prstGeom>
              <a:solidFill>
                <a:srgbClr val="FCD767"/>
              </a:solidFill>
              <a:ln>
                <a:noFill/>
              </a:ln>
              <a:extLst>
                <a:ext uri="{91240B29-F687-4F45-9708-019B960494DF}">
                  <a14:hiddenLine xmlns:a14="http://schemas.microsoft.com/office/drawing/2010/main" w="25400">
                    <a:solidFill>
                      <a:srgbClr val="395E8A"/>
                    </a:solidFill>
                    <a:bevel/>
                  </a14:hiddenLine>
                </a:ext>
              </a:extLst>
            </p:spPr>
            <p:txBody>
              <a:bodyPr tIns="108000" anchor="ctr"/>
              <a:lstStyle>
                <a:lvl1pPr eaLnBrk="0" hangingPunct="0">
                  <a:spcBef>
                    <a:spcPct val="20000"/>
                  </a:spcBef>
                  <a:buChar char="•"/>
                  <a:defRPr sz="32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1pPr>
                <a:lvl2pPr marL="742950" indent="-285750" eaLnBrk="0" hangingPunct="0">
                  <a:spcBef>
                    <a:spcPct val="20000"/>
                  </a:spcBef>
                  <a:buChar char="–"/>
                  <a:defRPr sz="28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2pPr>
                <a:lvl3pPr marL="1143000" indent="-228600" eaLnBrk="0" hangingPunct="0">
                  <a:spcBef>
                    <a:spcPct val="20000"/>
                  </a:spcBef>
                  <a:buChar char="•"/>
                  <a:defRPr sz="24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3pPr>
                <a:lvl4pPr marL="16002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4pPr>
                <a:lvl5pPr marL="20574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9pPr>
              </a:lstStyle>
              <a:p>
                <a:pPr algn="ctr" eaLnBrk="1" hangingPunct="1">
                  <a:spcBef>
                    <a:spcPct val="0"/>
                  </a:spcBef>
                  <a:buFont typeface="Arial" panose="020B0604020202020204" pitchFamily="34" charset="0"/>
                  <a:buNone/>
                </a:pPr>
                <a:endParaRPr lang="zh-CN" altLang="zh-CN" sz="6000"/>
              </a:p>
            </p:txBody>
          </p:sp>
          <p:sp>
            <p:nvSpPr>
              <p:cNvPr id="5138" name="椭圆 142"/>
              <p:cNvSpPr>
                <a:spLocks noChangeArrowheads="1"/>
              </p:cNvSpPr>
              <p:nvPr/>
            </p:nvSpPr>
            <p:spPr bwMode="auto">
              <a:xfrm>
                <a:off x="496646" y="493321"/>
                <a:ext cx="3702708" cy="3703688"/>
              </a:xfrm>
              <a:prstGeom prst="ellipse">
                <a:avLst/>
              </a:prstGeom>
              <a:solidFill>
                <a:srgbClr val="92BEA2"/>
              </a:solidFill>
              <a:ln>
                <a:noFill/>
              </a:ln>
              <a:extLst>
                <a:ext uri="{91240B29-F687-4F45-9708-019B960494DF}">
                  <a14:hiddenLine xmlns:a14="http://schemas.microsoft.com/office/drawing/2010/main" w="25400">
                    <a:solidFill>
                      <a:srgbClr val="395E8A"/>
                    </a:solidFill>
                    <a:bevel/>
                  </a14:hiddenLine>
                </a:ext>
              </a:extLst>
            </p:spPr>
            <p:txBody>
              <a:bodyPr tIns="108000" anchor="ctr"/>
              <a:lstStyle>
                <a:lvl1pPr eaLnBrk="0" hangingPunct="0">
                  <a:spcBef>
                    <a:spcPct val="20000"/>
                  </a:spcBef>
                  <a:buChar char="•"/>
                  <a:defRPr sz="32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1pPr>
                <a:lvl2pPr marL="742950" indent="-285750" eaLnBrk="0" hangingPunct="0">
                  <a:spcBef>
                    <a:spcPct val="20000"/>
                  </a:spcBef>
                  <a:buChar char="–"/>
                  <a:defRPr sz="28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2pPr>
                <a:lvl3pPr marL="1143000" indent="-228600" eaLnBrk="0" hangingPunct="0">
                  <a:spcBef>
                    <a:spcPct val="20000"/>
                  </a:spcBef>
                  <a:buChar char="•"/>
                  <a:defRPr sz="24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3pPr>
                <a:lvl4pPr marL="16002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4pPr>
                <a:lvl5pPr marL="20574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9pPr>
              </a:lstStyle>
              <a:p>
                <a:pPr algn="ctr" eaLnBrk="1" hangingPunct="1">
                  <a:spcBef>
                    <a:spcPct val="0"/>
                  </a:spcBef>
                  <a:buFont typeface="Arial" panose="020B0604020202020204" pitchFamily="34" charset="0"/>
                  <a:buNone/>
                </a:pPr>
                <a:r>
                  <a:rPr lang="en-US" altLang="zh-CN" sz="6000">
                    <a:solidFill>
                      <a:schemeClr val="bg1"/>
                    </a:solidFill>
                  </a:rPr>
                  <a:t>3</a:t>
                </a:r>
                <a:endParaRPr lang="zh-CN" altLang="en-US" sz="6000">
                  <a:solidFill>
                    <a:schemeClr val="bg1"/>
                  </a:solidFill>
                </a:endParaRPr>
              </a:p>
            </p:txBody>
          </p:sp>
        </p:grpSp>
      </p:grpSp>
      <p:sp>
        <p:nvSpPr>
          <p:cNvPr id="5128" name="矩形 41"/>
          <p:cNvSpPr>
            <a:spLocks noChangeArrowheads="1"/>
          </p:cNvSpPr>
          <p:nvPr/>
        </p:nvSpPr>
        <p:spPr bwMode="auto">
          <a:xfrm>
            <a:off x="476250" y="176213"/>
            <a:ext cx="890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1pPr>
            <a:lvl2pPr marL="742950" indent="-285750" eaLnBrk="0" hangingPunct="0">
              <a:spcBef>
                <a:spcPct val="20000"/>
              </a:spcBef>
              <a:buChar char="–"/>
              <a:defRPr sz="28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2pPr>
            <a:lvl3pPr marL="1143000" indent="-228600" eaLnBrk="0" hangingPunct="0">
              <a:spcBef>
                <a:spcPct val="20000"/>
              </a:spcBef>
              <a:buChar char="•"/>
              <a:defRPr sz="24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3pPr>
            <a:lvl4pPr marL="16002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4pPr>
            <a:lvl5pPr marL="20574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9pPr>
          </a:lstStyle>
          <a:p>
            <a:pPr eaLnBrk="1" hangingPunct="1">
              <a:spcBef>
                <a:spcPct val="0"/>
              </a:spcBef>
              <a:buFont typeface="Arial" panose="020B0604020202020204" pitchFamily="34" charset="0"/>
              <a:buNone/>
            </a:pPr>
            <a:r>
              <a:rPr lang="en-US" altLang="zh-CN" sz="1800">
                <a:solidFill>
                  <a:schemeClr val="bg1"/>
                </a:solidFill>
              </a:rPr>
              <a:t>LOGO</a:t>
            </a:r>
          </a:p>
        </p:txBody>
      </p:sp>
      <p:sp>
        <p:nvSpPr>
          <p:cNvPr id="5129" name="Freeform 5658"/>
          <p:cNvSpPr>
            <a:spLocks noEditPoints="1" noChangeArrowheads="1"/>
          </p:cNvSpPr>
          <p:nvPr/>
        </p:nvSpPr>
        <p:spPr bwMode="auto">
          <a:xfrm>
            <a:off x="179388" y="165100"/>
            <a:ext cx="296862" cy="319088"/>
          </a:xfrm>
          <a:custGeom>
            <a:avLst/>
            <a:gdLst>
              <a:gd name="T0" fmla="*/ 215822915 w 70"/>
              <a:gd name="T1" fmla="*/ 54304523 h 75"/>
              <a:gd name="T2" fmla="*/ 377689041 w 70"/>
              <a:gd name="T3" fmla="*/ 199110912 h 75"/>
              <a:gd name="T4" fmla="*/ 215822915 w 70"/>
              <a:gd name="T5" fmla="*/ 343917301 h 75"/>
              <a:gd name="T6" fmla="*/ 71942385 w 70"/>
              <a:gd name="T7" fmla="*/ 199110912 h 75"/>
              <a:gd name="T8" fmla="*/ 215822915 w 70"/>
              <a:gd name="T9" fmla="*/ 54304523 h 75"/>
              <a:gd name="T10" fmla="*/ 1025149304 w 70"/>
              <a:gd name="T11" fmla="*/ 54304523 h 75"/>
              <a:gd name="T12" fmla="*/ 881268774 w 70"/>
              <a:gd name="T13" fmla="*/ 199110912 h 75"/>
              <a:gd name="T14" fmla="*/ 1025149304 w 70"/>
              <a:gd name="T15" fmla="*/ 343917301 h 75"/>
              <a:gd name="T16" fmla="*/ 1169034074 w 70"/>
              <a:gd name="T17" fmla="*/ 199110912 h 75"/>
              <a:gd name="T18" fmla="*/ 1025149304 w 70"/>
              <a:gd name="T19" fmla="*/ 54304523 h 75"/>
              <a:gd name="T20" fmla="*/ 881268774 w 70"/>
              <a:gd name="T21" fmla="*/ 905039931 h 75"/>
              <a:gd name="T22" fmla="*/ 881268774 w 70"/>
              <a:gd name="T23" fmla="*/ 1303257500 h 75"/>
              <a:gd name="T24" fmla="*/ 971196756 w 70"/>
              <a:gd name="T25" fmla="*/ 1303257500 h 75"/>
              <a:gd name="T26" fmla="*/ 1025149304 w 70"/>
              <a:gd name="T27" fmla="*/ 1013644722 h 75"/>
              <a:gd name="T28" fmla="*/ 1061120496 w 70"/>
              <a:gd name="T29" fmla="*/ 1303257500 h 75"/>
              <a:gd name="T30" fmla="*/ 1169034074 w 70"/>
              <a:gd name="T31" fmla="*/ 1303257500 h 75"/>
              <a:gd name="T32" fmla="*/ 1169034074 w 70"/>
              <a:gd name="T33" fmla="*/ 868838333 h 75"/>
              <a:gd name="T34" fmla="*/ 1258957815 w 70"/>
              <a:gd name="T35" fmla="*/ 742134870 h 75"/>
              <a:gd name="T36" fmla="*/ 1258957815 w 70"/>
              <a:gd name="T37" fmla="*/ 506822361 h 75"/>
              <a:gd name="T38" fmla="*/ 1115077285 w 70"/>
              <a:gd name="T39" fmla="*/ 380118898 h 75"/>
              <a:gd name="T40" fmla="*/ 935225563 w 70"/>
              <a:gd name="T41" fmla="*/ 380118898 h 75"/>
              <a:gd name="T42" fmla="*/ 899254370 w 70"/>
              <a:gd name="T43" fmla="*/ 380118898 h 75"/>
              <a:gd name="T44" fmla="*/ 935225563 w 70"/>
              <a:gd name="T45" fmla="*/ 506822361 h 75"/>
              <a:gd name="T46" fmla="*/ 935225563 w 70"/>
              <a:gd name="T47" fmla="*/ 742134870 h 75"/>
              <a:gd name="T48" fmla="*/ 881268774 w 70"/>
              <a:gd name="T49" fmla="*/ 905039931 h 75"/>
              <a:gd name="T50" fmla="*/ 629478907 w 70"/>
              <a:gd name="T51" fmla="*/ 0 h 75"/>
              <a:gd name="T52" fmla="*/ 791345033 w 70"/>
              <a:gd name="T53" fmla="*/ 162909315 h 75"/>
              <a:gd name="T54" fmla="*/ 629478907 w 70"/>
              <a:gd name="T55" fmla="*/ 307715704 h 75"/>
              <a:gd name="T56" fmla="*/ 467612782 w 70"/>
              <a:gd name="T57" fmla="*/ 162909315 h 75"/>
              <a:gd name="T58" fmla="*/ 629478907 w 70"/>
              <a:gd name="T59" fmla="*/ 0 h 75"/>
              <a:gd name="T60" fmla="*/ 791345033 w 70"/>
              <a:gd name="T61" fmla="*/ 886941259 h 75"/>
              <a:gd name="T62" fmla="*/ 791345033 w 70"/>
              <a:gd name="T63" fmla="*/ 1357562023 h 75"/>
              <a:gd name="T64" fmla="*/ 665450100 w 70"/>
              <a:gd name="T65" fmla="*/ 1357562023 h 75"/>
              <a:gd name="T66" fmla="*/ 629478907 w 70"/>
              <a:gd name="T67" fmla="*/ 1049846320 h 75"/>
              <a:gd name="T68" fmla="*/ 575522119 w 70"/>
              <a:gd name="T69" fmla="*/ 1357562023 h 75"/>
              <a:gd name="T70" fmla="*/ 449627185 w 70"/>
              <a:gd name="T71" fmla="*/ 1357562023 h 75"/>
              <a:gd name="T72" fmla="*/ 449627185 w 70"/>
              <a:gd name="T73" fmla="*/ 886941259 h 75"/>
              <a:gd name="T74" fmla="*/ 377689041 w 70"/>
              <a:gd name="T75" fmla="*/ 742134870 h 75"/>
              <a:gd name="T76" fmla="*/ 377689041 w 70"/>
              <a:gd name="T77" fmla="*/ 506822361 h 75"/>
              <a:gd name="T78" fmla="*/ 521569570 w 70"/>
              <a:gd name="T79" fmla="*/ 343917301 h 75"/>
              <a:gd name="T80" fmla="*/ 719402648 w 70"/>
              <a:gd name="T81" fmla="*/ 343917301 h 75"/>
              <a:gd name="T82" fmla="*/ 863287419 w 70"/>
              <a:gd name="T83" fmla="*/ 506822361 h 75"/>
              <a:gd name="T84" fmla="*/ 863287419 w 70"/>
              <a:gd name="T85" fmla="*/ 742134870 h 75"/>
              <a:gd name="T86" fmla="*/ 791345033 w 70"/>
              <a:gd name="T87" fmla="*/ 886941259 h 75"/>
              <a:gd name="T88" fmla="*/ 377689041 w 70"/>
              <a:gd name="T89" fmla="*/ 905039931 h 75"/>
              <a:gd name="T90" fmla="*/ 377689041 w 70"/>
              <a:gd name="T91" fmla="*/ 1303257500 h 75"/>
              <a:gd name="T92" fmla="*/ 269775463 w 70"/>
              <a:gd name="T93" fmla="*/ 1303257500 h 75"/>
              <a:gd name="T94" fmla="*/ 215822915 w 70"/>
              <a:gd name="T95" fmla="*/ 1013644722 h 75"/>
              <a:gd name="T96" fmla="*/ 179851722 w 70"/>
              <a:gd name="T97" fmla="*/ 1303257500 h 75"/>
              <a:gd name="T98" fmla="*/ 71942385 w 70"/>
              <a:gd name="T99" fmla="*/ 1303257500 h 75"/>
              <a:gd name="T100" fmla="*/ 71942385 w 70"/>
              <a:gd name="T101" fmla="*/ 868838333 h 75"/>
              <a:gd name="T102" fmla="*/ 0 w 70"/>
              <a:gd name="T103" fmla="*/ 742134870 h 75"/>
              <a:gd name="T104" fmla="*/ 0 w 70"/>
              <a:gd name="T105" fmla="*/ 506822361 h 75"/>
              <a:gd name="T106" fmla="*/ 125894933 w 70"/>
              <a:gd name="T107" fmla="*/ 380118898 h 75"/>
              <a:gd name="T108" fmla="*/ 305746656 w 70"/>
              <a:gd name="T109" fmla="*/ 380118898 h 75"/>
              <a:gd name="T110" fmla="*/ 341717848 w 70"/>
              <a:gd name="T111" fmla="*/ 380118898 h 75"/>
              <a:gd name="T112" fmla="*/ 305746656 w 70"/>
              <a:gd name="T113" fmla="*/ 506822361 h 75"/>
              <a:gd name="T114" fmla="*/ 305746656 w 70"/>
              <a:gd name="T115" fmla="*/ 742134870 h 75"/>
              <a:gd name="T116" fmla="*/ 377689041 w 70"/>
              <a:gd name="T117" fmla="*/ 905039931 h 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0"/>
              <a:gd name="T178" fmla="*/ 0 h 75"/>
              <a:gd name="T179" fmla="*/ 70 w 70"/>
              <a:gd name="T180" fmla="*/ 75 h 7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0" h="75">
                <a:moveTo>
                  <a:pt x="12" y="3"/>
                </a:moveTo>
                <a:cubicBezTo>
                  <a:pt x="17" y="3"/>
                  <a:pt x="21" y="6"/>
                  <a:pt x="21" y="11"/>
                </a:cubicBezTo>
                <a:cubicBezTo>
                  <a:pt x="21" y="15"/>
                  <a:pt x="17" y="19"/>
                  <a:pt x="12" y="19"/>
                </a:cubicBezTo>
                <a:cubicBezTo>
                  <a:pt x="8" y="19"/>
                  <a:pt x="4" y="15"/>
                  <a:pt x="4" y="11"/>
                </a:cubicBezTo>
                <a:cubicBezTo>
                  <a:pt x="4" y="6"/>
                  <a:pt x="8" y="3"/>
                  <a:pt x="12" y="3"/>
                </a:cubicBezTo>
                <a:close/>
                <a:moveTo>
                  <a:pt x="57" y="3"/>
                </a:moveTo>
                <a:cubicBezTo>
                  <a:pt x="52" y="3"/>
                  <a:pt x="49" y="6"/>
                  <a:pt x="49" y="11"/>
                </a:cubicBezTo>
                <a:cubicBezTo>
                  <a:pt x="49" y="15"/>
                  <a:pt x="52" y="19"/>
                  <a:pt x="57" y="19"/>
                </a:cubicBezTo>
                <a:cubicBezTo>
                  <a:pt x="61" y="19"/>
                  <a:pt x="65" y="15"/>
                  <a:pt x="65" y="11"/>
                </a:cubicBezTo>
                <a:cubicBezTo>
                  <a:pt x="65" y="6"/>
                  <a:pt x="61" y="3"/>
                  <a:pt x="57" y="3"/>
                </a:cubicBezTo>
                <a:close/>
                <a:moveTo>
                  <a:pt x="49" y="50"/>
                </a:moveTo>
                <a:cubicBezTo>
                  <a:pt x="49" y="72"/>
                  <a:pt x="49" y="72"/>
                  <a:pt x="49" y="72"/>
                </a:cubicBezTo>
                <a:cubicBezTo>
                  <a:pt x="54" y="72"/>
                  <a:pt x="54" y="72"/>
                  <a:pt x="54" y="72"/>
                </a:cubicBezTo>
                <a:cubicBezTo>
                  <a:pt x="57" y="56"/>
                  <a:pt x="57" y="56"/>
                  <a:pt x="57" y="56"/>
                </a:cubicBezTo>
                <a:cubicBezTo>
                  <a:pt x="59" y="72"/>
                  <a:pt x="59" y="72"/>
                  <a:pt x="59" y="72"/>
                </a:cubicBezTo>
                <a:cubicBezTo>
                  <a:pt x="65" y="72"/>
                  <a:pt x="65" y="72"/>
                  <a:pt x="65" y="72"/>
                </a:cubicBezTo>
                <a:cubicBezTo>
                  <a:pt x="65" y="48"/>
                  <a:pt x="65" y="48"/>
                  <a:pt x="65" y="48"/>
                </a:cubicBezTo>
                <a:cubicBezTo>
                  <a:pt x="68" y="46"/>
                  <a:pt x="70" y="44"/>
                  <a:pt x="70" y="41"/>
                </a:cubicBezTo>
                <a:cubicBezTo>
                  <a:pt x="70" y="28"/>
                  <a:pt x="70" y="28"/>
                  <a:pt x="70" y="28"/>
                </a:cubicBezTo>
                <a:cubicBezTo>
                  <a:pt x="70" y="24"/>
                  <a:pt x="66" y="21"/>
                  <a:pt x="62" y="21"/>
                </a:cubicBezTo>
                <a:cubicBezTo>
                  <a:pt x="52" y="21"/>
                  <a:pt x="52" y="21"/>
                  <a:pt x="52" y="21"/>
                </a:cubicBezTo>
                <a:cubicBezTo>
                  <a:pt x="52" y="21"/>
                  <a:pt x="51" y="21"/>
                  <a:pt x="50" y="21"/>
                </a:cubicBezTo>
                <a:cubicBezTo>
                  <a:pt x="52" y="23"/>
                  <a:pt x="52" y="25"/>
                  <a:pt x="52" y="28"/>
                </a:cubicBezTo>
                <a:cubicBezTo>
                  <a:pt x="52" y="41"/>
                  <a:pt x="52" y="41"/>
                  <a:pt x="52" y="41"/>
                </a:cubicBezTo>
                <a:cubicBezTo>
                  <a:pt x="52" y="44"/>
                  <a:pt x="51" y="48"/>
                  <a:pt x="49" y="50"/>
                </a:cubicBezTo>
                <a:close/>
                <a:moveTo>
                  <a:pt x="35" y="0"/>
                </a:moveTo>
                <a:cubicBezTo>
                  <a:pt x="40" y="0"/>
                  <a:pt x="44" y="4"/>
                  <a:pt x="44" y="9"/>
                </a:cubicBezTo>
                <a:cubicBezTo>
                  <a:pt x="44" y="13"/>
                  <a:pt x="40" y="17"/>
                  <a:pt x="35" y="17"/>
                </a:cubicBezTo>
                <a:cubicBezTo>
                  <a:pt x="30" y="17"/>
                  <a:pt x="26" y="13"/>
                  <a:pt x="26" y="9"/>
                </a:cubicBezTo>
                <a:cubicBezTo>
                  <a:pt x="26" y="4"/>
                  <a:pt x="30" y="0"/>
                  <a:pt x="35" y="0"/>
                </a:cubicBezTo>
                <a:close/>
                <a:moveTo>
                  <a:pt x="44" y="49"/>
                </a:moveTo>
                <a:cubicBezTo>
                  <a:pt x="44" y="75"/>
                  <a:pt x="44" y="75"/>
                  <a:pt x="44" y="75"/>
                </a:cubicBezTo>
                <a:cubicBezTo>
                  <a:pt x="37" y="75"/>
                  <a:pt x="37" y="75"/>
                  <a:pt x="37" y="75"/>
                </a:cubicBezTo>
                <a:cubicBezTo>
                  <a:pt x="35" y="58"/>
                  <a:pt x="35" y="58"/>
                  <a:pt x="35" y="58"/>
                </a:cubicBezTo>
                <a:cubicBezTo>
                  <a:pt x="32" y="75"/>
                  <a:pt x="32" y="75"/>
                  <a:pt x="32" y="75"/>
                </a:cubicBezTo>
                <a:cubicBezTo>
                  <a:pt x="25" y="75"/>
                  <a:pt x="25" y="75"/>
                  <a:pt x="25" y="75"/>
                </a:cubicBezTo>
                <a:cubicBezTo>
                  <a:pt x="25" y="49"/>
                  <a:pt x="25" y="49"/>
                  <a:pt x="25" y="49"/>
                </a:cubicBezTo>
                <a:cubicBezTo>
                  <a:pt x="23" y="47"/>
                  <a:pt x="21" y="44"/>
                  <a:pt x="21" y="41"/>
                </a:cubicBezTo>
                <a:cubicBezTo>
                  <a:pt x="21" y="28"/>
                  <a:pt x="21" y="28"/>
                  <a:pt x="21" y="28"/>
                </a:cubicBezTo>
                <a:cubicBezTo>
                  <a:pt x="21" y="23"/>
                  <a:pt x="25" y="19"/>
                  <a:pt x="29" y="19"/>
                </a:cubicBezTo>
                <a:cubicBezTo>
                  <a:pt x="40" y="19"/>
                  <a:pt x="40" y="19"/>
                  <a:pt x="40" y="19"/>
                </a:cubicBezTo>
                <a:cubicBezTo>
                  <a:pt x="45" y="19"/>
                  <a:pt x="48" y="23"/>
                  <a:pt x="48" y="28"/>
                </a:cubicBezTo>
                <a:cubicBezTo>
                  <a:pt x="48" y="41"/>
                  <a:pt x="48" y="41"/>
                  <a:pt x="48" y="41"/>
                </a:cubicBezTo>
                <a:cubicBezTo>
                  <a:pt x="48" y="44"/>
                  <a:pt x="46" y="47"/>
                  <a:pt x="44" y="49"/>
                </a:cubicBezTo>
                <a:close/>
                <a:moveTo>
                  <a:pt x="21" y="50"/>
                </a:moveTo>
                <a:cubicBezTo>
                  <a:pt x="21" y="72"/>
                  <a:pt x="21" y="72"/>
                  <a:pt x="21" y="72"/>
                </a:cubicBezTo>
                <a:cubicBezTo>
                  <a:pt x="15" y="72"/>
                  <a:pt x="15" y="72"/>
                  <a:pt x="15" y="72"/>
                </a:cubicBezTo>
                <a:cubicBezTo>
                  <a:pt x="12" y="56"/>
                  <a:pt x="12" y="56"/>
                  <a:pt x="12" y="56"/>
                </a:cubicBezTo>
                <a:cubicBezTo>
                  <a:pt x="10" y="72"/>
                  <a:pt x="10" y="72"/>
                  <a:pt x="10" y="72"/>
                </a:cubicBezTo>
                <a:cubicBezTo>
                  <a:pt x="4" y="72"/>
                  <a:pt x="4" y="72"/>
                  <a:pt x="4" y="72"/>
                </a:cubicBezTo>
                <a:cubicBezTo>
                  <a:pt x="4" y="48"/>
                  <a:pt x="4" y="48"/>
                  <a:pt x="4" y="48"/>
                </a:cubicBezTo>
                <a:cubicBezTo>
                  <a:pt x="1" y="46"/>
                  <a:pt x="0" y="44"/>
                  <a:pt x="0" y="41"/>
                </a:cubicBezTo>
                <a:cubicBezTo>
                  <a:pt x="0" y="28"/>
                  <a:pt x="0" y="28"/>
                  <a:pt x="0" y="28"/>
                </a:cubicBezTo>
                <a:cubicBezTo>
                  <a:pt x="0" y="24"/>
                  <a:pt x="3" y="21"/>
                  <a:pt x="7" y="21"/>
                </a:cubicBezTo>
                <a:cubicBezTo>
                  <a:pt x="17" y="21"/>
                  <a:pt x="17" y="21"/>
                  <a:pt x="17" y="21"/>
                </a:cubicBezTo>
                <a:cubicBezTo>
                  <a:pt x="18" y="21"/>
                  <a:pt x="18" y="21"/>
                  <a:pt x="19" y="21"/>
                </a:cubicBezTo>
                <a:cubicBezTo>
                  <a:pt x="18" y="23"/>
                  <a:pt x="17" y="25"/>
                  <a:pt x="17" y="28"/>
                </a:cubicBezTo>
                <a:cubicBezTo>
                  <a:pt x="17" y="41"/>
                  <a:pt x="17" y="41"/>
                  <a:pt x="17" y="41"/>
                </a:cubicBezTo>
                <a:cubicBezTo>
                  <a:pt x="17" y="44"/>
                  <a:pt x="18" y="48"/>
                  <a:pt x="21" y="5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30" name="矩形 43"/>
          <p:cNvSpPr>
            <a:spLocks noChangeArrowheads="1"/>
          </p:cNvSpPr>
          <p:nvPr/>
        </p:nvSpPr>
        <p:spPr bwMode="auto">
          <a:xfrm>
            <a:off x="5648325" y="31750"/>
            <a:ext cx="3676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1pPr>
            <a:lvl2pPr marL="742950" indent="-285750" eaLnBrk="0" hangingPunct="0">
              <a:spcBef>
                <a:spcPct val="20000"/>
              </a:spcBef>
              <a:buChar char="–"/>
              <a:defRPr sz="28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2pPr>
            <a:lvl3pPr marL="1143000" indent="-228600" eaLnBrk="0" hangingPunct="0">
              <a:spcBef>
                <a:spcPct val="20000"/>
              </a:spcBef>
              <a:buChar char="•"/>
              <a:defRPr sz="24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3pPr>
            <a:lvl4pPr marL="16002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4pPr>
            <a:lvl5pPr marL="20574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9pPr>
          </a:lstStyle>
          <a:p>
            <a:pPr eaLnBrk="1" hangingPunct="1">
              <a:spcBef>
                <a:spcPct val="0"/>
              </a:spcBef>
              <a:buFont typeface="Arial" panose="020B0604020202020204" pitchFamily="34" charset="0"/>
              <a:buNone/>
            </a:pPr>
            <a:r>
              <a:rPr lang="en-US" altLang="zh-CN" sz="2800">
                <a:solidFill>
                  <a:schemeClr val="bg1"/>
                </a:solidFill>
              </a:rPr>
              <a:t>The Coolest Design</a:t>
            </a:r>
          </a:p>
        </p:txBody>
      </p:sp>
      <p:sp>
        <p:nvSpPr>
          <p:cNvPr id="5131" name="矩形 44"/>
          <p:cNvSpPr>
            <a:spLocks noChangeArrowheads="1"/>
          </p:cNvSpPr>
          <p:nvPr/>
        </p:nvSpPr>
        <p:spPr bwMode="auto">
          <a:xfrm>
            <a:off x="4500563" y="482600"/>
            <a:ext cx="460851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1pPr>
            <a:lvl2pPr marL="742950" indent="-285750" eaLnBrk="0" hangingPunct="0">
              <a:spcBef>
                <a:spcPct val="20000"/>
              </a:spcBef>
              <a:buChar char="–"/>
              <a:defRPr sz="28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2pPr>
            <a:lvl3pPr marL="1143000" indent="-228600" eaLnBrk="0" hangingPunct="0">
              <a:spcBef>
                <a:spcPct val="20000"/>
              </a:spcBef>
              <a:buChar char="•"/>
              <a:defRPr sz="24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3pPr>
            <a:lvl4pPr marL="16002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4pPr>
            <a:lvl5pPr marL="20574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9pPr>
          </a:lstStyle>
          <a:p>
            <a:pPr algn="r" eaLnBrk="1" hangingPunct="1">
              <a:spcBef>
                <a:spcPct val="0"/>
              </a:spcBef>
              <a:buFont typeface="Arial" panose="020B0604020202020204" pitchFamily="34" charset="0"/>
              <a:buNone/>
            </a:pPr>
            <a:r>
              <a:rPr lang="en-US" altLang="zh-CN" sz="1000">
                <a:solidFill>
                  <a:schemeClr val="bg1"/>
                </a:solidFill>
              </a:rPr>
              <a:t>Lorem ipsum dolor sit amet, consectetur adipisicing elit, sed do eiusmod tempor incididunt ut labore et dolore magna aliqua.</a:t>
            </a:r>
            <a:endParaRPr lang="zh-CN" altLang="en-US" sz="1800">
              <a:latin typeface="Arial" panose="020B0604020202020204" pitchFamily="34" charset="0"/>
              <a:ea typeface="宋体" panose="02010600030101010101" pitchFamily="2" charset="-122"/>
            </a:endParaRPr>
          </a:p>
        </p:txBody>
      </p:sp>
      <p:pic>
        <p:nvPicPr>
          <p:cNvPr id="5132"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9763" y="3557588"/>
            <a:ext cx="1257300"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000">
    <p:push dir="u"/>
  </p:transition>
</p:sld>
</file>

<file path=ppt/slides/slide20.xml><?xml version="1.0" encoding="utf-8"?>
<p:sld xmlns:a="http://schemas.openxmlformats.org/drawingml/2006/main" xmlns:r="http://schemas.openxmlformats.org/officeDocument/2006/relationships" xmlns:p="http://schemas.openxmlformats.org/presentationml/2006/main">
  <p:cSld>
    <p:bg bwMode="auto">
      <p:bgPr>
        <a:solidFill>
          <a:srgbClr val="FCD767"/>
        </a:solidFill>
        <a:effectLst/>
      </p:bgPr>
    </p:bg>
    <p:spTree>
      <p:nvGrpSpPr>
        <p:cNvPr id="1" name=""/>
        <p:cNvGrpSpPr/>
        <p:nvPr/>
      </p:nvGrpSpPr>
      <p:grpSpPr>
        <a:xfrm>
          <a:off x="0" y="0"/>
          <a:ext cx="0" cy="0"/>
          <a:chOff x="0" y="0"/>
          <a:chExt cx="0" cy="0"/>
        </a:xfrm>
      </p:grpSpPr>
      <p:sp>
        <p:nvSpPr>
          <p:cNvPr id="23554" name="矩形 100"/>
          <p:cNvSpPr>
            <a:spLocks noChangeArrowheads="1"/>
          </p:cNvSpPr>
          <p:nvPr/>
        </p:nvSpPr>
        <p:spPr bwMode="auto">
          <a:xfrm>
            <a:off x="476250" y="176213"/>
            <a:ext cx="890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1pPr>
            <a:lvl2pPr marL="742950" indent="-285750" eaLnBrk="0" hangingPunct="0">
              <a:spcBef>
                <a:spcPct val="20000"/>
              </a:spcBef>
              <a:buChar char="–"/>
              <a:defRPr sz="28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2pPr>
            <a:lvl3pPr marL="1143000" indent="-228600" eaLnBrk="0" hangingPunct="0">
              <a:spcBef>
                <a:spcPct val="20000"/>
              </a:spcBef>
              <a:buChar char="•"/>
              <a:defRPr sz="24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3pPr>
            <a:lvl4pPr marL="16002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4pPr>
            <a:lvl5pPr marL="20574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9pPr>
          </a:lstStyle>
          <a:p>
            <a:pPr eaLnBrk="1" hangingPunct="1">
              <a:spcBef>
                <a:spcPct val="0"/>
              </a:spcBef>
              <a:buFont typeface="Arial" panose="020B0604020202020204" pitchFamily="34" charset="0"/>
              <a:buNone/>
            </a:pPr>
            <a:r>
              <a:rPr lang="en-US" altLang="zh-CN" sz="1800">
                <a:solidFill>
                  <a:srgbClr val="000000"/>
                </a:solidFill>
                <a:latin typeface="Arial" panose="020B0604020202020204" pitchFamily="34" charset="0"/>
              </a:rPr>
              <a:t>LOGO</a:t>
            </a:r>
          </a:p>
        </p:txBody>
      </p:sp>
      <p:sp>
        <p:nvSpPr>
          <p:cNvPr id="23555" name="Freeform 5658"/>
          <p:cNvSpPr>
            <a:spLocks noEditPoints="1" noChangeArrowheads="1"/>
          </p:cNvSpPr>
          <p:nvPr/>
        </p:nvSpPr>
        <p:spPr bwMode="auto">
          <a:xfrm>
            <a:off x="179388" y="165100"/>
            <a:ext cx="296862" cy="319088"/>
          </a:xfrm>
          <a:custGeom>
            <a:avLst/>
            <a:gdLst>
              <a:gd name="T0" fmla="*/ 215822915 w 70"/>
              <a:gd name="T1" fmla="*/ 54304523 h 75"/>
              <a:gd name="T2" fmla="*/ 377689041 w 70"/>
              <a:gd name="T3" fmla="*/ 199110912 h 75"/>
              <a:gd name="T4" fmla="*/ 215822915 w 70"/>
              <a:gd name="T5" fmla="*/ 343917301 h 75"/>
              <a:gd name="T6" fmla="*/ 71942385 w 70"/>
              <a:gd name="T7" fmla="*/ 199110912 h 75"/>
              <a:gd name="T8" fmla="*/ 215822915 w 70"/>
              <a:gd name="T9" fmla="*/ 54304523 h 75"/>
              <a:gd name="T10" fmla="*/ 1025149304 w 70"/>
              <a:gd name="T11" fmla="*/ 54304523 h 75"/>
              <a:gd name="T12" fmla="*/ 881268774 w 70"/>
              <a:gd name="T13" fmla="*/ 199110912 h 75"/>
              <a:gd name="T14" fmla="*/ 1025149304 w 70"/>
              <a:gd name="T15" fmla="*/ 343917301 h 75"/>
              <a:gd name="T16" fmla="*/ 1169034074 w 70"/>
              <a:gd name="T17" fmla="*/ 199110912 h 75"/>
              <a:gd name="T18" fmla="*/ 1025149304 w 70"/>
              <a:gd name="T19" fmla="*/ 54304523 h 75"/>
              <a:gd name="T20" fmla="*/ 881268774 w 70"/>
              <a:gd name="T21" fmla="*/ 905039931 h 75"/>
              <a:gd name="T22" fmla="*/ 881268774 w 70"/>
              <a:gd name="T23" fmla="*/ 1303257500 h 75"/>
              <a:gd name="T24" fmla="*/ 971196756 w 70"/>
              <a:gd name="T25" fmla="*/ 1303257500 h 75"/>
              <a:gd name="T26" fmla="*/ 1025149304 w 70"/>
              <a:gd name="T27" fmla="*/ 1013644722 h 75"/>
              <a:gd name="T28" fmla="*/ 1061120496 w 70"/>
              <a:gd name="T29" fmla="*/ 1303257500 h 75"/>
              <a:gd name="T30" fmla="*/ 1169034074 w 70"/>
              <a:gd name="T31" fmla="*/ 1303257500 h 75"/>
              <a:gd name="T32" fmla="*/ 1169034074 w 70"/>
              <a:gd name="T33" fmla="*/ 868838333 h 75"/>
              <a:gd name="T34" fmla="*/ 1258957815 w 70"/>
              <a:gd name="T35" fmla="*/ 742134870 h 75"/>
              <a:gd name="T36" fmla="*/ 1258957815 w 70"/>
              <a:gd name="T37" fmla="*/ 506822361 h 75"/>
              <a:gd name="T38" fmla="*/ 1115077285 w 70"/>
              <a:gd name="T39" fmla="*/ 380118898 h 75"/>
              <a:gd name="T40" fmla="*/ 935225563 w 70"/>
              <a:gd name="T41" fmla="*/ 380118898 h 75"/>
              <a:gd name="T42" fmla="*/ 899254370 w 70"/>
              <a:gd name="T43" fmla="*/ 380118898 h 75"/>
              <a:gd name="T44" fmla="*/ 935225563 w 70"/>
              <a:gd name="T45" fmla="*/ 506822361 h 75"/>
              <a:gd name="T46" fmla="*/ 935225563 w 70"/>
              <a:gd name="T47" fmla="*/ 742134870 h 75"/>
              <a:gd name="T48" fmla="*/ 881268774 w 70"/>
              <a:gd name="T49" fmla="*/ 905039931 h 75"/>
              <a:gd name="T50" fmla="*/ 629478907 w 70"/>
              <a:gd name="T51" fmla="*/ 0 h 75"/>
              <a:gd name="T52" fmla="*/ 791345033 w 70"/>
              <a:gd name="T53" fmla="*/ 162909315 h 75"/>
              <a:gd name="T54" fmla="*/ 629478907 w 70"/>
              <a:gd name="T55" fmla="*/ 307715704 h 75"/>
              <a:gd name="T56" fmla="*/ 467612782 w 70"/>
              <a:gd name="T57" fmla="*/ 162909315 h 75"/>
              <a:gd name="T58" fmla="*/ 629478907 w 70"/>
              <a:gd name="T59" fmla="*/ 0 h 75"/>
              <a:gd name="T60" fmla="*/ 791345033 w 70"/>
              <a:gd name="T61" fmla="*/ 886941259 h 75"/>
              <a:gd name="T62" fmla="*/ 791345033 w 70"/>
              <a:gd name="T63" fmla="*/ 1357562023 h 75"/>
              <a:gd name="T64" fmla="*/ 665450100 w 70"/>
              <a:gd name="T65" fmla="*/ 1357562023 h 75"/>
              <a:gd name="T66" fmla="*/ 629478907 w 70"/>
              <a:gd name="T67" fmla="*/ 1049846320 h 75"/>
              <a:gd name="T68" fmla="*/ 575522119 w 70"/>
              <a:gd name="T69" fmla="*/ 1357562023 h 75"/>
              <a:gd name="T70" fmla="*/ 449627185 w 70"/>
              <a:gd name="T71" fmla="*/ 1357562023 h 75"/>
              <a:gd name="T72" fmla="*/ 449627185 w 70"/>
              <a:gd name="T73" fmla="*/ 886941259 h 75"/>
              <a:gd name="T74" fmla="*/ 377689041 w 70"/>
              <a:gd name="T75" fmla="*/ 742134870 h 75"/>
              <a:gd name="T76" fmla="*/ 377689041 w 70"/>
              <a:gd name="T77" fmla="*/ 506822361 h 75"/>
              <a:gd name="T78" fmla="*/ 521569570 w 70"/>
              <a:gd name="T79" fmla="*/ 343917301 h 75"/>
              <a:gd name="T80" fmla="*/ 719402648 w 70"/>
              <a:gd name="T81" fmla="*/ 343917301 h 75"/>
              <a:gd name="T82" fmla="*/ 863287419 w 70"/>
              <a:gd name="T83" fmla="*/ 506822361 h 75"/>
              <a:gd name="T84" fmla="*/ 863287419 w 70"/>
              <a:gd name="T85" fmla="*/ 742134870 h 75"/>
              <a:gd name="T86" fmla="*/ 791345033 w 70"/>
              <a:gd name="T87" fmla="*/ 886941259 h 75"/>
              <a:gd name="T88" fmla="*/ 377689041 w 70"/>
              <a:gd name="T89" fmla="*/ 905039931 h 75"/>
              <a:gd name="T90" fmla="*/ 377689041 w 70"/>
              <a:gd name="T91" fmla="*/ 1303257500 h 75"/>
              <a:gd name="T92" fmla="*/ 269775463 w 70"/>
              <a:gd name="T93" fmla="*/ 1303257500 h 75"/>
              <a:gd name="T94" fmla="*/ 215822915 w 70"/>
              <a:gd name="T95" fmla="*/ 1013644722 h 75"/>
              <a:gd name="T96" fmla="*/ 179851722 w 70"/>
              <a:gd name="T97" fmla="*/ 1303257500 h 75"/>
              <a:gd name="T98" fmla="*/ 71942385 w 70"/>
              <a:gd name="T99" fmla="*/ 1303257500 h 75"/>
              <a:gd name="T100" fmla="*/ 71942385 w 70"/>
              <a:gd name="T101" fmla="*/ 868838333 h 75"/>
              <a:gd name="T102" fmla="*/ 0 w 70"/>
              <a:gd name="T103" fmla="*/ 742134870 h 75"/>
              <a:gd name="T104" fmla="*/ 0 w 70"/>
              <a:gd name="T105" fmla="*/ 506822361 h 75"/>
              <a:gd name="T106" fmla="*/ 125894933 w 70"/>
              <a:gd name="T107" fmla="*/ 380118898 h 75"/>
              <a:gd name="T108" fmla="*/ 305746656 w 70"/>
              <a:gd name="T109" fmla="*/ 380118898 h 75"/>
              <a:gd name="T110" fmla="*/ 341717848 w 70"/>
              <a:gd name="T111" fmla="*/ 380118898 h 75"/>
              <a:gd name="T112" fmla="*/ 305746656 w 70"/>
              <a:gd name="T113" fmla="*/ 506822361 h 75"/>
              <a:gd name="T114" fmla="*/ 305746656 w 70"/>
              <a:gd name="T115" fmla="*/ 742134870 h 75"/>
              <a:gd name="T116" fmla="*/ 377689041 w 70"/>
              <a:gd name="T117" fmla="*/ 905039931 h 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0"/>
              <a:gd name="T178" fmla="*/ 0 h 75"/>
              <a:gd name="T179" fmla="*/ 70 w 70"/>
              <a:gd name="T180" fmla="*/ 75 h 7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0" h="75">
                <a:moveTo>
                  <a:pt x="12" y="3"/>
                </a:moveTo>
                <a:cubicBezTo>
                  <a:pt x="17" y="3"/>
                  <a:pt x="21" y="6"/>
                  <a:pt x="21" y="11"/>
                </a:cubicBezTo>
                <a:cubicBezTo>
                  <a:pt x="21" y="15"/>
                  <a:pt x="17" y="19"/>
                  <a:pt x="12" y="19"/>
                </a:cubicBezTo>
                <a:cubicBezTo>
                  <a:pt x="8" y="19"/>
                  <a:pt x="4" y="15"/>
                  <a:pt x="4" y="11"/>
                </a:cubicBezTo>
                <a:cubicBezTo>
                  <a:pt x="4" y="6"/>
                  <a:pt x="8" y="3"/>
                  <a:pt x="12" y="3"/>
                </a:cubicBezTo>
                <a:close/>
                <a:moveTo>
                  <a:pt x="57" y="3"/>
                </a:moveTo>
                <a:cubicBezTo>
                  <a:pt x="52" y="3"/>
                  <a:pt x="49" y="6"/>
                  <a:pt x="49" y="11"/>
                </a:cubicBezTo>
                <a:cubicBezTo>
                  <a:pt x="49" y="15"/>
                  <a:pt x="52" y="19"/>
                  <a:pt x="57" y="19"/>
                </a:cubicBezTo>
                <a:cubicBezTo>
                  <a:pt x="61" y="19"/>
                  <a:pt x="65" y="15"/>
                  <a:pt x="65" y="11"/>
                </a:cubicBezTo>
                <a:cubicBezTo>
                  <a:pt x="65" y="6"/>
                  <a:pt x="61" y="3"/>
                  <a:pt x="57" y="3"/>
                </a:cubicBezTo>
                <a:close/>
                <a:moveTo>
                  <a:pt x="49" y="50"/>
                </a:moveTo>
                <a:cubicBezTo>
                  <a:pt x="49" y="72"/>
                  <a:pt x="49" y="72"/>
                  <a:pt x="49" y="72"/>
                </a:cubicBezTo>
                <a:cubicBezTo>
                  <a:pt x="54" y="72"/>
                  <a:pt x="54" y="72"/>
                  <a:pt x="54" y="72"/>
                </a:cubicBezTo>
                <a:cubicBezTo>
                  <a:pt x="57" y="56"/>
                  <a:pt x="57" y="56"/>
                  <a:pt x="57" y="56"/>
                </a:cubicBezTo>
                <a:cubicBezTo>
                  <a:pt x="59" y="72"/>
                  <a:pt x="59" y="72"/>
                  <a:pt x="59" y="72"/>
                </a:cubicBezTo>
                <a:cubicBezTo>
                  <a:pt x="65" y="72"/>
                  <a:pt x="65" y="72"/>
                  <a:pt x="65" y="72"/>
                </a:cubicBezTo>
                <a:cubicBezTo>
                  <a:pt x="65" y="48"/>
                  <a:pt x="65" y="48"/>
                  <a:pt x="65" y="48"/>
                </a:cubicBezTo>
                <a:cubicBezTo>
                  <a:pt x="68" y="46"/>
                  <a:pt x="70" y="44"/>
                  <a:pt x="70" y="41"/>
                </a:cubicBezTo>
                <a:cubicBezTo>
                  <a:pt x="70" y="28"/>
                  <a:pt x="70" y="28"/>
                  <a:pt x="70" y="28"/>
                </a:cubicBezTo>
                <a:cubicBezTo>
                  <a:pt x="70" y="24"/>
                  <a:pt x="66" y="21"/>
                  <a:pt x="62" y="21"/>
                </a:cubicBezTo>
                <a:cubicBezTo>
                  <a:pt x="52" y="21"/>
                  <a:pt x="52" y="21"/>
                  <a:pt x="52" y="21"/>
                </a:cubicBezTo>
                <a:cubicBezTo>
                  <a:pt x="52" y="21"/>
                  <a:pt x="51" y="21"/>
                  <a:pt x="50" y="21"/>
                </a:cubicBezTo>
                <a:cubicBezTo>
                  <a:pt x="52" y="23"/>
                  <a:pt x="52" y="25"/>
                  <a:pt x="52" y="28"/>
                </a:cubicBezTo>
                <a:cubicBezTo>
                  <a:pt x="52" y="41"/>
                  <a:pt x="52" y="41"/>
                  <a:pt x="52" y="41"/>
                </a:cubicBezTo>
                <a:cubicBezTo>
                  <a:pt x="52" y="44"/>
                  <a:pt x="51" y="48"/>
                  <a:pt x="49" y="50"/>
                </a:cubicBezTo>
                <a:close/>
                <a:moveTo>
                  <a:pt x="35" y="0"/>
                </a:moveTo>
                <a:cubicBezTo>
                  <a:pt x="40" y="0"/>
                  <a:pt x="44" y="4"/>
                  <a:pt x="44" y="9"/>
                </a:cubicBezTo>
                <a:cubicBezTo>
                  <a:pt x="44" y="13"/>
                  <a:pt x="40" y="17"/>
                  <a:pt x="35" y="17"/>
                </a:cubicBezTo>
                <a:cubicBezTo>
                  <a:pt x="30" y="17"/>
                  <a:pt x="26" y="13"/>
                  <a:pt x="26" y="9"/>
                </a:cubicBezTo>
                <a:cubicBezTo>
                  <a:pt x="26" y="4"/>
                  <a:pt x="30" y="0"/>
                  <a:pt x="35" y="0"/>
                </a:cubicBezTo>
                <a:close/>
                <a:moveTo>
                  <a:pt x="44" y="49"/>
                </a:moveTo>
                <a:cubicBezTo>
                  <a:pt x="44" y="75"/>
                  <a:pt x="44" y="75"/>
                  <a:pt x="44" y="75"/>
                </a:cubicBezTo>
                <a:cubicBezTo>
                  <a:pt x="37" y="75"/>
                  <a:pt x="37" y="75"/>
                  <a:pt x="37" y="75"/>
                </a:cubicBezTo>
                <a:cubicBezTo>
                  <a:pt x="35" y="58"/>
                  <a:pt x="35" y="58"/>
                  <a:pt x="35" y="58"/>
                </a:cubicBezTo>
                <a:cubicBezTo>
                  <a:pt x="32" y="75"/>
                  <a:pt x="32" y="75"/>
                  <a:pt x="32" y="75"/>
                </a:cubicBezTo>
                <a:cubicBezTo>
                  <a:pt x="25" y="75"/>
                  <a:pt x="25" y="75"/>
                  <a:pt x="25" y="75"/>
                </a:cubicBezTo>
                <a:cubicBezTo>
                  <a:pt x="25" y="49"/>
                  <a:pt x="25" y="49"/>
                  <a:pt x="25" y="49"/>
                </a:cubicBezTo>
                <a:cubicBezTo>
                  <a:pt x="23" y="47"/>
                  <a:pt x="21" y="44"/>
                  <a:pt x="21" y="41"/>
                </a:cubicBezTo>
                <a:cubicBezTo>
                  <a:pt x="21" y="28"/>
                  <a:pt x="21" y="28"/>
                  <a:pt x="21" y="28"/>
                </a:cubicBezTo>
                <a:cubicBezTo>
                  <a:pt x="21" y="23"/>
                  <a:pt x="25" y="19"/>
                  <a:pt x="29" y="19"/>
                </a:cubicBezTo>
                <a:cubicBezTo>
                  <a:pt x="40" y="19"/>
                  <a:pt x="40" y="19"/>
                  <a:pt x="40" y="19"/>
                </a:cubicBezTo>
                <a:cubicBezTo>
                  <a:pt x="45" y="19"/>
                  <a:pt x="48" y="23"/>
                  <a:pt x="48" y="28"/>
                </a:cubicBezTo>
                <a:cubicBezTo>
                  <a:pt x="48" y="41"/>
                  <a:pt x="48" y="41"/>
                  <a:pt x="48" y="41"/>
                </a:cubicBezTo>
                <a:cubicBezTo>
                  <a:pt x="48" y="44"/>
                  <a:pt x="46" y="47"/>
                  <a:pt x="44" y="49"/>
                </a:cubicBezTo>
                <a:close/>
                <a:moveTo>
                  <a:pt x="21" y="50"/>
                </a:moveTo>
                <a:cubicBezTo>
                  <a:pt x="21" y="72"/>
                  <a:pt x="21" y="72"/>
                  <a:pt x="21" y="72"/>
                </a:cubicBezTo>
                <a:cubicBezTo>
                  <a:pt x="15" y="72"/>
                  <a:pt x="15" y="72"/>
                  <a:pt x="15" y="72"/>
                </a:cubicBezTo>
                <a:cubicBezTo>
                  <a:pt x="12" y="56"/>
                  <a:pt x="12" y="56"/>
                  <a:pt x="12" y="56"/>
                </a:cubicBezTo>
                <a:cubicBezTo>
                  <a:pt x="10" y="72"/>
                  <a:pt x="10" y="72"/>
                  <a:pt x="10" y="72"/>
                </a:cubicBezTo>
                <a:cubicBezTo>
                  <a:pt x="4" y="72"/>
                  <a:pt x="4" y="72"/>
                  <a:pt x="4" y="72"/>
                </a:cubicBezTo>
                <a:cubicBezTo>
                  <a:pt x="4" y="48"/>
                  <a:pt x="4" y="48"/>
                  <a:pt x="4" y="48"/>
                </a:cubicBezTo>
                <a:cubicBezTo>
                  <a:pt x="1" y="46"/>
                  <a:pt x="0" y="44"/>
                  <a:pt x="0" y="41"/>
                </a:cubicBezTo>
                <a:cubicBezTo>
                  <a:pt x="0" y="28"/>
                  <a:pt x="0" y="28"/>
                  <a:pt x="0" y="28"/>
                </a:cubicBezTo>
                <a:cubicBezTo>
                  <a:pt x="0" y="24"/>
                  <a:pt x="3" y="21"/>
                  <a:pt x="7" y="21"/>
                </a:cubicBezTo>
                <a:cubicBezTo>
                  <a:pt x="17" y="21"/>
                  <a:pt x="17" y="21"/>
                  <a:pt x="17" y="21"/>
                </a:cubicBezTo>
                <a:cubicBezTo>
                  <a:pt x="18" y="21"/>
                  <a:pt x="18" y="21"/>
                  <a:pt x="19" y="21"/>
                </a:cubicBezTo>
                <a:cubicBezTo>
                  <a:pt x="18" y="23"/>
                  <a:pt x="17" y="25"/>
                  <a:pt x="17" y="28"/>
                </a:cubicBezTo>
                <a:cubicBezTo>
                  <a:pt x="17" y="41"/>
                  <a:pt x="17" y="41"/>
                  <a:pt x="17" y="41"/>
                </a:cubicBezTo>
                <a:cubicBezTo>
                  <a:pt x="17" y="44"/>
                  <a:pt x="18" y="48"/>
                  <a:pt x="21" y="50"/>
                </a:cubicBezTo>
                <a:close/>
              </a:path>
            </a:pathLst>
          </a:custGeom>
          <a:solidFill>
            <a:schemeClr val="tx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3556" name="Rectangle 6"/>
          <p:cNvSpPr>
            <a:spLocks noChangeArrowheads="1"/>
          </p:cNvSpPr>
          <p:nvPr/>
        </p:nvSpPr>
        <p:spPr bwMode="auto">
          <a:xfrm>
            <a:off x="-252413" y="1846263"/>
            <a:ext cx="9936163" cy="401637"/>
          </a:xfrm>
          <a:prstGeom prst="rect">
            <a:avLst/>
          </a:prstGeom>
          <a:solidFill>
            <a:srgbClr val="231815"/>
          </a:solidFill>
          <a:ln w="7938">
            <a:solidFill>
              <a:srgbClr val="231815"/>
            </a:solidFill>
            <a:miter lim="800000"/>
          </a:ln>
        </p:spPr>
        <p:txBody>
          <a:bodyPr/>
          <a:lstStyle>
            <a:lvl1pPr eaLnBrk="0" hangingPunct="0">
              <a:spcBef>
                <a:spcPct val="20000"/>
              </a:spcBef>
              <a:buChar char="•"/>
              <a:defRPr sz="32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1pPr>
            <a:lvl2pPr marL="742950" indent="-285750" eaLnBrk="0" hangingPunct="0">
              <a:spcBef>
                <a:spcPct val="20000"/>
              </a:spcBef>
              <a:buChar char="–"/>
              <a:defRPr sz="28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2pPr>
            <a:lvl3pPr marL="1143000" indent="-228600" eaLnBrk="0" hangingPunct="0">
              <a:spcBef>
                <a:spcPct val="20000"/>
              </a:spcBef>
              <a:buChar char="•"/>
              <a:defRPr sz="24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3pPr>
            <a:lvl4pPr marL="16002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4pPr>
            <a:lvl5pPr marL="20574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9pPr>
          </a:lstStyle>
          <a:p>
            <a:pPr eaLnBrk="1" hangingPunct="1">
              <a:spcBef>
                <a:spcPct val="0"/>
              </a:spcBef>
              <a:buFont typeface="Arial" panose="020B0604020202020204" pitchFamily="34" charset="0"/>
              <a:buNone/>
            </a:pPr>
            <a:endParaRPr lang="zh-CN" altLang="zh-CN" sz="1800">
              <a:solidFill>
                <a:srgbClr val="000000"/>
              </a:solidFill>
              <a:sym typeface="宋体" panose="02010600030101010101" pitchFamily="2" charset="-122"/>
            </a:endParaRPr>
          </a:p>
        </p:txBody>
      </p:sp>
      <p:sp>
        <p:nvSpPr>
          <p:cNvPr id="23557" name="Oval 7"/>
          <p:cNvSpPr>
            <a:spLocks noChangeArrowheads="1"/>
          </p:cNvSpPr>
          <p:nvPr/>
        </p:nvSpPr>
        <p:spPr bwMode="auto">
          <a:xfrm>
            <a:off x="3127375" y="752475"/>
            <a:ext cx="2679700" cy="2682875"/>
          </a:xfrm>
          <a:prstGeom prst="ellipse">
            <a:avLst/>
          </a:prstGeom>
          <a:solidFill>
            <a:srgbClr val="B2B2B2"/>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1pPr>
            <a:lvl2pPr marL="742950" indent="-285750" eaLnBrk="0" hangingPunct="0">
              <a:spcBef>
                <a:spcPct val="20000"/>
              </a:spcBef>
              <a:buChar char="–"/>
              <a:defRPr sz="28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2pPr>
            <a:lvl3pPr marL="1143000" indent="-228600" eaLnBrk="0" hangingPunct="0">
              <a:spcBef>
                <a:spcPct val="20000"/>
              </a:spcBef>
              <a:buChar char="•"/>
              <a:defRPr sz="24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3pPr>
            <a:lvl4pPr marL="16002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4pPr>
            <a:lvl5pPr marL="20574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9pPr>
          </a:lstStyle>
          <a:p>
            <a:pPr eaLnBrk="1" hangingPunct="1">
              <a:spcBef>
                <a:spcPct val="0"/>
              </a:spcBef>
              <a:buFont typeface="Arial" panose="020B0604020202020204" pitchFamily="34" charset="0"/>
              <a:buNone/>
            </a:pPr>
            <a:endParaRPr lang="zh-CN" altLang="zh-CN" sz="1800">
              <a:solidFill>
                <a:srgbClr val="000000"/>
              </a:solidFill>
              <a:sym typeface="宋体" panose="02010600030101010101" pitchFamily="2" charset="-122"/>
            </a:endParaRPr>
          </a:p>
        </p:txBody>
      </p:sp>
      <p:sp>
        <p:nvSpPr>
          <p:cNvPr id="23558" name="Oval 8"/>
          <p:cNvSpPr>
            <a:spLocks noChangeArrowheads="1"/>
          </p:cNvSpPr>
          <p:nvPr/>
        </p:nvSpPr>
        <p:spPr bwMode="auto">
          <a:xfrm>
            <a:off x="3397250" y="1027113"/>
            <a:ext cx="2155825" cy="2119312"/>
          </a:xfrm>
          <a:prstGeom prst="ellipse">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1pPr>
            <a:lvl2pPr marL="742950" indent="-285750" eaLnBrk="0" hangingPunct="0">
              <a:spcBef>
                <a:spcPct val="20000"/>
              </a:spcBef>
              <a:buChar char="–"/>
              <a:defRPr sz="28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2pPr>
            <a:lvl3pPr marL="1143000" indent="-228600" eaLnBrk="0" hangingPunct="0">
              <a:spcBef>
                <a:spcPct val="20000"/>
              </a:spcBef>
              <a:buChar char="•"/>
              <a:defRPr sz="24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3pPr>
            <a:lvl4pPr marL="16002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4pPr>
            <a:lvl5pPr marL="20574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9pPr>
          </a:lstStyle>
          <a:p>
            <a:pPr eaLnBrk="1" hangingPunct="1">
              <a:spcBef>
                <a:spcPct val="0"/>
              </a:spcBef>
              <a:buFont typeface="Arial" panose="020B0604020202020204" pitchFamily="34" charset="0"/>
              <a:buNone/>
            </a:pPr>
            <a:endParaRPr lang="zh-CN" altLang="zh-CN" sz="1800">
              <a:solidFill>
                <a:srgbClr val="000000"/>
              </a:solidFill>
              <a:sym typeface="宋体" panose="02010600030101010101" pitchFamily="2" charset="-122"/>
            </a:endParaRPr>
          </a:p>
        </p:txBody>
      </p:sp>
      <p:sp>
        <p:nvSpPr>
          <p:cNvPr id="23559" name="Oval 9"/>
          <p:cNvSpPr>
            <a:spLocks noChangeArrowheads="1"/>
          </p:cNvSpPr>
          <p:nvPr/>
        </p:nvSpPr>
        <p:spPr bwMode="auto">
          <a:xfrm>
            <a:off x="3975100" y="1593850"/>
            <a:ext cx="995363" cy="971550"/>
          </a:xfrm>
          <a:prstGeom prst="ellipse">
            <a:avLst/>
          </a:prstGeom>
          <a:solidFill>
            <a:srgbClr val="855D14"/>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1pPr>
            <a:lvl2pPr marL="742950" indent="-285750" eaLnBrk="0" hangingPunct="0">
              <a:spcBef>
                <a:spcPct val="20000"/>
              </a:spcBef>
              <a:buChar char="–"/>
              <a:defRPr sz="28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2pPr>
            <a:lvl3pPr marL="1143000" indent="-228600" eaLnBrk="0" hangingPunct="0">
              <a:spcBef>
                <a:spcPct val="20000"/>
              </a:spcBef>
              <a:buChar char="•"/>
              <a:defRPr sz="24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3pPr>
            <a:lvl4pPr marL="16002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4pPr>
            <a:lvl5pPr marL="20574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9pPr>
          </a:lstStyle>
          <a:p>
            <a:pPr eaLnBrk="1" hangingPunct="1">
              <a:spcBef>
                <a:spcPct val="0"/>
              </a:spcBef>
              <a:buFont typeface="Arial" panose="020B0604020202020204" pitchFamily="34" charset="0"/>
              <a:buNone/>
            </a:pPr>
            <a:endParaRPr lang="zh-CN" altLang="zh-CN" sz="1800">
              <a:solidFill>
                <a:srgbClr val="000000"/>
              </a:solidFill>
              <a:sym typeface="宋体" panose="02010600030101010101" pitchFamily="2" charset="-122"/>
            </a:endParaRPr>
          </a:p>
        </p:txBody>
      </p:sp>
      <p:sp>
        <p:nvSpPr>
          <p:cNvPr id="23560" name="Oval 10"/>
          <p:cNvSpPr>
            <a:spLocks noChangeArrowheads="1"/>
          </p:cNvSpPr>
          <p:nvPr/>
        </p:nvSpPr>
        <p:spPr bwMode="auto">
          <a:xfrm>
            <a:off x="4264025" y="1879600"/>
            <a:ext cx="420688" cy="422275"/>
          </a:xfrm>
          <a:prstGeom prst="ellipse">
            <a:avLst/>
          </a:prstGeom>
          <a:solidFill>
            <a:srgbClr val="231815"/>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1pPr>
            <a:lvl2pPr marL="742950" indent="-285750" eaLnBrk="0" hangingPunct="0">
              <a:spcBef>
                <a:spcPct val="20000"/>
              </a:spcBef>
              <a:buChar char="–"/>
              <a:defRPr sz="28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2pPr>
            <a:lvl3pPr marL="1143000" indent="-228600" eaLnBrk="0" hangingPunct="0">
              <a:spcBef>
                <a:spcPct val="20000"/>
              </a:spcBef>
              <a:buChar char="•"/>
              <a:defRPr sz="24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3pPr>
            <a:lvl4pPr marL="16002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4pPr>
            <a:lvl5pPr marL="20574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9pPr>
          </a:lstStyle>
          <a:p>
            <a:pPr eaLnBrk="1" hangingPunct="1">
              <a:spcBef>
                <a:spcPct val="0"/>
              </a:spcBef>
              <a:buFont typeface="Arial" panose="020B0604020202020204" pitchFamily="34" charset="0"/>
              <a:buNone/>
            </a:pPr>
            <a:endParaRPr lang="zh-CN" altLang="zh-CN" sz="1800">
              <a:solidFill>
                <a:srgbClr val="000000"/>
              </a:solidFill>
              <a:sym typeface="宋体" panose="02010600030101010101" pitchFamily="2" charset="-122"/>
            </a:endParaRPr>
          </a:p>
        </p:txBody>
      </p:sp>
      <p:sp>
        <p:nvSpPr>
          <p:cNvPr id="23561" name="Freeform 11"/>
          <p:cNvSpPr>
            <a:spLocks noChangeArrowheads="1"/>
          </p:cNvSpPr>
          <p:nvPr/>
        </p:nvSpPr>
        <p:spPr bwMode="auto">
          <a:xfrm>
            <a:off x="3060700" y="1804988"/>
            <a:ext cx="142875" cy="492125"/>
          </a:xfrm>
          <a:custGeom>
            <a:avLst/>
            <a:gdLst>
              <a:gd name="T0" fmla="*/ 353416352 w 38"/>
              <a:gd name="T1" fmla="*/ 42337777 h 131"/>
              <a:gd name="T2" fmla="*/ 42411316 w 38"/>
              <a:gd name="T3" fmla="*/ 169351107 h 131"/>
              <a:gd name="T4" fmla="*/ 0 w 38"/>
              <a:gd name="T5" fmla="*/ 296364437 h 131"/>
              <a:gd name="T6" fmla="*/ 0 w 38"/>
              <a:gd name="T7" fmla="*/ 1637066961 h 131"/>
              <a:gd name="T8" fmla="*/ 42411316 w 38"/>
              <a:gd name="T9" fmla="*/ 1764080291 h 131"/>
              <a:gd name="T10" fmla="*/ 296867931 w 38"/>
              <a:gd name="T11" fmla="*/ 1848755844 h 131"/>
              <a:gd name="T12" fmla="*/ 523054095 w 38"/>
              <a:gd name="T13" fmla="*/ 536281010 h 131"/>
              <a:gd name="T14" fmla="*/ 353416352 w 38"/>
              <a:gd name="T15" fmla="*/ 42337777 h 131"/>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131"/>
              <a:gd name="T26" fmla="*/ 38 w 38"/>
              <a:gd name="T27" fmla="*/ 131 h 1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131">
                <a:moveTo>
                  <a:pt x="25" y="3"/>
                </a:moveTo>
                <a:cubicBezTo>
                  <a:pt x="25" y="3"/>
                  <a:pt x="13" y="0"/>
                  <a:pt x="3" y="12"/>
                </a:cubicBezTo>
                <a:cubicBezTo>
                  <a:pt x="0" y="16"/>
                  <a:pt x="0" y="17"/>
                  <a:pt x="0" y="21"/>
                </a:cubicBezTo>
                <a:cubicBezTo>
                  <a:pt x="0" y="53"/>
                  <a:pt x="0" y="84"/>
                  <a:pt x="0" y="116"/>
                </a:cubicBezTo>
                <a:cubicBezTo>
                  <a:pt x="0" y="120"/>
                  <a:pt x="0" y="122"/>
                  <a:pt x="3" y="125"/>
                </a:cubicBezTo>
                <a:cubicBezTo>
                  <a:pt x="6" y="128"/>
                  <a:pt x="11" y="131"/>
                  <a:pt x="21" y="131"/>
                </a:cubicBezTo>
                <a:cubicBezTo>
                  <a:pt x="38" y="130"/>
                  <a:pt x="37" y="38"/>
                  <a:pt x="37" y="38"/>
                </a:cubicBezTo>
                <a:cubicBezTo>
                  <a:pt x="33" y="27"/>
                  <a:pt x="29" y="15"/>
                  <a:pt x="25" y="3"/>
                </a:cubicBezTo>
                <a:close/>
              </a:path>
            </a:pathLst>
          </a:custGeom>
          <a:solidFill>
            <a:srgbClr val="B2B2B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3562" name="Freeform 12"/>
          <p:cNvSpPr>
            <a:spLocks noChangeArrowheads="1"/>
          </p:cNvSpPr>
          <p:nvPr/>
        </p:nvSpPr>
        <p:spPr bwMode="auto">
          <a:xfrm>
            <a:off x="5727700" y="1797050"/>
            <a:ext cx="165100" cy="488950"/>
          </a:xfrm>
          <a:custGeom>
            <a:avLst/>
            <a:gdLst>
              <a:gd name="T0" fmla="*/ 140796530 w 44"/>
              <a:gd name="T1" fmla="*/ 42437099 h 130"/>
              <a:gd name="T2" fmla="*/ 577260893 w 44"/>
              <a:gd name="T3" fmla="*/ 169755918 h 130"/>
              <a:gd name="T4" fmla="*/ 605421700 w 44"/>
              <a:gd name="T5" fmla="*/ 297070975 h 130"/>
              <a:gd name="T6" fmla="*/ 605421700 w 44"/>
              <a:gd name="T7" fmla="*/ 1640968856 h 130"/>
              <a:gd name="T8" fmla="*/ 577260893 w 44"/>
              <a:gd name="T9" fmla="*/ 1768283914 h 130"/>
              <a:gd name="T10" fmla="*/ 239353725 w 44"/>
              <a:gd name="T11" fmla="*/ 1839016173 h 130"/>
              <a:gd name="T12" fmla="*/ 98557195 w 44"/>
              <a:gd name="T13" fmla="*/ 537559152 h 130"/>
              <a:gd name="T14" fmla="*/ 140796530 w 44"/>
              <a:gd name="T15" fmla="*/ 42437099 h 130"/>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130"/>
              <a:gd name="T26" fmla="*/ 44 w 44"/>
              <a:gd name="T27" fmla="*/ 130 h 1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130">
                <a:moveTo>
                  <a:pt x="10" y="3"/>
                </a:moveTo>
                <a:cubicBezTo>
                  <a:pt x="10" y="3"/>
                  <a:pt x="31" y="0"/>
                  <a:pt x="41" y="12"/>
                </a:cubicBezTo>
                <a:cubicBezTo>
                  <a:pt x="43" y="15"/>
                  <a:pt x="43" y="17"/>
                  <a:pt x="43" y="21"/>
                </a:cubicBezTo>
                <a:cubicBezTo>
                  <a:pt x="43" y="53"/>
                  <a:pt x="43" y="84"/>
                  <a:pt x="43" y="116"/>
                </a:cubicBezTo>
                <a:cubicBezTo>
                  <a:pt x="43" y="120"/>
                  <a:pt x="44" y="122"/>
                  <a:pt x="41" y="125"/>
                </a:cubicBezTo>
                <a:cubicBezTo>
                  <a:pt x="38" y="127"/>
                  <a:pt x="27" y="130"/>
                  <a:pt x="17" y="130"/>
                </a:cubicBezTo>
                <a:cubicBezTo>
                  <a:pt x="0" y="130"/>
                  <a:pt x="5" y="44"/>
                  <a:pt x="7" y="38"/>
                </a:cubicBezTo>
                <a:cubicBezTo>
                  <a:pt x="9" y="32"/>
                  <a:pt x="6" y="15"/>
                  <a:pt x="10" y="3"/>
                </a:cubicBezTo>
                <a:close/>
              </a:path>
            </a:pathLst>
          </a:custGeom>
          <a:solidFill>
            <a:srgbClr val="B2B2B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3563" name="Rectangle 13"/>
          <p:cNvSpPr>
            <a:spLocks noChangeArrowheads="1"/>
          </p:cNvSpPr>
          <p:nvPr/>
        </p:nvSpPr>
        <p:spPr bwMode="auto">
          <a:xfrm>
            <a:off x="-7938" y="3729038"/>
            <a:ext cx="9151938" cy="1414462"/>
          </a:xfrm>
          <a:prstGeom prst="rect">
            <a:avLst/>
          </a:prstGeom>
          <a:solidFill>
            <a:srgbClr val="1976AF"/>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1pPr>
            <a:lvl2pPr marL="742950" indent="-285750" eaLnBrk="0" hangingPunct="0">
              <a:spcBef>
                <a:spcPct val="20000"/>
              </a:spcBef>
              <a:buChar char="–"/>
              <a:defRPr sz="28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2pPr>
            <a:lvl3pPr marL="1143000" indent="-228600" eaLnBrk="0" hangingPunct="0">
              <a:spcBef>
                <a:spcPct val="20000"/>
              </a:spcBef>
              <a:buChar char="•"/>
              <a:defRPr sz="24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3pPr>
            <a:lvl4pPr marL="16002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4pPr>
            <a:lvl5pPr marL="20574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9pPr>
          </a:lstStyle>
          <a:p>
            <a:pPr eaLnBrk="1" hangingPunct="1">
              <a:spcBef>
                <a:spcPct val="0"/>
              </a:spcBef>
              <a:buFont typeface="Arial" panose="020B0604020202020204" pitchFamily="34" charset="0"/>
              <a:buNone/>
            </a:pPr>
            <a:endParaRPr lang="zh-CN" altLang="zh-CN" sz="1800">
              <a:solidFill>
                <a:srgbClr val="000000"/>
              </a:solidFill>
              <a:sym typeface="宋体" panose="02010600030101010101" pitchFamily="2" charset="-122"/>
            </a:endParaRPr>
          </a:p>
        </p:txBody>
      </p:sp>
      <p:sp>
        <p:nvSpPr>
          <p:cNvPr id="23564" name="TextBox 14"/>
          <p:cNvSpPr>
            <a:spLocks noChangeArrowheads="1"/>
          </p:cNvSpPr>
          <p:nvPr/>
        </p:nvSpPr>
        <p:spPr bwMode="auto">
          <a:xfrm>
            <a:off x="1260475" y="3667125"/>
            <a:ext cx="65024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1pPr>
            <a:lvl2pPr marL="742950" indent="-285750" eaLnBrk="0" hangingPunct="0">
              <a:spcBef>
                <a:spcPct val="20000"/>
              </a:spcBef>
              <a:buChar char="–"/>
              <a:defRPr sz="28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2pPr>
            <a:lvl3pPr marL="1143000" indent="-228600" eaLnBrk="0" hangingPunct="0">
              <a:spcBef>
                <a:spcPct val="20000"/>
              </a:spcBef>
              <a:buChar char="•"/>
              <a:defRPr sz="24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3pPr>
            <a:lvl4pPr marL="16002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4pPr>
            <a:lvl5pPr marL="20574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9pPr>
          </a:lstStyle>
          <a:p>
            <a:pPr algn="ctr" eaLnBrk="1" hangingPunct="1">
              <a:spcBef>
                <a:spcPct val="0"/>
              </a:spcBef>
              <a:buFont typeface="Arial" panose="020B0604020202020204" pitchFamily="34" charset="0"/>
              <a:buNone/>
            </a:pPr>
            <a:r>
              <a:rPr lang="en-US" altLang="zh-CN" sz="8800">
                <a:solidFill>
                  <a:srgbClr val="FFFFFF"/>
                </a:solidFill>
                <a:latin typeface="Arial" panose="020B0604020202020204" pitchFamily="34" charset="0"/>
              </a:rPr>
              <a:t>Thank You!</a:t>
            </a:r>
            <a:endParaRPr lang="zh-CN" altLang="en-US" sz="28700">
              <a:solidFill>
                <a:srgbClr val="FFFFFF"/>
              </a:solidFill>
              <a:latin typeface="Arial" panose="020B0604020202020204" pitchFamily="34" charset="0"/>
            </a:endParaRPr>
          </a:p>
        </p:txBody>
      </p:sp>
      <p:sp>
        <p:nvSpPr>
          <p:cNvPr id="23565" name="矩形 27"/>
          <p:cNvSpPr>
            <a:spLocks noChangeArrowheads="1"/>
          </p:cNvSpPr>
          <p:nvPr/>
        </p:nvSpPr>
        <p:spPr bwMode="auto">
          <a:xfrm>
            <a:off x="5719763" y="-19050"/>
            <a:ext cx="36766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1pPr>
            <a:lvl2pPr marL="742950" indent="-285750" eaLnBrk="0" hangingPunct="0">
              <a:spcBef>
                <a:spcPct val="20000"/>
              </a:spcBef>
              <a:buChar char="–"/>
              <a:defRPr sz="28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2pPr>
            <a:lvl3pPr marL="1143000" indent="-228600" eaLnBrk="0" hangingPunct="0">
              <a:spcBef>
                <a:spcPct val="20000"/>
              </a:spcBef>
              <a:buChar char="•"/>
              <a:defRPr sz="24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3pPr>
            <a:lvl4pPr marL="16002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4pPr>
            <a:lvl5pPr marL="20574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9pPr>
          </a:lstStyle>
          <a:p>
            <a:pPr eaLnBrk="1" hangingPunct="1">
              <a:spcBef>
                <a:spcPct val="0"/>
              </a:spcBef>
              <a:buFont typeface="Arial" panose="020B0604020202020204" pitchFamily="34" charset="0"/>
              <a:buNone/>
            </a:pPr>
            <a:r>
              <a:rPr lang="en-US" altLang="zh-CN" sz="2800">
                <a:solidFill>
                  <a:srgbClr val="000000"/>
                </a:solidFill>
                <a:latin typeface="Arial" panose="020B0604020202020204" pitchFamily="34" charset="0"/>
              </a:rPr>
              <a:t>The Coolest Design</a:t>
            </a:r>
          </a:p>
        </p:txBody>
      </p:sp>
      <p:sp>
        <p:nvSpPr>
          <p:cNvPr id="23566" name="矩形 28"/>
          <p:cNvSpPr>
            <a:spLocks noChangeArrowheads="1"/>
          </p:cNvSpPr>
          <p:nvPr/>
        </p:nvSpPr>
        <p:spPr bwMode="auto">
          <a:xfrm>
            <a:off x="4572000" y="430213"/>
            <a:ext cx="46085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1pPr>
            <a:lvl2pPr marL="742950" indent="-285750" eaLnBrk="0" hangingPunct="0">
              <a:spcBef>
                <a:spcPct val="20000"/>
              </a:spcBef>
              <a:buChar char="–"/>
              <a:defRPr sz="28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2pPr>
            <a:lvl3pPr marL="1143000" indent="-228600" eaLnBrk="0" hangingPunct="0">
              <a:spcBef>
                <a:spcPct val="20000"/>
              </a:spcBef>
              <a:buChar char="•"/>
              <a:defRPr sz="24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3pPr>
            <a:lvl4pPr marL="16002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4pPr>
            <a:lvl5pPr marL="20574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9pPr>
          </a:lstStyle>
          <a:p>
            <a:pPr algn="r" eaLnBrk="1" hangingPunct="1">
              <a:spcBef>
                <a:spcPct val="0"/>
              </a:spcBef>
              <a:buFont typeface="Arial" panose="020B0604020202020204" pitchFamily="34" charset="0"/>
              <a:buNone/>
            </a:pPr>
            <a:r>
              <a:rPr lang="en-US" altLang="zh-CN" sz="1000">
                <a:solidFill>
                  <a:srgbClr val="000000"/>
                </a:solidFill>
                <a:latin typeface="Arial" panose="020B0604020202020204" pitchFamily="34" charset="0"/>
              </a:rPr>
              <a:t>Lorem ipsum dolor sit amet, consectetur adipisicing elit, sed do eiusmod tempor incididunt ut labore et dolore magna aliqua.</a:t>
            </a:r>
            <a:endParaRPr lang="zh-CN" altLang="en-US" sz="1800">
              <a:latin typeface="Arial" panose="020B0604020202020204" pitchFamily="34" charset="0"/>
              <a:ea typeface="宋体" panose="02010600030101010101" pitchFamily="2" charset="-122"/>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bg bwMode="auto">
      <p:bgPr>
        <a:solidFill>
          <a:srgbClr val="FCD767"/>
        </a:solidFill>
        <a:effectLst/>
      </p:bgPr>
    </p:bg>
    <p:spTree>
      <p:nvGrpSpPr>
        <p:cNvPr id="1" name=""/>
        <p:cNvGrpSpPr/>
        <p:nvPr/>
      </p:nvGrpSpPr>
      <p:grpSpPr>
        <a:xfrm>
          <a:off x="0" y="0"/>
          <a:ext cx="0" cy="0"/>
          <a:chOff x="0" y="0"/>
          <a:chExt cx="0" cy="0"/>
        </a:xfrm>
      </p:grpSpPr>
      <p:sp>
        <p:nvSpPr>
          <p:cNvPr id="6146" name="灯片编号占位符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fld id="{5CBCEB34-0B63-4B95-AB45-232C7564CE0B}" type="slidenum">
              <a:rPr lang="zh-CN" altLang="en-US" sz="1200">
                <a:solidFill>
                  <a:srgbClr val="898989"/>
                </a:solidFill>
                <a:latin typeface="Arial" panose="020B0604020202020204" pitchFamily="34" charset="0"/>
              </a:rPr>
              <a:t>3</a:t>
            </a:fld>
            <a:endParaRPr lang="zh-CN" altLang="en-US" sz="1800">
              <a:solidFill>
                <a:srgbClr val="898989"/>
              </a:solidFill>
              <a:latin typeface="Arial" panose="020B0604020202020204" pitchFamily="34" charset="0"/>
            </a:endParaRPr>
          </a:p>
        </p:txBody>
      </p:sp>
      <p:sp>
        <p:nvSpPr>
          <p:cNvPr id="6147" name="矩形 50"/>
          <p:cNvSpPr>
            <a:spLocks noChangeArrowheads="1"/>
          </p:cNvSpPr>
          <p:nvPr/>
        </p:nvSpPr>
        <p:spPr bwMode="auto">
          <a:xfrm>
            <a:off x="476250" y="176213"/>
            <a:ext cx="890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80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rPr>
              <a:t>LOGO</a:t>
            </a:r>
          </a:p>
        </p:txBody>
      </p:sp>
      <p:sp>
        <p:nvSpPr>
          <p:cNvPr id="6148" name="Freeform 5658"/>
          <p:cNvSpPr>
            <a:spLocks noEditPoints="1" noChangeArrowheads="1"/>
          </p:cNvSpPr>
          <p:nvPr/>
        </p:nvSpPr>
        <p:spPr bwMode="auto">
          <a:xfrm>
            <a:off x="179388" y="165100"/>
            <a:ext cx="296862" cy="319088"/>
          </a:xfrm>
          <a:custGeom>
            <a:avLst/>
            <a:gdLst>
              <a:gd name="T0" fmla="*/ 215822915 w 70"/>
              <a:gd name="T1" fmla="*/ 54304523 h 75"/>
              <a:gd name="T2" fmla="*/ 377689041 w 70"/>
              <a:gd name="T3" fmla="*/ 199110912 h 75"/>
              <a:gd name="T4" fmla="*/ 215822915 w 70"/>
              <a:gd name="T5" fmla="*/ 343917301 h 75"/>
              <a:gd name="T6" fmla="*/ 71942385 w 70"/>
              <a:gd name="T7" fmla="*/ 199110912 h 75"/>
              <a:gd name="T8" fmla="*/ 215822915 w 70"/>
              <a:gd name="T9" fmla="*/ 54304523 h 75"/>
              <a:gd name="T10" fmla="*/ 1025149304 w 70"/>
              <a:gd name="T11" fmla="*/ 54304523 h 75"/>
              <a:gd name="T12" fmla="*/ 881268774 w 70"/>
              <a:gd name="T13" fmla="*/ 199110912 h 75"/>
              <a:gd name="T14" fmla="*/ 1025149304 w 70"/>
              <a:gd name="T15" fmla="*/ 343917301 h 75"/>
              <a:gd name="T16" fmla="*/ 1169034074 w 70"/>
              <a:gd name="T17" fmla="*/ 199110912 h 75"/>
              <a:gd name="T18" fmla="*/ 1025149304 w 70"/>
              <a:gd name="T19" fmla="*/ 54304523 h 75"/>
              <a:gd name="T20" fmla="*/ 881268774 w 70"/>
              <a:gd name="T21" fmla="*/ 905039931 h 75"/>
              <a:gd name="T22" fmla="*/ 881268774 w 70"/>
              <a:gd name="T23" fmla="*/ 1303257500 h 75"/>
              <a:gd name="T24" fmla="*/ 971196756 w 70"/>
              <a:gd name="T25" fmla="*/ 1303257500 h 75"/>
              <a:gd name="T26" fmla="*/ 1025149304 w 70"/>
              <a:gd name="T27" fmla="*/ 1013644722 h 75"/>
              <a:gd name="T28" fmla="*/ 1061120496 w 70"/>
              <a:gd name="T29" fmla="*/ 1303257500 h 75"/>
              <a:gd name="T30" fmla="*/ 1169034074 w 70"/>
              <a:gd name="T31" fmla="*/ 1303257500 h 75"/>
              <a:gd name="T32" fmla="*/ 1169034074 w 70"/>
              <a:gd name="T33" fmla="*/ 868838333 h 75"/>
              <a:gd name="T34" fmla="*/ 1258957815 w 70"/>
              <a:gd name="T35" fmla="*/ 742134870 h 75"/>
              <a:gd name="T36" fmla="*/ 1258957815 w 70"/>
              <a:gd name="T37" fmla="*/ 506822361 h 75"/>
              <a:gd name="T38" fmla="*/ 1115077285 w 70"/>
              <a:gd name="T39" fmla="*/ 380118898 h 75"/>
              <a:gd name="T40" fmla="*/ 935225563 w 70"/>
              <a:gd name="T41" fmla="*/ 380118898 h 75"/>
              <a:gd name="T42" fmla="*/ 899254370 w 70"/>
              <a:gd name="T43" fmla="*/ 380118898 h 75"/>
              <a:gd name="T44" fmla="*/ 935225563 w 70"/>
              <a:gd name="T45" fmla="*/ 506822361 h 75"/>
              <a:gd name="T46" fmla="*/ 935225563 w 70"/>
              <a:gd name="T47" fmla="*/ 742134870 h 75"/>
              <a:gd name="T48" fmla="*/ 881268774 w 70"/>
              <a:gd name="T49" fmla="*/ 905039931 h 75"/>
              <a:gd name="T50" fmla="*/ 629478907 w 70"/>
              <a:gd name="T51" fmla="*/ 0 h 75"/>
              <a:gd name="T52" fmla="*/ 791345033 w 70"/>
              <a:gd name="T53" fmla="*/ 162909315 h 75"/>
              <a:gd name="T54" fmla="*/ 629478907 w 70"/>
              <a:gd name="T55" fmla="*/ 307715704 h 75"/>
              <a:gd name="T56" fmla="*/ 467612782 w 70"/>
              <a:gd name="T57" fmla="*/ 162909315 h 75"/>
              <a:gd name="T58" fmla="*/ 629478907 w 70"/>
              <a:gd name="T59" fmla="*/ 0 h 75"/>
              <a:gd name="T60" fmla="*/ 791345033 w 70"/>
              <a:gd name="T61" fmla="*/ 886941259 h 75"/>
              <a:gd name="T62" fmla="*/ 791345033 w 70"/>
              <a:gd name="T63" fmla="*/ 1357562023 h 75"/>
              <a:gd name="T64" fmla="*/ 665450100 w 70"/>
              <a:gd name="T65" fmla="*/ 1357562023 h 75"/>
              <a:gd name="T66" fmla="*/ 629478907 w 70"/>
              <a:gd name="T67" fmla="*/ 1049846320 h 75"/>
              <a:gd name="T68" fmla="*/ 575522119 w 70"/>
              <a:gd name="T69" fmla="*/ 1357562023 h 75"/>
              <a:gd name="T70" fmla="*/ 449627185 w 70"/>
              <a:gd name="T71" fmla="*/ 1357562023 h 75"/>
              <a:gd name="T72" fmla="*/ 449627185 w 70"/>
              <a:gd name="T73" fmla="*/ 886941259 h 75"/>
              <a:gd name="T74" fmla="*/ 377689041 w 70"/>
              <a:gd name="T75" fmla="*/ 742134870 h 75"/>
              <a:gd name="T76" fmla="*/ 377689041 w 70"/>
              <a:gd name="T77" fmla="*/ 506822361 h 75"/>
              <a:gd name="T78" fmla="*/ 521569570 w 70"/>
              <a:gd name="T79" fmla="*/ 343917301 h 75"/>
              <a:gd name="T80" fmla="*/ 719402648 w 70"/>
              <a:gd name="T81" fmla="*/ 343917301 h 75"/>
              <a:gd name="T82" fmla="*/ 863287419 w 70"/>
              <a:gd name="T83" fmla="*/ 506822361 h 75"/>
              <a:gd name="T84" fmla="*/ 863287419 w 70"/>
              <a:gd name="T85" fmla="*/ 742134870 h 75"/>
              <a:gd name="T86" fmla="*/ 791345033 w 70"/>
              <a:gd name="T87" fmla="*/ 886941259 h 75"/>
              <a:gd name="T88" fmla="*/ 377689041 w 70"/>
              <a:gd name="T89" fmla="*/ 905039931 h 75"/>
              <a:gd name="T90" fmla="*/ 377689041 w 70"/>
              <a:gd name="T91" fmla="*/ 1303257500 h 75"/>
              <a:gd name="T92" fmla="*/ 269775463 w 70"/>
              <a:gd name="T93" fmla="*/ 1303257500 h 75"/>
              <a:gd name="T94" fmla="*/ 215822915 w 70"/>
              <a:gd name="T95" fmla="*/ 1013644722 h 75"/>
              <a:gd name="T96" fmla="*/ 179851722 w 70"/>
              <a:gd name="T97" fmla="*/ 1303257500 h 75"/>
              <a:gd name="T98" fmla="*/ 71942385 w 70"/>
              <a:gd name="T99" fmla="*/ 1303257500 h 75"/>
              <a:gd name="T100" fmla="*/ 71942385 w 70"/>
              <a:gd name="T101" fmla="*/ 868838333 h 75"/>
              <a:gd name="T102" fmla="*/ 0 w 70"/>
              <a:gd name="T103" fmla="*/ 742134870 h 75"/>
              <a:gd name="T104" fmla="*/ 0 w 70"/>
              <a:gd name="T105" fmla="*/ 506822361 h 75"/>
              <a:gd name="T106" fmla="*/ 125894933 w 70"/>
              <a:gd name="T107" fmla="*/ 380118898 h 75"/>
              <a:gd name="T108" fmla="*/ 305746656 w 70"/>
              <a:gd name="T109" fmla="*/ 380118898 h 75"/>
              <a:gd name="T110" fmla="*/ 341717848 w 70"/>
              <a:gd name="T111" fmla="*/ 380118898 h 75"/>
              <a:gd name="T112" fmla="*/ 305746656 w 70"/>
              <a:gd name="T113" fmla="*/ 506822361 h 75"/>
              <a:gd name="T114" fmla="*/ 305746656 w 70"/>
              <a:gd name="T115" fmla="*/ 742134870 h 75"/>
              <a:gd name="T116" fmla="*/ 377689041 w 70"/>
              <a:gd name="T117" fmla="*/ 905039931 h 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0"/>
              <a:gd name="T178" fmla="*/ 0 h 75"/>
              <a:gd name="T179" fmla="*/ 70 w 70"/>
              <a:gd name="T180" fmla="*/ 75 h 7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0" h="75">
                <a:moveTo>
                  <a:pt x="12" y="3"/>
                </a:moveTo>
                <a:cubicBezTo>
                  <a:pt x="17" y="3"/>
                  <a:pt x="21" y="6"/>
                  <a:pt x="21" y="11"/>
                </a:cubicBezTo>
                <a:cubicBezTo>
                  <a:pt x="21" y="15"/>
                  <a:pt x="17" y="19"/>
                  <a:pt x="12" y="19"/>
                </a:cubicBezTo>
                <a:cubicBezTo>
                  <a:pt x="8" y="19"/>
                  <a:pt x="4" y="15"/>
                  <a:pt x="4" y="11"/>
                </a:cubicBezTo>
                <a:cubicBezTo>
                  <a:pt x="4" y="6"/>
                  <a:pt x="8" y="3"/>
                  <a:pt x="12" y="3"/>
                </a:cubicBezTo>
                <a:close/>
                <a:moveTo>
                  <a:pt x="57" y="3"/>
                </a:moveTo>
                <a:cubicBezTo>
                  <a:pt x="52" y="3"/>
                  <a:pt x="49" y="6"/>
                  <a:pt x="49" y="11"/>
                </a:cubicBezTo>
                <a:cubicBezTo>
                  <a:pt x="49" y="15"/>
                  <a:pt x="52" y="19"/>
                  <a:pt x="57" y="19"/>
                </a:cubicBezTo>
                <a:cubicBezTo>
                  <a:pt x="61" y="19"/>
                  <a:pt x="65" y="15"/>
                  <a:pt x="65" y="11"/>
                </a:cubicBezTo>
                <a:cubicBezTo>
                  <a:pt x="65" y="6"/>
                  <a:pt x="61" y="3"/>
                  <a:pt x="57" y="3"/>
                </a:cubicBezTo>
                <a:close/>
                <a:moveTo>
                  <a:pt x="49" y="50"/>
                </a:moveTo>
                <a:cubicBezTo>
                  <a:pt x="49" y="72"/>
                  <a:pt x="49" y="72"/>
                  <a:pt x="49" y="72"/>
                </a:cubicBezTo>
                <a:cubicBezTo>
                  <a:pt x="54" y="72"/>
                  <a:pt x="54" y="72"/>
                  <a:pt x="54" y="72"/>
                </a:cubicBezTo>
                <a:cubicBezTo>
                  <a:pt x="57" y="56"/>
                  <a:pt x="57" y="56"/>
                  <a:pt x="57" y="56"/>
                </a:cubicBezTo>
                <a:cubicBezTo>
                  <a:pt x="59" y="72"/>
                  <a:pt x="59" y="72"/>
                  <a:pt x="59" y="72"/>
                </a:cubicBezTo>
                <a:cubicBezTo>
                  <a:pt x="65" y="72"/>
                  <a:pt x="65" y="72"/>
                  <a:pt x="65" y="72"/>
                </a:cubicBezTo>
                <a:cubicBezTo>
                  <a:pt x="65" y="48"/>
                  <a:pt x="65" y="48"/>
                  <a:pt x="65" y="48"/>
                </a:cubicBezTo>
                <a:cubicBezTo>
                  <a:pt x="68" y="46"/>
                  <a:pt x="70" y="44"/>
                  <a:pt x="70" y="41"/>
                </a:cubicBezTo>
                <a:cubicBezTo>
                  <a:pt x="70" y="28"/>
                  <a:pt x="70" y="28"/>
                  <a:pt x="70" y="28"/>
                </a:cubicBezTo>
                <a:cubicBezTo>
                  <a:pt x="70" y="24"/>
                  <a:pt x="66" y="21"/>
                  <a:pt x="62" y="21"/>
                </a:cubicBezTo>
                <a:cubicBezTo>
                  <a:pt x="52" y="21"/>
                  <a:pt x="52" y="21"/>
                  <a:pt x="52" y="21"/>
                </a:cubicBezTo>
                <a:cubicBezTo>
                  <a:pt x="52" y="21"/>
                  <a:pt x="51" y="21"/>
                  <a:pt x="50" y="21"/>
                </a:cubicBezTo>
                <a:cubicBezTo>
                  <a:pt x="52" y="23"/>
                  <a:pt x="52" y="25"/>
                  <a:pt x="52" y="28"/>
                </a:cubicBezTo>
                <a:cubicBezTo>
                  <a:pt x="52" y="41"/>
                  <a:pt x="52" y="41"/>
                  <a:pt x="52" y="41"/>
                </a:cubicBezTo>
                <a:cubicBezTo>
                  <a:pt x="52" y="44"/>
                  <a:pt x="51" y="48"/>
                  <a:pt x="49" y="50"/>
                </a:cubicBezTo>
                <a:close/>
                <a:moveTo>
                  <a:pt x="35" y="0"/>
                </a:moveTo>
                <a:cubicBezTo>
                  <a:pt x="40" y="0"/>
                  <a:pt x="44" y="4"/>
                  <a:pt x="44" y="9"/>
                </a:cubicBezTo>
                <a:cubicBezTo>
                  <a:pt x="44" y="13"/>
                  <a:pt x="40" y="17"/>
                  <a:pt x="35" y="17"/>
                </a:cubicBezTo>
                <a:cubicBezTo>
                  <a:pt x="30" y="17"/>
                  <a:pt x="26" y="13"/>
                  <a:pt x="26" y="9"/>
                </a:cubicBezTo>
                <a:cubicBezTo>
                  <a:pt x="26" y="4"/>
                  <a:pt x="30" y="0"/>
                  <a:pt x="35" y="0"/>
                </a:cubicBezTo>
                <a:close/>
                <a:moveTo>
                  <a:pt x="44" y="49"/>
                </a:moveTo>
                <a:cubicBezTo>
                  <a:pt x="44" y="75"/>
                  <a:pt x="44" y="75"/>
                  <a:pt x="44" y="75"/>
                </a:cubicBezTo>
                <a:cubicBezTo>
                  <a:pt x="37" y="75"/>
                  <a:pt x="37" y="75"/>
                  <a:pt x="37" y="75"/>
                </a:cubicBezTo>
                <a:cubicBezTo>
                  <a:pt x="35" y="58"/>
                  <a:pt x="35" y="58"/>
                  <a:pt x="35" y="58"/>
                </a:cubicBezTo>
                <a:cubicBezTo>
                  <a:pt x="32" y="75"/>
                  <a:pt x="32" y="75"/>
                  <a:pt x="32" y="75"/>
                </a:cubicBezTo>
                <a:cubicBezTo>
                  <a:pt x="25" y="75"/>
                  <a:pt x="25" y="75"/>
                  <a:pt x="25" y="75"/>
                </a:cubicBezTo>
                <a:cubicBezTo>
                  <a:pt x="25" y="49"/>
                  <a:pt x="25" y="49"/>
                  <a:pt x="25" y="49"/>
                </a:cubicBezTo>
                <a:cubicBezTo>
                  <a:pt x="23" y="47"/>
                  <a:pt x="21" y="44"/>
                  <a:pt x="21" y="41"/>
                </a:cubicBezTo>
                <a:cubicBezTo>
                  <a:pt x="21" y="28"/>
                  <a:pt x="21" y="28"/>
                  <a:pt x="21" y="28"/>
                </a:cubicBezTo>
                <a:cubicBezTo>
                  <a:pt x="21" y="23"/>
                  <a:pt x="25" y="19"/>
                  <a:pt x="29" y="19"/>
                </a:cubicBezTo>
                <a:cubicBezTo>
                  <a:pt x="40" y="19"/>
                  <a:pt x="40" y="19"/>
                  <a:pt x="40" y="19"/>
                </a:cubicBezTo>
                <a:cubicBezTo>
                  <a:pt x="45" y="19"/>
                  <a:pt x="48" y="23"/>
                  <a:pt x="48" y="28"/>
                </a:cubicBezTo>
                <a:cubicBezTo>
                  <a:pt x="48" y="41"/>
                  <a:pt x="48" y="41"/>
                  <a:pt x="48" y="41"/>
                </a:cubicBezTo>
                <a:cubicBezTo>
                  <a:pt x="48" y="44"/>
                  <a:pt x="46" y="47"/>
                  <a:pt x="44" y="49"/>
                </a:cubicBezTo>
                <a:close/>
                <a:moveTo>
                  <a:pt x="21" y="50"/>
                </a:moveTo>
                <a:cubicBezTo>
                  <a:pt x="21" y="72"/>
                  <a:pt x="21" y="72"/>
                  <a:pt x="21" y="72"/>
                </a:cubicBezTo>
                <a:cubicBezTo>
                  <a:pt x="15" y="72"/>
                  <a:pt x="15" y="72"/>
                  <a:pt x="15" y="72"/>
                </a:cubicBezTo>
                <a:cubicBezTo>
                  <a:pt x="12" y="56"/>
                  <a:pt x="12" y="56"/>
                  <a:pt x="12" y="56"/>
                </a:cubicBezTo>
                <a:cubicBezTo>
                  <a:pt x="10" y="72"/>
                  <a:pt x="10" y="72"/>
                  <a:pt x="10" y="72"/>
                </a:cubicBezTo>
                <a:cubicBezTo>
                  <a:pt x="4" y="72"/>
                  <a:pt x="4" y="72"/>
                  <a:pt x="4" y="72"/>
                </a:cubicBezTo>
                <a:cubicBezTo>
                  <a:pt x="4" y="48"/>
                  <a:pt x="4" y="48"/>
                  <a:pt x="4" y="48"/>
                </a:cubicBezTo>
                <a:cubicBezTo>
                  <a:pt x="1" y="46"/>
                  <a:pt x="0" y="44"/>
                  <a:pt x="0" y="41"/>
                </a:cubicBezTo>
                <a:cubicBezTo>
                  <a:pt x="0" y="28"/>
                  <a:pt x="0" y="28"/>
                  <a:pt x="0" y="28"/>
                </a:cubicBezTo>
                <a:cubicBezTo>
                  <a:pt x="0" y="24"/>
                  <a:pt x="3" y="21"/>
                  <a:pt x="7" y="21"/>
                </a:cubicBezTo>
                <a:cubicBezTo>
                  <a:pt x="17" y="21"/>
                  <a:pt x="17" y="21"/>
                  <a:pt x="17" y="21"/>
                </a:cubicBezTo>
                <a:cubicBezTo>
                  <a:pt x="18" y="21"/>
                  <a:pt x="18" y="21"/>
                  <a:pt x="19" y="21"/>
                </a:cubicBezTo>
                <a:cubicBezTo>
                  <a:pt x="18" y="23"/>
                  <a:pt x="17" y="25"/>
                  <a:pt x="17" y="28"/>
                </a:cubicBezTo>
                <a:cubicBezTo>
                  <a:pt x="17" y="41"/>
                  <a:pt x="17" y="41"/>
                  <a:pt x="17" y="41"/>
                </a:cubicBezTo>
                <a:cubicBezTo>
                  <a:pt x="17" y="44"/>
                  <a:pt x="18" y="48"/>
                  <a:pt x="21" y="50"/>
                </a:cubicBezTo>
                <a:close/>
              </a:path>
            </a:pathLst>
          </a:custGeom>
          <a:solidFill>
            <a:schemeClr val="tx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149" name="矩形 52"/>
          <p:cNvSpPr>
            <a:spLocks noChangeArrowheads="1"/>
          </p:cNvSpPr>
          <p:nvPr/>
        </p:nvSpPr>
        <p:spPr bwMode="auto">
          <a:xfrm>
            <a:off x="5648325" y="31750"/>
            <a:ext cx="3676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280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rPr>
              <a:t>The Coolest Design</a:t>
            </a:r>
          </a:p>
        </p:txBody>
      </p:sp>
      <p:sp>
        <p:nvSpPr>
          <p:cNvPr id="6150" name="矩形 53"/>
          <p:cNvSpPr>
            <a:spLocks noChangeArrowheads="1"/>
          </p:cNvSpPr>
          <p:nvPr/>
        </p:nvSpPr>
        <p:spPr bwMode="auto">
          <a:xfrm>
            <a:off x="4500563" y="482600"/>
            <a:ext cx="460851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r" eaLnBrk="1" hangingPunct="1">
              <a:spcBef>
                <a:spcPct val="0"/>
              </a:spcBef>
              <a:buFont typeface="Arial" panose="020B0604020202020204" pitchFamily="34" charset="0"/>
              <a:buNone/>
            </a:pPr>
            <a:r>
              <a:rPr lang="en-US" altLang="zh-CN" sz="100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rPr>
              <a:t>Lorem ipsum dolor sit amet, consectetur adipisicing elit, sed do eiusmod tempor incididunt ut labore et dolore magna aliqua.</a:t>
            </a:r>
            <a:endParaRPr lang="zh-CN" altLang="en-US" sz="1800">
              <a:latin typeface="Arial" panose="020B0604020202020204" pitchFamily="34" charset="0"/>
            </a:endParaRPr>
          </a:p>
        </p:txBody>
      </p:sp>
      <p:grpSp>
        <p:nvGrpSpPr>
          <p:cNvPr id="6151" name="组合 2"/>
          <p:cNvGrpSpPr/>
          <p:nvPr/>
        </p:nvGrpSpPr>
        <p:grpSpPr bwMode="auto">
          <a:xfrm>
            <a:off x="-1900238" y="868363"/>
            <a:ext cx="6427788" cy="6429375"/>
            <a:chOff x="0" y="0"/>
            <a:chExt cx="6428044" cy="6429600"/>
          </a:xfrm>
        </p:grpSpPr>
        <p:sp>
          <p:nvSpPr>
            <p:cNvPr id="6167" name="椭圆 15"/>
            <p:cNvSpPr>
              <a:spLocks noChangeArrowheads="1"/>
            </p:cNvSpPr>
            <p:nvPr/>
          </p:nvSpPr>
          <p:spPr bwMode="auto">
            <a:xfrm>
              <a:off x="0" y="0"/>
              <a:ext cx="6428044" cy="6429600"/>
            </a:xfrm>
            <a:prstGeom prst="ellipse">
              <a:avLst/>
            </a:prstGeom>
            <a:solidFill>
              <a:srgbClr val="92BEA2"/>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6168" name="椭圆 1"/>
            <p:cNvSpPr>
              <a:spLocks noChangeArrowheads="1"/>
            </p:cNvSpPr>
            <p:nvPr/>
          </p:nvSpPr>
          <p:spPr bwMode="auto">
            <a:xfrm>
              <a:off x="1159275" y="1119853"/>
              <a:ext cx="4176000" cy="4176464"/>
            </a:xfrm>
            <a:prstGeom prst="ellipse">
              <a:avLst/>
            </a:prstGeom>
            <a:solidFill>
              <a:srgbClr val="1976AF"/>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pic>
          <p:nvPicPr>
            <p:cNvPr id="6169" name="图片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3728" y="1835493"/>
              <a:ext cx="2430722"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52" name="矩形 17"/>
          <p:cNvSpPr>
            <a:spLocks noChangeArrowheads="1"/>
          </p:cNvSpPr>
          <p:nvPr/>
        </p:nvSpPr>
        <p:spPr bwMode="auto">
          <a:xfrm>
            <a:off x="4841875" y="2478088"/>
            <a:ext cx="34671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spcAft>
                <a:spcPts val="600"/>
              </a:spcAft>
              <a:buFont typeface="Arial" panose="020B0604020202020204" pitchFamily="34" charset="0"/>
              <a:buNone/>
            </a:pPr>
            <a:r>
              <a:rPr lang="en-US" altLang="zh-CN" sz="200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rPr>
              <a:t>Lorem ipsum dolor sit amet, consectetur adipisicing elit, sed do eiusmod tempor incididunt ut labore et dolore magna aliqua.</a:t>
            </a:r>
            <a:endParaRPr lang="zh-CN" altLang="en-US" sz="1800">
              <a:latin typeface="Arial" panose="020B0604020202020204" pitchFamily="34" charset="0"/>
            </a:endParaRPr>
          </a:p>
        </p:txBody>
      </p:sp>
      <p:sp>
        <p:nvSpPr>
          <p:cNvPr id="6153" name="矩形 18"/>
          <p:cNvSpPr>
            <a:spLocks noChangeArrowheads="1"/>
          </p:cNvSpPr>
          <p:nvPr/>
        </p:nvSpPr>
        <p:spPr bwMode="auto">
          <a:xfrm>
            <a:off x="4873625" y="1555750"/>
            <a:ext cx="2890838"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540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rPr>
              <a:t>Part 1</a:t>
            </a:r>
            <a:endParaRPr lang="zh-CN" altLang="en-US" sz="540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grpSp>
        <p:nvGrpSpPr>
          <p:cNvPr id="6154" name="组合 3"/>
          <p:cNvGrpSpPr/>
          <p:nvPr/>
        </p:nvGrpSpPr>
        <p:grpSpPr bwMode="auto">
          <a:xfrm>
            <a:off x="8780463" y="3511550"/>
            <a:ext cx="774700" cy="774700"/>
            <a:chOff x="0" y="0"/>
            <a:chExt cx="6428044" cy="6429600"/>
          </a:xfrm>
        </p:grpSpPr>
        <p:sp>
          <p:nvSpPr>
            <p:cNvPr id="6165" name="椭圆 19"/>
            <p:cNvSpPr>
              <a:spLocks noChangeArrowheads="1"/>
            </p:cNvSpPr>
            <p:nvPr/>
          </p:nvSpPr>
          <p:spPr bwMode="auto">
            <a:xfrm>
              <a:off x="0" y="0"/>
              <a:ext cx="6428044" cy="6429600"/>
            </a:xfrm>
            <a:prstGeom prst="ellipse">
              <a:avLst/>
            </a:prstGeom>
            <a:solidFill>
              <a:srgbClr val="92BEA2"/>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6166" name="椭圆 20"/>
            <p:cNvSpPr>
              <a:spLocks noChangeArrowheads="1"/>
            </p:cNvSpPr>
            <p:nvPr/>
          </p:nvSpPr>
          <p:spPr bwMode="auto">
            <a:xfrm>
              <a:off x="1159275" y="1119853"/>
              <a:ext cx="4176000" cy="4176464"/>
            </a:xfrm>
            <a:prstGeom prst="ellipse">
              <a:avLst/>
            </a:prstGeom>
            <a:solidFill>
              <a:srgbClr val="1976AF"/>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6155" name="组合 22"/>
          <p:cNvGrpSpPr/>
          <p:nvPr/>
        </p:nvGrpSpPr>
        <p:grpSpPr bwMode="auto">
          <a:xfrm>
            <a:off x="7858125" y="1608138"/>
            <a:ext cx="515938" cy="515937"/>
            <a:chOff x="0" y="0"/>
            <a:chExt cx="6428044" cy="6429600"/>
          </a:xfrm>
        </p:grpSpPr>
        <p:sp>
          <p:nvSpPr>
            <p:cNvPr id="6163" name="椭圆 23"/>
            <p:cNvSpPr>
              <a:spLocks noChangeArrowheads="1"/>
            </p:cNvSpPr>
            <p:nvPr/>
          </p:nvSpPr>
          <p:spPr bwMode="auto">
            <a:xfrm>
              <a:off x="0" y="0"/>
              <a:ext cx="6428044" cy="6429600"/>
            </a:xfrm>
            <a:prstGeom prst="ellipse">
              <a:avLst/>
            </a:prstGeom>
            <a:solidFill>
              <a:srgbClr val="92BEA2"/>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6164" name="椭圆 24"/>
            <p:cNvSpPr>
              <a:spLocks noChangeArrowheads="1"/>
            </p:cNvSpPr>
            <p:nvPr/>
          </p:nvSpPr>
          <p:spPr bwMode="auto">
            <a:xfrm>
              <a:off x="1159275" y="1119853"/>
              <a:ext cx="4176000" cy="4176464"/>
            </a:xfrm>
            <a:prstGeom prst="ellipse">
              <a:avLst/>
            </a:prstGeom>
            <a:solidFill>
              <a:srgbClr val="1976AF"/>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6156" name="组合 25"/>
          <p:cNvGrpSpPr/>
          <p:nvPr/>
        </p:nvGrpSpPr>
        <p:grpSpPr bwMode="auto">
          <a:xfrm>
            <a:off x="4025900" y="955675"/>
            <a:ext cx="515938" cy="515938"/>
            <a:chOff x="0" y="0"/>
            <a:chExt cx="6428044" cy="6429600"/>
          </a:xfrm>
        </p:grpSpPr>
        <p:sp>
          <p:nvSpPr>
            <p:cNvPr id="6161" name="椭圆 26"/>
            <p:cNvSpPr>
              <a:spLocks noChangeArrowheads="1"/>
            </p:cNvSpPr>
            <p:nvPr/>
          </p:nvSpPr>
          <p:spPr bwMode="auto">
            <a:xfrm>
              <a:off x="0" y="0"/>
              <a:ext cx="6428044" cy="6429600"/>
            </a:xfrm>
            <a:prstGeom prst="ellipse">
              <a:avLst/>
            </a:prstGeom>
            <a:solidFill>
              <a:srgbClr val="92BEA2"/>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6162" name="椭圆 27"/>
            <p:cNvSpPr>
              <a:spLocks noChangeArrowheads="1"/>
            </p:cNvSpPr>
            <p:nvPr/>
          </p:nvSpPr>
          <p:spPr bwMode="auto">
            <a:xfrm>
              <a:off x="1159275" y="1119853"/>
              <a:ext cx="4176000" cy="4176464"/>
            </a:xfrm>
            <a:prstGeom prst="ellipse">
              <a:avLst/>
            </a:prstGeom>
            <a:solidFill>
              <a:srgbClr val="1976AF"/>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6157" name="矩形 4"/>
          <p:cNvSpPr>
            <a:spLocks noChangeArrowheads="1"/>
          </p:cNvSpPr>
          <p:nvPr/>
        </p:nvSpPr>
        <p:spPr bwMode="auto">
          <a:xfrm rot="-2275261">
            <a:off x="3335338" y="1565275"/>
            <a:ext cx="854075" cy="87313"/>
          </a:xfrm>
          <a:prstGeom prst="rect">
            <a:avLst/>
          </a:prstGeom>
          <a:solidFill>
            <a:srgbClr val="92BEA2"/>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6158" name="矩形 29"/>
          <p:cNvSpPr>
            <a:spLocks noChangeArrowheads="1"/>
          </p:cNvSpPr>
          <p:nvPr/>
        </p:nvSpPr>
        <p:spPr bwMode="auto">
          <a:xfrm rot="491608">
            <a:off x="4443413" y="1458913"/>
            <a:ext cx="3540125" cy="55562"/>
          </a:xfrm>
          <a:prstGeom prst="rect">
            <a:avLst/>
          </a:prstGeom>
          <a:solidFill>
            <a:srgbClr val="92BEA2"/>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6159" name="矩形 30"/>
          <p:cNvSpPr>
            <a:spLocks noChangeArrowheads="1"/>
          </p:cNvSpPr>
          <p:nvPr/>
        </p:nvSpPr>
        <p:spPr bwMode="auto">
          <a:xfrm rot="3917743" flipV="1">
            <a:off x="7716044" y="2821781"/>
            <a:ext cx="1822450" cy="90488"/>
          </a:xfrm>
          <a:prstGeom prst="rect">
            <a:avLst/>
          </a:prstGeom>
          <a:solidFill>
            <a:srgbClr val="92BEA2"/>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6160" name="矩形 32"/>
          <p:cNvSpPr>
            <a:spLocks noChangeArrowheads="1"/>
          </p:cNvSpPr>
          <p:nvPr/>
        </p:nvSpPr>
        <p:spPr bwMode="auto">
          <a:xfrm rot="-663710">
            <a:off x="4238625" y="4346575"/>
            <a:ext cx="4702175" cy="238125"/>
          </a:xfrm>
          <a:prstGeom prst="rect">
            <a:avLst/>
          </a:prstGeom>
          <a:solidFill>
            <a:srgbClr val="92BEA2"/>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bg bwMode="auto">
      <p:bgPr>
        <a:solidFill>
          <a:srgbClr val="1976AF"/>
        </a:solidFill>
        <a:effectLst/>
      </p:bgPr>
    </p:bg>
    <p:spTree>
      <p:nvGrpSpPr>
        <p:cNvPr id="1" name=""/>
        <p:cNvGrpSpPr/>
        <p:nvPr/>
      </p:nvGrpSpPr>
      <p:grpSpPr>
        <a:xfrm>
          <a:off x="0" y="0"/>
          <a:ext cx="0" cy="0"/>
          <a:chOff x="0" y="0"/>
          <a:chExt cx="0" cy="0"/>
        </a:xfrm>
      </p:grpSpPr>
      <p:sp>
        <p:nvSpPr>
          <p:cNvPr id="7170" name="矩形 72"/>
          <p:cNvSpPr>
            <a:spLocks noChangeArrowheads="1"/>
          </p:cNvSpPr>
          <p:nvPr/>
        </p:nvSpPr>
        <p:spPr bwMode="auto">
          <a:xfrm>
            <a:off x="476250" y="176213"/>
            <a:ext cx="890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1pPr>
            <a:lvl2pPr marL="742950" indent="-285750" eaLnBrk="0" hangingPunct="0">
              <a:spcBef>
                <a:spcPct val="20000"/>
              </a:spcBef>
              <a:buChar char="–"/>
              <a:defRPr sz="28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2pPr>
            <a:lvl3pPr marL="1143000" indent="-228600" eaLnBrk="0" hangingPunct="0">
              <a:spcBef>
                <a:spcPct val="20000"/>
              </a:spcBef>
              <a:buChar char="•"/>
              <a:defRPr sz="24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3pPr>
            <a:lvl4pPr marL="16002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4pPr>
            <a:lvl5pPr marL="20574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9pPr>
          </a:lstStyle>
          <a:p>
            <a:pPr eaLnBrk="1" hangingPunct="1">
              <a:spcBef>
                <a:spcPct val="0"/>
              </a:spcBef>
              <a:buFont typeface="Arial" panose="020B0604020202020204" pitchFamily="34" charset="0"/>
              <a:buNone/>
            </a:pPr>
            <a:r>
              <a:rPr lang="en-US" altLang="zh-CN" sz="1800">
                <a:solidFill>
                  <a:schemeClr val="bg1"/>
                </a:solidFill>
              </a:rPr>
              <a:t>LOGO</a:t>
            </a:r>
          </a:p>
        </p:txBody>
      </p:sp>
      <p:sp>
        <p:nvSpPr>
          <p:cNvPr id="7171" name="Freeform 5658"/>
          <p:cNvSpPr>
            <a:spLocks noEditPoints="1" noChangeArrowheads="1"/>
          </p:cNvSpPr>
          <p:nvPr/>
        </p:nvSpPr>
        <p:spPr bwMode="auto">
          <a:xfrm>
            <a:off x="179388" y="165100"/>
            <a:ext cx="296862" cy="319088"/>
          </a:xfrm>
          <a:custGeom>
            <a:avLst/>
            <a:gdLst>
              <a:gd name="T0" fmla="*/ 215822915 w 70"/>
              <a:gd name="T1" fmla="*/ 54304523 h 75"/>
              <a:gd name="T2" fmla="*/ 377689041 w 70"/>
              <a:gd name="T3" fmla="*/ 199110912 h 75"/>
              <a:gd name="T4" fmla="*/ 215822915 w 70"/>
              <a:gd name="T5" fmla="*/ 343917301 h 75"/>
              <a:gd name="T6" fmla="*/ 71942385 w 70"/>
              <a:gd name="T7" fmla="*/ 199110912 h 75"/>
              <a:gd name="T8" fmla="*/ 215822915 w 70"/>
              <a:gd name="T9" fmla="*/ 54304523 h 75"/>
              <a:gd name="T10" fmla="*/ 1025149304 w 70"/>
              <a:gd name="T11" fmla="*/ 54304523 h 75"/>
              <a:gd name="T12" fmla="*/ 881268774 w 70"/>
              <a:gd name="T13" fmla="*/ 199110912 h 75"/>
              <a:gd name="T14" fmla="*/ 1025149304 w 70"/>
              <a:gd name="T15" fmla="*/ 343917301 h 75"/>
              <a:gd name="T16" fmla="*/ 1169034074 w 70"/>
              <a:gd name="T17" fmla="*/ 199110912 h 75"/>
              <a:gd name="T18" fmla="*/ 1025149304 w 70"/>
              <a:gd name="T19" fmla="*/ 54304523 h 75"/>
              <a:gd name="T20" fmla="*/ 881268774 w 70"/>
              <a:gd name="T21" fmla="*/ 905039931 h 75"/>
              <a:gd name="T22" fmla="*/ 881268774 w 70"/>
              <a:gd name="T23" fmla="*/ 1303257500 h 75"/>
              <a:gd name="T24" fmla="*/ 971196756 w 70"/>
              <a:gd name="T25" fmla="*/ 1303257500 h 75"/>
              <a:gd name="T26" fmla="*/ 1025149304 w 70"/>
              <a:gd name="T27" fmla="*/ 1013644722 h 75"/>
              <a:gd name="T28" fmla="*/ 1061120496 w 70"/>
              <a:gd name="T29" fmla="*/ 1303257500 h 75"/>
              <a:gd name="T30" fmla="*/ 1169034074 w 70"/>
              <a:gd name="T31" fmla="*/ 1303257500 h 75"/>
              <a:gd name="T32" fmla="*/ 1169034074 w 70"/>
              <a:gd name="T33" fmla="*/ 868838333 h 75"/>
              <a:gd name="T34" fmla="*/ 1258957815 w 70"/>
              <a:gd name="T35" fmla="*/ 742134870 h 75"/>
              <a:gd name="T36" fmla="*/ 1258957815 w 70"/>
              <a:gd name="T37" fmla="*/ 506822361 h 75"/>
              <a:gd name="T38" fmla="*/ 1115077285 w 70"/>
              <a:gd name="T39" fmla="*/ 380118898 h 75"/>
              <a:gd name="T40" fmla="*/ 935225563 w 70"/>
              <a:gd name="T41" fmla="*/ 380118898 h 75"/>
              <a:gd name="T42" fmla="*/ 899254370 w 70"/>
              <a:gd name="T43" fmla="*/ 380118898 h 75"/>
              <a:gd name="T44" fmla="*/ 935225563 w 70"/>
              <a:gd name="T45" fmla="*/ 506822361 h 75"/>
              <a:gd name="T46" fmla="*/ 935225563 w 70"/>
              <a:gd name="T47" fmla="*/ 742134870 h 75"/>
              <a:gd name="T48" fmla="*/ 881268774 w 70"/>
              <a:gd name="T49" fmla="*/ 905039931 h 75"/>
              <a:gd name="T50" fmla="*/ 629478907 w 70"/>
              <a:gd name="T51" fmla="*/ 0 h 75"/>
              <a:gd name="T52" fmla="*/ 791345033 w 70"/>
              <a:gd name="T53" fmla="*/ 162909315 h 75"/>
              <a:gd name="T54" fmla="*/ 629478907 w 70"/>
              <a:gd name="T55" fmla="*/ 307715704 h 75"/>
              <a:gd name="T56" fmla="*/ 467612782 w 70"/>
              <a:gd name="T57" fmla="*/ 162909315 h 75"/>
              <a:gd name="T58" fmla="*/ 629478907 w 70"/>
              <a:gd name="T59" fmla="*/ 0 h 75"/>
              <a:gd name="T60" fmla="*/ 791345033 w 70"/>
              <a:gd name="T61" fmla="*/ 886941259 h 75"/>
              <a:gd name="T62" fmla="*/ 791345033 w 70"/>
              <a:gd name="T63" fmla="*/ 1357562023 h 75"/>
              <a:gd name="T64" fmla="*/ 665450100 w 70"/>
              <a:gd name="T65" fmla="*/ 1357562023 h 75"/>
              <a:gd name="T66" fmla="*/ 629478907 w 70"/>
              <a:gd name="T67" fmla="*/ 1049846320 h 75"/>
              <a:gd name="T68" fmla="*/ 575522119 w 70"/>
              <a:gd name="T69" fmla="*/ 1357562023 h 75"/>
              <a:gd name="T70" fmla="*/ 449627185 w 70"/>
              <a:gd name="T71" fmla="*/ 1357562023 h 75"/>
              <a:gd name="T72" fmla="*/ 449627185 w 70"/>
              <a:gd name="T73" fmla="*/ 886941259 h 75"/>
              <a:gd name="T74" fmla="*/ 377689041 w 70"/>
              <a:gd name="T75" fmla="*/ 742134870 h 75"/>
              <a:gd name="T76" fmla="*/ 377689041 w 70"/>
              <a:gd name="T77" fmla="*/ 506822361 h 75"/>
              <a:gd name="T78" fmla="*/ 521569570 w 70"/>
              <a:gd name="T79" fmla="*/ 343917301 h 75"/>
              <a:gd name="T80" fmla="*/ 719402648 w 70"/>
              <a:gd name="T81" fmla="*/ 343917301 h 75"/>
              <a:gd name="T82" fmla="*/ 863287419 w 70"/>
              <a:gd name="T83" fmla="*/ 506822361 h 75"/>
              <a:gd name="T84" fmla="*/ 863287419 w 70"/>
              <a:gd name="T85" fmla="*/ 742134870 h 75"/>
              <a:gd name="T86" fmla="*/ 791345033 w 70"/>
              <a:gd name="T87" fmla="*/ 886941259 h 75"/>
              <a:gd name="T88" fmla="*/ 377689041 w 70"/>
              <a:gd name="T89" fmla="*/ 905039931 h 75"/>
              <a:gd name="T90" fmla="*/ 377689041 w 70"/>
              <a:gd name="T91" fmla="*/ 1303257500 h 75"/>
              <a:gd name="T92" fmla="*/ 269775463 w 70"/>
              <a:gd name="T93" fmla="*/ 1303257500 h 75"/>
              <a:gd name="T94" fmla="*/ 215822915 w 70"/>
              <a:gd name="T95" fmla="*/ 1013644722 h 75"/>
              <a:gd name="T96" fmla="*/ 179851722 w 70"/>
              <a:gd name="T97" fmla="*/ 1303257500 h 75"/>
              <a:gd name="T98" fmla="*/ 71942385 w 70"/>
              <a:gd name="T99" fmla="*/ 1303257500 h 75"/>
              <a:gd name="T100" fmla="*/ 71942385 w 70"/>
              <a:gd name="T101" fmla="*/ 868838333 h 75"/>
              <a:gd name="T102" fmla="*/ 0 w 70"/>
              <a:gd name="T103" fmla="*/ 742134870 h 75"/>
              <a:gd name="T104" fmla="*/ 0 w 70"/>
              <a:gd name="T105" fmla="*/ 506822361 h 75"/>
              <a:gd name="T106" fmla="*/ 125894933 w 70"/>
              <a:gd name="T107" fmla="*/ 380118898 h 75"/>
              <a:gd name="T108" fmla="*/ 305746656 w 70"/>
              <a:gd name="T109" fmla="*/ 380118898 h 75"/>
              <a:gd name="T110" fmla="*/ 341717848 w 70"/>
              <a:gd name="T111" fmla="*/ 380118898 h 75"/>
              <a:gd name="T112" fmla="*/ 305746656 w 70"/>
              <a:gd name="T113" fmla="*/ 506822361 h 75"/>
              <a:gd name="T114" fmla="*/ 305746656 w 70"/>
              <a:gd name="T115" fmla="*/ 742134870 h 75"/>
              <a:gd name="T116" fmla="*/ 377689041 w 70"/>
              <a:gd name="T117" fmla="*/ 905039931 h 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0"/>
              <a:gd name="T178" fmla="*/ 0 h 75"/>
              <a:gd name="T179" fmla="*/ 70 w 70"/>
              <a:gd name="T180" fmla="*/ 75 h 7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0" h="75">
                <a:moveTo>
                  <a:pt x="12" y="3"/>
                </a:moveTo>
                <a:cubicBezTo>
                  <a:pt x="17" y="3"/>
                  <a:pt x="21" y="6"/>
                  <a:pt x="21" y="11"/>
                </a:cubicBezTo>
                <a:cubicBezTo>
                  <a:pt x="21" y="15"/>
                  <a:pt x="17" y="19"/>
                  <a:pt x="12" y="19"/>
                </a:cubicBezTo>
                <a:cubicBezTo>
                  <a:pt x="8" y="19"/>
                  <a:pt x="4" y="15"/>
                  <a:pt x="4" y="11"/>
                </a:cubicBezTo>
                <a:cubicBezTo>
                  <a:pt x="4" y="6"/>
                  <a:pt x="8" y="3"/>
                  <a:pt x="12" y="3"/>
                </a:cubicBezTo>
                <a:close/>
                <a:moveTo>
                  <a:pt x="57" y="3"/>
                </a:moveTo>
                <a:cubicBezTo>
                  <a:pt x="52" y="3"/>
                  <a:pt x="49" y="6"/>
                  <a:pt x="49" y="11"/>
                </a:cubicBezTo>
                <a:cubicBezTo>
                  <a:pt x="49" y="15"/>
                  <a:pt x="52" y="19"/>
                  <a:pt x="57" y="19"/>
                </a:cubicBezTo>
                <a:cubicBezTo>
                  <a:pt x="61" y="19"/>
                  <a:pt x="65" y="15"/>
                  <a:pt x="65" y="11"/>
                </a:cubicBezTo>
                <a:cubicBezTo>
                  <a:pt x="65" y="6"/>
                  <a:pt x="61" y="3"/>
                  <a:pt x="57" y="3"/>
                </a:cubicBezTo>
                <a:close/>
                <a:moveTo>
                  <a:pt x="49" y="50"/>
                </a:moveTo>
                <a:cubicBezTo>
                  <a:pt x="49" y="72"/>
                  <a:pt x="49" y="72"/>
                  <a:pt x="49" y="72"/>
                </a:cubicBezTo>
                <a:cubicBezTo>
                  <a:pt x="54" y="72"/>
                  <a:pt x="54" y="72"/>
                  <a:pt x="54" y="72"/>
                </a:cubicBezTo>
                <a:cubicBezTo>
                  <a:pt x="57" y="56"/>
                  <a:pt x="57" y="56"/>
                  <a:pt x="57" y="56"/>
                </a:cubicBezTo>
                <a:cubicBezTo>
                  <a:pt x="59" y="72"/>
                  <a:pt x="59" y="72"/>
                  <a:pt x="59" y="72"/>
                </a:cubicBezTo>
                <a:cubicBezTo>
                  <a:pt x="65" y="72"/>
                  <a:pt x="65" y="72"/>
                  <a:pt x="65" y="72"/>
                </a:cubicBezTo>
                <a:cubicBezTo>
                  <a:pt x="65" y="48"/>
                  <a:pt x="65" y="48"/>
                  <a:pt x="65" y="48"/>
                </a:cubicBezTo>
                <a:cubicBezTo>
                  <a:pt x="68" y="46"/>
                  <a:pt x="70" y="44"/>
                  <a:pt x="70" y="41"/>
                </a:cubicBezTo>
                <a:cubicBezTo>
                  <a:pt x="70" y="28"/>
                  <a:pt x="70" y="28"/>
                  <a:pt x="70" y="28"/>
                </a:cubicBezTo>
                <a:cubicBezTo>
                  <a:pt x="70" y="24"/>
                  <a:pt x="66" y="21"/>
                  <a:pt x="62" y="21"/>
                </a:cubicBezTo>
                <a:cubicBezTo>
                  <a:pt x="52" y="21"/>
                  <a:pt x="52" y="21"/>
                  <a:pt x="52" y="21"/>
                </a:cubicBezTo>
                <a:cubicBezTo>
                  <a:pt x="52" y="21"/>
                  <a:pt x="51" y="21"/>
                  <a:pt x="50" y="21"/>
                </a:cubicBezTo>
                <a:cubicBezTo>
                  <a:pt x="52" y="23"/>
                  <a:pt x="52" y="25"/>
                  <a:pt x="52" y="28"/>
                </a:cubicBezTo>
                <a:cubicBezTo>
                  <a:pt x="52" y="41"/>
                  <a:pt x="52" y="41"/>
                  <a:pt x="52" y="41"/>
                </a:cubicBezTo>
                <a:cubicBezTo>
                  <a:pt x="52" y="44"/>
                  <a:pt x="51" y="48"/>
                  <a:pt x="49" y="50"/>
                </a:cubicBezTo>
                <a:close/>
                <a:moveTo>
                  <a:pt x="35" y="0"/>
                </a:moveTo>
                <a:cubicBezTo>
                  <a:pt x="40" y="0"/>
                  <a:pt x="44" y="4"/>
                  <a:pt x="44" y="9"/>
                </a:cubicBezTo>
                <a:cubicBezTo>
                  <a:pt x="44" y="13"/>
                  <a:pt x="40" y="17"/>
                  <a:pt x="35" y="17"/>
                </a:cubicBezTo>
                <a:cubicBezTo>
                  <a:pt x="30" y="17"/>
                  <a:pt x="26" y="13"/>
                  <a:pt x="26" y="9"/>
                </a:cubicBezTo>
                <a:cubicBezTo>
                  <a:pt x="26" y="4"/>
                  <a:pt x="30" y="0"/>
                  <a:pt x="35" y="0"/>
                </a:cubicBezTo>
                <a:close/>
                <a:moveTo>
                  <a:pt x="44" y="49"/>
                </a:moveTo>
                <a:cubicBezTo>
                  <a:pt x="44" y="75"/>
                  <a:pt x="44" y="75"/>
                  <a:pt x="44" y="75"/>
                </a:cubicBezTo>
                <a:cubicBezTo>
                  <a:pt x="37" y="75"/>
                  <a:pt x="37" y="75"/>
                  <a:pt x="37" y="75"/>
                </a:cubicBezTo>
                <a:cubicBezTo>
                  <a:pt x="35" y="58"/>
                  <a:pt x="35" y="58"/>
                  <a:pt x="35" y="58"/>
                </a:cubicBezTo>
                <a:cubicBezTo>
                  <a:pt x="32" y="75"/>
                  <a:pt x="32" y="75"/>
                  <a:pt x="32" y="75"/>
                </a:cubicBezTo>
                <a:cubicBezTo>
                  <a:pt x="25" y="75"/>
                  <a:pt x="25" y="75"/>
                  <a:pt x="25" y="75"/>
                </a:cubicBezTo>
                <a:cubicBezTo>
                  <a:pt x="25" y="49"/>
                  <a:pt x="25" y="49"/>
                  <a:pt x="25" y="49"/>
                </a:cubicBezTo>
                <a:cubicBezTo>
                  <a:pt x="23" y="47"/>
                  <a:pt x="21" y="44"/>
                  <a:pt x="21" y="41"/>
                </a:cubicBezTo>
                <a:cubicBezTo>
                  <a:pt x="21" y="28"/>
                  <a:pt x="21" y="28"/>
                  <a:pt x="21" y="28"/>
                </a:cubicBezTo>
                <a:cubicBezTo>
                  <a:pt x="21" y="23"/>
                  <a:pt x="25" y="19"/>
                  <a:pt x="29" y="19"/>
                </a:cubicBezTo>
                <a:cubicBezTo>
                  <a:pt x="40" y="19"/>
                  <a:pt x="40" y="19"/>
                  <a:pt x="40" y="19"/>
                </a:cubicBezTo>
                <a:cubicBezTo>
                  <a:pt x="45" y="19"/>
                  <a:pt x="48" y="23"/>
                  <a:pt x="48" y="28"/>
                </a:cubicBezTo>
                <a:cubicBezTo>
                  <a:pt x="48" y="41"/>
                  <a:pt x="48" y="41"/>
                  <a:pt x="48" y="41"/>
                </a:cubicBezTo>
                <a:cubicBezTo>
                  <a:pt x="48" y="44"/>
                  <a:pt x="46" y="47"/>
                  <a:pt x="44" y="49"/>
                </a:cubicBezTo>
                <a:close/>
                <a:moveTo>
                  <a:pt x="21" y="50"/>
                </a:moveTo>
                <a:cubicBezTo>
                  <a:pt x="21" y="72"/>
                  <a:pt x="21" y="72"/>
                  <a:pt x="21" y="72"/>
                </a:cubicBezTo>
                <a:cubicBezTo>
                  <a:pt x="15" y="72"/>
                  <a:pt x="15" y="72"/>
                  <a:pt x="15" y="72"/>
                </a:cubicBezTo>
                <a:cubicBezTo>
                  <a:pt x="12" y="56"/>
                  <a:pt x="12" y="56"/>
                  <a:pt x="12" y="56"/>
                </a:cubicBezTo>
                <a:cubicBezTo>
                  <a:pt x="10" y="72"/>
                  <a:pt x="10" y="72"/>
                  <a:pt x="10" y="72"/>
                </a:cubicBezTo>
                <a:cubicBezTo>
                  <a:pt x="4" y="72"/>
                  <a:pt x="4" y="72"/>
                  <a:pt x="4" y="72"/>
                </a:cubicBezTo>
                <a:cubicBezTo>
                  <a:pt x="4" y="48"/>
                  <a:pt x="4" y="48"/>
                  <a:pt x="4" y="48"/>
                </a:cubicBezTo>
                <a:cubicBezTo>
                  <a:pt x="1" y="46"/>
                  <a:pt x="0" y="44"/>
                  <a:pt x="0" y="41"/>
                </a:cubicBezTo>
                <a:cubicBezTo>
                  <a:pt x="0" y="28"/>
                  <a:pt x="0" y="28"/>
                  <a:pt x="0" y="28"/>
                </a:cubicBezTo>
                <a:cubicBezTo>
                  <a:pt x="0" y="24"/>
                  <a:pt x="3" y="21"/>
                  <a:pt x="7" y="21"/>
                </a:cubicBezTo>
                <a:cubicBezTo>
                  <a:pt x="17" y="21"/>
                  <a:pt x="17" y="21"/>
                  <a:pt x="17" y="21"/>
                </a:cubicBezTo>
                <a:cubicBezTo>
                  <a:pt x="18" y="21"/>
                  <a:pt x="18" y="21"/>
                  <a:pt x="19" y="21"/>
                </a:cubicBezTo>
                <a:cubicBezTo>
                  <a:pt x="18" y="23"/>
                  <a:pt x="17" y="25"/>
                  <a:pt x="17" y="28"/>
                </a:cubicBezTo>
                <a:cubicBezTo>
                  <a:pt x="17" y="41"/>
                  <a:pt x="17" y="41"/>
                  <a:pt x="17" y="41"/>
                </a:cubicBezTo>
                <a:cubicBezTo>
                  <a:pt x="17" y="44"/>
                  <a:pt x="18" y="48"/>
                  <a:pt x="21" y="5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172" name="矩形 74"/>
          <p:cNvSpPr>
            <a:spLocks noChangeArrowheads="1"/>
          </p:cNvSpPr>
          <p:nvPr/>
        </p:nvSpPr>
        <p:spPr bwMode="auto">
          <a:xfrm>
            <a:off x="5648325" y="31750"/>
            <a:ext cx="3676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1pPr>
            <a:lvl2pPr marL="742950" indent="-285750" eaLnBrk="0" hangingPunct="0">
              <a:spcBef>
                <a:spcPct val="20000"/>
              </a:spcBef>
              <a:buChar char="–"/>
              <a:defRPr sz="28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2pPr>
            <a:lvl3pPr marL="1143000" indent="-228600" eaLnBrk="0" hangingPunct="0">
              <a:spcBef>
                <a:spcPct val="20000"/>
              </a:spcBef>
              <a:buChar char="•"/>
              <a:defRPr sz="24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3pPr>
            <a:lvl4pPr marL="16002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4pPr>
            <a:lvl5pPr marL="20574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9pPr>
          </a:lstStyle>
          <a:p>
            <a:pPr eaLnBrk="1" hangingPunct="1">
              <a:spcBef>
                <a:spcPct val="0"/>
              </a:spcBef>
              <a:buFont typeface="Arial" panose="020B0604020202020204" pitchFamily="34" charset="0"/>
              <a:buNone/>
            </a:pPr>
            <a:r>
              <a:rPr lang="en-US" altLang="zh-CN" sz="2800">
                <a:solidFill>
                  <a:schemeClr val="bg1"/>
                </a:solidFill>
              </a:rPr>
              <a:t>The Coolest Design</a:t>
            </a:r>
          </a:p>
        </p:txBody>
      </p:sp>
      <p:sp>
        <p:nvSpPr>
          <p:cNvPr id="7173" name="矩形 75"/>
          <p:cNvSpPr>
            <a:spLocks noChangeArrowheads="1"/>
          </p:cNvSpPr>
          <p:nvPr/>
        </p:nvSpPr>
        <p:spPr bwMode="auto">
          <a:xfrm>
            <a:off x="4500563" y="482600"/>
            <a:ext cx="460851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1pPr>
            <a:lvl2pPr marL="742950" indent="-285750" eaLnBrk="0" hangingPunct="0">
              <a:spcBef>
                <a:spcPct val="20000"/>
              </a:spcBef>
              <a:buChar char="–"/>
              <a:defRPr sz="28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2pPr>
            <a:lvl3pPr marL="1143000" indent="-228600" eaLnBrk="0" hangingPunct="0">
              <a:spcBef>
                <a:spcPct val="20000"/>
              </a:spcBef>
              <a:buChar char="•"/>
              <a:defRPr sz="24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3pPr>
            <a:lvl4pPr marL="16002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4pPr>
            <a:lvl5pPr marL="20574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9pPr>
          </a:lstStyle>
          <a:p>
            <a:pPr algn="r" eaLnBrk="1" hangingPunct="1">
              <a:spcBef>
                <a:spcPct val="0"/>
              </a:spcBef>
              <a:buFont typeface="Arial" panose="020B0604020202020204" pitchFamily="34" charset="0"/>
              <a:buNone/>
            </a:pPr>
            <a:r>
              <a:rPr lang="en-US" altLang="zh-CN" sz="1000">
                <a:solidFill>
                  <a:schemeClr val="bg1"/>
                </a:solidFill>
              </a:rPr>
              <a:t>Lorem ipsum dolor sit amet, consectetur adipisicing elit, sed do eiusmod tempor incididunt ut labore et dolore magna aliqua.</a:t>
            </a:r>
            <a:endParaRPr lang="zh-CN" altLang="en-US" sz="1800">
              <a:latin typeface="Arial" panose="020B0604020202020204" pitchFamily="34" charset="0"/>
              <a:ea typeface="宋体" panose="02010600030101010101" pitchFamily="2" charset="-122"/>
            </a:endParaRPr>
          </a:p>
        </p:txBody>
      </p:sp>
      <p:sp>
        <p:nvSpPr>
          <p:cNvPr id="7174" name="矩形 6"/>
          <p:cNvSpPr>
            <a:spLocks noChangeArrowheads="1"/>
          </p:cNvSpPr>
          <p:nvPr/>
        </p:nvSpPr>
        <p:spPr bwMode="auto">
          <a:xfrm>
            <a:off x="7489825" y="1316038"/>
            <a:ext cx="4211638" cy="431800"/>
          </a:xfrm>
          <a:custGeom>
            <a:avLst/>
            <a:gdLst>
              <a:gd name="T0" fmla="*/ 0 w 1601714"/>
              <a:gd name="T1" fmla="*/ 0 h 432048"/>
              <a:gd name="T2" fmla="*/ 11074321 w 1601714"/>
              <a:gd name="T3" fmla="*/ 0 h 432048"/>
              <a:gd name="T4" fmla="*/ 10387128 w 1601714"/>
              <a:gd name="T5" fmla="*/ 431552 h 432048"/>
              <a:gd name="T6" fmla="*/ 0 w 1601714"/>
              <a:gd name="T7" fmla="*/ 431552 h 432048"/>
              <a:gd name="T8" fmla="*/ 0 w 1601714"/>
              <a:gd name="T9" fmla="*/ 0 h 432048"/>
              <a:gd name="T10" fmla="*/ 0 60000 65536"/>
              <a:gd name="T11" fmla="*/ 0 60000 65536"/>
              <a:gd name="T12" fmla="*/ 0 60000 65536"/>
              <a:gd name="T13" fmla="*/ 0 60000 65536"/>
              <a:gd name="T14" fmla="*/ 0 60000 65536"/>
              <a:gd name="T15" fmla="*/ 0 w 1601714"/>
              <a:gd name="T16" fmla="*/ 0 h 432048"/>
              <a:gd name="T17" fmla="*/ 1601714 w 1601714"/>
              <a:gd name="T18" fmla="*/ 432048 h 432048"/>
            </a:gdLst>
            <a:ahLst/>
            <a:cxnLst>
              <a:cxn ang="T10">
                <a:pos x="T0" y="T1"/>
              </a:cxn>
              <a:cxn ang="T11">
                <a:pos x="T2" y="T3"/>
              </a:cxn>
              <a:cxn ang="T12">
                <a:pos x="T4" y="T5"/>
              </a:cxn>
              <a:cxn ang="T13">
                <a:pos x="T6" y="T7"/>
              </a:cxn>
              <a:cxn ang="T14">
                <a:pos x="T8" y="T9"/>
              </a:cxn>
            </a:cxnLst>
            <a:rect l="T15" t="T16" r="T17" b="T18"/>
            <a:pathLst>
              <a:path w="1601714" h="432048">
                <a:moveTo>
                  <a:pt x="0" y="0"/>
                </a:moveTo>
                <a:lnTo>
                  <a:pt x="1601714" y="0"/>
                </a:lnTo>
                <a:lnTo>
                  <a:pt x="1502323" y="432048"/>
                </a:lnTo>
                <a:lnTo>
                  <a:pt x="0" y="432048"/>
                </a:lnTo>
                <a:lnTo>
                  <a:pt x="0" y="0"/>
                </a:lnTo>
                <a:close/>
              </a:path>
            </a:pathLst>
          </a:custGeom>
          <a:solidFill>
            <a:srgbClr val="FCD767"/>
          </a:solidFill>
          <a:ln>
            <a:noFill/>
          </a:ln>
          <a:extLst>
            <a:ext uri="{91240B29-F687-4F45-9708-019B960494DF}">
              <a14:hiddenLine xmlns:a14="http://schemas.microsoft.com/office/drawing/2010/main" w="25400">
                <a:solidFill>
                  <a:srgbClr val="395E8A"/>
                </a:solidFill>
                <a:bevel/>
              </a14:hiddenLine>
            </a:ext>
          </a:extLst>
        </p:spPr>
        <p:txBody>
          <a:bodyPr anchor="ctr"/>
          <a:lstStyle/>
          <a:p>
            <a:endParaRPr lang="zh-CN" altLang="en-US"/>
          </a:p>
        </p:txBody>
      </p:sp>
      <p:sp>
        <p:nvSpPr>
          <p:cNvPr id="7175" name="矩形 7"/>
          <p:cNvSpPr>
            <a:spLocks noChangeArrowheads="1"/>
          </p:cNvSpPr>
          <p:nvPr/>
        </p:nvSpPr>
        <p:spPr bwMode="auto">
          <a:xfrm>
            <a:off x="2884488" y="1311275"/>
            <a:ext cx="4564062" cy="431800"/>
          </a:xfrm>
          <a:prstGeom prst="rect">
            <a:avLst/>
          </a:prstGeom>
          <a:solidFill>
            <a:srgbClr val="92BEA2"/>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1pPr>
            <a:lvl2pPr marL="742950" indent="-285750" eaLnBrk="0" hangingPunct="0">
              <a:spcBef>
                <a:spcPct val="20000"/>
              </a:spcBef>
              <a:buChar char="–"/>
              <a:defRPr sz="28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2pPr>
            <a:lvl3pPr marL="1143000" indent="-228600" eaLnBrk="0" hangingPunct="0">
              <a:spcBef>
                <a:spcPct val="20000"/>
              </a:spcBef>
              <a:buChar char="•"/>
              <a:defRPr sz="24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3pPr>
            <a:lvl4pPr marL="16002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4pPr>
            <a:lvl5pPr marL="20574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9pPr>
          </a:lstStyle>
          <a:p>
            <a:pPr eaLnBrk="1" hangingPunct="1">
              <a:spcBef>
                <a:spcPct val="0"/>
              </a:spcBef>
              <a:buFont typeface="Arial" panose="020B0604020202020204" pitchFamily="34" charset="0"/>
              <a:buNone/>
            </a:pPr>
            <a:endParaRPr lang="zh-CN" altLang="zh-CN" sz="1800">
              <a:solidFill>
                <a:srgbClr val="000000"/>
              </a:solidFill>
            </a:endParaRPr>
          </a:p>
        </p:txBody>
      </p:sp>
      <p:sp>
        <p:nvSpPr>
          <p:cNvPr id="7176" name="TextBox 8"/>
          <p:cNvSpPr>
            <a:spLocks noChangeArrowheads="1"/>
          </p:cNvSpPr>
          <p:nvPr/>
        </p:nvSpPr>
        <p:spPr bwMode="auto">
          <a:xfrm>
            <a:off x="3070225" y="1747838"/>
            <a:ext cx="5041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1pPr>
            <a:lvl2pPr marL="742950" indent="-285750" eaLnBrk="0" hangingPunct="0">
              <a:spcBef>
                <a:spcPct val="20000"/>
              </a:spcBef>
              <a:buChar char="–"/>
              <a:defRPr sz="28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2pPr>
            <a:lvl3pPr marL="1143000" indent="-228600" eaLnBrk="0" hangingPunct="0">
              <a:spcBef>
                <a:spcPct val="20000"/>
              </a:spcBef>
              <a:buChar char="•"/>
              <a:defRPr sz="24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3pPr>
            <a:lvl4pPr marL="16002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4pPr>
            <a:lvl5pPr marL="20574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9pPr>
          </a:lstStyle>
          <a:p>
            <a:pPr eaLnBrk="1" hangingPunct="1">
              <a:lnSpc>
                <a:spcPct val="130000"/>
              </a:lnSpc>
              <a:spcBef>
                <a:spcPct val="0"/>
              </a:spcBef>
              <a:buFont typeface="Arial" panose="020B0604020202020204" pitchFamily="34" charset="0"/>
              <a:buNone/>
            </a:pPr>
            <a:r>
              <a:rPr lang="zh-CN" altLang="en-US" sz="1200">
                <a:solidFill>
                  <a:schemeClr val="bg1"/>
                </a:solidFill>
              </a:rPr>
              <a:t>您的说明文字或者小标题写在这里，您的说明文字或者小标题写在这里</a:t>
            </a:r>
            <a:endParaRPr lang="zh-CN" altLang="en-US" sz="1800">
              <a:latin typeface="Arial" panose="020B0604020202020204" pitchFamily="34" charset="0"/>
              <a:ea typeface="宋体" panose="02010600030101010101" pitchFamily="2" charset="-122"/>
            </a:endParaRPr>
          </a:p>
        </p:txBody>
      </p:sp>
      <p:sp>
        <p:nvSpPr>
          <p:cNvPr id="7177" name="椭圆 9"/>
          <p:cNvSpPr>
            <a:spLocks noChangeArrowheads="1"/>
          </p:cNvSpPr>
          <p:nvPr/>
        </p:nvSpPr>
        <p:spPr bwMode="auto">
          <a:xfrm>
            <a:off x="2711450" y="1311275"/>
            <a:ext cx="412750" cy="412750"/>
          </a:xfrm>
          <a:prstGeom prst="ellipse">
            <a:avLst/>
          </a:prstGeom>
          <a:solidFill>
            <a:srgbClr val="FCD767"/>
          </a:solidFill>
          <a:ln w="57150">
            <a:solidFill>
              <a:schemeClr val="bg1"/>
            </a:solidFill>
            <a:bevel/>
          </a:ln>
        </p:spPr>
        <p:txBody>
          <a:bodyPr lIns="0" tIns="0" rIns="0" bIns="0" anchor="ctr"/>
          <a:lstStyle>
            <a:lvl1pPr eaLnBrk="0" hangingPunct="0">
              <a:spcBef>
                <a:spcPct val="20000"/>
              </a:spcBef>
              <a:buChar char="•"/>
              <a:defRPr sz="32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1pPr>
            <a:lvl2pPr marL="742950" indent="-285750" eaLnBrk="0" hangingPunct="0">
              <a:spcBef>
                <a:spcPct val="20000"/>
              </a:spcBef>
              <a:buChar char="–"/>
              <a:defRPr sz="28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2pPr>
            <a:lvl3pPr marL="1143000" indent="-228600" eaLnBrk="0" hangingPunct="0">
              <a:spcBef>
                <a:spcPct val="20000"/>
              </a:spcBef>
              <a:buChar char="•"/>
              <a:defRPr sz="24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3pPr>
            <a:lvl4pPr marL="16002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4pPr>
            <a:lvl5pPr marL="20574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9pPr>
          </a:lstStyle>
          <a:p>
            <a:pPr algn="ctr" eaLnBrk="1" hangingPunct="1">
              <a:spcBef>
                <a:spcPct val="0"/>
              </a:spcBef>
              <a:buFont typeface="Arial" panose="020B0604020202020204" pitchFamily="34" charset="0"/>
              <a:buNone/>
            </a:pPr>
            <a:r>
              <a:rPr lang="en-US" altLang="zh-CN" sz="2400"/>
              <a:t>1</a:t>
            </a:r>
            <a:endParaRPr lang="zh-CN" altLang="en-US" sz="2400"/>
          </a:p>
        </p:txBody>
      </p:sp>
      <p:sp>
        <p:nvSpPr>
          <p:cNvPr id="7178" name="TextBox 146"/>
          <p:cNvSpPr>
            <a:spLocks noChangeArrowheads="1"/>
          </p:cNvSpPr>
          <p:nvPr/>
        </p:nvSpPr>
        <p:spPr bwMode="auto">
          <a:xfrm>
            <a:off x="3243263" y="1363663"/>
            <a:ext cx="1911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spcBef>
                <a:spcPct val="20000"/>
              </a:spcBef>
              <a:buChar char="•"/>
              <a:defRPr sz="32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1pPr>
            <a:lvl2pPr marL="742950" indent="-285750" eaLnBrk="0" hangingPunct="0">
              <a:spcBef>
                <a:spcPct val="20000"/>
              </a:spcBef>
              <a:buChar char="–"/>
              <a:defRPr sz="28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2pPr>
            <a:lvl3pPr marL="1143000" indent="-228600" eaLnBrk="0" hangingPunct="0">
              <a:spcBef>
                <a:spcPct val="20000"/>
              </a:spcBef>
              <a:buChar char="•"/>
              <a:defRPr sz="24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3pPr>
            <a:lvl4pPr marL="16002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4pPr>
            <a:lvl5pPr marL="20574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9pPr>
          </a:lstStyle>
          <a:p>
            <a:pPr eaLnBrk="1" hangingPunct="1">
              <a:spcBef>
                <a:spcPct val="0"/>
              </a:spcBef>
              <a:buFont typeface="Arial" panose="020B0604020202020204" pitchFamily="34" charset="0"/>
              <a:buNone/>
            </a:pPr>
            <a:r>
              <a:rPr lang="zh-CN" altLang="en-US" sz="1400">
                <a:solidFill>
                  <a:schemeClr val="bg1"/>
                </a:solidFill>
              </a:rPr>
              <a:t>单击此处添加标题</a:t>
            </a:r>
            <a:endParaRPr lang="en-US" altLang="zh-CN" sz="1400">
              <a:solidFill>
                <a:schemeClr val="bg1"/>
              </a:solidFill>
            </a:endParaRPr>
          </a:p>
        </p:txBody>
      </p:sp>
      <p:sp>
        <p:nvSpPr>
          <p:cNvPr id="7179" name="矩形 9"/>
          <p:cNvSpPr>
            <a:spLocks noChangeArrowheads="1"/>
          </p:cNvSpPr>
          <p:nvPr/>
        </p:nvSpPr>
        <p:spPr bwMode="auto">
          <a:xfrm>
            <a:off x="7488238" y="2557463"/>
            <a:ext cx="3430587" cy="431800"/>
          </a:xfrm>
          <a:custGeom>
            <a:avLst/>
            <a:gdLst>
              <a:gd name="T0" fmla="*/ 0 w 1304591"/>
              <a:gd name="T1" fmla="*/ 0 h 432048"/>
              <a:gd name="T2" fmla="*/ 9021162 w 1304591"/>
              <a:gd name="T3" fmla="*/ 4859 h 432048"/>
              <a:gd name="T4" fmla="*/ 8247595 w 1304591"/>
              <a:gd name="T5" fmla="*/ 431552 h 432048"/>
              <a:gd name="T6" fmla="*/ 0 w 1304591"/>
              <a:gd name="T7" fmla="*/ 431552 h 432048"/>
              <a:gd name="T8" fmla="*/ 0 w 1304591"/>
              <a:gd name="T9" fmla="*/ 0 h 432048"/>
              <a:gd name="T10" fmla="*/ 0 60000 65536"/>
              <a:gd name="T11" fmla="*/ 0 60000 65536"/>
              <a:gd name="T12" fmla="*/ 0 60000 65536"/>
              <a:gd name="T13" fmla="*/ 0 60000 65536"/>
              <a:gd name="T14" fmla="*/ 0 60000 65536"/>
              <a:gd name="T15" fmla="*/ 0 w 1304591"/>
              <a:gd name="T16" fmla="*/ 0 h 432048"/>
              <a:gd name="T17" fmla="*/ 1304591 w 1304591"/>
              <a:gd name="T18" fmla="*/ 432048 h 432048"/>
            </a:gdLst>
            <a:ahLst/>
            <a:cxnLst>
              <a:cxn ang="T10">
                <a:pos x="T0" y="T1"/>
              </a:cxn>
              <a:cxn ang="T11">
                <a:pos x="T2" y="T3"/>
              </a:cxn>
              <a:cxn ang="T12">
                <a:pos x="T4" y="T5"/>
              </a:cxn>
              <a:cxn ang="T13">
                <a:pos x="T6" y="T7"/>
              </a:cxn>
              <a:cxn ang="T14">
                <a:pos x="T8" y="T9"/>
              </a:cxn>
            </a:cxnLst>
            <a:rect l="T15" t="T16" r="T17" b="T18"/>
            <a:pathLst>
              <a:path w="1304591" h="432048">
                <a:moveTo>
                  <a:pt x="0" y="0"/>
                </a:moveTo>
                <a:lnTo>
                  <a:pt x="1304591" y="4865"/>
                </a:lnTo>
                <a:lnTo>
                  <a:pt x="1192722" y="432048"/>
                </a:lnTo>
                <a:lnTo>
                  <a:pt x="0" y="432048"/>
                </a:lnTo>
                <a:lnTo>
                  <a:pt x="0" y="0"/>
                </a:lnTo>
                <a:close/>
              </a:path>
            </a:pathLst>
          </a:custGeom>
          <a:solidFill>
            <a:srgbClr val="FCD767"/>
          </a:solidFill>
          <a:ln>
            <a:noFill/>
          </a:ln>
          <a:extLst>
            <a:ext uri="{91240B29-F687-4F45-9708-019B960494DF}">
              <a14:hiddenLine xmlns:a14="http://schemas.microsoft.com/office/drawing/2010/main" w="25400">
                <a:solidFill>
                  <a:srgbClr val="395E8A"/>
                </a:solidFill>
                <a:bevel/>
              </a14:hiddenLine>
            </a:ext>
          </a:extLst>
        </p:spPr>
        <p:txBody>
          <a:bodyPr anchor="ctr"/>
          <a:lstStyle/>
          <a:p>
            <a:endParaRPr lang="zh-CN" altLang="en-US"/>
          </a:p>
        </p:txBody>
      </p:sp>
      <p:sp>
        <p:nvSpPr>
          <p:cNvPr id="7180" name="矩形 13"/>
          <p:cNvSpPr>
            <a:spLocks noChangeArrowheads="1"/>
          </p:cNvSpPr>
          <p:nvPr/>
        </p:nvSpPr>
        <p:spPr bwMode="auto">
          <a:xfrm>
            <a:off x="2860675" y="2557463"/>
            <a:ext cx="4587875" cy="431800"/>
          </a:xfrm>
          <a:prstGeom prst="rect">
            <a:avLst/>
          </a:prstGeom>
          <a:solidFill>
            <a:srgbClr val="92BEA2"/>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1pPr>
            <a:lvl2pPr marL="742950" indent="-285750" eaLnBrk="0" hangingPunct="0">
              <a:spcBef>
                <a:spcPct val="20000"/>
              </a:spcBef>
              <a:buChar char="–"/>
              <a:defRPr sz="28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2pPr>
            <a:lvl3pPr marL="1143000" indent="-228600" eaLnBrk="0" hangingPunct="0">
              <a:spcBef>
                <a:spcPct val="20000"/>
              </a:spcBef>
              <a:buChar char="•"/>
              <a:defRPr sz="24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3pPr>
            <a:lvl4pPr marL="16002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4pPr>
            <a:lvl5pPr marL="20574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9pPr>
          </a:lstStyle>
          <a:p>
            <a:pPr eaLnBrk="1" hangingPunct="1">
              <a:spcBef>
                <a:spcPct val="0"/>
              </a:spcBef>
              <a:buFont typeface="Arial" panose="020B0604020202020204" pitchFamily="34" charset="0"/>
              <a:buNone/>
            </a:pPr>
            <a:endParaRPr lang="zh-CN" altLang="zh-CN" sz="1800">
              <a:solidFill>
                <a:srgbClr val="000000"/>
              </a:solidFill>
            </a:endParaRPr>
          </a:p>
        </p:txBody>
      </p:sp>
      <p:sp>
        <p:nvSpPr>
          <p:cNvPr id="7181" name="椭圆 14"/>
          <p:cNvSpPr>
            <a:spLocks noChangeArrowheads="1"/>
          </p:cNvSpPr>
          <p:nvPr/>
        </p:nvSpPr>
        <p:spPr bwMode="auto">
          <a:xfrm>
            <a:off x="2711450" y="2566988"/>
            <a:ext cx="412750" cy="412750"/>
          </a:xfrm>
          <a:prstGeom prst="ellipse">
            <a:avLst/>
          </a:prstGeom>
          <a:solidFill>
            <a:srgbClr val="FCD767"/>
          </a:solidFill>
          <a:ln w="57150">
            <a:solidFill>
              <a:schemeClr val="bg1"/>
            </a:solidFill>
            <a:bevel/>
          </a:ln>
        </p:spPr>
        <p:txBody>
          <a:bodyPr lIns="0" tIns="0" rIns="0" bIns="0" anchor="ctr"/>
          <a:lstStyle>
            <a:lvl1pPr eaLnBrk="0" hangingPunct="0">
              <a:spcBef>
                <a:spcPct val="20000"/>
              </a:spcBef>
              <a:buChar char="•"/>
              <a:defRPr sz="32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1pPr>
            <a:lvl2pPr marL="742950" indent="-285750" eaLnBrk="0" hangingPunct="0">
              <a:spcBef>
                <a:spcPct val="20000"/>
              </a:spcBef>
              <a:buChar char="–"/>
              <a:defRPr sz="28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2pPr>
            <a:lvl3pPr marL="1143000" indent="-228600" eaLnBrk="0" hangingPunct="0">
              <a:spcBef>
                <a:spcPct val="20000"/>
              </a:spcBef>
              <a:buChar char="•"/>
              <a:defRPr sz="24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3pPr>
            <a:lvl4pPr marL="16002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4pPr>
            <a:lvl5pPr marL="20574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9pPr>
          </a:lstStyle>
          <a:p>
            <a:pPr algn="ctr" eaLnBrk="1" hangingPunct="1">
              <a:spcBef>
                <a:spcPct val="0"/>
              </a:spcBef>
              <a:buFont typeface="Arial" panose="020B0604020202020204" pitchFamily="34" charset="0"/>
              <a:buNone/>
            </a:pPr>
            <a:r>
              <a:rPr lang="en-US" altLang="zh-CN" sz="2400"/>
              <a:t>2</a:t>
            </a:r>
            <a:endParaRPr lang="zh-CN" altLang="en-US" sz="2400"/>
          </a:p>
        </p:txBody>
      </p:sp>
      <p:sp>
        <p:nvSpPr>
          <p:cNvPr id="7182" name="TextBox 12"/>
          <p:cNvSpPr>
            <a:spLocks noChangeArrowheads="1"/>
          </p:cNvSpPr>
          <p:nvPr/>
        </p:nvSpPr>
        <p:spPr bwMode="auto">
          <a:xfrm>
            <a:off x="3070225" y="2995613"/>
            <a:ext cx="5040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1pPr>
            <a:lvl2pPr marL="742950" indent="-285750" eaLnBrk="0" hangingPunct="0">
              <a:spcBef>
                <a:spcPct val="20000"/>
              </a:spcBef>
              <a:buChar char="–"/>
              <a:defRPr sz="28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2pPr>
            <a:lvl3pPr marL="1143000" indent="-228600" eaLnBrk="0" hangingPunct="0">
              <a:spcBef>
                <a:spcPct val="20000"/>
              </a:spcBef>
              <a:buChar char="•"/>
              <a:defRPr sz="24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3pPr>
            <a:lvl4pPr marL="16002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4pPr>
            <a:lvl5pPr marL="20574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9pPr>
          </a:lstStyle>
          <a:p>
            <a:pPr eaLnBrk="1" hangingPunct="1">
              <a:lnSpc>
                <a:spcPct val="130000"/>
              </a:lnSpc>
              <a:spcBef>
                <a:spcPct val="0"/>
              </a:spcBef>
              <a:buFont typeface="Arial" panose="020B0604020202020204" pitchFamily="34" charset="0"/>
              <a:buNone/>
            </a:pPr>
            <a:r>
              <a:rPr lang="zh-CN" altLang="en-US" sz="1200">
                <a:solidFill>
                  <a:schemeClr val="bg1"/>
                </a:solidFill>
              </a:rPr>
              <a:t>您的说明文字或者小标题写在这里，您的说明文字或者小标题写在这里</a:t>
            </a:r>
            <a:endParaRPr lang="zh-CN" altLang="en-US" sz="1800">
              <a:latin typeface="Arial" panose="020B0604020202020204" pitchFamily="34" charset="0"/>
              <a:ea typeface="宋体" panose="02010600030101010101" pitchFamily="2" charset="-122"/>
            </a:endParaRPr>
          </a:p>
        </p:txBody>
      </p:sp>
      <p:sp>
        <p:nvSpPr>
          <p:cNvPr id="7183" name="TextBox 146"/>
          <p:cNvSpPr>
            <a:spLocks noChangeArrowheads="1"/>
          </p:cNvSpPr>
          <p:nvPr/>
        </p:nvSpPr>
        <p:spPr bwMode="auto">
          <a:xfrm>
            <a:off x="3243263" y="2619375"/>
            <a:ext cx="1911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spcBef>
                <a:spcPct val="20000"/>
              </a:spcBef>
              <a:buChar char="•"/>
              <a:defRPr sz="32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1pPr>
            <a:lvl2pPr marL="742950" indent="-285750" eaLnBrk="0" hangingPunct="0">
              <a:spcBef>
                <a:spcPct val="20000"/>
              </a:spcBef>
              <a:buChar char="–"/>
              <a:defRPr sz="28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2pPr>
            <a:lvl3pPr marL="1143000" indent="-228600" eaLnBrk="0" hangingPunct="0">
              <a:spcBef>
                <a:spcPct val="20000"/>
              </a:spcBef>
              <a:buChar char="•"/>
              <a:defRPr sz="24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3pPr>
            <a:lvl4pPr marL="16002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4pPr>
            <a:lvl5pPr marL="20574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9pPr>
          </a:lstStyle>
          <a:p>
            <a:pPr eaLnBrk="1" hangingPunct="1">
              <a:spcBef>
                <a:spcPct val="0"/>
              </a:spcBef>
              <a:buFont typeface="Arial" panose="020B0604020202020204" pitchFamily="34" charset="0"/>
              <a:buNone/>
            </a:pPr>
            <a:r>
              <a:rPr lang="zh-CN" altLang="en-US" sz="1400">
                <a:solidFill>
                  <a:schemeClr val="bg1"/>
                </a:solidFill>
              </a:rPr>
              <a:t>单击此处添加标题</a:t>
            </a:r>
            <a:endParaRPr lang="en-US" altLang="zh-CN" sz="1400">
              <a:solidFill>
                <a:schemeClr val="bg1"/>
              </a:solidFill>
            </a:endParaRPr>
          </a:p>
        </p:txBody>
      </p:sp>
      <p:sp>
        <p:nvSpPr>
          <p:cNvPr id="7184" name="矩形 13"/>
          <p:cNvSpPr>
            <a:spLocks noChangeArrowheads="1"/>
          </p:cNvSpPr>
          <p:nvPr/>
        </p:nvSpPr>
        <p:spPr bwMode="auto">
          <a:xfrm>
            <a:off x="7488238" y="3805238"/>
            <a:ext cx="2643187" cy="431800"/>
          </a:xfrm>
          <a:custGeom>
            <a:avLst/>
            <a:gdLst>
              <a:gd name="T0" fmla="*/ 0 w 1004936"/>
              <a:gd name="T1" fmla="*/ 0 h 432048"/>
              <a:gd name="T2" fmla="*/ 6952122 w 1004936"/>
              <a:gd name="T3" fmla="*/ 0 h 432048"/>
              <a:gd name="T4" fmla="*/ 6254423 w 1004936"/>
              <a:gd name="T5" fmla="*/ 431552 h 432048"/>
              <a:gd name="T6" fmla="*/ 0 w 1004936"/>
              <a:gd name="T7" fmla="*/ 431552 h 432048"/>
              <a:gd name="T8" fmla="*/ 0 w 1004936"/>
              <a:gd name="T9" fmla="*/ 0 h 432048"/>
              <a:gd name="T10" fmla="*/ 0 60000 65536"/>
              <a:gd name="T11" fmla="*/ 0 60000 65536"/>
              <a:gd name="T12" fmla="*/ 0 60000 65536"/>
              <a:gd name="T13" fmla="*/ 0 60000 65536"/>
              <a:gd name="T14" fmla="*/ 0 60000 65536"/>
              <a:gd name="T15" fmla="*/ 0 w 1004936"/>
              <a:gd name="T16" fmla="*/ 0 h 432048"/>
              <a:gd name="T17" fmla="*/ 1004936 w 1004936"/>
              <a:gd name="T18" fmla="*/ 432048 h 432048"/>
            </a:gdLst>
            <a:ahLst/>
            <a:cxnLst>
              <a:cxn ang="T10">
                <a:pos x="T0" y="T1"/>
              </a:cxn>
              <a:cxn ang="T11">
                <a:pos x="T2" y="T3"/>
              </a:cxn>
              <a:cxn ang="T12">
                <a:pos x="T4" y="T5"/>
              </a:cxn>
              <a:cxn ang="T13">
                <a:pos x="T6" y="T7"/>
              </a:cxn>
              <a:cxn ang="T14">
                <a:pos x="T8" y="T9"/>
              </a:cxn>
            </a:cxnLst>
            <a:rect l="T15" t="T16" r="T17" b="T18"/>
            <a:pathLst>
              <a:path w="1004936" h="432048">
                <a:moveTo>
                  <a:pt x="0" y="0"/>
                </a:moveTo>
                <a:lnTo>
                  <a:pt x="1004936" y="0"/>
                </a:lnTo>
                <a:lnTo>
                  <a:pt x="904083" y="432048"/>
                </a:lnTo>
                <a:lnTo>
                  <a:pt x="0" y="432048"/>
                </a:lnTo>
                <a:lnTo>
                  <a:pt x="0" y="0"/>
                </a:lnTo>
                <a:close/>
              </a:path>
            </a:pathLst>
          </a:custGeom>
          <a:solidFill>
            <a:srgbClr val="FCD767"/>
          </a:solidFill>
          <a:ln>
            <a:noFill/>
          </a:ln>
          <a:extLst>
            <a:ext uri="{91240B29-F687-4F45-9708-019B960494DF}">
              <a14:hiddenLine xmlns:a14="http://schemas.microsoft.com/office/drawing/2010/main" w="25400">
                <a:solidFill>
                  <a:srgbClr val="395E8A"/>
                </a:solidFill>
                <a:bevel/>
              </a14:hiddenLine>
            </a:ext>
          </a:extLst>
        </p:spPr>
        <p:txBody>
          <a:bodyPr anchor="ctr"/>
          <a:lstStyle/>
          <a:p>
            <a:endParaRPr lang="zh-CN" altLang="en-US"/>
          </a:p>
        </p:txBody>
      </p:sp>
      <p:sp>
        <p:nvSpPr>
          <p:cNvPr id="7185" name="矩形 19"/>
          <p:cNvSpPr>
            <a:spLocks noChangeArrowheads="1"/>
          </p:cNvSpPr>
          <p:nvPr/>
        </p:nvSpPr>
        <p:spPr bwMode="auto">
          <a:xfrm>
            <a:off x="2860675" y="3805238"/>
            <a:ext cx="4587875" cy="431800"/>
          </a:xfrm>
          <a:prstGeom prst="rect">
            <a:avLst/>
          </a:prstGeom>
          <a:solidFill>
            <a:srgbClr val="92BEA2"/>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1pPr>
            <a:lvl2pPr marL="742950" indent="-285750" eaLnBrk="0" hangingPunct="0">
              <a:spcBef>
                <a:spcPct val="20000"/>
              </a:spcBef>
              <a:buChar char="–"/>
              <a:defRPr sz="28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2pPr>
            <a:lvl3pPr marL="1143000" indent="-228600" eaLnBrk="0" hangingPunct="0">
              <a:spcBef>
                <a:spcPct val="20000"/>
              </a:spcBef>
              <a:buChar char="•"/>
              <a:defRPr sz="24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3pPr>
            <a:lvl4pPr marL="16002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4pPr>
            <a:lvl5pPr marL="20574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9pPr>
          </a:lstStyle>
          <a:p>
            <a:pPr eaLnBrk="1" hangingPunct="1">
              <a:spcBef>
                <a:spcPct val="0"/>
              </a:spcBef>
              <a:buFont typeface="Arial" panose="020B0604020202020204" pitchFamily="34" charset="0"/>
              <a:buNone/>
            </a:pPr>
            <a:endParaRPr lang="zh-CN" altLang="zh-CN" sz="1800">
              <a:solidFill>
                <a:srgbClr val="000000"/>
              </a:solidFill>
            </a:endParaRPr>
          </a:p>
        </p:txBody>
      </p:sp>
      <p:sp>
        <p:nvSpPr>
          <p:cNvPr id="7186" name="椭圆 20"/>
          <p:cNvSpPr>
            <a:spLocks noChangeArrowheads="1"/>
          </p:cNvSpPr>
          <p:nvPr/>
        </p:nvSpPr>
        <p:spPr bwMode="auto">
          <a:xfrm>
            <a:off x="2711450" y="3814763"/>
            <a:ext cx="412750" cy="412750"/>
          </a:xfrm>
          <a:prstGeom prst="ellipse">
            <a:avLst/>
          </a:prstGeom>
          <a:solidFill>
            <a:srgbClr val="FCD767"/>
          </a:solidFill>
          <a:ln w="57150">
            <a:solidFill>
              <a:schemeClr val="bg1"/>
            </a:solidFill>
            <a:bevel/>
          </a:ln>
        </p:spPr>
        <p:txBody>
          <a:bodyPr lIns="0" tIns="0" rIns="0" bIns="0" anchor="ctr"/>
          <a:lstStyle>
            <a:lvl1pPr eaLnBrk="0" hangingPunct="0">
              <a:spcBef>
                <a:spcPct val="20000"/>
              </a:spcBef>
              <a:buChar char="•"/>
              <a:defRPr sz="32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1pPr>
            <a:lvl2pPr marL="742950" indent="-285750" eaLnBrk="0" hangingPunct="0">
              <a:spcBef>
                <a:spcPct val="20000"/>
              </a:spcBef>
              <a:buChar char="–"/>
              <a:defRPr sz="28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2pPr>
            <a:lvl3pPr marL="1143000" indent="-228600" eaLnBrk="0" hangingPunct="0">
              <a:spcBef>
                <a:spcPct val="20000"/>
              </a:spcBef>
              <a:buChar char="•"/>
              <a:defRPr sz="24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3pPr>
            <a:lvl4pPr marL="16002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4pPr>
            <a:lvl5pPr marL="20574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9pPr>
          </a:lstStyle>
          <a:p>
            <a:pPr algn="ctr" eaLnBrk="1" hangingPunct="1">
              <a:spcBef>
                <a:spcPct val="0"/>
              </a:spcBef>
              <a:buFont typeface="Arial" panose="020B0604020202020204" pitchFamily="34" charset="0"/>
              <a:buNone/>
            </a:pPr>
            <a:r>
              <a:rPr lang="en-US" altLang="zh-CN" sz="2400"/>
              <a:t>3</a:t>
            </a:r>
            <a:endParaRPr lang="zh-CN" altLang="en-US" sz="2400"/>
          </a:p>
        </p:txBody>
      </p:sp>
      <p:sp>
        <p:nvSpPr>
          <p:cNvPr id="7187" name="TextBox 16"/>
          <p:cNvSpPr>
            <a:spLocks noChangeArrowheads="1"/>
          </p:cNvSpPr>
          <p:nvPr/>
        </p:nvSpPr>
        <p:spPr bwMode="auto">
          <a:xfrm>
            <a:off x="3070225" y="4241800"/>
            <a:ext cx="5041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1pPr>
            <a:lvl2pPr marL="742950" indent="-285750" eaLnBrk="0" hangingPunct="0">
              <a:spcBef>
                <a:spcPct val="20000"/>
              </a:spcBef>
              <a:buChar char="–"/>
              <a:defRPr sz="28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2pPr>
            <a:lvl3pPr marL="1143000" indent="-228600" eaLnBrk="0" hangingPunct="0">
              <a:spcBef>
                <a:spcPct val="20000"/>
              </a:spcBef>
              <a:buChar char="•"/>
              <a:defRPr sz="24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3pPr>
            <a:lvl4pPr marL="16002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4pPr>
            <a:lvl5pPr marL="20574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9pPr>
          </a:lstStyle>
          <a:p>
            <a:pPr eaLnBrk="1" hangingPunct="1">
              <a:lnSpc>
                <a:spcPct val="130000"/>
              </a:lnSpc>
              <a:spcBef>
                <a:spcPct val="0"/>
              </a:spcBef>
              <a:buFont typeface="Arial" panose="020B0604020202020204" pitchFamily="34" charset="0"/>
              <a:buNone/>
            </a:pPr>
            <a:r>
              <a:rPr lang="zh-CN" altLang="en-US" sz="1200">
                <a:solidFill>
                  <a:schemeClr val="bg1"/>
                </a:solidFill>
              </a:rPr>
              <a:t>您的说明文字或者小标题写在这里，您的说明文字或者小标题写在这里</a:t>
            </a:r>
            <a:endParaRPr lang="zh-CN" altLang="en-US" sz="1800">
              <a:latin typeface="Arial" panose="020B0604020202020204" pitchFamily="34" charset="0"/>
              <a:ea typeface="宋体" panose="02010600030101010101" pitchFamily="2" charset="-122"/>
            </a:endParaRPr>
          </a:p>
        </p:txBody>
      </p:sp>
      <p:sp>
        <p:nvSpPr>
          <p:cNvPr id="7188" name="TextBox 146"/>
          <p:cNvSpPr>
            <a:spLocks noChangeArrowheads="1"/>
          </p:cNvSpPr>
          <p:nvPr/>
        </p:nvSpPr>
        <p:spPr bwMode="auto">
          <a:xfrm>
            <a:off x="3243263" y="3867150"/>
            <a:ext cx="1911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spcBef>
                <a:spcPct val="20000"/>
              </a:spcBef>
              <a:buChar char="•"/>
              <a:defRPr sz="32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1pPr>
            <a:lvl2pPr marL="742950" indent="-285750" eaLnBrk="0" hangingPunct="0">
              <a:spcBef>
                <a:spcPct val="20000"/>
              </a:spcBef>
              <a:buChar char="–"/>
              <a:defRPr sz="28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2pPr>
            <a:lvl3pPr marL="1143000" indent="-228600" eaLnBrk="0" hangingPunct="0">
              <a:spcBef>
                <a:spcPct val="20000"/>
              </a:spcBef>
              <a:buChar char="•"/>
              <a:defRPr sz="24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3pPr>
            <a:lvl4pPr marL="16002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4pPr>
            <a:lvl5pPr marL="20574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9pPr>
          </a:lstStyle>
          <a:p>
            <a:pPr eaLnBrk="1" hangingPunct="1">
              <a:spcBef>
                <a:spcPct val="0"/>
              </a:spcBef>
              <a:buFont typeface="Arial" panose="020B0604020202020204" pitchFamily="34" charset="0"/>
              <a:buNone/>
            </a:pPr>
            <a:r>
              <a:rPr lang="zh-CN" altLang="en-US" sz="1400">
                <a:solidFill>
                  <a:schemeClr val="bg1"/>
                </a:solidFill>
              </a:rPr>
              <a:t>单击此处添加标题</a:t>
            </a:r>
            <a:endParaRPr lang="en-US" altLang="zh-CN" sz="1400">
              <a:solidFill>
                <a:schemeClr val="bg1"/>
              </a:solidFill>
            </a:endParaRPr>
          </a:p>
        </p:txBody>
      </p:sp>
      <p:grpSp>
        <p:nvGrpSpPr>
          <p:cNvPr id="9237" name="组合 23"/>
          <p:cNvGrpSpPr/>
          <p:nvPr/>
        </p:nvGrpSpPr>
        <p:grpSpPr bwMode="auto">
          <a:xfrm>
            <a:off x="-814388" y="1236663"/>
            <a:ext cx="3182938" cy="3181350"/>
            <a:chOff x="0" y="0"/>
            <a:chExt cx="3182403" cy="3180497"/>
          </a:xfrm>
        </p:grpSpPr>
        <p:sp>
          <p:nvSpPr>
            <p:cNvPr id="7191" name="椭圆 24"/>
            <p:cNvSpPr>
              <a:spLocks noChangeArrowheads="1"/>
            </p:cNvSpPr>
            <p:nvPr/>
          </p:nvSpPr>
          <p:spPr bwMode="auto">
            <a:xfrm>
              <a:off x="0" y="0"/>
              <a:ext cx="3182403" cy="3180497"/>
            </a:xfrm>
            <a:prstGeom prst="ellipse">
              <a:avLst/>
            </a:prstGeom>
            <a:solidFill>
              <a:srgbClr val="FCD767"/>
            </a:solidFill>
            <a:ln w="76200">
              <a:solidFill>
                <a:srgbClr val="FCD767"/>
              </a:solidFill>
              <a:bevel/>
            </a:ln>
          </p:spPr>
          <p:txBody>
            <a:bodyPr anchor="ctr"/>
            <a:lstStyle>
              <a:lvl1pPr eaLnBrk="0" hangingPunct="0">
                <a:spcBef>
                  <a:spcPct val="20000"/>
                </a:spcBef>
                <a:buChar char="•"/>
                <a:defRPr sz="32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1pPr>
              <a:lvl2pPr marL="742950" indent="-285750" eaLnBrk="0" hangingPunct="0">
                <a:spcBef>
                  <a:spcPct val="20000"/>
                </a:spcBef>
                <a:buChar char="–"/>
                <a:defRPr sz="28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2pPr>
              <a:lvl3pPr marL="1143000" indent="-228600" eaLnBrk="0" hangingPunct="0">
                <a:spcBef>
                  <a:spcPct val="20000"/>
                </a:spcBef>
                <a:buChar char="•"/>
                <a:defRPr sz="24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3pPr>
              <a:lvl4pPr marL="16002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4pPr>
              <a:lvl5pPr marL="20574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9pPr>
            </a:lstStyle>
            <a:p>
              <a:pPr algn="ctr" eaLnBrk="1" hangingPunct="1">
                <a:spcBef>
                  <a:spcPct val="0"/>
                </a:spcBef>
                <a:buFont typeface="Arial" panose="020B0604020202020204" pitchFamily="34" charset="0"/>
                <a:buNone/>
              </a:pPr>
              <a:endParaRPr lang="zh-CN" altLang="zh-CN" sz="1800">
                <a:solidFill>
                  <a:srgbClr val="FFFFFF"/>
                </a:solidFill>
              </a:endParaRPr>
            </a:p>
          </p:txBody>
        </p:sp>
        <p:sp>
          <p:nvSpPr>
            <p:cNvPr id="7192" name="椭圆 25"/>
            <p:cNvSpPr>
              <a:spLocks noChangeArrowheads="1"/>
            </p:cNvSpPr>
            <p:nvPr/>
          </p:nvSpPr>
          <p:spPr bwMode="auto">
            <a:xfrm>
              <a:off x="212689" y="211080"/>
              <a:ext cx="2761787" cy="2758335"/>
            </a:xfrm>
            <a:prstGeom prst="ellipse">
              <a:avLst/>
            </a:prstGeom>
            <a:solidFill>
              <a:srgbClr val="92BEA2"/>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spcBef>
                  <a:spcPct val="20000"/>
                </a:spcBef>
                <a:buChar char="•"/>
                <a:defRPr sz="32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1pPr>
              <a:lvl2pPr marL="742950" indent="-285750" eaLnBrk="0" hangingPunct="0">
                <a:spcBef>
                  <a:spcPct val="20000"/>
                </a:spcBef>
                <a:buChar char="–"/>
                <a:defRPr sz="28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2pPr>
              <a:lvl3pPr marL="1143000" indent="-228600" eaLnBrk="0" hangingPunct="0">
                <a:spcBef>
                  <a:spcPct val="20000"/>
                </a:spcBef>
                <a:buChar char="•"/>
                <a:defRPr sz="24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3pPr>
              <a:lvl4pPr marL="16002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4pPr>
              <a:lvl5pPr marL="2057400" indent="-228600" eaLnBrk="0" hangingPunct="0">
                <a:spcBef>
                  <a:spcPct val="20000"/>
                </a:spcBef>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时尚中黑简体" panose="01010104010101010101" pitchFamily="2" charset="-122"/>
                  <a:ea typeface="时尚中黑简体" panose="01010104010101010101" pitchFamily="2" charset="-122"/>
                  <a:sym typeface="时尚中黑简体" panose="01010104010101010101" pitchFamily="2" charset="-122"/>
                </a:defRPr>
              </a:lvl9pPr>
            </a:lstStyle>
            <a:p>
              <a:pPr algn="ctr" eaLnBrk="1" hangingPunct="1">
                <a:spcBef>
                  <a:spcPct val="0"/>
                </a:spcBef>
                <a:buFont typeface="Arial" panose="020B0604020202020204" pitchFamily="34" charset="0"/>
                <a:buNone/>
              </a:pPr>
              <a:endParaRPr lang="zh-CN" altLang="zh-CN" sz="1800">
                <a:solidFill>
                  <a:srgbClr val="FFFFFF"/>
                </a:solidFill>
              </a:endParaRPr>
            </a:p>
          </p:txBody>
        </p:sp>
      </p:grpSp>
      <p:pic>
        <p:nvPicPr>
          <p:cNvPr id="7190"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1743075"/>
            <a:ext cx="2430463"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9237"/>
                                        </p:tgtEl>
                                        <p:attrNameLst>
                                          <p:attrName>style.visibility</p:attrName>
                                        </p:attrNameLst>
                                      </p:cBhvr>
                                      <p:to>
                                        <p:strVal val="visible"/>
                                      </p:to>
                                    </p:set>
                                    <p:animEffect>
                                      <p:cBhvr>
                                        <p:cTn id="7" dur="500"/>
                                        <p:tgtEl>
                                          <p:spTgt spid="9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bwMode="auto">
      <p:bgPr>
        <a:solidFill>
          <a:srgbClr val="1976AF"/>
        </a:solidFill>
        <a:effectLst/>
      </p:bgPr>
    </p:bg>
    <p:spTree>
      <p:nvGrpSpPr>
        <p:cNvPr id="1" name=""/>
        <p:cNvGrpSpPr/>
        <p:nvPr/>
      </p:nvGrpSpPr>
      <p:grpSpPr>
        <a:xfrm>
          <a:off x="0" y="0"/>
          <a:ext cx="0" cy="0"/>
          <a:chOff x="0" y="0"/>
          <a:chExt cx="0" cy="0"/>
        </a:xfrm>
      </p:grpSpPr>
      <p:grpSp>
        <p:nvGrpSpPr>
          <p:cNvPr id="8194" name="组合 1"/>
          <p:cNvGrpSpPr/>
          <p:nvPr/>
        </p:nvGrpSpPr>
        <p:grpSpPr bwMode="auto">
          <a:xfrm>
            <a:off x="0" y="0"/>
            <a:ext cx="5035550" cy="5143500"/>
            <a:chOff x="0" y="0"/>
            <a:chExt cx="5036219" cy="5143500"/>
          </a:xfrm>
        </p:grpSpPr>
        <p:sp>
          <p:nvSpPr>
            <p:cNvPr id="8212" name="矩形 34"/>
            <p:cNvSpPr>
              <a:spLocks noChangeArrowheads="1"/>
            </p:cNvSpPr>
            <p:nvPr/>
          </p:nvSpPr>
          <p:spPr bwMode="auto">
            <a:xfrm>
              <a:off x="0" y="0"/>
              <a:ext cx="4572000" cy="5143500"/>
            </a:xfrm>
            <a:prstGeom prst="rect">
              <a:avLst/>
            </a:prstGeom>
            <a:solidFill>
              <a:srgbClr val="FCD767"/>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8213" name="等腰三角形 88"/>
            <p:cNvSpPr>
              <a:spLocks noChangeArrowheads="1"/>
            </p:cNvSpPr>
            <p:nvPr/>
          </p:nvSpPr>
          <p:spPr bwMode="auto">
            <a:xfrm rot="5400000">
              <a:off x="3992103" y="2396766"/>
              <a:ext cx="1080120" cy="1008112"/>
            </a:xfrm>
            <a:prstGeom prst="triangle">
              <a:avLst>
                <a:gd name="adj" fmla="val 50000"/>
              </a:avLst>
            </a:prstGeom>
            <a:solidFill>
              <a:srgbClr val="FCD767"/>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8214" name="等腰三角形 55"/>
            <p:cNvSpPr>
              <a:spLocks noChangeArrowheads="1"/>
            </p:cNvSpPr>
            <p:nvPr/>
          </p:nvSpPr>
          <p:spPr bwMode="auto">
            <a:xfrm rot="5400000">
              <a:off x="3992103" y="1122428"/>
              <a:ext cx="1080120" cy="1008112"/>
            </a:xfrm>
            <a:prstGeom prst="triangle">
              <a:avLst>
                <a:gd name="adj" fmla="val 50000"/>
              </a:avLst>
            </a:prstGeom>
            <a:solidFill>
              <a:srgbClr val="FCD767"/>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8215" name="等腰三角形 56"/>
            <p:cNvSpPr>
              <a:spLocks noChangeArrowheads="1"/>
            </p:cNvSpPr>
            <p:nvPr/>
          </p:nvSpPr>
          <p:spPr bwMode="auto">
            <a:xfrm rot="5400000">
              <a:off x="3969099" y="3731229"/>
              <a:ext cx="1080120" cy="1008112"/>
            </a:xfrm>
            <a:prstGeom prst="triangle">
              <a:avLst>
                <a:gd name="adj" fmla="val 50000"/>
              </a:avLst>
            </a:prstGeom>
            <a:solidFill>
              <a:srgbClr val="FCD767"/>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grpSp>
      <p:sp>
        <p:nvSpPr>
          <p:cNvPr id="8195" name="任意多边形 63"/>
          <p:cNvSpPr>
            <a:spLocks noChangeArrowheads="1"/>
          </p:cNvSpPr>
          <p:nvPr/>
        </p:nvSpPr>
        <p:spPr bwMode="auto">
          <a:xfrm>
            <a:off x="104775" y="176213"/>
            <a:ext cx="4700588" cy="4800600"/>
          </a:xfrm>
          <a:custGeom>
            <a:avLst/>
            <a:gdLst>
              <a:gd name="T0" fmla="*/ 0 w 4700976"/>
              <a:gd name="T1" fmla="*/ 0 h 4801115"/>
              <a:gd name="T2" fmla="*/ 4266954 w 4700976"/>
              <a:gd name="T3" fmla="*/ 0 h 4801115"/>
              <a:gd name="T4" fmla="*/ 4266954 w 4700976"/>
              <a:gd name="T5" fmla="*/ 1227454 h 4801115"/>
              <a:gd name="T6" fmla="*/ 4700200 w 4700976"/>
              <a:gd name="T7" fmla="*/ 1459538 h 4801115"/>
              <a:gd name="T8" fmla="*/ 4266954 w 4700976"/>
              <a:gd name="T9" fmla="*/ 1691625 h 4801115"/>
              <a:gd name="T10" fmla="*/ 4266954 w 4700976"/>
              <a:gd name="T11" fmla="*/ 2475059 h 4801115"/>
              <a:gd name="T12" fmla="*/ 4700200 w 4700976"/>
              <a:gd name="T13" fmla="*/ 2707145 h 4801115"/>
              <a:gd name="T14" fmla="*/ 4266954 w 4700976"/>
              <a:gd name="T15" fmla="*/ 2939230 h 4801115"/>
              <a:gd name="T16" fmla="*/ 4266954 w 4700976"/>
              <a:gd name="T17" fmla="*/ 3830795 h 4801115"/>
              <a:gd name="T18" fmla="*/ 4678731 w 4700976"/>
              <a:gd name="T19" fmla="*/ 4051378 h 4801115"/>
              <a:gd name="T20" fmla="*/ 4266954 w 4700976"/>
              <a:gd name="T21" fmla="*/ 4271963 h 4801115"/>
              <a:gd name="T22" fmla="*/ 4266954 w 4700976"/>
              <a:gd name="T23" fmla="*/ 4800085 h 4801115"/>
              <a:gd name="T24" fmla="*/ 0 w 4700976"/>
              <a:gd name="T25" fmla="*/ 4800085 h 48011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00976"/>
              <a:gd name="T40" fmla="*/ 0 h 4801115"/>
              <a:gd name="T41" fmla="*/ 4700976 w 4700976"/>
              <a:gd name="T42" fmla="*/ 4801115 h 48011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00976" h="4801115">
                <a:moveTo>
                  <a:pt x="0" y="0"/>
                </a:moveTo>
                <a:lnTo>
                  <a:pt x="4267658" y="0"/>
                </a:lnTo>
                <a:lnTo>
                  <a:pt x="4267658" y="1227718"/>
                </a:lnTo>
                <a:lnTo>
                  <a:pt x="4700976" y="1459852"/>
                </a:lnTo>
                <a:lnTo>
                  <a:pt x="4267658" y="1691987"/>
                </a:lnTo>
                <a:lnTo>
                  <a:pt x="4267658" y="2475591"/>
                </a:lnTo>
                <a:lnTo>
                  <a:pt x="4700976" y="2707725"/>
                </a:lnTo>
                <a:lnTo>
                  <a:pt x="4267658" y="2939860"/>
                </a:lnTo>
                <a:lnTo>
                  <a:pt x="4267658" y="3831617"/>
                </a:lnTo>
                <a:lnTo>
                  <a:pt x="4679503" y="4052248"/>
                </a:lnTo>
                <a:lnTo>
                  <a:pt x="4267658" y="4272879"/>
                </a:lnTo>
                <a:lnTo>
                  <a:pt x="4267658" y="4801115"/>
                </a:lnTo>
                <a:lnTo>
                  <a:pt x="0" y="4801115"/>
                </a:lnTo>
                <a:lnTo>
                  <a:pt x="0" y="0"/>
                </a:lnTo>
                <a:close/>
              </a:path>
            </a:pathLst>
          </a:custGeom>
          <a:solidFill>
            <a:srgbClr val="92BEA2"/>
          </a:solidFill>
          <a:ln w="57150" cap="flat" cmpd="sng">
            <a:solidFill>
              <a:schemeClr val="bg1"/>
            </a:solidFill>
            <a:bevel/>
          </a:ln>
        </p:spPr>
        <p:txBody>
          <a:bodyPr anchor="ctr"/>
          <a:lstStyle/>
          <a:p>
            <a:endParaRPr lang="zh-CN" altLang="en-US"/>
          </a:p>
        </p:txBody>
      </p:sp>
      <p:sp>
        <p:nvSpPr>
          <p:cNvPr id="8196" name="直接连接符 72"/>
          <p:cNvSpPr>
            <a:spLocks noChangeShapeType="1"/>
          </p:cNvSpPr>
          <p:nvPr/>
        </p:nvSpPr>
        <p:spPr bwMode="auto">
          <a:xfrm flipH="1" flipV="1">
            <a:off x="5762625" y="944563"/>
            <a:ext cx="28575" cy="4095750"/>
          </a:xfrm>
          <a:prstGeom prst="line">
            <a:avLst/>
          </a:prstGeom>
          <a:noFill/>
          <a:ln w="57150">
            <a:solidFill>
              <a:schemeClr val="bg1"/>
            </a:solidFill>
            <a:bevel/>
          </a:ln>
          <a:extLst>
            <a:ext uri="{909E8E84-426E-40DD-AFC4-6F175D3DCCD1}">
              <a14:hiddenFill xmlns:a14="http://schemas.microsoft.com/office/drawing/2010/main">
                <a:noFill/>
              </a14:hiddenFill>
            </a:ext>
          </a:extLst>
        </p:spPr>
        <p:txBody>
          <a:bodyPr/>
          <a:lstStyle/>
          <a:p>
            <a:endParaRPr lang="zh-CN" altLang="en-US"/>
          </a:p>
        </p:txBody>
      </p:sp>
      <p:sp>
        <p:nvSpPr>
          <p:cNvPr id="8197" name="椭圆 74"/>
          <p:cNvSpPr>
            <a:spLocks noChangeArrowheads="1"/>
          </p:cNvSpPr>
          <p:nvPr/>
        </p:nvSpPr>
        <p:spPr bwMode="auto">
          <a:xfrm>
            <a:off x="5438775" y="3889375"/>
            <a:ext cx="646113" cy="646113"/>
          </a:xfrm>
          <a:prstGeom prst="ellipse">
            <a:avLst/>
          </a:prstGeom>
          <a:solidFill>
            <a:srgbClr val="FCD767"/>
          </a:solidFill>
          <a:ln w="76200">
            <a:solidFill>
              <a:schemeClr val="bg1"/>
            </a:solidFill>
            <a:bevel/>
          </a:ln>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00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8198" name="Freeform 5554"/>
          <p:cNvSpPr>
            <a:spLocks noEditPoints="1" noChangeArrowheads="1"/>
          </p:cNvSpPr>
          <p:nvPr/>
        </p:nvSpPr>
        <p:spPr bwMode="auto">
          <a:xfrm>
            <a:off x="5605463" y="4033838"/>
            <a:ext cx="354012" cy="271462"/>
          </a:xfrm>
          <a:custGeom>
            <a:avLst/>
            <a:gdLst>
              <a:gd name="T0" fmla="*/ 670036399 w 134"/>
              <a:gd name="T1" fmla="*/ 173653978 h 103"/>
              <a:gd name="T2" fmla="*/ 41876449 w 134"/>
              <a:gd name="T3" fmla="*/ 222277302 h 103"/>
              <a:gd name="T4" fmla="*/ 788688540 w 134"/>
              <a:gd name="T5" fmla="*/ 673776591 h 103"/>
              <a:gd name="T6" fmla="*/ 816605293 w 134"/>
              <a:gd name="T7" fmla="*/ 416767965 h 103"/>
              <a:gd name="T8" fmla="*/ 830564990 w 134"/>
              <a:gd name="T9" fmla="*/ 382036643 h 103"/>
              <a:gd name="T10" fmla="*/ 830564990 w 134"/>
              <a:gd name="T11" fmla="*/ 382036643 h 103"/>
              <a:gd name="T12" fmla="*/ 830564990 w 134"/>
              <a:gd name="T13" fmla="*/ 715452597 h 103"/>
              <a:gd name="T14" fmla="*/ 20939546 w 134"/>
              <a:gd name="T15" fmla="*/ 715452597 h 103"/>
              <a:gd name="T16" fmla="*/ 0 w 134"/>
              <a:gd name="T17" fmla="*/ 694613276 h 103"/>
              <a:gd name="T18" fmla="*/ 0 w 134"/>
              <a:gd name="T19" fmla="*/ 173653978 h 103"/>
              <a:gd name="T20" fmla="*/ 118652141 w 134"/>
              <a:gd name="T21" fmla="*/ 458446607 h 103"/>
              <a:gd name="T22" fmla="*/ 355956424 w 134"/>
              <a:gd name="T23" fmla="*/ 493175294 h 103"/>
              <a:gd name="T24" fmla="*/ 118652141 w 134"/>
              <a:gd name="T25" fmla="*/ 458446607 h 103"/>
              <a:gd name="T26" fmla="*/ 118652141 w 134"/>
              <a:gd name="T27" fmla="*/ 395931280 h 103"/>
              <a:gd name="T28" fmla="*/ 523464863 w 134"/>
              <a:gd name="T29" fmla="*/ 361199958 h 103"/>
              <a:gd name="T30" fmla="*/ 118652141 w 134"/>
              <a:gd name="T31" fmla="*/ 263953308 h 103"/>
              <a:gd name="T32" fmla="*/ 523464863 w 134"/>
              <a:gd name="T33" fmla="*/ 298684631 h 103"/>
              <a:gd name="T34" fmla="*/ 118652141 w 134"/>
              <a:gd name="T35" fmla="*/ 263953308 h 103"/>
              <a:gd name="T36" fmla="*/ 865461590 w 134"/>
              <a:gd name="T37" fmla="*/ 111138651 h 103"/>
              <a:gd name="T38" fmla="*/ 816605293 w 134"/>
              <a:gd name="T39" fmla="*/ 298684631 h 103"/>
              <a:gd name="T40" fmla="*/ 851501893 w 134"/>
              <a:gd name="T41" fmla="*/ 291737312 h 103"/>
              <a:gd name="T42" fmla="*/ 928277585 w 134"/>
              <a:gd name="T43" fmla="*/ 118083334 h 103"/>
              <a:gd name="T44" fmla="*/ 921297737 w 134"/>
              <a:gd name="T45" fmla="*/ 97246649 h 103"/>
              <a:gd name="T46" fmla="*/ 746809449 w 134"/>
              <a:gd name="T47" fmla="*/ 111138651 h 103"/>
              <a:gd name="T48" fmla="*/ 788688540 w 134"/>
              <a:gd name="T49" fmla="*/ 347307956 h 103"/>
              <a:gd name="T50" fmla="*/ 628157308 w 134"/>
              <a:gd name="T51" fmla="*/ 479283292 h 103"/>
              <a:gd name="T52" fmla="*/ 614197611 w 134"/>
              <a:gd name="T53" fmla="*/ 590421943 h 103"/>
              <a:gd name="T54" fmla="*/ 642117005 w 134"/>
              <a:gd name="T55" fmla="*/ 548745937 h 103"/>
              <a:gd name="T56" fmla="*/ 663056550 w 134"/>
              <a:gd name="T57" fmla="*/ 514014615 h 103"/>
              <a:gd name="T58" fmla="*/ 656076702 w 134"/>
              <a:gd name="T59" fmla="*/ 548745937 h 103"/>
              <a:gd name="T60" fmla="*/ 649096853 w 134"/>
              <a:gd name="T61" fmla="*/ 604313945 h 103"/>
              <a:gd name="T62" fmla="*/ 711912848 w 134"/>
              <a:gd name="T63" fmla="*/ 507067296 h 103"/>
              <a:gd name="T64" fmla="*/ 781708692 w 134"/>
              <a:gd name="T65" fmla="*/ 361199958 h 103"/>
              <a:gd name="T66" fmla="*/ 628157308 w 134"/>
              <a:gd name="T67" fmla="*/ 465391290 h 103"/>
              <a:gd name="T68" fmla="*/ 781708692 w 134"/>
              <a:gd name="T69" fmla="*/ 361199958 h 103"/>
              <a:gd name="T70" fmla="*/ 293140429 w 134"/>
              <a:gd name="T71" fmla="*/ 632097949 h 103"/>
              <a:gd name="T72" fmla="*/ 355956424 w 134"/>
              <a:gd name="T73" fmla="*/ 583474625 h 103"/>
              <a:gd name="T74" fmla="*/ 362936273 w 134"/>
              <a:gd name="T75" fmla="*/ 625153266 h 103"/>
              <a:gd name="T76" fmla="*/ 446689171 w 134"/>
              <a:gd name="T77" fmla="*/ 611261264 h 103"/>
              <a:gd name="T78" fmla="*/ 481588414 w 134"/>
              <a:gd name="T79" fmla="*/ 618205947 h 103"/>
              <a:gd name="T80" fmla="*/ 488568263 w 134"/>
              <a:gd name="T81" fmla="*/ 618205947 h 103"/>
              <a:gd name="T82" fmla="*/ 488568263 w 134"/>
              <a:gd name="T83" fmla="*/ 652937270 h 103"/>
              <a:gd name="T84" fmla="*/ 558361464 w 134"/>
              <a:gd name="T85" fmla="*/ 659884589 h 103"/>
              <a:gd name="T86" fmla="*/ 516485015 w 134"/>
              <a:gd name="T87" fmla="*/ 632097949 h 103"/>
              <a:gd name="T88" fmla="*/ 516485015 w 134"/>
              <a:gd name="T89" fmla="*/ 625153266 h 103"/>
              <a:gd name="T90" fmla="*/ 502525318 w 134"/>
              <a:gd name="T91" fmla="*/ 583474625 h 103"/>
              <a:gd name="T92" fmla="*/ 467628717 w 134"/>
              <a:gd name="T93" fmla="*/ 590421943 h 103"/>
              <a:gd name="T94" fmla="*/ 383873176 w 134"/>
              <a:gd name="T95" fmla="*/ 597369262 h 103"/>
              <a:gd name="T96" fmla="*/ 272200884 w 134"/>
              <a:gd name="T97" fmla="*/ 604313945 h 1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4"/>
              <a:gd name="T148" fmla="*/ 0 h 103"/>
              <a:gd name="T149" fmla="*/ 134 w 134"/>
              <a:gd name="T150" fmla="*/ 103 h 10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4" h="103">
                <a:moveTo>
                  <a:pt x="3" y="25"/>
                </a:moveTo>
                <a:cubicBezTo>
                  <a:pt x="96" y="25"/>
                  <a:pt x="96" y="25"/>
                  <a:pt x="96" y="25"/>
                </a:cubicBezTo>
                <a:cubicBezTo>
                  <a:pt x="96" y="27"/>
                  <a:pt x="95" y="30"/>
                  <a:pt x="94" y="32"/>
                </a:cubicBezTo>
                <a:cubicBezTo>
                  <a:pt x="6" y="32"/>
                  <a:pt x="6" y="32"/>
                  <a:pt x="6" y="32"/>
                </a:cubicBezTo>
                <a:cubicBezTo>
                  <a:pt x="6" y="97"/>
                  <a:pt x="6" y="97"/>
                  <a:pt x="6" y="97"/>
                </a:cubicBezTo>
                <a:cubicBezTo>
                  <a:pt x="113" y="97"/>
                  <a:pt x="113" y="97"/>
                  <a:pt x="113" y="97"/>
                </a:cubicBezTo>
                <a:cubicBezTo>
                  <a:pt x="113" y="69"/>
                  <a:pt x="113" y="69"/>
                  <a:pt x="113" y="69"/>
                </a:cubicBezTo>
                <a:cubicBezTo>
                  <a:pt x="114" y="66"/>
                  <a:pt x="115" y="63"/>
                  <a:pt x="117" y="60"/>
                </a:cubicBezTo>
                <a:cubicBezTo>
                  <a:pt x="117" y="60"/>
                  <a:pt x="117" y="60"/>
                  <a:pt x="117" y="60"/>
                </a:cubicBezTo>
                <a:cubicBezTo>
                  <a:pt x="119" y="55"/>
                  <a:pt x="119" y="55"/>
                  <a:pt x="119" y="55"/>
                </a:cubicBezTo>
                <a:cubicBezTo>
                  <a:pt x="119" y="54"/>
                  <a:pt x="119" y="54"/>
                  <a:pt x="119" y="54"/>
                </a:cubicBezTo>
                <a:cubicBezTo>
                  <a:pt x="119" y="54"/>
                  <a:pt x="119" y="54"/>
                  <a:pt x="119" y="55"/>
                </a:cubicBezTo>
                <a:cubicBezTo>
                  <a:pt x="119" y="100"/>
                  <a:pt x="119" y="100"/>
                  <a:pt x="119" y="100"/>
                </a:cubicBezTo>
                <a:cubicBezTo>
                  <a:pt x="119" y="103"/>
                  <a:pt x="119" y="103"/>
                  <a:pt x="119" y="103"/>
                </a:cubicBezTo>
                <a:cubicBezTo>
                  <a:pt x="116" y="103"/>
                  <a:pt x="116" y="103"/>
                  <a:pt x="116" y="103"/>
                </a:cubicBezTo>
                <a:cubicBezTo>
                  <a:pt x="3" y="103"/>
                  <a:pt x="3" y="103"/>
                  <a:pt x="3" y="103"/>
                </a:cubicBezTo>
                <a:cubicBezTo>
                  <a:pt x="0" y="103"/>
                  <a:pt x="0" y="103"/>
                  <a:pt x="0" y="103"/>
                </a:cubicBezTo>
                <a:cubicBezTo>
                  <a:pt x="0" y="100"/>
                  <a:pt x="0" y="100"/>
                  <a:pt x="0" y="100"/>
                </a:cubicBezTo>
                <a:cubicBezTo>
                  <a:pt x="0" y="28"/>
                  <a:pt x="0" y="28"/>
                  <a:pt x="0" y="28"/>
                </a:cubicBezTo>
                <a:cubicBezTo>
                  <a:pt x="0" y="25"/>
                  <a:pt x="0" y="25"/>
                  <a:pt x="0" y="25"/>
                </a:cubicBezTo>
                <a:cubicBezTo>
                  <a:pt x="3" y="25"/>
                  <a:pt x="3" y="25"/>
                  <a:pt x="3" y="25"/>
                </a:cubicBezTo>
                <a:close/>
                <a:moveTo>
                  <a:pt x="17" y="66"/>
                </a:moveTo>
                <a:cubicBezTo>
                  <a:pt x="17" y="71"/>
                  <a:pt x="17" y="71"/>
                  <a:pt x="17" y="71"/>
                </a:cubicBezTo>
                <a:cubicBezTo>
                  <a:pt x="51" y="71"/>
                  <a:pt x="51" y="71"/>
                  <a:pt x="51" y="71"/>
                </a:cubicBezTo>
                <a:cubicBezTo>
                  <a:pt x="51" y="66"/>
                  <a:pt x="51" y="66"/>
                  <a:pt x="51" y="66"/>
                </a:cubicBezTo>
                <a:cubicBezTo>
                  <a:pt x="17" y="66"/>
                  <a:pt x="17" y="66"/>
                  <a:pt x="17" y="66"/>
                </a:cubicBezTo>
                <a:close/>
                <a:moveTo>
                  <a:pt x="17" y="52"/>
                </a:moveTo>
                <a:cubicBezTo>
                  <a:pt x="17" y="57"/>
                  <a:pt x="17" y="57"/>
                  <a:pt x="17" y="57"/>
                </a:cubicBezTo>
                <a:cubicBezTo>
                  <a:pt x="75" y="57"/>
                  <a:pt x="75" y="57"/>
                  <a:pt x="75" y="57"/>
                </a:cubicBezTo>
                <a:cubicBezTo>
                  <a:pt x="75" y="52"/>
                  <a:pt x="75" y="52"/>
                  <a:pt x="75" y="52"/>
                </a:cubicBezTo>
                <a:cubicBezTo>
                  <a:pt x="17" y="52"/>
                  <a:pt x="17" y="52"/>
                  <a:pt x="17" y="52"/>
                </a:cubicBezTo>
                <a:close/>
                <a:moveTo>
                  <a:pt x="17" y="38"/>
                </a:moveTo>
                <a:cubicBezTo>
                  <a:pt x="17" y="43"/>
                  <a:pt x="17" y="43"/>
                  <a:pt x="17" y="43"/>
                </a:cubicBezTo>
                <a:cubicBezTo>
                  <a:pt x="75" y="43"/>
                  <a:pt x="75" y="43"/>
                  <a:pt x="75" y="43"/>
                </a:cubicBezTo>
                <a:cubicBezTo>
                  <a:pt x="75" y="38"/>
                  <a:pt x="75" y="38"/>
                  <a:pt x="75" y="38"/>
                </a:cubicBezTo>
                <a:cubicBezTo>
                  <a:pt x="17" y="38"/>
                  <a:pt x="17" y="38"/>
                  <a:pt x="17" y="38"/>
                </a:cubicBezTo>
                <a:close/>
                <a:moveTo>
                  <a:pt x="123" y="21"/>
                </a:moveTo>
                <a:cubicBezTo>
                  <a:pt x="123" y="19"/>
                  <a:pt x="124" y="18"/>
                  <a:pt x="124" y="16"/>
                </a:cubicBezTo>
                <a:cubicBezTo>
                  <a:pt x="128" y="17"/>
                  <a:pt x="128" y="17"/>
                  <a:pt x="128" y="17"/>
                </a:cubicBezTo>
                <a:cubicBezTo>
                  <a:pt x="125" y="23"/>
                  <a:pt x="116" y="41"/>
                  <a:pt x="117" y="43"/>
                </a:cubicBezTo>
                <a:cubicBezTo>
                  <a:pt x="118" y="46"/>
                  <a:pt x="121" y="46"/>
                  <a:pt x="121" y="46"/>
                </a:cubicBezTo>
                <a:cubicBezTo>
                  <a:pt x="122" y="42"/>
                  <a:pt x="122" y="42"/>
                  <a:pt x="122" y="42"/>
                </a:cubicBezTo>
                <a:cubicBezTo>
                  <a:pt x="122" y="42"/>
                  <a:pt x="121" y="43"/>
                  <a:pt x="121" y="42"/>
                </a:cubicBezTo>
                <a:cubicBezTo>
                  <a:pt x="120" y="41"/>
                  <a:pt x="133" y="17"/>
                  <a:pt x="133" y="17"/>
                </a:cubicBezTo>
                <a:cubicBezTo>
                  <a:pt x="134" y="15"/>
                  <a:pt x="134" y="15"/>
                  <a:pt x="134" y="15"/>
                </a:cubicBezTo>
                <a:cubicBezTo>
                  <a:pt x="132" y="14"/>
                  <a:pt x="132" y="14"/>
                  <a:pt x="132" y="14"/>
                </a:cubicBezTo>
                <a:cubicBezTo>
                  <a:pt x="124" y="12"/>
                  <a:pt x="124" y="12"/>
                  <a:pt x="124" y="12"/>
                </a:cubicBezTo>
                <a:cubicBezTo>
                  <a:pt x="124" y="0"/>
                  <a:pt x="114" y="0"/>
                  <a:pt x="107" y="16"/>
                </a:cubicBezTo>
                <a:cubicBezTo>
                  <a:pt x="103" y="25"/>
                  <a:pt x="99" y="35"/>
                  <a:pt x="96" y="44"/>
                </a:cubicBezTo>
                <a:cubicBezTo>
                  <a:pt x="113" y="50"/>
                  <a:pt x="113" y="50"/>
                  <a:pt x="113" y="50"/>
                </a:cubicBezTo>
                <a:cubicBezTo>
                  <a:pt x="117" y="41"/>
                  <a:pt x="120" y="31"/>
                  <a:pt x="123" y="21"/>
                </a:cubicBezTo>
                <a:close/>
                <a:moveTo>
                  <a:pt x="90" y="69"/>
                </a:moveTo>
                <a:cubicBezTo>
                  <a:pt x="86" y="74"/>
                  <a:pt x="86" y="74"/>
                  <a:pt x="86" y="74"/>
                </a:cubicBezTo>
                <a:cubicBezTo>
                  <a:pt x="88" y="85"/>
                  <a:pt x="88" y="85"/>
                  <a:pt x="88" y="85"/>
                </a:cubicBezTo>
                <a:cubicBezTo>
                  <a:pt x="90" y="86"/>
                  <a:pt x="90" y="86"/>
                  <a:pt x="90" y="86"/>
                </a:cubicBezTo>
                <a:cubicBezTo>
                  <a:pt x="92" y="79"/>
                  <a:pt x="92" y="79"/>
                  <a:pt x="92" y="79"/>
                </a:cubicBezTo>
                <a:cubicBezTo>
                  <a:pt x="91" y="78"/>
                  <a:pt x="91" y="77"/>
                  <a:pt x="91" y="76"/>
                </a:cubicBezTo>
                <a:cubicBezTo>
                  <a:pt x="92" y="75"/>
                  <a:pt x="93" y="74"/>
                  <a:pt x="95" y="74"/>
                </a:cubicBezTo>
                <a:cubicBezTo>
                  <a:pt x="96" y="75"/>
                  <a:pt x="97" y="76"/>
                  <a:pt x="96" y="78"/>
                </a:cubicBezTo>
                <a:cubicBezTo>
                  <a:pt x="96" y="79"/>
                  <a:pt x="95" y="79"/>
                  <a:pt x="94" y="79"/>
                </a:cubicBezTo>
                <a:cubicBezTo>
                  <a:pt x="91" y="87"/>
                  <a:pt x="91" y="87"/>
                  <a:pt x="91" y="87"/>
                </a:cubicBezTo>
                <a:cubicBezTo>
                  <a:pt x="93" y="87"/>
                  <a:pt x="93" y="87"/>
                  <a:pt x="93" y="87"/>
                </a:cubicBezTo>
                <a:cubicBezTo>
                  <a:pt x="102" y="80"/>
                  <a:pt x="102" y="80"/>
                  <a:pt x="102" y="80"/>
                </a:cubicBezTo>
                <a:cubicBezTo>
                  <a:pt x="102" y="73"/>
                  <a:pt x="102" y="73"/>
                  <a:pt x="102" y="73"/>
                </a:cubicBezTo>
                <a:cubicBezTo>
                  <a:pt x="90" y="69"/>
                  <a:pt x="90" y="69"/>
                  <a:pt x="90" y="69"/>
                </a:cubicBezTo>
                <a:close/>
                <a:moveTo>
                  <a:pt x="112" y="52"/>
                </a:moveTo>
                <a:cubicBezTo>
                  <a:pt x="96" y="46"/>
                  <a:pt x="96" y="46"/>
                  <a:pt x="96" y="46"/>
                </a:cubicBezTo>
                <a:cubicBezTo>
                  <a:pt x="93" y="53"/>
                  <a:pt x="92" y="60"/>
                  <a:pt x="90" y="67"/>
                </a:cubicBezTo>
                <a:cubicBezTo>
                  <a:pt x="94" y="69"/>
                  <a:pt x="99" y="70"/>
                  <a:pt x="103" y="72"/>
                </a:cubicBezTo>
                <a:cubicBezTo>
                  <a:pt x="107" y="65"/>
                  <a:pt x="109" y="59"/>
                  <a:pt x="112" y="52"/>
                </a:cubicBezTo>
                <a:close/>
                <a:moveTo>
                  <a:pt x="39" y="87"/>
                </a:moveTo>
                <a:cubicBezTo>
                  <a:pt x="42" y="91"/>
                  <a:pt x="42" y="91"/>
                  <a:pt x="42" y="91"/>
                </a:cubicBezTo>
                <a:cubicBezTo>
                  <a:pt x="42" y="91"/>
                  <a:pt x="53" y="80"/>
                  <a:pt x="53" y="81"/>
                </a:cubicBezTo>
                <a:cubicBezTo>
                  <a:pt x="53" y="82"/>
                  <a:pt x="51" y="83"/>
                  <a:pt x="51" y="84"/>
                </a:cubicBezTo>
                <a:cubicBezTo>
                  <a:pt x="49" y="85"/>
                  <a:pt x="48" y="86"/>
                  <a:pt x="48" y="87"/>
                </a:cubicBezTo>
                <a:cubicBezTo>
                  <a:pt x="48" y="89"/>
                  <a:pt x="49" y="90"/>
                  <a:pt x="52" y="90"/>
                </a:cubicBezTo>
                <a:cubicBezTo>
                  <a:pt x="55" y="91"/>
                  <a:pt x="57" y="90"/>
                  <a:pt x="60" y="89"/>
                </a:cubicBezTo>
                <a:cubicBezTo>
                  <a:pt x="61" y="88"/>
                  <a:pt x="63" y="88"/>
                  <a:pt x="64" y="88"/>
                </a:cubicBezTo>
                <a:cubicBezTo>
                  <a:pt x="64" y="89"/>
                  <a:pt x="65" y="89"/>
                  <a:pt x="66" y="90"/>
                </a:cubicBezTo>
                <a:cubicBezTo>
                  <a:pt x="67" y="90"/>
                  <a:pt x="68" y="89"/>
                  <a:pt x="69" y="89"/>
                </a:cubicBezTo>
                <a:cubicBezTo>
                  <a:pt x="70" y="89"/>
                  <a:pt x="70" y="89"/>
                  <a:pt x="70" y="89"/>
                </a:cubicBezTo>
                <a:cubicBezTo>
                  <a:pt x="70" y="89"/>
                  <a:pt x="70" y="89"/>
                  <a:pt x="70" y="89"/>
                </a:cubicBezTo>
                <a:cubicBezTo>
                  <a:pt x="70" y="89"/>
                  <a:pt x="70" y="89"/>
                  <a:pt x="70" y="89"/>
                </a:cubicBezTo>
                <a:cubicBezTo>
                  <a:pt x="69" y="91"/>
                  <a:pt x="69" y="93"/>
                  <a:pt x="70" y="94"/>
                </a:cubicBezTo>
                <a:cubicBezTo>
                  <a:pt x="70" y="96"/>
                  <a:pt x="72" y="96"/>
                  <a:pt x="74" y="95"/>
                </a:cubicBezTo>
                <a:cubicBezTo>
                  <a:pt x="76" y="95"/>
                  <a:pt x="80" y="95"/>
                  <a:pt x="80" y="95"/>
                </a:cubicBezTo>
                <a:cubicBezTo>
                  <a:pt x="81" y="91"/>
                  <a:pt x="81" y="91"/>
                  <a:pt x="81" y="91"/>
                </a:cubicBezTo>
                <a:cubicBezTo>
                  <a:pt x="81" y="91"/>
                  <a:pt x="77" y="90"/>
                  <a:pt x="74" y="91"/>
                </a:cubicBezTo>
                <a:cubicBezTo>
                  <a:pt x="74" y="90"/>
                  <a:pt x="74" y="90"/>
                  <a:pt x="74" y="90"/>
                </a:cubicBezTo>
                <a:cubicBezTo>
                  <a:pt x="74" y="90"/>
                  <a:pt x="74" y="90"/>
                  <a:pt x="74" y="90"/>
                </a:cubicBezTo>
                <a:cubicBezTo>
                  <a:pt x="74" y="89"/>
                  <a:pt x="75" y="89"/>
                  <a:pt x="75" y="88"/>
                </a:cubicBezTo>
                <a:cubicBezTo>
                  <a:pt x="75" y="85"/>
                  <a:pt x="74" y="84"/>
                  <a:pt x="72" y="84"/>
                </a:cubicBezTo>
                <a:cubicBezTo>
                  <a:pt x="71" y="83"/>
                  <a:pt x="69" y="84"/>
                  <a:pt x="68" y="85"/>
                </a:cubicBezTo>
                <a:cubicBezTo>
                  <a:pt x="68" y="85"/>
                  <a:pt x="67" y="85"/>
                  <a:pt x="67" y="85"/>
                </a:cubicBezTo>
                <a:cubicBezTo>
                  <a:pt x="65" y="83"/>
                  <a:pt x="62" y="84"/>
                  <a:pt x="58" y="85"/>
                </a:cubicBezTo>
                <a:cubicBezTo>
                  <a:pt x="57" y="85"/>
                  <a:pt x="56" y="86"/>
                  <a:pt x="55" y="86"/>
                </a:cubicBezTo>
                <a:cubicBezTo>
                  <a:pt x="56" y="85"/>
                  <a:pt x="57" y="83"/>
                  <a:pt x="57" y="81"/>
                </a:cubicBezTo>
                <a:cubicBezTo>
                  <a:pt x="57" y="73"/>
                  <a:pt x="39" y="87"/>
                  <a:pt x="39" y="87"/>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199" name="椭圆 77"/>
          <p:cNvSpPr>
            <a:spLocks noChangeArrowheads="1"/>
          </p:cNvSpPr>
          <p:nvPr/>
        </p:nvSpPr>
        <p:spPr bwMode="auto">
          <a:xfrm>
            <a:off x="5438775" y="2600325"/>
            <a:ext cx="646113" cy="646113"/>
          </a:xfrm>
          <a:prstGeom prst="ellipse">
            <a:avLst/>
          </a:prstGeom>
          <a:solidFill>
            <a:srgbClr val="FCD767"/>
          </a:solidFill>
          <a:ln w="76200">
            <a:solidFill>
              <a:schemeClr val="bg1"/>
            </a:solidFill>
            <a:bevel/>
          </a:ln>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00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8200" name="Freeform 5551"/>
          <p:cNvSpPr>
            <a:spLocks noEditPoints="1" noChangeArrowheads="1"/>
          </p:cNvSpPr>
          <p:nvPr/>
        </p:nvSpPr>
        <p:spPr bwMode="auto">
          <a:xfrm>
            <a:off x="5626100" y="2760663"/>
            <a:ext cx="307975" cy="301625"/>
          </a:xfrm>
          <a:custGeom>
            <a:avLst/>
            <a:gdLst>
              <a:gd name="T0" fmla="*/ 692880576 w 117"/>
              <a:gd name="T1" fmla="*/ 406024292 h 114"/>
              <a:gd name="T2" fmla="*/ 353371041 w 117"/>
              <a:gd name="T3" fmla="*/ 553034729 h 114"/>
              <a:gd name="T4" fmla="*/ 692880576 w 117"/>
              <a:gd name="T5" fmla="*/ 728046021 h 114"/>
              <a:gd name="T6" fmla="*/ 0 w 117"/>
              <a:gd name="T7" fmla="*/ 259016500 h 114"/>
              <a:gd name="T8" fmla="*/ 263294935 w 117"/>
              <a:gd name="T9" fmla="*/ 133008688 h 114"/>
              <a:gd name="T10" fmla="*/ 83145353 w 117"/>
              <a:gd name="T11" fmla="*/ 735046896 h 114"/>
              <a:gd name="T12" fmla="*/ 138575589 w 117"/>
              <a:gd name="T13" fmla="*/ 749046000 h 114"/>
              <a:gd name="T14" fmla="*/ 83145353 w 117"/>
              <a:gd name="T15" fmla="*/ 735046896 h 114"/>
              <a:gd name="T16" fmla="*/ 519661748 w 117"/>
              <a:gd name="T17" fmla="*/ 511032125 h 114"/>
              <a:gd name="T18" fmla="*/ 76217232 w 117"/>
              <a:gd name="T19" fmla="*/ 322019083 h 114"/>
              <a:gd name="T20" fmla="*/ 145506342 w 117"/>
              <a:gd name="T21" fmla="*/ 322019083 h 114"/>
              <a:gd name="T22" fmla="*/ 568163862 w 117"/>
              <a:gd name="T23" fmla="*/ 322019083 h 114"/>
              <a:gd name="T24" fmla="*/ 644381094 w 117"/>
              <a:gd name="T25" fmla="*/ 322019083 h 114"/>
              <a:gd name="T26" fmla="*/ 478087755 w 117"/>
              <a:gd name="T27" fmla="*/ 315020854 h 114"/>
              <a:gd name="T28" fmla="*/ 533517991 w 117"/>
              <a:gd name="T29" fmla="*/ 336020833 h 114"/>
              <a:gd name="T30" fmla="*/ 478087755 w 117"/>
              <a:gd name="T31" fmla="*/ 315020854 h 114"/>
              <a:gd name="T32" fmla="*/ 388014281 w 117"/>
              <a:gd name="T33" fmla="*/ 336020833 h 114"/>
              <a:gd name="T34" fmla="*/ 436516395 w 117"/>
              <a:gd name="T35" fmla="*/ 315020854 h 114"/>
              <a:gd name="T36" fmla="*/ 277153810 w 117"/>
              <a:gd name="T37" fmla="*/ 322019083 h 114"/>
              <a:gd name="T38" fmla="*/ 353371041 w 117"/>
              <a:gd name="T39" fmla="*/ 322019083 h 114"/>
              <a:gd name="T40" fmla="*/ 173221460 w 117"/>
              <a:gd name="T41" fmla="*/ 322019083 h 114"/>
              <a:gd name="T42" fmla="*/ 242507938 w 117"/>
              <a:gd name="T43" fmla="*/ 322019083 h 114"/>
              <a:gd name="T44" fmla="*/ 69289110 w 117"/>
              <a:gd name="T45" fmla="*/ 357023458 h 114"/>
              <a:gd name="T46" fmla="*/ 48502114 w 117"/>
              <a:gd name="T47" fmla="*/ 413025167 h 114"/>
              <a:gd name="T48" fmla="*/ 69289110 w 117"/>
              <a:gd name="T49" fmla="*/ 357023458 h 114"/>
              <a:gd name="T50" fmla="*/ 55430235 w 117"/>
              <a:gd name="T51" fmla="*/ 658039917 h 114"/>
              <a:gd name="T52" fmla="*/ 55430235 w 117"/>
              <a:gd name="T53" fmla="*/ 728046021 h 114"/>
              <a:gd name="T54" fmla="*/ 69289110 w 117"/>
              <a:gd name="T55" fmla="*/ 567036479 h 114"/>
              <a:gd name="T56" fmla="*/ 48502114 w 117"/>
              <a:gd name="T57" fmla="*/ 623038188 h 114"/>
              <a:gd name="T58" fmla="*/ 69289110 w 117"/>
              <a:gd name="T59" fmla="*/ 567036479 h 114"/>
              <a:gd name="T60" fmla="*/ 48502114 w 117"/>
              <a:gd name="T61" fmla="*/ 462028646 h 114"/>
              <a:gd name="T62" fmla="*/ 69289110 w 117"/>
              <a:gd name="T63" fmla="*/ 511032125 h 114"/>
              <a:gd name="T64" fmla="*/ 568163862 w 117"/>
              <a:gd name="T65" fmla="*/ 742045125 h 114"/>
              <a:gd name="T66" fmla="*/ 644381094 w 117"/>
              <a:gd name="T67" fmla="*/ 742045125 h 114"/>
              <a:gd name="T68" fmla="*/ 471159634 w 117"/>
              <a:gd name="T69" fmla="*/ 742045125 h 114"/>
              <a:gd name="T70" fmla="*/ 547376866 w 117"/>
              <a:gd name="T71" fmla="*/ 742045125 h 114"/>
              <a:gd name="T72" fmla="*/ 388014281 w 117"/>
              <a:gd name="T73" fmla="*/ 735046896 h 114"/>
              <a:gd name="T74" fmla="*/ 436516395 w 117"/>
              <a:gd name="T75" fmla="*/ 749046000 h 114"/>
              <a:gd name="T76" fmla="*/ 388014281 w 117"/>
              <a:gd name="T77" fmla="*/ 735046896 h 114"/>
              <a:gd name="T78" fmla="*/ 284081931 w 117"/>
              <a:gd name="T79" fmla="*/ 749046000 h 114"/>
              <a:gd name="T80" fmla="*/ 339512166 w 117"/>
              <a:gd name="T81" fmla="*/ 735046896 h 114"/>
              <a:gd name="T82" fmla="*/ 173221460 w 117"/>
              <a:gd name="T83" fmla="*/ 742045125 h 114"/>
              <a:gd name="T84" fmla="*/ 242507938 w 117"/>
              <a:gd name="T85" fmla="*/ 742045125 h 114"/>
              <a:gd name="T86" fmla="*/ 194005824 w 117"/>
              <a:gd name="T87" fmla="*/ 238013875 h 114"/>
              <a:gd name="T88" fmla="*/ 720598326 w 117"/>
              <a:gd name="T89" fmla="*/ 413025167 h 114"/>
              <a:gd name="T90" fmla="*/ 630522219 w 117"/>
              <a:gd name="T91" fmla="*/ 7000875 h 114"/>
              <a:gd name="T92" fmla="*/ 422657520 w 117"/>
              <a:gd name="T93" fmla="*/ 434027792 h 114"/>
              <a:gd name="T94" fmla="*/ 394942402 w 117"/>
              <a:gd name="T95" fmla="*/ 581035583 h 114"/>
              <a:gd name="T96" fmla="*/ 713667572 w 117"/>
              <a:gd name="T97" fmla="*/ 434027792 h 1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7"/>
              <a:gd name="T148" fmla="*/ 0 h 114"/>
              <a:gd name="T149" fmla="*/ 117 w 117"/>
              <a:gd name="T150" fmla="*/ 114 h 1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7" h="114">
                <a:moveTo>
                  <a:pt x="12" y="37"/>
                </a:moveTo>
                <a:cubicBezTo>
                  <a:pt x="91" y="37"/>
                  <a:pt x="91" y="37"/>
                  <a:pt x="91" y="37"/>
                </a:cubicBezTo>
                <a:cubicBezTo>
                  <a:pt x="96" y="37"/>
                  <a:pt x="100" y="41"/>
                  <a:pt x="100" y="46"/>
                </a:cubicBezTo>
                <a:cubicBezTo>
                  <a:pt x="100" y="58"/>
                  <a:pt x="100" y="58"/>
                  <a:pt x="100" y="58"/>
                </a:cubicBezTo>
                <a:cubicBezTo>
                  <a:pt x="61" y="58"/>
                  <a:pt x="61" y="58"/>
                  <a:pt x="61" y="58"/>
                </a:cubicBezTo>
                <a:cubicBezTo>
                  <a:pt x="58" y="58"/>
                  <a:pt x="56" y="59"/>
                  <a:pt x="54" y="61"/>
                </a:cubicBezTo>
                <a:cubicBezTo>
                  <a:pt x="52" y="62"/>
                  <a:pt x="51" y="65"/>
                  <a:pt x="51" y="68"/>
                </a:cubicBezTo>
                <a:cubicBezTo>
                  <a:pt x="51" y="79"/>
                  <a:pt x="51" y="79"/>
                  <a:pt x="51" y="79"/>
                </a:cubicBezTo>
                <a:cubicBezTo>
                  <a:pt x="51" y="82"/>
                  <a:pt x="52" y="84"/>
                  <a:pt x="54" y="86"/>
                </a:cubicBezTo>
                <a:cubicBezTo>
                  <a:pt x="56" y="88"/>
                  <a:pt x="58" y="89"/>
                  <a:pt x="61" y="89"/>
                </a:cubicBezTo>
                <a:cubicBezTo>
                  <a:pt x="100" y="89"/>
                  <a:pt x="100" y="89"/>
                  <a:pt x="100" y="89"/>
                </a:cubicBezTo>
                <a:cubicBezTo>
                  <a:pt x="100" y="104"/>
                  <a:pt x="100" y="104"/>
                  <a:pt x="100" y="104"/>
                </a:cubicBezTo>
                <a:cubicBezTo>
                  <a:pt x="100" y="109"/>
                  <a:pt x="96" y="113"/>
                  <a:pt x="91" y="113"/>
                </a:cubicBezTo>
                <a:cubicBezTo>
                  <a:pt x="12" y="113"/>
                  <a:pt x="12" y="113"/>
                  <a:pt x="12" y="113"/>
                </a:cubicBezTo>
                <a:cubicBezTo>
                  <a:pt x="5" y="114"/>
                  <a:pt x="1" y="111"/>
                  <a:pt x="0" y="104"/>
                </a:cubicBezTo>
                <a:cubicBezTo>
                  <a:pt x="0" y="37"/>
                  <a:pt x="0" y="37"/>
                  <a:pt x="0" y="37"/>
                </a:cubicBezTo>
                <a:cubicBezTo>
                  <a:pt x="0" y="28"/>
                  <a:pt x="3" y="21"/>
                  <a:pt x="10" y="19"/>
                </a:cubicBezTo>
                <a:cubicBezTo>
                  <a:pt x="10" y="19"/>
                  <a:pt x="10" y="19"/>
                  <a:pt x="10" y="19"/>
                </a:cubicBezTo>
                <a:cubicBezTo>
                  <a:pt x="11" y="19"/>
                  <a:pt x="11" y="19"/>
                  <a:pt x="11" y="19"/>
                </a:cubicBezTo>
                <a:cubicBezTo>
                  <a:pt x="38" y="19"/>
                  <a:pt x="38" y="19"/>
                  <a:pt x="38" y="19"/>
                </a:cubicBezTo>
                <a:cubicBezTo>
                  <a:pt x="19" y="28"/>
                  <a:pt x="19" y="28"/>
                  <a:pt x="19" y="28"/>
                </a:cubicBezTo>
                <a:cubicBezTo>
                  <a:pt x="11" y="28"/>
                  <a:pt x="11" y="28"/>
                  <a:pt x="11" y="28"/>
                </a:cubicBezTo>
                <a:cubicBezTo>
                  <a:pt x="9" y="29"/>
                  <a:pt x="9" y="36"/>
                  <a:pt x="12" y="37"/>
                </a:cubicBezTo>
                <a:close/>
                <a:moveTo>
                  <a:pt x="12" y="105"/>
                </a:moveTo>
                <a:cubicBezTo>
                  <a:pt x="11" y="105"/>
                  <a:pt x="11" y="105"/>
                  <a:pt x="11" y="106"/>
                </a:cubicBezTo>
                <a:cubicBezTo>
                  <a:pt x="11" y="106"/>
                  <a:pt x="11" y="106"/>
                  <a:pt x="11" y="106"/>
                </a:cubicBezTo>
                <a:cubicBezTo>
                  <a:pt x="11" y="107"/>
                  <a:pt x="11" y="107"/>
                  <a:pt x="12" y="107"/>
                </a:cubicBezTo>
                <a:cubicBezTo>
                  <a:pt x="20" y="107"/>
                  <a:pt x="20" y="107"/>
                  <a:pt x="20" y="107"/>
                </a:cubicBezTo>
                <a:cubicBezTo>
                  <a:pt x="21" y="107"/>
                  <a:pt x="21" y="107"/>
                  <a:pt x="21" y="106"/>
                </a:cubicBezTo>
                <a:cubicBezTo>
                  <a:pt x="21" y="106"/>
                  <a:pt x="21" y="106"/>
                  <a:pt x="21" y="106"/>
                </a:cubicBezTo>
                <a:cubicBezTo>
                  <a:pt x="21" y="105"/>
                  <a:pt x="21" y="105"/>
                  <a:pt x="20" y="105"/>
                </a:cubicBezTo>
                <a:cubicBezTo>
                  <a:pt x="12" y="105"/>
                  <a:pt x="12" y="105"/>
                  <a:pt x="12" y="105"/>
                </a:cubicBezTo>
                <a:close/>
                <a:moveTo>
                  <a:pt x="68" y="66"/>
                </a:moveTo>
                <a:cubicBezTo>
                  <a:pt x="64" y="66"/>
                  <a:pt x="61" y="69"/>
                  <a:pt x="61" y="73"/>
                </a:cubicBezTo>
                <a:cubicBezTo>
                  <a:pt x="61" y="77"/>
                  <a:pt x="64" y="80"/>
                  <a:pt x="68" y="80"/>
                </a:cubicBezTo>
                <a:cubicBezTo>
                  <a:pt x="72" y="80"/>
                  <a:pt x="75" y="77"/>
                  <a:pt x="75" y="73"/>
                </a:cubicBezTo>
                <a:cubicBezTo>
                  <a:pt x="75" y="69"/>
                  <a:pt x="72" y="66"/>
                  <a:pt x="68" y="66"/>
                </a:cubicBezTo>
                <a:close/>
                <a:moveTo>
                  <a:pt x="12" y="45"/>
                </a:moveTo>
                <a:cubicBezTo>
                  <a:pt x="11" y="45"/>
                  <a:pt x="11" y="46"/>
                  <a:pt x="11" y="46"/>
                </a:cubicBezTo>
                <a:cubicBezTo>
                  <a:pt x="11" y="46"/>
                  <a:pt x="11" y="46"/>
                  <a:pt x="11" y="46"/>
                </a:cubicBezTo>
                <a:cubicBezTo>
                  <a:pt x="11" y="47"/>
                  <a:pt x="11" y="48"/>
                  <a:pt x="12" y="48"/>
                </a:cubicBezTo>
                <a:cubicBezTo>
                  <a:pt x="20" y="48"/>
                  <a:pt x="20" y="48"/>
                  <a:pt x="20" y="48"/>
                </a:cubicBezTo>
                <a:cubicBezTo>
                  <a:pt x="21" y="48"/>
                  <a:pt x="21" y="47"/>
                  <a:pt x="21" y="46"/>
                </a:cubicBezTo>
                <a:cubicBezTo>
                  <a:pt x="21" y="46"/>
                  <a:pt x="21" y="46"/>
                  <a:pt x="21" y="46"/>
                </a:cubicBezTo>
                <a:cubicBezTo>
                  <a:pt x="21" y="46"/>
                  <a:pt x="21" y="45"/>
                  <a:pt x="20" y="45"/>
                </a:cubicBezTo>
                <a:cubicBezTo>
                  <a:pt x="12" y="45"/>
                  <a:pt x="12" y="45"/>
                  <a:pt x="12" y="45"/>
                </a:cubicBezTo>
                <a:close/>
                <a:moveTo>
                  <a:pt x="84" y="45"/>
                </a:moveTo>
                <a:cubicBezTo>
                  <a:pt x="83" y="45"/>
                  <a:pt x="82" y="46"/>
                  <a:pt x="82" y="46"/>
                </a:cubicBezTo>
                <a:cubicBezTo>
                  <a:pt x="82" y="46"/>
                  <a:pt x="82" y="46"/>
                  <a:pt x="82" y="46"/>
                </a:cubicBezTo>
                <a:cubicBezTo>
                  <a:pt x="82" y="47"/>
                  <a:pt x="83" y="48"/>
                  <a:pt x="84" y="48"/>
                </a:cubicBezTo>
                <a:cubicBezTo>
                  <a:pt x="91" y="48"/>
                  <a:pt x="91" y="48"/>
                  <a:pt x="91" y="48"/>
                </a:cubicBezTo>
                <a:cubicBezTo>
                  <a:pt x="92" y="48"/>
                  <a:pt x="93" y="47"/>
                  <a:pt x="93" y="46"/>
                </a:cubicBezTo>
                <a:cubicBezTo>
                  <a:pt x="93" y="46"/>
                  <a:pt x="93" y="46"/>
                  <a:pt x="93" y="46"/>
                </a:cubicBezTo>
                <a:cubicBezTo>
                  <a:pt x="93" y="46"/>
                  <a:pt x="92" y="45"/>
                  <a:pt x="91" y="45"/>
                </a:cubicBezTo>
                <a:cubicBezTo>
                  <a:pt x="84" y="45"/>
                  <a:pt x="84" y="45"/>
                  <a:pt x="84" y="45"/>
                </a:cubicBezTo>
                <a:close/>
                <a:moveTo>
                  <a:pt x="69" y="45"/>
                </a:moveTo>
                <a:cubicBezTo>
                  <a:pt x="69" y="45"/>
                  <a:pt x="68" y="46"/>
                  <a:pt x="68" y="46"/>
                </a:cubicBezTo>
                <a:cubicBezTo>
                  <a:pt x="68" y="46"/>
                  <a:pt x="68" y="46"/>
                  <a:pt x="68" y="46"/>
                </a:cubicBezTo>
                <a:cubicBezTo>
                  <a:pt x="68" y="47"/>
                  <a:pt x="69" y="48"/>
                  <a:pt x="69" y="48"/>
                </a:cubicBezTo>
                <a:cubicBezTo>
                  <a:pt x="77" y="48"/>
                  <a:pt x="77" y="48"/>
                  <a:pt x="77" y="48"/>
                </a:cubicBezTo>
                <a:cubicBezTo>
                  <a:pt x="78" y="48"/>
                  <a:pt x="79" y="47"/>
                  <a:pt x="79" y="46"/>
                </a:cubicBezTo>
                <a:cubicBezTo>
                  <a:pt x="79" y="46"/>
                  <a:pt x="79" y="46"/>
                  <a:pt x="79" y="46"/>
                </a:cubicBezTo>
                <a:cubicBezTo>
                  <a:pt x="79" y="46"/>
                  <a:pt x="78" y="45"/>
                  <a:pt x="77" y="45"/>
                </a:cubicBezTo>
                <a:cubicBezTo>
                  <a:pt x="69" y="45"/>
                  <a:pt x="69" y="45"/>
                  <a:pt x="69" y="45"/>
                </a:cubicBezTo>
                <a:close/>
                <a:moveTo>
                  <a:pt x="56" y="45"/>
                </a:moveTo>
                <a:cubicBezTo>
                  <a:pt x="55" y="45"/>
                  <a:pt x="54" y="46"/>
                  <a:pt x="54" y="46"/>
                </a:cubicBezTo>
                <a:cubicBezTo>
                  <a:pt x="54" y="46"/>
                  <a:pt x="54" y="46"/>
                  <a:pt x="54" y="46"/>
                </a:cubicBezTo>
                <a:cubicBezTo>
                  <a:pt x="54" y="47"/>
                  <a:pt x="55" y="48"/>
                  <a:pt x="56" y="48"/>
                </a:cubicBezTo>
                <a:cubicBezTo>
                  <a:pt x="63" y="48"/>
                  <a:pt x="63" y="48"/>
                  <a:pt x="63" y="48"/>
                </a:cubicBezTo>
                <a:cubicBezTo>
                  <a:pt x="64" y="48"/>
                  <a:pt x="65" y="47"/>
                  <a:pt x="65" y="46"/>
                </a:cubicBezTo>
                <a:cubicBezTo>
                  <a:pt x="65" y="46"/>
                  <a:pt x="65" y="46"/>
                  <a:pt x="65" y="46"/>
                </a:cubicBezTo>
                <a:cubicBezTo>
                  <a:pt x="65" y="46"/>
                  <a:pt x="64" y="45"/>
                  <a:pt x="63" y="45"/>
                </a:cubicBezTo>
                <a:cubicBezTo>
                  <a:pt x="56" y="45"/>
                  <a:pt x="56" y="45"/>
                  <a:pt x="56" y="45"/>
                </a:cubicBezTo>
                <a:close/>
                <a:moveTo>
                  <a:pt x="41" y="45"/>
                </a:moveTo>
                <a:cubicBezTo>
                  <a:pt x="41" y="45"/>
                  <a:pt x="40" y="46"/>
                  <a:pt x="40" y="46"/>
                </a:cubicBezTo>
                <a:cubicBezTo>
                  <a:pt x="40" y="46"/>
                  <a:pt x="40" y="46"/>
                  <a:pt x="40" y="46"/>
                </a:cubicBezTo>
                <a:cubicBezTo>
                  <a:pt x="40" y="47"/>
                  <a:pt x="41" y="48"/>
                  <a:pt x="41" y="48"/>
                </a:cubicBezTo>
                <a:cubicBezTo>
                  <a:pt x="49" y="48"/>
                  <a:pt x="49" y="48"/>
                  <a:pt x="49" y="48"/>
                </a:cubicBezTo>
                <a:cubicBezTo>
                  <a:pt x="50" y="48"/>
                  <a:pt x="51" y="47"/>
                  <a:pt x="51" y="46"/>
                </a:cubicBezTo>
                <a:cubicBezTo>
                  <a:pt x="51" y="46"/>
                  <a:pt x="51" y="46"/>
                  <a:pt x="51" y="46"/>
                </a:cubicBezTo>
                <a:cubicBezTo>
                  <a:pt x="51" y="46"/>
                  <a:pt x="50" y="45"/>
                  <a:pt x="49" y="45"/>
                </a:cubicBezTo>
                <a:cubicBezTo>
                  <a:pt x="41" y="45"/>
                  <a:pt x="41" y="45"/>
                  <a:pt x="41" y="45"/>
                </a:cubicBezTo>
                <a:close/>
                <a:moveTo>
                  <a:pt x="26" y="45"/>
                </a:moveTo>
                <a:cubicBezTo>
                  <a:pt x="26" y="45"/>
                  <a:pt x="25" y="46"/>
                  <a:pt x="25" y="46"/>
                </a:cubicBezTo>
                <a:cubicBezTo>
                  <a:pt x="25" y="46"/>
                  <a:pt x="25" y="46"/>
                  <a:pt x="25" y="46"/>
                </a:cubicBezTo>
                <a:cubicBezTo>
                  <a:pt x="25" y="47"/>
                  <a:pt x="26" y="48"/>
                  <a:pt x="26" y="48"/>
                </a:cubicBezTo>
                <a:cubicBezTo>
                  <a:pt x="34" y="48"/>
                  <a:pt x="34" y="48"/>
                  <a:pt x="34" y="48"/>
                </a:cubicBezTo>
                <a:cubicBezTo>
                  <a:pt x="35" y="48"/>
                  <a:pt x="35" y="47"/>
                  <a:pt x="35" y="46"/>
                </a:cubicBezTo>
                <a:cubicBezTo>
                  <a:pt x="35" y="46"/>
                  <a:pt x="35" y="46"/>
                  <a:pt x="35" y="46"/>
                </a:cubicBezTo>
                <a:cubicBezTo>
                  <a:pt x="35" y="46"/>
                  <a:pt x="35" y="45"/>
                  <a:pt x="34" y="45"/>
                </a:cubicBezTo>
                <a:cubicBezTo>
                  <a:pt x="26" y="45"/>
                  <a:pt x="26" y="45"/>
                  <a:pt x="26" y="45"/>
                </a:cubicBezTo>
                <a:close/>
                <a:moveTo>
                  <a:pt x="10" y="51"/>
                </a:moveTo>
                <a:cubicBezTo>
                  <a:pt x="10" y="51"/>
                  <a:pt x="9" y="50"/>
                  <a:pt x="8" y="50"/>
                </a:cubicBezTo>
                <a:cubicBezTo>
                  <a:pt x="8" y="50"/>
                  <a:pt x="8" y="50"/>
                  <a:pt x="8" y="50"/>
                </a:cubicBezTo>
                <a:cubicBezTo>
                  <a:pt x="8" y="50"/>
                  <a:pt x="7" y="51"/>
                  <a:pt x="7" y="51"/>
                </a:cubicBezTo>
                <a:cubicBezTo>
                  <a:pt x="7" y="59"/>
                  <a:pt x="7" y="59"/>
                  <a:pt x="7" y="59"/>
                </a:cubicBezTo>
                <a:cubicBezTo>
                  <a:pt x="7" y="60"/>
                  <a:pt x="8" y="61"/>
                  <a:pt x="8" y="61"/>
                </a:cubicBezTo>
                <a:cubicBezTo>
                  <a:pt x="8" y="61"/>
                  <a:pt x="8" y="61"/>
                  <a:pt x="8" y="61"/>
                </a:cubicBezTo>
                <a:cubicBezTo>
                  <a:pt x="9" y="61"/>
                  <a:pt x="10" y="60"/>
                  <a:pt x="10" y="59"/>
                </a:cubicBezTo>
                <a:cubicBezTo>
                  <a:pt x="10" y="51"/>
                  <a:pt x="10" y="51"/>
                  <a:pt x="10" y="51"/>
                </a:cubicBezTo>
                <a:close/>
                <a:moveTo>
                  <a:pt x="8" y="108"/>
                </a:moveTo>
                <a:cubicBezTo>
                  <a:pt x="15" y="108"/>
                  <a:pt x="2" y="108"/>
                  <a:pt x="8" y="108"/>
                </a:cubicBezTo>
                <a:close/>
                <a:moveTo>
                  <a:pt x="10" y="95"/>
                </a:moveTo>
                <a:cubicBezTo>
                  <a:pt x="10" y="94"/>
                  <a:pt x="9" y="94"/>
                  <a:pt x="8" y="94"/>
                </a:cubicBezTo>
                <a:cubicBezTo>
                  <a:pt x="8" y="94"/>
                  <a:pt x="8" y="94"/>
                  <a:pt x="8" y="94"/>
                </a:cubicBezTo>
                <a:cubicBezTo>
                  <a:pt x="8" y="94"/>
                  <a:pt x="7" y="94"/>
                  <a:pt x="7" y="95"/>
                </a:cubicBezTo>
                <a:cubicBezTo>
                  <a:pt x="7" y="103"/>
                  <a:pt x="7" y="103"/>
                  <a:pt x="7" y="103"/>
                </a:cubicBezTo>
                <a:cubicBezTo>
                  <a:pt x="7" y="104"/>
                  <a:pt x="8" y="104"/>
                  <a:pt x="8" y="104"/>
                </a:cubicBezTo>
                <a:cubicBezTo>
                  <a:pt x="8" y="104"/>
                  <a:pt x="8" y="104"/>
                  <a:pt x="8" y="104"/>
                </a:cubicBezTo>
                <a:cubicBezTo>
                  <a:pt x="9" y="104"/>
                  <a:pt x="10" y="104"/>
                  <a:pt x="10" y="103"/>
                </a:cubicBezTo>
                <a:cubicBezTo>
                  <a:pt x="10" y="95"/>
                  <a:pt x="10" y="95"/>
                  <a:pt x="10" y="95"/>
                </a:cubicBezTo>
                <a:close/>
                <a:moveTo>
                  <a:pt x="10" y="81"/>
                </a:moveTo>
                <a:cubicBezTo>
                  <a:pt x="10" y="80"/>
                  <a:pt x="9" y="80"/>
                  <a:pt x="8" y="80"/>
                </a:cubicBezTo>
                <a:cubicBezTo>
                  <a:pt x="8" y="80"/>
                  <a:pt x="8" y="80"/>
                  <a:pt x="8" y="80"/>
                </a:cubicBezTo>
                <a:cubicBezTo>
                  <a:pt x="8" y="80"/>
                  <a:pt x="7" y="80"/>
                  <a:pt x="7" y="81"/>
                </a:cubicBezTo>
                <a:cubicBezTo>
                  <a:pt x="7" y="89"/>
                  <a:pt x="7" y="89"/>
                  <a:pt x="7" y="89"/>
                </a:cubicBezTo>
                <a:cubicBezTo>
                  <a:pt x="7" y="89"/>
                  <a:pt x="8" y="90"/>
                  <a:pt x="8" y="90"/>
                </a:cubicBezTo>
                <a:cubicBezTo>
                  <a:pt x="8" y="90"/>
                  <a:pt x="8" y="90"/>
                  <a:pt x="8" y="90"/>
                </a:cubicBezTo>
                <a:cubicBezTo>
                  <a:pt x="9" y="90"/>
                  <a:pt x="10" y="89"/>
                  <a:pt x="10" y="89"/>
                </a:cubicBezTo>
                <a:cubicBezTo>
                  <a:pt x="10" y="81"/>
                  <a:pt x="10" y="81"/>
                  <a:pt x="10" y="81"/>
                </a:cubicBezTo>
                <a:close/>
                <a:moveTo>
                  <a:pt x="10" y="66"/>
                </a:moveTo>
                <a:cubicBezTo>
                  <a:pt x="10" y="65"/>
                  <a:pt x="9" y="64"/>
                  <a:pt x="8" y="64"/>
                </a:cubicBezTo>
                <a:cubicBezTo>
                  <a:pt x="8" y="64"/>
                  <a:pt x="8" y="64"/>
                  <a:pt x="8" y="64"/>
                </a:cubicBezTo>
                <a:cubicBezTo>
                  <a:pt x="8" y="64"/>
                  <a:pt x="7" y="65"/>
                  <a:pt x="7" y="66"/>
                </a:cubicBezTo>
                <a:cubicBezTo>
                  <a:pt x="7" y="73"/>
                  <a:pt x="7" y="73"/>
                  <a:pt x="7" y="73"/>
                </a:cubicBezTo>
                <a:cubicBezTo>
                  <a:pt x="7" y="74"/>
                  <a:pt x="8" y="75"/>
                  <a:pt x="8" y="75"/>
                </a:cubicBezTo>
                <a:cubicBezTo>
                  <a:pt x="8" y="75"/>
                  <a:pt x="8" y="75"/>
                  <a:pt x="8" y="75"/>
                </a:cubicBezTo>
                <a:cubicBezTo>
                  <a:pt x="9" y="75"/>
                  <a:pt x="10" y="74"/>
                  <a:pt x="10" y="73"/>
                </a:cubicBezTo>
                <a:cubicBezTo>
                  <a:pt x="10" y="66"/>
                  <a:pt x="10" y="66"/>
                  <a:pt x="10" y="66"/>
                </a:cubicBezTo>
                <a:close/>
                <a:moveTo>
                  <a:pt x="84" y="105"/>
                </a:moveTo>
                <a:cubicBezTo>
                  <a:pt x="83" y="105"/>
                  <a:pt x="82" y="105"/>
                  <a:pt x="82" y="106"/>
                </a:cubicBezTo>
                <a:cubicBezTo>
                  <a:pt x="82" y="106"/>
                  <a:pt x="82" y="106"/>
                  <a:pt x="82" y="106"/>
                </a:cubicBezTo>
                <a:cubicBezTo>
                  <a:pt x="82" y="107"/>
                  <a:pt x="83" y="107"/>
                  <a:pt x="84" y="107"/>
                </a:cubicBezTo>
                <a:cubicBezTo>
                  <a:pt x="91" y="107"/>
                  <a:pt x="91" y="107"/>
                  <a:pt x="91" y="107"/>
                </a:cubicBezTo>
                <a:cubicBezTo>
                  <a:pt x="92" y="107"/>
                  <a:pt x="93" y="107"/>
                  <a:pt x="93" y="106"/>
                </a:cubicBezTo>
                <a:cubicBezTo>
                  <a:pt x="93" y="106"/>
                  <a:pt x="93" y="106"/>
                  <a:pt x="93" y="106"/>
                </a:cubicBezTo>
                <a:cubicBezTo>
                  <a:pt x="93" y="105"/>
                  <a:pt x="92" y="105"/>
                  <a:pt x="91" y="105"/>
                </a:cubicBezTo>
                <a:cubicBezTo>
                  <a:pt x="84" y="105"/>
                  <a:pt x="84" y="105"/>
                  <a:pt x="84" y="105"/>
                </a:cubicBezTo>
                <a:close/>
                <a:moveTo>
                  <a:pt x="69" y="105"/>
                </a:moveTo>
                <a:cubicBezTo>
                  <a:pt x="69" y="105"/>
                  <a:pt x="68" y="105"/>
                  <a:pt x="68" y="106"/>
                </a:cubicBezTo>
                <a:cubicBezTo>
                  <a:pt x="68" y="106"/>
                  <a:pt x="68" y="106"/>
                  <a:pt x="68" y="106"/>
                </a:cubicBezTo>
                <a:cubicBezTo>
                  <a:pt x="68" y="107"/>
                  <a:pt x="69" y="107"/>
                  <a:pt x="69" y="107"/>
                </a:cubicBezTo>
                <a:cubicBezTo>
                  <a:pt x="77" y="107"/>
                  <a:pt x="77" y="107"/>
                  <a:pt x="77" y="107"/>
                </a:cubicBezTo>
                <a:cubicBezTo>
                  <a:pt x="78" y="107"/>
                  <a:pt x="79" y="107"/>
                  <a:pt x="79" y="106"/>
                </a:cubicBezTo>
                <a:cubicBezTo>
                  <a:pt x="79" y="106"/>
                  <a:pt x="79" y="106"/>
                  <a:pt x="79" y="106"/>
                </a:cubicBezTo>
                <a:cubicBezTo>
                  <a:pt x="79" y="105"/>
                  <a:pt x="78" y="105"/>
                  <a:pt x="77" y="105"/>
                </a:cubicBezTo>
                <a:cubicBezTo>
                  <a:pt x="69" y="105"/>
                  <a:pt x="69" y="105"/>
                  <a:pt x="69" y="105"/>
                </a:cubicBezTo>
                <a:close/>
                <a:moveTo>
                  <a:pt x="56" y="105"/>
                </a:moveTo>
                <a:cubicBezTo>
                  <a:pt x="55" y="105"/>
                  <a:pt x="54" y="105"/>
                  <a:pt x="54" y="106"/>
                </a:cubicBezTo>
                <a:cubicBezTo>
                  <a:pt x="54" y="106"/>
                  <a:pt x="54" y="106"/>
                  <a:pt x="54" y="106"/>
                </a:cubicBezTo>
                <a:cubicBezTo>
                  <a:pt x="54" y="107"/>
                  <a:pt x="55" y="107"/>
                  <a:pt x="56" y="107"/>
                </a:cubicBezTo>
                <a:cubicBezTo>
                  <a:pt x="63" y="107"/>
                  <a:pt x="63" y="107"/>
                  <a:pt x="63" y="107"/>
                </a:cubicBezTo>
                <a:cubicBezTo>
                  <a:pt x="64" y="107"/>
                  <a:pt x="65" y="107"/>
                  <a:pt x="65" y="106"/>
                </a:cubicBezTo>
                <a:cubicBezTo>
                  <a:pt x="65" y="106"/>
                  <a:pt x="65" y="106"/>
                  <a:pt x="65" y="106"/>
                </a:cubicBezTo>
                <a:cubicBezTo>
                  <a:pt x="65" y="105"/>
                  <a:pt x="64" y="105"/>
                  <a:pt x="63" y="105"/>
                </a:cubicBezTo>
                <a:cubicBezTo>
                  <a:pt x="56" y="105"/>
                  <a:pt x="56" y="105"/>
                  <a:pt x="56" y="105"/>
                </a:cubicBezTo>
                <a:close/>
                <a:moveTo>
                  <a:pt x="41" y="105"/>
                </a:moveTo>
                <a:cubicBezTo>
                  <a:pt x="41" y="105"/>
                  <a:pt x="40" y="105"/>
                  <a:pt x="40" y="106"/>
                </a:cubicBezTo>
                <a:cubicBezTo>
                  <a:pt x="40" y="106"/>
                  <a:pt x="40" y="106"/>
                  <a:pt x="40" y="106"/>
                </a:cubicBezTo>
                <a:cubicBezTo>
                  <a:pt x="40" y="107"/>
                  <a:pt x="41" y="107"/>
                  <a:pt x="41" y="107"/>
                </a:cubicBezTo>
                <a:cubicBezTo>
                  <a:pt x="49" y="107"/>
                  <a:pt x="49" y="107"/>
                  <a:pt x="49" y="107"/>
                </a:cubicBezTo>
                <a:cubicBezTo>
                  <a:pt x="50" y="107"/>
                  <a:pt x="51" y="107"/>
                  <a:pt x="51" y="106"/>
                </a:cubicBezTo>
                <a:cubicBezTo>
                  <a:pt x="51" y="106"/>
                  <a:pt x="51" y="106"/>
                  <a:pt x="51" y="106"/>
                </a:cubicBezTo>
                <a:cubicBezTo>
                  <a:pt x="51" y="105"/>
                  <a:pt x="50" y="105"/>
                  <a:pt x="49" y="105"/>
                </a:cubicBezTo>
                <a:cubicBezTo>
                  <a:pt x="41" y="105"/>
                  <a:pt x="41" y="105"/>
                  <a:pt x="41" y="105"/>
                </a:cubicBezTo>
                <a:close/>
                <a:moveTo>
                  <a:pt x="26" y="105"/>
                </a:moveTo>
                <a:cubicBezTo>
                  <a:pt x="26" y="105"/>
                  <a:pt x="25" y="105"/>
                  <a:pt x="25" y="106"/>
                </a:cubicBezTo>
                <a:cubicBezTo>
                  <a:pt x="25" y="106"/>
                  <a:pt x="25" y="106"/>
                  <a:pt x="25" y="106"/>
                </a:cubicBezTo>
                <a:cubicBezTo>
                  <a:pt x="25" y="107"/>
                  <a:pt x="26" y="107"/>
                  <a:pt x="26" y="107"/>
                </a:cubicBezTo>
                <a:cubicBezTo>
                  <a:pt x="34" y="107"/>
                  <a:pt x="34" y="107"/>
                  <a:pt x="34" y="107"/>
                </a:cubicBezTo>
                <a:cubicBezTo>
                  <a:pt x="35" y="107"/>
                  <a:pt x="35" y="107"/>
                  <a:pt x="35" y="106"/>
                </a:cubicBezTo>
                <a:cubicBezTo>
                  <a:pt x="35" y="106"/>
                  <a:pt x="35" y="106"/>
                  <a:pt x="35" y="106"/>
                </a:cubicBezTo>
                <a:cubicBezTo>
                  <a:pt x="35" y="105"/>
                  <a:pt x="35" y="105"/>
                  <a:pt x="34" y="105"/>
                </a:cubicBezTo>
                <a:cubicBezTo>
                  <a:pt x="26" y="105"/>
                  <a:pt x="26" y="105"/>
                  <a:pt x="26" y="105"/>
                </a:cubicBezTo>
                <a:close/>
                <a:moveTo>
                  <a:pt x="12" y="34"/>
                </a:moveTo>
                <a:cubicBezTo>
                  <a:pt x="28" y="34"/>
                  <a:pt x="28" y="34"/>
                  <a:pt x="28" y="34"/>
                </a:cubicBezTo>
                <a:cubicBezTo>
                  <a:pt x="90" y="8"/>
                  <a:pt x="90" y="8"/>
                  <a:pt x="90" y="8"/>
                </a:cubicBezTo>
                <a:cubicBezTo>
                  <a:pt x="108" y="49"/>
                  <a:pt x="108" y="49"/>
                  <a:pt x="108" y="49"/>
                </a:cubicBezTo>
                <a:cubicBezTo>
                  <a:pt x="103" y="51"/>
                  <a:pt x="103" y="51"/>
                  <a:pt x="103" y="51"/>
                </a:cubicBezTo>
                <a:cubicBezTo>
                  <a:pt x="104" y="59"/>
                  <a:pt x="104" y="59"/>
                  <a:pt x="104" y="59"/>
                </a:cubicBezTo>
                <a:cubicBezTo>
                  <a:pt x="117" y="52"/>
                  <a:pt x="117" y="52"/>
                  <a:pt x="117" y="52"/>
                </a:cubicBezTo>
                <a:cubicBezTo>
                  <a:pt x="95" y="3"/>
                  <a:pt x="95" y="3"/>
                  <a:pt x="95" y="3"/>
                </a:cubicBezTo>
                <a:cubicBezTo>
                  <a:pt x="94" y="0"/>
                  <a:pt x="94" y="0"/>
                  <a:pt x="94" y="0"/>
                </a:cubicBezTo>
                <a:cubicBezTo>
                  <a:pt x="91" y="1"/>
                  <a:pt x="91" y="1"/>
                  <a:pt x="91" y="1"/>
                </a:cubicBezTo>
                <a:cubicBezTo>
                  <a:pt x="12" y="34"/>
                  <a:pt x="12" y="34"/>
                  <a:pt x="12" y="34"/>
                </a:cubicBezTo>
                <a:close/>
                <a:moveTo>
                  <a:pt x="103" y="62"/>
                </a:moveTo>
                <a:cubicBezTo>
                  <a:pt x="100" y="62"/>
                  <a:pt x="100" y="62"/>
                  <a:pt x="100" y="62"/>
                </a:cubicBezTo>
                <a:cubicBezTo>
                  <a:pt x="61" y="62"/>
                  <a:pt x="61" y="62"/>
                  <a:pt x="61" y="62"/>
                </a:cubicBezTo>
                <a:cubicBezTo>
                  <a:pt x="59" y="62"/>
                  <a:pt x="58" y="63"/>
                  <a:pt x="57" y="64"/>
                </a:cubicBezTo>
                <a:cubicBezTo>
                  <a:pt x="56" y="65"/>
                  <a:pt x="55" y="66"/>
                  <a:pt x="55" y="68"/>
                </a:cubicBezTo>
                <a:cubicBezTo>
                  <a:pt x="55" y="79"/>
                  <a:pt x="55" y="79"/>
                  <a:pt x="55" y="79"/>
                </a:cubicBezTo>
                <a:cubicBezTo>
                  <a:pt x="55" y="80"/>
                  <a:pt x="56" y="82"/>
                  <a:pt x="57" y="83"/>
                </a:cubicBezTo>
                <a:cubicBezTo>
                  <a:pt x="58" y="84"/>
                  <a:pt x="59" y="85"/>
                  <a:pt x="61" y="85"/>
                </a:cubicBezTo>
                <a:cubicBezTo>
                  <a:pt x="100" y="85"/>
                  <a:pt x="100" y="85"/>
                  <a:pt x="100" y="85"/>
                </a:cubicBezTo>
                <a:cubicBezTo>
                  <a:pt x="103" y="85"/>
                  <a:pt x="103" y="85"/>
                  <a:pt x="103" y="85"/>
                </a:cubicBezTo>
                <a:lnTo>
                  <a:pt x="103" y="62"/>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201" name="椭圆 80"/>
          <p:cNvSpPr>
            <a:spLocks noChangeArrowheads="1"/>
          </p:cNvSpPr>
          <p:nvPr/>
        </p:nvSpPr>
        <p:spPr bwMode="auto">
          <a:xfrm>
            <a:off x="5438775" y="1309688"/>
            <a:ext cx="646113" cy="647700"/>
          </a:xfrm>
          <a:prstGeom prst="ellipse">
            <a:avLst/>
          </a:prstGeom>
          <a:solidFill>
            <a:srgbClr val="FCD767"/>
          </a:solidFill>
          <a:ln w="76200">
            <a:solidFill>
              <a:schemeClr val="bg1"/>
            </a:solidFill>
            <a:bevel/>
          </a:ln>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00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8202" name="Freeform 5567"/>
          <p:cNvSpPr>
            <a:spLocks noEditPoints="1" noChangeArrowheads="1"/>
          </p:cNvSpPr>
          <p:nvPr/>
        </p:nvSpPr>
        <p:spPr bwMode="auto">
          <a:xfrm>
            <a:off x="5649913" y="1471613"/>
            <a:ext cx="285750" cy="325437"/>
          </a:xfrm>
          <a:custGeom>
            <a:avLst/>
            <a:gdLst>
              <a:gd name="T0" fmla="*/ 231015646 w 108"/>
              <a:gd name="T1" fmla="*/ 770044796 h 123"/>
              <a:gd name="T2" fmla="*/ 217013896 w 108"/>
              <a:gd name="T3" fmla="*/ 784046525 h 123"/>
              <a:gd name="T4" fmla="*/ 217013896 w 108"/>
              <a:gd name="T5" fmla="*/ 798048253 h 123"/>
              <a:gd name="T6" fmla="*/ 231015646 w 108"/>
              <a:gd name="T7" fmla="*/ 812047336 h 123"/>
              <a:gd name="T8" fmla="*/ 350022583 w 108"/>
              <a:gd name="T9" fmla="*/ 812047336 h 123"/>
              <a:gd name="T10" fmla="*/ 364021688 w 108"/>
              <a:gd name="T11" fmla="*/ 798048253 h 123"/>
              <a:gd name="T12" fmla="*/ 364021688 w 108"/>
              <a:gd name="T13" fmla="*/ 784046525 h 123"/>
              <a:gd name="T14" fmla="*/ 350022583 w 108"/>
              <a:gd name="T15" fmla="*/ 770044796 h 123"/>
              <a:gd name="T16" fmla="*/ 231015646 w 108"/>
              <a:gd name="T17" fmla="*/ 770044796 h 123"/>
              <a:gd name="T18" fmla="*/ 315020854 w 108"/>
              <a:gd name="T19" fmla="*/ 259016102 h 123"/>
              <a:gd name="T20" fmla="*/ 315020854 w 108"/>
              <a:gd name="T21" fmla="*/ 287016913 h 123"/>
              <a:gd name="T22" fmla="*/ 637039938 w 108"/>
              <a:gd name="T23" fmla="*/ 287016913 h 123"/>
              <a:gd name="T24" fmla="*/ 637039938 w 108"/>
              <a:gd name="T25" fmla="*/ 259016102 h 123"/>
              <a:gd name="T26" fmla="*/ 315020854 w 108"/>
              <a:gd name="T27" fmla="*/ 259016102 h 123"/>
              <a:gd name="T28" fmla="*/ 287017354 w 108"/>
              <a:gd name="T29" fmla="*/ 329019453 h 123"/>
              <a:gd name="T30" fmla="*/ 287017354 w 108"/>
              <a:gd name="T31" fmla="*/ 357020264 h 123"/>
              <a:gd name="T32" fmla="*/ 672041667 w 108"/>
              <a:gd name="T33" fmla="*/ 357020264 h 123"/>
              <a:gd name="T34" fmla="*/ 672041667 w 108"/>
              <a:gd name="T35" fmla="*/ 329019453 h 123"/>
              <a:gd name="T36" fmla="*/ 287017354 w 108"/>
              <a:gd name="T37" fmla="*/ 329019453 h 123"/>
              <a:gd name="T38" fmla="*/ 315020854 w 108"/>
              <a:gd name="T39" fmla="*/ 406023668 h 123"/>
              <a:gd name="T40" fmla="*/ 315020854 w 108"/>
              <a:gd name="T41" fmla="*/ 434024479 h 123"/>
              <a:gd name="T42" fmla="*/ 637039938 w 108"/>
              <a:gd name="T43" fmla="*/ 434024479 h 123"/>
              <a:gd name="T44" fmla="*/ 637039938 w 108"/>
              <a:gd name="T45" fmla="*/ 406023668 h 123"/>
              <a:gd name="T46" fmla="*/ 315020854 w 108"/>
              <a:gd name="T47" fmla="*/ 406023668 h 123"/>
              <a:gd name="T48" fmla="*/ 469029521 w 108"/>
              <a:gd name="T49" fmla="*/ 147007566 h 123"/>
              <a:gd name="T50" fmla="*/ 469029521 w 108"/>
              <a:gd name="T51" fmla="*/ 147007566 h 123"/>
              <a:gd name="T52" fmla="*/ 756046875 w 108"/>
              <a:gd name="T53" fmla="*/ 350019400 h 123"/>
              <a:gd name="T54" fmla="*/ 469029521 w 108"/>
              <a:gd name="T55" fmla="*/ 553033879 h 123"/>
              <a:gd name="T56" fmla="*/ 371022563 w 108"/>
              <a:gd name="T57" fmla="*/ 539032151 h 123"/>
              <a:gd name="T58" fmla="*/ 287017354 w 108"/>
              <a:gd name="T59" fmla="*/ 609035502 h 123"/>
              <a:gd name="T60" fmla="*/ 315020854 w 108"/>
              <a:gd name="T61" fmla="*/ 525030423 h 123"/>
              <a:gd name="T62" fmla="*/ 182012167 w 108"/>
              <a:gd name="T63" fmla="*/ 350019400 h 123"/>
              <a:gd name="T64" fmla="*/ 469029521 w 108"/>
              <a:gd name="T65" fmla="*/ 147007566 h 123"/>
              <a:gd name="T66" fmla="*/ 28000854 w 108"/>
              <a:gd name="T67" fmla="*/ 0 h 123"/>
              <a:gd name="T68" fmla="*/ 546033854 w 108"/>
              <a:gd name="T69" fmla="*/ 0 h 123"/>
              <a:gd name="T70" fmla="*/ 581035583 w 108"/>
              <a:gd name="T71" fmla="*/ 35001675 h 123"/>
              <a:gd name="T72" fmla="*/ 581035583 w 108"/>
              <a:gd name="T73" fmla="*/ 112005890 h 123"/>
              <a:gd name="T74" fmla="*/ 504031250 w 108"/>
              <a:gd name="T75" fmla="*/ 98006808 h 123"/>
              <a:gd name="T76" fmla="*/ 504031250 w 108"/>
              <a:gd name="T77" fmla="*/ 77004215 h 123"/>
              <a:gd name="T78" fmla="*/ 77004333 w 108"/>
              <a:gd name="T79" fmla="*/ 77004215 h 123"/>
              <a:gd name="T80" fmla="*/ 77004333 w 108"/>
              <a:gd name="T81" fmla="*/ 721041392 h 123"/>
              <a:gd name="T82" fmla="*/ 504031250 w 108"/>
              <a:gd name="T83" fmla="*/ 721041392 h 123"/>
              <a:gd name="T84" fmla="*/ 504031250 w 108"/>
              <a:gd name="T85" fmla="*/ 602034638 h 123"/>
              <a:gd name="T86" fmla="*/ 581035583 w 108"/>
              <a:gd name="T87" fmla="*/ 588035555 h 123"/>
              <a:gd name="T88" fmla="*/ 581035583 w 108"/>
              <a:gd name="T89" fmla="*/ 826049064 h 123"/>
              <a:gd name="T90" fmla="*/ 546033854 w 108"/>
              <a:gd name="T91" fmla="*/ 861050740 h 123"/>
              <a:gd name="T92" fmla="*/ 28000854 w 108"/>
              <a:gd name="T93" fmla="*/ 861050740 h 123"/>
              <a:gd name="T94" fmla="*/ 0 w 108"/>
              <a:gd name="T95" fmla="*/ 826049064 h 123"/>
              <a:gd name="T96" fmla="*/ 0 w 108"/>
              <a:gd name="T97" fmla="*/ 35001675 h 123"/>
              <a:gd name="T98" fmla="*/ 28000854 w 108"/>
              <a:gd name="T99" fmla="*/ 0 h 12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8"/>
              <a:gd name="T151" fmla="*/ 0 h 123"/>
              <a:gd name="T152" fmla="*/ 108 w 108"/>
              <a:gd name="T153" fmla="*/ 123 h 12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8" h="123">
                <a:moveTo>
                  <a:pt x="33" y="110"/>
                </a:moveTo>
                <a:cubicBezTo>
                  <a:pt x="32" y="110"/>
                  <a:pt x="31" y="111"/>
                  <a:pt x="31" y="112"/>
                </a:cubicBezTo>
                <a:cubicBezTo>
                  <a:pt x="31" y="114"/>
                  <a:pt x="31" y="114"/>
                  <a:pt x="31" y="114"/>
                </a:cubicBezTo>
                <a:cubicBezTo>
                  <a:pt x="31" y="115"/>
                  <a:pt x="32" y="116"/>
                  <a:pt x="33" y="116"/>
                </a:cubicBezTo>
                <a:cubicBezTo>
                  <a:pt x="50" y="116"/>
                  <a:pt x="50" y="116"/>
                  <a:pt x="50" y="116"/>
                </a:cubicBezTo>
                <a:cubicBezTo>
                  <a:pt x="51" y="116"/>
                  <a:pt x="52" y="115"/>
                  <a:pt x="52" y="114"/>
                </a:cubicBezTo>
                <a:cubicBezTo>
                  <a:pt x="52" y="112"/>
                  <a:pt x="52" y="112"/>
                  <a:pt x="52" y="112"/>
                </a:cubicBezTo>
                <a:cubicBezTo>
                  <a:pt x="52" y="111"/>
                  <a:pt x="51" y="110"/>
                  <a:pt x="50" y="110"/>
                </a:cubicBezTo>
                <a:cubicBezTo>
                  <a:pt x="33" y="110"/>
                  <a:pt x="33" y="110"/>
                  <a:pt x="33" y="110"/>
                </a:cubicBezTo>
                <a:close/>
                <a:moveTo>
                  <a:pt x="45" y="37"/>
                </a:moveTo>
                <a:cubicBezTo>
                  <a:pt x="45" y="41"/>
                  <a:pt x="45" y="41"/>
                  <a:pt x="45" y="41"/>
                </a:cubicBezTo>
                <a:cubicBezTo>
                  <a:pt x="91" y="41"/>
                  <a:pt x="91" y="41"/>
                  <a:pt x="91" y="41"/>
                </a:cubicBezTo>
                <a:cubicBezTo>
                  <a:pt x="91" y="37"/>
                  <a:pt x="91" y="37"/>
                  <a:pt x="91" y="37"/>
                </a:cubicBezTo>
                <a:cubicBezTo>
                  <a:pt x="45" y="37"/>
                  <a:pt x="45" y="37"/>
                  <a:pt x="45" y="37"/>
                </a:cubicBezTo>
                <a:close/>
                <a:moveTo>
                  <a:pt x="41" y="47"/>
                </a:moveTo>
                <a:cubicBezTo>
                  <a:pt x="41" y="51"/>
                  <a:pt x="41" y="51"/>
                  <a:pt x="41" y="51"/>
                </a:cubicBezTo>
                <a:cubicBezTo>
                  <a:pt x="96" y="51"/>
                  <a:pt x="96" y="51"/>
                  <a:pt x="96" y="51"/>
                </a:cubicBezTo>
                <a:cubicBezTo>
                  <a:pt x="96" y="47"/>
                  <a:pt x="96" y="47"/>
                  <a:pt x="96" y="47"/>
                </a:cubicBezTo>
                <a:cubicBezTo>
                  <a:pt x="41" y="47"/>
                  <a:pt x="41" y="47"/>
                  <a:pt x="41" y="47"/>
                </a:cubicBezTo>
                <a:close/>
                <a:moveTo>
                  <a:pt x="45" y="58"/>
                </a:moveTo>
                <a:cubicBezTo>
                  <a:pt x="45" y="62"/>
                  <a:pt x="45" y="62"/>
                  <a:pt x="45" y="62"/>
                </a:cubicBezTo>
                <a:cubicBezTo>
                  <a:pt x="91" y="62"/>
                  <a:pt x="91" y="62"/>
                  <a:pt x="91" y="62"/>
                </a:cubicBezTo>
                <a:cubicBezTo>
                  <a:pt x="91" y="58"/>
                  <a:pt x="91" y="58"/>
                  <a:pt x="91" y="58"/>
                </a:cubicBezTo>
                <a:cubicBezTo>
                  <a:pt x="45" y="58"/>
                  <a:pt x="45" y="58"/>
                  <a:pt x="45" y="58"/>
                </a:cubicBezTo>
                <a:close/>
                <a:moveTo>
                  <a:pt x="67" y="21"/>
                </a:moveTo>
                <a:cubicBezTo>
                  <a:pt x="67" y="21"/>
                  <a:pt x="67" y="21"/>
                  <a:pt x="67" y="21"/>
                </a:cubicBezTo>
                <a:cubicBezTo>
                  <a:pt x="90" y="21"/>
                  <a:pt x="108" y="34"/>
                  <a:pt x="108" y="50"/>
                </a:cubicBezTo>
                <a:cubicBezTo>
                  <a:pt x="108" y="66"/>
                  <a:pt x="90" y="79"/>
                  <a:pt x="67" y="79"/>
                </a:cubicBezTo>
                <a:cubicBezTo>
                  <a:pt x="62" y="79"/>
                  <a:pt x="58" y="79"/>
                  <a:pt x="53" y="77"/>
                </a:cubicBezTo>
                <a:cubicBezTo>
                  <a:pt x="41" y="87"/>
                  <a:pt x="41" y="87"/>
                  <a:pt x="41" y="87"/>
                </a:cubicBezTo>
                <a:cubicBezTo>
                  <a:pt x="45" y="75"/>
                  <a:pt x="45" y="75"/>
                  <a:pt x="45" y="75"/>
                </a:cubicBezTo>
                <a:cubicBezTo>
                  <a:pt x="33" y="69"/>
                  <a:pt x="26" y="60"/>
                  <a:pt x="26" y="50"/>
                </a:cubicBezTo>
                <a:cubicBezTo>
                  <a:pt x="26" y="34"/>
                  <a:pt x="44" y="21"/>
                  <a:pt x="67" y="21"/>
                </a:cubicBezTo>
                <a:close/>
                <a:moveTo>
                  <a:pt x="4" y="0"/>
                </a:moveTo>
                <a:cubicBezTo>
                  <a:pt x="78" y="0"/>
                  <a:pt x="78" y="0"/>
                  <a:pt x="78" y="0"/>
                </a:cubicBezTo>
                <a:cubicBezTo>
                  <a:pt x="81" y="0"/>
                  <a:pt x="83" y="2"/>
                  <a:pt x="83" y="5"/>
                </a:cubicBezTo>
                <a:cubicBezTo>
                  <a:pt x="83" y="16"/>
                  <a:pt x="83" y="16"/>
                  <a:pt x="83" y="16"/>
                </a:cubicBezTo>
                <a:cubicBezTo>
                  <a:pt x="80" y="15"/>
                  <a:pt x="76" y="15"/>
                  <a:pt x="72" y="14"/>
                </a:cubicBezTo>
                <a:cubicBezTo>
                  <a:pt x="72" y="11"/>
                  <a:pt x="72" y="11"/>
                  <a:pt x="72" y="11"/>
                </a:cubicBezTo>
                <a:cubicBezTo>
                  <a:pt x="11" y="11"/>
                  <a:pt x="11" y="11"/>
                  <a:pt x="11" y="11"/>
                </a:cubicBezTo>
                <a:cubicBezTo>
                  <a:pt x="11" y="103"/>
                  <a:pt x="11" y="103"/>
                  <a:pt x="11" y="103"/>
                </a:cubicBezTo>
                <a:cubicBezTo>
                  <a:pt x="31" y="103"/>
                  <a:pt x="47" y="103"/>
                  <a:pt x="72" y="103"/>
                </a:cubicBezTo>
                <a:cubicBezTo>
                  <a:pt x="72" y="86"/>
                  <a:pt x="72" y="86"/>
                  <a:pt x="72" y="86"/>
                </a:cubicBezTo>
                <a:cubicBezTo>
                  <a:pt x="76" y="86"/>
                  <a:pt x="80" y="85"/>
                  <a:pt x="83" y="84"/>
                </a:cubicBezTo>
                <a:cubicBezTo>
                  <a:pt x="83" y="118"/>
                  <a:pt x="83" y="118"/>
                  <a:pt x="83" y="118"/>
                </a:cubicBezTo>
                <a:cubicBezTo>
                  <a:pt x="83" y="121"/>
                  <a:pt x="81" y="123"/>
                  <a:pt x="78" y="123"/>
                </a:cubicBezTo>
                <a:cubicBezTo>
                  <a:pt x="4" y="123"/>
                  <a:pt x="4" y="123"/>
                  <a:pt x="4" y="123"/>
                </a:cubicBezTo>
                <a:cubicBezTo>
                  <a:pt x="2" y="123"/>
                  <a:pt x="0" y="121"/>
                  <a:pt x="0" y="118"/>
                </a:cubicBezTo>
                <a:cubicBezTo>
                  <a:pt x="0" y="5"/>
                  <a:pt x="0" y="5"/>
                  <a:pt x="0" y="5"/>
                </a:cubicBezTo>
                <a:cubicBezTo>
                  <a:pt x="0" y="2"/>
                  <a:pt x="2" y="0"/>
                  <a:pt x="4"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203" name="矩形 82"/>
          <p:cNvSpPr>
            <a:spLocks noChangeArrowheads="1"/>
          </p:cNvSpPr>
          <p:nvPr/>
        </p:nvSpPr>
        <p:spPr bwMode="auto">
          <a:xfrm>
            <a:off x="6086475" y="1390650"/>
            <a:ext cx="24987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spcAft>
                <a:spcPts val="600"/>
              </a:spcAft>
              <a:buFont typeface="Arial" panose="020B0604020202020204" pitchFamily="34" charset="0"/>
              <a:buNone/>
            </a:pPr>
            <a:r>
              <a:rPr lang="en-US" altLang="zh-CN" sz="110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Lorem ipsum dolor sit amet, consectetur adipisicing elit, sed do eiusmod tempor incididunt ut labore et dolore magna aliqua.</a:t>
            </a:r>
            <a:endParaRPr lang="zh-CN" altLang="en-US" sz="1800">
              <a:latin typeface="Arial" panose="020B0604020202020204" pitchFamily="34" charset="0"/>
            </a:endParaRPr>
          </a:p>
        </p:txBody>
      </p:sp>
      <p:sp>
        <p:nvSpPr>
          <p:cNvPr id="8204" name="矩形 83"/>
          <p:cNvSpPr>
            <a:spLocks noChangeArrowheads="1"/>
          </p:cNvSpPr>
          <p:nvPr/>
        </p:nvSpPr>
        <p:spPr bwMode="auto">
          <a:xfrm>
            <a:off x="6086475" y="1150938"/>
            <a:ext cx="1473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60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Type here</a:t>
            </a:r>
            <a:endParaRPr lang="zh-CN" altLang="en-US" sz="160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8205" name="矩形 84"/>
          <p:cNvSpPr>
            <a:spLocks noChangeArrowheads="1"/>
          </p:cNvSpPr>
          <p:nvPr/>
        </p:nvSpPr>
        <p:spPr bwMode="auto">
          <a:xfrm>
            <a:off x="6108700" y="2600325"/>
            <a:ext cx="24987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spcAft>
                <a:spcPts val="600"/>
              </a:spcAft>
              <a:buFont typeface="Arial" panose="020B0604020202020204" pitchFamily="34" charset="0"/>
              <a:buNone/>
            </a:pPr>
            <a:r>
              <a:rPr lang="en-US" altLang="zh-CN" sz="110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Lorem ipsum dolor sit amet, consectetur adipisicing elit, sed do eiusmod tempor incididunt ut labore et dolore magna aliqua.</a:t>
            </a:r>
            <a:endParaRPr lang="zh-CN" altLang="en-US" sz="1800">
              <a:latin typeface="Arial" panose="020B0604020202020204" pitchFamily="34" charset="0"/>
            </a:endParaRPr>
          </a:p>
        </p:txBody>
      </p:sp>
      <p:sp>
        <p:nvSpPr>
          <p:cNvPr id="8206" name="矩形 85"/>
          <p:cNvSpPr>
            <a:spLocks noChangeArrowheads="1"/>
          </p:cNvSpPr>
          <p:nvPr/>
        </p:nvSpPr>
        <p:spPr bwMode="auto">
          <a:xfrm>
            <a:off x="6108700" y="2360613"/>
            <a:ext cx="1473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60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Type here</a:t>
            </a:r>
            <a:endParaRPr lang="zh-CN" altLang="en-US" sz="160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8207" name="矩形 86"/>
          <p:cNvSpPr>
            <a:spLocks noChangeArrowheads="1"/>
          </p:cNvSpPr>
          <p:nvPr/>
        </p:nvSpPr>
        <p:spPr bwMode="auto">
          <a:xfrm>
            <a:off x="6108700" y="3910013"/>
            <a:ext cx="24987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spcAft>
                <a:spcPts val="600"/>
              </a:spcAft>
              <a:buFont typeface="Arial" panose="020B0604020202020204" pitchFamily="34" charset="0"/>
              <a:buNone/>
            </a:pPr>
            <a:r>
              <a:rPr lang="en-US" altLang="zh-CN" sz="110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Lorem ipsum dolor sit amet, consectetur adipisicing elit, sed do eiusmod tempor incididunt ut labore et dolore magna aliqua.</a:t>
            </a:r>
            <a:endParaRPr lang="zh-CN" altLang="en-US" sz="1800">
              <a:latin typeface="Arial" panose="020B0604020202020204" pitchFamily="34" charset="0"/>
            </a:endParaRPr>
          </a:p>
        </p:txBody>
      </p:sp>
      <p:sp>
        <p:nvSpPr>
          <p:cNvPr id="8208" name="矩形 87"/>
          <p:cNvSpPr>
            <a:spLocks noChangeArrowheads="1"/>
          </p:cNvSpPr>
          <p:nvPr/>
        </p:nvSpPr>
        <p:spPr bwMode="auto">
          <a:xfrm>
            <a:off x="6108700" y="3671888"/>
            <a:ext cx="1473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60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Type here</a:t>
            </a:r>
            <a:endParaRPr lang="zh-CN" altLang="en-US" sz="160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8209" name="矩形 91"/>
          <p:cNvSpPr>
            <a:spLocks noChangeArrowheads="1"/>
          </p:cNvSpPr>
          <p:nvPr/>
        </p:nvSpPr>
        <p:spPr bwMode="auto">
          <a:xfrm>
            <a:off x="5648325" y="31750"/>
            <a:ext cx="3676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280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The Coolest Design</a:t>
            </a:r>
          </a:p>
        </p:txBody>
      </p:sp>
      <p:sp>
        <p:nvSpPr>
          <p:cNvPr id="8210" name="矩形 92"/>
          <p:cNvSpPr>
            <a:spLocks noChangeArrowheads="1"/>
          </p:cNvSpPr>
          <p:nvPr/>
        </p:nvSpPr>
        <p:spPr bwMode="auto">
          <a:xfrm>
            <a:off x="4500563" y="482600"/>
            <a:ext cx="460851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r" eaLnBrk="1" hangingPunct="1">
              <a:spcBef>
                <a:spcPct val="0"/>
              </a:spcBef>
              <a:buFont typeface="Arial" panose="020B0604020202020204" pitchFamily="34" charset="0"/>
              <a:buNone/>
            </a:pPr>
            <a:r>
              <a:rPr lang="en-US" altLang="zh-CN" sz="100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Lorem ipsum dolor sit amet, consectetur adipisicing elit, sed do eiusmod tempor incididunt ut labore et dolore magna aliqua.</a:t>
            </a:r>
            <a:endParaRPr lang="zh-CN" altLang="en-US" sz="1800">
              <a:latin typeface="Arial" panose="020B0604020202020204" pitchFamily="34" charset="0"/>
            </a:endParaRPr>
          </a:p>
        </p:txBody>
      </p:sp>
      <p:pic>
        <p:nvPicPr>
          <p:cNvPr id="8211" name="图片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8500" y="555625"/>
            <a:ext cx="3487738" cy="41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图片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3" y="-92075"/>
            <a:ext cx="9242426"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矩形 34"/>
          <p:cNvSpPr>
            <a:spLocks noChangeArrowheads="1"/>
          </p:cNvSpPr>
          <p:nvPr/>
        </p:nvSpPr>
        <p:spPr bwMode="auto">
          <a:xfrm rot="406766">
            <a:off x="-1258888" y="2425700"/>
            <a:ext cx="11520488" cy="3997325"/>
          </a:xfrm>
          <a:prstGeom prst="rect">
            <a:avLst/>
          </a:prstGeom>
          <a:solidFill>
            <a:srgbClr val="FCD767"/>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9220" name="矩形 12"/>
          <p:cNvSpPr>
            <a:spLocks noChangeArrowheads="1"/>
          </p:cNvSpPr>
          <p:nvPr/>
        </p:nvSpPr>
        <p:spPr bwMode="auto">
          <a:xfrm rot="406766">
            <a:off x="-1430338" y="2930525"/>
            <a:ext cx="11520488" cy="3887788"/>
          </a:xfrm>
          <a:prstGeom prst="rect">
            <a:avLst/>
          </a:prstGeom>
          <a:solidFill>
            <a:srgbClr val="1976AF"/>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9221" name="矩形 13"/>
          <p:cNvSpPr>
            <a:spLocks noChangeArrowheads="1"/>
          </p:cNvSpPr>
          <p:nvPr/>
        </p:nvSpPr>
        <p:spPr bwMode="auto">
          <a:xfrm>
            <a:off x="1173163" y="3805238"/>
            <a:ext cx="8572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100" b="1">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Type here</a:t>
            </a:r>
            <a:endParaRPr lang="zh-CN" altLang="en-US" sz="1800">
              <a:latin typeface="Arial" panose="020B0604020202020204" pitchFamily="34" charset="0"/>
            </a:endParaRPr>
          </a:p>
        </p:txBody>
      </p:sp>
      <p:sp>
        <p:nvSpPr>
          <p:cNvPr id="9222" name="矩形 14"/>
          <p:cNvSpPr>
            <a:spLocks noChangeArrowheads="1"/>
          </p:cNvSpPr>
          <p:nvPr/>
        </p:nvSpPr>
        <p:spPr bwMode="auto">
          <a:xfrm>
            <a:off x="3189288" y="3810000"/>
            <a:ext cx="8572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100" b="1">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Type here</a:t>
            </a:r>
            <a:endParaRPr lang="zh-CN" altLang="en-US" sz="1800">
              <a:latin typeface="Arial" panose="020B0604020202020204" pitchFamily="34" charset="0"/>
            </a:endParaRPr>
          </a:p>
        </p:txBody>
      </p:sp>
      <p:sp>
        <p:nvSpPr>
          <p:cNvPr id="9223" name="矩形 15"/>
          <p:cNvSpPr>
            <a:spLocks noChangeArrowheads="1"/>
          </p:cNvSpPr>
          <p:nvPr/>
        </p:nvSpPr>
        <p:spPr bwMode="auto">
          <a:xfrm>
            <a:off x="5235575" y="3805238"/>
            <a:ext cx="8572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100" b="1">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Type here</a:t>
            </a:r>
            <a:endParaRPr lang="zh-CN" altLang="en-US" sz="1800">
              <a:latin typeface="Arial" panose="020B0604020202020204" pitchFamily="34" charset="0"/>
            </a:endParaRPr>
          </a:p>
        </p:txBody>
      </p:sp>
      <p:sp>
        <p:nvSpPr>
          <p:cNvPr id="9224" name="矩形 16"/>
          <p:cNvSpPr>
            <a:spLocks noChangeArrowheads="1"/>
          </p:cNvSpPr>
          <p:nvPr/>
        </p:nvSpPr>
        <p:spPr bwMode="auto">
          <a:xfrm>
            <a:off x="7280275" y="3810000"/>
            <a:ext cx="8572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100" b="1">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Type here</a:t>
            </a:r>
            <a:endParaRPr lang="zh-CN" altLang="en-US" sz="1800">
              <a:latin typeface="Arial" panose="020B0604020202020204" pitchFamily="34" charset="0"/>
            </a:endParaRPr>
          </a:p>
        </p:txBody>
      </p:sp>
      <p:sp>
        <p:nvSpPr>
          <p:cNvPr id="9225" name="Lorem Ipsum"/>
          <p:cNvSpPr>
            <a:spLocks noChangeArrowheads="1"/>
          </p:cNvSpPr>
          <p:nvPr/>
        </p:nvSpPr>
        <p:spPr bwMode="auto">
          <a:xfrm>
            <a:off x="682625" y="4011613"/>
            <a:ext cx="208915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395E8A"/>
                </a:solidFill>
                <a:bevel/>
              </a14:hiddenLine>
            </a:ext>
          </a:extLst>
        </p:spPr>
        <p:txBody>
          <a:bodyPr lIns="72000" tIns="32399" rIns="72000" bIns="32399">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spcAft>
                <a:spcPts val="600"/>
              </a:spcAft>
              <a:buFont typeface="Arial" panose="020B0604020202020204" pitchFamily="34" charset="0"/>
              <a:buNone/>
            </a:pPr>
            <a:r>
              <a:rPr lang="en-US" altLang="zh-CN" sz="90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Lorem ipsum dolor sit amet, consectetur adipisicing elit, sed do eiusmod tempor incididunt ut labore et dolore magna aliqua. Lorem ipsum dolor sit amet.</a:t>
            </a:r>
          </a:p>
        </p:txBody>
      </p:sp>
      <p:sp>
        <p:nvSpPr>
          <p:cNvPr id="9226" name="Lorem Ipsum"/>
          <p:cNvSpPr>
            <a:spLocks noChangeArrowheads="1"/>
          </p:cNvSpPr>
          <p:nvPr/>
        </p:nvSpPr>
        <p:spPr bwMode="auto">
          <a:xfrm>
            <a:off x="2646363" y="4011613"/>
            <a:ext cx="208915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395E8A"/>
                </a:solidFill>
                <a:bevel/>
              </a14:hiddenLine>
            </a:ext>
          </a:extLst>
        </p:spPr>
        <p:txBody>
          <a:bodyPr lIns="72000" tIns="32399" rIns="72000" bIns="32399">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spcAft>
                <a:spcPts val="600"/>
              </a:spcAft>
              <a:buFont typeface="Arial" panose="020B0604020202020204" pitchFamily="34" charset="0"/>
              <a:buNone/>
            </a:pPr>
            <a:r>
              <a:rPr lang="en-US" altLang="zh-CN" sz="90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Lorem ipsum dolor sit amet, consectetur adipisicing elit, sed do eiusmod tempor incididunt ut labore et dolore magna aliqua. Lorem ipsum dolor sit amet.</a:t>
            </a:r>
          </a:p>
        </p:txBody>
      </p:sp>
      <p:sp>
        <p:nvSpPr>
          <p:cNvPr id="9227" name="Lorem Ipsum"/>
          <p:cNvSpPr>
            <a:spLocks noChangeArrowheads="1"/>
          </p:cNvSpPr>
          <p:nvPr/>
        </p:nvSpPr>
        <p:spPr bwMode="auto">
          <a:xfrm>
            <a:off x="4716463" y="4011613"/>
            <a:ext cx="208915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395E8A"/>
                </a:solidFill>
                <a:bevel/>
              </a14:hiddenLine>
            </a:ext>
          </a:extLst>
        </p:spPr>
        <p:txBody>
          <a:bodyPr lIns="72000" tIns="32399" rIns="72000" bIns="32399">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spcAft>
                <a:spcPts val="600"/>
              </a:spcAft>
              <a:buFont typeface="Arial" panose="020B0604020202020204" pitchFamily="34" charset="0"/>
              <a:buNone/>
            </a:pPr>
            <a:r>
              <a:rPr lang="en-US" altLang="zh-CN" sz="90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Lorem ipsum dolor sit amet, consectetur adipisicing elit, sed do eiusmod tempor incididunt ut labore et dolore magna aliqua. Lorem ipsum dolor sit amet.</a:t>
            </a:r>
          </a:p>
        </p:txBody>
      </p:sp>
      <p:sp>
        <p:nvSpPr>
          <p:cNvPr id="9228" name="Lorem Ipsum"/>
          <p:cNvSpPr>
            <a:spLocks noChangeArrowheads="1"/>
          </p:cNvSpPr>
          <p:nvPr/>
        </p:nvSpPr>
        <p:spPr bwMode="auto">
          <a:xfrm>
            <a:off x="6732588" y="4011613"/>
            <a:ext cx="208915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395E8A"/>
                </a:solidFill>
                <a:bevel/>
              </a14:hiddenLine>
            </a:ext>
          </a:extLst>
        </p:spPr>
        <p:txBody>
          <a:bodyPr lIns="72000" tIns="32399" rIns="72000" bIns="32399">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spcAft>
                <a:spcPts val="600"/>
              </a:spcAft>
              <a:buFont typeface="Arial" panose="020B0604020202020204" pitchFamily="34" charset="0"/>
              <a:buNone/>
            </a:pPr>
            <a:r>
              <a:rPr lang="en-US" altLang="zh-CN" sz="90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Lorem ipsum dolor sit amet, consectetur adipisicing elit, sed do eiusmod tempor incididunt ut labore et dolore magna aliqua. Lorem ipsum dolor sit amet.</a:t>
            </a:r>
          </a:p>
        </p:txBody>
      </p:sp>
      <p:sp>
        <p:nvSpPr>
          <p:cNvPr id="9229" name="矩形 28"/>
          <p:cNvSpPr>
            <a:spLocks noChangeArrowheads="1"/>
          </p:cNvSpPr>
          <p:nvPr/>
        </p:nvSpPr>
        <p:spPr bwMode="auto">
          <a:xfrm>
            <a:off x="255588" y="228600"/>
            <a:ext cx="3241675" cy="460375"/>
          </a:xfrm>
          <a:prstGeom prst="rect">
            <a:avLst/>
          </a:prstGeom>
          <a:solidFill>
            <a:srgbClr val="92BEA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240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rPr>
              <a:t>Type something here</a:t>
            </a:r>
            <a:endParaRPr lang="zh-CN" altLang="en-US" sz="1800">
              <a:latin typeface="Arial" panose="020B0604020202020204" pitchFamily="34" charset="0"/>
            </a:endParaRPr>
          </a:p>
        </p:txBody>
      </p:sp>
      <p:sp>
        <p:nvSpPr>
          <p:cNvPr id="9230" name="矩形 29"/>
          <p:cNvSpPr>
            <a:spLocks noChangeArrowheads="1"/>
          </p:cNvSpPr>
          <p:nvPr/>
        </p:nvSpPr>
        <p:spPr bwMode="auto">
          <a:xfrm>
            <a:off x="255588" y="752475"/>
            <a:ext cx="1966912" cy="307975"/>
          </a:xfrm>
          <a:prstGeom prst="rect">
            <a:avLst/>
          </a:prstGeom>
          <a:solidFill>
            <a:srgbClr val="92BEA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40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rPr>
              <a:t>Type something here</a:t>
            </a:r>
            <a:endParaRPr lang="zh-CN" altLang="en-US" sz="1800">
              <a:latin typeface="Arial" panose="020B0604020202020204" pitchFamily="34" charset="0"/>
            </a:endParaRPr>
          </a:p>
        </p:txBody>
      </p:sp>
      <p:sp>
        <p:nvSpPr>
          <p:cNvPr id="9231" name="矩形 30"/>
          <p:cNvSpPr>
            <a:spLocks noChangeArrowheads="1"/>
          </p:cNvSpPr>
          <p:nvPr/>
        </p:nvSpPr>
        <p:spPr bwMode="auto">
          <a:xfrm>
            <a:off x="5648325" y="31750"/>
            <a:ext cx="3676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280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rPr>
              <a:t>The Coolest Design</a:t>
            </a:r>
          </a:p>
        </p:txBody>
      </p:sp>
      <p:sp>
        <p:nvSpPr>
          <p:cNvPr id="9232" name="矩形 33"/>
          <p:cNvSpPr>
            <a:spLocks noChangeArrowheads="1"/>
          </p:cNvSpPr>
          <p:nvPr/>
        </p:nvSpPr>
        <p:spPr bwMode="auto">
          <a:xfrm>
            <a:off x="4500563" y="482600"/>
            <a:ext cx="460851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r" eaLnBrk="1" hangingPunct="1">
              <a:spcBef>
                <a:spcPct val="0"/>
              </a:spcBef>
              <a:buFont typeface="Arial" panose="020B0604020202020204" pitchFamily="34" charset="0"/>
              <a:buNone/>
            </a:pPr>
            <a:r>
              <a:rPr lang="en-US" altLang="zh-CN" sz="100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rPr>
              <a:t>Lorem ipsum dolor sit amet, consectetur adipisicing elit, sed do eiusmod tempor incididunt ut labore et dolore magna aliqua.</a:t>
            </a:r>
            <a:endParaRPr lang="zh-CN" altLang="en-US" sz="1800">
              <a:latin typeface="Arial" panose="020B0604020202020204" pitchFamily="34" charset="0"/>
            </a:endParaRPr>
          </a:p>
        </p:txBody>
      </p:sp>
      <p:pic>
        <p:nvPicPr>
          <p:cNvPr id="9233"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7863" y="2644775"/>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4" name="图片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9988" y="2611438"/>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5" name="图片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4813" y="2611438"/>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6" name="图片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2188" y="252095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bg bwMode="auto">
      <p:bgPr>
        <a:solidFill>
          <a:srgbClr val="1976AF"/>
        </a:solidFill>
        <a:effectLst/>
      </p:bgPr>
    </p:bg>
    <p:spTree>
      <p:nvGrpSpPr>
        <p:cNvPr id="1" name=""/>
        <p:cNvGrpSpPr/>
        <p:nvPr/>
      </p:nvGrpSpPr>
      <p:grpSpPr>
        <a:xfrm>
          <a:off x="0" y="0"/>
          <a:ext cx="0" cy="0"/>
          <a:chOff x="0" y="0"/>
          <a:chExt cx="0" cy="0"/>
        </a:xfrm>
      </p:grpSpPr>
      <p:sp>
        <p:nvSpPr>
          <p:cNvPr id="10242" name="矩形 95"/>
          <p:cNvSpPr>
            <a:spLocks noChangeArrowheads="1"/>
          </p:cNvSpPr>
          <p:nvPr/>
        </p:nvSpPr>
        <p:spPr bwMode="auto">
          <a:xfrm>
            <a:off x="4608513" y="0"/>
            <a:ext cx="4572000" cy="5143500"/>
          </a:xfrm>
          <a:prstGeom prst="rect">
            <a:avLst/>
          </a:prstGeom>
          <a:solidFill>
            <a:srgbClr val="FCD767"/>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0243" name="矩形 18"/>
          <p:cNvSpPr>
            <a:spLocks noChangeArrowheads="1"/>
          </p:cNvSpPr>
          <p:nvPr/>
        </p:nvSpPr>
        <p:spPr bwMode="auto">
          <a:xfrm>
            <a:off x="476250" y="176213"/>
            <a:ext cx="890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80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LOGO</a:t>
            </a:r>
          </a:p>
        </p:txBody>
      </p:sp>
      <p:sp>
        <p:nvSpPr>
          <p:cNvPr id="10244" name="Freeform 5658"/>
          <p:cNvSpPr>
            <a:spLocks noEditPoints="1" noChangeArrowheads="1"/>
          </p:cNvSpPr>
          <p:nvPr/>
        </p:nvSpPr>
        <p:spPr bwMode="auto">
          <a:xfrm>
            <a:off x="179388" y="165100"/>
            <a:ext cx="296862" cy="319088"/>
          </a:xfrm>
          <a:custGeom>
            <a:avLst/>
            <a:gdLst>
              <a:gd name="T0" fmla="*/ 215822915 w 70"/>
              <a:gd name="T1" fmla="*/ 54304523 h 75"/>
              <a:gd name="T2" fmla="*/ 377689041 w 70"/>
              <a:gd name="T3" fmla="*/ 199110912 h 75"/>
              <a:gd name="T4" fmla="*/ 215822915 w 70"/>
              <a:gd name="T5" fmla="*/ 343917301 h 75"/>
              <a:gd name="T6" fmla="*/ 71942385 w 70"/>
              <a:gd name="T7" fmla="*/ 199110912 h 75"/>
              <a:gd name="T8" fmla="*/ 215822915 w 70"/>
              <a:gd name="T9" fmla="*/ 54304523 h 75"/>
              <a:gd name="T10" fmla="*/ 1025149304 w 70"/>
              <a:gd name="T11" fmla="*/ 54304523 h 75"/>
              <a:gd name="T12" fmla="*/ 881268774 w 70"/>
              <a:gd name="T13" fmla="*/ 199110912 h 75"/>
              <a:gd name="T14" fmla="*/ 1025149304 w 70"/>
              <a:gd name="T15" fmla="*/ 343917301 h 75"/>
              <a:gd name="T16" fmla="*/ 1169034074 w 70"/>
              <a:gd name="T17" fmla="*/ 199110912 h 75"/>
              <a:gd name="T18" fmla="*/ 1025149304 w 70"/>
              <a:gd name="T19" fmla="*/ 54304523 h 75"/>
              <a:gd name="T20" fmla="*/ 881268774 w 70"/>
              <a:gd name="T21" fmla="*/ 905039931 h 75"/>
              <a:gd name="T22" fmla="*/ 881268774 w 70"/>
              <a:gd name="T23" fmla="*/ 1303257500 h 75"/>
              <a:gd name="T24" fmla="*/ 971196756 w 70"/>
              <a:gd name="T25" fmla="*/ 1303257500 h 75"/>
              <a:gd name="T26" fmla="*/ 1025149304 w 70"/>
              <a:gd name="T27" fmla="*/ 1013644722 h 75"/>
              <a:gd name="T28" fmla="*/ 1061120496 w 70"/>
              <a:gd name="T29" fmla="*/ 1303257500 h 75"/>
              <a:gd name="T30" fmla="*/ 1169034074 w 70"/>
              <a:gd name="T31" fmla="*/ 1303257500 h 75"/>
              <a:gd name="T32" fmla="*/ 1169034074 w 70"/>
              <a:gd name="T33" fmla="*/ 868838333 h 75"/>
              <a:gd name="T34" fmla="*/ 1258957815 w 70"/>
              <a:gd name="T35" fmla="*/ 742134870 h 75"/>
              <a:gd name="T36" fmla="*/ 1258957815 w 70"/>
              <a:gd name="T37" fmla="*/ 506822361 h 75"/>
              <a:gd name="T38" fmla="*/ 1115077285 w 70"/>
              <a:gd name="T39" fmla="*/ 380118898 h 75"/>
              <a:gd name="T40" fmla="*/ 935225563 w 70"/>
              <a:gd name="T41" fmla="*/ 380118898 h 75"/>
              <a:gd name="T42" fmla="*/ 899254370 w 70"/>
              <a:gd name="T43" fmla="*/ 380118898 h 75"/>
              <a:gd name="T44" fmla="*/ 935225563 w 70"/>
              <a:gd name="T45" fmla="*/ 506822361 h 75"/>
              <a:gd name="T46" fmla="*/ 935225563 w 70"/>
              <a:gd name="T47" fmla="*/ 742134870 h 75"/>
              <a:gd name="T48" fmla="*/ 881268774 w 70"/>
              <a:gd name="T49" fmla="*/ 905039931 h 75"/>
              <a:gd name="T50" fmla="*/ 629478907 w 70"/>
              <a:gd name="T51" fmla="*/ 0 h 75"/>
              <a:gd name="T52" fmla="*/ 791345033 w 70"/>
              <a:gd name="T53" fmla="*/ 162909315 h 75"/>
              <a:gd name="T54" fmla="*/ 629478907 w 70"/>
              <a:gd name="T55" fmla="*/ 307715704 h 75"/>
              <a:gd name="T56" fmla="*/ 467612782 w 70"/>
              <a:gd name="T57" fmla="*/ 162909315 h 75"/>
              <a:gd name="T58" fmla="*/ 629478907 w 70"/>
              <a:gd name="T59" fmla="*/ 0 h 75"/>
              <a:gd name="T60" fmla="*/ 791345033 w 70"/>
              <a:gd name="T61" fmla="*/ 886941259 h 75"/>
              <a:gd name="T62" fmla="*/ 791345033 w 70"/>
              <a:gd name="T63" fmla="*/ 1357562023 h 75"/>
              <a:gd name="T64" fmla="*/ 665450100 w 70"/>
              <a:gd name="T65" fmla="*/ 1357562023 h 75"/>
              <a:gd name="T66" fmla="*/ 629478907 w 70"/>
              <a:gd name="T67" fmla="*/ 1049846320 h 75"/>
              <a:gd name="T68" fmla="*/ 575522119 w 70"/>
              <a:gd name="T69" fmla="*/ 1357562023 h 75"/>
              <a:gd name="T70" fmla="*/ 449627185 w 70"/>
              <a:gd name="T71" fmla="*/ 1357562023 h 75"/>
              <a:gd name="T72" fmla="*/ 449627185 w 70"/>
              <a:gd name="T73" fmla="*/ 886941259 h 75"/>
              <a:gd name="T74" fmla="*/ 377689041 w 70"/>
              <a:gd name="T75" fmla="*/ 742134870 h 75"/>
              <a:gd name="T76" fmla="*/ 377689041 w 70"/>
              <a:gd name="T77" fmla="*/ 506822361 h 75"/>
              <a:gd name="T78" fmla="*/ 521569570 w 70"/>
              <a:gd name="T79" fmla="*/ 343917301 h 75"/>
              <a:gd name="T80" fmla="*/ 719402648 w 70"/>
              <a:gd name="T81" fmla="*/ 343917301 h 75"/>
              <a:gd name="T82" fmla="*/ 863287419 w 70"/>
              <a:gd name="T83" fmla="*/ 506822361 h 75"/>
              <a:gd name="T84" fmla="*/ 863287419 w 70"/>
              <a:gd name="T85" fmla="*/ 742134870 h 75"/>
              <a:gd name="T86" fmla="*/ 791345033 w 70"/>
              <a:gd name="T87" fmla="*/ 886941259 h 75"/>
              <a:gd name="T88" fmla="*/ 377689041 w 70"/>
              <a:gd name="T89" fmla="*/ 905039931 h 75"/>
              <a:gd name="T90" fmla="*/ 377689041 w 70"/>
              <a:gd name="T91" fmla="*/ 1303257500 h 75"/>
              <a:gd name="T92" fmla="*/ 269775463 w 70"/>
              <a:gd name="T93" fmla="*/ 1303257500 h 75"/>
              <a:gd name="T94" fmla="*/ 215822915 w 70"/>
              <a:gd name="T95" fmla="*/ 1013644722 h 75"/>
              <a:gd name="T96" fmla="*/ 179851722 w 70"/>
              <a:gd name="T97" fmla="*/ 1303257500 h 75"/>
              <a:gd name="T98" fmla="*/ 71942385 w 70"/>
              <a:gd name="T99" fmla="*/ 1303257500 h 75"/>
              <a:gd name="T100" fmla="*/ 71942385 w 70"/>
              <a:gd name="T101" fmla="*/ 868838333 h 75"/>
              <a:gd name="T102" fmla="*/ 0 w 70"/>
              <a:gd name="T103" fmla="*/ 742134870 h 75"/>
              <a:gd name="T104" fmla="*/ 0 w 70"/>
              <a:gd name="T105" fmla="*/ 506822361 h 75"/>
              <a:gd name="T106" fmla="*/ 125894933 w 70"/>
              <a:gd name="T107" fmla="*/ 380118898 h 75"/>
              <a:gd name="T108" fmla="*/ 305746656 w 70"/>
              <a:gd name="T109" fmla="*/ 380118898 h 75"/>
              <a:gd name="T110" fmla="*/ 341717848 w 70"/>
              <a:gd name="T111" fmla="*/ 380118898 h 75"/>
              <a:gd name="T112" fmla="*/ 305746656 w 70"/>
              <a:gd name="T113" fmla="*/ 506822361 h 75"/>
              <a:gd name="T114" fmla="*/ 305746656 w 70"/>
              <a:gd name="T115" fmla="*/ 742134870 h 75"/>
              <a:gd name="T116" fmla="*/ 377689041 w 70"/>
              <a:gd name="T117" fmla="*/ 905039931 h 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0"/>
              <a:gd name="T178" fmla="*/ 0 h 75"/>
              <a:gd name="T179" fmla="*/ 70 w 70"/>
              <a:gd name="T180" fmla="*/ 75 h 7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0" h="75">
                <a:moveTo>
                  <a:pt x="12" y="3"/>
                </a:moveTo>
                <a:cubicBezTo>
                  <a:pt x="17" y="3"/>
                  <a:pt x="21" y="6"/>
                  <a:pt x="21" y="11"/>
                </a:cubicBezTo>
                <a:cubicBezTo>
                  <a:pt x="21" y="15"/>
                  <a:pt x="17" y="19"/>
                  <a:pt x="12" y="19"/>
                </a:cubicBezTo>
                <a:cubicBezTo>
                  <a:pt x="8" y="19"/>
                  <a:pt x="4" y="15"/>
                  <a:pt x="4" y="11"/>
                </a:cubicBezTo>
                <a:cubicBezTo>
                  <a:pt x="4" y="6"/>
                  <a:pt x="8" y="3"/>
                  <a:pt x="12" y="3"/>
                </a:cubicBezTo>
                <a:close/>
                <a:moveTo>
                  <a:pt x="57" y="3"/>
                </a:moveTo>
                <a:cubicBezTo>
                  <a:pt x="52" y="3"/>
                  <a:pt x="49" y="6"/>
                  <a:pt x="49" y="11"/>
                </a:cubicBezTo>
                <a:cubicBezTo>
                  <a:pt x="49" y="15"/>
                  <a:pt x="52" y="19"/>
                  <a:pt x="57" y="19"/>
                </a:cubicBezTo>
                <a:cubicBezTo>
                  <a:pt x="61" y="19"/>
                  <a:pt x="65" y="15"/>
                  <a:pt x="65" y="11"/>
                </a:cubicBezTo>
                <a:cubicBezTo>
                  <a:pt x="65" y="6"/>
                  <a:pt x="61" y="3"/>
                  <a:pt x="57" y="3"/>
                </a:cubicBezTo>
                <a:close/>
                <a:moveTo>
                  <a:pt x="49" y="50"/>
                </a:moveTo>
                <a:cubicBezTo>
                  <a:pt x="49" y="72"/>
                  <a:pt x="49" y="72"/>
                  <a:pt x="49" y="72"/>
                </a:cubicBezTo>
                <a:cubicBezTo>
                  <a:pt x="54" y="72"/>
                  <a:pt x="54" y="72"/>
                  <a:pt x="54" y="72"/>
                </a:cubicBezTo>
                <a:cubicBezTo>
                  <a:pt x="57" y="56"/>
                  <a:pt x="57" y="56"/>
                  <a:pt x="57" y="56"/>
                </a:cubicBezTo>
                <a:cubicBezTo>
                  <a:pt x="59" y="72"/>
                  <a:pt x="59" y="72"/>
                  <a:pt x="59" y="72"/>
                </a:cubicBezTo>
                <a:cubicBezTo>
                  <a:pt x="65" y="72"/>
                  <a:pt x="65" y="72"/>
                  <a:pt x="65" y="72"/>
                </a:cubicBezTo>
                <a:cubicBezTo>
                  <a:pt x="65" y="48"/>
                  <a:pt x="65" y="48"/>
                  <a:pt x="65" y="48"/>
                </a:cubicBezTo>
                <a:cubicBezTo>
                  <a:pt x="68" y="46"/>
                  <a:pt x="70" y="44"/>
                  <a:pt x="70" y="41"/>
                </a:cubicBezTo>
                <a:cubicBezTo>
                  <a:pt x="70" y="28"/>
                  <a:pt x="70" y="28"/>
                  <a:pt x="70" y="28"/>
                </a:cubicBezTo>
                <a:cubicBezTo>
                  <a:pt x="70" y="24"/>
                  <a:pt x="66" y="21"/>
                  <a:pt x="62" y="21"/>
                </a:cubicBezTo>
                <a:cubicBezTo>
                  <a:pt x="52" y="21"/>
                  <a:pt x="52" y="21"/>
                  <a:pt x="52" y="21"/>
                </a:cubicBezTo>
                <a:cubicBezTo>
                  <a:pt x="52" y="21"/>
                  <a:pt x="51" y="21"/>
                  <a:pt x="50" y="21"/>
                </a:cubicBezTo>
                <a:cubicBezTo>
                  <a:pt x="52" y="23"/>
                  <a:pt x="52" y="25"/>
                  <a:pt x="52" y="28"/>
                </a:cubicBezTo>
                <a:cubicBezTo>
                  <a:pt x="52" y="41"/>
                  <a:pt x="52" y="41"/>
                  <a:pt x="52" y="41"/>
                </a:cubicBezTo>
                <a:cubicBezTo>
                  <a:pt x="52" y="44"/>
                  <a:pt x="51" y="48"/>
                  <a:pt x="49" y="50"/>
                </a:cubicBezTo>
                <a:close/>
                <a:moveTo>
                  <a:pt x="35" y="0"/>
                </a:moveTo>
                <a:cubicBezTo>
                  <a:pt x="40" y="0"/>
                  <a:pt x="44" y="4"/>
                  <a:pt x="44" y="9"/>
                </a:cubicBezTo>
                <a:cubicBezTo>
                  <a:pt x="44" y="13"/>
                  <a:pt x="40" y="17"/>
                  <a:pt x="35" y="17"/>
                </a:cubicBezTo>
                <a:cubicBezTo>
                  <a:pt x="30" y="17"/>
                  <a:pt x="26" y="13"/>
                  <a:pt x="26" y="9"/>
                </a:cubicBezTo>
                <a:cubicBezTo>
                  <a:pt x="26" y="4"/>
                  <a:pt x="30" y="0"/>
                  <a:pt x="35" y="0"/>
                </a:cubicBezTo>
                <a:close/>
                <a:moveTo>
                  <a:pt x="44" y="49"/>
                </a:moveTo>
                <a:cubicBezTo>
                  <a:pt x="44" y="75"/>
                  <a:pt x="44" y="75"/>
                  <a:pt x="44" y="75"/>
                </a:cubicBezTo>
                <a:cubicBezTo>
                  <a:pt x="37" y="75"/>
                  <a:pt x="37" y="75"/>
                  <a:pt x="37" y="75"/>
                </a:cubicBezTo>
                <a:cubicBezTo>
                  <a:pt x="35" y="58"/>
                  <a:pt x="35" y="58"/>
                  <a:pt x="35" y="58"/>
                </a:cubicBezTo>
                <a:cubicBezTo>
                  <a:pt x="32" y="75"/>
                  <a:pt x="32" y="75"/>
                  <a:pt x="32" y="75"/>
                </a:cubicBezTo>
                <a:cubicBezTo>
                  <a:pt x="25" y="75"/>
                  <a:pt x="25" y="75"/>
                  <a:pt x="25" y="75"/>
                </a:cubicBezTo>
                <a:cubicBezTo>
                  <a:pt x="25" y="49"/>
                  <a:pt x="25" y="49"/>
                  <a:pt x="25" y="49"/>
                </a:cubicBezTo>
                <a:cubicBezTo>
                  <a:pt x="23" y="47"/>
                  <a:pt x="21" y="44"/>
                  <a:pt x="21" y="41"/>
                </a:cubicBezTo>
                <a:cubicBezTo>
                  <a:pt x="21" y="28"/>
                  <a:pt x="21" y="28"/>
                  <a:pt x="21" y="28"/>
                </a:cubicBezTo>
                <a:cubicBezTo>
                  <a:pt x="21" y="23"/>
                  <a:pt x="25" y="19"/>
                  <a:pt x="29" y="19"/>
                </a:cubicBezTo>
                <a:cubicBezTo>
                  <a:pt x="40" y="19"/>
                  <a:pt x="40" y="19"/>
                  <a:pt x="40" y="19"/>
                </a:cubicBezTo>
                <a:cubicBezTo>
                  <a:pt x="45" y="19"/>
                  <a:pt x="48" y="23"/>
                  <a:pt x="48" y="28"/>
                </a:cubicBezTo>
                <a:cubicBezTo>
                  <a:pt x="48" y="41"/>
                  <a:pt x="48" y="41"/>
                  <a:pt x="48" y="41"/>
                </a:cubicBezTo>
                <a:cubicBezTo>
                  <a:pt x="48" y="44"/>
                  <a:pt x="46" y="47"/>
                  <a:pt x="44" y="49"/>
                </a:cubicBezTo>
                <a:close/>
                <a:moveTo>
                  <a:pt x="21" y="50"/>
                </a:moveTo>
                <a:cubicBezTo>
                  <a:pt x="21" y="72"/>
                  <a:pt x="21" y="72"/>
                  <a:pt x="21" y="72"/>
                </a:cubicBezTo>
                <a:cubicBezTo>
                  <a:pt x="15" y="72"/>
                  <a:pt x="15" y="72"/>
                  <a:pt x="15" y="72"/>
                </a:cubicBezTo>
                <a:cubicBezTo>
                  <a:pt x="12" y="56"/>
                  <a:pt x="12" y="56"/>
                  <a:pt x="12" y="56"/>
                </a:cubicBezTo>
                <a:cubicBezTo>
                  <a:pt x="10" y="72"/>
                  <a:pt x="10" y="72"/>
                  <a:pt x="10" y="72"/>
                </a:cubicBezTo>
                <a:cubicBezTo>
                  <a:pt x="4" y="72"/>
                  <a:pt x="4" y="72"/>
                  <a:pt x="4" y="72"/>
                </a:cubicBezTo>
                <a:cubicBezTo>
                  <a:pt x="4" y="48"/>
                  <a:pt x="4" y="48"/>
                  <a:pt x="4" y="48"/>
                </a:cubicBezTo>
                <a:cubicBezTo>
                  <a:pt x="1" y="46"/>
                  <a:pt x="0" y="44"/>
                  <a:pt x="0" y="41"/>
                </a:cubicBezTo>
                <a:cubicBezTo>
                  <a:pt x="0" y="28"/>
                  <a:pt x="0" y="28"/>
                  <a:pt x="0" y="28"/>
                </a:cubicBezTo>
                <a:cubicBezTo>
                  <a:pt x="0" y="24"/>
                  <a:pt x="3" y="21"/>
                  <a:pt x="7" y="21"/>
                </a:cubicBezTo>
                <a:cubicBezTo>
                  <a:pt x="17" y="21"/>
                  <a:pt x="17" y="21"/>
                  <a:pt x="17" y="21"/>
                </a:cubicBezTo>
                <a:cubicBezTo>
                  <a:pt x="18" y="21"/>
                  <a:pt x="18" y="21"/>
                  <a:pt x="19" y="21"/>
                </a:cubicBezTo>
                <a:cubicBezTo>
                  <a:pt x="18" y="23"/>
                  <a:pt x="17" y="25"/>
                  <a:pt x="17" y="28"/>
                </a:cubicBezTo>
                <a:cubicBezTo>
                  <a:pt x="17" y="41"/>
                  <a:pt x="17" y="41"/>
                  <a:pt x="17" y="41"/>
                </a:cubicBezTo>
                <a:cubicBezTo>
                  <a:pt x="17" y="44"/>
                  <a:pt x="18" y="48"/>
                  <a:pt x="21" y="5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nvGrpSpPr>
          <p:cNvPr id="10245" name="组合 22"/>
          <p:cNvGrpSpPr/>
          <p:nvPr/>
        </p:nvGrpSpPr>
        <p:grpSpPr bwMode="auto">
          <a:xfrm>
            <a:off x="2959100" y="771525"/>
            <a:ext cx="1036638" cy="1906588"/>
            <a:chOff x="0" y="0"/>
            <a:chExt cx="720725" cy="1325563"/>
          </a:xfrm>
        </p:grpSpPr>
        <p:sp>
          <p:nvSpPr>
            <p:cNvPr id="10300" name="Freeform 6"/>
            <p:cNvSpPr>
              <a:spLocks noChangeArrowheads="1"/>
            </p:cNvSpPr>
            <p:nvPr/>
          </p:nvSpPr>
          <p:spPr bwMode="auto">
            <a:xfrm>
              <a:off x="0" y="0"/>
              <a:ext cx="720725" cy="1325563"/>
            </a:xfrm>
            <a:custGeom>
              <a:avLst/>
              <a:gdLst>
                <a:gd name="T0" fmla="*/ 218502589 w 387"/>
                <a:gd name="T1" fmla="*/ 0 h 713"/>
                <a:gd name="T2" fmla="*/ 1120261790 w 387"/>
                <a:gd name="T3" fmla="*/ 0 h 713"/>
                <a:gd name="T4" fmla="*/ 1342233916 w 387"/>
                <a:gd name="T5" fmla="*/ 221209135 h 713"/>
                <a:gd name="T6" fmla="*/ 1342233916 w 387"/>
                <a:gd name="T7" fmla="*/ 2147483647 h 713"/>
                <a:gd name="T8" fmla="*/ 1120261790 w 387"/>
                <a:gd name="T9" fmla="*/ 2147483647 h 713"/>
                <a:gd name="T10" fmla="*/ 218502589 w 387"/>
                <a:gd name="T11" fmla="*/ 2147483647 h 713"/>
                <a:gd name="T12" fmla="*/ 0 w 387"/>
                <a:gd name="T13" fmla="*/ 2147483647 h 713"/>
                <a:gd name="T14" fmla="*/ 0 w 387"/>
                <a:gd name="T15" fmla="*/ 221209135 h 713"/>
                <a:gd name="T16" fmla="*/ 218502589 w 387"/>
                <a:gd name="T17" fmla="*/ 0 h 7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7"/>
                <a:gd name="T28" fmla="*/ 0 h 713"/>
                <a:gd name="T29" fmla="*/ 387 w 387"/>
                <a:gd name="T30" fmla="*/ 713 h 7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7" h="713">
                  <a:moveTo>
                    <a:pt x="63" y="0"/>
                  </a:moveTo>
                  <a:cubicBezTo>
                    <a:pt x="323" y="0"/>
                    <a:pt x="323" y="0"/>
                    <a:pt x="323" y="0"/>
                  </a:cubicBezTo>
                  <a:cubicBezTo>
                    <a:pt x="358" y="0"/>
                    <a:pt x="387" y="29"/>
                    <a:pt x="387" y="64"/>
                  </a:cubicBezTo>
                  <a:cubicBezTo>
                    <a:pt x="387" y="650"/>
                    <a:pt x="387" y="650"/>
                    <a:pt x="387" y="650"/>
                  </a:cubicBezTo>
                  <a:cubicBezTo>
                    <a:pt x="387" y="685"/>
                    <a:pt x="358" y="713"/>
                    <a:pt x="323" y="713"/>
                  </a:cubicBezTo>
                  <a:cubicBezTo>
                    <a:pt x="63" y="713"/>
                    <a:pt x="63" y="713"/>
                    <a:pt x="63" y="713"/>
                  </a:cubicBezTo>
                  <a:cubicBezTo>
                    <a:pt x="28" y="713"/>
                    <a:pt x="0" y="685"/>
                    <a:pt x="0" y="650"/>
                  </a:cubicBezTo>
                  <a:cubicBezTo>
                    <a:pt x="0" y="64"/>
                    <a:pt x="0" y="64"/>
                    <a:pt x="0" y="64"/>
                  </a:cubicBezTo>
                  <a:cubicBezTo>
                    <a:pt x="0" y="29"/>
                    <a:pt x="28" y="0"/>
                    <a:pt x="63" y="0"/>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0301" name="Rectangle 7"/>
            <p:cNvSpPr>
              <a:spLocks noChangeArrowheads="1"/>
            </p:cNvSpPr>
            <p:nvPr/>
          </p:nvSpPr>
          <p:spPr bwMode="auto">
            <a:xfrm>
              <a:off x="20637" y="119063"/>
              <a:ext cx="676275" cy="1109663"/>
            </a:xfrm>
            <a:prstGeom prst="rect">
              <a:avLst/>
            </a:prstGeom>
            <a:solidFill>
              <a:srgbClr val="ED7B5C"/>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0302" name="Rectangle 8"/>
            <p:cNvSpPr>
              <a:spLocks noChangeArrowheads="1"/>
            </p:cNvSpPr>
            <p:nvPr/>
          </p:nvSpPr>
          <p:spPr bwMode="auto">
            <a:xfrm>
              <a:off x="290512" y="76200"/>
              <a:ext cx="139700" cy="14288"/>
            </a:xfrm>
            <a:prstGeom prst="rect">
              <a:avLst/>
            </a:prstGeom>
            <a:solidFill>
              <a:srgbClr val="8FBAE0"/>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0303" name="Oval 9"/>
            <p:cNvSpPr>
              <a:spLocks noChangeArrowheads="1"/>
            </p:cNvSpPr>
            <p:nvPr/>
          </p:nvSpPr>
          <p:spPr bwMode="auto">
            <a:xfrm>
              <a:off x="346075" y="33338"/>
              <a:ext cx="26988" cy="26988"/>
            </a:xfrm>
            <a:prstGeom prst="ellipse">
              <a:avLst/>
            </a:prstGeom>
            <a:solidFill>
              <a:srgbClr val="8FBAE0"/>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0304" name="Freeform 10"/>
            <p:cNvSpPr>
              <a:spLocks noChangeArrowheads="1"/>
            </p:cNvSpPr>
            <p:nvPr/>
          </p:nvSpPr>
          <p:spPr bwMode="auto">
            <a:xfrm>
              <a:off x="112712" y="566738"/>
              <a:ext cx="493713" cy="357188"/>
            </a:xfrm>
            <a:custGeom>
              <a:avLst/>
              <a:gdLst>
                <a:gd name="T0" fmla="*/ 783770181 w 311"/>
                <a:gd name="T1" fmla="*/ 282257895 h 225"/>
                <a:gd name="T2" fmla="*/ 390625408 w 311"/>
                <a:gd name="T3" fmla="*/ 567036744 h 225"/>
                <a:gd name="T4" fmla="*/ 0 w 311"/>
                <a:gd name="T5" fmla="*/ 282257895 h 225"/>
                <a:gd name="T6" fmla="*/ 390625408 w 311"/>
                <a:gd name="T7" fmla="*/ 0 h 225"/>
                <a:gd name="T8" fmla="*/ 783770181 w 311"/>
                <a:gd name="T9" fmla="*/ 282257895 h 225"/>
                <a:gd name="T10" fmla="*/ 0 60000 65536"/>
                <a:gd name="T11" fmla="*/ 0 60000 65536"/>
                <a:gd name="T12" fmla="*/ 0 60000 65536"/>
                <a:gd name="T13" fmla="*/ 0 60000 65536"/>
                <a:gd name="T14" fmla="*/ 0 60000 65536"/>
                <a:gd name="T15" fmla="*/ 0 w 311"/>
                <a:gd name="T16" fmla="*/ 0 h 225"/>
                <a:gd name="T17" fmla="*/ 311 w 311"/>
                <a:gd name="T18" fmla="*/ 225 h 225"/>
              </a:gdLst>
              <a:ahLst/>
              <a:cxnLst>
                <a:cxn ang="T10">
                  <a:pos x="T0" y="T1"/>
                </a:cxn>
                <a:cxn ang="T11">
                  <a:pos x="T2" y="T3"/>
                </a:cxn>
                <a:cxn ang="T12">
                  <a:pos x="T4" y="T5"/>
                </a:cxn>
                <a:cxn ang="T13">
                  <a:pos x="T6" y="T7"/>
                </a:cxn>
                <a:cxn ang="T14">
                  <a:pos x="T8" y="T9"/>
                </a:cxn>
              </a:cxnLst>
              <a:rect l="T15" t="T16" r="T17" b="T18"/>
              <a:pathLst>
                <a:path w="311" h="225">
                  <a:moveTo>
                    <a:pt x="311" y="112"/>
                  </a:moveTo>
                  <a:lnTo>
                    <a:pt x="155" y="225"/>
                  </a:lnTo>
                  <a:lnTo>
                    <a:pt x="0" y="112"/>
                  </a:lnTo>
                  <a:lnTo>
                    <a:pt x="155" y="0"/>
                  </a:lnTo>
                  <a:lnTo>
                    <a:pt x="311" y="112"/>
                  </a:lnTo>
                  <a:close/>
                </a:path>
              </a:pathLst>
            </a:custGeom>
            <a:solidFill>
              <a:srgbClr val="46749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0305" name="Rectangle 11"/>
            <p:cNvSpPr>
              <a:spLocks noChangeArrowheads="1"/>
            </p:cNvSpPr>
            <p:nvPr/>
          </p:nvSpPr>
          <p:spPr bwMode="auto">
            <a:xfrm>
              <a:off x="179387" y="598488"/>
              <a:ext cx="360363" cy="438150"/>
            </a:xfrm>
            <a:prstGeom prst="rect">
              <a:avLst/>
            </a:prstGeom>
            <a:solidFill>
              <a:srgbClr val="FFFDFA"/>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0306" name="Rectangle 12"/>
            <p:cNvSpPr>
              <a:spLocks noChangeArrowheads="1"/>
            </p:cNvSpPr>
            <p:nvPr/>
          </p:nvSpPr>
          <p:spPr bwMode="auto">
            <a:xfrm>
              <a:off x="234950" y="657225"/>
              <a:ext cx="104775" cy="20638"/>
            </a:xfrm>
            <a:prstGeom prst="rect">
              <a:avLst/>
            </a:prstGeom>
            <a:solidFill>
              <a:srgbClr val="CCCCCC"/>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0307" name="Rectangle 13"/>
            <p:cNvSpPr>
              <a:spLocks noChangeArrowheads="1"/>
            </p:cNvSpPr>
            <p:nvPr/>
          </p:nvSpPr>
          <p:spPr bwMode="auto">
            <a:xfrm>
              <a:off x="234950" y="698500"/>
              <a:ext cx="249238" cy="20638"/>
            </a:xfrm>
            <a:prstGeom prst="rect">
              <a:avLst/>
            </a:prstGeom>
            <a:solidFill>
              <a:srgbClr val="CCCCCC"/>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0308" name="Rectangle 14"/>
            <p:cNvSpPr>
              <a:spLocks noChangeArrowheads="1"/>
            </p:cNvSpPr>
            <p:nvPr/>
          </p:nvSpPr>
          <p:spPr bwMode="auto">
            <a:xfrm>
              <a:off x="234950" y="738188"/>
              <a:ext cx="249238" cy="20638"/>
            </a:xfrm>
            <a:prstGeom prst="rect">
              <a:avLst/>
            </a:prstGeom>
            <a:solidFill>
              <a:srgbClr val="CCCCCC"/>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0309" name="Rectangle 15"/>
            <p:cNvSpPr>
              <a:spLocks noChangeArrowheads="1"/>
            </p:cNvSpPr>
            <p:nvPr/>
          </p:nvSpPr>
          <p:spPr bwMode="auto">
            <a:xfrm>
              <a:off x="234950" y="774700"/>
              <a:ext cx="249238" cy="20638"/>
            </a:xfrm>
            <a:prstGeom prst="rect">
              <a:avLst/>
            </a:prstGeom>
            <a:solidFill>
              <a:srgbClr val="CCCCCC"/>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0310" name="Rectangle 16"/>
            <p:cNvSpPr>
              <a:spLocks noChangeArrowheads="1"/>
            </p:cNvSpPr>
            <p:nvPr/>
          </p:nvSpPr>
          <p:spPr bwMode="auto">
            <a:xfrm>
              <a:off x="234950" y="814388"/>
              <a:ext cx="249238" cy="20638"/>
            </a:xfrm>
            <a:prstGeom prst="rect">
              <a:avLst/>
            </a:prstGeom>
            <a:solidFill>
              <a:srgbClr val="CCCCCC"/>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0311" name="Rectangle 17"/>
            <p:cNvSpPr>
              <a:spLocks noChangeArrowheads="1"/>
            </p:cNvSpPr>
            <p:nvPr/>
          </p:nvSpPr>
          <p:spPr bwMode="auto">
            <a:xfrm>
              <a:off x="234950" y="852488"/>
              <a:ext cx="249238" cy="20638"/>
            </a:xfrm>
            <a:prstGeom prst="rect">
              <a:avLst/>
            </a:prstGeom>
            <a:solidFill>
              <a:srgbClr val="CCCCCC"/>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0312" name="Rectangle 18"/>
            <p:cNvSpPr>
              <a:spLocks noChangeArrowheads="1"/>
            </p:cNvSpPr>
            <p:nvPr/>
          </p:nvSpPr>
          <p:spPr bwMode="auto">
            <a:xfrm>
              <a:off x="234950" y="892175"/>
              <a:ext cx="249238" cy="20638"/>
            </a:xfrm>
            <a:prstGeom prst="rect">
              <a:avLst/>
            </a:prstGeom>
            <a:solidFill>
              <a:srgbClr val="CCCCCC"/>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0313" name="Freeform 19"/>
            <p:cNvSpPr>
              <a:spLocks noChangeArrowheads="1"/>
            </p:cNvSpPr>
            <p:nvPr/>
          </p:nvSpPr>
          <p:spPr bwMode="auto">
            <a:xfrm>
              <a:off x="112712" y="744538"/>
              <a:ext cx="493713" cy="292100"/>
            </a:xfrm>
            <a:custGeom>
              <a:avLst/>
              <a:gdLst>
                <a:gd name="T0" fmla="*/ 0 w 311"/>
                <a:gd name="T1" fmla="*/ 463708750 h 184"/>
                <a:gd name="T2" fmla="*/ 783770181 w 311"/>
                <a:gd name="T3" fmla="*/ 463708750 h 184"/>
                <a:gd name="T4" fmla="*/ 783770181 w 311"/>
                <a:gd name="T5" fmla="*/ 0 h 184"/>
                <a:gd name="T6" fmla="*/ 390625408 w 311"/>
                <a:gd name="T7" fmla="*/ 284778450 h 184"/>
                <a:gd name="T8" fmla="*/ 0 w 311"/>
                <a:gd name="T9" fmla="*/ 0 h 184"/>
                <a:gd name="T10" fmla="*/ 0 w 311"/>
                <a:gd name="T11" fmla="*/ 463708750 h 184"/>
                <a:gd name="T12" fmla="*/ 0 60000 65536"/>
                <a:gd name="T13" fmla="*/ 0 60000 65536"/>
                <a:gd name="T14" fmla="*/ 0 60000 65536"/>
                <a:gd name="T15" fmla="*/ 0 60000 65536"/>
                <a:gd name="T16" fmla="*/ 0 60000 65536"/>
                <a:gd name="T17" fmla="*/ 0 60000 65536"/>
                <a:gd name="T18" fmla="*/ 0 w 311"/>
                <a:gd name="T19" fmla="*/ 0 h 184"/>
                <a:gd name="T20" fmla="*/ 311 w 311"/>
                <a:gd name="T21" fmla="*/ 184 h 184"/>
              </a:gdLst>
              <a:ahLst/>
              <a:cxnLst>
                <a:cxn ang="T12">
                  <a:pos x="T0" y="T1"/>
                </a:cxn>
                <a:cxn ang="T13">
                  <a:pos x="T2" y="T3"/>
                </a:cxn>
                <a:cxn ang="T14">
                  <a:pos x="T4" y="T5"/>
                </a:cxn>
                <a:cxn ang="T15">
                  <a:pos x="T6" y="T7"/>
                </a:cxn>
                <a:cxn ang="T16">
                  <a:pos x="T8" y="T9"/>
                </a:cxn>
                <a:cxn ang="T17">
                  <a:pos x="T10" y="T11"/>
                </a:cxn>
              </a:cxnLst>
              <a:rect l="T18" t="T19" r="T20" b="T21"/>
              <a:pathLst>
                <a:path w="311" h="184">
                  <a:moveTo>
                    <a:pt x="0" y="184"/>
                  </a:moveTo>
                  <a:lnTo>
                    <a:pt x="311" y="184"/>
                  </a:lnTo>
                  <a:lnTo>
                    <a:pt x="311" y="0"/>
                  </a:lnTo>
                  <a:lnTo>
                    <a:pt x="155" y="113"/>
                  </a:lnTo>
                  <a:lnTo>
                    <a:pt x="0" y="0"/>
                  </a:lnTo>
                  <a:lnTo>
                    <a:pt x="0" y="184"/>
                  </a:lnTo>
                  <a:close/>
                </a:path>
              </a:pathLst>
            </a:custGeom>
            <a:solidFill>
              <a:srgbClr val="5F8AB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0314" name="Freeform 20"/>
            <p:cNvSpPr>
              <a:spLocks noChangeArrowheads="1"/>
            </p:cNvSpPr>
            <p:nvPr/>
          </p:nvSpPr>
          <p:spPr bwMode="auto">
            <a:xfrm>
              <a:off x="112712" y="892175"/>
              <a:ext cx="493713" cy="144463"/>
            </a:xfrm>
            <a:custGeom>
              <a:avLst/>
              <a:gdLst>
                <a:gd name="T0" fmla="*/ 0 w 311"/>
                <a:gd name="T1" fmla="*/ 229335806 h 91"/>
                <a:gd name="T2" fmla="*/ 783770181 w 311"/>
                <a:gd name="T3" fmla="*/ 229335806 h 91"/>
                <a:gd name="T4" fmla="*/ 463709220 w 311"/>
                <a:gd name="T5" fmla="*/ 0 h 91"/>
                <a:gd name="T6" fmla="*/ 320060962 w 311"/>
                <a:gd name="T7" fmla="*/ 0 h 91"/>
                <a:gd name="T8" fmla="*/ 320060962 w 311"/>
                <a:gd name="T9" fmla="*/ 0 h 91"/>
                <a:gd name="T10" fmla="*/ 0 w 311"/>
                <a:gd name="T11" fmla="*/ 229335806 h 91"/>
                <a:gd name="T12" fmla="*/ 0 60000 65536"/>
                <a:gd name="T13" fmla="*/ 0 60000 65536"/>
                <a:gd name="T14" fmla="*/ 0 60000 65536"/>
                <a:gd name="T15" fmla="*/ 0 60000 65536"/>
                <a:gd name="T16" fmla="*/ 0 60000 65536"/>
                <a:gd name="T17" fmla="*/ 0 60000 65536"/>
                <a:gd name="T18" fmla="*/ 0 w 311"/>
                <a:gd name="T19" fmla="*/ 0 h 91"/>
                <a:gd name="T20" fmla="*/ 311 w 311"/>
                <a:gd name="T21" fmla="*/ 91 h 91"/>
              </a:gdLst>
              <a:ahLst/>
              <a:cxnLst>
                <a:cxn ang="T12">
                  <a:pos x="T0" y="T1"/>
                </a:cxn>
                <a:cxn ang="T13">
                  <a:pos x="T2" y="T3"/>
                </a:cxn>
                <a:cxn ang="T14">
                  <a:pos x="T4" y="T5"/>
                </a:cxn>
                <a:cxn ang="T15">
                  <a:pos x="T6" y="T7"/>
                </a:cxn>
                <a:cxn ang="T16">
                  <a:pos x="T8" y="T9"/>
                </a:cxn>
                <a:cxn ang="T17">
                  <a:pos x="T10" y="T11"/>
                </a:cxn>
              </a:cxnLst>
              <a:rect l="T18" t="T19" r="T20" b="T21"/>
              <a:pathLst>
                <a:path w="311" h="91">
                  <a:moveTo>
                    <a:pt x="0" y="91"/>
                  </a:moveTo>
                  <a:lnTo>
                    <a:pt x="311" y="91"/>
                  </a:lnTo>
                  <a:lnTo>
                    <a:pt x="184" y="0"/>
                  </a:lnTo>
                  <a:lnTo>
                    <a:pt x="127" y="0"/>
                  </a:lnTo>
                  <a:lnTo>
                    <a:pt x="0" y="91"/>
                  </a:lnTo>
                  <a:close/>
                </a:path>
              </a:pathLst>
            </a:custGeom>
            <a:solidFill>
              <a:srgbClr val="ABCDE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0315" name="Freeform 21"/>
            <p:cNvSpPr>
              <a:spLocks noChangeArrowheads="1"/>
            </p:cNvSpPr>
            <p:nvPr/>
          </p:nvSpPr>
          <p:spPr bwMode="auto">
            <a:xfrm>
              <a:off x="266700" y="285750"/>
              <a:ext cx="185738" cy="71438"/>
            </a:xfrm>
            <a:custGeom>
              <a:avLst/>
              <a:gdLst>
                <a:gd name="T0" fmla="*/ 27598809 w 100"/>
                <a:gd name="T1" fmla="*/ 0 h 38"/>
                <a:gd name="T2" fmla="*/ 317387237 w 100"/>
                <a:gd name="T3" fmla="*/ 0 h 38"/>
                <a:gd name="T4" fmla="*/ 344986046 w 100"/>
                <a:gd name="T5" fmla="*/ 28274408 h 38"/>
                <a:gd name="T6" fmla="*/ 344986046 w 100"/>
                <a:gd name="T7" fmla="*/ 106025272 h 38"/>
                <a:gd name="T8" fmla="*/ 317387237 w 100"/>
                <a:gd name="T9" fmla="*/ 134299680 h 38"/>
                <a:gd name="T10" fmla="*/ 27598809 w 100"/>
                <a:gd name="T11" fmla="*/ 134299680 h 38"/>
                <a:gd name="T12" fmla="*/ 0 w 100"/>
                <a:gd name="T13" fmla="*/ 106025272 h 38"/>
                <a:gd name="T14" fmla="*/ 0 w 100"/>
                <a:gd name="T15" fmla="*/ 28274408 h 38"/>
                <a:gd name="T16" fmla="*/ 27598809 w 100"/>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0"/>
                <a:gd name="T28" fmla="*/ 0 h 38"/>
                <a:gd name="T29" fmla="*/ 100 w 100"/>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0" h="38">
                  <a:moveTo>
                    <a:pt x="8" y="0"/>
                  </a:moveTo>
                  <a:cubicBezTo>
                    <a:pt x="92" y="0"/>
                    <a:pt x="92" y="0"/>
                    <a:pt x="92" y="0"/>
                  </a:cubicBezTo>
                  <a:cubicBezTo>
                    <a:pt x="97" y="0"/>
                    <a:pt x="100" y="4"/>
                    <a:pt x="100" y="8"/>
                  </a:cubicBezTo>
                  <a:cubicBezTo>
                    <a:pt x="100" y="30"/>
                    <a:pt x="100" y="30"/>
                    <a:pt x="100" y="30"/>
                  </a:cubicBezTo>
                  <a:cubicBezTo>
                    <a:pt x="100" y="34"/>
                    <a:pt x="97" y="38"/>
                    <a:pt x="92" y="38"/>
                  </a:cubicBezTo>
                  <a:cubicBezTo>
                    <a:pt x="8" y="38"/>
                    <a:pt x="8" y="38"/>
                    <a:pt x="8" y="38"/>
                  </a:cubicBezTo>
                  <a:cubicBezTo>
                    <a:pt x="3" y="38"/>
                    <a:pt x="0" y="34"/>
                    <a:pt x="0" y="30"/>
                  </a:cubicBezTo>
                  <a:cubicBezTo>
                    <a:pt x="0" y="8"/>
                    <a:pt x="0" y="8"/>
                    <a:pt x="0" y="8"/>
                  </a:cubicBezTo>
                  <a:cubicBezTo>
                    <a:pt x="0" y="4"/>
                    <a:pt x="3" y="0"/>
                    <a:pt x="8" y="0"/>
                  </a:cubicBezTo>
                  <a:close/>
                </a:path>
              </a:pathLst>
            </a:custGeom>
            <a:solidFill>
              <a:srgbClr val="FFBE3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0316" name="Rectangle 22"/>
            <p:cNvSpPr>
              <a:spLocks noChangeArrowheads="1"/>
            </p:cNvSpPr>
            <p:nvPr/>
          </p:nvSpPr>
          <p:spPr bwMode="auto">
            <a:xfrm>
              <a:off x="309562" y="296863"/>
              <a:ext cx="93619" cy="42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0" tIns="0" rIns="0" bIns="0">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 typeface="Arial" panose="020B0604020202020204" pitchFamily="34" charset="0"/>
                <a:buNone/>
              </a:pPr>
              <a:r>
                <a:rPr lang="zh-CN" altLang="en-US" sz="400" i="1">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rPr>
                <a:t>SEND</a:t>
              </a:r>
              <a:endParaRPr lang="zh-CN" altLang="en-US" sz="1800" i="1">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0317" name="Rectangle 23"/>
            <p:cNvSpPr>
              <a:spLocks noChangeArrowheads="1"/>
            </p:cNvSpPr>
            <p:nvPr/>
          </p:nvSpPr>
          <p:spPr bwMode="auto">
            <a:xfrm>
              <a:off x="150812" y="203200"/>
              <a:ext cx="396769" cy="42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0" tIns="0" rIns="0" bIns="0">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 typeface="Arial" panose="020B0604020202020204" pitchFamily="34" charset="0"/>
                <a:buNone/>
              </a:pPr>
              <a:r>
                <a:rPr lang="zh-CN" altLang="en-US" sz="400" i="1">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rPr>
                <a:t>SEND YOUR MESSAGE</a:t>
              </a:r>
              <a:endParaRPr lang="zh-CN" altLang="en-US" sz="1800" i="1">
                <a:latin typeface="时尚中黑简体" panose="01010104010101010101" pitchFamily="2" charset="-122"/>
                <a:ea typeface="时尚中黑简体" panose="01010104010101010101" pitchFamily="2" charset="-122"/>
                <a:sym typeface="时尚中黑简体" panose="01010104010101010101" pitchFamily="2" charset="-122"/>
              </a:endParaRPr>
            </a:p>
          </p:txBody>
        </p:sp>
      </p:grpSp>
      <p:grpSp>
        <p:nvGrpSpPr>
          <p:cNvPr id="10246" name="组合 41"/>
          <p:cNvGrpSpPr/>
          <p:nvPr/>
        </p:nvGrpSpPr>
        <p:grpSpPr bwMode="auto">
          <a:xfrm>
            <a:off x="5148263" y="773113"/>
            <a:ext cx="1033462" cy="1903412"/>
            <a:chOff x="0" y="0"/>
            <a:chExt cx="719138" cy="1323975"/>
          </a:xfrm>
        </p:grpSpPr>
        <p:sp>
          <p:nvSpPr>
            <p:cNvPr id="10268" name="Freeform 379"/>
            <p:cNvSpPr>
              <a:spLocks noChangeArrowheads="1"/>
            </p:cNvSpPr>
            <p:nvPr/>
          </p:nvSpPr>
          <p:spPr bwMode="auto">
            <a:xfrm>
              <a:off x="0" y="0"/>
              <a:ext cx="719138" cy="1323975"/>
            </a:xfrm>
            <a:custGeom>
              <a:avLst/>
              <a:gdLst>
                <a:gd name="T0" fmla="*/ 217542032 w 387"/>
                <a:gd name="T1" fmla="*/ 0 h 712"/>
                <a:gd name="T2" fmla="*/ 1115334724 w 387"/>
                <a:gd name="T3" fmla="*/ 0 h 712"/>
                <a:gd name="T4" fmla="*/ 1336329362 w 387"/>
                <a:gd name="T5" fmla="*/ 217840375 h 712"/>
                <a:gd name="T6" fmla="*/ 1336329362 w 387"/>
                <a:gd name="T7" fmla="*/ 2147483647 h 712"/>
                <a:gd name="T8" fmla="*/ 1115334724 w 387"/>
                <a:gd name="T9" fmla="*/ 2147483647 h 712"/>
                <a:gd name="T10" fmla="*/ 217542032 w 387"/>
                <a:gd name="T11" fmla="*/ 2147483647 h 712"/>
                <a:gd name="T12" fmla="*/ 0 w 387"/>
                <a:gd name="T13" fmla="*/ 2147483647 h 712"/>
                <a:gd name="T14" fmla="*/ 0 w 387"/>
                <a:gd name="T15" fmla="*/ 217840375 h 712"/>
                <a:gd name="T16" fmla="*/ 217542032 w 387"/>
                <a:gd name="T17" fmla="*/ 0 h 7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7"/>
                <a:gd name="T28" fmla="*/ 0 h 712"/>
                <a:gd name="T29" fmla="*/ 387 w 387"/>
                <a:gd name="T30" fmla="*/ 712 h 7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7" h="712">
                  <a:moveTo>
                    <a:pt x="63" y="0"/>
                  </a:moveTo>
                  <a:cubicBezTo>
                    <a:pt x="323" y="0"/>
                    <a:pt x="323" y="0"/>
                    <a:pt x="323" y="0"/>
                  </a:cubicBezTo>
                  <a:cubicBezTo>
                    <a:pt x="358" y="0"/>
                    <a:pt x="387" y="28"/>
                    <a:pt x="387" y="63"/>
                  </a:cubicBezTo>
                  <a:cubicBezTo>
                    <a:pt x="387" y="649"/>
                    <a:pt x="387" y="649"/>
                    <a:pt x="387" y="649"/>
                  </a:cubicBezTo>
                  <a:cubicBezTo>
                    <a:pt x="387" y="684"/>
                    <a:pt x="358" y="712"/>
                    <a:pt x="323" y="712"/>
                  </a:cubicBezTo>
                  <a:cubicBezTo>
                    <a:pt x="63" y="712"/>
                    <a:pt x="63" y="712"/>
                    <a:pt x="63" y="712"/>
                  </a:cubicBezTo>
                  <a:cubicBezTo>
                    <a:pt x="28" y="712"/>
                    <a:pt x="0" y="684"/>
                    <a:pt x="0" y="649"/>
                  </a:cubicBezTo>
                  <a:cubicBezTo>
                    <a:pt x="0" y="63"/>
                    <a:pt x="0" y="63"/>
                    <a:pt x="0" y="63"/>
                  </a:cubicBezTo>
                  <a:cubicBezTo>
                    <a:pt x="0" y="28"/>
                    <a:pt x="28" y="0"/>
                    <a:pt x="63" y="0"/>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0269" name="Rectangle 380"/>
            <p:cNvSpPr>
              <a:spLocks noChangeArrowheads="1"/>
            </p:cNvSpPr>
            <p:nvPr/>
          </p:nvSpPr>
          <p:spPr bwMode="auto">
            <a:xfrm>
              <a:off x="22225" y="117475"/>
              <a:ext cx="674688" cy="1109663"/>
            </a:xfrm>
            <a:prstGeom prst="rect">
              <a:avLst/>
            </a:prstGeom>
            <a:solidFill>
              <a:srgbClr val="46749C"/>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0270" name="Rectangle 381"/>
            <p:cNvSpPr>
              <a:spLocks noChangeArrowheads="1"/>
            </p:cNvSpPr>
            <p:nvPr/>
          </p:nvSpPr>
          <p:spPr bwMode="auto">
            <a:xfrm>
              <a:off x="288925" y="74613"/>
              <a:ext cx="139700" cy="14288"/>
            </a:xfrm>
            <a:prstGeom prst="rect">
              <a:avLst/>
            </a:prstGeom>
            <a:solidFill>
              <a:srgbClr val="8FBAE0"/>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0271" name="Oval 382"/>
            <p:cNvSpPr>
              <a:spLocks noChangeArrowheads="1"/>
            </p:cNvSpPr>
            <p:nvPr/>
          </p:nvSpPr>
          <p:spPr bwMode="auto">
            <a:xfrm>
              <a:off x="344487" y="31750"/>
              <a:ext cx="26988" cy="26988"/>
            </a:xfrm>
            <a:prstGeom prst="ellipse">
              <a:avLst/>
            </a:prstGeom>
            <a:solidFill>
              <a:srgbClr val="8FBAE0"/>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0272" name="Oval 383"/>
            <p:cNvSpPr>
              <a:spLocks noChangeArrowheads="1"/>
            </p:cNvSpPr>
            <p:nvPr/>
          </p:nvSpPr>
          <p:spPr bwMode="auto">
            <a:xfrm>
              <a:off x="146050" y="350838"/>
              <a:ext cx="425450" cy="427038"/>
            </a:xfrm>
            <a:prstGeom prst="ellipse">
              <a:avLst/>
            </a:prstGeom>
            <a:solidFill>
              <a:srgbClr val="7FB4E3"/>
            </a:solidFill>
            <a:ln w="15875">
              <a:solidFill>
                <a:srgbClr val="FFFFFF"/>
              </a:solidFill>
              <a:round/>
            </a:ln>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0273" name="Line 384"/>
            <p:cNvSpPr>
              <a:spLocks noChangeShapeType="1"/>
            </p:cNvSpPr>
            <p:nvPr/>
          </p:nvSpPr>
          <p:spPr bwMode="auto">
            <a:xfrm flipH="1" flipV="1">
              <a:off x="217487" y="500063"/>
              <a:ext cx="141288" cy="65088"/>
            </a:xfrm>
            <a:prstGeom prst="line">
              <a:avLst/>
            </a:prstGeom>
            <a:noFill/>
            <a:ln w="15875" cap="rnd">
              <a:solidFill>
                <a:srgbClr val="FFFFFF"/>
              </a:solidFill>
              <a:bevel/>
            </a:ln>
            <a:extLst>
              <a:ext uri="{909E8E84-426E-40DD-AFC4-6F175D3DCCD1}">
                <a14:hiddenFill xmlns:a14="http://schemas.microsoft.com/office/drawing/2010/main">
                  <a:noFill/>
                </a14:hiddenFill>
              </a:ext>
            </a:extLst>
          </p:spPr>
          <p:txBody>
            <a:bodyPr/>
            <a:lstStyle/>
            <a:p>
              <a:endParaRPr lang="zh-CN" altLang="en-US"/>
            </a:p>
          </p:txBody>
        </p:sp>
        <p:sp>
          <p:nvSpPr>
            <p:cNvPr id="10274" name="Line 385"/>
            <p:cNvSpPr>
              <a:spLocks noChangeShapeType="1"/>
            </p:cNvSpPr>
            <p:nvPr/>
          </p:nvSpPr>
          <p:spPr bwMode="auto">
            <a:xfrm flipV="1">
              <a:off x="358775" y="508000"/>
              <a:ext cx="71438" cy="57150"/>
            </a:xfrm>
            <a:prstGeom prst="line">
              <a:avLst/>
            </a:prstGeom>
            <a:noFill/>
            <a:ln w="15875" cap="rnd">
              <a:solidFill>
                <a:srgbClr val="FFFFFF"/>
              </a:solidFill>
              <a:bevel/>
            </a:ln>
            <a:extLst>
              <a:ext uri="{909E8E84-426E-40DD-AFC4-6F175D3DCCD1}">
                <a14:hiddenFill xmlns:a14="http://schemas.microsoft.com/office/drawing/2010/main">
                  <a:noFill/>
                </a14:hiddenFill>
              </a:ext>
            </a:extLst>
          </p:spPr>
          <p:txBody>
            <a:bodyPr/>
            <a:lstStyle/>
            <a:p>
              <a:endParaRPr lang="zh-CN" altLang="en-US"/>
            </a:p>
          </p:txBody>
        </p:sp>
        <p:sp>
          <p:nvSpPr>
            <p:cNvPr id="10275" name="Rectangle 386"/>
            <p:cNvSpPr>
              <a:spLocks noChangeArrowheads="1"/>
            </p:cNvSpPr>
            <p:nvPr/>
          </p:nvSpPr>
          <p:spPr bwMode="auto">
            <a:xfrm>
              <a:off x="309562" y="852488"/>
              <a:ext cx="89161" cy="42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0" tIns="0" rIns="0" bIns="0">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 typeface="Arial" panose="020B0604020202020204" pitchFamily="34" charset="0"/>
                <a:buNone/>
              </a:pPr>
              <a:r>
                <a:rPr lang="zh-CN" altLang="en-US" sz="400" i="1">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rPr>
                <a:t>13:49</a:t>
              </a:r>
              <a:endParaRPr lang="zh-CN" altLang="en-US" sz="1800" i="1">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0276" name="Rectangle 387"/>
            <p:cNvSpPr>
              <a:spLocks noChangeArrowheads="1"/>
            </p:cNvSpPr>
            <p:nvPr/>
          </p:nvSpPr>
          <p:spPr bwMode="auto">
            <a:xfrm>
              <a:off x="242887" y="915988"/>
              <a:ext cx="263027" cy="42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0" tIns="0" rIns="0" bIns="0">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 typeface="Arial" panose="020B0604020202020204" pitchFamily="34" charset="0"/>
                <a:buNone/>
              </a:pPr>
              <a:r>
                <a:rPr lang="zh-CN" altLang="en-US" sz="400" i="1">
                  <a:solidFill>
                    <a:srgbClr val="7FB4E3"/>
                  </a:solidFill>
                  <a:latin typeface="时尚中黑简体" panose="01010104010101010101" pitchFamily="2" charset="-122"/>
                  <a:ea typeface="时尚中黑简体" panose="01010104010101010101" pitchFamily="2" charset="-122"/>
                  <a:sym typeface="时尚中黑简体" panose="01010104010101010101" pitchFamily="2" charset="-122"/>
                </a:rPr>
                <a:t>14 - JAN - 15</a:t>
              </a:r>
              <a:endParaRPr lang="zh-CN" altLang="en-US" sz="1800" i="1">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0277" name="Freeform 388"/>
            <p:cNvSpPr>
              <a:spLocks noChangeArrowheads="1"/>
            </p:cNvSpPr>
            <p:nvPr/>
          </p:nvSpPr>
          <p:spPr bwMode="auto">
            <a:xfrm>
              <a:off x="612775" y="222250"/>
              <a:ext cx="36513" cy="47625"/>
            </a:xfrm>
            <a:custGeom>
              <a:avLst/>
              <a:gdLst>
                <a:gd name="T0" fmla="*/ 0 w 23"/>
                <a:gd name="T1" fmla="*/ 0 h 30"/>
                <a:gd name="T2" fmla="*/ 57965181 w 23"/>
                <a:gd name="T3" fmla="*/ 37803138 h 30"/>
                <a:gd name="T4" fmla="*/ 0 w 23"/>
                <a:gd name="T5" fmla="*/ 75604688 h 30"/>
                <a:gd name="T6" fmla="*/ 0 w 23"/>
                <a:gd name="T7" fmla="*/ 0 h 30"/>
                <a:gd name="T8" fmla="*/ 0 60000 65536"/>
                <a:gd name="T9" fmla="*/ 0 60000 65536"/>
                <a:gd name="T10" fmla="*/ 0 60000 65536"/>
                <a:gd name="T11" fmla="*/ 0 60000 65536"/>
                <a:gd name="T12" fmla="*/ 0 w 23"/>
                <a:gd name="T13" fmla="*/ 0 h 30"/>
                <a:gd name="T14" fmla="*/ 23 w 23"/>
                <a:gd name="T15" fmla="*/ 30 h 30"/>
              </a:gdLst>
              <a:ahLst/>
              <a:cxnLst>
                <a:cxn ang="T8">
                  <a:pos x="T0" y="T1"/>
                </a:cxn>
                <a:cxn ang="T9">
                  <a:pos x="T2" y="T3"/>
                </a:cxn>
                <a:cxn ang="T10">
                  <a:pos x="T4" y="T5"/>
                </a:cxn>
                <a:cxn ang="T11">
                  <a:pos x="T6" y="T7"/>
                </a:cxn>
              </a:cxnLst>
              <a:rect l="T12" t="T13" r="T14" b="T15"/>
              <a:pathLst>
                <a:path w="23" h="30">
                  <a:moveTo>
                    <a:pt x="0" y="0"/>
                  </a:moveTo>
                  <a:lnTo>
                    <a:pt x="23" y="15"/>
                  </a:lnTo>
                  <a:lnTo>
                    <a:pt x="0" y="30"/>
                  </a:lnTo>
                  <a:lnTo>
                    <a:pt x="0" y="0"/>
                  </a:lnTo>
                  <a:close/>
                </a:path>
              </a:pathLst>
            </a:custGeom>
            <a:solidFill>
              <a:srgbClr val="7FB4E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0278" name="Freeform 389"/>
            <p:cNvSpPr>
              <a:spLocks noChangeArrowheads="1"/>
            </p:cNvSpPr>
            <p:nvPr/>
          </p:nvSpPr>
          <p:spPr bwMode="auto">
            <a:xfrm>
              <a:off x="66675" y="222250"/>
              <a:ext cx="36513" cy="47625"/>
            </a:xfrm>
            <a:custGeom>
              <a:avLst/>
              <a:gdLst>
                <a:gd name="T0" fmla="*/ 57965181 w 23"/>
                <a:gd name="T1" fmla="*/ 0 h 30"/>
                <a:gd name="T2" fmla="*/ 0 w 23"/>
                <a:gd name="T3" fmla="*/ 37803138 h 30"/>
                <a:gd name="T4" fmla="*/ 57965181 w 23"/>
                <a:gd name="T5" fmla="*/ 75604688 h 30"/>
                <a:gd name="T6" fmla="*/ 57965181 w 23"/>
                <a:gd name="T7" fmla="*/ 0 h 30"/>
                <a:gd name="T8" fmla="*/ 0 60000 65536"/>
                <a:gd name="T9" fmla="*/ 0 60000 65536"/>
                <a:gd name="T10" fmla="*/ 0 60000 65536"/>
                <a:gd name="T11" fmla="*/ 0 60000 65536"/>
                <a:gd name="T12" fmla="*/ 0 w 23"/>
                <a:gd name="T13" fmla="*/ 0 h 30"/>
                <a:gd name="T14" fmla="*/ 23 w 23"/>
                <a:gd name="T15" fmla="*/ 30 h 30"/>
              </a:gdLst>
              <a:ahLst/>
              <a:cxnLst>
                <a:cxn ang="T8">
                  <a:pos x="T0" y="T1"/>
                </a:cxn>
                <a:cxn ang="T9">
                  <a:pos x="T2" y="T3"/>
                </a:cxn>
                <a:cxn ang="T10">
                  <a:pos x="T4" y="T5"/>
                </a:cxn>
                <a:cxn ang="T11">
                  <a:pos x="T6" y="T7"/>
                </a:cxn>
              </a:cxnLst>
              <a:rect l="T12" t="T13" r="T14" b="T15"/>
              <a:pathLst>
                <a:path w="23" h="30">
                  <a:moveTo>
                    <a:pt x="23" y="0"/>
                  </a:moveTo>
                  <a:lnTo>
                    <a:pt x="0" y="15"/>
                  </a:lnTo>
                  <a:lnTo>
                    <a:pt x="23" y="30"/>
                  </a:lnTo>
                  <a:lnTo>
                    <a:pt x="23" y="0"/>
                  </a:lnTo>
                  <a:close/>
                </a:path>
              </a:pathLst>
            </a:custGeom>
            <a:solidFill>
              <a:srgbClr val="7FB4E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0279" name="Rectangle 390"/>
            <p:cNvSpPr>
              <a:spLocks noChangeArrowheads="1"/>
            </p:cNvSpPr>
            <p:nvPr/>
          </p:nvSpPr>
          <p:spPr bwMode="auto">
            <a:xfrm>
              <a:off x="258762" y="227013"/>
              <a:ext cx="190583" cy="42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0" tIns="0" rIns="0" bIns="0">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 typeface="Arial" panose="020B0604020202020204" pitchFamily="34" charset="0"/>
                <a:buNone/>
              </a:pPr>
              <a:r>
                <a:rPr lang="zh-CN" altLang="en-US" sz="400" i="1">
                  <a:solidFill>
                    <a:srgbClr val="7FB4E3"/>
                  </a:solidFill>
                  <a:latin typeface="时尚中黑简体" panose="01010104010101010101" pitchFamily="2" charset="-122"/>
                  <a:ea typeface="时尚中黑简体" panose="01010104010101010101" pitchFamily="2" charset="-122"/>
                  <a:sym typeface="时尚中黑简体" panose="01010104010101010101" pitchFamily="2" charset="-122"/>
                </a:rPr>
                <a:t>NEW YORK</a:t>
              </a:r>
              <a:endParaRPr lang="zh-CN" altLang="en-US" sz="1800" i="1">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0280" name="Oval 391"/>
            <p:cNvSpPr>
              <a:spLocks noChangeArrowheads="1"/>
            </p:cNvSpPr>
            <p:nvPr/>
          </p:nvSpPr>
          <p:spPr bwMode="auto">
            <a:xfrm>
              <a:off x="322262" y="1046163"/>
              <a:ext cx="71438" cy="69850"/>
            </a:xfrm>
            <a:prstGeom prst="ellipse">
              <a:avLst/>
            </a:prstGeom>
            <a:noFill/>
            <a:ln w="7938">
              <a:solidFill>
                <a:srgbClr val="7FB4E3"/>
              </a:solidFill>
              <a:rou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0281" name="Line 392"/>
            <p:cNvSpPr>
              <a:spLocks noChangeShapeType="1"/>
            </p:cNvSpPr>
            <p:nvPr/>
          </p:nvSpPr>
          <p:spPr bwMode="auto">
            <a:xfrm flipV="1">
              <a:off x="358775" y="1054100"/>
              <a:ext cx="1" cy="26988"/>
            </a:xfrm>
            <a:prstGeom prst="line">
              <a:avLst/>
            </a:prstGeom>
            <a:noFill/>
            <a:ln w="7938" cap="rnd">
              <a:solidFill>
                <a:srgbClr val="7FB4E3"/>
              </a:solidFill>
              <a:bevel/>
            </a:ln>
            <a:extLst>
              <a:ext uri="{909E8E84-426E-40DD-AFC4-6F175D3DCCD1}">
                <a14:hiddenFill xmlns:a14="http://schemas.microsoft.com/office/drawing/2010/main">
                  <a:noFill/>
                </a14:hiddenFill>
              </a:ext>
            </a:extLst>
          </p:spPr>
          <p:txBody>
            <a:bodyPr/>
            <a:lstStyle/>
            <a:p>
              <a:endParaRPr lang="zh-CN" altLang="en-US"/>
            </a:p>
          </p:txBody>
        </p:sp>
        <p:sp>
          <p:nvSpPr>
            <p:cNvPr id="10282" name="Line 393"/>
            <p:cNvSpPr>
              <a:spLocks noChangeShapeType="1"/>
            </p:cNvSpPr>
            <p:nvPr/>
          </p:nvSpPr>
          <p:spPr bwMode="auto">
            <a:xfrm>
              <a:off x="358775" y="1081088"/>
              <a:ext cx="17463" cy="1"/>
            </a:xfrm>
            <a:prstGeom prst="line">
              <a:avLst/>
            </a:prstGeom>
            <a:noFill/>
            <a:ln w="7938" cap="rnd">
              <a:solidFill>
                <a:srgbClr val="7FB4E3"/>
              </a:solidFill>
              <a:bevel/>
            </a:ln>
            <a:extLst>
              <a:ext uri="{909E8E84-426E-40DD-AFC4-6F175D3DCCD1}">
                <a14:hiddenFill xmlns:a14="http://schemas.microsoft.com/office/drawing/2010/main">
                  <a:noFill/>
                </a14:hiddenFill>
              </a:ext>
            </a:extLst>
          </p:spPr>
          <p:txBody>
            <a:bodyPr/>
            <a:lstStyle/>
            <a:p>
              <a:endParaRPr lang="zh-CN" altLang="en-US"/>
            </a:p>
          </p:txBody>
        </p:sp>
        <p:sp>
          <p:nvSpPr>
            <p:cNvPr id="10283" name="Freeform 394"/>
            <p:cNvSpPr>
              <a:spLocks noChangeArrowheads="1"/>
            </p:cNvSpPr>
            <p:nvPr/>
          </p:nvSpPr>
          <p:spPr bwMode="auto">
            <a:xfrm>
              <a:off x="319087" y="1033463"/>
              <a:ext cx="25400" cy="22225"/>
            </a:xfrm>
            <a:custGeom>
              <a:avLst/>
              <a:gdLst>
                <a:gd name="T0" fmla="*/ 13166271 w 14"/>
                <a:gd name="T1" fmla="*/ 6860117 h 12"/>
                <a:gd name="T2" fmla="*/ 46082857 w 14"/>
                <a:gd name="T3" fmla="*/ 13720233 h 12"/>
                <a:gd name="T4" fmla="*/ 6584043 w 14"/>
                <a:gd name="T5" fmla="*/ 41162552 h 12"/>
                <a:gd name="T6" fmla="*/ 13166271 w 14"/>
                <a:gd name="T7" fmla="*/ 6860117 h 12"/>
                <a:gd name="T8" fmla="*/ 0 60000 65536"/>
                <a:gd name="T9" fmla="*/ 0 60000 65536"/>
                <a:gd name="T10" fmla="*/ 0 60000 65536"/>
                <a:gd name="T11" fmla="*/ 0 60000 65536"/>
                <a:gd name="T12" fmla="*/ 0 w 14"/>
                <a:gd name="T13" fmla="*/ 0 h 12"/>
                <a:gd name="T14" fmla="*/ 14 w 14"/>
                <a:gd name="T15" fmla="*/ 12 h 12"/>
              </a:gdLst>
              <a:ahLst/>
              <a:cxnLst>
                <a:cxn ang="T8">
                  <a:pos x="T0" y="T1"/>
                </a:cxn>
                <a:cxn ang="T9">
                  <a:pos x="T2" y="T3"/>
                </a:cxn>
                <a:cxn ang="T10">
                  <a:pos x="T4" y="T5"/>
                </a:cxn>
                <a:cxn ang="T11">
                  <a:pos x="T6" y="T7"/>
                </a:cxn>
              </a:cxnLst>
              <a:rect l="T12" t="T13" r="T14" b="T15"/>
              <a:pathLst>
                <a:path w="14" h="12">
                  <a:moveTo>
                    <a:pt x="4" y="2"/>
                  </a:moveTo>
                  <a:cubicBezTo>
                    <a:pt x="7" y="0"/>
                    <a:pt x="12" y="0"/>
                    <a:pt x="14" y="4"/>
                  </a:cubicBezTo>
                  <a:cubicBezTo>
                    <a:pt x="2" y="12"/>
                    <a:pt x="2" y="12"/>
                    <a:pt x="2" y="12"/>
                  </a:cubicBezTo>
                  <a:cubicBezTo>
                    <a:pt x="0" y="9"/>
                    <a:pt x="1" y="4"/>
                    <a:pt x="4" y="2"/>
                  </a:cubicBezTo>
                  <a:close/>
                </a:path>
              </a:pathLst>
            </a:custGeom>
            <a:solidFill>
              <a:srgbClr val="7FB4E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0284" name="Freeform 395"/>
            <p:cNvSpPr>
              <a:spLocks noChangeArrowheads="1"/>
            </p:cNvSpPr>
            <p:nvPr/>
          </p:nvSpPr>
          <p:spPr bwMode="auto">
            <a:xfrm>
              <a:off x="371475" y="1033463"/>
              <a:ext cx="25400" cy="22225"/>
            </a:xfrm>
            <a:custGeom>
              <a:avLst/>
              <a:gdLst>
                <a:gd name="T0" fmla="*/ 32916586 w 14"/>
                <a:gd name="T1" fmla="*/ 6860117 h 12"/>
                <a:gd name="T2" fmla="*/ 0 w 14"/>
                <a:gd name="T3" fmla="*/ 13720233 h 12"/>
                <a:gd name="T4" fmla="*/ 39498814 w 14"/>
                <a:gd name="T5" fmla="*/ 41162552 h 12"/>
                <a:gd name="T6" fmla="*/ 32916586 w 14"/>
                <a:gd name="T7" fmla="*/ 6860117 h 12"/>
                <a:gd name="T8" fmla="*/ 0 60000 65536"/>
                <a:gd name="T9" fmla="*/ 0 60000 65536"/>
                <a:gd name="T10" fmla="*/ 0 60000 65536"/>
                <a:gd name="T11" fmla="*/ 0 60000 65536"/>
                <a:gd name="T12" fmla="*/ 0 w 14"/>
                <a:gd name="T13" fmla="*/ 0 h 12"/>
                <a:gd name="T14" fmla="*/ 14 w 14"/>
                <a:gd name="T15" fmla="*/ 12 h 12"/>
              </a:gdLst>
              <a:ahLst/>
              <a:cxnLst>
                <a:cxn ang="T8">
                  <a:pos x="T0" y="T1"/>
                </a:cxn>
                <a:cxn ang="T9">
                  <a:pos x="T2" y="T3"/>
                </a:cxn>
                <a:cxn ang="T10">
                  <a:pos x="T4" y="T5"/>
                </a:cxn>
                <a:cxn ang="T11">
                  <a:pos x="T6" y="T7"/>
                </a:cxn>
              </a:cxnLst>
              <a:rect l="T12" t="T13" r="T14" b="T15"/>
              <a:pathLst>
                <a:path w="14" h="12">
                  <a:moveTo>
                    <a:pt x="10" y="2"/>
                  </a:moveTo>
                  <a:cubicBezTo>
                    <a:pt x="7" y="0"/>
                    <a:pt x="2" y="0"/>
                    <a:pt x="0" y="4"/>
                  </a:cubicBezTo>
                  <a:cubicBezTo>
                    <a:pt x="12" y="12"/>
                    <a:pt x="12" y="12"/>
                    <a:pt x="12" y="12"/>
                  </a:cubicBezTo>
                  <a:cubicBezTo>
                    <a:pt x="14" y="9"/>
                    <a:pt x="13" y="4"/>
                    <a:pt x="10" y="2"/>
                  </a:cubicBezTo>
                  <a:close/>
                </a:path>
              </a:pathLst>
            </a:custGeom>
            <a:solidFill>
              <a:srgbClr val="7FB4E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0285" name="Oval 396"/>
            <p:cNvSpPr>
              <a:spLocks noChangeArrowheads="1"/>
            </p:cNvSpPr>
            <p:nvPr/>
          </p:nvSpPr>
          <p:spPr bwMode="auto">
            <a:xfrm>
              <a:off x="331787" y="1108075"/>
              <a:ext cx="11113" cy="11113"/>
            </a:xfrm>
            <a:prstGeom prst="ellipse">
              <a:avLst/>
            </a:prstGeom>
            <a:solidFill>
              <a:srgbClr val="7FB4E3"/>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0286" name="Oval 397"/>
            <p:cNvSpPr>
              <a:spLocks noChangeArrowheads="1"/>
            </p:cNvSpPr>
            <p:nvPr/>
          </p:nvSpPr>
          <p:spPr bwMode="auto">
            <a:xfrm>
              <a:off x="373062" y="1108075"/>
              <a:ext cx="11113" cy="11113"/>
            </a:xfrm>
            <a:prstGeom prst="ellipse">
              <a:avLst/>
            </a:prstGeom>
            <a:solidFill>
              <a:srgbClr val="7FB4E3"/>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0287" name="Rectangle 398"/>
            <p:cNvSpPr>
              <a:spLocks noChangeArrowheads="1"/>
            </p:cNvSpPr>
            <p:nvPr/>
          </p:nvSpPr>
          <p:spPr bwMode="auto">
            <a:xfrm>
              <a:off x="284162" y="1138238"/>
              <a:ext cx="123712" cy="42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0" tIns="0" rIns="0" bIns="0">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 typeface="Arial" panose="020B0604020202020204" pitchFamily="34" charset="0"/>
                <a:buNone/>
              </a:pPr>
              <a:r>
                <a:rPr lang="zh-CN" altLang="en-US" sz="400" i="1">
                  <a:solidFill>
                    <a:srgbClr val="7FB4E3"/>
                  </a:solidFill>
                  <a:latin typeface="时尚中黑简体" panose="01010104010101010101" pitchFamily="2" charset="-122"/>
                  <a:ea typeface="时尚中黑简体" panose="01010104010101010101" pitchFamily="2" charset="-122"/>
                  <a:sym typeface="时尚中黑简体" panose="01010104010101010101" pitchFamily="2" charset="-122"/>
                </a:rPr>
                <a:t>ALARM</a:t>
              </a:r>
              <a:endParaRPr lang="zh-CN" altLang="en-US" sz="1800" i="1">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0288" name="Line 399"/>
            <p:cNvSpPr>
              <a:spLocks noChangeShapeType="1"/>
            </p:cNvSpPr>
            <p:nvPr/>
          </p:nvSpPr>
          <p:spPr bwMode="auto">
            <a:xfrm>
              <a:off x="358775" y="350838"/>
              <a:ext cx="1" cy="30163"/>
            </a:xfrm>
            <a:prstGeom prst="line">
              <a:avLst/>
            </a:prstGeom>
            <a:noFill/>
            <a:ln w="15875" cap="rnd">
              <a:solidFill>
                <a:srgbClr val="FFFFFF"/>
              </a:solidFill>
              <a:bevel/>
            </a:ln>
            <a:extLst>
              <a:ext uri="{909E8E84-426E-40DD-AFC4-6F175D3DCCD1}">
                <a14:hiddenFill xmlns:a14="http://schemas.microsoft.com/office/drawing/2010/main">
                  <a:noFill/>
                </a14:hiddenFill>
              </a:ext>
            </a:extLst>
          </p:spPr>
          <p:txBody>
            <a:bodyPr/>
            <a:lstStyle/>
            <a:p>
              <a:endParaRPr lang="zh-CN" altLang="en-US"/>
            </a:p>
          </p:txBody>
        </p:sp>
        <p:sp>
          <p:nvSpPr>
            <p:cNvPr id="10289" name="Line 400"/>
            <p:cNvSpPr>
              <a:spLocks noChangeShapeType="1"/>
            </p:cNvSpPr>
            <p:nvPr/>
          </p:nvSpPr>
          <p:spPr bwMode="auto">
            <a:xfrm flipH="1">
              <a:off x="541337" y="565150"/>
              <a:ext cx="30163" cy="1"/>
            </a:xfrm>
            <a:prstGeom prst="line">
              <a:avLst/>
            </a:prstGeom>
            <a:noFill/>
            <a:ln w="15875" cap="rnd">
              <a:solidFill>
                <a:srgbClr val="FFFFFF"/>
              </a:solidFill>
              <a:bevel/>
            </a:ln>
            <a:extLst>
              <a:ext uri="{909E8E84-426E-40DD-AFC4-6F175D3DCCD1}">
                <a14:hiddenFill xmlns:a14="http://schemas.microsoft.com/office/drawing/2010/main">
                  <a:noFill/>
                </a14:hiddenFill>
              </a:ext>
            </a:extLst>
          </p:spPr>
          <p:txBody>
            <a:bodyPr/>
            <a:lstStyle/>
            <a:p>
              <a:endParaRPr lang="zh-CN" altLang="en-US"/>
            </a:p>
          </p:txBody>
        </p:sp>
        <p:sp>
          <p:nvSpPr>
            <p:cNvPr id="10290" name="Line 401"/>
            <p:cNvSpPr>
              <a:spLocks noChangeShapeType="1"/>
            </p:cNvSpPr>
            <p:nvPr/>
          </p:nvSpPr>
          <p:spPr bwMode="auto">
            <a:xfrm flipV="1">
              <a:off x="358775" y="749300"/>
              <a:ext cx="1" cy="28575"/>
            </a:xfrm>
            <a:prstGeom prst="line">
              <a:avLst/>
            </a:prstGeom>
            <a:noFill/>
            <a:ln w="15875" cap="rnd">
              <a:solidFill>
                <a:srgbClr val="FFFFFF"/>
              </a:solidFill>
              <a:bevel/>
            </a:ln>
            <a:extLst>
              <a:ext uri="{909E8E84-426E-40DD-AFC4-6F175D3DCCD1}">
                <a14:hiddenFill xmlns:a14="http://schemas.microsoft.com/office/drawing/2010/main">
                  <a:noFill/>
                </a14:hiddenFill>
              </a:ext>
            </a:extLst>
          </p:spPr>
          <p:txBody>
            <a:bodyPr/>
            <a:lstStyle/>
            <a:p>
              <a:endParaRPr lang="zh-CN" altLang="en-US"/>
            </a:p>
          </p:txBody>
        </p:sp>
        <p:sp>
          <p:nvSpPr>
            <p:cNvPr id="10291" name="Line 402"/>
            <p:cNvSpPr>
              <a:spLocks noChangeShapeType="1"/>
            </p:cNvSpPr>
            <p:nvPr/>
          </p:nvSpPr>
          <p:spPr bwMode="auto">
            <a:xfrm>
              <a:off x="146050" y="565150"/>
              <a:ext cx="28575" cy="1"/>
            </a:xfrm>
            <a:prstGeom prst="line">
              <a:avLst/>
            </a:prstGeom>
            <a:noFill/>
            <a:ln w="15875" cap="rnd">
              <a:solidFill>
                <a:srgbClr val="FFFFFF"/>
              </a:solidFill>
              <a:bevel/>
            </a:ln>
            <a:extLst>
              <a:ext uri="{909E8E84-426E-40DD-AFC4-6F175D3DCCD1}">
                <a14:hiddenFill xmlns:a14="http://schemas.microsoft.com/office/drawing/2010/main">
                  <a:noFill/>
                </a14:hiddenFill>
              </a:ext>
            </a:extLst>
          </p:spPr>
          <p:txBody>
            <a:bodyPr/>
            <a:lstStyle/>
            <a:p>
              <a:endParaRPr lang="zh-CN" altLang="en-US"/>
            </a:p>
          </p:txBody>
        </p:sp>
        <p:sp>
          <p:nvSpPr>
            <p:cNvPr id="10292" name="Line 403"/>
            <p:cNvSpPr>
              <a:spLocks noChangeShapeType="1"/>
            </p:cNvSpPr>
            <p:nvPr/>
          </p:nvSpPr>
          <p:spPr bwMode="auto">
            <a:xfrm flipH="1">
              <a:off x="450850" y="381000"/>
              <a:ext cx="12700" cy="23813"/>
            </a:xfrm>
            <a:prstGeom prst="line">
              <a:avLst/>
            </a:prstGeom>
            <a:noFill/>
            <a:ln w="15875" cap="rnd">
              <a:solidFill>
                <a:srgbClr val="FFFFFF"/>
              </a:solidFill>
              <a:bevel/>
            </a:ln>
            <a:extLst>
              <a:ext uri="{909E8E84-426E-40DD-AFC4-6F175D3DCCD1}">
                <a14:hiddenFill xmlns:a14="http://schemas.microsoft.com/office/drawing/2010/main">
                  <a:noFill/>
                </a14:hiddenFill>
              </a:ext>
            </a:extLst>
          </p:spPr>
          <p:txBody>
            <a:bodyPr/>
            <a:lstStyle/>
            <a:p>
              <a:endParaRPr lang="zh-CN" altLang="en-US"/>
            </a:p>
          </p:txBody>
        </p:sp>
        <p:sp>
          <p:nvSpPr>
            <p:cNvPr id="10293" name="Line 404"/>
            <p:cNvSpPr>
              <a:spLocks noChangeShapeType="1"/>
            </p:cNvSpPr>
            <p:nvPr/>
          </p:nvSpPr>
          <p:spPr bwMode="auto">
            <a:xfrm flipH="1" flipV="1">
              <a:off x="517525" y="655638"/>
              <a:ext cx="23813" cy="15875"/>
            </a:xfrm>
            <a:prstGeom prst="line">
              <a:avLst/>
            </a:prstGeom>
            <a:noFill/>
            <a:ln w="15875" cap="rnd">
              <a:solidFill>
                <a:srgbClr val="FFFFFF"/>
              </a:solidFill>
              <a:bevel/>
            </a:ln>
            <a:extLst>
              <a:ext uri="{909E8E84-426E-40DD-AFC4-6F175D3DCCD1}">
                <a14:hiddenFill xmlns:a14="http://schemas.microsoft.com/office/drawing/2010/main">
                  <a:noFill/>
                </a14:hiddenFill>
              </a:ext>
            </a:extLst>
          </p:spPr>
          <p:txBody>
            <a:bodyPr/>
            <a:lstStyle/>
            <a:p>
              <a:endParaRPr lang="zh-CN" altLang="en-US"/>
            </a:p>
          </p:txBody>
        </p:sp>
        <p:sp>
          <p:nvSpPr>
            <p:cNvPr id="10294" name="Line 405"/>
            <p:cNvSpPr>
              <a:spLocks noChangeShapeType="1"/>
            </p:cNvSpPr>
            <p:nvPr/>
          </p:nvSpPr>
          <p:spPr bwMode="auto">
            <a:xfrm flipV="1">
              <a:off x="252412" y="725488"/>
              <a:ext cx="14288" cy="23813"/>
            </a:xfrm>
            <a:prstGeom prst="line">
              <a:avLst/>
            </a:prstGeom>
            <a:noFill/>
            <a:ln w="15875" cap="rnd">
              <a:solidFill>
                <a:srgbClr val="FFFFFF"/>
              </a:solidFill>
              <a:bevel/>
            </a:ln>
            <a:extLst>
              <a:ext uri="{909E8E84-426E-40DD-AFC4-6F175D3DCCD1}">
                <a14:hiddenFill xmlns:a14="http://schemas.microsoft.com/office/drawing/2010/main">
                  <a:noFill/>
                </a14:hiddenFill>
              </a:ext>
            </a:extLst>
          </p:spPr>
          <p:txBody>
            <a:bodyPr/>
            <a:lstStyle/>
            <a:p>
              <a:endParaRPr lang="zh-CN" altLang="en-US"/>
            </a:p>
          </p:txBody>
        </p:sp>
        <p:sp>
          <p:nvSpPr>
            <p:cNvPr id="10295" name="Line 407"/>
            <p:cNvSpPr>
              <a:spLocks noChangeShapeType="1"/>
            </p:cNvSpPr>
            <p:nvPr/>
          </p:nvSpPr>
          <p:spPr bwMode="auto">
            <a:xfrm>
              <a:off x="174624" y="458788"/>
              <a:ext cx="23813" cy="14288"/>
            </a:xfrm>
            <a:prstGeom prst="line">
              <a:avLst/>
            </a:prstGeom>
            <a:noFill/>
            <a:ln w="15875" cap="rnd">
              <a:solidFill>
                <a:srgbClr val="FFFFFF"/>
              </a:solidFill>
              <a:bevel/>
            </a:ln>
            <a:extLst>
              <a:ext uri="{909E8E84-426E-40DD-AFC4-6F175D3DCCD1}">
                <a14:hiddenFill xmlns:a14="http://schemas.microsoft.com/office/drawing/2010/main">
                  <a:noFill/>
                </a14:hiddenFill>
              </a:ext>
            </a:extLst>
          </p:spPr>
          <p:txBody>
            <a:bodyPr/>
            <a:lstStyle/>
            <a:p>
              <a:endParaRPr lang="zh-CN" altLang="en-US"/>
            </a:p>
          </p:txBody>
        </p:sp>
        <p:sp>
          <p:nvSpPr>
            <p:cNvPr id="10296" name="Line 408"/>
            <p:cNvSpPr>
              <a:spLocks noChangeShapeType="1"/>
            </p:cNvSpPr>
            <p:nvPr/>
          </p:nvSpPr>
          <p:spPr bwMode="auto">
            <a:xfrm flipH="1">
              <a:off x="517524" y="458788"/>
              <a:ext cx="23813" cy="14288"/>
            </a:xfrm>
            <a:prstGeom prst="line">
              <a:avLst/>
            </a:prstGeom>
            <a:noFill/>
            <a:ln w="15875" cap="rnd">
              <a:solidFill>
                <a:srgbClr val="FFFFFF"/>
              </a:solidFill>
              <a:bevel/>
            </a:ln>
            <a:extLst>
              <a:ext uri="{909E8E84-426E-40DD-AFC4-6F175D3DCCD1}">
                <a14:hiddenFill xmlns:a14="http://schemas.microsoft.com/office/drawing/2010/main">
                  <a:noFill/>
                </a14:hiddenFill>
              </a:ext>
            </a:extLst>
          </p:spPr>
          <p:txBody>
            <a:bodyPr/>
            <a:lstStyle/>
            <a:p>
              <a:endParaRPr lang="zh-CN" altLang="en-US"/>
            </a:p>
          </p:txBody>
        </p:sp>
        <p:sp>
          <p:nvSpPr>
            <p:cNvPr id="10297" name="Line 409"/>
            <p:cNvSpPr>
              <a:spLocks noChangeShapeType="1"/>
            </p:cNvSpPr>
            <p:nvPr/>
          </p:nvSpPr>
          <p:spPr bwMode="auto">
            <a:xfrm flipH="1" flipV="1">
              <a:off x="450849" y="725488"/>
              <a:ext cx="12700" cy="23813"/>
            </a:xfrm>
            <a:prstGeom prst="line">
              <a:avLst/>
            </a:prstGeom>
            <a:noFill/>
            <a:ln w="15875" cap="rnd">
              <a:solidFill>
                <a:srgbClr val="FFFFFF"/>
              </a:solidFill>
              <a:bevel/>
            </a:ln>
            <a:extLst>
              <a:ext uri="{909E8E84-426E-40DD-AFC4-6F175D3DCCD1}">
                <a14:hiddenFill xmlns:a14="http://schemas.microsoft.com/office/drawing/2010/main">
                  <a:noFill/>
                </a14:hiddenFill>
              </a:ext>
            </a:extLst>
          </p:spPr>
          <p:txBody>
            <a:bodyPr/>
            <a:lstStyle/>
            <a:p>
              <a:endParaRPr lang="zh-CN" altLang="en-US"/>
            </a:p>
          </p:txBody>
        </p:sp>
        <p:sp>
          <p:nvSpPr>
            <p:cNvPr id="10298" name="Line 410"/>
            <p:cNvSpPr>
              <a:spLocks noChangeShapeType="1"/>
            </p:cNvSpPr>
            <p:nvPr/>
          </p:nvSpPr>
          <p:spPr bwMode="auto">
            <a:xfrm flipV="1">
              <a:off x="174624" y="655638"/>
              <a:ext cx="23813" cy="15875"/>
            </a:xfrm>
            <a:prstGeom prst="line">
              <a:avLst/>
            </a:prstGeom>
            <a:noFill/>
            <a:ln w="15875" cap="rnd">
              <a:solidFill>
                <a:srgbClr val="FFFFFF"/>
              </a:solidFill>
              <a:bevel/>
            </a:ln>
            <a:extLst>
              <a:ext uri="{909E8E84-426E-40DD-AFC4-6F175D3DCCD1}">
                <a14:hiddenFill xmlns:a14="http://schemas.microsoft.com/office/drawing/2010/main">
                  <a:noFill/>
                </a14:hiddenFill>
              </a:ext>
            </a:extLst>
          </p:spPr>
          <p:txBody>
            <a:bodyPr/>
            <a:lstStyle/>
            <a:p>
              <a:endParaRPr lang="zh-CN" altLang="en-US"/>
            </a:p>
          </p:txBody>
        </p:sp>
        <p:sp>
          <p:nvSpPr>
            <p:cNvPr id="10299" name="Line 411"/>
            <p:cNvSpPr>
              <a:spLocks noChangeShapeType="1"/>
            </p:cNvSpPr>
            <p:nvPr/>
          </p:nvSpPr>
          <p:spPr bwMode="auto">
            <a:xfrm>
              <a:off x="252412" y="381000"/>
              <a:ext cx="14288" cy="23813"/>
            </a:xfrm>
            <a:prstGeom prst="line">
              <a:avLst/>
            </a:prstGeom>
            <a:noFill/>
            <a:ln w="15875" cap="rnd">
              <a:solidFill>
                <a:srgbClr val="FFFFFF"/>
              </a:solidFill>
              <a:bevel/>
            </a:ln>
            <a:extLst>
              <a:ext uri="{909E8E84-426E-40DD-AFC4-6F175D3DCCD1}">
                <a14:hiddenFill xmlns:a14="http://schemas.microsoft.com/office/drawing/2010/main">
                  <a:noFill/>
                </a14:hiddenFill>
              </a:ext>
            </a:extLst>
          </p:spPr>
          <p:txBody>
            <a:bodyPr/>
            <a:lstStyle/>
            <a:p>
              <a:endParaRPr lang="zh-CN" altLang="en-US"/>
            </a:p>
          </p:txBody>
        </p:sp>
      </p:grpSp>
      <p:sp>
        <p:nvSpPr>
          <p:cNvPr id="10247" name="矩形 74"/>
          <p:cNvSpPr>
            <a:spLocks noChangeArrowheads="1"/>
          </p:cNvSpPr>
          <p:nvPr/>
        </p:nvSpPr>
        <p:spPr bwMode="auto">
          <a:xfrm flipV="1">
            <a:off x="1116013" y="3529013"/>
            <a:ext cx="2960687" cy="150812"/>
          </a:xfrm>
          <a:prstGeom prst="rect">
            <a:avLst/>
          </a:prstGeom>
          <a:solidFill>
            <a:srgbClr val="FCD767"/>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0248" name="矩形 75"/>
          <p:cNvSpPr>
            <a:spLocks noChangeArrowheads="1"/>
          </p:cNvSpPr>
          <p:nvPr/>
        </p:nvSpPr>
        <p:spPr bwMode="auto">
          <a:xfrm flipV="1">
            <a:off x="1547813" y="4011613"/>
            <a:ext cx="2528887" cy="150812"/>
          </a:xfrm>
          <a:prstGeom prst="rect">
            <a:avLst/>
          </a:prstGeom>
          <a:solidFill>
            <a:srgbClr val="FCD767"/>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0249" name="矩形 76"/>
          <p:cNvSpPr>
            <a:spLocks noChangeArrowheads="1"/>
          </p:cNvSpPr>
          <p:nvPr/>
        </p:nvSpPr>
        <p:spPr bwMode="auto">
          <a:xfrm flipV="1">
            <a:off x="2339975" y="4475163"/>
            <a:ext cx="1738313" cy="150812"/>
          </a:xfrm>
          <a:prstGeom prst="rect">
            <a:avLst/>
          </a:prstGeom>
          <a:solidFill>
            <a:srgbClr val="FCD767"/>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0250" name="矩形 77"/>
          <p:cNvSpPr>
            <a:spLocks noChangeArrowheads="1"/>
          </p:cNvSpPr>
          <p:nvPr/>
        </p:nvSpPr>
        <p:spPr bwMode="auto">
          <a:xfrm flipV="1">
            <a:off x="5043488" y="3529013"/>
            <a:ext cx="3200400" cy="133350"/>
          </a:xfrm>
          <a:prstGeom prst="rect">
            <a:avLst/>
          </a:prstGeom>
          <a:solidFill>
            <a:srgbClr val="1976AF"/>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0251" name="矩形 78"/>
          <p:cNvSpPr>
            <a:spLocks noChangeArrowheads="1"/>
          </p:cNvSpPr>
          <p:nvPr/>
        </p:nvSpPr>
        <p:spPr bwMode="auto">
          <a:xfrm flipV="1">
            <a:off x="5043488" y="4011613"/>
            <a:ext cx="1831975" cy="150812"/>
          </a:xfrm>
          <a:prstGeom prst="rect">
            <a:avLst/>
          </a:prstGeom>
          <a:solidFill>
            <a:srgbClr val="1976AF"/>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0252" name="矩形 79"/>
          <p:cNvSpPr>
            <a:spLocks noChangeArrowheads="1"/>
          </p:cNvSpPr>
          <p:nvPr/>
        </p:nvSpPr>
        <p:spPr bwMode="auto">
          <a:xfrm flipV="1">
            <a:off x="5043488" y="4473575"/>
            <a:ext cx="2768600" cy="152400"/>
          </a:xfrm>
          <a:prstGeom prst="rect">
            <a:avLst/>
          </a:prstGeom>
          <a:solidFill>
            <a:srgbClr val="1976AF"/>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0253" name="矩形 80"/>
          <p:cNvSpPr>
            <a:spLocks noChangeArrowheads="1"/>
          </p:cNvSpPr>
          <p:nvPr/>
        </p:nvSpPr>
        <p:spPr bwMode="auto">
          <a:xfrm>
            <a:off x="6408738" y="1452563"/>
            <a:ext cx="25876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20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rPr>
              <a:t>Lorem ipsum dolor sit amet, consectetur adipisicing elit, sed do eiusmod tempor incididunt ut labore et dolore magna aliqua.</a:t>
            </a:r>
            <a:endParaRPr lang="zh-CN" altLang="en-US" sz="1800">
              <a:latin typeface="Arial" panose="020B0604020202020204" pitchFamily="34" charset="0"/>
            </a:endParaRPr>
          </a:p>
        </p:txBody>
      </p:sp>
      <p:sp>
        <p:nvSpPr>
          <p:cNvPr id="10254" name="矩形 81"/>
          <p:cNvSpPr>
            <a:spLocks noChangeArrowheads="1"/>
          </p:cNvSpPr>
          <p:nvPr/>
        </p:nvSpPr>
        <p:spPr bwMode="auto">
          <a:xfrm>
            <a:off x="6450013" y="977900"/>
            <a:ext cx="2363787" cy="365125"/>
          </a:xfrm>
          <a:prstGeom prst="rect">
            <a:avLst/>
          </a:prstGeom>
          <a:solidFill>
            <a:srgbClr val="1976AF"/>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40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0255" name="矩形 82"/>
          <p:cNvSpPr>
            <a:spLocks noChangeArrowheads="1"/>
          </p:cNvSpPr>
          <p:nvPr/>
        </p:nvSpPr>
        <p:spPr bwMode="auto">
          <a:xfrm>
            <a:off x="6450013" y="963613"/>
            <a:ext cx="22240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60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Type something here</a:t>
            </a:r>
            <a:endParaRPr lang="zh-CN" altLang="en-US" sz="1800">
              <a:latin typeface="Arial" panose="020B0604020202020204" pitchFamily="34" charset="0"/>
            </a:endParaRPr>
          </a:p>
        </p:txBody>
      </p:sp>
      <p:sp>
        <p:nvSpPr>
          <p:cNvPr id="10256" name="矩形 83"/>
          <p:cNvSpPr>
            <a:spLocks noChangeArrowheads="1"/>
          </p:cNvSpPr>
          <p:nvPr/>
        </p:nvSpPr>
        <p:spPr bwMode="auto">
          <a:xfrm>
            <a:off x="139700" y="1541463"/>
            <a:ext cx="25876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r" eaLnBrk="1" hangingPunct="1">
              <a:spcBef>
                <a:spcPct val="0"/>
              </a:spcBef>
              <a:buFont typeface="Arial" panose="020B0604020202020204" pitchFamily="34" charset="0"/>
              <a:buNone/>
            </a:pPr>
            <a:r>
              <a:rPr lang="en-US" altLang="zh-CN" sz="120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Lorem ipsum dolor sit amet, consectetur adipisicing elit, sed do eiusmod tempor incididunt ut labore et dolore magna aliqua.</a:t>
            </a:r>
            <a:endParaRPr lang="zh-CN" altLang="en-US" sz="1800">
              <a:latin typeface="Arial" panose="020B0604020202020204" pitchFamily="34" charset="0"/>
            </a:endParaRPr>
          </a:p>
        </p:txBody>
      </p:sp>
      <p:sp>
        <p:nvSpPr>
          <p:cNvPr id="10257" name="矩形 84"/>
          <p:cNvSpPr>
            <a:spLocks noChangeArrowheads="1"/>
          </p:cNvSpPr>
          <p:nvPr/>
        </p:nvSpPr>
        <p:spPr bwMode="auto">
          <a:xfrm>
            <a:off x="309563" y="1057275"/>
            <a:ext cx="2363787" cy="365125"/>
          </a:xfrm>
          <a:prstGeom prst="rect">
            <a:avLst/>
          </a:prstGeom>
          <a:solidFill>
            <a:srgbClr val="FCD767"/>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r" eaLnBrk="1" hangingPunct="1">
              <a:spcBef>
                <a:spcPct val="0"/>
              </a:spcBef>
              <a:buFont typeface="Arial" panose="020B0604020202020204" pitchFamily="34" charset="0"/>
              <a:buNone/>
            </a:pPr>
            <a:endParaRPr lang="zh-CN" altLang="zh-CN" sz="140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0258" name="矩形 85"/>
          <p:cNvSpPr>
            <a:spLocks noChangeArrowheads="1"/>
          </p:cNvSpPr>
          <p:nvPr/>
        </p:nvSpPr>
        <p:spPr bwMode="auto">
          <a:xfrm>
            <a:off x="450850" y="1044575"/>
            <a:ext cx="2222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r" eaLnBrk="1" hangingPunct="1">
              <a:spcBef>
                <a:spcPct val="0"/>
              </a:spcBef>
              <a:buFont typeface="Arial" panose="020B0604020202020204" pitchFamily="34" charset="0"/>
              <a:buNone/>
            </a:pPr>
            <a:r>
              <a:rPr lang="en-US" altLang="zh-CN" sz="160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rPr>
              <a:t>Type something here</a:t>
            </a:r>
            <a:endParaRPr lang="zh-CN" altLang="en-US" sz="1800">
              <a:latin typeface="Arial" panose="020B0604020202020204" pitchFamily="34" charset="0"/>
            </a:endParaRPr>
          </a:p>
        </p:txBody>
      </p:sp>
      <p:sp>
        <p:nvSpPr>
          <p:cNvPr id="10259" name="Oval 5"/>
          <p:cNvSpPr>
            <a:spLocks noChangeArrowheads="1"/>
          </p:cNvSpPr>
          <p:nvPr/>
        </p:nvSpPr>
        <p:spPr bwMode="auto">
          <a:xfrm>
            <a:off x="4162425" y="1395413"/>
            <a:ext cx="863600" cy="863600"/>
          </a:xfrm>
          <a:prstGeom prst="ellipse">
            <a:avLst/>
          </a:prstGeom>
          <a:solidFill>
            <a:srgbClr val="92BEA2"/>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2800">
                <a:latin typeface="时尚中黑简体" panose="01010104010101010101" pitchFamily="2" charset="-122"/>
                <a:ea typeface="时尚中黑简体" panose="01010104010101010101" pitchFamily="2" charset="-122"/>
                <a:sym typeface="时尚中黑简体" panose="01010104010101010101" pitchFamily="2" charset="-122"/>
              </a:rPr>
              <a:t>vs</a:t>
            </a:r>
            <a:endParaRPr lang="zh-CN" altLang="en-US" sz="2800">
              <a:latin typeface="时尚中黑简体" panose="01010104010101010101" pitchFamily="2" charset="-122"/>
              <a:ea typeface="时尚中黑简体" panose="01010104010101010101" pitchFamily="2" charset="-122"/>
              <a:sym typeface="时尚中黑简体" panose="01010104010101010101" pitchFamily="2" charset="-122"/>
            </a:endParaRPr>
          </a:p>
        </p:txBody>
      </p:sp>
      <p:sp>
        <p:nvSpPr>
          <p:cNvPr id="10260" name="矩形 87"/>
          <p:cNvSpPr>
            <a:spLocks noChangeArrowheads="1"/>
          </p:cNvSpPr>
          <p:nvPr/>
        </p:nvSpPr>
        <p:spPr bwMode="auto">
          <a:xfrm>
            <a:off x="4968875" y="3060700"/>
            <a:ext cx="11969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60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rPr>
              <a:t>Type here</a:t>
            </a:r>
          </a:p>
        </p:txBody>
      </p:sp>
      <p:sp>
        <p:nvSpPr>
          <p:cNvPr id="10261" name="矩形 88"/>
          <p:cNvSpPr>
            <a:spLocks noChangeArrowheads="1"/>
          </p:cNvSpPr>
          <p:nvPr/>
        </p:nvSpPr>
        <p:spPr bwMode="auto">
          <a:xfrm>
            <a:off x="2916238" y="3097213"/>
            <a:ext cx="11969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60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Type here</a:t>
            </a:r>
          </a:p>
        </p:txBody>
      </p:sp>
      <p:sp>
        <p:nvSpPr>
          <p:cNvPr id="10262" name="矩形 89"/>
          <p:cNvSpPr>
            <a:spLocks noChangeArrowheads="1"/>
          </p:cNvSpPr>
          <p:nvPr/>
        </p:nvSpPr>
        <p:spPr bwMode="auto">
          <a:xfrm>
            <a:off x="396875" y="3435350"/>
            <a:ext cx="5524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60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90%</a:t>
            </a:r>
          </a:p>
        </p:txBody>
      </p:sp>
      <p:sp>
        <p:nvSpPr>
          <p:cNvPr id="10263" name="矩形 90"/>
          <p:cNvSpPr>
            <a:spLocks noChangeArrowheads="1"/>
          </p:cNvSpPr>
          <p:nvPr/>
        </p:nvSpPr>
        <p:spPr bwMode="auto">
          <a:xfrm>
            <a:off x="914400" y="3917950"/>
            <a:ext cx="552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60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70%</a:t>
            </a:r>
          </a:p>
        </p:txBody>
      </p:sp>
      <p:sp>
        <p:nvSpPr>
          <p:cNvPr id="10264" name="矩形 91"/>
          <p:cNvSpPr>
            <a:spLocks noChangeArrowheads="1"/>
          </p:cNvSpPr>
          <p:nvPr/>
        </p:nvSpPr>
        <p:spPr bwMode="auto">
          <a:xfrm>
            <a:off x="1711325" y="4381500"/>
            <a:ext cx="5540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60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45%</a:t>
            </a:r>
          </a:p>
        </p:txBody>
      </p:sp>
      <p:sp>
        <p:nvSpPr>
          <p:cNvPr id="10265" name="矩形 92"/>
          <p:cNvSpPr>
            <a:spLocks noChangeArrowheads="1"/>
          </p:cNvSpPr>
          <p:nvPr/>
        </p:nvSpPr>
        <p:spPr bwMode="auto">
          <a:xfrm>
            <a:off x="8245475" y="3435350"/>
            <a:ext cx="5524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60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rPr>
              <a:t>85%</a:t>
            </a:r>
          </a:p>
        </p:txBody>
      </p:sp>
      <p:sp>
        <p:nvSpPr>
          <p:cNvPr id="10266" name="矩形 93"/>
          <p:cNvSpPr>
            <a:spLocks noChangeArrowheads="1"/>
          </p:cNvSpPr>
          <p:nvPr/>
        </p:nvSpPr>
        <p:spPr bwMode="auto">
          <a:xfrm>
            <a:off x="6883400" y="3898900"/>
            <a:ext cx="552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60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rPr>
              <a:t>63%</a:t>
            </a:r>
          </a:p>
        </p:txBody>
      </p:sp>
      <p:sp>
        <p:nvSpPr>
          <p:cNvPr id="10267" name="矩形 94"/>
          <p:cNvSpPr>
            <a:spLocks noChangeArrowheads="1"/>
          </p:cNvSpPr>
          <p:nvPr/>
        </p:nvSpPr>
        <p:spPr bwMode="auto">
          <a:xfrm>
            <a:off x="7812088" y="4381500"/>
            <a:ext cx="5540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60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rPr>
              <a:t>70%</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bg bwMode="auto">
      <p:bgPr>
        <a:solidFill>
          <a:srgbClr val="1976AF"/>
        </a:solidFill>
        <a:effectLst/>
      </p:bgPr>
    </p:bg>
    <p:spTree>
      <p:nvGrpSpPr>
        <p:cNvPr id="1" name=""/>
        <p:cNvGrpSpPr/>
        <p:nvPr/>
      </p:nvGrpSpPr>
      <p:grpSpPr>
        <a:xfrm>
          <a:off x="0" y="0"/>
          <a:ext cx="0" cy="0"/>
          <a:chOff x="0" y="0"/>
          <a:chExt cx="0" cy="0"/>
        </a:xfrm>
      </p:grpSpPr>
      <p:sp>
        <p:nvSpPr>
          <p:cNvPr id="11266" name="矩形 54"/>
          <p:cNvSpPr>
            <a:spLocks noChangeArrowheads="1"/>
          </p:cNvSpPr>
          <p:nvPr/>
        </p:nvSpPr>
        <p:spPr bwMode="auto">
          <a:xfrm>
            <a:off x="476250" y="176213"/>
            <a:ext cx="890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80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LOGO</a:t>
            </a:r>
          </a:p>
        </p:txBody>
      </p:sp>
      <p:sp>
        <p:nvSpPr>
          <p:cNvPr id="11267" name="Freeform 5658"/>
          <p:cNvSpPr>
            <a:spLocks noEditPoints="1" noChangeArrowheads="1"/>
          </p:cNvSpPr>
          <p:nvPr/>
        </p:nvSpPr>
        <p:spPr bwMode="auto">
          <a:xfrm>
            <a:off x="179388" y="165100"/>
            <a:ext cx="296862" cy="319088"/>
          </a:xfrm>
          <a:custGeom>
            <a:avLst/>
            <a:gdLst>
              <a:gd name="T0" fmla="*/ 215822915 w 70"/>
              <a:gd name="T1" fmla="*/ 54304523 h 75"/>
              <a:gd name="T2" fmla="*/ 377689041 w 70"/>
              <a:gd name="T3" fmla="*/ 199110912 h 75"/>
              <a:gd name="T4" fmla="*/ 215822915 w 70"/>
              <a:gd name="T5" fmla="*/ 343917301 h 75"/>
              <a:gd name="T6" fmla="*/ 71942385 w 70"/>
              <a:gd name="T7" fmla="*/ 199110912 h 75"/>
              <a:gd name="T8" fmla="*/ 215822915 w 70"/>
              <a:gd name="T9" fmla="*/ 54304523 h 75"/>
              <a:gd name="T10" fmla="*/ 1025149304 w 70"/>
              <a:gd name="T11" fmla="*/ 54304523 h 75"/>
              <a:gd name="T12" fmla="*/ 881268774 w 70"/>
              <a:gd name="T13" fmla="*/ 199110912 h 75"/>
              <a:gd name="T14" fmla="*/ 1025149304 w 70"/>
              <a:gd name="T15" fmla="*/ 343917301 h 75"/>
              <a:gd name="T16" fmla="*/ 1169034074 w 70"/>
              <a:gd name="T17" fmla="*/ 199110912 h 75"/>
              <a:gd name="T18" fmla="*/ 1025149304 w 70"/>
              <a:gd name="T19" fmla="*/ 54304523 h 75"/>
              <a:gd name="T20" fmla="*/ 881268774 w 70"/>
              <a:gd name="T21" fmla="*/ 905039931 h 75"/>
              <a:gd name="T22" fmla="*/ 881268774 w 70"/>
              <a:gd name="T23" fmla="*/ 1303257500 h 75"/>
              <a:gd name="T24" fmla="*/ 971196756 w 70"/>
              <a:gd name="T25" fmla="*/ 1303257500 h 75"/>
              <a:gd name="T26" fmla="*/ 1025149304 w 70"/>
              <a:gd name="T27" fmla="*/ 1013644722 h 75"/>
              <a:gd name="T28" fmla="*/ 1061120496 w 70"/>
              <a:gd name="T29" fmla="*/ 1303257500 h 75"/>
              <a:gd name="T30" fmla="*/ 1169034074 w 70"/>
              <a:gd name="T31" fmla="*/ 1303257500 h 75"/>
              <a:gd name="T32" fmla="*/ 1169034074 w 70"/>
              <a:gd name="T33" fmla="*/ 868838333 h 75"/>
              <a:gd name="T34" fmla="*/ 1258957815 w 70"/>
              <a:gd name="T35" fmla="*/ 742134870 h 75"/>
              <a:gd name="T36" fmla="*/ 1258957815 w 70"/>
              <a:gd name="T37" fmla="*/ 506822361 h 75"/>
              <a:gd name="T38" fmla="*/ 1115077285 w 70"/>
              <a:gd name="T39" fmla="*/ 380118898 h 75"/>
              <a:gd name="T40" fmla="*/ 935225563 w 70"/>
              <a:gd name="T41" fmla="*/ 380118898 h 75"/>
              <a:gd name="T42" fmla="*/ 899254370 w 70"/>
              <a:gd name="T43" fmla="*/ 380118898 h 75"/>
              <a:gd name="T44" fmla="*/ 935225563 w 70"/>
              <a:gd name="T45" fmla="*/ 506822361 h 75"/>
              <a:gd name="T46" fmla="*/ 935225563 w 70"/>
              <a:gd name="T47" fmla="*/ 742134870 h 75"/>
              <a:gd name="T48" fmla="*/ 881268774 w 70"/>
              <a:gd name="T49" fmla="*/ 905039931 h 75"/>
              <a:gd name="T50" fmla="*/ 629478907 w 70"/>
              <a:gd name="T51" fmla="*/ 0 h 75"/>
              <a:gd name="T52" fmla="*/ 791345033 w 70"/>
              <a:gd name="T53" fmla="*/ 162909315 h 75"/>
              <a:gd name="T54" fmla="*/ 629478907 w 70"/>
              <a:gd name="T55" fmla="*/ 307715704 h 75"/>
              <a:gd name="T56" fmla="*/ 467612782 w 70"/>
              <a:gd name="T57" fmla="*/ 162909315 h 75"/>
              <a:gd name="T58" fmla="*/ 629478907 w 70"/>
              <a:gd name="T59" fmla="*/ 0 h 75"/>
              <a:gd name="T60" fmla="*/ 791345033 w 70"/>
              <a:gd name="T61" fmla="*/ 886941259 h 75"/>
              <a:gd name="T62" fmla="*/ 791345033 w 70"/>
              <a:gd name="T63" fmla="*/ 1357562023 h 75"/>
              <a:gd name="T64" fmla="*/ 665450100 w 70"/>
              <a:gd name="T65" fmla="*/ 1357562023 h 75"/>
              <a:gd name="T66" fmla="*/ 629478907 w 70"/>
              <a:gd name="T67" fmla="*/ 1049846320 h 75"/>
              <a:gd name="T68" fmla="*/ 575522119 w 70"/>
              <a:gd name="T69" fmla="*/ 1357562023 h 75"/>
              <a:gd name="T70" fmla="*/ 449627185 w 70"/>
              <a:gd name="T71" fmla="*/ 1357562023 h 75"/>
              <a:gd name="T72" fmla="*/ 449627185 w 70"/>
              <a:gd name="T73" fmla="*/ 886941259 h 75"/>
              <a:gd name="T74" fmla="*/ 377689041 w 70"/>
              <a:gd name="T75" fmla="*/ 742134870 h 75"/>
              <a:gd name="T76" fmla="*/ 377689041 w 70"/>
              <a:gd name="T77" fmla="*/ 506822361 h 75"/>
              <a:gd name="T78" fmla="*/ 521569570 w 70"/>
              <a:gd name="T79" fmla="*/ 343917301 h 75"/>
              <a:gd name="T80" fmla="*/ 719402648 w 70"/>
              <a:gd name="T81" fmla="*/ 343917301 h 75"/>
              <a:gd name="T82" fmla="*/ 863287419 w 70"/>
              <a:gd name="T83" fmla="*/ 506822361 h 75"/>
              <a:gd name="T84" fmla="*/ 863287419 w 70"/>
              <a:gd name="T85" fmla="*/ 742134870 h 75"/>
              <a:gd name="T86" fmla="*/ 791345033 w 70"/>
              <a:gd name="T87" fmla="*/ 886941259 h 75"/>
              <a:gd name="T88" fmla="*/ 377689041 w 70"/>
              <a:gd name="T89" fmla="*/ 905039931 h 75"/>
              <a:gd name="T90" fmla="*/ 377689041 w 70"/>
              <a:gd name="T91" fmla="*/ 1303257500 h 75"/>
              <a:gd name="T92" fmla="*/ 269775463 w 70"/>
              <a:gd name="T93" fmla="*/ 1303257500 h 75"/>
              <a:gd name="T94" fmla="*/ 215822915 w 70"/>
              <a:gd name="T95" fmla="*/ 1013644722 h 75"/>
              <a:gd name="T96" fmla="*/ 179851722 w 70"/>
              <a:gd name="T97" fmla="*/ 1303257500 h 75"/>
              <a:gd name="T98" fmla="*/ 71942385 w 70"/>
              <a:gd name="T99" fmla="*/ 1303257500 h 75"/>
              <a:gd name="T100" fmla="*/ 71942385 w 70"/>
              <a:gd name="T101" fmla="*/ 868838333 h 75"/>
              <a:gd name="T102" fmla="*/ 0 w 70"/>
              <a:gd name="T103" fmla="*/ 742134870 h 75"/>
              <a:gd name="T104" fmla="*/ 0 w 70"/>
              <a:gd name="T105" fmla="*/ 506822361 h 75"/>
              <a:gd name="T106" fmla="*/ 125894933 w 70"/>
              <a:gd name="T107" fmla="*/ 380118898 h 75"/>
              <a:gd name="T108" fmla="*/ 305746656 w 70"/>
              <a:gd name="T109" fmla="*/ 380118898 h 75"/>
              <a:gd name="T110" fmla="*/ 341717848 w 70"/>
              <a:gd name="T111" fmla="*/ 380118898 h 75"/>
              <a:gd name="T112" fmla="*/ 305746656 w 70"/>
              <a:gd name="T113" fmla="*/ 506822361 h 75"/>
              <a:gd name="T114" fmla="*/ 305746656 w 70"/>
              <a:gd name="T115" fmla="*/ 742134870 h 75"/>
              <a:gd name="T116" fmla="*/ 377689041 w 70"/>
              <a:gd name="T117" fmla="*/ 905039931 h 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0"/>
              <a:gd name="T178" fmla="*/ 0 h 75"/>
              <a:gd name="T179" fmla="*/ 70 w 70"/>
              <a:gd name="T180" fmla="*/ 75 h 7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0" h="75">
                <a:moveTo>
                  <a:pt x="12" y="3"/>
                </a:moveTo>
                <a:cubicBezTo>
                  <a:pt x="17" y="3"/>
                  <a:pt x="21" y="6"/>
                  <a:pt x="21" y="11"/>
                </a:cubicBezTo>
                <a:cubicBezTo>
                  <a:pt x="21" y="15"/>
                  <a:pt x="17" y="19"/>
                  <a:pt x="12" y="19"/>
                </a:cubicBezTo>
                <a:cubicBezTo>
                  <a:pt x="8" y="19"/>
                  <a:pt x="4" y="15"/>
                  <a:pt x="4" y="11"/>
                </a:cubicBezTo>
                <a:cubicBezTo>
                  <a:pt x="4" y="6"/>
                  <a:pt x="8" y="3"/>
                  <a:pt x="12" y="3"/>
                </a:cubicBezTo>
                <a:close/>
                <a:moveTo>
                  <a:pt x="57" y="3"/>
                </a:moveTo>
                <a:cubicBezTo>
                  <a:pt x="52" y="3"/>
                  <a:pt x="49" y="6"/>
                  <a:pt x="49" y="11"/>
                </a:cubicBezTo>
                <a:cubicBezTo>
                  <a:pt x="49" y="15"/>
                  <a:pt x="52" y="19"/>
                  <a:pt x="57" y="19"/>
                </a:cubicBezTo>
                <a:cubicBezTo>
                  <a:pt x="61" y="19"/>
                  <a:pt x="65" y="15"/>
                  <a:pt x="65" y="11"/>
                </a:cubicBezTo>
                <a:cubicBezTo>
                  <a:pt x="65" y="6"/>
                  <a:pt x="61" y="3"/>
                  <a:pt x="57" y="3"/>
                </a:cubicBezTo>
                <a:close/>
                <a:moveTo>
                  <a:pt x="49" y="50"/>
                </a:moveTo>
                <a:cubicBezTo>
                  <a:pt x="49" y="72"/>
                  <a:pt x="49" y="72"/>
                  <a:pt x="49" y="72"/>
                </a:cubicBezTo>
                <a:cubicBezTo>
                  <a:pt x="54" y="72"/>
                  <a:pt x="54" y="72"/>
                  <a:pt x="54" y="72"/>
                </a:cubicBezTo>
                <a:cubicBezTo>
                  <a:pt x="57" y="56"/>
                  <a:pt x="57" y="56"/>
                  <a:pt x="57" y="56"/>
                </a:cubicBezTo>
                <a:cubicBezTo>
                  <a:pt x="59" y="72"/>
                  <a:pt x="59" y="72"/>
                  <a:pt x="59" y="72"/>
                </a:cubicBezTo>
                <a:cubicBezTo>
                  <a:pt x="65" y="72"/>
                  <a:pt x="65" y="72"/>
                  <a:pt x="65" y="72"/>
                </a:cubicBezTo>
                <a:cubicBezTo>
                  <a:pt x="65" y="48"/>
                  <a:pt x="65" y="48"/>
                  <a:pt x="65" y="48"/>
                </a:cubicBezTo>
                <a:cubicBezTo>
                  <a:pt x="68" y="46"/>
                  <a:pt x="70" y="44"/>
                  <a:pt x="70" y="41"/>
                </a:cubicBezTo>
                <a:cubicBezTo>
                  <a:pt x="70" y="28"/>
                  <a:pt x="70" y="28"/>
                  <a:pt x="70" y="28"/>
                </a:cubicBezTo>
                <a:cubicBezTo>
                  <a:pt x="70" y="24"/>
                  <a:pt x="66" y="21"/>
                  <a:pt x="62" y="21"/>
                </a:cubicBezTo>
                <a:cubicBezTo>
                  <a:pt x="52" y="21"/>
                  <a:pt x="52" y="21"/>
                  <a:pt x="52" y="21"/>
                </a:cubicBezTo>
                <a:cubicBezTo>
                  <a:pt x="52" y="21"/>
                  <a:pt x="51" y="21"/>
                  <a:pt x="50" y="21"/>
                </a:cubicBezTo>
                <a:cubicBezTo>
                  <a:pt x="52" y="23"/>
                  <a:pt x="52" y="25"/>
                  <a:pt x="52" y="28"/>
                </a:cubicBezTo>
                <a:cubicBezTo>
                  <a:pt x="52" y="41"/>
                  <a:pt x="52" y="41"/>
                  <a:pt x="52" y="41"/>
                </a:cubicBezTo>
                <a:cubicBezTo>
                  <a:pt x="52" y="44"/>
                  <a:pt x="51" y="48"/>
                  <a:pt x="49" y="50"/>
                </a:cubicBezTo>
                <a:close/>
                <a:moveTo>
                  <a:pt x="35" y="0"/>
                </a:moveTo>
                <a:cubicBezTo>
                  <a:pt x="40" y="0"/>
                  <a:pt x="44" y="4"/>
                  <a:pt x="44" y="9"/>
                </a:cubicBezTo>
                <a:cubicBezTo>
                  <a:pt x="44" y="13"/>
                  <a:pt x="40" y="17"/>
                  <a:pt x="35" y="17"/>
                </a:cubicBezTo>
                <a:cubicBezTo>
                  <a:pt x="30" y="17"/>
                  <a:pt x="26" y="13"/>
                  <a:pt x="26" y="9"/>
                </a:cubicBezTo>
                <a:cubicBezTo>
                  <a:pt x="26" y="4"/>
                  <a:pt x="30" y="0"/>
                  <a:pt x="35" y="0"/>
                </a:cubicBezTo>
                <a:close/>
                <a:moveTo>
                  <a:pt x="44" y="49"/>
                </a:moveTo>
                <a:cubicBezTo>
                  <a:pt x="44" y="75"/>
                  <a:pt x="44" y="75"/>
                  <a:pt x="44" y="75"/>
                </a:cubicBezTo>
                <a:cubicBezTo>
                  <a:pt x="37" y="75"/>
                  <a:pt x="37" y="75"/>
                  <a:pt x="37" y="75"/>
                </a:cubicBezTo>
                <a:cubicBezTo>
                  <a:pt x="35" y="58"/>
                  <a:pt x="35" y="58"/>
                  <a:pt x="35" y="58"/>
                </a:cubicBezTo>
                <a:cubicBezTo>
                  <a:pt x="32" y="75"/>
                  <a:pt x="32" y="75"/>
                  <a:pt x="32" y="75"/>
                </a:cubicBezTo>
                <a:cubicBezTo>
                  <a:pt x="25" y="75"/>
                  <a:pt x="25" y="75"/>
                  <a:pt x="25" y="75"/>
                </a:cubicBezTo>
                <a:cubicBezTo>
                  <a:pt x="25" y="49"/>
                  <a:pt x="25" y="49"/>
                  <a:pt x="25" y="49"/>
                </a:cubicBezTo>
                <a:cubicBezTo>
                  <a:pt x="23" y="47"/>
                  <a:pt x="21" y="44"/>
                  <a:pt x="21" y="41"/>
                </a:cubicBezTo>
                <a:cubicBezTo>
                  <a:pt x="21" y="28"/>
                  <a:pt x="21" y="28"/>
                  <a:pt x="21" y="28"/>
                </a:cubicBezTo>
                <a:cubicBezTo>
                  <a:pt x="21" y="23"/>
                  <a:pt x="25" y="19"/>
                  <a:pt x="29" y="19"/>
                </a:cubicBezTo>
                <a:cubicBezTo>
                  <a:pt x="40" y="19"/>
                  <a:pt x="40" y="19"/>
                  <a:pt x="40" y="19"/>
                </a:cubicBezTo>
                <a:cubicBezTo>
                  <a:pt x="45" y="19"/>
                  <a:pt x="48" y="23"/>
                  <a:pt x="48" y="28"/>
                </a:cubicBezTo>
                <a:cubicBezTo>
                  <a:pt x="48" y="41"/>
                  <a:pt x="48" y="41"/>
                  <a:pt x="48" y="41"/>
                </a:cubicBezTo>
                <a:cubicBezTo>
                  <a:pt x="48" y="44"/>
                  <a:pt x="46" y="47"/>
                  <a:pt x="44" y="49"/>
                </a:cubicBezTo>
                <a:close/>
                <a:moveTo>
                  <a:pt x="21" y="50"/>
                </a:moveTo>
                <a:cubicBezTo>
                  <a:pt x="21" y="72"/>
                  <a:pt x="21" y="72"/>
                  <a:pt x="21" y="72"/>
                </a:cubicBezTo>
                <a:cubicBezTo>
                  <a:pt x="15" y="72"/>
                  <a:pt x="15" y="72"/>
                  <a:pt x="15" y="72"/>
                </a:cubicBezTo>
                <a:cubicBezTo>
                  <a:pt x="12" y="56"/>
                  <a:pt x="12" y="56"/>
                  <a:pt x="12" y="56"/>
                </a:cubicBezTo>
                <a:cubicBezTo>
                  <a:pt x="10" y="72"/>
                  <a:pt x="10" y="72"/>
                  <a:pt x="10" y="72"/>
                </a:cubicBezTo>
                <a:cubicBezTo>
                  <a:pt x="4" y="72"/>
                  <a:pt x="4" y="72"/>
                  <a:pt x="4" y="72"/>
                </a:cubicBezTo>
                <a:cubicBezTo>
                  <a:pt x="4" y="48"/>
                  <a:pt x="4" y="48"/>
                  <a:pt x="4" y="48"/>
                </a:cubicBezTo>
                <a:cubicBezTo>
                  <a:pt x="1" y="46"/>
                  <a:pt x="0" y="44"/>
                  <a:pt x="0" y="41"/>
                </a:cubicBezTo>
                <a:cubicBezTo>
                  <a:pt x="0" y="28"/>
                  <a:pt x="0" y="28"/>
                  <a:pt x="0" y="28"/>
                </a:cubicBezTo>
                <a:cubicBezTo>
                  <a:pt x="0" y="24"/>
                  <a:pt x="3" y="21"/>
                  <a:pt x="7" y="21"/>
                </a:cubicBezTo>
                <a:cubicBezTo>
                  <a:pt x="17" y="21"/>
                  <a:pt x="17" y="21"/>
                  <a:pt x="17" y="21"/>
                </a:cubicBezTo>
                <a:cubicBezTo>
                  <a:pt x="18" y="21"/>
                  <a:pt x="18" y="21"/>
                  <a:pt x="19" y="21"/>
                </a:cubicBezTo>
                <a:cubicBezTo>
                  <a:pt x="18" y="23"/>
                  <a:pt x="17" y="25"/>
                  <a:pt x="17" y="28"/>
                </a:cubicBezTo>
                <a:cubicBezTo>
                  <a:pt x="17" y="41"/>
                  <a:pt x="17" y="41"/>
                  <a:pt x="17" y="41"/>
                </a:cubicBezTo>
                <a:cubicBezTo>
                  <a:pt x="17" y="44"/>
                  <a:pt x="18" y="48"/>
                  <a:pt x="21" y="5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1268" name="矩形 56"/>
          <p:cNvSpPr>
            <a:spLocks noChangeArrowheads="1"/>
          </p:cNvSpPr>
          <p:nvPr/>
        </p:nvSpPr>
        <p:spPr bwMode="auto">
          <a:xfrm>
            <a:off x="5648325" y="31750"/>
            <a:ext cx="3676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280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The Coolest Design</a:t>
            </a:r>
          </a:p>
        </p:txBody>
      </p:sp>
      <p:sp>
        <p:nvSpPr>
          <p:cNvPr id="11269" name="矩形 57"/>
          <p:cNvSpPr>
            <a:spLocks noChangeArrowheads="1"/>
          </p:cNvSpPr>
          <p:nvPr/>
        </p:nvSpPr>
        <p:spPr bwMode="auto">
          <a:xfrm>
            <a:off x="4500563" y="482600"/>
            <a:ext cx="460851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r" eaLnBrk="1" hangingPunct="1">
              <a:spcBef>
                <a:spcPct val="0"/>
              </a:spcBef>
              <a:buFont typeface="Arial" panose="020B0604020202020204" pitchFamily="34" charset="0"/>
              <a:buNone/>
            </a:pPr>
            <a:r>
              <a:rPr lang="en-US" altLang="zh-CN" sz="1000">
                <a:solidFill>
                  <a:schemeClr val="bg1"/>
                </a:solidFill>
                <a:latin typeface="时尚中黑简体" panose="01010104010101010101" pitchFamily="2" charset="-122"/>
                <a:ea typeface="时尚中黑简体" panose="01010104010101010101" pitchFamily="2" charset="-122"/>
                <a:sym typeface="时尚中黑简体" panose="01010104010101010101" pitchFamily="2" charset="-122"/>
              </a:rPr>
              <a:t>Lorem ipsum dolor sit amet, consectetur adipisicing elit, sed do eiusmod tempor incididunt ut labore et dolore magna aliqua.</a:t>
            </a:r>
            <a:endParaRPr lang="zh-CN" altLang="en-US" sz="1800">
              <a:latin typeface="Arial" panose="020B0604020202020204" pitchFamily="34" charset="0"/>
            </a:endParaRPr>
          </a:p>
        </p:txBody>
      </p:sp>
      <p:grpSp>
        <p:nvGrpSpPr>
          <p:cNvPr id="13318" name="组合 27"/>
          <p:cNvGrpSpPr/>
          <p:nvPr/>
        </p:nvGrpSpPr>
        <p:grpSpPr bwMode="auto">
          <a:xfrm>
            <a:off x="3243263" y="1131888"/>
            <a:ext cx="4660900" cy="688975"/>
            <a:chOff x="0" y="0"/>
            <a:chExt cx="4661272" cy="688975"/>
          </a:xfrm>
        </p:grpSpPr>
        <p:sp>
          <p:nvSpPr>
            <p:cNvPr id="11285" name="Freeform 10"/>
            <p:cNvSpPr>
              <a:spLocks noChangeArrowheads="1"/>
            </p:cNvSpPr>
            <p:nvPr/>
          </p:nvSpPr>
          <p:spPr bwMode="auto">
            <a:xfrm>
              <a:off x="0" y="0"/>
              <a:ext cx="4661272" cy="688975"/>
            </a:xfrm>
            <a:custGeom>
              <a:avLst/>
              <a:gdLst>
                <a:gd name="T0" fmla="*/ 2147483647 w 374"/>
                <a:gd name="T1" fmla="*/ 2147483647 h 73"/>
                <a:gd name="T2" fmla="*/ 2147483647 w 374"/>
                <a:gd name="T3" fmla="*/ 0 h 73"/>
                <a:gd name="T4" fmla="*/ 2147483647 w 374"/>
                <a:gd name="T5" fmla="*/ 0 h 73"/>
                <a:gd name="T6" fmla="*/ 2147483647 w 374"/>
                <a:gd name="T7" fmla="*/ 623531813 h 73"/>
                <a:gd name="T8" fmla="*/ 2019340303 w 374"/>
                <a:gd name="T9" fmla="*/ 1157987653 h 73"/>
                <a:gd name="T10" fmla="*/ 310672532 w 374"/>
                <a:gd name="T11" fmla="*/ 1514291546 h 73"/>
                <a:gd name="T12" fmla="*/ 310672532 w 374"/>
                <a:gd name="T13" fmla="*/ 2147483647 h 73"/>
                <a:gd name="T14" fmla="*/ 2147483647 w 374"/>
                <a:gd name="T15" fmla="*/ 1514291546 h 73"/>
                <a:gd name="T16" fmla="*/ 2147483647 w 374"/>
                <a:gd name="T17" fmla="*/ 2147483647 h 73"/>
                <a:gd name="T18" fmla="*/ 0 w 374"/>
                <a:gd name="T19" fmla="*/ 2147483647 h 73"/>
                <a:gd name="T20" fmla="*/ 0 w 374"/>
                <a:gd name="T21" fmla="*/ 2147483647 h 73"/>
                <a:gd name="T22" fmla="*/ 2147483647 w 374"/>
                <a:gd name="T23" fmla="*/ 2147483647 h 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4"/>
                <a:gd name="T37" fmla="*/ 0 h 73"/>
                <a:gd name="T38" fmla="*/ 374 w 374"/>
                <a:gd name="T39" fmla="*/ 73 h 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4" h="73">
                  <a:moveTo>
                    <a:pt x="374" y="72"/>
                  </a:moveTo>
                  <a:cubicBezTo>
                    <a:pt x="374" y="0"/>
                    <a:pt x="374" y="0"/>
                    <a:pt x="374" y="0"/>
                  </a:cubicBezTo>
                  <a:cubicBezTo>
                    <a:pt x="26" y="0"/>
                    <a:pt x="26" y="0"/>
                    <a:pt x="26" y="0"/>
                  </a:cubicBezTo>
                  <a:cubicBezTo>
                    <a:pt x="25" y="2"/>
                    <a:pt x="23" y="5"/>
                    <a:pt x="20" y="7"/>
                  </a:cubicBezTo>
                  <a:cubicBezTo>
                    <a:pt x="17" y="10"/>
                    <a:pt x="15" y="12"/>
                    <a:pt x="13" y="13"/>
                  </a:cubicBezTo>
                  <a:cubicBezTo>
                    <a:pt x="12" y="14"/>
                    <a:pt x="8" y="15"/>
                    <a:pt x="2" y="17"/>
                  </a:cubicBezTo>
                  <a:cubicBezTo>
                    <a:pt x="2" y="30"/>
                    <a:pt x="2" y="30"/>
                    <a:pt x="2" y="30"/>
                  </a:cubicBezTo>
                  <a:cubicBezTo>
                    <a:pt x="8" y="28"/>
                    <a:pt x="14" y="24"/>
                    <a:pt x="21" y="17"/>
                  </a:cubicBezTo>
                  <a:cubicBezTo>
                    <a:pt x="21" y="62"/>
                    <a:pt x="21" y="62"/>
                    <a:pt x="21" y="62"/>
                  </a:cubicBezTo>
                  <a:cubicBezTo>
                    <a:pt x="0" y="62"/>
                    <a:pt x="0" y="62"/>
                    <a:pt x="0" y="62"/>
                  </a:cubicBezTo>
                  <a:cubicBezTo>
                    <a:pt x="0" y="73"/>
                    <a:pt x="0" y="73"/>
                    <a:pt x="0" y="73"/>
                  </a:cubicBezTo>
                  <a:lnTo>
                    <a:pt x="374" y="72"/>
                  </a:lnTo>
                  <a:close/>
                </a:path>
              </a:pathLst>
            </a:custGeom>
            <a:solidFill>
              <a:srgbClr val="FCD76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1286" name="TextBox 146"/>
            <p:cNvSpPr>
              <a:spLocks noChangeArrowheads="1"/>
            </p:cNvSpPr>
            <p:nvPr/>
          </p:nvSpPr>
          <p:spPr bwMode="auto">
            <a:xfrm>
              <a:off x="813764" y="93911"/>
              <a:ext cx="3581138" cy="523220"/>
            </a:xfrm>
            <a:prstGeom prst="rect">
              <a:avLst/>
            </a:prstGeom>
            <a:solidFill>
              <a:srgbClr val="FCD767"/>
            </a:solidFill>
            <a:ln>
              <a:noFill/>
            </a:ln>
            <a:extLst>
              <a:ext uri="{91240B29-F687-4F45-9708-019B960494DF}">
                <a14:hiddenLine xmlns:a14="http://schemas.microsoft.com/office/drawing/2010/main" w="9525">
                  <a:solidFill>
                    <a:srgbClr val="000000"/>
                  </a:solidFill>
                  <a:bevel/>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800">
                  <a:latin typeface="时尚中黑简体" panose="01010104010101010101" pitchFamily="2" charset="-122"/>
                  <a:ea typeface="时尚中黑简体" panose="01010104010101010101" pitchFamily="2" charset="-122"/>
                  <a:sym typeface="宋体" panose="02010600030101010101" pitchFamily="2" charset="-122"/>
                </a:rPr>
                <a:t>单击此处添加标题</a:t>
              </a:r>
              <a:endParaRPr lang="en-US" altLang="zh-CN" sz="2800">
                <a:latin typeface="时尚中黑简体" panose="01010104010101010101" pitchFamily="2" charset="-122"/>
                <a:ea typeface="时尚中黑简体" panose="01010104010101010101" pitchFamily="2" charset="-122"/>
                <a:sym typeface="宋体" panose="02010600030101010101" pitchFamily="2" charset="-122"/>
              </a:endParaRPr>
            </a:p>
          </p:txBody>
        </p:sp>
      </p:grpSp>
      <p:grpSp>
        <p:nvGrpSpPr>
          <p:cNvPr id="13321" name="组合 33"/>
          <p:cNvGrpSpPr/>
          <p:nvPr/>
        </p:nvGrpSpPr>
        <p:grpSpPr bwMode="auto">
          <a:xfrm>
            <a:off x="3243263" y="1882775"/>
            <a:ext cx="4660900" cy="688975"/>
            <a:chOff x="0" y="0"/>
            <a:chExt cx="4661272" cy="688975"/>
          </a:xfrm>
        </p:grpSpPr>
        <p:sp>
          <p:nvSpPr>
            <p:cNvPr id="11283" name="Freeform 26"/>
            <p:cNvSpPr>
              <a:spLocks noChangeArrowheads="1"/>
            </p:cNvSpPr>
            <p:nvPr/>
          </p:nvSpPr>
          <p:spPr bwMode="auto">
            <a:xfrm>
              <a:off x="0" y="0"/>
              <a:ext cx="4661272" cy="688975"/>
            </a:xfrm>
            <a:custGeom>
              <a:avLst/>
              <a:gdLst>
                <a:gd name="T0" fmla="*/ 2147483647 w 376"/>
                <a:gd name="T1" fmla="*/ 89075973 h 73"/>
                <a:gd name="T2" fmla="*/ 2147483647 w 376"/>
                <a:gd name="T3" fmla="*/ 89075973 h 73"/>
                <a:gd name="T4" fmla="*/ 1229484872 w 376"/>
                <a:gd name="T5" fmla="*/ 712607786 h 73"/>
                <a:gd name="T6" fmla="*/ 0 w 376"/>
                <a:gd name="T7" fmla="*/ 2137823359 h 73"/>
                <a:gd name="T8" fmla="*/ 1844227308 w 376"/>
                <a:gd name="T9" fmla="*/ 2147483647 h 73"/>
                <a:gd name="T10" fmla="*/ 2147483647 w 376"/>
                <a:gd name="T11" fmla="*/ 1068911679 h 73"/>
                <a:gd name="T12" fmla="*/ 2147483647 w 376"/>
                <a:gd name="T13" fmla="*/ 1425215573 h 73"/>
                <a:gd name="T14" fmla="*/ 2147483647 w 376"/>
                <a:gd name="T15" fmla="*/ 1514291546 h 73"/>
                <a:gd name="T16" fmla="*/ 2147483647 w 376"/>
                <a:gd name="T17" fmla="*/ 2147483647 h 73"/>
                <a:gd name="T18" fmla="*/ 2147483647 w 376"/>
                <a:gd name="T19" fmla="*/ 2147483647 h 73"/>
                <a:gd name="T20" fmla="*/ 2147483647 w 376"/>
                <a:gd name="T21" fmla="*/ 2147483647 h 73"/>
                <a:gd name="T22" fmla="*/ 2147483647 w 376"/>
                <a:gd name="T23" fmla="*/ 2147483647 h 73"/>
                <a:gd name="T24" fmla="*/ 0 w 376"/>
                <a:gd name="T25" fmla="*/ 2147483647 h 73"/>
                <a:gd name="T26" fmla="*/ 0 w 376"/>
                <a:gd name="T27" fmla="*/ 2147483647 h 73"/>
                <a:gd name="T28" fmla="*/ 2147483647 w 376"/>
                <a:gd name="T29" fmla="*/ 2147483647 h 73"/>
                <a:gd name="T30" fmla="*/ 2147483647 w 376"/>
                <a:gd name="T31" fmla="*/ 0 h 73"/>
                <a:gd name="T32" fmla="*/ 2147483647 w 376"/>
                <a:gd name="T33" fmla="*/ 89075973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6"/>
                <a:gd name="T52" fmla="*/ 0 h 73"/>
                <a:gd name="T53" fmla="*/ 376 w 376"/>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6" h="73">
                  <a:moveTo>
                    <a:pt x="34" y="1"/>
                  </a:moveTo>
                  <a:cubicBezTo>
                    <a:pt x="34" y="1"/>
                    <a:pt x="27" y="1"/>
                    <a:pt x="27" y="1"/>
                  </a:cubicBezTo>
                  <a:cubicBezTo>
                    <a:pt x="19" y="1"/>
                    <a:pt x="13" y="3"/>
                    <a:pt x="8" y="8"/>
                  </a:cubicBezTo>
                  <a:cubicBezTo>
                    <a:pt x="4" y="12"/>
                    <a:pt x="1" y="18"/>
                    <a:pt x="0" y="24"/>
                  </a:cubicBezTo>
                  <a:cubicBezTo>
                    <a:pt x="12" y="27"/>
                    <a:pt x="12" y="27"/>
                    <a:pt x="12" y="27"/>
                  </a:cubicBezTo>
                  <a:cubicBezTo>
                    <a:pt x="13" y="17"/>
                    <a:pt x="18" y="12"/>
                    <a:pt x="26" y="12"/>
                  </a:cubicBezTo>
                  <a:cubicBezTo>
                    <a:pt x="30" y="12"/>
                    <a:pt x="33" y="14"/>
                    <a:pt x="35" y="16"/>
                  </a:cubicBezTo>
                  <a:cubicBezTo>
                    <a:pt x="35" y="16"/>
                    <a:pt x="36" y="16"/>
                    <a:pt x="36" y="17"/>
                  </a:cubicBezTo>
                  <a:cubicBezTo>
                    <a:pt x="38" y="19"/>
                    <a:pt x="39" y="22"/>
                    <a:pt x="39" y="25"/>
                  </a:cubicBezTo>
                  <a:cubicBezTo>
                    <a:pt x="39" y="28"/>
                    <a:pt x="38" y="30"/>
                    <a:pt x="36" y="34"/>
                  </a:cubicBezTo>
                  <a:cubicBezTo>
                    <a:pt x="36" y="34"/>
                    <a:pt x="35" y="34"/>
                    <a:pt x="35" y="34"/>
                  </a:cubicBezTo>
                  <a:cubicBezTo>
                    <a:pt x="33" y="38"/>
                    <a:pt x="28" y="42"/>
                    <a:pt x="22" y="46"/>
                  </a:cubicBezTo>
                  <a:cubicBezTo>
                    <a:pt x="0" y="61"/>
                    <a:pt x="0" y="61"/>
                    <a:pt x="0" y="61"/>
                  </a:cubicBezTo>
                  <a:cubicBezTo>
                    <a:pt x="0" y="73"/>
                    <a:pt x="0" y="73"/>
                    <a:pt x="0" y="73"/>
                  </a:cubicBezTo>
                  <a:cubicBezTo>
                    <a:pt x="376" y="73"/>
                    <a:pt x="376" y="73"/>
                    <a:pt x="376" y="73"/>
                  </a:cubicBezTo>
                  <a:cubicBezTo>
                    <a:pt x="376" y="0"/>
                    <a:pt x="376" y="0"/>
                    <a:pt x="376" y="0"/>
                  </a:cubicBezTo>
                  <a:cubicBezTo>
                    <a:pt x="376" y="0"/>
                    <a:pt x="62" y="1"/>
                    <a:pt x="34" y="1"/>
                  </a:cubicBezTo>
                  <a:close/>
                </a:path>
              </a:pathLst>
            </a:custGeom>
            <a:solidFill>
              <a:srgbClr val="92BEA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1284" name="TextBox 146"/>
            <p:cNvSpPr>
              <a:spLocks noChangeArrowheads="1"/>
            </p:cNvSpPr>
            <p:nvPr/>
          </p:nvSpPr>
          <p:spPr bwMode="auto">
            <a:xfrm>
              <a:off x="813764" y="77981"/>
              <a:ext cx="3581138" cy="523220"/>
            </a:xfrm>
            <a:prstGeom prst="rect">
              <a:avLst/>
            </a:prstGeom>
            <a:solidFill>
              <a:srgbClr val="92BEA2"/>
            </a:solidFill>
            <a:ln>
              <a:noFill/>
            </a:ln>
            <a:extLst>
              <a:ext uri="{91240B29-F687-4F45-9708-019B960494DF}">
                <a14:hiddenLine xmlns:a14="http://schemas.microsoft.com/office/drawing/2010/main" w="9525">
                  <a:solidFill>
                    <a:srgbClr val="000000"/>
                  </a:solidFill>
                  <a:bevel/>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800">
                  <a:latin typeface="时尚中黑简体" panose="01010104010101010101" pitchFamily="2" charset="-122"/>
                  <a:ea typeface="时尚中黑简体" panose="01010104010101010101" pitchFamily="2" charset="-122"/>
                  <a:sym typeface="宋体" panose="02010600030101010101" pitchFamily="2" charset="-122"/>
                </a:rPr>
                <a:t>单击此处添加标题</a:t>
              </a:r>
              <a:endParaRPr lang="en-US" altLang="zh-CN" sz="2800">
                <a:latin typeface="时尚中黑简体" panose="01010104010101010101" pitchFamily="2" charset="-122"/>
                <a:ea typeface="时尚中黑简体" panose="01010104010101010101" pitchFamily="2" charset="-122"/>
                <a:sym typeface="宋体" panose="02010600030101010101" pitchFamily="2" charset="-122"/>
              </a:endParaRPr>
            </a:p>
          </p:txBody>
        </p:sp>
      </p:grpSp>
      <p:grpSp>
        <p:nvGrpSpPr>
          <p:cNvPr id="13324" name="组合 36"/>
          <p:cNvGrpSpPr/>
          <p:nvPr/>
        </p:nvGrpSpPr>
        <p:grpSpPr bwMode="auto">
          <a:xfrm>
            <a:off x="3224213" y="2644775"/>
            <a:ext cx="4679950" cy="698500"/>
            <a:chOff x="0" y="0"/>
            <a:chExt cx="4680322" cy="698500"/>
          </a:xfrm>
        </p:grpSpPr>
        <p:sp>
          <p:nvSpPr>
            <p:cNvPr id="11281" name="Freeform 19"/>
            <p:cNvSpPr>
              <a:spLocks noChangeArrowheads="1"/>
            </p:cNvSpPr>
            <p:nvPr/>
          </p:nvSpPr>
          <p:spPr bwMode="auto">
            <a:xfrm>
              <a:off x="0" y="0"/>
              <a:ext cx="4680322" cy="698500"/>
            </a:xfrm>
            <a:custGeom>
              <a:avLst/>
              <a:gdLst>
                <a:gd name="T0" fmla="*/ 2147483647 w 380"/>
                <a:gd name="T1" fmla="*/ 2147483647 h 74"/>
                <a:gd name="T2" fmla="*/ 2147483647 w 380"/>
                <a:gd name="T3" fmla="*/ 0 h 74"/>
                <a:gd name="T4" fmla="*/ 2147483647 w 380"/>
                <a:gd name="T5" fmla="*/ 0 h 74"/>
                <a:gd name="T6" fmla="*/ 1668694909 w 380"/>
                <a:gd name="T7" fmla="*/ 445491973 h 74"/>
                <a:gd name="T8" fmla="*/ 303395715 w 380"/>
                <a:gd name="T9" fmla="*/ 1603765439 h 74"/>
                <a:gd name="T10" fmla="*/ 2123794641 w 380"/>
                <a:gd name="T11" fmla="*/ 1781967892 h 74"/>
                <a:gd name="T12" fmla="*/ 2147483647 w 380"/>
                <a:gd name="T13" fmla="*/ 890983946 h 74"/>
                <a:gd name="T14" fmla="*/ 2147483647 w 380"/>
                <a:gd name="T15" fmla="*/ 1069176959 h 74"/>
                <a:gd name="T16" fmla="*/ 2147483647 w 380"/>
                <a:gd name="T17" fmla="*/ 1158273466 h 74"/>
                <a:gd name="T18" fmla="*/ 2147483647 w 380"/>
                <a:gd name="T19" fmla="*/ 1781967892 h 74"/>
                <a:gd name="T20" fmla="*/ 2147483647 w 380"/>
                <a:gd name="T21" fmla="*/ 2147483647 h 74"/>
                <a:gd name="T22" fmla="*/ 2147483647 w 380"/>
                <a:gd name="T23" fmla="*/ 2147483647 h 74"/>
                <a:gd name="T24" fmla="*/ 2147483647 w 380"/>
                <a:gd name="T25" fmla="*/ 2147483647 h 74"/>
                <a:gd name="T26" fmla="*/ 2147483647 w 380"/>
                <a:gd name="T27" fmla="*/ 2147483647 h 74"/>
                <a:gd name="T28" fmla="*/ 2147483647 w 380"/>
                <a:gd name="T29" fmla="*/ 2147483647 h 74"/>
                <a:gd name="T30" fmla="*/ 2147483647 w 380"/>
                <a:gd name="T31" fmla="*/ 2147483647 h 74"/>
                <a:gd name="T32" fmla="*/ 2147483647 w 380"/>
                <a:gd name="T33" fmla="*/ 2147483647 h 74"/>
                <a:gd name="T34" fmla="*/ 2147483647 w 380"/>
                <a:gd name="T35" fmla="*/ 2147483647 h 74"/>
                <a:gd name="T36" fmla="*/ 2147483647 w 380"/>
                <a:gd name="T37" fmla="*/ 2147483647 h 74"/>
                <a:gd name="T38" fmla="*/ 2147483647 w 380"/>
                <a:gd name="T39" fmla="*/ 2147483647 h 74"/>
                <a:gd name="T40" fmla="*/ 2147483647 w 380"/>
                <a:gd name="T41" fmla="*/ 2147483647 h 74"/>
                <a:gd name="T42" fmla="*/ 2147483647 w 380"/>
                <a:gd name="T43" fmla="*/ 2147483647 h 74"/>
                <a:gd name="T44" fmla="*/ 1820398925 w 380"/>
                <a:gd name="T45" fmla="*/ 2147483647 h 74"/>
                <a:gd name="T46" fmla="*/ 0 w 380"/>
                <a:gd name="T47" fmla="*/ 2147483647 h 74"/>
                <a:gd name="T48" fmla="*/ 1365299194 w 380"/>
                <a:gd name="T49" fmla="*/ 2147483647 h 74"/>
                <a:gd name="T50" fmla="*/ 2147483647 w 380"/>
                <a:gd name="T51" fmla="*/ 2147483647 h 74"/>
                <a:gd name="T52" fmla="*/ 2147483647 w 380"/>
                <a:gd name="T53" fmla="*/ 2147483647 h 7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0"/>
                <a:gd name="T82" fmla="*/ 0 h 74"/>
                <a:gd name="T83" fmla="*/ 380 w 380"/>
                <a:gd name="T84" fmla="*/ 74 h 7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0" h="74">
                  <a:moveTo>
                    <a:pt x="380" y="74"/>
                  </a:moveTo>
                  <a:cubicBezTo>
                    <a:pt x="380" y="0"/>
                    <a:pt x="380" y="0"/>
                    <a:pt x="380" y="0"/>
                  </a:cubicBezTo>
                  <a:cubicBezTo>
                    <a:pt x="380" y="0"/>
                    <a:pt x="32" y="0"/>
                    <a:pt x="28" y="0"/>
                  </a:cubicBezTo>
                  <a:cubicBezTo>
                    <a:pt x="22" y="0"/>
                    <a:pt x="16" y="1"/>
                    <a:pt x="11" y="5"/>
                  </a:cubicBezTo>
                  <a:cubicBezTo>
                    <a:pt x="6" y="8"/>
                    <a:pt x="3" y="13"/>
                    <a:pt x="2" y="18"/>
                  </a:cubicBezTo>
                  <a:cubicBezTo>
                    <a:pt x="14" y="20"/>
                    <a:pt x="14" y="20"/>
                    <a:pt x="14" y="20"/>
                  </a:cubicBezTo>
                  <a:cubicBezTo>
                    <a:pt x="16" y="13"/>
                    <a:pt x="21" y="10"/>
                    <a:pt x="28" y="10"/>
                  </a:cubicBezTo>
                  <a:cubicBezTo>
                    <a:pt x="32" y="10"/>
                    <a:pt x="34" y="11"/>
                    <a:pt x="37" y="12"/>
                  </a:cubicBezTo>
                  <a:cubicBezTo>
                    <a:pt x="37" y="13"/>
                    <a:pt x="37" y="13"/>
                    <a:pt x="38" y="13"/>
                  </a:cubicBezTo>
                  <a:cubicBezTo>
                    <a:pt x="39" y="15"/>
                    <a:pt x="40" y="17"/>
                    <a:pt x="40" y="20"/>
                  </a:cubicBezTo>
                  <a:cubicBezTo>
                    <a:pt x="40" y="23"/>
                    <a:pt x="39" y="25"/>
                    <a:pt x="38" y="26"/>
                  </a:cubicBezTo>
                  <a:cubicBezTo>
                    <a:pt x="37" y="27"/>
                    <a:pt x="37" y="27"/>
                    <a:pt x="36" y="28"/>
                  </a:cubicBezTo>
                  <a:cubicBezTo>
                    <a:pt x="33" y="30"/>
                    <a:pt x="30" y="30"/>
                    <a:pt x="26" y="30"/>
                  </a:cubicBezTo>
                  <a:cubicBezTo>
                    <a:pt x="20" y="30"/>
                    <a:pt x="20" y="30"/>
                    <a:pt x="20" y="30"/>
                  </a:cubicBezTo>
                  <a:cubicBezTo>
                    <a:pt x="20" y="40"/>
                    <a:pt x="20" y="40"/>
                    <a:pt x="20" y="40"/>
                  </a:cubicBezTo>
                  <a:cubicBezTo>
                    <a:pt x="28" y="40"/>
                    <a:pt x="28" y="40"/>
                    <a:pt x="28" y="40"/>
                  </a:cubicBezTo>
                  <a:cubicBezTo>
                    <a:pt x="32" y="40"/>
                    <a:pt x="36" y="41"/>
                    <a:pt x="38" y="43"/>
                  </a:cubicBezTo>
                  <a:cubicBezTo>
                    <a:pt x="38" y="44"/>
                    <a:pt x="38" y="44"/>
                    <a:pt x="38" y="44"/>
                  </a:cubicBezTo>
                  <a:cubicBezTo>
                    <a:pt x="41" y="46"/>
                    <a:pt x="42" y="49"/>
                    <a:pt x="42" y="52"/>
                  </a:cubicBezTo>
                  <a:cubicBezTo>
                    <a:pt x="42" y="55"/>
                    <a:pt x="40" y="58"/>
                    <a:pt x="38" y="60"/>
                  </a:cubicBezTo>
                  <a:cubicBezTo>
                    <a:pt x="38" y="60"/>
                    <a:pt x="38" y="60"/>
                    <a:pt x="38" y="60"/>
                  </a:cubicBezTo>
                  <a:cubicBezTo>
                    <a:pt x="35" y="62"/>
                    <a:pt x="32" y="63"/>
                    <a:pt x="28" y="63"/>
                  </a:cubicBezTo>
                  <a:cubicBezTo>
                    <a:pt x="20" y="63"/>
                    <a:pt x="15" y="59"/>
                    <a:pt x="12" y="51"/>
                  </a:cubicBezTo>
                  <a:cubicBezTo>
                    <a:pt x="0" y="54"/>
                    <a:pt x="0" y="54"/>
                    <a:pt x="0" y="54"/>
                  </a:cubicBezTo>
                  <a:cubicBezTo>
                    <a:pt x="1" y="59"/>
                    <a:pt x="4" y="63"/>
                    <a:pt x="9" y="67"/>
                  </a:cubicBezTo>
                  <a:cubicBezTo>
                    <a:pt x="14" y="71"/>
                    <a:pt x="20" y="73"/>
                    <a:pt x="28" y="73"/>
                  </a:cubicBezTo>
                  <a:cubicBezTo>
                    <a:pt x="32" y="73"/>
                    <a:pt x="380" y="74"/>
                    <a:pt x="380" y="74"/>
                  </a:cubicBezTo>
                  <a:close/>
                </a:path>
              </a:pathLst>
            </a:custGeom>
            <a:solidFill>
              <a:srgbClr val="FCD767"/>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1282" name="TextBox 146"/>
            <p:cNvSpPr>
              <a:spLocks noChangeArrowheads="1"/>
            </p:cNvSpPr>
            <p:nvPr/>
          </p:nvSpPr>
          <p:spPr bwMode="auto">
            <a:xfrm>
              <a:off x="832814" y="100151"/>
              <a:ext cx="3581138" cy="523220"/>
            </a:xfrm>
            <a:prstGeom prst="rect">
              <a:avLst/>
            </a:prstGeom>
            <a:solidFill>
              <a:srgbClr val="FCD767"/>
            </a:solidFill>
            <a:ln>
              <a:noFill/>
            </a:ln>
            <a:extLst>
              <a:ext uri="{91240B29-F687-4F45-9708-019B960494DF}">
                <a14:hiddenLine xmlns:a14="http://schemas.microsoft.com/office/drawing/2010/main" w="9525">
                  <a:solidFill>
                    <a:srgbClr val="000000"/>
                  </a:solidFill>
                  <a:bevel/>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800">
                  <a:latin typeface="时尚中黑简体" panose="01010104010101010101" pitchFamily="2" charset="-122"/>
                  <a:ea typeface="时尚中黑简体" panose="01010104010101010101" pitchFamily="2" charset="-122"/>
                  <a:sym typeface="宋体" panose="02010600030101010101" pitchFamily="2" charset="-122"/>
                </a:rPr>
                <a:t>单击此处添加标题</a:t>
              </a:r>
              <a:endParaRPr lang="en-US" altLang="zh-CN" sz="2800">
                <a:latin typeface="时尚中黑简体" panose="01010104010101010101" pitchFamily="2" charset="-122"/>
                <a:ea typeface="时尚中黑简体" panose="01010104010101010101" pitchFamily="2" charset="-122"/>
                <a:sym typeface="宋体" panose="02010600030101010101" pitchFamily="2" charset="-122"/>
              </a:endParaRPr>
            </a:p>
          </p:txBody>
        </p:sp>
      </p:grpSp>
      <p:grpSp>
        <p:nvGrpSpPr>
          <p:cNvPr id="13327" name="组合 39"/>
          <p:cNvGrpSpPr/>
          <p:nvPr/>
        </p:nvGrpSpPr>
        <p:grpSpPr bwMode="auto">
          <a:xfrm>
            <a:off x="3233738" y="3400425"/>
            <a:ext cx="4670425" cy="688975"/>
            <a:chOff x="0" y="0"/>
            <a:chExt cx="4670797" cy="688975"/>
          </a:xfrm>
        </p:grpSpPr>
        <p:sp>
          <p:nvSpPr>
            <p:cNvPr id="11279" name="Freeform 15"/>
            <p:cNvSpPr>
              <a:spLocks noEditPoints="1" noChangeArrowheads="1"/>
            </p:cNvSpPr>
            <p:nvPr/>
          </p:nvSpPr>
          <p:spPr bwMode="auto">
            <a:xfrm>
              <a:off x="0" y="0"/>
              <a:ext cx="4670797" cy="688975"/>
            </a:xfrm>
            <a:custGeom>
              <a:avLst/>
              <a:gdLst>
                <a:gd name="T0" fmla="*/ 2147483647 w 377"/>
                <a:gd name="T1" fmla="*/ 2147483647 h 73"/>
                <a:gd name="T2" fmla="*/ 2147483647 w 377"/>
                <a:gd name="T3" fmla="*/ 2147483647 h 73"/>
                <a:gd name="T4" fmla="*/ 2147483647 w 377"/>
                <a:gd name="T5" fmla="*/ 0 h 73"/>
                <a:gd name="T6" fmla="*/ 2147483647 w 377"/>
                <a:gd name="T7" fmla="*/ 0 h 73"/>
                <a:gd name="T8" fmla="*/ 0 w 377"/>
                <a:gd name="T9" fmla="*/ 2147483647 h 73"/>
                <a:gd name="T10" fmla="*/ 0 w 377"/>
                <a:gd name="T11" fmla="*/ 2147483647 h 73"/>
                <a:gd name="T12" fmla="*/ 2147483647 w 377"/>
                <a:gd name="T13" fmla="*/ 2147483647 h 73"/>
                <a:gd name="T14" fmla="*/ 2147483647 w 377"/>
                <a:gd name="T15" fmla="*/ 2147483647 h 73"/>
                <a:gd name="T16" fmla="*/ 1841966585 w 377"/>
                <a:gd name="T17" fmla="*/ 2147483647 h 73"/>
                <a:gd name="T18" fmla="*/ 2147483647 w 377"/>
                <a:gd name="T19" fmla="*/ 1157987653 h 73"/>
                <a:gd name="T20" fmla="*/ 2147483647 w 377"/>
                <a:gd name="T21" fmla="*/ 1781519466 h 73"/>
                <a:gd name="T22" fmla="*/ 2147483647 w 377"/>
                <a:gd name="T23" fmla="*/ 2147483647 h 73"/>
                <a:gd name="T24" fmla="*/ 2147483647 w 377"/>
                <a:gd name="T25" fmla="*/ 2147483647 h 73"/>
                <a:gd name="T26" fmla="*/ 1841966585 w 377"/>
                <a:gd name="T27" fmla="*/ 2147483647 h 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7"/>
                <a:gd name="T43" fmla="*/ 0 h 73"/>
                <a:gd name="T44" fmla="*/ 377 w 377"/>
                <a:gd name="T45" fmla="*/ 73 h 7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7" h="73">
                  <a:moveTo>
                    <a:pt x="31" y="73"/>
                  </a:moveTo>
                  <a:cubicBezTo>
                    <a:pt x="377" y="73"/>
                    <a:pt x="377" y="73"/>
                    <a:pt x="377" y="73"/>
                  </a:cubicBezTo>
                  <a:cubicBezTo>
                    <a:pt x="377" y="0"/>
                    <a:pt x="377" y="0"/>
                    <a:pt x="377" y="0"/>
                  </a:cubicBezTo>
                  <a:cubicBezTo>
                    <a:pt x="31" y="0"/>
                    <a:pt x="31" y="0"/>
                    <a:pt x="31" y="0"/>
                  </a:cubicBezTo>
                  <a:cubicBezTo>
                    <a:pt x="0" y="47"/>
                    <a:pt x="0" y="47"/>
                    <a:pt x="0" y="47"/>
                  </a:cubicBezTo>
                  <a:cubicBezTo>
                    <a:pt x="0" y="56"/>
                    <a:pt x="0" y="56"/>
                    <a:pt x="0" y="56"/>
                  </a:cubicBezTo>
                  <a:cubicBezTo>
                    <a:pt x="31" y="56"/>
                    <a:pt x="31" y="56"/>
                    <a:pt x="31" y="56"/>
                  </a:cubicBezTo>
                  <a:lnTo>
                    <a:pt x="31" y="73"/>
                  </a:lnTo>
                  <a:close/>
                  <a:moveTo>
                    <a:pt x="12" y="46"/>
                  </a:moveTo>
                  <a:cubicBezTo>
                    <a:pt x="32" y="13"/>
                    <a:pt x="32" y="13"/>
                    <a:pt x="32" y="13"/>
                  </a:cubicBezTo>
                  <a:cubicBezTo>
                    <a:pt x="32" y="20"/>
                    <a:pt x="32" y="20"/>
                    <a:pt x="32" y="20"/>
                  </a:cubicBezTo>
                  <a:cubicBezTo>
                    <a:pt x="32" y="22"/>
                    <a:pt x="31" y="24"/>
                    <a:pt x="31" y="26"/>
                  </a:cubicBezTo>
                  <a:cubicBezTo>
                    <a:pt x="31" y="46"/>
                    <a:pt x="31" y="46"/>
                    <a:pt x="31" y="46"/>
                  </a:cubicBezTo>
                  <a:lnTo>
                    <a:pt x="12" y="46"/>
                  </a:lnTo>
                  <a:close/>
                </a:path>
              </a:pathLst>
            </a:custGeom>
            <a:solidFill>
              <a:srgbClr val="92BEA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1280" name="TextBox 146"/>
            <p:cNvSpPr>
              <a:spLocks noChangeArrowheads="1"/>
            </p:cNvSpPr>
            <p:nvPr/>
          </p:nvSpPr>
          <p:spPr bwMode="auto">
            <a:xfrm>
              <a:off x="823289" y="93747"/>
              <a:ext cx="3581138" cy="523220"/>
            </a:xfrm>
            <a:prstGeom prst="rect">
              <a:avLst/>
            </a:prstGeom>
            <a:solidFill>
              <a:srgbClr val="92BEA2"/>
            </a:solidFill>
            <a:ln>
              <a:noFill/>
            </a:ln>
            <a:extLst>
              <a:ext uri="{91240B29-F687-4F45-9708-019B960494DF}">
                <a14:hiddenLine xmlns:a14="http://schemas.microsoft.com/office/drawing/2010/main" w="9525">
                  <a:solidFill>
                    <a:srgbClr val="000000"/>
                  </a:solidFill>
                  <a:bevel/>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800">
                  <a:latin typeface="时尚中黑简体" panose="01010104010101010101" pitchFamily="2" charset="-122"/>
                  <a:ea typeface="时尚中黑简体" panose="01010104010101010101" pitchFamily="2" charset="-122"/>
                  <a:sym typeface="宋体" panose="02010600030101010101" pitchFamily="2" charset="-122"/>
                </a:rPr>
                <a:t>单击此处添加标题</a:t>
              </a:r>
              <a:endParaRPr lang="en-US" altLang="zh-CN" sz="2800">
                <a:latin typeface="时尚中黑简体" panose="01010104010101010101" pitchFamily="2" charset="-122"/>
                <a:ea typeface="时尚中黑简体" panose="01010104010101010101" pitchFamily="2" charset="-122"/>
                <a:sym typeface="宋体" panose="02010600030101010101" pitchFamily="2" charset="-122"/>
              </a:endParaRPr>
            </a:p>
          </p:txBody>
        </p:sp>
      </p:grpSp>
      <p:grpSp>
        <p:nvGrpSpPr>
          <p:cNvPr id="13330" name="组合 42"/>
          <p:cNvGrpSpPr/>
          <p:nvPr/>
        </p:nvGrpSpPr>
        <p:grpSpPr bwMode="auto">
          <a:xfrm>
            <a:off x="946150" y="1673225"/>
            <a:ext cx="1800225" cy="1800225"/>
            <a:chOff x="0" y="0"/>
            <a:chExt cx="1800000" cy="1511954"/>
          </a:xfrm>
        </p:grpSpPr>
        <p:sp>
          <p:nvSpPr>
            <p:cNvPr id="11278" name="矩形 44"/>
            <p:cNvSpPr>
              <a:spLocks noChangeArrowheads="1"/>
            </p:cNvSpPr>
            <p:nvPr/>
          </p:nvSpPr>
          <p:spPr bwMode="auto">
            <a:xfrm>
              <a:off x="341270" y="357367"/>
              <a:ext cx="1195238" cy="100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36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rPr>
                <a:t>单击输入</a:t>
              </a:r>
              <a:endParaRPr lang="zh-CN" altLang="en-US" sz="1800">
                <a:latin typeface="Arial" panose="020B0604020202020204" pitchFamily="34" charset="0"/>
              </a:endParaRPr>
            </a:p>
          </p:txBody>
        </p:sp>
      </p:grpSp>
      <p:sp>
        <p:nvSpPr>
          <p:cNvPr id="13333" name="TextBox 146"/>
          <p:cNvSpPr>
            <a:spLocks noChangeArrowheads="1"/>
          </p:cNvSpPr>
          <p:nvPr/>
        </p:nvSpPr>
        <p:spPr bwMode="auto">
          <a:xfrm>
            <a:off x="1222375" y="4425950"/>
            <a:ext cx="70580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4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rPr>
              <a:t>单击添加文本文字单击添加文本文字单击添加文本文字单击添加文本文字单击添加文本文字单击添加文本文字单击添加文本文字单击添加文本文字单击添加文本文字单击添加</a:t>
            </a:r>
          </a:p>
        </p:txBody>
      </p:sp>
      <p:sp>
        <p:nvSpPr>
          <p:cNvPr id="13334" name="圆角矩形 46"/>
          <p:cNvSpPr>
            <a:spLocks noChangeArrowheads="1"/>
          </p:cNvSpPr>
          <p:nvPr/>
        </p:nvSpPr>
        <p:spPr bwMode="auto">
          <a:xfrm flipV="1">
            <a:off x="1335088" y="4194175"/>
            <a:ext cx="1719262" cy="231775"/>
          </a:xfrm>
          <a:prstGeom prst="roundRect">
            <a:avLst>
              <a:gd name="adj" fmla="val 16667"/>
            </a:avLst>
          </a:prstGeom>
          <a:solidFill>
            <a:srgbClr val="FCD767"/>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
        <p:nvSpPr>
          <p:cNvPr id="13335" name="矩形 47"/>
          <p:cNvSpPr>
            <a:spLocks noChangeArrowheads="1"/>
          </p:cNvSpPr>
          <p:nvPr/>
        </p:nvSpPr>
        <p:spPr bwMode="auto">
          <a:xfrm>
            <a:off x="1266825" y="3724275"/>
            <a:ext cx="157003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50000"/>
              </a:lnSpc>
              <a:spcBef>
                <a:spcPct val="0"/>
              </a:spcBef>
              <a:buFont typeface="Arial" panose="020B0604020202020204" pitchFamily="34" charset="0"/>
              <a:buNone/>
            </a:pPr>
            <a:r>
              <a:rPr lang="zh-CN" altLang="en-US" sz="18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rPr>
              <a:t>此处添加标题</a:t>
            </a:r>
            <a:endParaRPr lang="en-US" altLang="zh-CN" sz="1800">
              <a:solidFill>
                <a:schemeClr val="bg1"/>
              </a:solidFill>
              <a:latin typeface="时尚中黑简体" panose="01010104010101010101" pitchFamily="2" charset="-122"/>
              <a:ea typeface="时尚中黑简体" panose="01010104010101010101" pitchFamily="2" charset="-122"/>
              <a:sym typeface="宋体" panose="02010600030101010101" pitchFamily="2"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3330"/>
                                        </p:tgtEl>
                                        <p:attrNameLst>
                                          <p:attrName>style.visibility</p:attrName>
                                        </p:attrNameLst>
                                      </p:cBhvr>
                                      <p:to>
                                        <p:strVal val="visible"/>
                                      </p:to>
                                    </p:set>
                                    <p:anim calcmode="lin" valueType="num">
                                      <p:cBhvr>
                                        <p:cTn id="7" dur="500" fill="hold"/>
                                        <p:tgtEl>
                                          <p:spTgt spid="13330"/>
                                        </p:tgtEl>
                                        <p:attrNameLst>
                                          <p:attrName>ppt_w</p:attrName>
                                        </p:attrNameLst>
                                      </p:cBhvr>
                                      <p:tavLst>
                                        <p:tav tm="0">
                                          <p:val>
                                            <p:fltVal val="0"/>
                                          </p:val>
                                        </p:tav>
                                        <p:tav tm="100000">
                                          <p:val>
                                            <p:strVal val="#ppt_w"/>
                                          </p:val>
                                        </p:tav>
                                      </p:tavLst>
                                    </p:anim>
                                    <p:anim calcmode="lin" valueType="num">
                                      <p:cBhvr>
                                        <p:cTn id="8" dur="500" fill="hold"/>
                                        <p:tgtEl>
                                          <p:spTgt spid="13330"/>
                                        </p:tgtEl>
                                        <p:attrNameLst>
                                          <p:attrName>ppt_h</p:attrName>
                                        </p:attrNameLst>
                                      </p:cBhvr>
                                      <p:tavLst>
                                        <p:tav tm="0">
                                          <p:val>
                                            <p:fltVal val="0"/>
                                          </p:val>
                                        </p:tav>
                                        <p:tav tm="100000">
                                          <p:val>
                                            <p:strVal val="#ppt_h"/>
                                          </p:val>
                                        </p:tav>
                                      </p:tavLst>
                                    </p:anim>
                                    <p:anim calcmode="lin" valueType="num">
                                      <p:cBhvr>
                                        <p:cTn id="9" dur="500" fill="hold"/>
                                        <p:tgtEl>
                                          <p:spTgt spid="13330"/>
                                        </p:tgtEl>
                                        <p:attrNameLst>
                                          <p:attrName>style.rotation</p:attrName>
                                        </p:attrNameLst>
                                      </p:cBhvr>
                                      <p:tavLst>
                                        <p:tav tm="0">
                                          <p:val>
                                            <p:fltVal val="360"/>
                                          </p:val>
                                        </p:tav>
                                        <p:tav tm="100000">
                                          <p:val>
                                            <p:fltVal val="0"/>
                                          </p:val>
                                        </p:tav>
                                      </p:tavLst>
                                    </p:anim>
                                    <p:animEffect>
                                      <p:cBhvr>
                                        <p:cTn id="10" dur="500"/>
                                        <p:tgtEl>
                                          <p:spTgt spid="13330"/>
                                        </p:tgtEl>
                                      </p:cBhvr>
                                    </p:animEffect>
                                  </p:childTnLst>
                                </p:cTn>
                              </p:par>
                            </p:childTnLst>
                          </p:cTn>
                        </p:par>
                        <p:par>
                          <p:cTn id="11" fill="hold">
                            <p:stCondLst>
                              <p:cond delay="500"/>
                            </p:stCondLst>
                            <p:childTnLst>
                              <p:par>
                                <p:cTn id="12" presetID="2" presetClass="entr" presetSubtype="2" fill="hold" nodeType="afterEffect">
                                  <p:stCondLst>
                                    <p:cond delay="0"/>
                                  </p:stCondLst>
                                  <p:childTnLst>
                                    <p:set>
                                      <p:cBhvr>
                                        <p:cTn id="13" dur="1" fill="hold">
                                          <p:stCondLst>
                                            <p:cond delay="0"/>
                                          </p:stCondLst>
                                        </p:cTn>
                                        <p:tgtEl>
                                          <p:spTgt spid="13318"/>
                                        </p:tgtEl>
                                        <p:attrNameLst>
                                          <p:attrName>style.visibility</p:attrName>
                                        </p:attrNameLst>
                                      </p:cBhvr>
                                      <p:to>
                                        <p:strVal val="visible"/>
                                      </p:to>
                                    </p:set>
                                    <p:anim calcmode="lin" valueType="num">
                                      <p:cBhvr>
                                        <p:cTn id="14" dur="500" fill="hold"/>
                                        <p:tgtEl>
                                          <p:spTgt spid="13318"/>
                                        </p:tgtEl>
                                        <p:attrNameLst>
                                          <p:attrName>ppt_x</p:attrName>
                                        </p:attrNameLst>
                                      </p:cBhvr>
                                      <p:tavLst>
                                        <p:tav tm="0">
                                          <p:val>
                                            <p:strVal val="1+#ppt_w/2"/>
                                          </p:val>
                                        </p:tav>
                                        <p:tav tm="100000">
                                          <p:val>
                                            <p:strVal val="#ppt_x"/>
                                          </p:val>
                                        </p:tav>
                                      </p:tavLst>
                                    </p:anim>
                                    <p:anim calcmode="lin" valueType="num">
                                      <p:cBhvr>
                                        <p:cTn id="15" dur="500" fill="hold"/>
                                        <p:tgtEl>
                                          <p:spTgt spid="13318"/>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 presetClass="entr" presetSubtype="2" fill="hold" nodeType="afterEffect">
                                  <p:stCondLst>
                                    <p:cond delay="0"/>
                                  </p:stCondLst>
                                  <p:childTnLst>
                                    <p:set>
                                      <p:cBhvr>
                                        <p:cTn id="18" dur="1" fill="hold">
                                          <p:stCondLst>
                                            <p:cond delay="0"/>
                                          </p:stCondLst>
                                        </p:cTn>
                                        <p:tgtEl>
                                          <p:spTgt spid="13321"/>
                                        </p:tgtEl>
                                        <p:attrNameLst>
                                          <p:attrName>style.visibility</p:attrName>
                                        </p:attrNameLst>
                                      </p:cBhvr>
                                      <p:to>
                                        <p:strVal val="visible"/>
                                      </p:to>
                                    </p:set>
                                    <p:anim calcmode="lin" valueType="num">
                                      <p:cBhvr>
                                        <p:cTn id="19" dur="500" fill="hold"/>
                                        <p:tgtEl>
                                          <p:spTgt spid="13321"/>
                                        </p:tgtEl>
                                        <p:attrNameLst>
                                          <p:attrName>ppt_x</p:attrName>
                                        </p:attrNameLst>
                                      </p:cBhvr>
                                      <p:tavLst>
                                        <p:tav tm="0">
                                          <p:val>
                                            <p:strVal val="1+#ppt_w/2"/>
                                          </p:val>
                                        </p:tav>
                                        <p:tav tm="100000">
                                          <p:val>
                                            <p:strVal val="#ppt_x"/>
                                          </p:val>
                                        </p:tav>
                                      </p:tavLst>
                                    </p:anim>
                                    <p:anim calcmode="lin" valueType="num">
                                      <p:cBhvr>
                                        <p:cTn id="20" dur="500" fill="hold"/>
                                        <p:tgtEl>
                                          <p:spTgt spid="13321"/>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2" fill="hold" nodeType="afterEffect">
                                  <p:stCondLst>
                                    <p:cond delay="0"/>
                                  </p:stCondLst>
                                  <p:childTnLst>
                                    <p:set>
                                      <p:cBhvr>
                                        <p:cTn id="23" dur="1" fill="hold">
                                          <p:stCondLst>
                                            <p:cond delay="0"/>
                                          </p:stCondLst>
                                        </p:cTn>
                                        <p:tgtEl>
                                          <p:spTgt spid="13324"/>
                                        </p:tgtEl>
                                        <p:attrNameLst>
                                          <p:attrName>style.visibility</p:attrName>
                                        </p:attrNameLst>
                                      </p:cBhvr>
                                      <p:to>
                                        <p:strVal val="visible"/>
                                      </p:to>
                                    </p:set>
                                    <p:anim calcmode="lin" valueType="num">
                                      <p:cBhvr>
                                        <p:cTn id="24" dur="500" fill="hold"/>
                                        <p:tgtEl>
                                          <p:spTgt spid="13324"/>
                                        </p:tgtEl>
                                        <p:attrNameLst>
                                          <p:attrName>ppt_x</p:attrName>
                                        </p:attrNameLst>
                                      </p:cBhvr>
                                      <p:tavLst>
                                        <p:tav tm="0">
                                          <p:val>
                                            <p:strVal val="1+#ppt_w/2"/>
                                          </p:val>
                                        </p:tav>
                                        <p:tav tm="100000">
                                          <p:val>
                                            <p:strVal val="#ppt_x"/>
                                          </p:val>
                                        </p:tav>
                                      </p:tavLst>
                                    </p:anim>
                                    <p:anim calcmode="lin" valueType="num">
                                      <p:cBhvr>
                                        <p:cTn id="25" dur="500" fill="hold"/>
                                        <p:tgtEl>
                                          <p:spTgt spid="13324"/>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 presetClass="entr" presetSubtype="2" fill="hold" nodeType="afterEffect">
                                  <p:stCondLst>
                                    <p:cond delay="0"/>
                                  </p:stCondLst>
                                  <p:childTnLst>
                                    <p:set>
                                      <p:cBhvr>
                                        <p:cTn id="28" dur="1" fill="hold">
                                          <p:stCondLst>
                                            <p:cond delay="0"/>
                                          </p:stCondLst>
                                        </p:cTn>
                                        <p:tgtEl>
                                          <p:spTgt spid="13327"/>
                                        </p:tgtEl>
                                        <p:attrNameLst>
                                          <p:attrName>style.visibility</p:attrName>
                                        </p:attrNameLst>
                                      </p:cBhvr>
                                      <p:to>
                                        <p:strVal val="visible"/>
                                      </p:to>
                                    </p:set>
                                    <p:anim calcmode="lin" valueType="num">
                                      <p:cBhvr>
                                        <p:cTn id="29" dur="500" fill="hold"/>
                                        <p:tgtEl>
                                          <p:spTgt spid="13327"/>
                                        </p:tgtEl>
                                        <p:attrNameLst>
                                          <p:attrName>ppt_x</p:attrName>
                                        </p:attrNameLst>
                                      </p:cBhvr>
                                      <p:tavLst>
                                        <p:tav tm="0">
                                          <p:val>
                                            <p:strVal val="1+#ppt_w/2"/>
                                          </p:val>
                                        </p:tav>
                                        <p:tav tm="100000">
                                          <p:val>
                                            <p:strVal val="#ppt_x"/>
                                          </p:val>
                                        </p:tav>
                                      </p:tavLst>
                                    </p:anim>
                                    <p:anim calcmode="lin" valueType="num">
                                      <p:cBhvr>
                                        <p:cTn id="30" dur="500" fill="hold"/>
                                        <p:tgtEl>
                                          <p:spTgt spid="13327"/>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41" presetClass="entr" presetSubtype="0" fill="hold" grpId="0" nodeType="afterEffect">
                                  <p:stCondLst>
                                    <p:cond delay="0"/>
                                  </p:stCondLst>
                                  <p:iterate type="lt">
                                    <p:tmPct val="10000"/>
                                  </p:iterate>
                                  <p:childTnLst>
                                    <p:set>
                                      <p:cBhvr>
                                        <p:cTn id="33" dur="1" fill="hold">
                                          <p:stCondLst>
                                            <p:cond delay="0"/>
                                          </p:stCondLst>
                                        </p:cTn>
                                        <p:tgtEl>
                                          <p:spTgt spid="13335"/>
                                        </p:tgtEl>
                                        <p:attrNameLst>
                                          <p:attrName>style.visibility</p:attrName>
                                        </p:attrNameLst>
                                      </p:cBhvr>
                                      <p:to>
                                        <p:strVal val="visible"/>
                                      </p:to>
                                    </p:set>
                                    <p:anim calcmode="lin" valueType="num">
                                      <p:cBhvr>
                                        <p:cTn id="34" dur="500" fill="hold"/>
                                        <p:tgtEl>
                                          <p:spTgt spid="13335"/>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13335"/>
                                        </p:tgtEl>
                                        <p:attrNameLst>
                                          <p:attrName>ppt_y</p:attrName>
                                        </p:attrNameLst>
                                      </p:cBhvr>
                                      <p:tavLst>
                                        <p:tav tm="0">
                                          <p:val>
                                            <p:strVal val="#ppt_y"/>
                                          </p:val>
                                        </p:tav>
                                        <p:tav tm="100000">
                                          <p:val>
                                            <p:strVal val="#ppt_y"/>
                                          </p:val>
                                        </p:tav>
                                      </p:tavLst>
                                    </p:anim>
                                    <p:anim calcmode="lin" valueType="num">
                                      <p:cBhvr>
                                        <p:cTn id="36" dur="500" fill="hold"/>
                                        <p:tgtEl>
                                          <p:spTgt spid="13335"/>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13335"/>
                                        </p:tgtEl>
                                        <p:attrNameLst>
                                          <p:attrName>ppt_w</p:attrName>
                                        </p:attrNameLst>
                                      </p:cBhvr>
                                      <p:tavLst>
                                        <p:tav tm="0">
                                          <p:val>
                                            <p:strVal val="#ppt_w/10"/>
                                          </p:val>
                                        </p:tav>
                                        <p:tav tm="50000">
                                          <p:val>
                                            <p:strVal val="#ppt_w+.01"/>
                                          </p:val>
                                        </p:tav>
                                        <p:tav tm="100000">
                                          <p:val>
                                            <p:strVal val="#ppt_w"/>
                                          </p:val>
                                        </p:tav>
                                      </p:tavLst>
                                    </p:anim>
                                    <p:animEffect>
                                      <p:cBhvr>
                                        <p:cTn id="38" dur="500" tmFilter="0,0; .5, 1; 1, 1"/>
                                        <p:tgtEl>
                                          <p:spTgt spid="13335"/>
                                        </p:tgtEl>
                                      </p:cBhvr>
                                    </p:animEffect>
                                  </p:childTnLst>
                                </p:cTn>
                              </p:par>
                              <p:par>
                                <p:cTn id="39" presetID="22" presetClass="entr" presetSubtype="2" fill="hold" grpId="0" nodeType="withEffect">
                                  <p:stCondLst>
                                    <p:cond delay="0"/>
                                  </p:stCondLst>
                                  <p:childTnLst>
                                    <p:set>
                                      <p:cBhvr>
                                        <p:cTn id="40" dur="1" fill="hold">
                                          <p:stCondLst>
                                            <p:cond delay="0"/>
                                          </p:stCondLst>
                                        </p:cTn>
                                        <p:tgtEl>
                                          <p:spTgt spid="13334"/>
                                        </p:tgtEl>
                                        <p:attrNameLst>
                                          <p:attrName>style.visibility</p:attrName>
                                        </p:attrNameLst>
                                      </p:cBhvr>
                                      <p:to>
                                        <p:strVal val="visible"/>
                                      </p:to>
                                    </p:set>
                                    <p:animEffect>
                                      <p:cBhvr>
                                        <p:cTn id="41" dur="500"/>
                                        <p:tgtEl>
                                          <p:spTgt spid="13334"/>
                                        </p:tgtEl>
                                      </p:cBhvr>
                                    </p:animEffect>
                                  </p:childTnLst>
                                </p:cTn>
                              </p:par>
                            </p:childTnLst>
                          </p:cTn>
                        </p:par>
                        <p:par>
                          <p:cTn id="42" fill="hold">
                            <p:stCondLst>
                              <p:cond delay="2750"/>
                            </p:stCondLst>
                            <p:childTnLst>
                              <p:par>
                                <p:cTn id="43" presetID="12" presetClass="entr" presetSubtype="1" fill="hold" grpId="0" nodeType="afterEffect">
                                  <p:stCondLst>
                                    <p:cond delay="0"/>
                                  </p:stCondLst>
                                  <p:childTnLst>
                                    <p:set>
                                      <p:cBhvr>
                                        <p:cTn id="44" dur="1" fill="hold">
                                          <p:stCondLst>
                                            <p:cond delay="0"/>
                                          </p:stCondLst>
                                        </p:cTn>
                                        <p:tgtEl>
                                          <p:spTgt spid="13333"/>
                                        </p:tgtEl>
                                        <p:attrNameLst>
                                          <p:attrName>style.visibility</p:attrName>
                                        </p:attrNameLst>
                                      </p:cBhvr>
                                      <p:to>
                                        <p:strVal val="visible"/>
                                      </p:to>
                                    </p:set>
                                    <p:anim calcmode="lin" valueType="num">
                                      <p:cBhvr>
                                        <p:cTn id="45" dur="500"/>
                                        <p:tgtEl>
                                          <p:spTgt spid="13333"/>
                                        </p:tgtEl>
                                        <p:attrNameLst>
                                          <p:attrName>ppt_y</p:attrName>
                                        </p:attrNameLst>
                                      </p:cBhvr>
                                      <p:tavLst>
                                        <p:tav tm="0">
                                          <p:val>
                                            <p:strVal val="#ppt_y-#ppt_h*1.125000"/>
                                          </p:val>
                                        </p:tav>
                                        <p:tav tm="100000">
                                          <p:val>
                                            <p:strVal val="#ppt_y"/>
                                          </p:val>
                                        </p:tav>
                                      </p:tavLst>
                                    </p:anim>
                                    <p:animEffect>
                                      <p:cBhvr>
                                        <p:cTn id="46" dur="500"/>
                                        <p:tgtEl>
                                          <p:spTgt spid="13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33" grpId="0" bldLvl="0" autoUpdateAnimBg="0"/>
      <p:bldP spid="13334" grpId="0" bldLvl="0" animBg="1" autoUpdateAnimBg="0"/>
      <p:bldP spid="13335" grpId="0" bldLvl="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bg bwMode="auto">
      <p:bgPr>
        <a:solidFill>
          <a:srgbClr val="FCD767"/>
        </a:solidFill>
        <a:effectLst/>
      </p:bgPr>
    </p:bg>
    <p:spTree>
      <p:nvGrpSpPr>
        <p:cNvPr id="1" name=""/>
        <p:cNvGrpSpPr/>
        <p:nvPr/>
      </p:nvGrpSpPr>
      <p:grpSpPr>
        <a:xfrm>
          <a:off x="0" y="0"/>
          <a:ext cx="0" cy="0"/>
          <a:chOff x="0" y="0"/>
          <a:chExt cx="0" cy="0"/>
        </a:xfrm>
      </p:grpSpPr>
      <p:sp>
        <p:nvSpPr>
          <p:cNvPr id="12290" name="矩形 50"/>
          <p:cNvSpPr>
            <a:spLocks noChangeArrowheads="1"/>
          </p:cNvSpPr>
          <p:nvPr/>
        </p:nvSpPr>
        <p:spPr bwMode="auto">
          <a:xfrm>
            <a:off x="476250" y="176213"/>
            <a:ext cx="890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80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rPr>
              <a:t>LOGO</a:t>
            </a:r>
          </a:p>
        </p:txBody>
      </p:sp>
      <p:sp>
        <p:nvSpPr>
          <p:cNvPr id="12291" name="Freeform 5658"/>
          <p:cNvSpPr>
            <a:spLocks noEditPoints="1" noChangeArrowheads="1"/>
          </p:cNvSpPr>
          <p:nvPr/>
        </p:nvSpPr>
        <p:spPr bwMode="auto">
          <a:xfrm>
            <a:off x="179388" y="165100"/>
            <a:ext cx="296862" cy="319088"/>
          </a:xfrm>
          <a:custGeom>
            <a:avLst/>
            <a:gdLst>
              <a:gd name="T0" fmla="*/ 215822915 w 70"/>
              <a:gd name="T1" fmla="*/ 54304523 h 75"/>
              <a:gd name="T2" fmla="*/ 377689041 w 70"/>
              <a:gd name="T3" fmla="*/ 199110912 h 75"/>
              <a:gd name="T4" fmla="*/ 215822915 w 70"/>
              <a:gd name="T5" fmla="*/ 343917301 h 75"/>
              <a:gd name="T6" fmla="*/ 71942385 w 70"/>
              <a:gd name="T7" fmla="*/ 199110912 h 75"/>
              <a:gd name="T8" fmla="*/ 215822915 w 70"/>
              <a:gd name="T9" fmla="*/ 54304523 h 75"/>
              <a:gd name="T10" fmla="*/ 1025149304 w 70"/>
              <a:gd name="T11" fmla="*/ 54304523 h 75"/>
              <a:gd name="T12" fmla="*/ 881268774 w 70"/>
              <a:gd name="T13" fmla="*/ 199110912 h 75"/>
              <a:gd name="T14" fmla="*/ 1025149304 w 70"/>
              <a:gd name="T15" fmla="*/ 343917301 h 75"/>
              <a:gd name="T16" fmla="*/ 1169034074 w 70"/>
              <a:gd name="T17" fmla="*/ 199110912 h 75"/>
              <a:gd name="T18" fmla="*/ 1025149304 w 70"/>
              <a:gd name="T19" fmla="*/ 54304523 h 75"/>
              <a:gd name="T20" fmla="*/ 881268774 w 70"/>
              <a:gd name="T21" fmla="*/ 905039931 h 75"/>
              <a:gd name="T22" fmla="*/ 881268774 w 70"/>
              <a:gd name="T23" fmla="*/ 1303257500 h 75"/>
              <a:gd name="T24" fmla="*/ 971196756 w 70"/>
              <a:gd name="T25" fmla="*/ 1303257500 h 75"/>
              <a:gd name="T26" fmla="*/ 1025149304 w 70"/>
              <a:gd name="T27" fmla="*/ 1013644722 h 75"/>
              <a:gd name="T28" fmla="*/ 1061120496 w 70"/>
              <a:gd name="T29" fmla="*/ 1303257500 h 75"/>
              <a:gd name="T30" fmla="*/ 1169034074 w 70"/>
              <a:gd name="T31" fmla="*/ 1303257500 h 75"/>
              <a:gd name="T32" fmla="*/ 1169034074 w 70"/>
              <a:gd name="T33" fmla="*/ 868838333 h 75"/>
              <a:gd name="T34" fmla="*/ 1258957815 w 70"/>
              <a:gd name="T35" fmla="*/ 742134870 h 75"/>
              <a:gd name="T36" fmla="*/ 1258957815 w 70"/>
              <a:gd name="T37" fmla="*/ 506822361 h 75"/>
              <a:gd name="T38" fmla="*/ 1115077285 w 70"/>
              <a:gd name="T39" fmla="*/ 380118898 h 75"/>
              <a:gd name="T40" fmla="*/ 935225563 w 70"/>
              <a:gd name="T41" fmla="*/ 380118898 h 75"/>
              <a:gd name="T42" fmla="*/ 899254370 w 70"/>
              <a:gd name="T43" fmla="*/ 380118898 h 75"/>
              <a:gd name="T44" fmla="*/ 935225563 w 70"/>
              <a:gd name="T45" fmla="*/ 506822361 h 75"/>
              <a:gd name="T46" fmla="*/ 935225563 w 70"/>
              <a:gd name="T47" fmla="*/ 742134870 h 75"/>
              <a:gd name="T48" fmla="*/ 881268774 w 70"/>
              <a:gd name="T49" fmla="*/ 905039931 h 75"/>
              <a:gd name="T50" fmla="*/ 629478907 w 70"/>
              <a:gd name="T51" fmla="*/ 0 h 75"/>
              <a:gd name="T52" fmla="*/ 791345033 w 70"/>
              <a:gd name="T53" fmla="*/ 162909315 h 75"/>
              <a:gd name="T54" fmla="*/ 629478907 w 70"/>
              <a:gd name="T55" fmla="*/ 307715704 h 75"/>
              <a:gd name="T56" fmla="*/ 467612782 w 70"/>
              <a:gd name="T57" fmla="*/ 162909315 h 75"/>
              <a:gd name="T58" fmla="*/ 629478907 w 70"/>
              <a:gd name="T59" fmla="*/ 0 h 75"/>
              <a:gd name="T60" fmla="*/ 791345033 w 70"/>
              <a:gd name="T61" fmla="*/ 886941259 h 75"/>
              <a:gd name="T62" fmla="*/ 791345033 w 70"/>
              <a:gd name="T63" fmla="*/ 1357562023 h 75"/>
              <a:gd name="T64" fmla="*/ 665450100 w 70"/>
              <a:gd name="T65" fmla="*/ 1357562023 h 75"/>
              <a:gd name="T66" fmla="*/ 629478907 w 70"/>
              <a:gd name="T67" fmla="*/ 1049846320 h 75"/>
              <a:gd name="T68" fmla="*/ 575522119 w 70"/>
              <a:gd name="T69" fmla="*/ 1357562023 h 75"/>
              <a:gd name="T70" fmla="*/ 449627185 w 70"/>
              <a:gd name="T71" fmla="*/ 1357562023 h 75"/>
              <a:gd name="T72" fmla="*/ 449627185 w 70"/>
              <a:gd name="T73" fmla="*/ 886941259 h 75"/>
              <a:gd name="T74" fmla="*/ 377689041 w 70"/>
              <a:gd name="T75" fmla="*/ 742134870 h 75"/>
              <a:gd name="T76" fmla="*/ 377689041 w 70"/>
              <a:gd name="T77" fmla="*/ 506822361 h 75"/>
              <a:gd name="T78" fmla="*/ 521569570 w 70"/>
              <a:gd name="T79" fmla="*/ 343917301 h 75"/>
              <a:gd name="T80" fmla="*/ 719402648 w 70"/>
              <a:gd name="T81" fmla="*/ 343917301 h 75"/>
              <a:gd name="T82" fmla="*/ 863287419 w 70"/>
              <a:gd name="T83" fmla="*/ 506822361 h 75"/>
              <a:gd name="T84" fmla="*/ 863287419 w 70"/>
              <a:gd name="T85" fmla="*/ 742134870 h 75"/>
              <a:gd name="T86" fmla="*/ 791345033 w 70"/>
              <a:gd name="T87" fmla="*/ 886941259 h 75"/>
              <a:gd name="T88" fmla="*/ 377689041 w 70"/>
              <a:gd name="T89" fmla="*/ 905039931 h 75"/>
              <a:gd name="T90" fmla="*/ 377689041 w 70"/>
              <a:gd name="T91" fmla="*/ 1303257500 h 75"/>
              <a:gd name="T92" fmla="*/ 269775463 w 70"/>
              <a:gd name="T93" fmla="*/ 1303257500 h 75"/>
              <a:gd name="T94" fmla="*/ 215822915 w 70"/>
              <a:gd name="T95" fmla="*/ 1013644722 h 75"/>
              <a:gd name="T96" fmla="*/ 179851722 w 70"/>
              <a:gd name="T97" fmla="*/ 1303257500 h 75"/>
              <a:gd name="T98" fmla="*/ 71942385 w 70"/>
              <a:gd name="T99" fmla="*/ 1303257500 h 75"/>
              <a:gd name="T100" fmla="*/ 71942385 w 70"/>
              <a:gd name="T101" fmla="*/ 868838333 h 75"/>
              <a:gd name="T102" fmla="*/ 0 w 70"/>
              <a:gd name="T103" fmla="*/ 742134870 h 75"/>
              <a:gd name="T104" fmla="*/ 0 w 70"/>
              <a:gd name="T105" fmla="*/ 506822361 h 75"/>
              <a:gd name="T106" fmla="*/ 125894933 w 70"/>
              <a:gd name="T107" fmla="*/ 380118898 h 75"/>
              <a:gd name="T108" fmla="*/ 305746656 w 70"/>
              <a:gd name="T109" fmla="*/ 380118898 h 75"/>
              <a:gd name="T110" fmla="*/ 341717848 w 70"/>
              <a:gd name="T111" fmla="*/ 380118898 h 75"/>
              <a:gd name="T112" fmla="*/ 305746656 w 70"/>
              <a:gd name="T113" fmla="*/ 506822361 h 75"/>
              <a:gd name="T114" fmla="*/ 305746656 w 70"/>
              <a:gd name="T115" fmla="*/ 742134870 h 75"/>
              <a:gd name="T116" fmla="*/ 377689041 w 70"/>
              <a:gd name="T117" fmla="*/ 905039931 h 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0"/>
              <a:gd name="T178" fmla="*/ 0 h 75"/>
              <a:gd name="T179" fmla="*/ 70 w 70"/>
              <a:gd name="T180" fmla="*/ 75 h 7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0" h="75">
                <a:moveTo>
                  <a:pt x="12" y="3"/>
                </a:moveTo>
                <a:cubicBezTo>
                  <a:pt x="17" y="3"/>
                  <a:pt x="21" y="6"/>
                  <a:pt x="21" y="11"/>
                </a:cubicBezTo>
                <a:cubicBezTo>
                  <a:pt x="21" y="15"/>
                  <a:pt x="17" y="19"/>
                  <a:pt x="12" y="19"/>
                </a:cubicBezTo>
                <a:cubicBezTo>
                  <a:pt x="8" y="19"/>
                  <a:pt x="4" y="15"/>
                  <a:pt x="4" y="11"/>
                </a:cubicBezTo>
                <a:cubicBezTo>
                  <a:pt x="4" y="6"/>
                  <a:pt x="8" y="3"/>
                  <a:pt x="12" y="3"/>
                </a:cubicBezTo>
                <a:close/>
                <a:moveTo>
                  <a:pt x="57" y="3"/>
                </a:moveTo>
                <a:cubicBezTo>
                  <a:pt x="52" y="3"/>
                  <a:pt x="49" y="6"/>
                  <a:pt x="49" y="11"/>
                </a:cubicBezTo>
                <a:cubicBezTo>
                  <a:pt x="49" y="15"/>
                  <a:pt x="52" y="19"/>
                  <a:pt x="57" y="19"/>
                </a:cubicBezTo>
                <a:cubicBezTo>
                  <a:pt x="61" y="19"/>
                  <a:pt x="65" y="15"/>
                  <a:pt x="65" y="11"/>
                </a:cubicBezTo>
                <a:cubicBezTo>
                  <a:pt x="65" y="6"/>
                  <a:pt x="61" y="3"/>
                  <a:pt x="57" y="3"/>
                </a:cubicBezTo>
                <a:close/>
                <a:moveTo>
                  <a:pt x="49" y="50"/>
                </a:moveTo>
                <a:cubicBezTo>
                  <a:pt x="49" y="72"/>
                  <a:pt x="49" y="72"/>
                  <a:pt x="49" y="72"/>
                </a:cubicBezTo>
                <a:cubicBezTo>
                  <a:pt x="54" y="72"/>
                  <a:pt x="54" y="72"/>
                  <a:pt x="54" y="72"/>
                </a:cubicBezTo>
                <a:cubicBezTo>
                  <a:pt x="57" y="56"/>
                  <a:pt x="57" y="56"/>
                  <a:pt x="57" y="56"/>
                </a:cubicBezTo>
                <a:cubicBezTo>
                  <a:pt x="59" y="72"/>
                  <a:pt x="59" y="72"/>
                  <a:pt x="59" y="72"/>
                </a:cubicBezTo>
                <a:cubicBezTo>
                  <a:pt x="65" y="72"/>
                  <a:pt x="65" y="72"/>
                  <a:pt x="65" y="72"/>
                </a:cubicBezTo>
                <a:cubicBezTo>
                  <a:pt x="65" y="48"/>
                  <a:pt x="65" y="48"/>
                  <a:pt x="65" y="48"/>
                </a:cubicBezTo>
                <a:cubicBezTo>
                  <a:pt x="68" y="46"/>
                  <a:pt x="70" y="44"/>
                  <a:pt x="70" y="41"/>
                </a:cubicBezTo>
                <a:cubicBezTo>
                  <a:pt x="70" y="28"/>
                  <a:pt x="70" y="28"/>
                  <a:pt x="70" y="28"/>
                </a:cubicBezTo>
                <a:cubicBezTo>
                  <a:pt x="70" y="24"/>
                  <a:pt x="66" y="21"/>
                  <a:pt x="62" y="21"/>
                </a:cubicBezTo>
                <a:cubicBezTo>
                  <a:pt x="52" y="21"/>
                  <a:pt x="52" y="21"/>
                  <a:pt x="52" y="21"/>
                </a:cubicBezTo>
                <a:cubicBezTo>
                  <a:pt x="52" y="21"/>
                  <a:pt x="51" y="21"/>
                  <a:pt x="50" y="21"/>
                </a:cubicBezTo>
                <a:cubicBezTo>
                  <a:pt x="52" y="23"/>
                  <a:pt x="52" y="25"/>
                  <a:pt x="52" y="28"/>
                </a:cubicBezTo>
                <a:cubicBezTo>
                  <a:pt x="52" y="41"/>
                  <a:pt x="52" y="41"/>
                  <a:pt x="52" y="41"/>
                </a:cubicBezTo>
                <a:cubicBezTo>
                  <a:pt x="52" y="44"/>
                  <a:pt x="51" y="48"/>
                  <a:pt x="49" y="50"/>
                </a:cubicBezTo>
                <a:close/>
                <a:moveTo>
                  <a:pt x="35" y="0"/>
                </a:moveTo>
                <a:cubicBezTo>
                  <a:pt x="40" y="0"/>
                  <a:pt x="44" y="4"/>
                  <a:pt x="44" y="9"/>
                </a:cubicBezTo>
                <a:cubicBezTo>
                  <a:pt x="44" y="13"/>
                  <a:pt x="40" y="17"/>
                  <a:pt x="35" y="17"/>
                </a:cubicBezTo>
                <a:cubicBezTo>
                  <a:pt x="30" y="17"/>
                  <a:pt x="26" y="13"/>
                  <a:pt x="26" y="9"/>
                </a:cubicBezTo>
                <a:cubicBezTo>
                  <a:pt x="26" y="4"/>
                  <a:pt x="30" y="0"/>
                  <a:pt x="35" y="0"/>
                </a:cubicBezTo>
                <a:close/>
                <a:moveTo>
                  <a:pt x="44" y="49"/>
                </a:moveTo>
                <a:cubicBezTo>
                  <a:pt x="44" y="75"/>
                  <a:pt x="44" y="75"/>
                  <a:pt x="44" y="75"/>
                </a:cubicBezTo>
                <a:cubicBezTo>
                  <a:pt x="37" y="75"/>
                  <a:pt x="37" y="75"/>
                  <a:pt x="37" y="75"/>
                </a:cubicBezTo>
                <a:cubicBezTo>
                  <a:pt x="35" y="58"/>
                  <a:pt x="35" y="58"/>
                  <a:pt x="35" y="58"/>
                </a:cubicBezTo>
                <a:cubicBezTo>
                  <a:pt x="32" y="75"/>
                  <a:pt x="32" y="75"/>
                  <a:pt x="32" y="75"/>
                </a:cubicBezTo>
                <a:cubicBezTo>
                  <a:pt x="25" y="75"/>
                  <a:pt x="25" y="75"/>
                  <a:pt x="25" y="75"/>
                </a:cubicBezTo>
                <a:cubicBezTo>
                  <a:pt x="25" y="49"/>
                  <a:pt x="25" y="49"/>
                  <a:pt x="25" y="49"/>
                </a:cubicBezTo>
                <a:cubicBezTo>
                  <a:pt x="23" y="47"/>
                  <a:pt x="21" y="44"/>
                  <a:pt x="21" y="41"/>
                </a:cubicBezTo>
                <a:cubicBezTo>
                  <a:pt x="21" y="28"/>
                  <a:pt x="21" y="28"/>
                  <a:pt x="21" y="28"/>
                </a:cubicBezTo>
                <a:cubicBezTo>
                  <a:pt x="21" y="23"/>
                  <a:pt x="25" y="19"/>
                  <a:pt x="29" y="19"/>
                </a:cubicBezTo>
                <a:cubicBezTo>
                  <a:pt x="40" y="19"/>
                  <a:pt x="40" y="19"/>
                  <a:pt x="40" y="19"/>
                </a:cubicBezTo>
                <a:cubicBezTo>
                  <a:pt x="45" y="19"/>
                  <a:pt x="48" y="23"/>
                  <a:pt x="48" y="28"/>
                </a:cubicBezTo>
                <a:cubicBezTo>
                  <a:pt x="48" y="41"/>
                  <a:pt x="48" y="41"/>
                  <a:pt x="48" y="41"/>
                </a:cubicBezTo>
                <a:cubicBezTo>
                  <a:pt x="48" y="44"/>
                  <a:pt x="46" y="47"/>
                  <a:pt x="44" y="49"/>
                </a:cubicBezTo>
                <a:close/>
                <a:moveTo>
                  <a:pt x="21" y="50"/>
                </a:moveTo>
                <a:cubicBezTo>
                  <a:pt x="21" y="72"/>
                  <a:pt x="21" y="72"/>
                  <a:pt x="21" y="72"/>
                </a:cubicBezTo>
                <a:cubicBezTo>
                  <a:pt x="15" y="72"/>
                  <a:pt x="15" y="72"/>
                  <a:pt x="15" y="72"/>
                </a:cubicBezTo>
                <a:cubicBezTo>
                  <a:pt x="12" y="56"/>
                  <a:pt x="12" y="56"/>
                  <a:pt x="12" y="56"/>
                </a:cubicBezTo>
                <a:cubicBezTo>
                  <a:pt x="10" y="72"/>
                  <a:pt x="10" y="72"/>
                  <a:pt x="10" y="72"/>
                </a:cubicBezTo>
                <a:cubicBezTo>
                  <a:pt x="4" y="72"/>
                  <a:pt x="4" y="72"/>
                  <a:pt x="4" y="72"/>
                </a:cubicBezTo>
                <a:cubicBezTo>
                  <a:pt x="4" y="48"/>
                  <a:pt x="4" y="48"/>
                  <a:pt x="4" y="48"/>
                </a:cubicBezTo>
                <a:cubicBezTo>
                  <a:pt x="1" y="46"/>
                  <a:pt x="0" y="44"/>
                  <a:pt x="0" y="41"/>
                </a:cubicBezTo>
                <a:cubicBezTo>
                  <a:pt x="0" y="28"/>
                  <a:pt x="0" y="28"/>
                  <a:pt x="0" y="28"/>
                </a:cubicBezTo>
                <a:cubicBezTo>
                  <a:pt x="0" y="24"/>
                  <a:pt x="3" y="21"/>
                  <a:pt x="7" y="21"/>
                </a:cubicBezTo>
                <a:cubicBezTo>
                  <a:pt x="17" y="21"/>
                  <a:pt x="17" y="21"/>
                  <a:pt x="17" y="21"/>
                </a:cubicBezTo>
                <a:cubicBezTo>
                  <a:pt x="18" y="21"/>
                  <a:pt x="18" y="21"/>
                  <a:pt x="19" y="21"/>
                </a:cubicBezTo>
                <a:cubicBezTo>
                  <a:pt x="18" y="23"/>
                  <a:pt x="17" y="25"/>
                  <a:pt x="17" y="28"/>
                </a:cubicBezTo>
                <a:cubicBezTo>
                  <a:pt x="17" y="41"/>
                  <a:pt x="17" y="41"/>
                  <a:pt x="17" y="41"/>
                </a:cubicBezTo>
                <a:cubicBezTo>
                  <a:pt x="17" y="44"/>
                  <a:pt x="18" y="48"/>
                  <a:pt x="21" y="50"/>
                </a:cubicBezTo>
                <a:close/>
              </a:path>
            </a:pathLst>
          </a:custGeom>
          <a:solidFill>
            <a:schemeClr val="tx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2292" name="矩形 52"/>
          <p:cNvSpPr>
            <a:spLocks noChangeArrowheads="1"/>
          </p:cNvSpPr>
          <p:nvPr/>
        </p:nvSpPr>
        <p:spPr bwMode="auto">
          <a:xfrm>
            <a:off x="5648325" y="31750"/>
            <a:ext cx="3676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280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rPr>
              <a:t>The Coolest Design</a:t>
            </a:r>
          </a:p>
        </p:txBody>
      </p:sp>
      <p:sp>
        <p:nvSpPr>
          <p:cNvPr id="12293" name="矩形 53"/>
          <p:cNvSpPr>
            <a:spLocks noChangeArrowheads="1"/>
          </p:cNvSpPr>
          <p:nvPr/>
        </p:nvSpPr>
        <p:spPr bwMode="auto">
          <a:xfrm>
            <a:off x="4500563" y="482600"/>
            <a:ext cx="460851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r" eaLnBrk="1" hangingPunct="1">
              <a:spcBef>
                <a:spcPct val="0"/>
              </a:spcBef>
              <a:buFont typeface="Arial" panose="020B0604020202020204" pitchFamily="34" charset="0"/>
              <a:buNone/>
            </a:pPr>
            <a:r>
              <a:rPr lang="en-US" altLang="zh-CN" sz="100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rPr>
              <a:t>Lorem ipsum dolor sit amet, consectetur adipisicing elit, sed do eiusmod tempor incididunt ut labore et dolore magna aliqua.</a:t>
            </a:r>
            <a:endParaRPr lang="zh-CN" altLang="en-US" sz="1800">
              <a:latin typeface="Arial" panose="020B0604020202020204" pitchFamily="34" charset="0"/>
            </a:endParaRPr>
          </a:p>
        </p:txBody>
      </p:sp>
      <p:grpSp>
        <p:nvGrpSpPr>
          <p:cNvPr id="12294" name="组合 2"/>
          <p:cNvGrpSpPr/>
          <p:nvPr/>
        </p:nvGrpSpPr>
        <p:grpSpPr bwMode="auto">
          <a:xfrm>
            <a:off x="-1900238" y="868363"/>
            <a:ext cx="6427788" cy="6429375"/>
            <a:chOff x="0" y="0"/>
            <a:chExt cx="6428044" cy="6429600"/>
          </a:xfrm>
        </p:grpSpPr>
        <p:sp>
          <p:nvSpPr>
            <p:cNvPr id="12311" name="椭圆 15"/>
            <p:cNvSpPr>
              <a:spLocks noChangeArrowheads="1"/>
            </p:cNvSpPr>
            <p:nvPr/>
          </p:nvSpPr>
          <p:spPr bwMode="auto">
            <a:xfrm>
              <a:off x="0" y="0"/>
              <a:ext cx="6428044" cy="6429600"/>
            </a:xfrm>
            <a:prstGeom prst="ellipse">
              <a:avLst/>
            </a:prstGeom>
            <a:solidFill>
              <a:srgbClr val="92BEA2"/>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2312" name="椭圆 1"/>
            <p:cNvSpPr>
              <a:spLocks noChangeArrowheads="1"/>
            </p:cNvSpPr>
            <p:nvPr/>
          </p:nvSpPr>
          <p:spPr bwMode="auto">
            <a:xfrm>
              <a:off x="1159275" y="1119853"/>
              <a:ext cx="4176000" cy="4176464"/>
            </a:xfrm>
            <a:prstGeom prst="ellipse">
              <a:avLst/>
            </a:prstGeom>
            <a:solidFill>
              <a:srgbClr val="1976AF"/>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12295" name="矩形 17"/>
          <p:cNvSpPr>
            <a:spLocks noChangeArrowheads="1"/>
          </p:cNvSpPr>
          <p:nvPr/>
        </p:nvSpPr>
        <p:spPr bwMode="auto">
          <a:xfrm>
            <a:off x="4841875" y="2478088"/>
            <a:ext cx="34671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spcAft>
                <a:spcPts val="600"/>
              </a:spcAft>
              <a:buFont typeface="Arial" panose="020B0604020202020204" pitchFamily="34" charset="0"/>
              <a:buNone/>
            </a:pPr>
            <a:r>
              <a:rPr lang="en-US" altLang="zh-CN" sz="200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rPr>
              <a:t>Lorem ipsum dolor sit amet, consectetur adipisicing elit, sed do eiusmod tempor incididunt ut labore et dolore magna aliqua.</a:t>
            </a:r>
            <a:endParaRPr lang="zh-CN" altLang="en-US" sz="1800">
              <a:latin typeface="Arial" panose="020B0604020202020204" pitchFamily="34" charset="0"/>
            </a:endParaRPr>
          </a:p>
        </p:txBody>
      </p:sp>
      <p:sp>
        <p:nvSpPr>
          <p:cNvPr id="12296" name="矩形 18"/>
          <p:cNvSpPr>
            <a:spLocks noChangeArrowheads="1"/>
          </p:cNvSpPr>
          <p:nvPr/>
        </p:nvSpPr>
        <p:spPr bwMode="auto">
          <a:xfrm>
            <a:off x="4873625" y="1555750"/>
            <a:ext cx="2890838"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540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rPr>
              <a:t>Part 2</a:t>
            </a:r>
            <a:endParaRPr lang="zh-CN" altLang="en-US" sz="5400">
              <a:solidFill>
                <a:srgbClr val="000000"/>
              </a:solidFill>
              <a:latin typeface="时尚中黑简体" panose="01010104010101010101" pitchFamily="2" charset="-122"/>
              <a:ea typeface="时尚中黑简体" panose="01010104010101010101" pitchFamily="2" charset="-122"/>
              <a:sym typeface="时尚中黑简体" panose="01010104010101010101" pitchFamily="2" charset="-122"/>
            </a:endParaRPr>
          </a:p>
        </p:txBody>
      </p:sp>
      <p:grpSp>
        <p:nvGrpSpPr>
          <p:cNvPr id="12297" name="组合 3"/>
          <p:cNvGrpSpPr/>
          <p:nvPr/>
        </p:nvGrpSpPr>
        <p:grpSpPr bwMode="auto">
          <a:xfrm>
            <a:off x="8780463" y="3511550"/>
            <a:ext cx="774700" cy="774700"/>
            <a:chOff x="0" y="0"/>
            <a:chExt cx="6428044" cy="6429600"/>
          </a:xfrm>
        </p:grpSpPr>
        <p:sp>
          <p:nvSpPr>
            <p:cNvPr id="12309" name="椭圆 19"/>
            <p:cNvSpPr>
              <a:spLocks noChangeArrowheads="1"/>
            </p:cNvSpPr>
            <p:nvPr/>
          </p:nvSpPr>
          <p:spPr bwMode="auto">
            <a:xfrm>
              <a:off x="0" y="0"/>
              <a:ext cx="6428044" cy="6429600"/>
            </a:xfrm>
            <a:prstGeom prst="ellipse">
              <a:avLst/>
            </a:prstGeom>
            <a:solidFill>
              <a:srgbClr val="92BEA2"/>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2310" name="椭圆 20"/>
            <p:cNvSpPr>
              <a:spLocks noChangeArrowheads="1"/>
            </p:cNvSpPr>
            <p:nvPr/>
          </p:nvSpPr>
          <p:spPr bwMode="auto">
            <a:xfrm>
              <a:off x="1159275" y="1119853"/>
              <a:ext cx="4176000" cy="4176464"/>
            </a:xfrm>
            <a:prstGeom prst="ellipse">
              <a:avLst/>
            </a:prstGeom>
            <a:solidFill>
              <a:srgbClr val="1976AF"/>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12298" name="组合 22"/>
          <p:cNvGrpSpPr/>
          <p:nvPr/>
        </p:nvGrpSpPr>
        <p:grpSpPr bwMode="auto">
          <a:xfrm>
            <a:off x="7858125" y="1608138"/>
            <a:ext cx="515938" cy="515937"/>
            <a:chOff x="0" y="0"/>
            <a:chExt cx="6428044" cy="6429600"/>
          </a:xfrm>
        </p:grpSpPr>
        <p:sp>
          <p:nvSpPr>
            <p:cNvPr id="12307" name="椭圆 23"/>
            <p:cNvSpPr>
              <a:spLocks noChangeArrowheads="1"/>
            </p:cNvSpPr>
            <p:nvPr/>
          </p:nvSpPr>
          <p:spPr bwMode="auto">
            <a:xfrm>
              <a:off x="0" y="0"/>
              <a:ext cx="6428044" cy="6429600"/>
            </a:xfrm>
            <a:prstGeom prst="ellipse">
              <a:avLst/>
            </a:prstGeom>
            <a:solidFill>
              <a:srgbClr val="92BEA2"/>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2308" name="椭圆 24"/>
            <p:cNvSpPr>
              <a:spLocks noChangeArrowheads="1"/>
            </p:cNvSpPr>
            <p:nvPr/>
          </p:nvSpPr>
          <p:spPr bwMode="auto">
            <a:xfrm>
              <a:off x="1159275" y="1119853"/>
              <a:ext cx="4176000" cy="4176464"/>
            </a:xfrm>
            <a:prstGeom prst="ellipse">
              <a:avLst/>
            </a:prstGeom>
            <a:solidFill>
              <a:srgbClr val="1976AF"/>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12299" name="组合 25"/>
          <p:cNvGrpSpPr/>
          <p:nvPr/>
        </p:nvGrpSpPr>
        <p:grpSpPr bwMode="auto">
          <a:xfrm>
            <a:off x="4025900" y="955675"/>
            <a:ext cx="515938" cy="515938"/>
            <a:chOff x="0" y="0"/>
            <a:chExt cx="6428044" cy="6429600"/>
          </a:xfrm>
        </p:grpSpPr>
        <p:sp>
          <p:nvSpPr>
            <p:cNvPr id="12305" name="椭圆 26"/>
            <p:cNvSpPr>
              <a:spLocks noChangeArrowheads="1"/>
            </p:cNvSpPr>
            <p:nvPr/>
          </p:nvSpPr>
          <p:spPr bwMode="auto">
            <a:xfrm>
              <a:off x="0" y="0"/>
              <a:ext cx="6428044" cy="6429600"/>
            </a:xfrm>
            <a:prstGeom prst="ellipse">
              <a:avLst/>
            </a:prstGeom>
            <a:solidFill>
              <a:srgbClr val="92BEA2"/>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2306" name="椭圆 27"/>
            <p:cNvSpPr>
              <a:spLocks noChangeArrowheads="1"/>
            </p:cNvSpPr>
            <p:nvPr/>
          </p:nvSpPr>
          <p:spPr bwMode="auto">
            <a:xfrm>
              <a:off x="1159275" y="1119853"/>
              <a:ext cx="4176000" cy="4176464"/>
            </a:xfrm>
            <a:prstGeom prst="ellipse">
              <a:avLst/>
            </a:prstGeom>
            <a:solidFill>
              <a:srgbClr val="1976AF"/>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12300" name="矩形 4"/>
          <p:cNvSpPr>
            <a:spLocks noChangeArrowheads="1"/>
          </p:cNvSpPr>
          <p:nvPr/>
        </p:nvSpPr>
        <p:spPr bwMode="auto">
          <a:xfrm rot="-2275261">
            <a:off x="3335338" y="1565275"/>
            <a:ext cx="854075" cy="87313"/>
          </a:xfrm>
          <a:prstGeom prst="rect">
            <a:avLst/>
          </a:prstGeom>
          <a:solidFill>
            <a:srgbClr val="92BEA2"/>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2301" name="矩形 29"/>
          <p:cNvSpPr>
            <a:spLocks noChangeArrowheads="1"/>
          </p:cNvSpPr>
          <p:nvPr/>
        </p:nvSpPr>
        <p:spPr bwMode="auto">
          <a:xfrm rot="491608">
            <a:off x="4443413" y="1458913"/>
            <a:ext cx="3540125" cy="55562"/>
          </a:xfrm>
          <a:prstGeom prst="rect">
            <a:avLst/>
          </a:prstGeom>
          <a:solidFill>
            <a:srgbClr val="92BEA2"/>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2302" name="矩形 30"/>
          <p:cNvSpPr>
            <a:spLocks noChangeArrowheads="1"/>
          </p:cNvSpPr>
          <p:nvPr/>
        </p:nvSpPr>
        <p:spPr bwMode="auto">
          <a:xfrm rot="3917743" flipV="1">
            <a:off x="7716044" y="2821781"/>
            <a:ext cx="1822450" cy="90488"/>
          </a:xfrm>
          <a:prstGeom prst="rect">
            <a:avLst/>
          </a:prstGeom>
          <a:solidFill>
            <a:srgbClr val="92BEA2"/>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2303" name="矩形 32"/>
          <p:cNvSpPr>
            <a:spLocks noChangeArrowheads="1"/>
          </p:cNvSpPr>
          <p:nvPr/>
        </p:nvSpPr>
        <p:spPr bwMode="auto">
          <a:xfrm rot="-663710">
            <a:off x="4238625" y="4346575"/>
            <a:ext cx="4702175" cy="238125"/>
          </a:xfrm>
          <a:prstGeom prst="rect">
            <a:avLst/>
          </a:prstGeom>
          <a:solidFill>
            <a:srgbClr val="92BEA2"/>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pic>
        <p:nvPicPr>
          <p:cNvPr id="12304" name="图片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788" y="2438400"/>
            <a:ext cx="2146300" cy="255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theme/theme1.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时尚中黑简体"/>
        <a:ea typeface="时尚中黑简体"/>
        <a:cs typeface=""/>
      </a:majorFont>
      <a:minorFont>
        <a:latin typeface="时尚中黑简体"/>
        <a:ea typeface="时尚中黑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1719</Words>
  <Application>Microsoft Office PowerPoint</Application>
  <PresentationFormat>全屏显示(16:9)</PresentationFormat>
  <Paragraphs>248</Paragraphs>
  <Slides>20</Slides>
  <Notes>0</Notes>
  <HiddenSlides>0</HiddenSlides>
  <MMClips>0</MMClips>
  <ScaleCrop>false</ScaleCrop>
  <HeadingPairs>
    <vt:vector size="6" baseType="variant">
      <vt:variant>
        <vt:lpstr>已用的字体</vt:lpstr>
      </vt:variant>
      <vt:variant>
        <vt:i4>4</vt:i4>
      </vt:variant>
      <vt:variant>
        <vt:lpstr>主题</vt:lpstr>
      </vt:variant>
      <vt:variant>
        <vt:i4>3</vt:i4>
      </vt:variant>
      <vt:variant>
        <vt:lpstr>幻灯片标题</vt:lpstr>
      </vt:variant>
      <vt:variant>
        <vt:i4>20</vt:i4>
      </vt:variant>
    </vt:vector>
  </HeadingPairs>
  <TitlesOfParts>
    <vt:vector size="27" baseType="lpstr">
      <vt:lpstr>时尚中黑简体</vt:lpstr>
      <vt:lpstr>宋体</vt:lpstr>
      <vt:lpstr>Arial</vt:lpstr>
      <vt:lpstr>Calibri</vt:lpstr>
      <vt:lpstr>Office 主题</vt:lpstr>
      <vt:lpstr>1_Office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dc:description>http://www.ypppt.com/</dc:description>
  <cp:lastModifiedBy>天 下</cp:lastModifiedBy>
  <cp:revision>148</cp:revision>
  <dcterms:created xsi:type="dcterms:W3CDTF">2013-10-01T16:10:00Z</dcterms:created>
  <dcterms:modified xsi:type="dcterms:W3CDTF">2021-01-04T15:23:36Z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