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37"/>
  </p:notesMasterIdLst>
  <p:sldIdLst>
    <p:sldId id="256" r:id="rId14"/>
    <p:sldId id="257" r:id="rId15"/>
    <p:sldId id="260" r:id="rId16"/>
    <p:sldId id="266" r:id="rId17"/>
    <p:sldId id="258" r:id="rId18"/>
    <p:sldId id="259" r:id="rId19"/>
    <p:sldId id="281" r:id="rId20"/>
    <p:sldId id="274" r:id="rId21"/>
    <p:sldId id="262" r:id="rId22"/>
    <p:sldId id="280" r:id="rId23"/>
    <p:sldId id="261" r:id="rId24"/>
    <p:sldId id="276" r:id="rId25"/>
    <p:sldId id="282" r:id="rId26"/>
    <p:sldId id="267" r:id="rId27"/>
    <p:sldId id="265" r:id="rId28"/>
    <p:sldId id="263" r:id="rId29"/>
    <p:sldId id="275" r:id="rId30"/>
    <p:sldId id="277" r:id="rId31"/>
    <p:sldId id="271" r:id="rId32"/>
    <p:sldId id="278" r:id="rId33"/>
    <p:sldId id="279" r:id="rId34"/>
    <p:sldId id="269" r:id="rId35"/>
    <p:sldId id="273" r:id="rId3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536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fld id="{0A9FDEA1-8EF4-4EA4-BA90-D834535BB760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/>
              <a:t>标题字体为：华康海报体</a:t>
            </a:r>
            <a:r>
              <a:rPr lang="en-US" altLang="zh-CN"/>
              <a:t>  </a:t>
            </a:r>
            <a:r>
              <a:rPr lang="zh-CN" altLang="en-US"/>
              <a:t>教程在最后一页哦</a:t>
            </a:r>
          </a:p>
        </p:txBody>
      </p:sp>
      <p:sp>
        <p:nvSpPr>
          <p:cNvPr id="1741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E6A8C29-8C42-49D0-98E5-35908215CDCC}" type="slidenum">
              <a:rPr lang="zh-CN" altLang="en-US" sz="1200"/>
              <a:t>2</a:t>
            </a:fld>
            <a:endParaRPr lang="zh-CN" altLang="en-US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2DA26-3E13-458F-BC0D-4FD580FD7E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B7772-1007-49C1-A388-DB2B8F1575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34963-9467-4F53-AC96-21172048556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C1347-1928-4FA7-9A1B-35B01EC560B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17489-BF51-4BAD-992A-90B591EB89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4472A-A8E8-415F-8FA5-63DB6A8CE2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A9D78-DE2E-414C-B31A-A91BA5E6E4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1E07E-8D1A-470D-A0B3-D95E3021E8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E5EC0-477F-4628-AB87-7F3F88434F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7AE5A-16D5-46EB-B24C-06FBFC622F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2295A-2A7C-4120-AF04-6D137D2D26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AD984-F0DE-4634-8637-B0F29D0157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87B01-8368-4607-8E9F-E4EC7E2BD4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3A981-CCBE-4792-9F0D-9056C01530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5BDF4-6251-4543-B582-05532C94A5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2E044-1374-4825-9AF6-C52E56FEA8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F5C8F-A03B-4572-95CB-9F773C8286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04B66-C75E-4DD8-9276-642EC91206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EC104-7949-434A-ADBF-BD018396D3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0DD1D-4C8C-4535-B45F-9466051924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8FDB7-B0CB-4E9A-B8E4-BAD99088C9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04B48-2DE0-42BC-A65B-02AF488B57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8BE97-481B-45C1-86BE-B5481DFEDC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308B6-1D32-420C-B2A8-8F48177B1A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B21E2-9A4F-41D1-A6F8-7380AC5545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655C6-4C2D-4EA9-A0FD-5C83107982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93585-5115-4138-9075-0794D9643D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317F3-D266-4630-900D-B65B37670B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A7D61-3808-494B-9A29-D1D1B737D8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12FB1-B89D-42A2-B2C4-FC86978D80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6F5C3-3B8A-4ADE-9B69-7DCAD5CDC0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61597-CE91-4935-BC5C-EA6B487AB4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91CC3-3749-4ABC-9CD9-3ED7F0912D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85C8D-CE75-4478-B3CF-67B915AC4A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2D10C-518B-458D-8E3B-F3B07BA5E9B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C9374-129D-4013-AB65-EE2A7D6DE6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93455-54F4-4A0D-8A2B-05EC4A67B7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57F22-9AAB-4F5A-A4E1-B233B5791B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D12EB-8A1F-447C-B913-E98C79F892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8B6DA-5444-4C6E-9C08-6EA04B5601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29F02-0148-4905-AAE9-6E014910AE7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90361-3284-4453-9E2A-EC1B99FFBD6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18F4C-8E3A-4143-936B-B2168E5430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48084-8C8E-4137-9DF1-7093E75B31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BF280-3505-4BAD-B6C2-5996A22554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2A47D-7121-4DD0-A3ED-591E82C160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14908-21ED-4BDF-A7C3-16B8025654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4C0FB-0140-44B0-91EE-21F208A94F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97F68-23ED-47D5-9CAA-E09A76CD4C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37A0B-82DC-4E24-AB97-5CEF2C4947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4993D-BD47-4611-A033-7169A20B58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2B6C8-F8E2-4BA8-B477-8722FB03CB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AE975-1C67-43AB-998A-1F8AED9189F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2B242-5854-4E5A-A622-7ED5EFFD9C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270FA-6E12-4311-B45D-E53A4B1814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870D3-0886-46E2-A515-6B43AD7D1D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A7F05-D1E5-4868-B608-1CAC49EBCF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E79B8-2941-4737-9F29-3B72783C9E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CAC81-47FE-4021-B548-48DAD92C92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A5587-9702-4301-9A66-043D259A68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FF6D9-71A8-4F83-B423-8A2FCD87F2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148E1-AD59-4A62-86A6-17A67B5421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3010C-2AF6-4C30-B9A2-0219291511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24448-10DC-4CC4-BA17-68A4F5BF56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452B3-9592-4CD8-B8AC-6C6CF6EB882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F5F92-696B-4DA9-A8DE-EEC38DF9D5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96A97-57BE-426F-A8C5-BB5A26496E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CCB4D-6C85-4598-8476-CBB8A4041F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20593-7B3C-4FBA-9524-A020CBB2BB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A0B00-1CB9-419B-8FF1-9F6418A101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F9A83-59D2-4E84-8BE0-2FD23E045D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5EF56-57F7-4DE4-8714-B95670686D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ABCB6-B419-47A8-B0F1-8A5190C953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1B1CC-BAC1-4740-880E-E37FEE0AD4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4DCA-9CEE-4E6E-90C9-1D8F519F07F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DFE4A-47E5-4C3D-A583-1C90BBFB872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7DB8-64A8-4CEE-9F11-7E87E8D0F8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21877-CA2E-484C-B9E0-81C4EFF995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40EC5-215F-4B28-9441-DB6D8E0BC0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16043-7386-44FC-9DD4-7DD3AAFA74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49FB5-57E7-4072-8D4F-8C6093F236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CAA1F-7639-4071-9514-F0AB594978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6CB9E-E5DA-4D29-B788-E35C8ECA99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07359-10E5-45F2-A8D8-A521C104C4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40688-9037-4CB2-B48A-C11031B4FE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E4B95-926A-4870-A77C-2E99822257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5DA08-DCA8-425B-801C-E8959D6E48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4FDB8-DB0A-42ED-8F1D-888BCAB946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1246E-A000-46B9-8598-31DFD93B56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CCF3A-4F8D-4DEC-A87F-73BA81692F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DDAB-26A0-4B25-8BE5-57DC8C9B999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40D17-2360-464C-B7A6-D2E16F3A8F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D9264-2CA6-4DEE-BA84-CDCDC1536F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5F869-D53E-48C8-B73A-25DF0324AF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95AA4-D0D4-4169-87F3-445977F8CC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9B948-713D-4A82-BB12-FF53AA8809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266BC-AFAC-4922-806F-24312E5E8A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4CDAF-D88C-468E-AD33-0DDCC09250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89B74-79F3-48D4-B1BF-65639DF674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6A869-8F8B-4BBF-ADF7-636F041C94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FD15B-060E-4A7E-8C50-34BFB9437B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92899-9E72-43A6-BCD6-1EB85956F8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A8A3E-2BAA-4EAF-8D59-D96318BBE3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A5C0B-B951-4DC3-AB06-A033FE5BE5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376F0-B011-4CE8-AA80-722D888851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69331-88D5-4095-B76E-73255784D7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DFE7A-7C3A-4565-9849-764E2CB8A2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4F130-B4DF-4B02-A149-99F8AD89C9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FBCBD-4A0B-4B3B-B1B3-4935DFA359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E6A8A-06E1-410A-BCA2-465CBFDFEBD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33EE8-533A-4871-B0BF-9A8C4D597C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FA8CD-36D4-433C-9888-43ED9091EA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7159B-C0A9-4DC3-9A86-C4F8FE8700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F9649-6825-4F22-AA6D-6B1080F015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B555D-CEA3-4061-A601-57E3E317C8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30C10-3A39-4902-B69F-D658D5304E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A5609-3124-4CAC-BB00-477B7659F4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EE741-B317-4910-9B2F-999E9B64E9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1BBBA-BAD0-4E0D-95F6-6410DF6276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29EA0-4132-4678-8F36-5E9739D5AA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E7378-7413-45A1-8859-B0E8DE8130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C1344-1E10-4AFA-8BFB-D48752185E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57E2A-EC19-44F3-949B-26BBFB6242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E8F49-00AA-4000-991B-3C0055DB0D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BCF2F-205C-4CD3-89B2-E301CB433F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A59D9-ED9E-4616-A035-939DDFF15F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E1D27-3131-4829-B398-34EA148755A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E640F-D19B-466A-BC7B-DD60D80AAD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73E0B-CE1A-4BCE-9674-37773601B9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8F111-C52A-4209-B7B0-50C4F27F65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2A3CF-3E7F-4585-86B4-F5F2D12317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641EB-D009-48F9-AE35-A1D4F46AF0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AF3FB-E3E6-4672-8E34-51A04C1BA7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7DF11-23A0-49A9-AFB2-16BD6D5375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6D9BF-3CD9-4C4F-8C7D-2301C8B403F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F43AB-D3F8-442B-BCB3-E229CB796F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51674-C5A3-447F-BE7B-541F4BD6EA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8D46F-ADB1-40BE-ACEB-3CF117E6BA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5B10B-6038-4C8D-81B5-D572CB1A62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34392-CFA3-4707-B115-BFD5FD9C1B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6BD07-DB79-44F4-B7DF-03E68FA245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D1F00-643D-4988-8B92-1255096B70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49270-5EB2-474B-B664-28D5ABC118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7310AA70-8114-4617-BAA4-2B58F86EAE05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387E3302-60AD-443A-934B-13396E1B661B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46A8092D-E4A6-4A83-B1D1-7EB91229E14D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D3751664-84EF-4503-83A6-5F2C0D29E6BE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434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4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20381EDC-ED69-4A63-9548-B9AB87A36FFE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cs typeface="+mn-ea"/>
              </a:defRPr>
            </a:lvl1pPr>
          </a:lstStyle>
          <a:p>
            <a:fld id="{5163F0F5-F6CE-4778-9FCC-36F700BC1DED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C114FF89-D034-41B1-AEE8-569C66582D30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B388BAC5-9589-4351-B3BC-8BAD13BEF1EA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614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14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0C6E17A7-C04A-4D76-8105-D21DA2A7D1AC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7172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3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B2803573-9AFC-4041-9D4A-2AED72010ECE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819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19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354A3B16-C441-45A3-AAEF-35FF71DE2F80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9220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9221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C751037F-D632-483D-90AE-AB54FE11EE0A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4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t>2021/1/4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24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737C1DD8-2F53-466A-84D6-7AF488C0580B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"/>
          <a:stretch>
            <a:fillRect/>
          </a:stretch>
        </p:blipFill>
        <p:spPr bwMode="auto">
          <a:xfrm>
            <a:off x="679450" y="0"/>
            <a:ext cx="1086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723900"/>
            <a:ext cx="61642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"/>
          <a:stretch>
            <a:fillRect/>
          </a:stretch>
        </p:blipFill>
        <p:spPr bwMode="auto">
          <a:xfrm>
            <a:off x="8072438" y="1511300"/>
            <a:ext cx="329565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/>
          <a:stretch>
            <a:fillRect/>
          </a:stretch>
        </p:blipFill>
        <p:spPr bwMode="auto">
          <a:xfrm>
            <a:off x="4418013" y="1528763"/>
            <a:ext cx="3294062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r="8479"/>
          <a:stretch>
            <a:fillRect/>
          </a:stretch>
        </p:blipFill>
        <p:spPr bwMode="auto">
          <a:xfrm>
            <a:off x="758825" y="1528763"/>
            <a:ext cx="329882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24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6630" name="矩形 8"/>
          <p:cNvSpPr>
            <a:spLocks noChangeArrowheads="1"/>
          </p:cNvSpPr>
          <p:nvPr/>
        </p:nvSpPr>
        <p:spPr bwMode="auto">
          <a:xfrm>
            <a:off x="2206625" y="2967038"/>
            <a:ext cx="1851025" cy="500062"/>
          </a:xfrm>
          <a:prstGeom prst="rect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1" name="矩形 9"/>
          <p:cNvSpPr>
            <a:spLocks noChangeArrowheads="1"/>
          </p:cNvSpPr>
          <p:nvPr/>
        </p:nvSpPr>
        <p:spPr bwMode="auto">
          <a:xfrm>
            <a:off x="5861050" y="2967038"/>
            <a:ext cx="1852613" cy="500062"/>
          </a:xfrm>
          <a:prstGeom prst="rect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26632" name="矩形 10"/>
          <p:cNvSpPr>
            <a:spLocks noChangeArrowheads="1"/>
          </p:cNvSpPr>
          <p:nvPr/>
        </p:nvSpPr>
        <p:spPr bwMode="auto">
          <a:xfrm>
            <a:off x="9517063" y="2967038"/>
            <a:ext cx="1851025" cy="500062"/>
          </a:xfrm>
          <a:prstGeom prst="rect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26633" name="文本框 11"/>
          <p:cNvSpPr txBox="1">
            <a:spLocks noChangeArrowheads="1"/>
          </p:cNvSpPr>
          <p:nvPr/>
        </p:nvSpPr>
        <p:spPr bwMode="auto">
          <a:xfrm>
            <a:off x="762000" y="4075113"/>
            <a:ext cx="34559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26634" name="文本框 12"/>
          <p:cNvSpPr txBox="1">
            <a:spLocks noChangeArrowheads="1"/>
          </p:cNvSpPr>
          <p:nvPr/>
        </p:nvSpPr>
        <p:spPr bwMode="auto">
          <a:xfrm>
            <a:off x="4710113" y="4983163"/>
            <a:ext cx="33623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26635" name="文本框 13"/>
          <p:cNvSpPr txBox="1">
            <a:spLocks noChangeArrowheads="1"/>
          </p:cNvSpPr>
          <p:nvPr/>
        </p:nvSpPr>
        <p:spPr bwMode="auto">
          <a:xfrm>
            <a:off x="8439150" y="4983163"/>
            <a:ext cx="33639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grpSp>
        <p:nvGrpSpPr>
          <p:cNvPr id="26636" name="组合 14"/>
          <p:cNvGrpSpPr/>
          <p:nvPr/>
        </p:nvGrpSpPr>
        <p:grpSpPr bwMode="auto">
          <a:xfrm>
            <a:off x="4784725" y="4075113"/>
            <a:ext cx="757238" cy="757237"/>
            <a:chOff x="0" y="0"/>
            <a:chExt cx="907941" cy="907941"/>
          </a:xfrm>
        </p:grpSpPr>
        <p:sp>
          <p:nvSpPr>
            <p:cNvPr id="26637" name="椭圆 15"/>
            <p:cNvSpPr>
              <a:spLocks noChangeArrowheads="1"/>
            </p:cNvSpPr>
            <p:nvPr/>
          </p:nvSpPr>
          <p:spPr bwMode="auto">
            <a:xfrm>
              <a:off x="0" y="0"/>
              <a:ext cx="907941" cy="907941"/>
            </a:xfrm>
            <a:prstGeom prst="ellipse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38" name="Freeform 293"/>
            <p:cNvSpPr>
              <a:spLocks noEditPoints="1" noChangeArrowheads="1"/>
            </p:cNvSpPr>
            <p:nvPr/>
          </p:nvSpPr>
          <p:spPr bwMode="auto">
            <a:xfrm>
              <a:off x="170602" y="241245"/>
              <a:ext cx="566737" cy="425450"/>
            </a:xfrm>
            <a:custGeom>
              <a:avLst/>
              <a:gdLst>
                <a:gd name="T0" fmla="*/ 3 w 236"/>
                <a:gd name="T1" fmla="*/ 55 h 177"/>
                <a:gd name="T2" fmla="*/ 15 w 236"/>
                <a:gd name="T3" fmla="*/ 80 h 177"/>
                <a:gd name="T4" fmla="*/ 25 w 236"/>
                <a:gd name="T5" fmla="*/ 83 h 177"/>
                <a:gd name="T6" fmla="*/ 59 w 236"/>
                <a:gd name="T7" fmla="*/ 74 h 177"/>
                <a:gd name="T8" fmla="*/ 66 w 236"/>
                <a:gd name="T9" fmla="*/ 66 h 177"/>
                <a:gd name="T10" fmla="*/ 66 w 236"/>
                <a:gd name="T11" fmla="*/ 47 h 177"/>
                <a:gd name="T12" fmla="*/ 170 w 236"/>
                <a:gd name="T13" fmla="*/ 47 h 177"/>
                <a:gd name="T14" fmla="*/ 169 w 236"/>
                <a:gd name="T15" fmla="*/ 66 h 177"/>
                <a:gd name="T16" fmla="*/ 176 w 236"/>
                <a:gd name="T17" fmla="*/ 74 h 177"/>
                <a:gd name="T18" fmla="*/ 211 w 236"/>
                <a:gd name="T19" fmla="*/ 83 h 177"/>
                <a:gd name="T20" fmla="*/ 220 w 236"/>
                <a:gd name="T21" fmla="*/ 80 h 177"/>
                <a:gd name="T22" fmla="*/ 232 w 236"/>
                <a:gd name="T23" fmla="*/ 55 h 177"/>
                <a:gd name="T24" fmla="*/ 229 w 236"/>
                <a:gd name="T25" fmla="*/ 42 h 177"/>
                <a:gd name="T26" fmla="*/ 6 w 236"/>
                <a:gd name="T27" fmla="*/ 42 h 177"/>
                <a:gd name="T28" fmla="*/ 3 w 236"/>
                <a:gd name="T29" fmla="*/ 55 h 177"/>
                <a:gd name="T30" fmla="*/ 82 w 236"/>
                <a:gd name="T31" fmla="*/ 55 h 177"/>
                <a:gd name="T32" fmla="*/ 119 w 236"/>
                <a:gd name="T33" fmla="*/ 50 h 177"/>
                <a:gd name="T34" fmla="*/ 155 w 236"/>
                <a:gd name="T35" fmla="*/ 55 h 177"/>
                <a:gd name="T36" fmla="*/ 155 w 236"/>
                <a:gd name="T37" fmla="*/ 74 h 177"/>
                <a:gd name="T38" fmla="*/ 166 w 236"/>
                <a:gd name="T39" fmla="*/ 86 h 177"/>
                <a:gd name="T40" fmla="*/ 196 w 236"/>
                <a:gd name="T41" fmla="*/ 92 h 177"/>
                <a:gd name="T42" fmla="*/ 205 w 236"/>
                <a:gd name="T43" fmla="*/ 103 h 177"/>
                <a:gd name="T44" fmla="*/ 205 w 236"/>
                <a:gd name="T45" fmla="*/ 158 h 177"/>
                <a:gd name="T46" fmla="*/ 119 w 236"/>
                <a:gd name="T47" fmla="*/ 158 h 177"/>
                <a:gd name="T48" fmla="*/ 32 w 236"/>
                <a:gd name="T49" fmla="*/ 158 h 177"/>
                <a:gd name="T50" fmla="*/ 32 w 236"/>
                <a:gd name="T51" fmla="*/ 103 h 177"/>
                <a:gd name="T52" fmla="*/ 42 w 236"/>
                <a:gd name="T53" fmla="*/ 92 h 177"/>
                <a:gd name="T54" fmla="*/ 72 w 236"/>
                <a:gd name="T55" fmla="*/ 86 h 177"/>
                <a:gd name="T56" fmla="*/ 82 w 236"/>
                <a:gd name="T57" fmla="*/ 74 h 177"/>
                <a:gd name="T58" fmla="*/ 82 w 236"/>
                <a:gd name="T59" fmla="*/ 55 h 177"/>
                <a:gd name="T60" fmla="*/ 119 w 236"/>
                <a:gd name="T61" fmla="*/ 77 h 177"/>
                <a:gd name="T62" fmla="*/ 144 w 236"/>
                <a:gd name="T63" fmla="*/ 87 h 177"/>
                <a:gd name="T64" fmla="*/ 155 w 236"/>
                <a:gd name="T65" fmla="*/ 112 h 177"/>
                <a:gd name="T66" fmla="*/ 151 w 236"/>
                <a:gd name="T67" fmla="*/ 128 h 177"/>
                <a:gd name="T68" fmla="*/ 137 w 236"/>
                <a:gd name="T69" fmla="*/ 121 h 177"/>
                <a:gd name="T70" fmla="*/ 139 w 236"/>
                <a:gd name="T71" fmla="*/ 112 h 177"/>
                <a:gd name="T72" fmla="*/ 133 w 236"/>
                <a:gd name="T73" fmla="*/ 98 h 177"/>
                <a:gd name="T74" fmla="*/ 119 w 236"/>
                <a:gd name="T75" fmla="*/ 92 h 177"/>
                <a:gd name="T76" fmla="*/ 105 w 236"/>
                <a:gd name="T77" fmla="*/ 98 h 177"/>
                <a:gd name="T78" fmla="*/ 99 w 236"/>
                <a:gd name="T79" fmla="*/ 112 h 177"/>
                <a:gd name="T80" fmla="*/ 105 w 236"/>
                <a:gd name="T81" fmla="*/ 126 h 177"/>
                <a:gd name="T82" fmla="*/ 119 w 236"/>
                <a:gd name="T83" fmla="*/ 132 h 177"/>
                <a:gd name="T84" fmla="*/ 132 w 236"/>
                <a:gd name="T85" fmla="*/ 127 h 177"/>
                <a:gd name="T86" fmla="*/ 143 w 236"/>
                <a:gd name="T87" fmla="*/ 138 h 177"/>
                <a:gd name="T88" fmla="*/ 119 w 236"/>
                <a:gd name="T89" fmla="*/ 147 h 177"/>
                <a:gd name="T90" fmla="*/ 94 w 236"/>
                <a:gd name="T91" fmla="*/ 137 h 177"/>
                <a:gd name="T92" fmla="*/ 84 w 236"/>
                <a:gd name="T93" fmla="*/ 112 h 177"/>
                <a:gd name="T94" fmla="*/ 94 w 236"/>
                <a:gd name="T95" fmla="*/ 87 h 177"/>
                <a:gd name="T96" fmla="*/ 119 w 236"/>
                <a:gd name="T97" fmla="*/ 77 h 177"/>
                <a:gd name="T98" fmla="*/ 194 w 236"/>
                <a:gd name="T99" fmla="*/ 162 h 177"/>
                <a:gd name="T100" fmla="*/ 173 w 236"/>
                <a:gd name="T101" fmla="*/ 162 h 177"/>
                <a:gd name="T102" fmla="*/ 173 w 236"/>
                <a:gd name="T103" fmla="*/ 177 h 177"/>
                <a:gd name="T104" fmla="*/ 188 w 236"/>
                <a:gd name="T105" fmla="*/ 177 h 177"/>
                <a:gd name="T106" fmla="*/ 194 w 236"/>
                <a:gd name="T107" fmla="*/ 162 h 177"/>
                <a:gd name="T108" fmla="*/ 44 w 236"/>
                <a:gd name="T109" fmla="*/ 162 h 177"/>
                <a:gd name="T110" fmla="*/ 65 w 236"/>
                <a:gd name="T111" fmla="*/ 162 h 177"/>
                <a:gd name="T112" fmla="*/ 65 w 236"/>
                <a:gd name="T113" fmla="*/ 177 h 177"/>
                <a:gd name="T114" fmla="*/ 50 w 236"/>
                <a:gd name="T115" fmla="*/ 177 h 177"/>
                <a:gd name="T116" fmla="*/ 44 w 236"/>
                <a:gd name="T117" fmla="*/ 1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6" h="177">
                  <a:moveTo>
                    <a:pt x="3" y="55"/>
                  </a:moveTo>
                  <a:cubicBezTo>
                    <a:pt x="7" y="63"/>
                    <a:pt x="11" y="71"/>
                    <a:pt x="15" y="80"/>
                  </a:cubicBezTo>
                  <a:cubicBezTo>
                    <a:pt x="17" y="83"/>
                    <a:pt x="20" y="84"/>
                    <a:pt x="25" y="83"/>
                  </a:cubicBezTo>
                  <a:cubicBezTo>
                    <a:pt x="36" y="80"/>
                    <a:pt x="48" y="77"/>
                    <a:pt x="59" y="74"/>
                  </a:cubicBezTo>
                  <a:cubicBezTo>
                    <a:pt x="64" y="72"/>
                    <a:pt x="66" y="69"/>
                    <a:pt x="66" y="66"/>
                  </a:cubicBezTo>
                  <a:cubicBezTo>
                    <a:pt x="66" y="60"/>
                    <a:pt x="66" y="53"/>
                    <a:pt x="66" y="47"/>
                  </a:cubicBezTo>
                  <a:cubicBezTo>
                    <a:pt x="96" y="33"/>
                    <a:pt x="139" y="33"/>
                    <a:pt x="170" y="47"/>
                  </a:cubicBezTo>
                  <a:cubicBezTo>
                    <a:pt x="170" y="53"/>
                    <a:pt x="169" y="60"/>
                    <a:pt x="169" y="66"/>
                  </a:cubicBezTo>
                  <a:cubicBezTo>
                    <a:pt x="169" y="69"/>
                    <a:pt x="171" y="72"/>
                    <a:pt x="176" y="74"/>
                  </a:cubicBezTo>
                  <a:cubicBezTo>
                    <a:pt x="188" y="77"/>
                    <a:pt x="199" y="80"/>
                    <a:pt x="211" y="83"/>
                  </a:cubicBezTo>
                  <a:cubicBezTo>
                    <a:pt x="215" y="84"/>
                    <a:pt x="219" y="83"/>
                    <a:pt x="220" y="80"/>
                  </a:cubicBezTo>
                  <a:cubicBezTo>
                    <a:pt x="224" y="71"/>
                    <a:pt x="228" y="63"/>
                    <a:pt x="232" y="55"/>
                  </a:cubicBezTo>
                  <a:cubicBezTo>
                    <a:pt x="236" y="48"/>
                    <a:pt x="234" y="45"/>
                    <a:pt x="229" y="42"/>
                  </a:cubicBezTo>
                  <a:cubicBezTo>
                    <a:pt x="155" y="0"/>
                    <a:pt x="81" y="0"/>
                    <a:pt x="6" y="42"/>
                  </a:cubicBezTo>
                  <a:cubicBezTo>
                    <a:pt x="1" y="45"/>
                    <a:pt x="0" y="48"/>
                    <a:pt x="3" y="55"/>
                  </a:cubicBezTo>
                  <a:close/>
                  <a:moveTo>
                    <a:pt x="82" y="55"/>
                  </a:moveTo>
                  <a:cubicBezTo>
                    <a:pt x="94" y="51"/>
                    <a:pt x="106" y="49"/>
                    <a:pt x="119" y="50"/>
                  </a:cubicBezTo>
                  <a:cubicBezTo>
                    <a:pt x="131" y="49"/>
                    <a:pt x="143" y="51"/>
                    <a:pt x="155" y="55"/>
                  </a:cubicBezTo>
                  <a:cubicBezTo>
                    <a:pt x="155" y="62"/>
                    <a:pt x="155" y="68"/>
                    <a:pt x="155" y="74"/>
                  </a:cubicBezTo>
                  <a:cubicBezTo>
                    <a:pt x="156" y="82"/>
                    <a:pt x="160" y="85"/>
                    <a:pt x="166" y="86"/>
                  </a:cubicBezTo>
                  <a:cubicBezTo>
                    <a:pt x="176" y="88"/>
                    <a:pt x="186" y="90"/>
                    <a:pt x="196" y="92"/>
                  </a:cubicBezTo>
                  <a:cubicBezTo>
                    <a:pt x="202" y="93"/>
                    <a:pt x="206" y="97"/>
                    <a:pt x="205" y="103"/>
                  </a:cubicBezTo>
                  <a:cubicBezTo>
                    <a:pt x="205" y="122"/>
                    <a:pt x="205" y="140"/>
                    <a:pt x="205" y="158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2" y="140"/>
                    <a:pt x="32" y="122"/>
                    <a:pt x="32" y="103"/>
                  </a:cubicBezTo>
                  <a:cubicBezTo>
                    <a:pt x="32" y="97"/>
                    <a:pt x="36" y="93"/>
                    <a:pt x="42" y="92"/>
                  </a:cubicBezTo>
                  <a:cubicBezTo>
                    <a:pt x="52" y="90"/>
                    <a:pt x="62" y="88"/>
                    <a:pt x="72" y="86"/>
                  </a:cubicBezTo>
                  <a:cubicBezTo>
                    <a:pt x="78" y="85"/>
                    <a:pt x="82" y="82"/>
                    <a:pt x="82" y="74"/>
                  </a:cubicBezTo>
                  <a:cubicBezTo>
                    <a:pt x="82" y="68"/>
                    <a:pt x="82" y="62"/>
                    <a:pt x="82" y="55"/>
                  </a:cubicBezTo>
                  <a:close/>
                  <a:moveTo>
                    <a:pt x="119" y="77"/>
                  </a:moveTo>
                  <a:cubicBezTo>
                    <a:pt x="129" y="77"/>
                    <a:pt x="138" y="81"/>
                    <a:pt x="144" y="87"/>
                  </a:cubicBezTo>
                  <a:cubicBezTo>
                    <a:pt x="151" y="93"/>
                    <a:pt x="155" y="102"/>
                    <a:pt x="155" y="112"/>
                  </a:cubicBezTo>
                  <a:cubicBezTo>
                    <a:pt x="155" y="118"/>
                    <a:pt x="153" y="123"/>
                    <a:pt x="151" y="128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8" y="119"/>
                    <a:pt x="139" y="115"/>
                    <a:pt x="139" y="112"/>
                  </a:cubicBezTo>
                  <a:cubicBezTo>
                    <a:pt x="139" y="106"/>
                    <a:pt x="137" y="102"/>
                    <a:pt x="133" y="98"/>
                  </a:cubicBezTo>
                  <a:cubicBezTo>
                    <a:pt x="130" y="94"/>
                    <a:pt x="125" y="92"/>
                    <a:pt x="119" y="92"/>
                  </a:cubicBezTo>
                  <a:cubicBezTo>
                    <a:pt x="114" y="92"/>
                    <a:pt x="109" y="94"/>
                    <a:pt x="105" y="98"/>
                  </a:cubicBezTo>
                  <a:cubicBezTo>
                    <a:pt x="102" y="102"/>
                    <a:pt x="99" y="106"/>
                    <a:pt x="99" y="112"/>
                  </a:cubicBezTo>
                  <a:cubicBezTo>
                    <a:pt x="99" y="117"/>
                    <a:pt x="102" y="122"/>
                    <a:pt x="105" y="126"/>
                  </a:cubicBezTo>
                  <a:cubicBezTo>
                    <a:pt x="109" y="130"/>
                    <a:pt x="114" y="132"/>
                    <a:pt x="119" y="132"/>
                  </a:cubicBezTo>
                  <a:cubicBezTo>
                    <a:pt x="124" y="132"/>
                    <a:pt x="128" y="130"/>
                    <a:pt x="132" y="127"/>
                  </a:cubicBezTo>
                  <a:cubicBezTo>
                    <a:pt x="143" y="138"/>
                    <a:pt x="143" y="138"/>
                    <a:pt x="143" y="138"/>
                  </a:cubicBezTo>
                  <a:cubicBezTo>
                    <a:pt x="136" y="144"/>
                    <a:pt x="128" y="147"/>
                    <a:pt x="119" y="147"/>
                  </a:cubicBezTo>
                  <a:cubicBezTo>
                    <a:pt x="109" y="147"/>
                    <a:pt x="101" y="143"/>
                    <a:pt x="94" y="137"/>
                  </a:cubicBezTo>
                  <a:cubicBezTo>
                    <a:pt x="88" y="131"/>
                    <a:pt x="84" y="122"/>
                    <a:pt x="84" y="112"/>
                  </a:cubicBezTo>
                  <a:cubicBezTo>
                    <a:pt x="84" y="102"/>
                    <a:pt x="88" y="93"/>
                    <a:pt x="94" y="87"/>
                  </a:cubicBezTo>
                  <a:cubicBezTo>
                    <a:pt x="101" y="81"/>
                    <a:pt x="109" y="77"/>
                    <a:pt x="119" y="77"/>
                  </a:cubicBezTo>
                  <a:close/>
                  <a:moveTo>
                    <a:pt x="194" y="162"/>
                  </a:moveTo>
                  <a:cubicBezTo>
                    <a:pt x="187" y="162"/>
                    <a:pt x="180" y="162"/>
                    <a:pt x="173" y="162"/>
                  </a:cubicBezTo>
                  <a:cubicBezTo>
                    <a:pt x="173" y="167"/>
                    <a:pt x="173" y="172"/>
                    <a:pt x="173" y="177"/>
                  </a:cubicBezTo>
                  <a:cubicBezTo>
                    <a:pt x="178" y="177"/>
                    <a:pt x="183" y="177"/>
                    <a:pt x="188" y="177"/>
                  </a:cubicBezTo>
                  <a:cubicBezTo>
                    <a:pt x="190" y="172"/>
                    <a:pt x="192" y="167"/>
                    <a:pt x="194" y="162"/>
                  </a:cubicBezTo>
                  <a:close/>
                  <a:moveTo>
                    <a:pt x="44" y="162"/>
                  </a:moveTo>
                  <a:cubicBezTo>
                    <a:pt x="51" y="162"/>
                    <a:pt x="58" y="162"/>
                    <a:pt x="65" y="162"/>
                  </a:cubicBezTo>
                  <a:cubicBezTo>
                    <a:pt x="65" y="167"/>
                    <a:pt x="65" y="172"/>
                    <a:pt x="65" y="177"/>
                  </a:cubicBezTo>
                  <a:cubicBezTo>
                    <a:pt x="60" y="177"/>
                    <a:pt x="55" y="177"/>
                    <a:pt x="50" y="177"/>
                  </a:cubicBezTo>
                  <a:cubicBezTo>
                    <a:pt x="48" y="172"/>
                    <a:pt x="46" y="167"/>
                    <a:pt x="44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6639" name="组合 17"/>
          <p:cNvGrpSpPr/>
          <p:nvPr/>
        </p:nvGrpSpPr>
        <p:grpSpPr bwMode="auto">
          <a:xfrm>
            <a:off x="8501063" y="4075113"/>
            <a:ext cx="757237" cy="757237"/>
            <a:chOff x="0" y="0"/>
            <a:chExt cx="907941" cy="907941"/>
          </a:xfrm>
        </p:grpSpPr>
        <p:sp>
          <p:nvSpPr>
            <p:cNvPr id="26640" name="椭圆 18"/>
            <p:cNvSpPr>
              <a:spLocks noChangeArrowheads="1"/>
            </p:cNvSpPr>
            <p:nvPr/>
          </p:nvSpPr>
          <p:spPr bwMode="auto">
            <a:xfrm>
              <a:off x="0" y="0"/>
              <a:ext cx="907941" cy="907941"/>
            </a:xfrm>
            <a:prstGeom prst="ellipse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41" name="Freeform 383"/>
            <p:cNvSpPr>
              <a:spLocks noEditPoints="1" noChangeArrowheads="1"/>
            </p:cNvSpPr>
            <p:nvPr/>
          </p:nvSpPr>
          <p:spPr bwMode="auto">
            <a:xfrm>
              <a:off x="187270" y="214258"/>
              <a:ext cx="533400" cy="479425"/>
            </a:xfrm>
            <a:custGeom>
              <a:avLst/>
              <a:gdLst>
                <a:gd name="T0" fmla="*/ 0 w 383"/>
                <a:gd name="T1" fmla="*/ 0 h 344"/>
                <a:gd name="T2" fmla="*/ 383 w 383"/>
                <a:gd name="T3" fmla="*/ 0 h 344"/>
                <a:gd name="T4" fmla="*/ 383 w 383"/>
                <a:gd name="T5" fmla="*/ 252 h 344"/>
                <a:gd name="T6" fmla="*/ 269 w 383"/>
                <a:gd name="T7" fmla="*/ 283 h 344"/>
                <a:gd name="T8" fmla="*/ 269 w 383"/>
                <a:gd name="T9" fmla="*/ 313 h 344"/>
                <a:gd name="T10" fmla="*/ 316 w 383"/>
                <a:gd name="T11" fmla="*/ 313 h 344"/>
                <a:gd name="T12" fmla="*/ 316 w 383"/>
                <a:gd name="T13" fmla="*/ 344 h 344"/>
                <a:gd name="T14" fmla="*/ 69 w 383"/>
                <a:gd name="T15" fmla="*/ 344 h 344"/>
                <a:gd name="T16" fmla="*/ 69 w 383"/>
                <a:gd name="T17" fmla="*/ 313 h 344"/>
                <a:gd name="T18" fmla="*/ 124 w 383"/>
                <a:gd name="T19" fmla="*/ 313 h 344"/>
                <a:gd name="T20" fmla="*/ 124 w 383"/>
                <a:gd name="T21" fmla="*/ 287 h 344"/>
                <a:gd name="T22" fmla="*/ 0 w 383"/>
                <a:gd name="T23" fmla="*/ 252 h 344"/>
                <a:gd name="T24" fmla="*/ 0 w 383"/>
                <a:gd name="T25" fmla="*/ 0 h 344"/>
                <a:gd name="T26" fmla="*/ 43 w 383"/>
                <a:gd name="T27" fmla="*/ 42 h 344"/>
                <a:gd name="T28" fmla="*/ 43 w 383"/>
                <a:gd name="T29" fmla="*/ 220 h 344"/>
                <a:gd name="T30" fmla="*/ 342 w 383"/>
                <a:gd name="T31" fmla="*/ 220 h 344"/>
                <a:gd name="T32" fmla="*/ 342 w 383"/>
                <a:gd name="T33" fmla="*/ 42 h 344"/>
                <a:gd name="T34" fmla="*/ 43 w 383"/>
                <a:gd name="T35" fmla="*/ 4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3" h="344">
                  <a:moveTo>
                    <a:pt x="0" y="0"/>
                  </a:moveTo>
                  <a:lnTo>
                    <a:pt x="383" y="0"/>
                  </a:lnTo>
                  <a:lnTo>
                    <a:pt x="383" y="252"/>
                  </a:lnTo>
                  <a:lnTo>
                    <a:pt x="269" y="283"/>
                  </a:lnTo>
                  <a:lnTo>
                    <a:pt x="269" y="313"/>
                  </a:lnTo>
                  <a:lnTo>
                    <a:pt x="316" y="313"/>
                  </a:lnTo>
                  <a:lnTo>
                    <a:pt x="316" y="344"/>
                  </a:lnTo>
                  <a:lnTo>
                    <a:pt x="69" y="344"/>
                  </a:lnTo>
                  <a:lnTo>
                    <a:pt x="69" y="313"/>
                  </a:lnTo>
                  <a:lnTo>
                    <a:pt x="124" y="313"/>
                  </a:lnTo>
                  <a:lnTo>
                    <a:pt x="124" y="287"/>
                  </a:lnTo>
                  <a:lnTo>
                    <a:pt x="0" y="252"/>
                  </a:lnTo>
                  <a:lnTo>
                    <a:pt x="0" y="0"/>
                  </a:lnTo>
                  <a:close/>
                  <a:moveTo>
                    <a:pt x="43" y="42"/>
                  </a:moveTo>
                  <a:lnTo>
                    <a:pt x="43" y="220"/>
                  </a:lnTo>
                  <a:lnTo>
                    <a:pt x="342" y="220"/>
                  </a:lnTo>
                  <a:lnTo>
                    <a:pt x="342" y="42"/>
                  </a:lnTo>
                  <a:lnTo>
                    <a:pt x="43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26642" name="文本框 20"/>
          <p:cNvSpPr txBox="1">
            <a:spLocks noChangeArrowheads="1"/>
          </p:cNvSpPr>
          <p:nvPr/>
        </p:nvSpPr>
        <p:spPr bwMode="auto">
          <a:xfrm>
            <a:off x="5680075" y="4265613"/>
            <a:ext cx="237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</a:p>
        </p:txBody>
      </p:sp>
      <p:sp>
        <p:nvSpPr>
          <p:cNvPr id="26643" name="文本框 21"/>
          <p:cNvSpPr txBox="1">
            <a:spLocks noChangeArrowheads="1"/>
          </p:cNvSpPr>
          <p:nvPr/>
        </p:nvSpPr>
        <p:spPr bwMode="auto">
          <a:xfrm>
            <a:off x="9415463" y="4243388"/>
            <a:ext cx="2376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</a:p>
        </p:txBody>
      </p:sp>
      <p:sp>
        <p:nvSpPr>
          <p:cNvPr id="26644" name="文本框 22"/>
          <p:cNvSpPr txBox="1">
            <a:spLocks noChangeArrowheads="1"/>
          </p:cNvSpPr>
          <p:nvPr/>
        </p:nvSpPr>
        <p:spPr bwMode="auto">
          <a:xfrm>
            <a:off x="2411413" y="3032125"/>
            <a:ext cx="145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26645" name="文本框 23"/>
          <p:cNvSpPr txBox="1">
            <a:spLocks noChangeArrowheads="1"/>
          </p:cNvSpPr>
          <p:nvPr/>
        </p:nvSpPr>
        <p:spPr bwMode="auto">
          <a:xfrm>
            <a:off x="6080125" y="3032125"/>
            <a:ext cx="145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26646" name="文本框 24"/>
          <p:cNvSpPr txBox="1">
            <a:spLocks noChangeArrowheads="1"/>
          </p:cNvSpPr>
          <p:nvPr/>
        </p:nvSpPr>
        <p:spPr bwMode="auto">
          <a:xfrm>
            <a:off x="9747250" y="3032125"/>
            <a:ext cx="145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274638"/>
            <a:ext cx="44037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任意多边形 8"/>
          <p:cNvSpPr>
            <a:spLocks noChangeArrowheads="1"/>
          </p:cNvSpPr>
          <p:nvPr/>
        </p:nvSpPr>
        <p:spPr bwMode="auto">
          <a:xfrm>
            <a:off x="0" y="0"/>
            <a:ext cx="7639050" cy="6858000"/>
          </a:xfrm>
          <a:custGeom>
            <a:avLst/>
            <a:gdLst>
              <a:gd name="T0" fmla="*/ 0 w 7639050"/>
              <a:gd name="T1" fmla="*/ 0 h 6858000"/>
              <a:gd name="T2" fmla="*/ 2903015 w 7639050"/>
              <a:gd name="T3" fmla="*/ 0 h 6858000"/>
              <a:gd name="T4" fmla="*/ 7639050 w 7639050"/>
              <a:gd name="T5" fmla="*/ 6858000 h 6858000"/>
              <a:gd name="T6" fmla="*/ 0 w 7639050"/>
              <a:gd name="T7" fmla="*/ 6858000 h 6858000"/>
              <a:gd name="T8" fmla="*/ 0 w 763905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39050" h="6858000">
                <a:moveTo>
                  <a:pt x="0" y="0"/>
                </a:moveTo>
                <a:lnTo>
                  <a:pt x="2903015" y="0"/>
                </a:lnTo>
                <a:lnTo>
                  <a:pt x="763905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7651" name="文本框 9"/>
          <p:cNvSpPr txBox="1">
            <a:spLocks noChangeArrowheads="1"/>
          </p:cNvSpPr>
          <p:nvPr/>
        </p:nvSpPr>
        <p:spPr bwMode="auto">
          <a:xfrm>
            <a:off x="746125" y="2486025"/>
            <a:ext cx="21336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1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2" name="文本框 10"/>
          <p:cNvSpPr txBox="1">
            <a:spLocks noChangeArrowheads="1"/>
          </p:cNvSpPr>
          <p:nvPr/>
        </p:nvSpPr>
        <p:spPr bwMode="auto">
          <a:xfrm>
            <a:off x="879475" y="4348163"/>
            <a:ext cx="28479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3" name="矩形 11"/>
          <p:cNvSpPr>
            <a:spLocks noChangeArrowheads="1"/>
          </p:cNvSpPr>
          <p:nvPr/>
        </p:nvSpPr>
        <p:spPr bwMode="auto">
          <a:xfrm rot="-2093057">
            <a:off x="6096000" y="3065463"/>
            <a:ext cx="349250" cy="3636962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24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cxnSp>
        <p:nvCxnSpPr>
          <p:cNvPr id="28675" name="直接连接符 28"/>
          <p:cNvCxnSpPr>
            <a:cxnSpLocks noChangeShapeType="1"/>
          </p:cNvCxnSpPr>
          <p:nvPr/>
        </p:nvCxnSpPr>
        <p:spPr bwMode="auto">
          <a:xfrm>
            <a:off x="1073150" y="3636963"/>
            <a:ext cx="99949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6" name="直接连接符 29"/>
          <p:cNvCxnSpPr>
            <a:cxnSpLocks noChangeShapeType="1"/>
          </p:cNvCxnSpPr>
          <p:nvPr/>
        </p:nvCxnSpPr>
        <p:spPr bwMode="auto">
          <a:xfrm>
            <a:off x="6016625" y="1497013"/>
            <a:ext cx="0" cy="430688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677" name="组合 30"/>
          <p:cNvGrpSpPr/>
          <p:nvPr/>
        </p:nvGrpSpPr>
        <p:grpSpPr bwMode="auto">
          <a:xfrm>
            <a:off x="1354138" y="2160588"/>
            <a:ext cx="4462462" cy="1046162"/>
            <a:chOff x="0" y="0"/>
            <a:chExt cx="4461858" cy="1045190"/>
          </a:xfrm>
        </p:grpSpPr>
        <p:sp>
          <p:nvSpPr>
            <p:cNvPr id="28678" name="椭圆 31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8679" name="Freeform 95"/>
            <p:cNvSpPr>
              <a:spLocks noEditPoints="1" noChangeArrowheads="1"/>
            </p:cNvSpPr>
            <p:nvPr/>
          </p:nvSpPr>
          <p:spPr bwMode="auto">
            <a:xfrm>
              <a:off x="209781" y="257872"/>
              <a:ext cx="486949" cy="529445"/>
            </a:xfrm>
            <a:custGeom>
              <a:avLst/>
              <a:gdLst>
                <a:gd name="T0" fmla="*/ 175 w 176"/>
                <a:gd name="T1" fmla="*/ 1 h 192"/>
                <a:gd name="T2" fmla="*/ 171 w 176"/>
                <a:gd name="T3" fmla="*/ 0 h 192"/>
                <a:gd name="T4" fmla="*/ 67 w 176"/>
                <a:gd name="T5" fmla="*/ 24 h 192"/>
                <a:gd name="T6" fmla="*/ 64 w 176"/>
                <a:gd name="T7" fmla="*/ 28 h 192"/>
                <a:gd name="T8" fmla="*/ 64 w 176"/>
                <a:gd name="T9" fmla="*/ 133 h 192"/>
                <a:gd name="T10" fmla="*/ 36 w 176"/>
                <a:gd name="T11" fmla="*/ 120 h 192"/>
                <a:gd name="T12" fmla="*/ 0 w 176"/>
                <a:gd name="T13" fmla="*/ 156 h 192"/>
                <a:gd name="T14" fmla="*/ 36 w 176"/>
                <a:gd name="T15" fmla="*/ 192 h 192"/>
                <a:gd name="T16" fmla="*/ 72 w 176"/>
                <a:gd name="T17" fmla="*/ 156 h 192"/>
                <a:gd name="T18" fmla="*/ 72 w 176"/>
                <a:gd name="T19" fmla="*/ 79 h 192"/>
                <a:gd name="T20" fmla="*/ 168 w 176"/>
                <a:gd name="T21" fmla="*/ 57 h 192"/>
                <a:gd name="T22" fmla="*/ 168 w 176"/>
                <a:gd name="T23" fmla="*/ 125 h 192"/>
                <a:gd name="T24" fmla="*/ 140 w 176"/>
                <a:gd name="T25" fmla="*/ 112 h 192"/>
                <a:gd name="T26" fmla="*/ 104 w 176"/>
                <a:gd name="T27" fmla="*/ 148 h 192"/>
                <a:gd name="T28" fmla="*/ 140 w 176"/>
                <a:gd name="T29" fmla="*/ 184 h 192"/>
                <a:gd name="T30" fmla="*/ 176 w 176"/>
                <a:gd name="T31" fmla="*/ 148 h 192"/>
                <a:gd name="T32" fmla="*/ 176 w 176"/>
                <a:gd name="T33" fmla="*/ 4 h 192"/>
                <a:gd name="T34" fmla="*/ 175 w 176"/>
                <a:gd name="T35" fmla="*/ 1 h 192"/>
                <a:gd name="T36" fmla="*/ 36 w 176"/>
                <a:gd name="T37" fmla="*/ 144 h 192"/>
                <a:gd name="T38" fmla="*/ 24 w 176"/>
                <a:gd name="T39" fmla="*/ 156 h 192"/>
                <a:gd name="T40" fmla="*/ 20 w 176"/>
                <a:gd name="T41" fmla="*/ 160 h 192"/>
                <a:gd name="T42" fmla="*/ 16 w 176"/>
                <a:gd name="T43" fmla="*/ 156 h 192"/>
                <a:gd name="T44" fmla="*/ 36 w 176"/>
                <a:gd name="T45" fmla="*/ 136 h 192"/>
                <a:gd name="T46" fmla="*/ 40 w 176"/>
                <a:gd name="T47" fmla="*/ 140 h 192"/>
                <a:gd name="T48" fmla="*/ 36 w 176"/>
                <a:gd name="T49" fmla="*/ 144 h 192"/>
                <a:gd name="T50" fmla="*/ 140 w 176"/>
                <a:gd name="T51" fmla="*/ 136 h 192"/>
                <a:gd name="T52" fmla="*/ 128 w 176"/>
                <a:gd name="T53" fmla="*/ 148 h 192"/>
                <a:gd name="T54" fmla="*/ 124 w 176"/>
                <a:gd name="T55" fmla="*/ 152 h 192"/>
                <a:gd name="T56" fmla="*/ 120 w 176"/>
                <a:gd name="T57" fmla="*/ 148 h 192"/>
                <a:gd name="T58" fmla="*/ 140 w 176"/>
                <a:gd name="T59" fmla="*/ 128 h 192"/>
                <a:gd name="T60" fmla="*/ 144 w 176"/>
                <a:gd name="T61" fmla="*/ 132 h 192"/>
                <a:gd name="T62" fmla="*/ 140 w 176"/>
                <a:gd name="T63" fmla="*/ 13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6" h="192">
                  <a:moveTo>
                    <a:pt x="175" y="1"/>
                  </a:moveTo>
                  <a:cubicBezTo>
                    <a:pt x="174" y="0"/>
                    <a:pt x="172" y="0"/>
                    <a:pt x="171" y="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5" y="24"/>
                    <a:pt x="64" y="26"/>
                    <a:pt x="64" y="28"/>
                  </a:cubicBezTo>
                  <a:cubicBezTo>
                    <a:pt x="64" y="133"/>
                    <a:pt x="64" y="133"/>
                    <a:pt x="64" y="133"/>
                  </a:cubicBezTo>
                  <a:cubicBezTo>
                    <a:pt x="58" y="125"/>
                    <a:pt x="47" y="120"/>
                    <a:pt x="36" y="120"/>
                  </a:cubicBezTo>
                  <a:cubicBezTo>
                    <a:pt x="16" y="120"/>
                    <a:pt x="0" y="136"/>
                    <a:pt x="0" y="156"/>
                  </a:cubicBezTo>
                  <a:cubicBezTo>
                    <a:pt x="0" y="176"/>
                    <a:pt x="16" y="192"/>
                    <a:pt x="36" y="192"/>
                  </a:cubicBezTo>
                  <a:cubicBezTo>
                    <a:pt x="56" y="192"/>
                    <a:pt x="72" y="176"/>
                    <a:pt x="72" y="156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2" y="117"/>
                    <a:pt x="151" y="112"/>
                    <a:pt x="140" y="112"/>
                  </a:cubicBezTo>
                  <a:cubicBezTo>
                    <a:pt x="120" y="112"/>
                    <a:pt x="104" y="128"/>
                    <a:pt x="104" y="148"/>
                  </a:cubicBezTo>
                  <a:cubicBezTo>
                    <a:pt x="104" y="168"/>
                    <a:pt x="120" y="184"/>
                    <a:pt x="140" y="184"/>
                  </a:cubicBezTo>
                  <a:cubicBezTo>
                    <a:pt x="160" y="184"/>
                    <a:pt x="176" y="168"/>
                    <a:pt x="176" y="14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3"/>
                    <a:pt x="176" y="1"/>
                    <a:pt x="175" y="1"/>
                  </a:cubicBezTo>
                  <a:close/>
                  <a:moveTo>
                    <a:pt x="36" y="144"/>
                  </a:moveTo>
                  <a:cubicBezTo>
                    <a:pt x="30" y="144"/>
                    <a:pt x="24" y="149"/>
                    <a:pt x="24" y="156"/>
                  </a:cubicBezTo>
                  <a:cubicBezTo>
                    <a:pt x="24" y="158"/>
                    <a:pt x="22" y="160"/>
                    <a:pt x="20" y="160"/>
                  </a:cubicBezTo>
                  <a:cubicBezTo>
                    <a:pt x="18" y="160"/>
                    <a:pt x="16" y="158"/>
                    <a:pt x="16" y="156"/>
                  </a:cubicBezTo>
                  <a:cubicBezTo>
                    <a:pt x="16" y="145"/>
                    <a:pt x="25" y="136"/>
                    <a:pt x="36" y="136"/>
                  </a:cubicBezTo>
                  <a:cubicBezTo>
                    <a:pt x="38" y="136"/>
                    <a:pt x="40" y="138"/>
                    <a:pt x="40" y="140"/>
                  </a:cubicBezTo>
                  <a:cubicBezTo>
                    <a:pt x="40" y="142"/>
                    <a:pt x="38" y="144"/>
                    <a:pt x="36" y="144"/>
                  </a:cubicBezTo>
                  <a:close/>
                  <a:moveTo>
                    <a:pt x="140" y="136"/>
                  </a:moveTo>
                  <a:cubicBezTo>
                    <a:pt x="134" y="136"/>
                    <a:pt x="128" y="141"/>
                    <a:pt x="128" y="148"/>
                  </a:cubicBezTo>
                  <a:cubicBezTo>
                    <a:pt x="128" y="150"/>
                    <a:pt x="126" y="152"/>
                    <a:pt x="124" y="152"/>
                  </a:cubicBezTo>
                  <a:cubicBezTo>
                    <a:pt x="122" y="152"/>
                    <a:pt x="120" y="150"/>
                    <a:pt x="120" y="148"/>
                  </a:cubicBezTo>
                  <a:cubicBezTo>
                    <a:pt x="120" y="137"/>
                    <a:pt x="129" y="128"/>
                    <a:pt x="140" y="128"/>
                  </a:cubicBezTo>
                  <a:cubicBezTo>
                    <a:pt x="142" y="128"/>
                    <a:pt x="144" y="130"/>
                    <a:pt x="144" y="132"/>
                  </a:cubicBezTo>
                  <a:cubicBezTo>
                    <a:pt x="144" y="134"/>
                    <a:pt x="142" y="136"/>
                    <a:pt x="14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8680" name="文本框 33"/>
            <p:cNvSpPr txBox="1">
              <a:spLocks noChangeArrowheads="1"/>
            </p:cNvSpPr>
            <p:nvPr/>
          </p:nvSpPr>
          <p:spPr bwMode="auto">
            <a:xfrm>
              <a:off x="1103247" y="90800"/>
              <a:ext cx="3358611" cy="82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681" name="组合 34"/>
          <p:cNvGrpSpPr/>
          <p:nvPr/>
        </p:nvGrpSpPr>
        <p:grpSpPr bwMode="auto">
          <a:xfrm>
            <a:off x="6418263" y="2141538"/>
            <a:ext cx="4503737" cy="1044575"/>
            <a:chOff x="0" y="0"/>
            <a:chExt cx="4504272" cy="1045190"/>
          </a:xfrm>
        </p:grpSpPr>
        <p:sp>
          <p:nvSpPr>
            <p:cNvPr id="286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28683" name="组合 36"/>
            <p:cNvGrpSpPr/>
            <p:nvPr/>
          </p:nvGrpSpPr>
          <p:grpSpPr bwMode="auto">
            <a:xfrm>
              <a:off x="258757" y="324274"/>
              <a:ext cx="527675" cy="396641"/>
              <a:chOff x="0" y="0"/>
              <a:chExt cx="473075" cy="355600"/>
            </a:xfrm>
          </p:grpSpPr>
          <p:sp>
            <p:nvSpPr>
              <p:cNvPr id="28684" name="Freeform 59"/>
              <p:cNvSpPr>
                <a:spLocks noChangeArrowheads="1"/>
              </p:cNvSpPr>
              <p:nvPr/>
            </p:nvSpPr>
            <p:spPr bwMode="auto">
              <a:xfrm>
                <a:off x="0" y="71438"/>
                <a:ext cx="473075" cy="284162"/>
              </a:xfrm>
              <a:custGeom>
                <a:avLst/>
                <a:gdLst>
                  <a:gd name="T0" fmla="*/ 164 w 192"/>
                  <a:gd name="T1" fmla="*/ 51 h 115"/>
                  <a:gd name="T2" fmla="*/ 142 w 192"/>
                  <a:gd name="T3" fmla="*/ 51 h 115"/>
                  <a:gd name="T4" fmla="*/ 167 w 192"/>
                  <a:gd name="T5" fmla="*/ 76 h 115"/>
                  <a:gd name="T6" fmla="*/ 167 w 192"/>
                  <a:gd name="T7" fmla="*/ 82 h 115"/>
                  <a:gd name="T8" fmla="*/ 164 w 192"/>
                  <a:gd name="T9" fmla="*/ 83 h 115"/>
                  <a:gd name="T10" fmla="*/ 161 w 192"/>
                  <a:gd name="T11" fmla="*/ 82 h 115"/>
                  <a:gd name="T12" fmla="*/ 130 w 192"/>
                  <a:gd name="T13" fmla="*/ 51 h 115"/>
                  <a:gd name="T14" fmla="*/ 62 w 192"/>
                  <a:gd name="T15" fmla="*/ 51 h 115"/>
                  <a:gd name="T16" fmla="*/ 31 w 192"/>
                  <a:gd name="T17" fmla="*/ 82 h 115"/>
                  <a:gd name="T18" fmla="*/ 28 w 192"/>
                  <a:gd name="T19" fmla="*/ 83 h 115"/>
                  <a:gd name="T20" fmla="*/ 25 w 192"/>
                  <a:gd name="T21" fmla="*/ 82 h 115"/>
                  <a:gd name="T22" fmla="*/ 25 w 192"/>
                  <a:gd name="T23" fmla="*/ 76 h 115"/>
                  <a:gd name="T24" fmla="*/ 50 w 192"/>
                  <a:gd name="T25" fmla="*/ 51 h 115"/>
                  <a:gd name="T26" fmla="*/ 28 w 192"/>
                  <a:gd name="T27" fmla="*/ 51 h 115"/>
                  <a:gd name="T28" fmla="*/ 25 w 192"/>
                  <a:gd name="T29" fmla="*/ 49 h 115"/>
                  <a:gd name="T30" fmla="*/ 0 w 192"/>
                  <a:gd name="T31" fmla="*/ 0 h 115"/>
                  <a:gd name="T32" fmla="*/ 0 w 192"/>
                  <a:gd name="T33" fmla="*/ 95 h 115"/>
                  <a:gd name="T34" fmla="*/ 20 w 192"/>
                  <a:gd name="T35" fmla="*/ 115 h 115"/>
                  <a:gd name="T36" fmla="*/ 172 w 192"/>
                  <a:gd name="T37" fmla="*/ 115 h 115"/>
                  <a:gd name="T38" fmla="*/ 192 w 192"/>
                  <a:gd name="T39" fmla="*/ 95 h 115"/>
                  <a:gd name="T40" fmla="*/ 192 w 192"/>
                  <a:gd name="T41" fmla="*/ 0 h 115"/>
                  <a:gd name="T42" fmla="*/ 168 w 192"/>
                  <a:gd name="T43" fmla="*/ 49 h 115"/>
                  <a:gd name="T44" fmla="*/ 164 w 192"/>
                  <a:gd name="T45" fmla="*/ 5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2" h="115">
                    <a:moveTo>
                      <a:pt x="164" y="51"/>
                    </a:moveTo>
                    <a:cubicBezTo>
                      <a:pt x="142" y="51"/>
                      <a:pt x="142" y="51"/>
                      <a:pt x="142" y="51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9" y="78"/>
                      <a:pt x="169" y="80"/>
                      <a:pt x="167" y="82"/>
                    </a:cubicBezTo>
                    <a:cubicBezTo>
                      <a:pt x="166" y="82"/>
                      <a:pt x="165" y="83"/>
                      <a:pt x="164" y="83"/>
                    </a:cubicBezTo>
                    <a:cubicBezTo>
                      <a:pt x="163" y="83"/>
                      <a:pt x="162" y="82"/>
                      <a:pt x="161" y="82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31" y="82"/>
                      <a:pt x="31" y="82"/>
                      <a:pt x="31" y="82"/>
                    </a:cubicBezTo>
                    <a:cubicBezTo>
                      <a:pt x="30" y="82"/>
                      <a:pt x="29" y="83"/>
                      <a:pt x="28" y="83"/>
                    </a:cubicBezTo>
                    <a:cubicBezTo>
                      <a:pt x="27" y="83"/>
                      <a:pt x="26" y="82"/>
                      <a:pt x="25" y="82"/>
                    </a:cubicBezTo>
                    <a:cubicBezTo>
                      <a:pt x="24" y="80"/>
                      <a:pt x="24" y="78"/>
                      <a:pt x="25" y="76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5" y="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106"/>
                      <a:pt x="9" y="115"/>
                      <a:pt x="20" y="115"/>
                    </a:cubicBezTo>
                    <a:cubicBezTo>
                      <a:pt x="172" y="115"/>
                      <a:pt x="172" y="115"/>
                      <a:pt x="172" y="115"/>
                    </a:cubicBezTo>
                    <a:cubicBezTo>
                      <a:pt x="183" y="115"/>
                      <a:pt x="192" y="106"/>
                      <a:pt x="192" y="95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67" y="50"/>
                      <a:pt x="166" y="51"/>
                      <a:pt x="164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8685" name="Freeform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3075" cy="179388"/>
              </a:xfrm>
              <a:custGeom>
                <a:avLst/>
                <a:gdLst>
                  <a:gd name="T0" fmla="*/ 188 w 192"/>
                  <a:gd name="T1" fmla="*/ 0 h 72"/>
                  <a:gd name="T2" fmla="*/ 4 w 192"/>
                  <a:gd name="T3" fmla="*/ 0 h 72"/>
                  <a:gd name="T4" fmla="*/ 1 w 192"/>
                  <a:gd name="T5" fmla="*/ 1 h 72"/>
                  <a:gd name="T6" fmla="*/ 0 w 192"/>
                  <a:gd name="T7" fmla="*/ 4 h 72"/>
                  <a:gd name="T8" fmla="*/ 0 w 192"/>
                  <a:gd name="T9" fmla="*/ 11 h 72"/>
                  <a:gd name="T10" fmla="*/ 31 w 192"/>
                  <a:gd name="T11" fmla="*/ 72 h 72"/>
                  <a:gd name="T12" fmla="*/ 162 w 192"/>
                  <a:gd name="T13" fmla="*/ 72 h 72"/>
                  <a:gd name="T14" fmla="*/ 192 w 192"/>
                  <a:gd name="T15" fmla="*/ 11 h 72"/>
                  <a:gd name="T16" fmla="*/ 192 w 192"/>
                  <a:gd name="T17" fmla="*/ 4 h 72"/>
                  <a:gd name="T18" fmla="*/ 188 w 192"/>
                  <a:gd name="T1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2">
                    <a:moveTo>
                      <a:pt x="18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162" y="72"/>
                      <a:pt x="162" y="72"/>
                      <a:pt x="162" y="72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28686" name="文本框 37"/>
            <p:cNvSpPr txBox="1">
              <a:spLocks noChangeArrowheads="1"/>
            </p:cNvSpPr>
            <p:nvPr/>
          </p:nvSpPr>
          <p:spPr bwMode="auto">
            <a:xfrm>
              <a:off x="1145661" y="110637"/>
              <a:ext cx="3358611" cy="82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687" name="组合 40"/>
          <p:cNvGrpSpPr/>
          <p:nvPr/>
        </p:nvGrpSpPr>
        <p:grpSpPr bwMode="auto">
          <a:xfrm>
            <a:off x="1354138" y="4092575"/>
            <a:ext cx="4462462" cy="1044575"/>
            <a:chOff x="0" y="0"/>
            <a:chExt cx="4461858" cy="1045190"/>
          </a:xfrm>
        </p:grpSpPr>
        <p:sp>
          <p:nvSpPr>
            <p:cNvPr id="28688" name="椭圆 41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8689" name="Freeform 96"/>
            <p:cNvSpPr>
              <a:spLocks noEditPoints="1" noChangeArrowheads="1"/>
            </p:cNvSpPr>
            <p:nvPr/>
          </p:nvSpPr>
          <p:spPr bwMode="auto">
            <a:xfrm>
              <a:off x="334414" y="257873"/>
              <a:ext cx="352373" cy="529445"/>
            </a:xfrm>
            <a:custGeom>
              <a:avLst/>
              <a:gdLst>
                <a:gd name="T0" fmla="*/ 128 w 128"/>
                <a:gd name="T1" fmla="*/ 68 h 192"/>
                <a:gd name="T2" fmla="*/ 112 w 128"/>
                <a:gd name="T3" fmla="*/ 64 h 192"/>
                <a:gd name="T4" fmla="*/ 64 w 128"/>
                <a:gd name="T5" fmla="*/ 0 h 192"/>
                <a:gd name="T6" fmla="*/ 16 w 128"/>
                <a:gd name="T7" fmla="*/ 64 h 192"/>
                <a:gd name="T8" fmla="*/ 0 w 128"/>
                <a:gd name="T9" fmla="*/ 68 h 192"/>
                <a:gd name="T10" fmla="*/ 60 w 128"/>
                <a:gd name="T11" fmla="*/ 152 h 192"/>
                <a:gd name="T12" fmla="*/ 28 w 128"/>
                <a:gd name="T13" fmla="*/ 160 h 192"/>
                <a:gd name="T14" fmla="*/ 8 w 128"/>
                <a:gd name="T15" fmla="*/ 188 h 192"/>
                <a:gd name="T16" fmla="*/ 116 w 128"/>
                <a:gd name="T17" fmla="*/ 192 h 192"/>
                <a:gd name="T18" fmla="*/ 120 w 128"/>
                <a:gd name="T19" fmla="*/ 180 h 192"/>
                <a:gd name="T20" fmla="*/ 68 w 128"/>
                <a:gd name="T21" fmla="*/ 160 h 192"/>
                <a:gd name="T22" fmla="*/ 128 w 128"/>
                <a:gd name="T23" fmla="*/ 88 h 192"/>
                <a:gd name="T24" fmla="*/ 84 w 128"/>
                <a:gd name="T25" fmla="*/ 32 h 192"/>
                <a:gd name="T26" fmla="*/ 88 w 128"/>
                <a:gd name="T27" fmla="*/ 100 h 192"/>
                <a:gd name="T28" fmla="*/ 80 w 128"/>
                <a:gd name="T29" fmla="*/ 100 h 192"/>
                <a:gd name="T30" fmla="*/ 28 w 128"/>
                <a:gd name="T31" fmla="*/ 32 h 192"/>
                <a:gd name="T32" fmla="*/ 56 w 128"/>
                <a:gd name="T33" fmla="*/ 36 h 192"/>
                <a:gd name="T34" fmla="*/ 25 w 128"/>
                <a:gd name="T35" fmla="*/ 40 h 192"/>
                <a:gd name="T36" fmla="*/ 24 w 128"/>
                <a:gd name="T37" fmla="*/ 48 h 192"/>
                <a:gd name="T38" fmla="*/ 56 w 128"/>
                <a:gd name="T39" fmla="*/ 52 h 192"/>
                <a:gd name="T40" fmla="*/ 24 w 128"/>
                <a:gd name="T41" fmla="*/ 56 h 192"/>
                <a:gd name="T42" fmla="*/ 24 w 128"/>
                <a:gd name="T43" fmla="*/ 64 h 192"/>
                <a:gd name="T44" fmla="*/ 56 w 128"/>
                <a:gd name="T45" fmla="*/ 68 h 192"/>
                <a:gd name="T46" fmla="*/ 24 w 128"/>
                <a:gd name="T47" fmla="*/ 72 h 192"/>
                <a:gd name="T48" fmla="*/ 24 w 128"/>
                <a:gd name="T49" fmla="*/ 80 h 192"/>
                <a:gd name="T50" fmla="*/ 56 w 128"/>
                <a:gd name="T51" fmla="*/ 84 h 192"/>
                <a:gd name="T52" fmla="*/ 24 w 128"/>
                <a:gd name="T53" fmla="*/ 88 h 192"/>
                <a:gd name="T54" fmla="*/ 56 w 128"/>
                <a:gd name="T55" fmla="*/ 100 h 192"/>
                <a:gd name="T56" fmla="*/ 27 w 128"/>
                <a:gd name="T57" fmla="*/ 104 h 192"/>
                <a:gd name="T58" fmla="*/ 52 w 128"/>
                <a:gd name="T59" fmla="*/ 96 h 192"/>
                <a:gd name="T60" fmla="*/ 64 w 128"/>
                <a:gd name="T61" fmla="*/ 144 h 192"/>
                <a:gd name="T62" fmla="*/ 8 w 128"/>
                <a:gd name="T63" fmla="*/ 72 h 192"/>
                <a:gd name="T64" fmla="*/ 16 w 128"/>
                <a:gd name="T65" fmla="*/ 88 h 192"/>
                <a:gd name="T66" fmla="*/ 112 w 128"/>
                <a:gd name="T67" fmla="*/ 88 h 192"/>
                <a:gd name="T68" fmla="*/ 120 w 128"/>
                <a:gd name="T69" fmla="*/ 72 h 192"/>
                <a:gd name="T70" fmla="*/ 64 w 128"/>
                <a:gd name="T71" fmla="*/ 14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192">
                  <a:moveTo>
                    <a:pt x="128" y="88"/>
                  </a:moveTo>
                  <a:cubicBezTo>
                    <a:pt x="128" y="68"/>
                    <a:pt x="128" y="68"/>
                    <a:pt x="128" y="68"/>
                  </a:cubicBezTo>
                  <a:cubicBezTo>
                    <a:pt x="128" y="66"/>
                    <a:pt x="126" y="64"/>
                    <a:pt x="124" y="6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21"/>
                    <a:pt x="91" y="0"/>
                    <a:pt x="64" y="0"/>
                  </a:cubicBezTo>
                  <a:cubicBezTo>
                    <a:pt x="38" y="0"/>
                    <a:pt x="16" y="21"/>
                    <a:pt x="16" y="48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6"/>
                    <a:pt x="0" y="6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22"/>
                    <a:pt x="27" y="150"/>
                    <a:pt x="60" y="152"/>
                  </a:cubicBezTo>
                  <a:cubicBezTo>
                    <a:pt x="60" y="160"/>
                    <a:pt x="60" y="160"/>
                    <a:pt x="60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17" y="160"/>
                    <a:pt x="8" y="169"/>
                    <a:pt x="8" y="180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90"/>
                    <a:pt x="10" y="192"/>
                    <a:pt x="12" y="192"/>
                  </a:cubicBezTo>
                  <a:cubicBezTo>
                    <a:pt x="116" y="192"/>
                    <a:pt x="116" y="192"/>
                    <a:pt x="116" y="192"/>
                  </a:cubicBezTo>
                  <a:cubicBezTo>
                    <a:pt x="118" y="192"/>
                    <a:pt x="120" y="190"/>
                    <a:pt x="120" y="188"/>
                  </a:cubicBezTo>
                  <a:cubicBezTo>
                    <a:pt x="120" y="180"/>
                    <a:pt x="120" y="180"/>
                    <a:pt x="120" y="180"/>
                  </a:cubicBezTo>
                  <a:cubicBezTo>
                    <a:pt x="120" y="169"/>
                    <a:pt x="111" y="160"/>
                    <a:pt x="100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102" y="150"/>
                    <a:pt x="128" y="122"/>
                    <a:pt x="128" y="88"/>
                  </a:cubicBezTo>
                  <a:close/>
                  <a:moveTo>
                    <a:pt x="80" y="36"/>
                  </a:moveTo>
                  <a:cubicBezTo>
                    <a:pt x="80" y="34"/>
                    <a:pt x="82" y="32"/>
                    <a:pt x="84" y="32"/>
                  </a:cubicBezTo>
                  <a:cubicBezTo>
                    <a:pt x="86" y="32"/>
                    <a:pt x="88" y="34"/>
                    <a:pt x="88" y="36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3"/>
                    <a:pt x="86" y="104"/>
                    <a:pt x="84" y="104"/>
                  </a:cubicBezTo>
                  <a:cubicBezTo>
                    <a:pt x="82" y="104"/>
                    <a:pt x="80" y="103"/>
                    <a:pt x="80" y="100"/>
                  </a:cubicBezTo>
                  <a:lnTo>
                    <a:pt x="80" y="36"/>
                  </a:lnTo>
                  <a:close/>
                  <a:moveTo>
                    <a:pt x="28" y="32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4"/>
                    <a:pt x="56" y="36"/>
                  </a:cubicBezTo>
                  <a:cubicBezTo>
                    <a:pt x="56" y="38"/>
                    <a:pt x="54" y="40"/>
                    <a:pt x="52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37"/>
                    <a:pt x="26" y="34"/>
                    <a:pt x="28" y="32"/>
                  </a:cubicBezTo>
                  <a:close/>
                  <a:moveTo>
                    <a:pt x="24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4" y="48"/>
                    <a:pt x="56" y="50"/>
                    <a:pt x="56" y="52"/>
                  </a:cubicBezTo>
                  <a:cubicBezTo>
                    <a:pt x="56" y="54"/>
                    <a:pt x="54" y="56"/>
                    <a:pt x="52" y="56"/>
                  </a:cubicBezTo>
                  <a:cubicBezTo>
                    <a:pt x="24" y="56"/>
                    <a:pt x="24" y="56"/>
                    <a:pt x="24" y="56"/>
                  </a:cubicBezTo>
                  <a:lnTo>
                    <a:pt x="24" y="48"/>
                  </a:lnTo>
                  <a:close/>
                  <a:moveTo>
                    <a:pt x="24" y="64"/>
                  </a:moveTo>
                  <a:cubicBezTo>
                    <a:pt x="52" y="64"/>
                    <a:pt x="52" y="64"/>
                    <a:pt x="52" y="64"/>
                  </a:cubicBezTo>
                  <a:cubicBezTo>
                    <a:pt x="54" y="64"/>
                    <a:pt x="56" y="66"/>
                    <a:pt x="56" y="68"/>
                  </a:cubicBezTo>
                  <a:cubicBezTo>
                    <a:pt x="56" y="70"/>
                    <a:pt x="54" y="72"/>
                    <a:pt x="52" y="72"/>
                  </a:cubicBezTo>
                  <a:cubicBezTo>
                    <a:pt x="24" y="72"/>
                    <a:pt x="24" y="72"/>
                    <a:pt x="24" y="72"/>
                  </a:cubicBezTo>
                  <a:lnTo>
                    <a:pt x="24" y="64"/>
                  </a:lnTo>
                  <a:close/>
                  <a:moveTo>
                    <a:pt x="24" y="80"/>
                  </a:moveTo>
                  <a:cubicBezTo>
                    <a:pt x="52" y="80"/>
                    <a:pt x="52" y="80"/>
                    <a:pt x="52" y="80"/>
                  </a:cubicBezTo>
                  <a:cubicBezTo>
                    <a:pt x="54" y="80"/>
                    <a:pt x="56" y="82"/>
                    <a:pt x="56" y="84"/>
                  </a:cubicBezTo>
                  <a:cubicBezTo>
                    <a:pt x="56" y="86"/>
                    <a:pt x="54" y="88"/>
                    <a:pt x="52" y="88"/>
                  </a:cubicBezTo>
                  <a:cubicBezTo>
                    <a:pt x="24" y="88"/>
                    <a:pt x="24" y="88"/>
                    <a:pt x="24" y="88"/>
                  </a:cubicBezTo>
                  <a:lnTo>
                    <a:pt x="24" y="80"/>
                  </a:lnTo>
                  <a:close/>
                  <a:moveTo>
                    <a:pt x="56" y="100"/>
                  </a:moveTo>
                  <a:cubicBezTo>
                    <a:pt x="56" y="102"/>
                    <a:pt x="54" y="104"/>
                    <a:pt x="52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26" y="101"/>
                    <a:pt x="25" y="99"/>
                    <a:pt x="25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4" y="96"/>
                    <a:pt x="56" y="98"/>
                    <a:pt x="56" y="100"/>
                  </a:cubicBezTo>
                  <a:close/>
                  <a:moveTo>
                    <a:pt x="64" y="144"/>
                  </a:moveTo>
                  <a:cubicBezTo>
                    <a:pt x="33" y="144"/>
                    <a:pt x="8" y="119"/>
                    <a:pt x="8" y="88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115"/>
                    <a:pt x="38" y="136"/>
                    <a:pt x="64" y="136"/>
                  </a:cubicBezTo>
                  <a:cubicBezTo>
                    <a:pt x="91" y="136"/>
                    <a:pt x="112" y="115"/>
                    <a:pt x="112" y="88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0" y="119"/>
                    <a:pt x="95" y="144"/>
                    <a:pt x="64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8690" name="文本框 43"/>
            <p:cNvSpPr txBox="1">
              <a:spLocks noChangeArrowheads="1"/>
            </p:cNvSpPr>
            <p:nvPr/>
          </p:nvSpPr>
          <p:spPr bwMode="auto">
            <a:xfrm>
              <a:off x="1103247" y="110637"/>
              <a:ext cx="3358611" cy="82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691" name="组合 44"/>
          <p:cNvGrpSpPr/>
          <p:nvPr/>
        </p:nvGrpSpPr>
        <p:grpSpPr bwMode="auto">
          <a:xfrm>
            <a:off x="6418263" y="4092575"/>
            <a:ext cx="4462462" cy="1044575"/>
            <a:chOff x="0" y="0"/>
            <a:chExt cx="4461857" cy="1045190"/>
          </a:xfrm>
        </p:grpSpPr>
        <p:sp>
          <p:nvSpPr>
            <p:cNvPr id="28692" name="椭圆 45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8693" name="Freeform 97"/>
            <p:cNvSpPr>
              <a:spLocks noChangeArrowheads="1"/>
            </p:cNvSpPr>
            <p:nvPr/>
          </p:nvSpPr>
          <p:spPr bwMode="auto">
            <a:xfrm>
              <a:off x="258757" y="302140"/>
              <a:ext cx="531216" cy="440910"/>
            </a:xfrm>
            <a:custGeom>
              <a:avLst/>
              <a:gdLst>
                <a:gd name="T0" fmla="*/ 188 w 192"/>
                <a:gd name="T1" fmla="*/ 80 h 160"/>
                <a:gd name="T2" fmla="*/ 164 w 192"/>
                <a:gd name="T3" fmla="*/ 80 h 160"/>
                <a:gd name="T4" fmla="*/ 161 w 192"/>
                <a:gd name="T5" fmla="*/ 82 h 160"/>
                <a:gd name="T6" fmla="*/ 157 w 192"/>
                <a:gd name="T7" fmla="*/ 88 h 160"/>
                <a:gd name="T8" fmla="*/ 152 w 192"/>
                <a:gd name="T9" fmla="*/ 67 h 160"/>
                <a:gd name="T10" fmla="*/ 148 w 192"/>
                <a:gd name="T11" fmla="*/ 64 h 160"/>
                <a:gd name="T12" fmla="*/ 144 w 192"/>
                <a:gd name="T13" fmla="*/ 67 h 160"/>
                <a:gd name="T14" fmla="*/ 134 w 192"/>
                <a:gd name="T15" fmla="*/ 98 h 160"/>
                <a:gd name="T16" fmla="*/ 128 w 192"/>
                <a:gd name="T17" fmla="*/ 51 h 160"/>
                <a:gd name="T18" fmla="*/ 124 w 192"/>
                <a:gd name="T19" fmla="*/ 48 h 160"/>
                <a:gd name="T20" fmla="*/ 120 w 192"/>
                <a:gd name="T21" fmla="*/ 51 h 160"/>
                <a:gd name="T22" fmla="*/ 103 w 192"/>
                <a:gd name="T23" fmla="*/ 127 h 160"/>
                <a:gd name="T24" fmla="*/ 96 w 192"/>
                <a:gd name="T25" fmla="*/ 4 h 160"/>
                <a:gd name="T26" fmla="*/ 92 w 192"/>
                <a:gd name="T27" fmla="*/ 0 h 160"/>
                <a:gd name="T28" fmla="*/ 88 w 192"/>
                <a:gd name="T29" fmla="*/ 3 h 160"/>
                <a:gd name="T30" fmla="*/ 69 w 192"/>
                <a:gd name="T31" fmla="*/ 85 h 160"/>
                <a:gd name="T32" fmla="*/ 64 w 192"/>
                <a:gd name="T33" fmla="*/ 43 h 160"/>
                <a:gd name="T34" fmla="*/ 61 w 192"/>
                <a:gd name="T35" fmla="*/ 40 h 160"/>
                <a:gd name="T36" fmla="*/ 56 w 192"/>
                <a:gd name="T37" fmla="*/ 43 h 160"/>
                <a:gd name="T38" fmla="*/ 45 w 192"/>
                <a:gd name="T39" fmla="*/ 78 h 160"/>
                <a:gd name="T40" fmla="*/ 40 w 192"/>
                <a:gd name="T41" fmla="*/ 59 h 160"/>
                <a:gd name="T42" fmla="*/ 37 w 192"/>
                <a:gd name="T43" fmla="*/ 56 h 160"/>
                <a:gd name="T44" fmla="*/ 33 w 192"/>
                <a:gd name="T45" fmla="*/ 58 h 160"/>
                <a:gd name="T46" fmla="*/ 26 w 192"/>
                <a:gd name="T47" fmla="*/ 72 h 160"/>
                <a:gd name="T48" fmla="*/ 4 w 192"/>
                <a:gd name="T49" fmla="*/ 72 h 160"/>
                <a:gd name="T50" fmla="*/ 0 w 192"/>
                <a:gd name="T51" fmla="*/ 76 h 160"/>
                <a:gd name="T52" fmla="*/ 4 w 192"/>
                <a:gd name="T53" fmla="*/ 80 h 160"/>
                <a:gd name="T54" fmla="*/ 28 w 192"/>
                <a:gd name="T55" fmla="*/ 80 h 160"/>
                <a:gd name="T56" fmla="*/ 32 w 192"/>
                <a:gd name="T57" fmla="*/ 78 h 160"/>
                <a:gd name="T58" fmla="*/ 35 w 192"/>
                <a:gd name="T59" fmla="*/ 71 h 160"/>
                <a:gd name="T60" fmla="*/ 40 w 192"/>
                <a:gd name="T61" fmla="*/ 93 h 160"/>
                <a:gd name="T62" fmla="*/ 44 w 192"/>
                <a:gd name="T63" fmla="*/ 96 h 160"/>
                <a:gd name="T64" fmla="*/ 48 w 192"/>
                <a:gd name="T65" fmla="*/ 93 h 160"/>
                <a:gd name="T66" fmla="*/ 58 w 192"/>
                <a:gd name="T67" fmla="*/ 62 h 160"/>
                <a:gd name="T68" fmla="*/ 64 w 192"/>
                <a:gd name="T69" fmla="*/ 108 h 160"/>
                <a:gd name="T70" fmla="*/ 68 w 192"/>
                <a:gd name="T71" fmla="*/ 112 h 160"/>
                <a:gd name="T72" fmla="*/ 72 w 192"/>
                <a:gd name="T73" fmla="*/ 109 h 160"/>
                <a:gd name="T74" fmla="*/ 90 w 192"/>
                <a:gd name="T75" fmla="*/ 32 h 160"/>
                <a:gd name="T76" fmla="*/ 96 w 192"/>
                <a:gd name="T77" fmla="*/ 156 h 160"/>
                <a:gd name="T78" fmla="*/ 100 w 192"/>
                <a:gd name="T79" fmla="*/ 160 h 160"/>
                <a:gd name="T80" fmla="*/ 100 w 192"/>
                <a:gd name="T81" fmla="*/ 160 h 160"/>
                <a:gd name="T82" fmla="*/ 104 w 192"/>
                <a:gd name="T83" fmla="*/ 157 h 160"/>
                <a:gd name="T84" fmla="*/ 123 w 192"/>
                <a:gd name="T85" fmla="*/ 75 h 160"/>
                <a:gd name="T86" fmla="*/ 128 w 192"/>
                <a:gd name="T87" fmla="*/ 116 h 160"/>
                <a:gd name="T88" fmla="*/ 132 w 192"/>
                <a:gd name="T89" fmla="*/ 120 h 160"/>
                <a:gd name="T90" fmla="*/ 136 w 192"/>
                <a:gd name="T91" fmla="*/ 117 h 160"/>
                <a:gd name="T92" fmla="*/ 148 w 192"/>
                <a:gd name="T93" fmla="*/ 82 h 160"/>
                <a:gd name="T94" fmla="*/ 152 w 192"/>
                <a:gd name="T95" fmla="*/ 101 h 160"/>
                <a:gd name="T96" fmla="*/ 156 w 192"/>
                <a:gd name="T97" fmla="*/ 104 h 160"/>
                <a:gd name="T98" fmla="*/ 160 w 192"/>
                <a:gd name="T99" fmla="*/ 102 h 160"/>
                <a:gd name="T100" fmla="*/ 167 w 192"/>
                <a:gd name="T101" fmla="*/ 88 h 160"/>
                <a:gd name="T102" fmla="*/ 188 w 192"/>
                <a:gd name="T103" fmla="*/ 88 h 160"/>
                <a:gd name="T104" fmla="*/ 192 w 192"/>
                <a:gd name="T105" fmla="*/ 84 h 160"/>
                <a:gd name="T106" fmla="*/ 188 w 192"/>
                <a:gd name="T107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2" h="160">
                  <a:moveTo>
                    <a:pt x="188" y="80"/>
                  </a:moveTo>
                  <a:cubicBezTo>
                    <a:pt x="164" y="80"/>
                    <a:pt x="164" y="80"/>
                    <a:pt x="164" y="80"/>
                  </a:cubicBezTo>
                  <a:cubicBezTo>
                    <a:pt x="163" y="80"/>
                    <a:pt x="161" y="81"/>
                    <a:pt x="161" y="82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2" y="65"/>
                    <a:pt x="150" y="64"/>
                    <a:pt x="148" y="64"/>
                  </a:cubicBezTo>
                  <a:cubicBezTo>
                    <a:pt x="147" y="64"/>
                    <a:pt x="145" y="65"/>
                    <a:pt x="144" y="67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8" y="49"/>
                    <a:pt x="126" y="48"/>
                    <a:pt x="124" y="48"/>
                  </a:cubicBezTo>
                  <a:cubicBezTo>
                    <a:pt x="123" y="48"/>
                    <a:pt x="121" y="49"/>
                    <a:pt x="120" y="51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1" y="0"/>
                    <a:pt x="89" y="1"/>
                    <a:pt x="88" y="3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2"/>
                    <a:pt x="62" y="40"/>
                    <a:pt x="61" y="40"/>
                  </a:cubicBezTo>
                  <a:cubicBezTo>
                    <a:pt x="59" y="40"/>
                    <a:pt x="57" y="41"/>
                    <a:pt x="56" y="43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7"/>
                    <a:pt x="38" y="56"/>
                    <a:pt x="37" y="56"/>
                  </a:cubicBezTo>
                  <a:cubicBezTo>
                    <a:pt x="35" y="56"/>
                    <a:pt x="33" y="57"/>
                    <a:pt x="33" y="58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2" y="72"/>
                    <a:pt x="0" y="74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30" y="80"/>
                    <a:pt x="31" y="79"/>
                    <a:pt x="32" y="78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1" y="95"/>
                    <a:pt x="42" y="96"/>
                    <a:pt x="44" y="96"/>
                  </a:cubicBezTo>
                  <a:cubicBezTo>
                    <a:pt x="46" y="96"/>
                    <a:pt x="47" y="95"/>
                    <a:pt x="48" y="9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10"/>
                    <a:pt x="66" y="112"/>
                    <a:pt x="68" y="112"/>
                  </a:cubicBezTo>
                  <a:cubicBezTo>
                    <a:pt x="70" y="112"/>
                    <a:pt x="72" y="111"/>
                    <a:pt x="72" y="109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158"/>
                    <a:pt x="98" y="160"/>
                    <a:pt x="100" y="160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2" y="160"/>
                    <a:pt x="104" y="159"/>
                    <a:pt x="104" y="157"/>
                  </a:cubicBezTo>
                  <a:cubicBezTo>
                    <a:pt x="123" y="75"/>
                    <a:pt x="123" y="75"/>
                    <a:pt x="123" y="75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8" y="118"/>
                    <a:pt x="130" y="120"/>
                    <a:pt x="132" y="120"/>
                  </a:cubicBezTo>
                  <a:cubicBezTo>
                    <a:pt x="134" y="120"/>
                    <a:pt x="135" y="119"/>
                    <a:pt x="136" y="117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52" y="101"/>
                    <a:pt x="152" y="101"/>
                    <a:pt x="152" y="101"/>
                  </a:cubicBezTo>
                  <a:cubicBezTo>
                    <a:pt x="153" y="102"/>
                    <a:pt x="154" y="104"/>
                    <a:pt x="156" y="104"/>
                  </a:cubicBezTo>
                  <a:cubicBezTo>
                    <a:pt x="157" y="104"/>
                    <a:pt x="159" y="103"/>
                    <a:pt x="160" y="102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90" y="88"/>
                    <a:pt x="192" y="86"/>
                    <a:pt x="192" y="84"/>
                  </a:cubicBezTo>
                  <a:cubicBezTo>
                    <a:pt x="192" y="82"/>
                    <a:pt x="190" y="80"/>
                    <a:pt x="188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8694" name="文本框 47"/>
            <p:cNvSpPr txBox="1">
              <a:spLocks noChangeArrowheads="1"/>
            </p:cNvSpPr>
            <p:nvPr/>
          </p:nvSpPr>
          <p:spPr bwMode="auto">
            <a:xfrm>
              <a:off x="1103246" y="59213"/>
              <a:ext cx="3358611" cy="82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24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29699" name="组合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275" y="2090738"/>
            <a:ext cx="28638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组合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3560763"/>
            <a:ext cx="2865437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组合 2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275" y="4078288"/>
            <a:ext cx="28638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组合 3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1573213"/>
            <a:ext cx="2865437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787525"/>
            <a:ext cx="3857625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矩形 4"/>
          <p:cNvSpPr>
            <a:spLocks noChangeArrowheads="1"/>
          </p:cNvSpPr>
          <p:nvPr/>
        </p:nvSpPr>
        <p:spPr bwMode="auto">
          <a:xfrm>
            <a:off x="0" y="5705475"/>
            <a:ext cx="12192000" cy="1152525"/>
          </a:xfrm>
          <a:prstGeom prst="rect">
            <a:avLst/>
          </a:prstGeom>
          <a:solidFill>
            <a:schemeClr val="tx1">
              <a:alpha val="6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23" name="文本框 5"/>
          <p:cNvSpPr txBox="1">
            <a:spLocks noChangeArrowheads="1"/>
          </p:cNvSpPr>
          <p:nvPr/>
        </p:nvSpPr>
        <p:spPr bwMode="auto">
          <a:xfrm>
            <a:off x="1868488" y="5989638"/>
            <a:ext cx="877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24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1747" name="灰色圆形背景"/>
          <p:cNvSpPr>
            <a:spLocks noChangeArrowheads="1"/>
          </p:cNvSpPr>
          <p:nvPr/>
        </p:nvSpPr>
        <p:spPr bwMode="auto">
          <a:xfrm>
            <a:off x="1041400" y="1492250"/>
            <a:ext cx="2659063" cy="266065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4800">
              <a:solidFill>
                <a:srgbClr val="FFFFFF"/>
              </a:solidFill>
            </a:endParaRPr>
          </a:p>
        </p:txBody>
      </p:sp>
      <p:sp>
        <p:nvSpPr>
          <p:cNvPr id="31748" name="空心弧 9"/>
          <p:cNvSpPr>
            <a:spLocks noChangeArrowheads="1"/>
          </p:cNvSpPr>
          <p:nvPr/>
        </p:nvSpPr>
        <p:spPr bwMode="auto">
          <a:xfrm>
            <a:off x="1143000" y="1595438"/>
            <a:ext cx="2455863" cy="2455862"/>
          </a:xfrm>
          <a:custGeom>
            <a:avLst/>
            <a:gdLst>
              <a:gd name="T0" fmla="*/ 1235562 w 2455308"/>
              <a:gd name="T1" fmla="*/ 2455283 h 2455308"/>
              <a:gd name="T2" fmla="*/ 52 w 2455308"/>
              <a:gd name="T3" fmla="*/ 1238962 h 2455308"/>
              <a:gd name="T4" fmla="*/ 1212947 w 2455308"/>
              <a:gd name="T5" fmla="*/ 89 h 2455308"/>
              <a:gd name="T6" fmla="*/ 1218689 w 2455308"/>
              <a:gd name="T7" fmla="*/ 479403 h 2455308"/>
              <a:gd name="T8" fmla="*/ 479381 w 2455308"/>
              <a:gd name="T9" fmla="*/ 1234546 h 2455308"/>
              <a:gd name="T10" fmla="*/ 1232473 w 2455308"/>
              <a:gd name="T11" fmla="*/ 1975942 h 2455308"/>
              <a:gd name="T12" fmla="*/ 1235562 w 2455308"/>
              <a:gd name="T13" fmla="*/ 2455283 h 2455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55308" h="2455308">
                <a:moveTo>
                  <a:pt x="1235562" y="2455283"/>
                </a:moveTo>
                <a:cubicBezTo>
                  <a:pt x="558889" y="2459642"/>
                  <a:pt x="6285" y="1915620"/>
                  <a:pt x="52" y="1238962"/>
                </a:cubicBezTo>
                <a:cubicBezTo>
                  <a:pt x="-6181" y="562303"/>
                  <a:pt x="536308" y="8195"/>
                  <a:pt x="1212947" y="89"/>
                </a:cubicBezTo>
                <a:lnTo>
                  <a:pt x="1218689" y="479403"/>
                </a:lnTo>
                <a:cubicBezTo>
                  <a:pt x="806251" y="484344"/>
                  <a:pt x="475582" y="822095"/>
                  <a:pt x="479381" y="1234546"/>
                </a:cubicBezTo>
                <a:cubicBezTo>
                  <a:pt x="483180" y="1646996"/>
                  <a:pt x="820014" y="1978599"/>
                  <a:pt x="1232473" y="1975942"/>
                </a:cubicBezTo>
                <a:cubicBezTo>
                  <a:pt x="1233503" y="2135722"/>
                  <a:pt x="1234532" y="2295503"/>
                  <a:pt x="1235562" y="2455283"/>
                </a:cubicBezTo>
                <a:close/>
              </a:path>
            </a:pathLst>
          </a:cu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1749" name="椭圆 46"/>
          <p:cNvSpPr>
            <a:spLocks noChangeArrowheads="1"/>
          </p:cNvSpPr>
          <p:nvPr/>
        </p:nvSpPr>
        <p:spPr bwMode="auto">
          <a:xfrm>
            <a:off x="1409700" y="1860550"/>
            <a:ext cx="1922463" cy="1924050"/>
          </a:xfrm>
          <a:custGeom>
            <a:avLst/>
            <a:gdLst>
              <a:gd name="T0" fmla="*/ 846000 w 1692000"/>
              <a:gd name="T1" fmla="*/ 108822 h 1692000"/>
              <a:gd name="T2" fmla="*/ 1583178 w 1692000"/>
              <a:gd name="T3" fmla="*/ 846000 h 1692000"/>
              <a:gd name="T4" fmla="*/ 846000 w 1692000"/>
              <a:gd name="T5" fmla="*/ 1583178 h 1692000"/>
              <a:gd name="T6" fmla="*/ 108822 w 1692000"/>
              <a:gd name="T7" fmla="*/ 846000 h 1692000"/>
              <a:gd name="T8" fmla="*/ 846000 w 1692000"/>
              <a:gd name="T9" fmla="*/ 108822 h 1692000"/>
              <a:gd name="T10" fmla="*/ 846000 w 1692000"/>
              <a:gd name="T11" fmla="*/ 54000 h 1692000"/>
              <a:gd name="T12" fmla="*/ 54000 w 1692000"/>
              <a:gd name="T13" fmla="*/ 846000 h 1692000"/>
              <a:gd name="T14" fmla="*/ 846000 w 1692000"/>
              <a:gd name="T15" fmla="*/ 1638000 h 1692000"/>
              <a:gd name="T16" fmla="*/ 1638000 w 1692000"/>
              <a:gd name="T17" fmla="*/ 846000 h 1692000"/>
              <a:gd name="T18" fmla="*/ 846000 w 1692000"/>
              <a:gd name="T19" fmla="*/ 54000 h 1692000"/>
              <a:gd name="T20" fmla="*/ 846000 w 1692000"/>
              <a:gd name="T21" fmla="*/ 0 h 1692000"/>
              <a:gd name="T22" fmla="*/ 1692000 w 1692000"/>
              <a:gd name="T23" fmla="*/ 846000 h 1692000"/>
              <a:gd name="T24" fmla="*/ 846000 w 1692000"/>
              <a:gd name="T25" fmla="*/ 1692000 h 1692000"/>
              <a:gd name="T26" fmla="*/ 0 w 1692000"/>
              <a:gd name="T27" fmla="*/ 846000 h 1692000"/>
              <a:gd name="T28" fmla="*/ 846000 w 1692000"/>
              <a:gd name="T29" fmla="*/ 0 h 169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92000" h="1692000">
                <a:moveTo>
                  <a:pt x="846000" y="108822"/>
                </a:moveTo>
                <a:cubicBezTo>
                  <a:pt x="1253132" y="108822"/>
                  <a:pt x="1583178" y="438868"/>
                  <a:pt x="1583178" y="846000"/>
                </a:cubicBezTo>
                <a:cubicBezTo>
                  <a:pt x="1583178" y="1253132"/>
                  <a:pt x="1253132" y="1583178"/>
                  <a:pt x="846000" y="1583178"/>
                </a:cubicBezTo>
                <a:cubicBezTo>
                  <a:pt x="438868" y="1583178"/>
                  <a:pt x="108822" y="1253132"/>
                  <a:pt x="108822" y="846000"/>
                </a:cubicBezTo>
                <a:cubicBezTo>
                  <a:pt x="108822" y="438868"/>
                  <a:pt x="438868" y="108822"/>
                  <a:pt x="846000" y="108822"/>
                </a:cubicBezTo>
                <a:close/>
                <a:moveTo>
                  <a:pt x="846000" y="54000"/>
                </a:moveTo>
                <a:cubicBezTo>
                  <a:pt x="408590" y="54000"/>
                  <a:pt x="54000" y="408590"/>
                  <a:pt x="54000" y="846000"/>
                </a:cubicBezTo>
                <a:cubicBezTo>
                  <a:pt x="54000" y="1283410"/>
                  <a:pt x="408590" y="1638000"/>
                  <a:pt x="846000" y="1638000"/>
                </a:cubicBezTo>
                <a:cubicBezTo>
                  <a:pt x="1283410" y="1638000"/>
                  <a:pt x="1638000" y="1283410"/>
                  <a:pt x="1638000" y="846000"/>
                </a:cubicBezTo>
                <a:cubicBezTo>
                  <a:pt x="1638000" y="408590"/>
                  <a:pt x="1283410" y="54000"/>
                  <a:pt x="846000" y="54000"/>
                </a:cubicBezTo>
                <a:close/>
                <a:moveTo>
                  <a:pt x="846000" y="0"/>
                </a:moveTo>
                <a:cubicBezTo>
                  <a:pt x="1313233" y="0"/>
                  <a:pt x="1692000" y="378767"/>
                  <a:pt x="1692000" y="846000"/>
                </a:cubicBezTo>
                <a:cubicBezTo>
                  <a:pt x="1692000" y="1313233"/>
                  <a:pt x="1313233" y="1692000"/>
                  <a:pt x="846000" y="1692000"/>
                </a:cubicBezTo>
                <a:cubicBezTo>
                  <a:pt x="378767" y="1692000"/>
                  <a:pt x="0" y="1313233"/>
                  <a:pt x="0" y="846000"/>
                </a:cubicBezTo>
                <a:cubicBezTo>
                  <a:pt x="0" y="378767"/>
                  <a:pt x="378767" y="0"/>
                  <a:pt x="846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pic>
        <p:nvPicPr>
          <p:cNvPr id="31750" name="TextBox 5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87825"/>
            <a:ext cx="1517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灰色圆形背景"/>
          <p:cNvSpPr>
            <a:spLocks noChangeArrowheads="1"/>
          </p:cNvSpPr>
          <p:nvPr/>
        </p:nvSpPr>
        <p:spPr bwMode="auto">
          <a:xfrm>
            <a:off x="4746625" y="1492250"/>
            <a:ext cx="2660650" cy="266065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4800">
              <a:solidFill>
                <a:srgbClr val="FFFFFF"/>
              </a:solidFill>
            </a:endParaRPr>
          </a:p>
        </p:txBody>
      </p:sp>
      <p:sp>
        <p:nvSpPr>
          <p:cNvPr id="31752" name="空心弧 14"/>
          <p:cNvSpPr>
            <a:spLocks noChangeArrowheads="1"/>
          </p:cNvSpPr>
          <p:nvPr/>
        </p:nvSpPr>
        <p:spPr bwMode="auto">
          <a:xfrm>
            <a:off x="4849813" y="1595438"/>
            <a:ext cx="2454275" cy="2455862"/>
          </a:xfrm>
          <a:custGeom>
            <a:avLst/>
            <a:gdLst>
              <a:gd name="T0" fmla="*/ 2455280 w 2455308"/>
              <a:gd name="T1" fmla="*/ 1235910 h 2455308"/>
              <a:gd name="T2" fmla="*/ 1227052 w 2455308"/>
              <a:gd name="T3" fmla="*/ 2455308 h 2455308"/>
              <a:gd name="T4" fmla="*/ 20 w 2455308"/>
              <a:gd name="T5" fmla="*/ 1234707 h 2455308"/>
              <a:gd name="T6" fmla="*/ 1212947 w 2455308"/>
              <a:gd name="T7" fmla="*/ 88 h 2455308"/>
              <a:gd name="T8" fmla="*/ 1218689 w 2455308"/>
              <a:gd name="T9" fmla="*/ 479403 h 2455308"/>
              <a:gd name="T10" fmla="*/ 479362 w 2455308"/>
              <a:gd name="T11" fmla="*/ 1231953 h 2455308"/>
              <a:gd name="T12" fmla="*/ 1227287 w 2455308"/>
              <a:gd name="T13" fmla="*/ 1975958 h 2455308"/>
              <a:gd name="T14" fmla="*/ 1975941 w 2455308"/>
              <a:gd name="T15" fmla="*/ 1232686 h 2455308"/>
              <a:gd name="T16" fmla="*/ 2455280 w 2455308"/>
              <a:gd name="T17" fmla="*/ 1235910 h 2455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5308" h="2455308">
                <a:moveTo>
                  <a:pt x="2455280" y="1235910"/>
                </a:moveTo>
                <a:cubicBezTo>
                  <a:pt x="2450741" y="1910922"/>
                  <a:pt x="1902080" y="2455639"/>
                  <a:pt x="1227052" y="2455308"/>
                </a:cubicBezTo>
                <a:cubicBezTo>
                  <a:pt x="552025" y="2454977"/>
                  <a:pt x="3898" y="1909723"/>
                  <a:pt x="20" y="1234707"/>
                </a:cubicBezTo>
                <a:cubicBezTo>
                  <a:pt x="-3858" y="559691"/>
                  <a:pt x="537968" y="8175"/>
                  <a:pt x="1212947" y="88"/>
                </a:cubicBezTo>
                <a:lnTo>
                  <a:pt x="1218689" y="479403"/>
                </a:lnTo>
                <a:cubicBezTo>
                  <a:pt x="807262" y="484332"/>
                  <a:pt x="476998" y="820503"/>
                  <a:pt x="479362" y="1231953"/>
                </a:cubicBezTo>
                <a:cubicBezTo>
                  <a:pt x="481726" y="1643402"/>
                  <a:pt x="815831" y="1975756"/>
                  <a:pt x="1227287" y="1975958"/>
                </a:cubicBezTo>
                <a:cubicBezTo>
                  <a:pt x="1638743" y="1976160"/>
                  <a:pt x="1973174" y="1644133"/>
                  <a:pt x="1975941" y="1232686"/>
                </a:cubicBezTo>
                <a:lnTo>
                  <a:pt x="2455280" y="123591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1753" name="椭圆 46"/>
          <p:cNvSpPr>
            <a:spLocks noChangeArrowheads="1"/>
          </p:cNvSpPr>
          <p:nvPr/>
        </p:nvSpPr>
        <p:spPr bwMode="auto">
          <a:xfrm>
            <a:off x="5114925" y="1860550"/>
            <a:ext cx="1924050" cy="1924050"/>
          </a:xfrm>
          <a:custGeom>
            <a:avLst/>
            <a:gdLst>
              <a:gd name="T0" fmla="*/ 846000 w 1692000"/>
              <a:gd name="T1" fmla="*/ 108822 h 1692000"/>
              <a:gd name="T2" fmla="*/ 1583178 w 1692000"/>
              <a:gd name="T3" fmla="*/ 846000 h 1692000"/>
              <a:gd name="T4" fmla="*/ 846000 w 1692000"/>
              <a:gd name="T5" fmla="*/ 1583178 h 1692000"/>
              <a:gd name="T6" fmla="*/ 108822 w 1692000"/>
              <a:gd name="T7" fmla="*/ 846000 h 1692000"/>
              <a:gd name="T8" fmla="*/ 846000 w 1692000"/>
              <a:gd name="T9" fmla="*/ 108822 h 1692000"/>
              <a:gd name="T10" fmla="*/ 846000 w 1692000"/>
              <a:gd name="T11" fmla="*/ 54000 h 1692000"/>
              <a:gd name="T12" fmla="*/ 54000 w 1692000"/>
              <a:gd name="T13" fmla="*/ 846000 h 1692000"/>
              <a:gd name="T14" fmla="*/ 846000 w 1692000"/>
              <a:gd name="T15" fmla="*/ 1638000 h 1692000"/>
              <a:gd name="T16" fmla="*/ 1638000 w 1692000"/>
              <a:gd name="T17" fmla="*/ 846000 h 1692000"/>
              <a:gd name="T18" fmla="*/ 846000 w 1692000"/>
              <a:gd name="T19" fmla="*/ 54000 h 1692000"/>
              <a:gd name="T20" fmla="*/ 846000 w 1692000"/>
              <a:gd name="T21" fmla="*/ 0 h 1692000"/>
              <a:gd name="T22" fmla="*/ 1692000 w 1692000"/>
              <a:gd name="T23" fmla="*/ 846000 h 1692000"/>
              <a:gd name="T24" fmla="*/ 846000 w 1692000"/>
              <a:gd name="T25" fmla="*/ 1692000 h 1692000"/>
              <a:gd name="T26" fmla="*/ 0 w 1692000"/>
              <a:gd name="T27" fmla="*/ 846000 h 1692000"/>
              <a:gd name="T28" fmla="*/ 846000 w 1692000"/>
              <a:gd name="T29" fmla="*/ 0 h 169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92000" h="1692000">
                <a:moveTo>
                  <a:pt x="846000" y="108822"/>
                </a:moveTo>
                <a:cubicBezTo>
                  <a:pt x="1253132" y="108822"/>
                  <a:pt x="1583178" y="438868"/>
                  <a:pt x="1583178" y="846000"/>
                </a:cubicBezTo>
                <a:cubicBezTo>
                  <a:pt x="1583178" y="1253132"/>
                  <a:pt x="1253132" y="1583178"/>
                  <a:pt x="846000" y="1583178"/>
                </a:cubicBezTo>
                <a:cubicBezTo>
                  <a:pt x="438868" y="1583178"/>
                  <a:pt x="108822" y="1253132"/>
                  <a:pt x="108822" y="846000"/>
                </a:cubicBezTo>
                <a:cubicBezTo>
                  <a:pt x="108822" y="438868"/>
                  <a:pt x="438868" y="108822"/>
                  <a:pt x="846000" y="108822"/>
                </a:cubicBezTo>
                <a:close/>
                <a:moveTo>
                  <a:pt x="846000" y="54000"/>
                </a:moveTo>
                <a:cubicBezTo>
                  <a:pt x="408590" y="54000"/>
                  <a:pt x="54000" y="408590"/>
                  <a:pt x="54000" y="846000"/>
                </a:cubicBezTo>
                <a:cubicBezTo>
                  <a:pt x="54000" y="1283410"/>
                  <a:pt x="408590" y="1638000"/>
                  <a:pt x="846000" y="1638000"/>
                </a:cubicBezTo>
                <a:cubicBezTo>
                  <a:pt x="1283410" y="1638000"/>
                  <a:pt x="1638000" y="1283410"/>
                  <a:pt x="1638000" y="846000"/>
                </a:cubicBezTo>
                <a:cubicBezTo>
                  <a:pt x="1638000" y="408590"/>
                  <a:pt x="1283410" y="54000"/>
                  <a:pt x="846000" y="54000"/>
                </a:cubicBezTo>
                <a:close/>
                <a:moveTo>
                  <a:pt x="846000" y="0"/>
                </a:moveTo>
                <a:cubicBezTo>
                  <a:pt x="1313233" y="0"/>
                  <a:pt x="1692000" y="378767"/>
                  <a:pt x="1692000" y="846000"/>
                </a:cubicBezTo>
                <a:cubicBezTo>
                  <a:pt x="1692000" y="1313233"/>
                  <a:pt x="1313233" y="1692000"/>
                  <a:pt x="846000" y="1692000"/>
                </a:cubicBezTo>
                <a:cubicBezTo>
                  <a:pt x="378767" y="1692000"/>
                  <a:pt x="0" y="1313233"/>
                  <a:pt x="0" y="846000"/>
                </a:cubicBezTo>
                <a:cubicBezTo>
                  <a:pt x="0" y="378767"/>
                  <a:pt x="378767" y="0"/>
                  <a:pt x="846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pic>
        <p:nvPicPr>
          <p:cNvPr id="31754" name="TextBox 7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187825"/>
            <a:ext cx="15192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灰色圆形背景"/>
          <p:cNvSpPr>
            <a:spLocks noChangeArrowheads="1"/>
          </p:cNvSpPr>
          <p:nvPr/>
        </p:nvSpPr>
        <p:spPr bwMode="auto">
          <a:xfrm>
            <a:off x="8451850" y="1492250"/>
            <a:ext cx="2660650" cy="266065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4800">
              <a:solidFill>
                <a:srgbClr val="FFFFFF"/>
              </a:solidFill>
            </a:endParaRPr>
          </a:p>
        </p:txBody>
      </p:sp>
      <p:sp>
        <p:nvSpPr>
          <p:cNvPr id="31756" name="空心弧 19"/>
          <p:cNvSpPr>
            <a:spLocks noChangeArrowheads="1"/>
          </p:cNvSpPr>
          <p:nvPr/>
        </p:nvSpPr>
        <p:spPr bwMode="auto">
          <a:xfrm>
            <a:off x="8555038" y="1595438"/>
            <a:ext cx="2454275" cy="2455862"/>
          </a:xfrm>
          <a:custGeom>
            <a:avLst/>
            <a:gdLst>
              <a:gd name="T0" fmla="*/ 356791 w 2455308"/>
              <a:gd name="T1" fmla="*/ 2092947 h 2455308"/>
              <a:gd name="T2" fmla="*/ 91400 w 2455308"/>
              <a:gd name="T3" fmla="*/ 762830 h 2455308"/>
              <a:gd name="T4" fmla="*/ 1212947 w 2455308"/>
              <a:gd name="T5" fmla="*/ 88 h 2455308"/>
              <a:gd name="T6" fmla="*/ 1218689 w 2455308"/>
              <a:gd name="T7" fmla="*/ 479403 h 2455308"/>
              <a:gd name="T8" fmla="*/ 535061 w 2455308"/>
              <a:gd name="T9" fmla="*/ 944325 h 2455308"/>
              <a:gd name="T10" fmla="*/ 696828 w 2455308"/>
              <a:gd name="T11" fmla="*/ 1755084 h 2455308"/>
              <a:gd name="T12" fmla="*/ 356791 w 2455308"/>
              <a:gd name="T13" fmla="*/ 2092947 h 2455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55308" h="2455308">
                <a:moveTo>
                  <a:pt x="356791" y="2092947"/>
                </a:moveTo>
                <a:cubicBezTo>
                  <a:pt x="9203" y="1743122"/>
                  <a:pt x="-95320" y="1219263"/>
                  <a:pt x="91400" y="762830"/>
                </a:cubicBezTo>
                <a:cubicBezTo>
                  <a:pt x="278119" y="306397"/>
                  <a:pt x="719834" y="5996"/>
                  <a:pt x="1212947" y="88"/>
                </a:cubicBezTo>
                <a:lnTo>
                  <a:pt x="1218689" y="479403"/>
                </a:lnTo>
                <a:cubicBezTo>
                  <a:pt x="918117" y="483004"/>
                  <a:pt x="648874" y="666111"/>
                  <a:pt x="535061" y="944325"/>
                </a:cubicBezTo>
                <a:cubicBezTo>
                  <a:pt x="421248" y="1222539"/>
                  <a:pt x="484959" y="1541852"/>
                  <a:pt x="696828" y="1755084"/>
                </a:cubicBezTo>
                <a:lnTo>
                  <a:pt x="356791" y="2092947"/>
                </a:lnTo>
                <a:close/>
              </a:path>
            </a:pathLst>
          </a:cu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1757" name="椭圆 46"/>
          <p:cNvSpPr>
            <a:spLocks noChangeArrowheads="1"/>
          </p:cNvSpPr>
          <p:nvPr/>
        </p:nvSpPr>
        <p:spPr bwMode="auto">
          <a:xfrm>
            <a:off x="8820150" y="1860550"/>
            <a:ext cx="1924050" cy="1924050"/>
          </a:xfrm>
          <a:custGeom>
            <a:avLst/>
            <a:gdLst>
              <a:gd name="T0" fmla="*/ 846000 w 1692000"/>
              <a:gd name="T1" fmla="*/ 108822 h 1692000"/>
              <a:gd name="T2" fmla="*/ 1583178 w 1692000"/>
              <a:gd name="T3" fmla="*/ 846000 h 1692000"/>
              <a:gd name="T4" fmla="*/ 846000 w 1692000"/>
              <a:gd name="T5" fmla="*/ 1583178 h 1692000"/>
              <a:gd name="T6" fmla="*/ 108822 w 1692000"/>
              <a:gd name="T7" fmla="*/ 846000 h 1692000"/>
              <a:gd name="T8" fmla="*/ 846000 w 1692000"/>
              <a:gd name="T9" fmla="*/ 108822 h 1692000"/>
              <a:gd name="T10" fmla="*/ 846000 w 1692000"/>
              <a:gd name="T11" fmla="*/ 54000 h 1692000"/>
              <a:gd name="T12" fmla="*/ 54000 w 1692000"/>
              <a:gd name="T13" fmla="*/ 846000 h 1692000"/>
              <a:gd name="T14" fmla="*/ 846000 w 1692000"/>
              <a:gd name="T15" fmla="*/ 1638000 h 1692000"/>
              <a:gd name="T16" fmla="*/ 1638000 w 1692000"/>
              <a:gd name="T17" fmla="*/ 846000 h 1692000"/>
              <a:gd name="T18" fmla="*/ 846000 w 1692000"/>
              <a:gd name="T19" fmla="*/ 54000 h 1692000"/>
              <a:gd name="T20" fmla="*/ 846000 w 1692000"/>
              <a:gd name="T21" fmla="*/ 0 h 1692000"/>
              <a:gd name="T22" fmla="*/ 1692000 w 1692000"/>
              <a:gd name="T23" fmla="*/ 846000 h 1692000"/>
              <a:gd name="T24" fmla="*/ 846000 w 1692000"/>
              <a:gd name="T25" fmla="*/ 1692000 h 1692000"/>
              <a:gd name="T26" fmla="*/ 0 w 1692000"/>
              <a:gd name="T27" fmla="*/ 846000 h 1692000"/>
              <a:gd name="T28" fmla="*/ 846000 w 1692000"/>
              <a:gd name="T29" fmla="*/ 0 h 169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92000" h="1692000">
                <a:moveTo>
                  <a:pt x="846000" y="108822"/>
                </a:moveTo>
                <a:cubicBezTo>
                  <a:pt x="1253132" y="108822"/>
                  <a:pt x="1583178" y="438868"/>
                  <a:pt x="1583178" y="846000"/>
                </a:cubicBezTo>
                <a:cubicBezTo>
                  <a:pt x="1583178" y="1253132"/>
                  <a:pt x="1253132" y="1583178"/>
                  <a:pt x="846000" y="1583178"/>
                </a:cubicBezTo>
                <a:cubicBezTo>
                  <a:pt x="438868" y="1583178"/>
                  <a:pt x="108822" y="1253132"/>
                  <a:pt x="108822" y="846000"/>
                </a:cubicBezTo>
                <a:cubicBezTo>
                  <a:pt x="108822" y="438868"/>
                  <a:pt x="438868" y="108822"/>
                  <a:pt x="846000" y="108822"/>
                </a:cubicBezTo>
                <a:close/>
                <a:moveTo>
                  <a:pt x="846000" y="54000"/>
                </a:moveTo>
                <a:cubicBezTo>
                  <a:pt x="408590" y="54000"/>
                  <a:pt x="54000" y="408590"/>
                  <a:pt x="54000" y="846000"/>
                </a:cubicBezTo>
                <a:cubicBezTo>
                  <a:pt x="54000" y="1283410"/>
                  <a:pt x="408590" y="1638000"/>
                  <a:pt x="846000" y="1638000"/>
                </a:cubicBezTo>
                <a:cubicBezTo>
                  <a:pt x="1283410" y="1638000"/>
                  <a:pt x="1638000" y="1283410"/>
                  <a:pt x="1638000" y="846000"/>
                </a:cubicBezTo>
                <a:cubicBezTo>
                  <a:pt x="1638000" y="408590"/>
                  <a:pt x="1283410" y="54000"/>
                  <a:pt x="846000" y="54000"/>
                </a:cubicBezTo>
                <a:close/>
                <a:moveTo>
                  <a:pt x="846000" y="0"/>
                </a:moveTo>
                <a:cubicBezTo>
                  <a:pt x="1313233" y="0"/>
                  <a:pt x="1692000" y="378767"/>
                  <a:pt x="1692000" y="846000"/>
                </a:cubicBezTo>
                <a:cubicBezTo>
                  <a:pt x="1692000" y="1313233"/>
                  <a:pt x="1313233" y="1692000"/>
                  <a:pt x="846000" y="1692000"/>
                </a:cubicBezTo>
                <a:cubicBezTo>
                  <a:pt x="378767" y="1692000"/>
                  <a:pt x="0" y="1313233"/>
                  <a:pt x="0" y="846000"/>
                </a:cubicBezTo>
                <a:cubicBezTo>
                  <a:pt x="0" y="378767"/>
                  <a:pt x="378767" y="0"/>
                  <a:pt x="846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pic>
        <p:nvPicPr>
          <p:cNvPr id="31758" name="TextBox 8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75" y="4187825"/>
            <a:ext cx="1517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文本框 22"/>
          <p:cNvSpPr txBox="1">
            <a:spLocks noChangeArrowheads="1"/>
          </p:cNvSpPr>
          <p:nvPr/>
        </p:nvSpPr>
        <p:spPr bwMode="auto">
          <a:xfrm>
            <a:off x="1143000" y="4949825"/>
            <a:ext cx="25225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just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</p:txBody>
      </p:sp>
      <p:sp>
        <p:nvSpPr>
          <p:cNvPr id="31760" name="文本框 23"/>
          <p:cNvSpPr txBox="1">
            <a:spLocks noChangeArrowheads="1"/>
          </p:cNvSpPr>
          <p:nvPr/>
        </p:nvSpPr>
        <p:spPr bwMode="auto">
          <a:xfrm>
            <a:off x="4849813" y="4949825"/>
            <a:ext cx="25225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just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</p:txBody>
      </p:sp>
      <p:sp>
        <p:nvSpPr>
          <p:cNvPr id="31761" name="文本框 24"/>
          <p:cNvSpPr txBox="1">
            <a:spLocks noChangeArrowheads="1"/>
          </p:cNvSpPr>
          <p:nvPr/>
        </p:nvSpPr>
        <p:spPr bwMode="auto">
          <a:xfrm>
            <a:off x="8555038" y="4949825"/>
            <a:ext cx="25225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just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</p:txBody>
      </p:sp>
      <p:pic>
        <p:nvPicPr>
          <p:cNvPr id="31762" name="图片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216150"/>
            <a:ext cx="11017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图片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2319338"/>
            <a:ext cx="95567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图片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38" y="2265363"/>
            <a:ext cx="8493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任意多边形 14"/>
          <p:cNvSpPr>
            <a:spLocks noChangeArrowheads="1"/>
          </p:cNvSpPr>
          <p:nvPr/>
        </p:nvSpPr>
        <p:spPr bwMode="auto">
          <a:xfrm rot="2703552">
            <a:off x="1454150" y="1919288"/>
            <a:ext cx="2890837" cy="2941638"/>
          </a:xfrm>
          <a:custGeom>
            <a:avLst/>
            <a:gdLst>
              <a:gd name="T0" fmla="*/ 0 w 5632347"/>
              <a:gd name="T1" fmla="*/ 234207 h 5734057"/>
              <a:gd name="T2" fmla="*/ 233834 w 5632347"/>
              <a:gd name="T3" fmla="*/ 0 h 5734057"/>
              <a:gd name="T4" fmla="*/ 1483326 w 5632347"/>
              <a:gd name="T5" fmla="*/ 0 h 5734057"/>
              <a:gd name="T6" fmla="*/ 1483326 w 5632347"/>
              <a:gd name="T7" fmla="*/ 1304173 h 5734057"/>
              <a:gd name="T8" fmla="*/ 1278433 w 5632347"/>
              <a:gd name="T9" fmla="*/ 1509393 h 57340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32347"/>
              <a:gd name="T16" fmla="*/ 0 h 5734057"/>
              <a:gd name="T17" fmla="*/ 5632347 w 5632347"/>
              <a:gd name="T18" fmla="*/ 5734057 h 57340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32347" h="5734057">
                <a:moveTo>
                  <a:pt x="0" y="889732"/>
                </a:moveTo>
                <a:lnTo>
                  <a:pt x="887895" y="0"/>
                </a:lnTo>
                <a:lnTo>
                  <a:pt x="5632347" y="0"/>
                </a:lnTo>
                <a:lnTo>
                  <a:pt x="5632347" y="4954446"/>
                </a:lnTo>
                <a:lnTo>
                  <a:pt x="4854346" y="5734057"/>
                </a:lnTo>
                <a:lnTo>
                  <a:pt x="0" y="889732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</a:rPr>
              <a:t> </a:t>
            </a: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2770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8" y="2838450"/>
            <a:ext cx="3224212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任意多边形 13"/>
          <p:cNvSpPr>
            <a:spLocks noChangeArrowheads="1"/>
          </p:cNvSpPr>
          <p:nvPr/>
        </p:nvSpPr>
        <p:spPr bwMode="auto">
          <a:xfrm rot="2703552">
            <a:off x="-2225675" y="522287"/>
            <a:ext cx="5629275" cy="5734051"/>
          </a:xfrm>
          <a:custGeom>
            <a:avLst/>
            <a:gdLst>
              <a:gd name="T0" fmla="*/ 0 w 5632347"/>
              <a:gd name="T1" fmla="*/ 889731 h 5734057"/>
              <a:gd name="T2" fmla="*/ 887411 w 5632347"/>
              <a:gd name="T3" fmla="*/ 0 h 5734057"/>
              <a:gd name="T4" fmla="*/ 5629275 w 5632347"/>
              <a:gd name="T5" fmla="*/ 0 h 5734057"/>
              <a:gd name="T6" fmla="*/ 5629275 w 5632347"/>
              <a:gd name="T7" fmla="*/ 4954441 h 5734057"/>
              <a:gd name="T8" fmla="*/ 4851698 w 5632347"/>
              <a:gd name="T9" fmla="*/ 5734051 h 57340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32347"/>
              <a:gd name="T16" fmla="*/ 0 h 5734057"/>
              <a:gd name="T17" fmla="*/ 5632347 w 5632347"/>
              <a:gd name="T18" fmla="*/ 5734057 h 57340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32347" h="5734057">
                <a:moveTo>
                  <a:pt x="0" y="889732"/>
                </a:moveTo>
                <a:lnTo>
                  <a:pt x="887895" y="0"/>
                </a:lnTo>
                <a:lnTo>
                  <a:pt x="5632347" y="0"/>
                </a:lnTo>
                <a:lnTo>
                  <a:pt x="5632347" y="4954446"/>
                </a:lnTo>
                <a:lnTo>
                  <a:pt x="4854346" y="5734057"/>
                </a:lnTo>
                <a:lnTo>
                  <a:pt x="0" y="889732"/>
                </a:lnTo>
                <a:close/>
              </a:path>
            </a:pathLst>
          </a:cu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</a:rPr>
              <a:t> 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2" name="文本框 15"/>
          <p:cNvSpPr txBox="1">
            <a:spLocks noChangeArrowheads="1"/>
          </p:cNvSpPr>
          <p:nvPr/>
        </p:nvSpPr>
        <p:spPr bwMode="auto">
          <a:xfrm>
            <a:off x="5927725" y="2989263"/>
            <a:ext cx="284797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73" name="组合 16"/>
          <p:cNvGrpSpPr/>
          <p:nvPr/>
        </p:nvGrpSpPr>
        <p:grpSpPr bwMode="auto">
          <a:xfrm>
            <a:off x="5984875" y="2316163"/>
            <a:ext cx="2890838" cy="463550"/>
            <a:chOff x="0" y="0"/>
            <a:chExt cx="3461368" cy="463553"/>
          </a:xfrm>
        </p:grpSpPr>
        <p:grpSp>
          <p:nvGrpSpPr>
            <p:cNvPr id="32774" name="组合 17"/>
            <p:cNvGrpSpPr/>
            <p:nvPr/>
          </p:nvGrpSpPr>
          <p:grpSpPr bwMode="auto">
            <a:xfrm>
              <a:off x="0" y="0"/>
              <a:ext cx="3461368" cy="463553"/>
              <a:chOff x="0" y="0"/>
              <a:chExt cx="3461368" cy="463553"/>
            </a:xfrm>
          </p:grpSpPr>
          <p:sp>
            <p:nvSpPr>
              <p:cNvPr id="32775" name="矩形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prstGeom prst="rect">
                <a:avLst/>
              </a:pr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776" name="任意多边形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custGeom>
                <a:avLst/>
                <a:gdLst>
                  <a:gd name="T0" fmla="*/ 2881271 w 3461368"/>
                  <a:gd name="T1" fmla="*/ 0 h 463553"/>
                  <a:gd name="T2" fmla="*/ 3461368 w 3461368"/>
                  <a:gd name="T3" fmla="*/ 0 h 463553"/>
                  <a:gd name="T4" fmla="*/ 3461368 w 3461368"/>
                  <a:gd name="T5" fmla="*/ 463553 h 463553"/>
                  <a:gd name="T6" fmla="*/ 0 w 3461368"/>
                  <a:gd name="T7" fmla="*/ 463553 h 463553"/>
                  <a:gd name="T8" fmla="*/ 0 w 3461368"/>
                  <a:gd name="T9" fmla="*/ 211503 h 463553"/>
                  <a:gd name="T10" fmla="*/ 52062 w 3461368"/>
                  <a:gd name="T11" fmla="*/ 239059 h 463553"/>
                  <a:gd name="T12" fmla="*/ 2061768 w 3461368"/>
                  <a:gd name="T13" fmla="*/ 225340 h 463553"/>
                  <a:gd name="T14" fmla="*/ 2866256 w 3461368"/>
                  <a:gd name="T15" fmla="*/ 5797 h 463553"/>
                  <a:gd name="T16" fmla="*/ 2881271 w 3461368"/>
                  <a:gd name="T17" fmla="*/ 0 h 463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1368" h="463553">
                    <a:moveTo>
                      <a:pt x="2881271" y="0"/>
                    </a:moveTo>
                    <a:lnTo>
                      <a:pt x="3461368" y="0"/>
                    </a:lnTo>
                    <a:lnTo>
                      <a:pt x="3461368" y="463553"/>
                    </a:lnTo>
                    <a:lnTo>
                      <a:pt x="0" y="463553"/>
                    </a:lnTo>
                    <a:lnTo>
                      <a:pt x="0" y="211503"/>
                    </a:lnTo>
                    <a:lnTo>
                      <a:pt x="52062" y="239059"/>
                    </a:lnTo>
                    <a:cubicBezTo>
                      <a:pt x="417318" y="400821"/>
                      <a:pt x="1194621" y="405862"/>
                      <a:pt x="2061768" y="225340"/>
                    </a:cubicBezTo>
                    <a:cubicBezTo>
                      <a:pt x="2350818" y="165167"/>
                      <a:pt x="2622485" y="90071"/>
                      <a:pt x="2866256" y="5797"/>
                    </a:cubicBezTo>
                    <a:lnTo>
                      <a:pt x="2881271" y="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32777" name="文本框 18"/>
            <p:cNvSpPr txBox="1">
              <a:spLocks noChangeArrowheads="1"/>
            </p:cNvSpPr>
            <p:nvPr/>
          </p:nvSpPr>
          <p:spPr bwMode="auto">
            <a:xfrm>
              <a:off x="446727" y="47110"/>
              <a:ext cx="26113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sp>
        <p:nvSpPr>
          <p:cNvPr id="32778" name="文本框 21"/>
          <p:cNvSpPr txBox="1">
            <a:spLocks noChangeArrowheads="1"/>
          </p:cNvSpPr>
          <p:nvPr/>
        </p:nvSpPr>
        <p:spPr bwMode="auto">
          <a:xfrm>
            <a:off x="657225" y="2316163"/>
            <a:ext cx="35210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3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3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24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33795" name="组合 48"/>
          <p:cNvGrpSpPr/>
          <p:nvPr/>
        </p:nvGrpSpPr>
        <p:grpSpPr bwMode="auto">
          <a:xfrm>
            <a:off x="3105150" y="2282825"/>
            <a:ext cx="2511425" cy="1076325"/>
            <a:chOff x="0" y="0"/>
            <a:chExt cx="2511426" cy="1077218"/>
          </a:xfrm>
        </p:grpSpPr>
        <p:sp>
          <p:nvSpPr>
            <p:cNvPr id="33796" name="矩形 49"/>
            <p:cNvSpPr>
              <a:spLocks noChangeArrowheads="1"/>
            </p:cNvSpPr>
            <p:nvPr/>
          </p:nvSpPr>
          <p:spPr bwMode="auto">
            <a:xfrm>
              <a:off x="0" y="338554"/>
              <a:ext cx="251142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3797" name="矩形 50"/>
            <p:cNvSpPr>
              <a:spLocks noChangeArrowheads="1"/>
            </p:cNvSpPr>
            <p:nvPr/>
          </p:nvSpPr>
          <p:spPr bwMode="auto">
            <a:xfrm>
              <a:off x="518679" y="0"/>
              <a:ext cx="14740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3798" name="组合 51"/>
          <p:cNvGrpSpPr/>
          <p:nvPr/>
        </p:nvGrpSpPr>
        <p:grpSpPr bwMode="auto">
          <a:xfrm>
            <a:off x="4297363" y="3925888"/>
            <a:ext cx="2511425" cy="1077912"/>
            <a:chOff x="0" y="0"/>
            <a:chExt cx="2511426" cy="1077218"/>
          </a:xfrm>
        </p:grpSpPr>
        <p:sp>
          <p:nvSpPr>
            <p:cNvPr id="33799" name="矩形 52"/>
            <p:cNvSpPr>
              <a:spLocks noChangeArrowheads="1"/>
            </p:cNvSpPr>
            <p:nvPr/>
          </p:nvSpPr>
          <p:spPr bwMode="auto">
            <a:xfrm>
              <a:off x="0" y="338554"/>
              <a:ext cx="251142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3800" name="矩形 53"/>
            <p:cNvSpPr>
              <a:spLocks noChangeArrowheads="1"/>
            </p:cNvSpPr>
            <p:nvPr/>
          </p:nvSpPr>
          <p:spPr bwMode="auto">
            <a:xfrm>
              <a:off x="518679" y="0"/>
              <a:ext cx="14740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3801" name="组合 54"/>
          <p:cNvGrpSpPr/>
          <p:nvPr/>
        </p:nvGrpSpPr>
        <p:grpSpPr bwMode="auto">
          <a:xfrm>
            <a:off x="7729538" y="2284413"/>
            <a:ext cx="2511425" cy="1077912"/>
            <a:chOff x="0" y="0"/>
            <a:chExt cx="2511426" cy="1077218"/>
          </a:xfrm>
        </p:grpSpPr>
        <p:sp>
          <p:nvSpPr>
            <p:cNvPr id="33802" name="矩形 55"/>
            <p:cNvSpPr>
              <a:spLocks noChangeArrowheads="1"/>
            </p:cNvSpPr>
            <p:nvPr/>
          </p:nvSpPr>
          <p:spPr bwMode="auto">
            <a:xfrm>
              <a:off x="0" y="338554"/>
              <a:ext cx="251142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3803" name="矩形 56"/>
            <p:cNvSpPr>
              <a:spLocks noChangeArrowheads="1"/>
            </p:cNvSpPr>
            <p:nvPr/>
          </p:nvSpPr>
          <p:spPr bwMode="auto">
            <a:xfrm>
              <a:off x="518679" y="0"/>
              <a:ext cx="14740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3804" name="组合 57"/>
          <p:cNvGrpSpPr/>
          <p:nvPr/>
        </p:nvGrpSpPr>
        <p:grpSpPr bwMode="auto">
          <a:xfrm>
            <a:off x="8928100" y="3917950"/>
            <a:ext cx="2511425" cy="1077913"/>
            <a:chOff x="0" y="0"/>
            <a:chExt cx="2511426" cy="1077218"/>
          </a:xfrm>
        </p:grpSpPr>
        <p:sp>
          <p:nvSpPr>
            <p:cNvPr id="33805" name="矩形 58"/>
            <p:cNvSpPr>
              <a:spLocks noChangeArrowheads="1"/>
            </p:cNvSpPr>
            <p:nvPr/>
          </p:nvSpPr>
          <p:spPr bwMode="auto">
            <a:xfrm>
              <a:off x="0" y="338554"/>
              <a:ext cx="251142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3806" name="矩形 59"/>
            <p:cNvSpPr>
              <a:spLocks noChangeArrowheads="1"/>
            </p:cNvSpPr>
            <p:nvPr/>
          </p:nvSpPr>
          <p:spPr bwMode="auto">
            <a:xfrm>
              <a:off x="518679" y="0"/>
              <a:ext cx="14740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3807" name="组合 60"/>
          <p:cNvGrpSpPr/>
          <p:nvPr/>
        </p:nvGrpSpPr>
        <p:grpSpPr bwMode="auto">
          <a:xfrm>
            <a:off x="2709863" y="3643313"/>
            <a:ext cx="1495425" cy="3271837"/>
            <a:chOff x="0" y="0"/>
            <a:chExt cx="1494972" cy="3272061"/>
          </a:xfrm>
        </p:grpSpPr>
        <p:sp>
          <p:nvSpPr>
            <p:cNvPr id="33808" name="六边形 61"/>
            <p:cNvSpPr>
              <a:spLocks noChangeArrowheads="1"/>
            </p:cNvSpPr>
            <p:nvPr/>
          </p:nvSpPr>
          <p:spPr bwMode="auto">
            <a:xfrm rot="5400000">
              <a:off x="-74314" y="74314"/>
              <a:ext cx="1643600" cy="1494972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rgbClr val="0A6FB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33809" name="直接连接符 62"/>
            <p:cNvCxnSpPr>
              <a:cxnSpLocks noChangeShapeType="1"/>
            </p:cNvCxnSpPr>
            <p:nvPr/>
          </p:nvCxnSpPr>
          <p:spPr bwMode="auto">
            <a:xfrm>
              <a:off x="728436" y="1635475"/>
              <a:ext cx="0" cy="1636586"/>
            </a:xfrm>
            <a:prstGeom prst="line">
              <a:avLst/>
            </a:prstGeom>
            <a:noFill/>
            <a:ln w="6350">
              <a:solidFill>
                <a:srgbClr val="0A6FB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3810" name="组合 63"/>
            <p:cNvGrpSpPr/>
            <p:nvPr/>
          </p:nvGrpSpPr>
          <p:grpSpPr bwMode="auto">
            <a:xfrm>
              <a:off x="303570" y="459494"/>
              <a:ext cx="842560" cy="691475"/>
              <a:chOff x="0" y="0"/>
              <a:chExt cx="352518" cy="289307"/>
            </a:xfrm>
          </p:grpSpPr>
          <p:sp>
            <p:nvSpPr>
              <p:cNvPr id="33811" name="Freeform 236"/>
              <p:cNvSpPr>
                <a:spLocks noChangeArrowheads="1"/>
              </p:cNvSpPr>
              <p:nvPr/>
            </p:nvSpPr>
            <p:spPr bwMode="auto">
              <a:xfrm>
                <a:off x="223666" y="70504"/>
                <a:ext cx="99677" cy="102108"/>
              </a:xfrm>
              <a:custGeom>
                <a:avLst/>
                <a:gdLst>
                  <a:gd name="T0" fmla="*/ 54 w 63"/>
                  <a:gd name="T1" fmla="*/ 41 h 65"/>
                  <a:gd name="T2" fmla="*/ 54 w 63"/>
                  <a:gd name="T3" fmla="*/ 41 h 65"/>
                  <a:gd name="T4" fmla="*/ 62 w 63"/>
                  <a:gd name="T5" fmla="*/ 34 h 65"/>
                  <a:gd name="T6" fmla="*/ 57 w 63"/>
                  <a:gd name="T7" fmla="*/ 25 h 65"/>
                  <a:gd name="T8" fmla="*/ 56 w 63"/>
                  <a:gd name="T9" fmla="*/ 25 h 65"/>
                  <a:gd name="T10" fmla="*/ 56 w 63"/>
                  <a:gd name="T11" fmla="*/ 24 h 65"/>
                  <a:gd name="T12" fmla="*/ 31 w 63"/>
                  <a:gd name="T13" fmla="*/ 0 h 65"/>
                  <a:gd name="T14" fmla="*/ 6 w 63"/>
                  <a:gd name="T15" fmla="*/ 24 h 65"/>
                  <a:gd name="T16" fmla="*/ 6 w 63"/>
                  <a:gd name="T17" fmla="*/ 25 h 65"/>
                  <a:gd name="T18" fmla="*/ 5 w 63"/>
                  <a:gd name="T19" fmla="*/ 25 h 65"/>
                  <a:gd name="T20" fmla="*/ 1 w 63"/>
                  <a:gd name="T21" fmla="*/ 34 h 65"/>
                  <a:gd name="T22" fmla="*/ 8 w 63"/>
                  <a:gd name="T23" fmla="*/ 41 h 65"/>
                  <a:gd name="T24" fmla="*/ 9 w 63"/>
                  <a:gd name="T25" fmla="*/ 41 h 65"/>
                  <a:gd name="T26" fmla="*/ 11 w 63"/>
                  <a:gd name="T27" fmla="*/ 47 h 65"/>
                  <a:gd name="T28" fmla="*/ 29 w 63"/>
                  <a:gd name="T29" fmla="*/ 65 h 65"/>
                  <a:gd name="T30" fmla="*/ 31 w 63"/>
                  <a:gd name="T31" fmla="*/ 65 h 65"/>
                  <a:gd name="T32" fmla="*/ 54 w 63"/>
                  <a:gd name="T33" fmla="*/ 4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5">
                    <a:moveTo>
                      <a:pt x="54" y="41"/>
                    </a:moveTo>
                    <a:cubicBezTo>
                      <a:pt x="54" y="41"/>
                      <a:pt x="54" y="41"/>
                      <a:pt x="54" y="41"/>
                    </a:cubicBezTo>
                    <a:cubicBezTo>
                      <a:pt x="57" y="42"/>
                      <a:pt x="61" y="39"/>
                      <a:pt x="62" y="34"/>
                    </a:cubicBezTo>
                    <a:cubicBezTo>
                      <a:pt x="63" y="30"/>
                      <a:pt x="61" y="25"/>
                      <a:pt x="57" y="25"/>
                    </a:cubicBezTo>
                    <a:cubicBezTo>
                      <a:pt x="57" y="25"/>
                      <a:pt x="57" y="25"/>
                      <a:pt x="56" y="25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11"/>
                      <a:pt x="45" y="0"/>
                      <a:pt x="31" y="0"/>
                    </a:cubicBezTo>
                    <a:cubicBezTo>
                      <a:pt x="17" y="0"/>
                      <a:pt x="6" y="11"/>
                      <a:pt x="6" y="24"/>
                    </a:cubicBezTo>
                    <a:cubicBezTo>
                      <a:pt x="6" y="24"/>
                      <a:pt x="6" y="24"/>
                      <a:pt x="6" y="25"/>
                    </a:cubicBezTo>
                    <a:cubicBezTo>
                      <a:pt x="6" y="25"/>
                      <a:pt x="5" y="25"/>
                      <a:pt x="5" y="25"/>
                    </a:cubicBezTo>
                    <a:cubicBezTo>
                      <a:pt x="1" y="25"/>
                      <a:pt x="0" y="30"/>
                      <a:pt x="1" y="34"/>
                    </a:cubicBezTo>
                    <a:cubicBezTo>
                      <a:pt x="2" y="39"/>
                      <a:pt x="5" y="42"/>
                      <a:pt x="8" y="41"/>
                    </a:cubicBezTo>
                    <a:cubicBezTo>
                      <a:pt x="8" y="41"/>
                      <a:pt x="8" y="41"/>
                      <a:pt x="9" y="41"/>
                    </a:cubicBezTo>
                    <a:cubicBezTo>
                      <a:pt x="9" y="43"/>
                      <a:pt x="10" y="45"/>
                      <a:pt x="11" y="47"/>
                    </a:cubicBezTo>
                    <a:cubicBezTo>
                      <a:pt x="19" y="52"/>
                      <a:pt x="25" y="58"/>
                      <a:pt x="29" y="65"/>
                    </a:cubicBezTo>
                    <a:cubicBezTo>
                      <a:pt x="30" y="65"/>
                      <a:pt x="30" y="65"/>
                      <a:pt x="31" y="65"/>
                    </a:cubicBezTo>
                    <a:cubicBezTo>
                      <a:pt x="42" y="65"/>
                      <a:pt x="51" y="54"/>
                      <a:pt x="54" y="41"/>
                    </a:cubicBez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12" name="Freeform 237"/>
              <p:cNvSpPr>
                <a:spLocks noChangeArrowheads="1"/>
              </p:cNvSpPr>
              <p:nvPr/>
            </p:nvSpPr>
            <p:spPr bwMode="auto">
              <a:xfrm>
                <a:off x="77797" y="145869"/>
                <a:ext cx="192061" cy="143438"/>
              </a:xfrm>
              <a:custGeom>
                <a:avLst/>
                <a:gdLst>
                  <a:gd name="T0" fmla="*/ 94 w 122"/>
                  <a:gd name="T1" fmla="*/ 0 h 91"/>
                  <a:gd name="T2" fmla="*/ 68 w 122"/>
                  <a:gd name="T3" fmla="*/ 44 h 91"/>
                  <a:gd name="T4" fmla="*/ 65 w 122"/>
                  <a:gd name="T5" fmla="*/ 24 h 91"/>
                  <a:gd name="T6" fmla="*/ 68 w 122"/>
                  <a:gd name="T7" fmla="*/ 18 h 91"/>
                  <a:gd name="T8" fmla="*/ 61 w 122"/>
                  <a:gd name="T9" fmla="*/ 11 h 91"/>
                  <a:gd name="T10" fmla="*/ 53 w 122"/>
                  <a:gd name="T11" fmla="*/ 18 h 91"/>
                  <a:gd name="T12" fmla="*/ 57 w 122"/>
                  <a:gd name="T13" fmla="*/ 24 h 91"/>
                  <a:gd name="T14" fmla="*/ 54 w 122"/>
                  <a:gd name="T15" fmla="*/ 44 h 91"/>
                  <a:gd name="T16" fmla="*/ 28 w 122"/>
                  <a:gd name="T17" fmla="*/ 0 h 91"/>
                  <a:gd name="T18" fmla="*/ 0 w 122"/>
                  <a:gd name="T19" fmla="*/ 29 h 91"/>
                  <a:gd name="T20" fmla="*/ 0 w 122"/>
                  <a:gd name="T21" fmla="*/ 84 h 91"/>
                  <a:gd name="T22" fmla="*/ 61 w 122"/>
                  <a:gd name="T23" fmla="*/ 91 h 91"/>
                  <a:gd name="T24" fmla="*/ 122 w 122"/>
                  <a:gd name="T25" fmla="*/ 84 h 91"/>
                  <a:gd name="T26" fmla="*/ 122 w 122"/>
                  <a:gd name="T27" fmla="*/ 29 h 91"/>
                  <a:gd name="T28" fmla="*/ 94 w 122"/>
                  <a:gd name="T2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2" h="91">
                    <a:moveTo>
                      <a:pt x="94" y="0"/>
                    </a:moveTo>
                    <a:cubicBezTo>
                      <a:pt x="68" y="44"/>
                      <a:pt x="68" y="44"/>
                      <a:pt x="68" y="44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23"/>
                      <a:pt x="68" y="21"/>
                      <a:pt x="68" y="18"/>
                    </a:cubicBezTo>
                    <a:cubicBezTo>
                      <a:pt x="68" y="14"/>
                      <a:pt x="65" y="11"/>
                      <a:pt x="61" y="11"/>
                    </a:cubicBezTo>
                    <a:cubicBezTo>
                      <a:pt x="57" y="11"/>
                      <a:pt x="53" y="14"/>
                      <a:pt x="53" y="18"/>
                    </a:cubicBezTo>
                    <a:cubicBezTo>
                      <a:pt x="53" y="21"/>
                      <a:pt x="55" y="23"/>
                      <a:pt x="57" y="2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6"/>
                      <a:pt x="3" y="17"/>
                      <a:pt x="0" y="2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31" y="91"/>
                      <a:pt x="61" y="91"/>
                    </a:cubicBezTo>
                    <a:cubicBezTo>
                      <a:pt x="91" y="91"/>
                      <a:pt x="122" y="84"/>
                      <a:pt x="122" y="84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19" y="17"/>
                      <a:pt x="109" y="6"/>
                      <a:pt x="94" y="0"/>
                    </a:cubicBez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13" name="Freeform 238"/>
              <p:cNvSpPr>
                <a:spLocks noChangeArrowheads="1"/>
              </p:cNvSpPr>
              <p:nvPr/>
            </p:nvSpPr>
            <p:spPr bwMode="auto">
              <a:xfrm>
                <a:off x="275936" y="173828"/>
                <a:ext cx="64425" cy="102108"/>
              </a:xfrm>
              <a:custGeom>
                <a:avLst/>
                <a:gdLst>
                  <a:gd name="T0" fmla="*/ 22 w 41"/>
                  <a:gd name="T1" fmla="*/ 0 h 64"/>
                  <a:gd name="T2" fmla="*/ 3 w 41"/>
                  <a:gd name="T3" fmla="*/ 32 h 64"/>
                  <a:gd name="T4" fmla="*/ 1 w 41"/>
                  <a:gd name="T5" fmla="*/ 18 h 64"/>
                  <a:gd name="T6" fmla="*/ 3 w 41"/>
                  <a:gd name="T7" fmla="*/ 13 h 64"/>
                  <a:gd name="T8" fmla="*/ 0 w 41"/>
                  <a:gd name="T9" fmla="*/ 8 h 64"/>
                  <a:gd name="T10" fmla="*/ 0 w 41"/>
                  <a:gd name="T11" fmla="*/ 10 h 64"/>
                  <a:gd name="T12" fmla="*/ 0 w 41"/>
                  <a:gd name="T13" fmla="*/ 11 h 64"/>
                  <a:gd name="T14" fmla="*/ 1 w 41"/>
                  <a:gd name="T15" fmla="*/ 64 h 64"/>
                  <a:gd name="T16" fmla="*/ 41 w 41"/>
                  <a:gd name="T17" fmla="*/ 60 h 64"/>
                  <a:gd name="T18" fmla="*/ 41 w 41"/>
                  <a:gd name="T19" fmla="*/ 21 h 64"/>
                  <a:gd name="T20" fmla="*/ 22 w 41"/>
                  <a:gd name="T2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64">
                    <a:moveTo>
                      <a:pt x="22" y="0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7"/>
                      <a:pt x="3" y="15"/>
                      <a:pt x="3" y="13"/>
                    </a:cubicBezTo>
                    <a:cubicBezTo>
                      <a:pt x="3" y="11"/>
                      <a:pt x="2" y="9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21" y="64"/>
                      <a:pt x="41" y="60"/>
                      <a:pt x="41" y="60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39" y="12"/>
                      <a:pt x="32" y="5"/>
                      <a:pt x="22" y="0"/>
                    </a:cubicBez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14" name="Freeform 239"/>
              <p:cNvSpPr>
                <a:spLocks noChangeArrowheads="1"/>
              </p:cNvSpPr>
              <p:nvPr/>
            </p:nvSpPr>
            <p:spPr bwMode="auto">
              <a:xfrm>
                <a:off x="26743" y="72935"/>
                <a:ext cx="99677" cy="100893"/>
              </a:xfrm>
              <a:custGeom>
                <a:avLst/>
                <a:gdLst>
                  <a:gd name="T0" fmla="*/ 52 w 63"/>
                  <a:gd name="T1" fmla="*/ 47 h 65"/>
                  <a:gd name="T2" fmla="*/ 54 w 63"/>
                  <a:gd name="T3" fmla="*/ 41 h 65"/>
                  <a:gd name="T4" fmla="*/ 54 w 63"/>
                  <a:gd name="T5" fmla="*/ 41 h 65"/>
                  <a:gd name="T6" fmla="*/ 62 w 63"/>
                  <a:gd name="T7" fmla="*/ 34 h 65"/>
                  <a:gd name="T8" fmla="*/ 58 w 63"/>
                  <a:gd name="T9" fmla="*/ 25 h 65"/>
                  <a:gd name="T10" fmla="*/ 56 w 63"/>
                  <a:gd name="T11" fmla="*/ 25 h 65"/>
                  <a:gd name="T12" fmla="*/ 56 w 63"/>
                  <a:gd name="T13" fmla="*/ 24 h 65"/>
                  <a:gd name="T14" fmla="*/ 31 w 63"/>
                  <a:gd name="T15" fmla="*/ 0 h 65"/>
                  <a:gd name="T16" fmla="*/ 6 w 63"/>
                  <a:gd name="T17" fmla="*/ 24 h 65"/>
                  <a:gd name="T18" fmla="*/ 6 w 63"/>
                  <a:gd name="T19" fmla="*/ 25 h 65"/>
                  <a:gd name="T20" fmla="*/ 5 w 63"/>
                  <a:gd name="T21" fmla="*/ 25 h 65"/>
                  <a:gd name="T22" fmla="*/ 1 w 63"/>
                  <a:gd name="T23" fmla="*/ 34 h 65"/>
                  <a:gd name="T24" fmla="*/ 8 w 63"/>
                  <a:gd name="T25" fmla="*/ 41 h 65"/>
                  <a:gd name="T26" fmla="*/ 9 w 63"/>
                  <a:gd name="T27" fmla="*/ 41 h 65"/>
                  <a:gd name="T28" fmla="*/ 31 w 63"/>
                  <a:gd name="T29" fmla="*/ 65 h 65"/>
                  <a:gd name="T30" fmla="*/ 33 w 63"/>
                  <a:gd name="T31" fmla="*/ 65 h 65"/>
                  <a:gd name="T32" fmla="*/ 52 w 63"/>
                  <a:gd name="T33" fmla="*/ 4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5">
                    <a:moveTo>
                      <a:pt x="52" y="47"/>
                    </a:moveTo>
                    <a:cubicBezTo>
                      <a:pt x="53" y="45"/>
                      <a:pt x="53" y="43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7" y="42"/>
                      <a:pt x="61" y="39"/>
                      <a:pt x="62" y="34"/>
                    </a:cubicBezTo>
                    <a:cubicBezTo>
                      <a:pt x="63" y="30"/>
                      <a:pt x="61" y="25"/>
                      <a:pt x="58" y="25"/>
                    </a:cubicBezTo>
                    <a:cubicBezTo>
                      <a:pt x="57" y="25"/>
                      <a:pt x="57" y="25"/>
                      <a:pt x="56" y="25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11"/>
                      <a:pt x="45" y="0"/>
                      <a:pt x="31" y="0"/>
                    </a:cubicBezTo>
                    <a:cubicBezTo>
                      <a:pt x="18" y="0"/>
                      <a:pt x="6" y="11"/>
                      <a:pt x="6" y="24"/>
                    </a:cubicBezTo>
                    <a:cubicBezTo>
                      <a:pt x="6" y="24"/>
                      <a:pt x="6" y="24"/>
                      <a:pt x="6" y="25"/>
                    </a:cubicBezTo>
                    <a:cubicBezTo>
                      <a:pt x="6" y="25"/>
                      <a:pt x="5" y="25"/>
                      <a:pt x="5" y="25"/>
                    </a:cubicBezTo>
                    <a:cubicBezTo>
                      <a:pt x="2" y="25"/>
                      <a:pt x="0" y="30"/>
                      <a:pt x="1" y="34"/>
                    </a:cubicBezTo>
                    <a:cubicBezTo>
                      <a:pt x="2" y="39"/>
                      <a:pt x="5" y="42"/>
                      <a:pt x="8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2" y="54"/>
                      <a:pt x="21" y="65"/>
                      <a:pt x="31" y="65"/>
                    </a:cubicBezTo>
                    <a:cubicBezTo>
                      <a:pt x="32" y="65"/>
                      <a:pt x="33" y="65"/>
                      <a:pt x="33" y="65"/>
                    </a:cubicBezTo>
                    <a:cubicBezTo>
                      <a:pt x="37" y="58"/>
                      <a:pt x="44" y="52"/>
                      <a:pt x="52" y="47"/>
                    </a:cubicBez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15" name="Freeform 240"/>
              <p:cNvSpPr>
                <a:spLocks noChangeArrowheads="1"/>
              </p:cNvSpPr>
              <p:nvPr/>
            </p:nvSpPr>
            <p:spPr bwMode="auto">
              <a:xfrm>
                <a:off x="8509" y="176259"/>
                <a:ext cx="65641" cy="100892"/>
              </a:xfrm>
              <a:custGeom>
                <a:avLst/>
                <a:gdLst>
                  <a:gd name="T0" fmla="*/ 38 w 42"/>
                  <a:gd name="T1" fmla="*/ 13 h 64"/>
                  <a:gd name="T2" fmla="*/ 41 w 42"/>
                  <a:gd name="T3" fmla="*/ 18 h 64"/>
                  <a:gd name="T4" fmla="*/ 38 w 42"/>
                  <a:gd name="T5" fmla="*/ 32 h 64"/>
                  <a:gd name="T6" fmla="*/ 20 w 42"/>
                  <a:gd name="T7" fmla="*/ 0 h 64"/>
                  <a:gd name="T8" fmla="*/ 0 w 42"/>
                  <a:gd name="T9" fmla="*/ 21 h 64"/>
                  <a:gd name="T10" fmla="*/ 0 w 42"/>
                  <a:gd name="T11" fmla="*/ 60 h 64"/>
                  <a:gd name="T12" fmla="*/ 41 w 42"/>
                  <a:gd name="T13" fmla="*/ 64 h 64"/>
                  <a:gd name="T14" fmla="*/ 41 w 42"/>
                  <a:gd name="T15" fmla="*/ 11 h 64"/>
                  <a:gd name="T16" fmla="*/ 41 w 42"/>
                  <a:gd name="T17" fmla="*/ 10 h 64"/>
                  <a:gd name="T18" fmla="*/ 42 w 42"/>
                  <a:gd name="T19" fmla="*/ 8 h 64"/>
                  <a:gd name="T20" fmla="*/ 38 w 42"/>
                  <a:gd name="T21" fmla="*/ 1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64">
                    <a:moveTo>
                      <a:pt x="38" y="13"/>
                    </a:moveTo>
                    <a:cubicBezTo>
                      <a:pt x="38" y="15"/>
                      <a:pt x="39" y="17"/>
                      <a:pt x="41" y="18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5"/>
                      <a:pt x="2" y="12"/>
                      <a:pt x="0" y="21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21" y="64"/>
                      <a:pt x="41" y="64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9"/>
                      <a:pt x="41" y="9"/>
                      <a:pt x="42" y="8"/>
                    </a:cubicBezTo>
                    <a:cubicBezTo>
                      <a:pt x="40" y="9"/>
                      <a:pt x="38" y="11"/>
                      <a:pt x="38" y="13"/>
                    </a:cubicBez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16" name="Freeform 241"/>
              <p:cNvSpPr>
                <a:spLocks noChangeArrowheads="1"/>
              </p:cNvSpPr>
              <p:nvPr/>
            </p:nvSpPr>
            <p:spPr bwMode="auto">
              <a:xfrm>
                <a:off x="179905" y="58348"/>
                <a:ext cx="36467" cy="29174"/>
              </a:xfrm>
              <a:custGeom>
                <a:avLst/>
                <a:gdLst>
                  <a:gd name="T0" fmla="*/ 4 w 23"/>
                  <a:gd name="T1" fmla="*/ 19 h 19"/>
                  <a:gd name="T2" fmla="*/ 19 w 23"/>
                  <a:gd name="T3" fmla="*/ 19 h 19"/>
                  <a:gd name="T4" fmla="*/ 23 w 23"/>
                  <a:gd name="T5" fmla="*/ 14 h 19"/>
                  <a:gd name="T6" fmla="*/ 23 w 23"/>
                  <a:gd name="T7" fmla="*/ 4 h 19"/>
                  <a:gd name="T8" fmla="*/ 19 w 23"/>
                  <a:gd name="T9" fmla="*/ 0 h 19"/>
                  <a:gd name="T10" fmla="*/ 4 w 23"/>
                  <a:gd name="T11" fmla="*/ 0 h 19"/>
                  <a:gd name="T12" fmla="*/ 0 w 23"/>
                  <a:gd name="T13" fmla="*/ 4 h 19"/>
                  <a:gd name="T14" fmla="*/ 0 w 23"/>
                  <a:gd name="T15" fmla="*/ 14 h 19"/>
                  <a:gd name="T16" fmla="*/ 4 w 23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9">
                    <a:moveTo>
                      <a:pt x="4" y="19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21" y="19"/>
                      <a:pt x="23" y="17"/>
                      <a:pt x="23" y="1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2"/>
                      <a:pt x="21" y="0"/>
                      <a:pt x="1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7"/>
                      <a:pt x="2" y="19"/>
                      <a:pt x="4" y="19"/>
                    </a:cubicBez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17" name="Freeform 242"/>
              <p:cNvSpPr>
                <a:spLocks noEditPoints="1" noChangeArrowheads="1"/>
              </p:cNvSpPr>
              <p:nvPr/>
            </p:nvSpPr>
            <p:spPr bwMode="auto">
              <a:xfrm>
                <a:off x="104540" y="0"/>
                <a:ext cx="138576" cy="144654"/>
              </a:xfrm>
              <a:custGeom>
                <a:avLst/>
                <a:gdLst>
                  <a:gd name="T0" fmla="*/ 12 w 88"/>
                  <a:gd name="T1" fmla="*/ 57 h 92"/>
                  <a:gd name="T2" fmla="*/ 12 w 88"/>
                  <a:gd name="T3" fmla="*/ 57 h 92"/>
                  <a:gd name="T4" fmla="*/ 44 w 88"/>
                  <a:gd name="T5" fmla="*/ 92 h 92"/>
                  <a:gd name="T6" fmla="*/ 76 w 88"/>
                  <a:gd name="T7" fmla="*/ 57 h 92"/>
                  <a:gd name="T8" fmla="*/ 76 w 88"/>
                  <a:gd name="T9" fmla="*/ 57 h 92"/>
                  <a:gd name="T10" fmla="*/ 87 w 88"/>
                  <a:gd name="T11" fmla="*/ 48 h 92"/>
                  <a:gd name="T12" fmla="*/ 81 w 88"/>
                  <a:gd name="T13" fmla="*/ 34 h 92"/>
                  <a:gd name="T14" fmla="*/ 79 w 88"/>
                  <a:gd name="T15" fmla="*/ 34 h 92"/>
                  <a:gd name="T16" fmla="*/ 79 w 88"/>
                  <a:gd name="T17" fmla="*/ 33 h 92"/>
                  <a:gd name="T18" fmla="*/ 44 w 88"/>
                  <a:gd name="T19" fmla="*/ 0 h 92"/>
                  <a:gd name="T20" fmla="*/ 9 w 88"/>
                  <a:gd name="T21" fmla="*/ 33 h 92"/>
                  <a:gd name="T22" fmla="*/ 9 w 88"/>
                  <a:gd name="T23" fmla="*/ 34 h 92"/>
                  <a:gd name="T24" fmla="*/ 7 w 88"/>
                  <a:gd name="T25" fmla="*/ 34 h 92"/>
                  <a:gd name="T26" fmla="*/ 1 w 88"/>
                  <a:gd name="T27" fmla="*/ 48 h 92"/>
                  <a:gd name="T28" fmla="*/ 12 w 88"/>
                  <a:gd name="T29" fmla="*/ 57 h 92"/>
                  <a:gd name="T30" fmla="*/ 16 w 88"/>
                  <a:gd name="T31" fmla="*/ 41 h 92"/>
                  <a:gd name="T32" fmla="*/ 21 w 88"/>
                  <a:gd name="T33" fmla="*/ 36 h 92"/>
                  <a:gd name="T34" fmla="*/ 36 w 88"/>
                  <a:gd name="T35" fmla="*/ 36 h 92"/>
                  <a:gd name="T36" fmla="*/ 41 w 88"/>
                  <a:gd name="T37" fmla="*/ 41 h 92"/>
                  <a:gd name="T38" fmla="*/ 41 w 88"/>
                  <a:gd name="T39" fmla="*/ 45 h 92"/>
                  <a:gd name="T40" fmla="*/ 47 w 88"/>
                  <a:gd name="T41" fmla="*/ 45 h 92"/>
                  <a:gd name="T42" fmla="*/ 47 w 88"/>
                  <a:gd name="T43" fmla="*/ 41 h 92"/>
                  <a:gd name="T44" fmla="*/ 52 w 88"/>
                  <a:gd name="T45" fmla="*/ 36 h 92"/>
                  <a:gd name="T46" fmla="*/ 67 w 88"/>
                  <a:gd name="T47" fmla="*/ 36 h 92"/>
                  <a:gd name="T48" fmla="*/ 72 w 88"/>
                  <a:gd name="T49" fmla="*/ 41 h 92"/>
                  <a:gd name="T50" fmla="*/ 72 w 88"/>
                  <a:gd name="T51" fmla="*/ 51 h 92"/>
                  <a:gd name="T52" fmla="*/ 67 w 88"/>
                  <a:gd name="T53" fmla="*/ 57 h 92"/>
                  <a:gd name="T54" fmla="*/ 52 w 88"/>
                  <a:gd name="T55" fmla="*/ 57 h 92"/>
                  <a:gd name="T56" fmla="*/ 47 w 88"/>
                  <a:gd name="T57" fmla="*/ 51 h 92"/>
                  <a:gd name="T58" fmla="*/ 47 w 88"/>
                  <a:gd name="T59" fmla="*/ 46 h 92"/>
                  <a:gd name="T60" fmla="*/ 41 w 88"/>
                  <a:gd name="T61" fmla="*/ 46 h 92"/>
                  <a:gd name="T62" fmla="*/ 41 w 88"/>
                  <a:gd name="T63" fmla="*/ 51 h 92"/>
                  <a:gd name="T64" fmla="*/ 36 w 88"/>
                  <a:gd name="T65" fmla="*/ 57 h 92"/>
                  <a:gd name="T66" fmla="*/ 21 w 88"/>
                  <a:gd name="T67" fmla="*/ 57 h 92"/>
                  <a:gd name="T68" fmla="*/ 16 w 88"/>
                  <a:gd name="T69" fmla="*/ 51 h 92"/>
                  <a:gd name="T70" fmla="*/ 16 w 88"/>
                  <a:gd name="T71" fmla="*/ 4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8" h="92">
                    <a:moveTo>
                      <a:pt x="12" y="57"/>
                    </a:moveTo>
                    <a:cubicBezTo>
                      <a:pt x="12" y="57"/>
                      <a:pt x="12" y="57"/>
                      <a:pt x="12" y="57"/>
                    </a:cubicBezTo>
                    <a:cubicBezTo>
                      <a:pt x="16" y="76"/>
                      <a:pt x="29" y="92"/>
                      <a:pt x="44" y="92"/>
                    </a:cubicBezTo>
                    <a:cubicBezTo>
                      <a:pt x="59" y="92"/>
                      <a:pt x="72" y="76"/>
                      <a:pt x="76" y="57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1" y="58"/>
                      <a:pt x="86" y="54"/>
                      <a:pt x="87" y="48"/>
                    </a:cubicBezTo>
                    <a:cubicBezTo>
                      <a:pt x="88" y="41"/>
                      <a:pt x="86" y="35"/>
                      <a:pt x="81" y="34"/>
                    </a:cubicBezTo>
                    <a:cubicBezTo>
                      <a:pt x="81" y="34"/>
                      <a:pt x="80" y="34"/>
                      <a:pt x="79" y="34"/>
                    </a:cubicBezTo>
                    <a:cubicBezTo>
                      <a:pt x="79" y="34"/>
                      <a:pt x="79" y="34"/>
                      <a:pt x="79" y="33"/>
                    </a:cubicBezTo>
                    <a:cubicBezTo>
                      <a:pt x="79" y="15"/>
                      <a:pt x="63" y="0"/>
                      <a:pt x="44" y="0"/>
                    </a:cubicBezTo>
                    <a:cubicBezTo>
                      <a:pt x="25" y="0"/>
                      <a:pt x="9" y="15"/>
                      <a:pt x="9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8" y="34"/>
                      <a:pt x="7" y="34"/>
                      <a:pt x="7" y="34"/>
                    </a:cubicBezTo>
                    <a:cubicBezTo>
                      <a:pt x="2" y="35"/>
                      <a:pt x="0" y="41"/>
                      <a:pt x="1" y="48"/>
                    </a:cubicBezTo>
                    <a:cubicBezTo>
                      <a:pt x="2" y="54"/>
                      <a:pt x="7" y="58"/>
                      <a:pt x="12" y="57"/>
                    </a:cubicBezTo>
                    <a:close/>
                    <a:moveTo>
                      <a:pt x="16" y="41"/>
                    </a:moveTo>
                    <a:cubicBezTo>
                      <a:pt x="16" y="38"/>
                      <a:pt x="18" y="36"/>
                      <a:pt x="21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9" y="36"/>
                      <a:pt x="41" y="38"/>
                      <a:pt x="41" y="41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38"/>
                      <a:pt x="49" y="36"/>
                      <a:pt x="52" y="3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0" y="36"/>
                      <a:pt x="72" y="38"/>
                      <a:pt x="72" y="41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72" y="54"/>
                      <a:pt x="70" y="57"/>
                      <a:pt x="67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49" y="57"/>
                      <a:pt x="47" y="54"/>
                      <a:pt x="47" y="51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1" y="46"/>
                      <a:pt x="41" y="46"/>
                      <a:pt x="41" y="46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4"/>
                      <a:pt x="39" y="57"/>
                      <a:pt x="36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8" y="57"/>
                      <a:pt x="16" y="54"/>
                      <a:pt x="16" y="51"/>
                    </a:cubicBezTo>
                    <a:lnTo>
                      <a:pt x="16" y="41"/>
                    </a:ln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18" name="Freeform 243"/>
              <p:cNvSpPr>
                <a:spLocks noChangeArrowheads="1"/>
              </p:cNvSpPr>
              <p:nvPr/>
            </p:nvSpPr>
            <p:spPr bwMode="auto">
              <a:xfrm>
                <a:off x="131282" y="58348"/>
                <a:ext cx="35252" cy="29174"/>
              </a:xfrm>
              <a:custGeom>
                <a:avLst/>
                <a:gdLst>
                  <a:gd name="T0" fmla="*/ 4 w 23"/>
                  <a:gd name="T1" fmla="*/ 19 h 19"/>
                  <a:gd name="T2" fmla="*/ 19 w 23"/>
                  <a:gd name="T3" fmla="*/ 19 h 19"/>
                  <a:gd name="T4" fmla="*/ 23 w 23"/>
                  <a:gd name="T5" fmla="*/ 14 h 19"/>
                  <a:gd name="T6" fmla="*/ 23 w 23"/>
                  <a:gd name="T7" fmla="*/ 9 h 19"/>
                  <a:gd name="T8" fmla="*/ 23 w 23"/>
                  <a:gd name="T9" fmla="*/ 8 h 19"/>
                  <a:gd name="T10" fmla="*/ 23 w 23"/>
                  <a:gd name="T11" fmla="*/ 4 h 19"/>
                  <a:gd name="T12" fmla="*/ 19 w 23"/>
                  <a:gd name="T13" fmla="*/ 0 h 19"/>
                  <a:gd name="T14" fmla="*/ 4 w 23"/>
                  <a:gd name="T15" fmla="*/ 0 h 19"/>
                  <a:gd name="T16" fmla="*/ 0 w 23"/>
                  <a:gd name="T17" fmla="*/ 4 h 19"/>
                  <a:gd name="T18" fmla="*/ 0 w 23"/>
                  <a:gd name="T19" fmla="*/ 14 h 19"/>
                  <a:gd name="T20" fmla="*/ 4 w 23"/>
                  <a:gd name="T2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9">
                    <a:moveTo>
                      <a:pt x="4" y="19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21" y="19"/>
                      <a:pt x="23" y="17"/>
                      <a:pt x="23" y="1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2"/>
                      <a:pt x="21" y="0"/>
                      <a:pt x="1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7"/>
                      <a:pt x="2" y="19"/>
                      <a:pt x="4" y="19"/>
                    </a:cubicBez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19" name="Freeform 244"/>
              <p:cNvSpPr>
                <a:spLocks noEditPoints="1" noChangeArrowheads="1"/>
              </p:cNvSpPr>
              <p:nvPr/>
            </p:nvSpPr>
            <p:spPr bwMode="auto">
              <a:xfrm>
                <a:off x="262565" y="3647"/>
                <a:ext cx="89953" cy="57132"/>
              </a:xfrm>
              <a:custGeom>
                <a:avLst/>
                <a:gdLst>
                  <a:gd name="T0" fmla="*/ 7 w 84"/>
                  <a:gd name="T1" fmla="*/ 0 h 54"/>
                  <a:gd name="T2" fmla="*/ 7 w 84"/>
                  <a:gd name="T3" fmla="*/ 40 h 54"/>
                  <a:gd name="T4" fmla="*/ 0 w 84"/>
                  <a:gd name="T5" fmla="*/ 54 h 54"/>
                  <a:gd name="T6" fmla="*/ 32 w 84"/>
                  <a:gd name="T7" fmla="*/ 40 h 54"/>
                  <a:gd name="T8" fmla="*/ 84 w 84"/>
                  <a:gd name="T9" fmla="*/ 40 h 54"/>
                  <a:gd name="T10" fmla="*/ 84 w 84"/>
                  <a:gd name="T11" fmla="*/ 0 h 54"/>
                  <a:gd name="T12" fmla="*/ 7 w 84"/>
                  <a:gd name="T13" fmla="*/ 0 h 54"/>
                  <a:gd name="T14" fmla="*/ 77 w 84"/>
                  <a:gd name="T15" fmla="*/ 32 h 54"/>
                  <a:gd name="T16" fmla="*/ 31 w 84"/>
                  <a:gd name="T17" fmla="*/ 32 h 54"/>
                  <a:gd name="T18" fmla="*/ 15 w 84"/>
                  <a:gd name="T19" fmla="*/ 40 h 54"/>
                  <a:gd name="T20" fmla="*/ 15 w 84"/>
                  <a:gd name="T21" fmla="*/ 7 h 54"/>
                  <a:gd name="T22" fmla="*/ 77 w 84"/>
                  <a:gd name="T23" fmla="*/ 7 h 54"/>
                  <a:gd name="T24" fmla="*/ 77 w 84"/>
                  <a:gd name="T25" fmla="*/ 3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54">
                    <a:moveTo>
                      <a:pt x="7" y="0"/>
                    </a:moveTo>
                    <a:lnTo>
                      <a:pt x="7" y="40"/>
                    </a:lnTo>
                    <a:lnTo>
                      <a:pt x="0" y="54"/>
                    </a:lnTo>
                    <a:lnTo>
                      <a:pt x="32" y="40"/>
                    </a:lnTo>
                    <a:lnTo>
                      <a:pt x="84" y="40"/>
                    </a:lnTo>
                    <a:lnTo>
                      <a:pt x="84" y="0"/>
                    </a:lnTo>
                    <a:lnTo>
                      <a:pt x="7" y="0"/>
                    </a:lnTo>
                    <a:close/>
                    <a:moveTo>
                      <a:pt x="77" y="32"/>
                    </a:moveTo>
                    <a:lnTo>
                      <a:pt x="31" y="32"/>
                    </a:lnTo>
                    <a:lnTo>
                      <a:pt x="15" y="40"/>
                    </a:lnTo>
                    <a:lnTo>
                      <a:pt x="15" y="7"/>
                    </a:lnTo>
                    <a:lnTo>
                      <a:pt x="77" y="7"/>
                    </a:lnTo>
                    <a:lnTo>
                      <a:pt x="77" y="32"/>
                    </a:ln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20" name="Freeform 245"/>
              <p:cNvSpPr>
                <a:spLocks noEditPoints="1" noChangeArrowheads="1"/>
              </p:cNvSpPr>
              <p:nvPr/>
            </p:nvSpPr>
            <p:spPr bwMode="auto">
              <a:xfrm>
                <a:off x="0" y="3647"/>
                <a:ext cx="89953" cy="57132"/>
              </a:xfrm>
              <a:custGeom>
                <a:avLst/>
                <a:gdLst>
                  <a:gd name="T0" fmla="*/ 84 w 84"/>
                  <a:gd name="T1" fmla="*/ 54 h 54"/>
                  <a:gd name="T2" fmla="*/ 76 w 84"/>
                  <a:gd name="T3" fmla="*/ 40 h 54"/>
                  <a:gd name="T4" fmla="*/ 76 w 84"/>
                  <a:gd name="T5" fmla="*/ 0 h 54"/>
                  <a:gd name="T6" fmla="*/ 0 w 84"/>
                  <a:gd name="T7" fmla="*/ 0 h 54"/>
                  <a:gd name="T8" fmla="*/ 0 w 84"/>
                  <a:gd name="T9" fmla="*/ 40 h 54"/>
                  <a:gd name="T10" fmla="*/ 51 w 84"/>
                  <a:gd name="T11" fmla="*/ 40 h 54"/>
                  <a:gd name="T12" fmla="*/ 84 w 84"/>
                  <a:gd name="T13" fmla="*/ 54 h 54"/>
                  <a:gd name="T14" fmla="*/ 7 w 84"/>
                  <a:gd name="T15" fmla="*/ 7 h 54"/>
                  <a:gd name="T16" fmla="*/ 69 w 84"/>
                  <a:gd name="T17" fmla="*/ 7 h 54"/>
                  <a:gd name="T18" fmla="*/ 69 w 84"/>
                  <a:gd name="T19" fmla="*/ 40 h 54"/>
                  <a:gd name="T20" fmla="*/ 53 w 84"/>
                  <a:gd name="T21" fmla="*/ 32 h 54"/>
                  <a:gd name="T22" fmla="*/ 7 w 84"/>
                  <a:gd name="T23" fmla="*/ 32 h 54"/>
                  <a:gd name="T24" fmla="*/ 7 w 84"/>
                  <a:gd name="T25" fmla="*/ 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54">
                    <a:moveTo>
                      <a:pt x="84" y="54"/>
                    </a:moveTo>
                    <a:lnTo>
                      <a:pt x="76" y="40"/>
                    </a:lnTo>
                    <a:lnTo>
                      <a:pt x="76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51" y="40"/>
                    </a:lnTo>
                    <a:lnTo>
                      <a:pt x="84" y="54"/>
                    </a:lnTo>
                    <a:close/>
                    <a:moveTo>
                      <a:pt x="7" y="7"/>
                    </a:moveTo>
                    <a:lnTo>
                      <a:pt x="69" y="7"/>
                    </a:lnTo>
                    <a:lnTo>
                      <a:pt x="69" y="40"/>
                    </a:lnTo>
                    <a:lnTo>
                      <a:pt x="53" y="32"/>
                    </a:lnTo>
                    <a:lnTo>
                      <a:pt x="7" y="32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21" name="Oval 246"/>
              <p:cNvSpPr>
                <a:spLocks noChangeArrowheads="1"/>
              </p:cNvSpPr>
              <p:nvPr/>
            </p:nvSpPr>
            <p:spPr bwMode="auto">
              <a:xfrm>
                <a:off x="15803" y="18234"/>
                <a:ext cx="12156" cy="13371"/>
              </a:xfrm>
              <a:prstGeom prst="ellipse">
                <a:avLst/>
              </a:pr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2" name="Oval 247"/>
              <p:cNvSpPr>
                <a:spLocks noChangeArrowheads="1"/>
              </p:cNvSpPr>
              <p:nvPr/>
            </p:nvSpPr>
            <p:spPr bwMode="auto">
              <a:xfrm>
                <a:off x="35252" y="18234"/>
                <a:ext cx="13371" cy="13371"/>
              </a:xfrm>
              <a:prstGeom prst="ellipse">
                <a:avLst/>
              </a:pr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3" name="Oval 248"/>
              <p:cNvSpPr>
                <a:spLocks noChangeArrowheads="1"/>
              </p:cNvSpPr>
              <p:nvPr/>
            </p:nvSpPr>
            <p:spPr bwMode="auto">
              <a:xfrm>
                <a:off x="57132" y="18234"/>
                <a:ext cx="12156" cy="13371"/>
              </a:xfrm>
              <a:prstGeom prst="ellipse">
                <a:avLst/>
              </a:pr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4" name="Oval 249"/>
              <p:cNvSpPr>
                <a:spLocks noChangeArrowheads="1"/>
              </p:cNvSpPr>
              <p:nvPr/>
            </p:nvSpPr>
            <p:spPr bwMode="auto">
              <a:xfrm>
                <a:off x="285661" y="18234"/>
                <a:ext cx="12156" cy="13371"/>
              </a:xfrm>
              <a:prstGeom prst="ellipse">
                <a:avLst/>
              </a:pr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5" name="Oval 250"/>
              <p:cNvSpPr>
                <a:spLocks noChangeArrowheads="1"/>
              </p:cNvSpPr>
              <p:nvPr/>
            </p:nvSpPr>
            <p:spPr bwMode="auto">
              <a:xfrm>
                <a:off x="306325" y="18234"/>
                <a:ext cx="10941" cy="13371"/>
              </a:xfrm>
              <a:prstGeom prst="ellipse">
                <a:avLst/>
              </a:pr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6" name="Oval 251"/>
              <p:cNvSpPr>
                <a:spLocks noChangeArrowheads="1"/>
              </p:cNvSpPr>
              <p:nvPr/>
            </p:nvSpPr>
            <p:spPr bwMode="auto">
              <a:xfrm>
                <a:off x="325774" y="18234"/>
                <a:ext cx="13372" cy="13371"/>
              </a:xfrm>
              <a:prstGeom prst="ellipse">
                <a:avLst/>
              </a:pr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 sz="15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3827" name="组合 80"/>
          <p:cNvGrpSpPr/>
          <p:nvPr/>
        </p:nvGrpSpPr>
        <p:grpSpPr bwMode="auto">
          <a:xfrm>
            <a:off x="6124575" y="2000250"/>
            <a:ext cx="1495425" cy="4857750"/>
            <a:chOff x="0" y="0"/>
            <a:chExt cx="1494972" cy="4858511"/>
          </a:xfrm>
        </p:grpSpPr>
        <p:sp>
          <p:nvSpPr>
            <p:cNvPr id="33828" name="六边形 81"/>
            <p:cNvSpPr>
              <a:spLocks noChangeArrowheads="1"/>
            </p:cNvSpPr>
            <p:nvPr/>
          </p:nvSpPr>
          <p:spPr bwMode="auto">
            <a:xfrm rot="5400000">
              <a:off x="-74314" y="74314"/>
              <a:ext cx="1643600" cy="1494972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rgbClr val="0A6FB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33829" name="直接连接符 82"/>
            <p:cNvCxnSpPr>
              <a:cxnSpLocks noChangeShapeType="1"/>
            </p:cNvCxnSpPr>
            <p:nvPr/>
          </p:nvCxnSpPr>
          <p:spPr bwMode="auto">
            <a:xfrm>
              <a:off x="743713" y="1639206"/>
              <a:ext cx="0" cy="3219305"/>
            </a:xfrm>
            <a:prstGeom prst="line">
              <a:avLst/>
            </a:prstGeom>
            <a:noFill/>
            <a:ln w="6350">
              <a:solidFill>
                <a:srgbClr val="0A6FB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3830" name="组合 83"/>
            <p:cNvGrpSpPr/>
            <p:nvPr/>
          </p:nvGrpSpPr>
          <p:grpSpPr bwMode="auto">
            <a:xfrm>
              <a:off x="505694" y="344977"/>
              <a:ext cx="659519" cy="839652"/>
              <a:chOff x="0" y="0"/>
              <a:chExt cx="275936" cy="351302"/>
            </a:xfrm>
          </p:grpSpPr>
          <p:sp>
            <p:nvSpPr>
              <p:cNvPr id="33831" name="Freeform 252"/>
              <p:cNvSpPr>
                <a:spLocks noChangeArrowheads="1"/>
              </p:cNvSpPr>
              <p:nvPr/>
            </p:nvSpPr>
            <p:spPr bwMode="auto">
              <a:xfrm>
                <a:off x="26742" y="0"/>
                <a:ext cx="139792" cy="144654"/>
              </a:xfrm>
              <a:custGeom>
                <a:avLst/>
                <a:gdLst>
                  <a:gd name="T0" fmla="*/ 12 w 89"/>
                  <a:gd name="T1" fmla="*/ 58 h 92"/>
                  <a:gd name="T2" fmla="*/ 12 w 89"/>
                  <a:gd name="T3" fmla="*/ 57 h 92"/>
                  <a:gd name="T4" fmla="*/ 44 w 89"/>
                  <a:gd name="T5" fmla="*/ 92 h 92"/>
                  <a:gd name="T6" fmla="*/ 76 w 89"/>
                  <a:gd name="T7" fmla="*/ 57 h 92"/>
                  <a:gd name="T8" fmla="*/ 76 w 89"/>
                  <a:gd name="T9" fmla="*/ 58 h 92"/>
                  <a:gd name="T10" fmla="*/ 87 w 89"/>
                  <a:gd name="T11" fmla="*/ 48 h 92"/>
                  <a:gd name="T12" fmla="*/ 81 w 89"/>
                  <a:gd name="T13" fmla="*/ 34 h 92"/>
                  <a:gd name="T14" fmla="*/ 79 w 89"/>
                  <a:gd name="T15" fmla="*/ 34 h 92"/>
                  <a:gd name="T16" fmla="*/ 79 w 89"/>
                  <a:gd name="T17" fmla="*/ 33 h 92"/>
                  <a:gd name="T18" fmla="*/ 44 w 89"/>
                  <a:gd name="T19" fmla="*/ 0 h 92"/>
                  <a:gd name="T20" fmla="*/ 9 w 89"/>
                  <a:gd name="T21" fmla="*/ 33 h 92"/>
                  <a:gd name="T22" fmla="*/ 9 w 89"/>
                  <a:gd name="T23" fmla="*/ 34 h 92"/>
                  <a:gd name="T24" fmla="*/ 7 w 89"/>
                  <a:gd name="T25" fmla="*/ 34 h 92"/>
                  <a:gd name="T26" fmla="*/ 1 w 89"/>
                  <a:gd name="T27" fmla="*/ 48 h 92"/>
                  <a:gd name="T28" fmla="*/ 12 w 89"/>
                  <a:gd name="T29" fmla="*/ 5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92">
                    <a:moveTo>
                      <a:pt x="12" y="58"/>
                    </a:moveTo>
                    <a:cubicBezTo>
                      <a:pt x="12" y="57"/>
                      <a:pt x="12" y="57"/>
                      <a:pt x="12" y="57"/>
                    </a:cubicBezTo>
                    <a:cubicBezTo>
                      <a:pt x="16" y="76"/>
                      <a:pt x="29" y="92"/>
                      <a:pt x="44" y="92"/>
                    </a:cubicBezTo>
                    <a:cubicBezTo>
                      <a:pt x="59" y="92"/>
                      <a:pt x="72" y="76"/>
                      <a:pt x="76" y="57"/>
                    </a:cubicBezTo>
                    <a:cubicBezTo>
                      <a:pt x="76" y="57"/>
                      <a:pt x="76" y="57"/>
                      <a:pt x="76" y="58"/>
                    </a:cubicBezTo>
                    <a:cubicBezTo>
                      <a:pt x="81" y="58"/>
                      <a:pt x="86" y="54"/>
                      <a:pt x="87" y="48"/>
                    </a:cubicBezTo>
                    <a:cubicBezTo>
                      <a:pt x="89" y="41"/>
                      <a:pt x="86" y="35"/>
                      <a:pt x="81" y="34"/>
                    </a:cubicBezTo>
                    <a:cubicBezTo>
                      <a:pt x="81" y="34"/>
                      <a:pt x="80" y="34"/>
                      <a:pt x="79" y="34"/>
                    </a:cubicBezTo>
                    <a:cubicBezTo>
                      <a:pt x="79" y="34"/>
                      <a:pt x="79" y="34"/>
                      <a:pt x="79" y="33"/>
                    </a:cubicBezTo>
                    <a:cubicBezTo>
                      <a:pt x="79" y="15"/>
                      <a:pt x="64" y="0"/>
                      <a:pt x="44" y="0"/>
                    </a:cubicBezTo>
                    <a:cubicBezTo>
                      <a:pt x="25" y="0"/>
                      <a:pt x="9" y="15"/>
                      <a:pt x="9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8" y="34"/>
                      <a:pt x="8" y="34"/>
                      <a:pt x="7" y="34"/>
                    </a:cubicBezTo>
                    <a:cubicBezTo>
                      <a:pt x="2" y="35"/>
                      <a:pt x="0" y="41"/>
                      <a:pt x="1" y="48"/>
                    </a:cubicBezTo>
                    <a:cubicBezTo>
                      <a:pt x="3" y="54"/>
                      <a:pt x="7" y="58"/>
                      <a:pt x="12" y="58"/>
                    </a:cubicBez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32" name="Freeform 253"/>
              <p:cNvSpPr>
                <a:spLocks noChangeArrowheads="1"/>
              </p:cNvSpPr>
              <p:nvPr/>
            </p:nvSpPr>
            <p:spPr bwMode="auto">
              <a:xfrm>
                <a:off x="0" y="145869"/>
                <a:ext cx="188415" cy="143438"/>
              </a:xfrm>
              <a:custGeom>
                <a:avLst/>
                <a:gdLst>
                  <a:gd name="T0" fmla="*/ 120 w 120"/>
                  <a:gd name="T1" fmla="*/ 22 h 91"/>
                  <a:gd name="T2" fmla="*/ 94 w 120"/>
                  <a:gd name="T3" fmla="*/ 0 h 91"/>
                  <a:gd name="T4" fmla="*/ 68 w 120"/>
                  <a:gd name="T5" fmla="*/ 44 h 91"/>
                  <a:gd name="T6" fmla="*/ 65 w 120"/>
                  <a:gd name="T7" fmla="*/ 24 h 91"/>
                  <a:gd name="T8" fmla="*/ 69 w 120"/>
                  <a:gd name="T9" fmla="*/ 18 h 91"/>
                  <a:gd name="T10" fmla="*/ 61 w 120"/>
                  <a:gd name="T11" fmla="*/ 11 h 91"/>
                  <a:gd name="T12" fmla="*/ 54 w 120"/>
                  <a:gd name="T13" fmla="*/ 18 h 91"/>
                  <a:gd name="T14" fmla="*/ 57 w 120"/>
                  <a:gd name="T15" fmla="*/ 24 h 91"/>
                  <a:gd name="T16" fmla="*/ 54 w 120"/>
                  <a:gd name="T17" fmla="*/ 44 h 91"/>
                  <a:gd name="T18" fmla="*/ 28 w 120"/>
                  <a:gd name="T19" fmla="*/ 0 h 91"/>
                  <a:gd name="T20" fmla="*/ 1 w 120"/>
                  <a:gd name="T21" fmla="*/ 29 h 91"/>
                  <a:gd name="T22" fmla="*/ 0 w 120"/>
                  <a:gd name="T23" fmla="*/ 84 h 91"/>
                  <a:gd name="T24" fmla="*/ 61 w 120"/>
                  <a:gd name="T25" fmla="*/ 91 h 91"/>
                  <a:gd name="T26" fmla="*/ 66 w 120"/>
                  <a:gd name="T27" fmla="*/ 91 h 91"/>
                  <a:gd name="T28" fmla="*/ 65 w 120"/>
                  <a:gd name="T29" fmla="*/ 78 h 91"/>
                  <a:gd name="T30" fmla="*/ 120 w 120"/>
                  <a:gd name="T31" fmla="*/ 2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1">
                    <a:moveTo>
                      <a:pt x="120" y="22"/>
                    </a:moveTo>
                    <a:cubicBezTo>
                      <a:pt x="115" y="13"/>
                      <a:pt x="106" y="5"/>
                      <a:pt x="94" y="0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23"/>
                      <a:pt x="69" y="21"/>
                      <a:pt x="69" y="18"/>
                    </a:cubicBezTo>
                    <a:cubicBezTo>
                      <a:pt x="69" y="14"/>
                      <a:pt x="65" y="11"/>
                      <a:pt x="61" y="11"/>
                    </a:cubicBezTo>
                    <a:cubicBezTo>
                      <a:pt x="57" y="11"/>
                      <a:pt x="54" y="14"/>
                      <a:pt x="54" y="18"/>
                    </a:cubicBezTo>
                    <a:cubicBezTo>
                      <a:pt x="54" y="21"/>
                      <a:pt x="55" y="23"/>
                      <a:pt x="57" y="2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7"/>
                      <a:pt x="3" y="17"/>
                      <a:pt x="1" y="2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32" y="91"/>
                      <a:pt x="61" y="91"/>
                    </a:cubicBezTo>
                    <a:cubicBezTo>
                      <a:pt x="63" y="91"/>
                      <a:pt x="65" y="91"/>
                      <a:pt x="66" y="91"/>
                    </a:cubicBezTo>
                    <a:cubicBezTo>
                      <a:pt x="65" y="87"/>
                      <a:pt x="65" y="82"/>
                      <a:pt x="65" y="78"/>
                    </a:cubicBezTo>
                    <a:cubicBezTo>
                      <a:pt x="65" y="48"/>
                      <a:pt x="89" y="24"/>
                      <a:pt x="120" y="22"/>
                    </a:cubicBez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33" name="Freeform 254"/>
              <p:cNvSpPr>
                <a:spLocks noEditPoints="1" noChangeArrowheads="1"/>
              </p:cNvSpPr>
              <p:nvPr/>
            </p:nvSpPr>
            <p:spPr bwMode="auto">
              <a:xfrm>
                <a:off x="108186" y="185984"/>
                <a:ext cx="167750" cy="165318"/>
              </a:xfrm>
              <a:custGeom>
                <a:avLst/>
                <a:gdLst>
                  <a:gd name="T0" fmla="*/ 53 w 107"/>
                  <a:gd name="T1" fmla="*/ 0 h 104"/>
                  <a:gd name="T2" fmla="*/ 0 w 107"/>
                  <a:gd name="T3" fmla="*/ 52 h 104"/>
                  <a:gd name="T4" fmla="*/ 53 w 107"/>
                  <a:gd name="T5" fmla="*/ 104 h 104"/>
                  <a:gd name="T6" fmla="*/ 107 w 107"/>
                  <a:gd name="T7" fmla="*/ 52 h 104"/>
                  <a:gd name="T8" fmla="*/ 53 w 107"/>
                  <a:gd name="T9" fmla="*/ 0 h 104"/>
                  <a:gd name="T10" fmla="*/ 53 w 107"/>
                  <a:gd name="T11" fmla="*/ 95 h 104"/>
                  <a:gd name="T12" fmla="*/ 9 w 107"/>
                  <a:gd name="T13" fmla="*/ 52 h 104"/>
                  <a:gd name="T14" fmla="*/ 53 w 107"/>
                  <a:gd name="T15" fmla="*/ 10 h 104"/>
                  <a:gd name="T16" fmla="*/ 97 w 107"/>
                  <a:gd name="T17" fmla="*/ 52 h 104"/>
                  <a:gd name="T18" fmla="*/ 53 w 107"/>
                  <a:gd name="T19" fmla="*/ 9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104">
                    <a:moveTo>
                      <a:pt x="53" y="0"/>
                    </a:moveTo>
                    <a:cubicBezTo>
                      <a:pt x="24" y="0"/>
                      <a:pt x="0" y="24"/>
                      <a:pt x="0" y="52"/>
                    </a:cubicBezTo>
                    <a:cubicBezTo>
                      <a:pt x="0" y="81"/>
                      <a:pt x="24" y="104"/>
                      <a:pt x="53" y="104"/>
                    </a:cubicBezTo>
                    <a:cubicBezTo>
                      <a:pt x="83" y="104"/>
                      <a:pt x="107" y="81"/>
                      <a:pt x="107" y="52"/>
                    </a:cubicBezTo>
                    <a:cubicBezTo>
                      <a:pt x="107" y="24"/>
                      <a:pt x="83" y="0"/>
                      <a:pt x="53" y="0"/>
                    </a:cubicBezTo>
                    <a:close/>
                    <a:moveTo>
                      <a:pt x="53" y="95"/>
                    </a:moveTo>
                    <a:cubicBezTo>
                      <a:pt x="29" y="95"/>
                      <a:pt x="9" y="76"/>
                      <a:pt x="9" y="52"/>
                    </a:cubicBezTo>
                    <a:cubicBezTo>
                      <a:pt x="9" y="29"/>
                      <a:pt x="29" y="10"/>
                      <a:pt x="53" y="10"/>
                    </a:cubicBezTo>
                    <a:cubicBezTo>
                      <a:pt x="77" y="10"/>
                      <a:pt x="97" y="29"/>
                      <a:pt x="97" y="52"/>
                    </a:cubicBezTo>
                    <a:cubicBezTo>
                      <a:pt x="97" y="76"/>
                      <a:pt x="77" y="95"/>
                      <a:pt x="53" y="95"/>
                    </a:cubicBez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34" name="Freeform 255"/>
              <p:cNvSpPr>
                <a:spLocks noEditPoints="1" noChangeArrowheads="1"/>
              </p:cNvSpPr>
              <p:nvPr/>
            </p:nvSpPr>
            <p:spPr bwMode="auto">
              <a:xfrm>
                <a:off x="128851" y="209079"/>
                <a:ext cx="126420" cy="121558"/>
              </a:xfrm>
              <a:custGeom>
                <a:avLst/>
                <a:gdLst>
                  <a:gd name="T0" fmla="*/ 40 w 80"/>
                  <a:gd name="T1" fmla="*/ 0 h 77"/>
                  <a:gd name="T2" fmla="*/ 0 w 80"/>
                  <a:gd name="T3" fmla="*/ 38 h 77"/>
                  <a:gd name="T4" fmla="*/ 40 w 80"/>
                  <a:gd name="T5" fmla="*/ 77 h 77"/>
                  <a:gd name="T6" fmla="*/ 80 w 80"/>
                  <a:gd name="T7" fmla="*/ 38 h 77"/>
                  <a:gd name="T8" fmla="*/ 40 w 80"/>
                  <a:gd name="T9" fmla="*/ 0 h 77"/>
                  <a:gd name="T10" fmla="*/ 66 w 80"/>
                  <a:gd name="T11" fmla="*/ 43 h 77"/>
                  <a:gd name="T12" fmla="*/ 45 w 80"/>
                  <a:gd name="T13" fmla="*/ 43 h 77"/>
                  <a:gd name="T14" fmla="*/ 45 w 80"/>
                  <a:gd name="T15" fmla="*/ 66 h 77"/>
                  <a:gd name="T16" fmla="*/ 35 w 80"/>
                  <a:gd name="T17" fmla="*/ 66 h 77"/>
                  <a:gd name="T18" fmla="*/ 35 w 80"/>
                  <a:gd name="T19" fmla="*/ 43 h 77"/>
                  <a:gd name="T20" fmla="*/ 14 w 80"/>
                  <a:gd name="T21" fmla="*/ 43 h 77"/>
                  <a:gd name="T22" fmla="*/ 14 w 80"/>
                  <a:gd name="T23" fmla="*/ 34 h 77"/>
                  <a:gd name="T24" fmla="*/ 35 w 80"/>
                  <a:gd name="T25" fmla="*/ 34 h 77"/>
                  <a:gd name="T26" fmla="*/ 35 w 80"/>
                  <a:gd name="T27" fmla="*/ 12 h 77"/>
                  <a:gd name="T28" fmla="*/ 45 w 80"/>
                  <a:gd name="T29" fmla="*/ 12 h 77"/>
                  <a:gd name="T30" fmla="*/ 45 w 80"/>
                  <a:gd name="T31" fmla="*/ 34 h 77"/>
                  <a:gd name="T32" fmla="*/ 66 w 80"/>
                  <a:gd name="T33" fmla="*/ 34 h 77"/>
                  <a:gd name="T34" fmla="*/ 66 w 80"/>
                  <a:gd name="T35" fmla="*/ 4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" h="77">
                    <a:moveTo>
                      <a:pt x="40" y="0"/>
                    </a:moveTo>
                    <a:cubicBezTo>
                      <a:pt x="18" y="0"/>
                      <a:pt x="0" y="17"/>
                      <a:pt x="0" y="38"/>
                    </a:cubicBezTo>
                    <a:cubicBezTo>
                      <a:pt x="0" y="59"/>
                      <a:pt x="18" y="77"/>
                      <a:pt x="40" y="77"/>
                    </a:cubicBezTo>
                    <a:cubicBezTo>
                      <a:pt x="62" y="77"/>
                      <a:pt x="80" y="59"/>
                      <a:pt x="80" y="38"/>
                    </a:cubicBezTo>
                    <a:cubicBezTo>
                      <a:pt x="80" y="17"/>
                      <a:pt x="62" y="0"/>
                      <a:pt x="40" y="0"/>
                    </a:cubicBezTo>
                    <a:close/>
                    <a:moveTo>
                      <a:pt x="66" y="43"/>
                    </a:move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66" y="34"/>
                      <a:pt x="66" y="34"/>
                      <a:pt x="66" y="34"/>
                    </a:cubicBezTo>
                    <a:lnTo>
                      <a:pt x="66" y="43"/>
                    </a:ln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</p:grpSp>
      <p:grpSp>
        <p:nvGrpSpPr>
          <p:cNvPr id="33835" name="组合 88"/>
          <p:cNvGrpSpPr/>
          <p:nvPr/>
        </p:nvGrpSpPr>
        <p:grpSpPr bwMode="auto">
          <a:xfrm>
            <a:off x="1498600" y="2000250"/>
            <a:ext cx="1495425" cy="4914900"/>
            <a:chOff x="0" y="0"/>
            <a:chExt cx="1494972" cy="4915661"/>
          </a:xfrm>
        </p:grpSpPr>
        <p:cxnSp>
          <p:nvCxnSpPr>
            <p:cNvPr id="33836" name="直接连接符 89"/>
            <p:cNvCxnSpPr>
              <a:cxnSpLocks noChangeShapeType="1"/>
              <a:stCxn id="33837" idx="1"/>
            </p:cNvCxnSpPr>
            <p:nvPr/>
          </p:nvCxnSpPr>
          <p:spPr bwMode="auto">
            <a:xfrm>
              <a:off x="747486" y="1643600"/>
              <a:ext cx="0" cy="3272061"/>
            </a:xfrm>
            <a:prstGeom prst="line">
              <a:avLst/>
            </a:prstGeom>
            <a:noFill/>
            <a:ln w="6350">
              <a:solidFill>
                <a:srgbClr val="0A6FB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37" name="六边形 90"/>
            <p:cNvSpPr>
              <a:spLocks noChangeArrowheads="1"/>
            </p:cNvSpPr>
            <p:nvPr/>
          </p:nvSpPr>
          <p:spPr bwMode="auto">
            <a:xfrm rot="5400000">
              <a:off x="-74314" y="74314"/>
              <a:ext cx="1643600" cy="1494972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rgbClr val="0A6FB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33838" name="组合 91"/>
            <p:cNvGrpSpPr/>
            <p:nvPr/>
          </p:nvGrpSpPr>
          <p:grpSpPr bwMode="auto">
            <a:xfrm>
              <a:off x="341120" y="512037"/>
              <a:ext cx="790260" cy="546206"/>
              <a:chOff x="0" y="0"/>
              <a:chExt cx="330637" cy="228528"/>
            </a:xfrm>
          </p:grpSpPr>
          <p:sp>
            <p:nvSpPr>
              <p:cNvPr id="33839" name="Freeform 273"/>
              <p:cNvSpPr>
                <a:spLocks noEditPoints="1" noChangeArrowheads="1"/>
              </p:cNvSpPr>
              <p:nvPr/>
            </p:nvSpPr>
            <p:spPr bwMode="auto">
              <a:xfrm>
                <a:off x="0" y="188414"/>
                <a:ext cx="277151" cy="40114"/>
              </a:xfrm>
              <a:custGeom>
                <a:avLst/>
                <a:gdLst>
                  <a:gd name="T0" fmla="*/ 255 w 259"/>
                  <a:gd name="T1" fmla="*/ 0 h 38"/>
                  <a:gd name="T2" fmla="*/ 4 w 259"/>
                  <a:gd name="T3" fmla="*/ 0 h 38"/>
                  <a:gd name="T4" fmla="*/ 0 w 259"/>
                  <a:gd name="T5" fmla="*/ 17 h 38"/>
                  <a:gd name="T6" fmla="*/ 0 w 259"/>
                  <a:gd name="T7" fmla="*/ 38 h 38"/>
                  <a:gd name="T8" fmla="*/ 259 w 259"/>
                  <a:gd name="T9" fmla="*/ 38 h 38"/>
                  <a:gd name="T10" fmla="*/ 259 w 259"/>
                  <a:gd name="T11" fmla="*/ 17 h 38"/>
                  <a:gd name="T12" fmla="*/ 255 w 259"/>
                  <a:gd name="T13" fmla="*/ 0 h 38"/>
                  <a:gd name="T14" fmla="*/ 171 w 259"/>
                  <a:gd name="T15" fmla="*/ 31 h 38"/>
                  <a:gd name="T16" fmla="*/ 87 w 259"/>
                  <a:gd name="T17" fmla="*/ 31 h 38"/>
                  <a:gd name="T18" fmla="*/ 87 w 259"/>
                  <a:gd name="T19" fmla="*/ 20 h 38"/>
                  <a:gd name="T20" fmla="*/ 171 w 259"/>
                  <a:gd name="T21" fmla="*/ 20 h 38"/>
                  <a:gd name="T22" fmla="*/ 171 w 259"/>
                  <a:gd name="T23" fmla="*/ 3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9" h="38">
                    <a:moveTo>
                      <a:pt x="255" y="0"/>
                    </a:moveTo>
                    <a:lnTo>
                      <a:pt x="4" y="0"/>
                    </a:lnTo>
                    <a:lnTo>
                      <a:pt x="0" y="17"/>
                    </a:lnTo>
                    <a:lnTo>
                      <a:pt x="0" y="38"/>
                    </a:lnTo>
                    <a:lnTo>
                      <a:pt x="259" y="38"/>
                    </a:lnTo>
                    <a:lnTo>
                      <a:pt x="259" y="17"/>
                    </a:lnTo>
                    <a:lnTo>
                      <a:pt x="255" y="0"/>
                    </a:lnTo>
                    <a:close/>
                    <a:moveTo>
                      <a:pt x="171" y="31"/>
                    </a:moveTo>
                    <a:lnTo>
                      <a:pt x="87" y="31"/>
                    </a:lnTo>
                    <a:lnTo>
                      <a:pt x="87" y="20"/>
                    </a:lnTo>
                    <a:lnTo>
                      <a:pt x="171" y="20"/>
                    </a:lnTo>
                    <a:lnTo>
                      <a:pt x="171" y="31"/>
                    </a:ln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40" name="Freeform 274"/>
              <p:cNvSpPr>
                <a:spLocks noChangeArrowheads="1"/>
              </p:cNvSpPr>
              <p:nvPr/>
            </p:nvSpPr>
            <p:spPr bwMode="auto">
              <a:xfrm>
                <a:off x="229744" y="26743"/>
                <a:ext cx="100893" cy="36467"/>
              </a:xfrm>
              <a:custGeom>
                <a:avLst/>
                <a:gdLst>
                  <a:gd name="T0" fmla="*/ 94 w 94"/>
                  <a:gd name="T1" fmla="*/ 0 h 34"/>
                  <a:gd name="T2" fmla="*/ 15 w 94"/>
                  <a:gd name="T3" fmla="*/ 0 h 34"/>
                  <a:gd name="T4" fmla="*/ 0 w 94"/>
                  <a:gd name="T5" fmla="*/ 19 h 34"/>
                  <a:gd name="T6" fmla="*/ 12 w 94"/>
                  <a:gd name="T7" fmla="*/ 34 h 34"/>
                  <a:gd name="T8" fmla="*/ 66 w 94"/>
                  <a:gd name="T9" fmla="*/ 34 h 34"/>
                  <a:gd name="T10" fmla="*/ 94 w 94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34">
                    <a:moveTo>
                      <a:pt x="94" y="0"/>
                    </a:moveTo>
                    <a:lnTo>
                      <a:pt x="15" y="0"/>
                    </a:lnTo>
                    <a:lnTo>
                      <a:pt x="0" y="19"/>
                    </a:lnTo>
                    <a:lnTo>
                      <a:pt x="12" y="34"/>
                    </a:lnTo>
                    <a:lnTo>
                      <a:pt x="66" y="34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41" name="Freeform 275"/>
              <p:cNvSpPr>
                <a:spLocks noChangeArrowheads="1"/>
              </p:cNvSpPr>
              <p:nvPr/>
            </p:nvSpPr>
            <p:spPr bwMode="auto">
              <a:xfrm>
                <a:off x="260134" y="63210"/>
                <a:ext cx="42545" cy="88737"/>
              </a:xfrm>
              <a:custGeom>
                <a:avLst/>
                <a:gdLst>
                  <a:gd name="T0" fmla="*/ 0 w 40"/>
                  <a:gd name="T1" fmla="*/ 21 h 83"/>
                  <a:gd name="T2" fmla="*/ 0 w 40"/>
                  <a:gd name="T3" fmla="*/ 83 h 83"/>
                  <a:gd name="T4" fmla="*/ 40 w 40"/>
                  <a:gd name="T5" fmla="*/ 64 h 83"/>
                  <a:gd name="T6" fmla="*/ 40 w 40"/>
                  <a:gd name="T7" fmla="*/ 0 h 83"/>
                  <a:gd name="T8" fmla="*/ 0 w 40"/>
                  <a:gd name="T9" fmla="*/ 19 h 83"/>
                  <a:gd name="T10" fmla="*/ 0 w 40"/>
                  <a:gd name="T11" fmla="*/ 2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3">
                    <a:moveTo>
                      <a:pt x="0" y="21"/>
                    </a:moveTo>
                    <a:lnTo>
                      <a:pt x="0" y="83"/>
                    </a:lnTo>
                    <a:lnTo>
                      <a:pt x="40" y="64"/>
                    </a:lnTo>
                    <a:lnTo>
                      <a:pt x="40" y="0"/>
                    </a:lnTo>
                    <a:lnTo>
                      <a:pt x="0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42" name="Freeform 276"/>
              <p:cNvSpPr>
                <a:spLocks noChangeArrowheads="1"/>
              </p:cNvSpPr>
              <p:nvPr/>
            </p:nvSpPr>
            <p:spPr bwMode="auto">
              <a:xfrm>
                <a:off x="141007" y="49839"/>
                <a:ext cx="111833" cy="30390"/>
              </a:xfrm>
              <a:custGeom>
                <a:avLst/>
                <a:gdLst>
                  <a:gd name="T0" fmla="*/ 0 w 105"/>
                  <a:gd name="T1" fmla="*/ 0 h 29"/>
                  <a:gd name="T2" fmla="*/ 26 w 105"/>
                  <a:gd name="T3" fmla="*/ 29 h 29"/>
                  <a:gd name="T4" fmla="*/ 105 w 105"/>
                  <a:gd name="T5" fmla="*/ 29 h 29"/>
                  <a:gd name="T6" fmla="*/ 80 w 105"/>
                  <a:gd name="T7" fmla="*/ 0 h 29"/>
                  <a:gd name="T8" fmla="*/ 0 w 10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9">
                    <a:moveTo>
                      <a:pt x="0" y="0"/>
                    </a:moveTo>
                    <a:lnTo>
                      <a:pt x="26" y="29"/>
                    </a:lnTo>
                    <a:lnTo>
                      <a:pt x="105" y="29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43" name="Freeform 277"/>
              <p:cNvSpPr>
                <a:spLocks noChangeArrowheads="1"/>
              </p:cNvSpPr>
              <p:nvPr/>
            </p:nvSpPr>
            <p:spPr bwMode="auto">
              <a:xfrm>
                <a:off x="20665" y="0"/>
                <a:ext cx="232175" cy="183552"/>
              </a:xfrm>
              <a:custGeom>
                <a:avLst/>
                <a:gdLst>
                  <a:gd name="T0" fmla="*/ 218 w 218"/>
                  <a:gd name="T1" fmla="*/ 152 h 171"/>
                  <a:gd name="T2" fmla="*/ 218 w 218"/>
                  <a:gd name="T3" fmla="*/ 152 h 171"/>
                  <a:gd name="T4" fmla="*/ 218 w 218"/>
                  <a:gd name="T5" fmla="*/ 151 h 171"/>
                  <a:gd name="T6" fmla="*/ 200 w 218"/>
                  <a:gd name="T7" fmla="*/ 151 h 171"/>
                  <a:gd name="T8" fmla="*/ 200 w 218"/>
                  <a:gd name="T9" fmla="*/ 152 h 171"/>
                  <a:gd name="T10" fmla="*/ 18 w 218"/>
                  <a:gd name="T11" fmla="*/ 152 h 171"/>
                  <a:gd name="T12" fmla="*/ 18 w 218"/>
                  <a:gd name="T13" fmla="*/ 19 h 171"/>
                  <a:gd name="T14" fmla="*/ 200 w 218"/>
                  <a:gd name="T15" fmla="*/ 19 h 171"/>
                  <a:gd name="T16" fmla="*/ 200 w 218"/>
                  <a:gd name="T17" fmla="*/ 28 h 171"/>
                  <a:gd name="T18" fmla="*/ 208 w 218"/>
                  <a:gd name="T19" fmla="*/ 19 h 171"/>
                  <a:gd name="T20" fmla="*/ 218 w 218"/>
                  <a:gd name="T21" fmla="*/ 19 h 171"/>
                  <a:gd name="T22" fmla="*/ 218 w 218"/>
                  <a:gd name="T23" fmla="*/ 0 h 171"/>
                  <a:gd name="T24" fmla="*/ 0 w 218"/>
                  <a:gd name="T25" fmla="*/ 0 h 171"/>
                  <a:gd name="T26" fmla="*/ 0 w 218"/>
                  <a:gd name="T27" fmla="*/ 171 h 171"/>
                  <a:gd name="T28" fmla="*/ 218 w 218"/>
                  <a:gd name="T29" fmla="*/ 171 h 171"/>
                  <a:gd name="T30" fmla="*/ 218 w 218"/>
                  <a:gd name="T31" fmla="*/ 152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8" h="171">
                    <a:moveTo>
                      <a:pt x="218" y="152"/>
                    </a:moveTo>
                    <a:lnTo>
                      <a:pt x="218" y="152"/>
                    </a:lnTo>
                    <a:lnTo>
                      <a:pt x="218" y="151"/>
                    </a:lnTo>
                    <a:lnTo>
                      <a:pt x="200" y="151"/>
                    </a:lnTo>
                    <a:lnTo>
                      <a:pt x="200" y="152"/>
                    </a:lnTo>
                    <a:lnTo>
                      <a:pt x="18" y="152"/>
                    </a:lnTo>
                    <a:lnTo>
                      <a:pt x="18" y="19"/>
                    </a:lnTo>
                    <a:lnTo>
                      <a:pt x="200" y="19"/>
                    </a:lnTo>
                    <a:lnTo>
                      <a:pt x="200" y="28"/>
                    </a:lnTo>
                    <a:lnTo>
                      <a:pt x="208" y="19"/>
                    </a:lnTo>
                    <a:lnTo>
                      <a:pt x="218" y="19"/>
                    </a:lnTo>
                    <a:lnTo>
                      <a:pt x="218" y="0"/>
                    </a:lnTo>
                    <a:lnTo>
                      <a:pt x="0" y="0"/>
                    </a:lnTo>
                    <a:lnTo>
                      <a:pt x="0" y="171"/>
                    </a:lnTo>
                    <a:lnTo>
                      <a:pt x="218" y="171"/>
                    </a:lnTo>
                    <a:lnTo>
                      <a:pt x="218" y="152"/>
                    </a:ln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44" name="Freeform 278"/>
              <p:cNvSpPr>
                <a:spLocks noChangeArrowheads="1"/>
              </p:cNvSpPr>
              <p:nvPr/>
            </p:nvSpPr>
            <p:spPr bwMode="auto">
              <a:xfrm>
                <a:off x="171396" y="86306"/>
                <a:ext cx="85090" cy="66857"/>
              </a:xfrm>
              <a:custGeom>
                <a:avLst/>
                <a:gdLst>
                  <a:gd name="T0" fmla="*/ 80 w 80"/>
                  <a:gd name="T1" fmla="*/ 63 h 63"/>
                  <a:gd name="T2" fmla="*/ 80 w 80"/>
                  <a:gd name="T3" fmla="*/ 0 h 63"/>
                  <a:gd name="T4" fmla="*/ 0 w 80"/>
                  <a:gd name="T5" fmla="*/ 0 h 63"/>
                  <a:gd name="T6" fmla="*/ 0 w 80"/>
                  <a:gd name="T7" fmla="*/ 63 h 63"/>
                  <a:gd name="T8" fmla="*/ 80 w 80"/>
                  <a:gd name="T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63">
                    <a:moveTo>
                      <a:pt x="80" y="63"/>
                    </a:moveTo>
                    <a:lnTo>
                      <a:pt x="80" y="0"/>
                    </a:lnTo>
                    <a:lnTo>
                      <a:pt x="0" y="0"/>
                    </a:lnTo>
                    <a:lnTo>
                      <a:pt x="0" y="63"/>
                    </a:lnTo>
                    <a:lnTo>
                      <a:pt x="80" y="63"/>
                    </a:ln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45" name="Rectangle 279"/>
              <p:cNvSpPr>
                <a:spLocks noChangeArrowheads="1"/>
              </p:cNvSpPr>
              <p:nvPr/>
            </p:nvSpPr>
            <p:spPr bwMode="auto">
              <a:xfrm>
                <a:off x="54701" y="51054"/>
                <a:ext cx="83875" cy="18233"/>
              </a:xfrm>
              <a:prstGeom prst="rect">
                <a:avLst/>
              </a:pr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46" name="Rectangle 280"/>
              <p:cNvSpPr>
                <a:spLocks noChangeArrowheads="1"/>
              </p:cNvSpPr>
              <p:nvPr/>
            </p:nvSpPr>
            <p:spPr bwMode="auto">
              <a:xfrm>
                <a:off x="54701" y="87522"/>
                <a:ext cx="83875" cy="18233"/>
              </a:xfrm>
              <a:prstGeom prst="rect">
                <a:avLst/>
              </a:pr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47" name="Rectangle 281"/>
              <p:cNvSpPr>
                <a:spLocks noChangeArrowheads="1"/>
              </p:cNvSpPr>
              <p:nvPr/>
            </p:nvSpPr>
            <p:spPr bwMode="auto">
              <a:xfrm>
                <a:off x="54701" y="125204"/>
                <a:ext cx="83875" cy="18234"/>
              </a:xfrm>
              <a:prstGeom prst="rect">
                <a:avLst/>
              </a:pr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 sz="15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3848" name="组合 101"/>
          <p:cNvGrpSpPr/>
          <p:nvPr/>
        </p:nvGrpSpPr>
        <p:grpSpPr bwMode="auto">
          <a:xfrm>
            <a:off x="7337425" y="3643313"/>
            <a:ext cx="1493838" cy="3271837"/>
            <a:chOff x="0" y="0"/>
            <a:chExt cx="1494972" cy="3272061"/>
          </a:xfrm>
        </p:grpSpPr>
        <p:sp>
          <p:nvSpPr>
            <p:cNvPr id="33849" name="六边形 102"/>
            <p:cNvSpPr>
              <a:spLocks noChangeArrowheads="1"/>
            </p:cNvSpPr>
            <p:nvPr/>
          </p:nvSpPr>
          <p:spPr bwMode="auto">
            <a:xfrm rot="5400000">
              <a:off x="-74314" y="74314"/>
              <a:ext cx="1643600" cy="1494972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rgbClr val="0A6FB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33850" name="直接连接符 103"/>
            <p:cNvCxnSpPr>
              <a:cxnSpLocks noChangeShapeType="1"/>
            </p:cNvCxnSpPr>
            <p:nvPr/>
          </p:nvCxnSpPr>
          <p:spPr bwMode="auto">
            <a:xfrm>
              <a:off x="741898" y="1635475"/>
              <a:ext cx="0" cy="1636586"/>
            </a:xfrm>
            <a:prstGeom prst="line">
              <a:avLst/>
            </a:prstGeom>
            <a:noFill/>
            <a:ln w="6350">
              <a:solidFill>
                <a:srgbClr val="0A6FB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3851" name="组合 104"/>
            <p:cNvGrpSpPr/>
            <p:nvPr/>
          </p:nvGrpSpPr>
          <p:grpSpPr bwMode="auto">
            <a:xfrm>
              <a:off x="500269" y="358732"/>
              <a:ext cx="586886" cy="900662"/>
              <a:chOff x="0" y="0"/>
              <a:chExt cx="245547" cy="376829"/>
            </a:xfrm>
          </p:grpSpPr>
          <p:sp>
            <p:nvSpPr>
              <p:cNvPr id="33852" name="Freeform 344"/>
              <p:cNvSpPr>
                <a:spLocks noChangeArrowheads="1"/>
              </p:cNvSpPr>
              <p:nvPr/>
            </p:nvSpPr>
            <p:spPr bwMode="auto">
              <a:xfrm>
                <a:off x="27958" y="0"/>
                <a:ext cx="148300" cy="153163"/>
              </a:xfrm>
              <a:custGeom>
                <a:avLst/>
                <a:gdLst>
                  <a:gd name="T0" fmla="*/ 13 w 94"/>
                  <a:gd name="T1" fmla="*/ 61 h 97"/>
                  <a:gd name="T2" fmla="*/ 13 w 94"/>
                  <a:gd name="T3" fmla="*/ 61 h 97"/>
                  <a:gd name="T4" fmla="*/ 47 w 94"/>
                  <a:gd name="T5" fmla="*/ 97 h 97"/>
                  <a:gd name="T6" fmla="*/ 81 w 94"/>
                  <a:gd name="T7" fmla="*/ 61 h 97"/>
                  <a:gd name="T8" fmla="*/ 81 w 94"/>
                  <a:gd name="T9" fmla="*/ 61 h 97"/>
                  <a:gd name="T10" fmla="*/ 92 w 94"/>
                  <a:gd name="T11" fmla="*/ 51 h 97"/>
                  <a:gd name="T12" fmla="*/ 86 w 94"/>
                  <a:gd name="T13" fmla="*/ 37 h 97"/>
                  <a:gd name="T14" fmla="*/ 84 w 94"/>
                  <a:gd name="T15" fmla="*/ 37 h 97"/>
                  <a:gd name="T16" fmla="*/ 84 w 94"/>
                  <a:gd name="T17" fmla="*/ 36 h 97"/>
                  <a:gd name="T18" fmla="*/ 47 w 94"/>
                  <a:gd name="T19" fmla="*/ 0 h 97"/>
                  <a:gd name="T20" fmla="*/ 10 w 94"/>
                  <a:gd name="T21" fmla="*/ 36 h 97"/>
                  <a:gd name="T22" fmla="*/ 10 w 94"/>
                  <a:gd name="T23" fmla="*/ 37 h 97"/>
                  <a:gd name="T24" fmla="*/ 7 w 94"/>
                  <a:gd name="T25" fmla="*/ 37 h 97"/>
                  <a:gd name="T26" fmla="*/ 1 w 94"/>
                  <a:gd name="T27" fmla="*/ 51 h 97"/>
                  <a:gd name="T28" fmla="*/ 13 w 94"/>
                  <a:gd name="T29" fmla="*/ 6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97">
                    <a:moveTo>
                      <a:pt x="13" y="61"/>
                    </a:moveTo>
                    <a:cubicBezTo>
                      <a:pt x="13" y="61"/>
                      <a:pt x="13" y="61"/>
                      <a:pt x="13" y="61"/>
                    </a:cubicBezTo>
                    <a:cubicBezTo>
                      <a:pt x="17" y="80"/>
                      <a:pt x="31" y="97"/>
                      <a:pt x="47" y="97"/>
                    </a:cubicBezTo>
                    <a:cubicBezTo>
                      <a:pt x="63" y="97"/>
                      <a:pt x="77" y="80"/>
                      <a:pt x="81" y="61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86" y="62"/>
                      <a:pt x="91" y="58"/>
                      <a:pt x="92" y="51"/>
                    </a:cubicBezTo>
                    <a:cubicBezTo>
                      <a:pt x="94" y="44"/>
                      <a:pt x="91" y="38"/>
                      <a:pt x="86" y="37"/>
                    </a:cubicBezTo>
                    <a:cubicBezTo>
                      <a:pt x="86" y="37"/>
                      <a:pt x="85" y="37"/>
                      <a:pt x="84" y="37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16"/>
                      <a:pt x="68" y="0"/>
                      <a:pt x="47" y="0"/>
                    </a:cubicBezTo>
                    <a:cubicBezTo>
                      <a:pt x="26" y="0"/>
                      <a:pt x="10" y="16"/>
                      <a:pt x="10" y="36"/>
                    </a:cubicBezTo>
                    <a:cubicBezTo>
                      <a:pt x="10" y="36"/>
                      <a:pt x="10" y="36"/>
                      <a:pt x="10" y="37"/>
                    </a:cubicBezTo>
                    <a:cubicBezTo>
                      <a:pt x="9" y="37"/>
                      <a:pt x="8" y="37"/>
                      <a:pt x="7" y="37"/>
                    </a:cubicBezTo>
                    <a:cubicBezTo>
                      <a:pt x="3" y="38"/>
                      <a:pt x="0" y="44"/>
                      <a:pt x="1" y="51"/>
                    </a:cubicBezTo>
                    <a:cubicBezTo>
                      <a:pt x="3" y="58"/>
                      <a:pt x="8" y="62"/>
                      <a:pt x="13" y="61"/>
                    </a:cubicBez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53" name="Freeform 345"/>
              <p:cNvSpPr>
                <a:spLocks noChangeArrowheads="1"/>
              </p:cNvSpPr>
              <p:nvPr/>
            </p:nvSpPr>
            <p:spPr bwMode="auto">
              <a:xfrm>
                <a:off x="177475" y="3002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C6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54" name="Freeform 346"/>
              <p:cNvSpPr>
                <a:spLocks noChangeArrowheads="1"/>
              </p:cNvSpPr>
              <p:nvPr/>
            </p:nvSpPr>
            <p:spPr bwMode="auto">
              <a:xfrm>
                <a:off x="162888" y="216372"/>
                <a:ext cx="14587" cy="71719"/>
              </a:xfrm>
              <a:custGeom>
                <a:avLst/>
                <a:gdLst>
                  <a:gd name="T0" fmla="*/ 0 w 9"/>
                  <a:gd name="T1" fmla="*/ 0 h 46"/>
                  <a:gd name="T2" fmla="*/ 4 w 9"/>
                  <a:gd name="T3" fmla="*/ 46 h 46"/>
                  <a:gd name="T4" fmla="*/ 9 w 9"/>
                  <a:gd name="T5" fmla="*/ 44 h 46"/>
                  <a:gd name="T6" fmla="*/ 6 w 9"/>
                  <a:gd name="T7" fmla="*/ 0 h 46"/>
                  <a:gd name="T8" fmla="*/ 0 w 9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6">
                    <a:moveTo>
                      <a:pt x="0" y="0"/>
                    </a:moveTo>
                    <a:cubicBezTo>
                      <a:pt x="4" y="46"/>
                      <a:pt x="4" y="46"/>
                      <a:pt x="4" y="46"/>
                    </a:cubicBezTo>
                    <a:cubicBezTo>
                      <a:pt x="6" y="46"/>
                      <a:pt x="7" y="45"/>
                      <a:pt x="9" y="44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55" name="Freeform 347"/>
              <p:cNvSpPr>
                <a:spLocks noChangeArrowheads="1"/>
              </p:cNvSpPr>
              <p:nvPr/>
            </p:nvSpPr>
            <p:spPr bwMode="auto">
              <a:xfrm>
                <a:off x="215157" y="300247"/>
                <a:ext cx="1216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C6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56" name="Freeform 348"/>
              <p:cNvSpPr>
                <a:spLocks noChangeArrowheads="1"/>
              </p:cNvSpPr>
              <p:nvPr/>
            </p:nvSpPr>
            <p:spPr bwMode="auto">
              <a:xfrm>
                <a:off x="216373" y="216372"/>
                <a:ext cx="13371" cy="71719"/>
              </a:xfrm>
              <a:custGeom>
                <a:avLst/>
                <a:gdLst>
                  <a:gd name="T0" fmla="*/ 8 w 8"/>
                  <a:gd name="T1" fmla="*/ 0 h 46"/>
                  <a:gd name="T2" fmla="*/ 3 w 8"/>
                  <a:gd name="T3" fmla="*/ 0 h 46"/>
                  <a:gd name="T4" fmla="*/ 0 w 8"/>
                  <a:gd name="T5" fmla="*/ 44 h 46"/>
                  <a:gd name="T6" fmla="*/ 4 w 8"/>
                  <a:gd name="T7" fmla="*/ 46 h 46"/>
                  <a:gd name="T8" fmla="*/ 8 w 8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6">
                    <a:moveTo>
                      <a:pt x="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" y="45"/>
                      <a:pt x="3" y="46"/>
                      <a:pt x="4" y="46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57" name="Freeform 349"/>
              <p:cNvSpPr>
                <a:spLocks noEditPoints="1" noChangeArrowheads="1"/>
              </p:cNvSpPr>
              <p:nvPr/>
            </p:nvSpPr>
            <p:spPr bwMode="auto">
              <a:xfrm>
                <a:off x="149516" y="284445"/>
                <a:ext cx="96031" cy="92384"/>
              </a:xfrm>
              <a:custGeom>
                <a:avLst/>
                <a:gdLst>
                  <a:gd name="T0" fmla="*/ 30 w 61"/>
                  <a:gd name="T1" fmla="*/ 0 h 59"/>
                  <a:gd name="T2" fmla="*/ 0 w 61"/>
                  <a:gd name="T3" fmla="*/ 30 h 59"/>
                  <a:gd name="T4" fmla="*/ 30 w 61"/>
                  <a:gd name="T5" fmla="*/ 59 h 59"/>
                  <a:gd name="T6" fmla="*/ 61 w 61"/>
                  <a:gd name="T7" fmla="*/ 30 h 59"/>
                  <a:gd name="T8" fmla="*/ 30 w 61"/>
                  <a:gd name="T9" fmla="*/ 0 h 59"/>
                  <a:gd name="T10" fmla="*/ 30 w 61"/>
                  <a:gd name="T11" fmla="*/ 54 h 59"/>
                  <a:gd name="T12" fmla="*/ 5 w 61"/>
                  <a:gd name="T13" fmla="*/ 30 h 59"/>
                  <a:gd name="T14" fmla="*/ 30 w 61"/>
                  <a:gd name="T15" fmla="*/ 5 h 59"/>
                  <a:gd name="T16" fmla="*/ 56 w 61"/>
                  <a:gd name="T17" fmla="*/ 30 h 59"/>
                  <a:gd name="T18" fmla="*/ 30 w 61"/>
                  <a:gd name="T19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59">
                    <a:moveTo>
                      <a:pt x="30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6"/>
                      <a:pt x="14" y="59"/>
                      <a:pt x="30" y="59"/>
                    </a:cubicBezTo>
                    <a:cubicBezTo>
                      <a:pt x="47" y="59"/>
                      <a:pt x="61" y="46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  <a:close/>
                    <a:moveTo>
                      <a:pt x="30" y="54"/>
                    </a:moveTo>
                    <a:cubicBezTo>
                      <a:pt x="16" y="54"/>
                      <a:pt x="5" y="43"/>
                      <a:pt x="5" y="30"/>
                    </a:cubicBezTo>
                    <a:cubicBezTo>
                      <a:pt x="5" y="16"/>
                      <a:pt x="16" y="5"/>
                      <a:pt x="30" y="5"/>
                    </a:cubicBezTo>
                    <a:cubicBezTo>
                      <a:pt x="44" y="5"/>
                      <a:pt x="56" y="16"/>
                      <a:pt x="56" y="30"/>
                    </a:cubicBezTo>
                    <a:cubicBezTo>
                      <a:pt x="56" y="43"/>
                      <a:pt x="44" y="54"/>
                      <a:pt x="30" y="54"/>
                    </a:cubicBez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58" name="Freeform 350"/>
              <p:cNvSpPr>
                <a:spLocks noChangeArrowheads="1"/>
              </p:cNvSpPr>
              <p:nvPr/>
            </p:nvSpPr>
            <p:spPr bwMode="auto">
              <a:xfrm>
                <a:off x="179906" y="211510"/>
                <a:ext cx="34036" cy="72935"/>
              </a:xfrm>
              <a:custGeom>
                <a:avLst/>
                <a:gdLst>
                  <a:gd name="T0" fmla="*/ 2 w 21"/>
                  <a:gd name="T1" fmla="*/ 46 h 46"/>
                  <a:gd name="T2" fmla="*/ 10 w 21"/>
                  <a:gd name="T3" fmla="*/ 45 h 46"/>
                  <a:gd name="T4" fmla="*/ 18 w 21"/>
                  <a:gd name="T5" fmla="*/ 46 h 46"/>
                  <a:gd name="T6" fmla="*/ 21 w 21"/>
                  <a:gd name="T7" fmla="*/ 0 h 46"/>
                  <a:gd name="T8" fmla="*/ 0 w 21"/>
                  <a:gd name="T9" fmla="*/ 0 h 46"/>
                  <a:gd name="T10" fmla="*/ 2 w 21"/>
                  <a:gd name="T1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46">
                    <a:moveTo>
                      <a:pt x="2" y="46"/>
                    </a:moveTo>
                    <a:cubicBezTo>
                      <a:pt x="5" y="45"/>
                      <a:pt x="7" y="45"/>
                      <a:pt x="10" y="45"/>
                    </a:cubicBezTo>
                    <a:cubicBezTo>
                      <a:pt x="13" y="45"/>
                      <a:pt x="16" y="45"/>
                      <a:pt x="18" y="4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46"/>
                    </a:ln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59" name="Freeform 351"/>
              <p:cNvSpPr>
                <a:spLocks noChangeArrowheads="1"/>
              </p:cNvSpPr>
              <p:nvPr/>
            </p:nvSpPr>
            <p:spPr bwMode="auto">
              <a:xfrm>
                <a:off x="0" y="156809"/>
                <a:ext cx="203001" cy="150731"/>
              </a:xfrm>
              <a:custGeom>
                <a:avLst/>
                <a:gdLst>
                  <a:gd name="T0" fmla="*/ 104 w 129"/>
                  <a:gd name="T1" fmla="*/ 84 h 96"/>
                  <a:gd name="T2" fmla="*/ 100 w 129"/>
                  <a:gd name="T3" fmla="*/ 34 h 96"/>
                  <a:gd name="T4" fmla="*/ 111 w 129"/>
                  <a:gd name="T5" fmla="*/ 34 h 96"/>
                  <a:gd name="T6" fmla="*/ 111 w 129"/>
                  <a:gd name="T7" fmla="*/ 31 h 96"/>
                  <a:gd name="T8" fmla="*/ 129 w 129"/>
                  <a:gd name="T9" fmla="*/ 31 h 96"/>
                  <a:gd name="T10" fmla="*/ 129 w 129"/>
                  <a:gd name="T11" fmla="*/ 31 h 96"/>
                  <a:gd name="T12" fmla="*/ 100 w 129"/>
                  <a:gd name="T13" fmla="*/ 0 h 96"/>
                  <a:gd name="T14" fmla="*/ 72 w 129"/>
                  <a:gd name="T15" fmla="*/ 47 h 96"/>
                  <a:gd name="T16" fmla="*/ 69 w 129"/>
                  <a:gd name="T17" fmla="*/ 26 h 96"/>
                  <a:gd name="T18" fmla="*/ 73 w 129"/>
                  <a:gd name="T19" fmla="*/ 19 h 96"/>
                  <a:gd name="T20" fmla="*/ 65 w 129"/>
                  <a:gd name="T21" fmla="*/ 11 h 96"/>
                  <a:gd name="T22" fmla="*/ 57 w 129"/>
                  <a:gd name="T23" fmla="*/ 19 h 96"/>
                  <a:gd name="T24" fmla="*/ 61 w 129"/>
                  <a:gd name="T25" fmla="*/ 26 h 96"/>
                  <a:gd name="T26" fmla="*/ 57 w 129"/>
                  <a:gd name="T27" fmla="*/ 46 h 96"/>
                  <a:gd name="T28" fmla="*/ 30 w 129"/>
                  <a:gd name="T29" fmla="*/ 0 h 96"/>
                  <a:gd name="T30" fmla="*/ 1 w 129"/>
                  <a:gd name="T31" fmla="*/ 31 h 96"/>
                  <a:gd name="T32" fmla="*/ 0 w 129"/>
                  <a:gd name="T33" fmla="*/ 89 h 96"/>
                  <a:gd name="T34" fmla="*/ 65 w 129"/>
                  <a:gd name="T35" fmla="*/ 96 h 96"/>
                  <a:gd name="T36" fmla="*/ 96 w 129"/>
                  <a:gd name="T37" fmla="*/ 94 h 96"/>
                  <a:gd name="T38" fmla="*/ 104 w 129"/>
                  <a:gd name="T39" fmla="*/ 8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9" h="96">
                    <a:moveTo>
                      <a:pt x="104" y="84"/>
                    </a:moveTo>
                    <a:cubicBezTo>
                      <a:pt x="100" y="34"/>
                      <a:pt x="100" y="34"/>
                      <a:pt x="100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7" y="18"/>
                      <a:pt x="116" y="7"/>
                      <a:pt x="100" y="0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1" y="24"/>
                      <a:pt x="73" y="22"/>
                      <a:pt x="73" y="19"/>
                    </a:cubicBezTo>
                    <a:cubicBezTo>
                      <a:pt x="73" y="15"/>
                      <a:pt x="69" y="11"/>
                      <a:pt x="65" y="11"/>
                    </a:cubicBezTo>
                    <a:cubicBezTo>
                      <a:pt x="60" y="11"/>
                      <a:pt x="57" y="15"/>
                      <a:pt x="57" y="19"/>
                    </a:cubicBezTo>
                    <a:cubicBezTo>
                      <a:pt x="57" y="22"/>
                      <a:pt x="58" y="24"/>
                      <a:pt x="61" y="2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" y="7"/>
                      <a:pt x="3" y="18"/>
                      <a:pt x="1" y="31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34" y="96"/>
                      <a:pt x="65" y="96"/>
                    </a:cubicBezTo>
                    <a:cubicBezTo>
                      <a:pt x="75" y="96"/>
                      <a:pt x="86" y="95"/>
                      <a:pt x="96" y="94"/>
                    </a:cubicBezTo>
                    <a:cubicBezTo>
                      <a:pt x="98" y="90"/>
                      <a:pt x="101" y="87"/>
                      <a:pt x="104" y="84"/>
                    </a:cubicBez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3860" name="Freeform 352"/>
              <p:cNvSpPr>
                <a:spLocks noEditPoints="1" noChangeArrowheads="1"/>
              </p:cNvSpPr>
              <p:nvPr/>
            </p:nvSpPr>
            <p:spPr bwMode="auto">
              <a:xfrm>
                <a:off x="165319" y="300247"/>
                <a:ext cx="64425" cy="63210"/>
              </a:xfrm>
              <a:custGeom>
                <a:avLst/>
                <a:gdLst>
                  <a:gd name="T0" fmla="*/ 20 w 41"/>
                  <a:gd name="T1" fmla="*/ 0 h 40"/>
                  <a:gd name="T2" fmla="*/ 0 w 41"/>
                  <a:gd name="T3" fmla="*/ 20 h 40"/>
                  <a:gd name="T4" fmla="*/ 20 w 41"/>
                  <a:gd name="T5" fmla="*/ 40 h 40"/>
                  <a:gd name="T6" fmla="*/ 41 w 41"/>
                  <a:gd name="T7" fmla="*/ 20 h 40"/>
                  <a:gd name="T8" fmla="*/ 20 w 41"/>
                  <a:gd name="T9" fmla="*/ 0 h 40"/>
                  <a:gd name="T10" fmla="*/ 25 w 41"/>
                  <a:gd name="T11" fmla="*/ 35 h 40"/>
                  <a:gd name="T12" fmla="*/ 18 w 41"/>
                  <a:gd name="T13" fmla="*/ 35 h 40"/>
                  <a:gd name="T14" fmla="*/ 18 w 41"/>
                  <a:gd name="T15" fmla="*/ 12 h 40"/>
                  <a:gd name="T16" fmla="*/ 18 w 41"/>
                  <a:gd name="T17" fmla="*/ 12 h 40"/>
                  <a:gd name="T18" fmla="*/ 13 w 41"/>
                  <a:gd name="T19" fmla="*/ 15 h 40"/>
                  <a:gd name="T20" fmla="*/ 12 w 41"/>
                  <a:gd name="T21" fmla="*/ 10 h 40"/>
                  <a:gd name="T22" fmla="*/ 19 w 41"/>
                  <a:gd name="T23" fmla="*/ 6 h 40"/>
                  <a:gd name="T24" fmla="*/ 25 w 41"/>
                  <a:gd name="T25" fmla="*/ 6 h 40"/>
                  <a:gd name="T26" fmla="*/ 25 w 41"/>
                  <a:gd name="T27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40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2" y="40"/>
                      <a:pt x="41" y="31"/>
                      <a:pt x="41" y="20"/>
                    </a:cubicBezTo>
                    <a:cubicBezTo>
                      <a:pt x="41" y="9"/>
                      <a:pt x="32" y="0"/>
                      <a:pt x="20" y="0"/>
                    </a:cubicBezTo>
                    <a:close/>
                    <a:moveTo>
                      <a:pt x="25" y="35"/>
                    </a:move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5" y="6"/>
                      <a:pt x="25" y="6"/>
                      <a:pt x="25" y="6"/>
                    </a:cubicBezTo>
                    <a:lnTo>
                      <a:pt x="25" y="35"/>
                    </a:ln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24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34819" name="组合 3"/>
          <p:cNvGrpSpPr/>
          <p:nvPr/>
        </p:nvGrpSpPr>
        <p:grpSpPr bwMode="auto">
          <a:xfrm>
            <a:off x="3887788" y="1831975"/>
            <a:ext cx="4456112" cy="4086225"/>
            <a:chOff x="0" y="0"/>
            <a:chExt cx="3558720" cy="3262775"/>
          </a:xfrm>
        </p:grpSpPr>
        <p:sp>
          <p:nvSpPr>
            <p:cNvPr id="34820" name="六边形 4"/>
            <p:cNvSpPr>
              <a:spLocks noChangeArrowheads="1"/>
            </p:cNvSpPr>
            <p:nvPr/>
          </p:nvSpPr>
          <p:spPr bwMode="auto">
            <a:xfrm rot="5400000">
              <a:off x="582620" y="53939"/>
              <a:ext cx="1192966" cy="1085088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rgbClr val="0A6FB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21" name="六边形 7"/>
            <p:cNvSpPr>
              <a:spLocks noChangeArrowheads="1"/>
            </p:cNvSpPr>
            <p:nvPr/>
          </p:nvSpPr>
          <p:spPr bwMode="auto">
            <a:xfrm rot="5400000">
              <a:off x="1783823" y="53939"/>
              <a:ext cx="1192966" cy="1085088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rgbClr val="0A6FB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22" name="六边形 8"/>
            <p:cNvSpPr>
              <a:spLocks noChangeArrowheads="1"/>
            </p:cNvSpPr>
            <p:nvPr/>
          </p:nvSpPr>
          <p:spPr bwMode="auto">
            <a:xfrm rot="5400000">
              <a:off x="2340881" y="1088844"/>
              <a:ext cx="1192966" cy="1085088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rgbClr val="0A6FB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23" name="六边形 9"/>
            <p:cNvSpPr>
              <a:spLocks noChangeArrowheads="1"/>
            </p:cNvSpPr>
            <p:nvPr/>
          </p:nvSpPr>
          <p:spPr bwMode="auto">
            <a:xfrm rot="5400000">
              <a:off x="25562" y="1088844"/>
              <a:ext cx="1192966" cy="1085088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rgbClr val="0A6FB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24" name="六边形 10"/>
            <p:cNvSpPr>
              <a:spLocks noChangeArrowheads="1"/>
            </p:cNvSpPr>
            <p:nvPr/>
          </p:nvSpPr>
          <p:spPr bwMode="auto">
            <a:xfrm rot="5400000">
              <a:off x="582620" y="2123748"/>
              <a:ext cx="1192966" cy="1085088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rgbClr val="0A6FB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25" name="六边形 11"/>
            <p:cNvSpPr>
              <a:spLocks noChangeArrowheads="1"/>
            </p:cNvSpPr>
            <p:nvPr/>
          </p:nvSpPr>
          <p:spPr bwMode="auto">
            <a:xfrm rot="5400000">
              <a:off x="1798337" y="2123748"/>
              <a:ext cx="1192966" cy="1085088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rgbClr val="0A6FB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26" name="椭圆 12"/>
            <p:cNvSpPr>
              <a:spLocks noChangeArrowheads="1"/>
            </p:cNvSpPr>
            <p:nvPr/>
          </p:nvSpPr>
          <p:spPr bwMode="auto">
            <a:xfrm>
              <a:off x="2851657" y="517671"/>
              <a:ext cx="157625" cy="1576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A6FB3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27" name="椭圆 13"/>
            <p:cNvSpPr>
              <a:spLocks noChangeArrowheads="1"/>
            </p:cNvSpPr>
            <p:nvPr/>
          </p:nvSpPr>
          <p:spPr bwMode="auto">
            <a:xfrm>
              <a:off x="2851657" y="2611333"/>
              <a:ext cx="157625" cy="1576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4EA5ED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28" name="椭圆 14"/>
            <p:cNvSpPr>
              <a:spLocks noChangeArrowheads="1"/>
            </p:cNvSpPr>
            <p:nvPr/>
          </p:nvSpPr>
          <p:spPr bwMode="auto">
            <a:xfrm>
              <a:off x="555932" y="2615700"/>
              <a:ext cx="157625" cy="1576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A6FB3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29" name="椭圆 15"/>
            <p:cNvSpPr>
              <a:spLocks noChangeArrowheads="1"/>
            </p:cNvSpPr>
            <p:nvPr/>
          </p:nvSpPr>
          <p:spPr bwMode="auto">
            <a:xfrm>
              <a:off x="3401095" y="1552575"/>
              <a:ext cx="157625" cy="1576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A6FB3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30" name="椭圆 16"/>
            <p:cNvSpPr>
              <a:spLocks noChangeArrowheads="1"/>
            </p:cNvSpPr>
            <p:nvPr/>
          </p:nvSpPr>
          <p:spPr bwMode="auto">
            <a:xfrm>
              <a:off x="0" y="1552574"/>
              <a:ext cx="157625" cy="1576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A6FB3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31" name="椭圆 17"/>
            <p:cNvSpPr>
              <a:spLocks noChangeArrowheads="1"/>
            </p:cNvSpPr>
            <p:nvPr/>
          </p:nvSpPr>
          <p:spPr bwMode="auto">
            <a:xfrm>
              <a:off x="555932" y="518430"/>
              <a:ext cx="157625" cy="1576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A6FB3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4832" name="组合 18"/>
          <p:cNvGrpSpPr/>
          <p:nvPr/>
        </p:nvGrpSpPr>
        <p:grpSpPr bwMode="auto">
          <a:xfrm>
            <a:off x="8542338" y="3459163"/>
            <a:ext cx="3178175" cy="860425"/>
            <a:chOff x="0" y="0"/>
            <a:chExt cx="3178410" cy="861774"/>
          </a:xfrm>
        </p:grpSpPr>
        <p:sp>
          <p:nvSpPr>
            <p:cNvPr id="34833" name="矩形 19"/>
            <p:cNvSpPr>
              <a:spLocks noChangeArrowheads="1"/>
            </p:cNvSpPr>
            <p:nvPr/>
          </p:nvSpPr>
          <p:spPr bwMode="auto">
            <a:xfrm>
              <a:off x="0" y="338554"/>
              <a:ext cx="31784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4834" name="矩形 20"/>
            <p:cNvSpPr>
              <a:spLocks noChangeArrowheads="1"/>
            </p:cNvSpPr>
            <p:nvPr/>
          </p:nvSpPr>
          <p:spPr bwMode="auto">
            <a:xfrm>
              <a:off x="16959" y="0"/>
              <a:ext cx="19974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4835" name="组合 21"/>
          <p:cNvGrpSpPr/>
          <p:nvPr/>
        </p:nvGrpSpPr>
        <p:grpSpPr bwMode="auto">
          <a:xfrm>
            <a:off x="7796213" y="2147888"/>
            <a:ext cx="3314700" cy="862012"/>
            <a:chOff x="0" y="0"/>
            <a:chExt cx="3314104" cy="861774"/>
          </a:xfrm>
        </p:grpSpPr>
        <p:sp>
          <p:nvSpPr>
            <p:cNvPr id="34836" name="矩形 22"/>
            <p:cNvSpPr>
              <a:spLocks noChangeArrowheads="1"/>
            </p:cNvSpPr>
            <p:nvPr/>
          </p:nvSpPr>
          <p:spPr bwMode="auto">
            <a:xfrm>
              <a:off x="0" y="338554"/>
              <a:ext cx="33141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4837" name="矩形 23"/>
            <p:cNvSpPr>
              <a:spLocks noChangeArrowheads="1"/>
            </p:cNvSpPr>
            <p:nvPr/>
          </p:nvSpPr>
          <p:spPr bwMode="auto">
            <a:xfrm>
              <a:off x="16959" y="0"/>
              <a:ext cx="19974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4838" name="组合 24"/>
          <p:cNvGrpSpPr/>
          <p:nvPr/>
        </p:nvGrpSpPr>
        <p:grpSpPr bwMode="auto">
          <a:xfrm>
            <a:off x="7813675" y="4740275"/>
            <a:ext cx="3178175" cy="862013"/>
            <a:chOff x="0" y="0"/>
            <a:chExt cx="3178410" cy="861774"/>
          </a:xfrm>
        </p:grpSpPr>
        <p:sp>
          <p:nvSpPr>
            <p:cNvPr id="34839" name="矩形 25"/>
            <p:cNvSpPr>
              <a:spLocks noChangeArrowheads="1"/>
            </p:cNvSpPr>
            <p:nvPr/>
          </p:nvSpPr>
          <p:spPr bwMode="auto">
            <a:xfrm>
              <a:off x="0" y="338554"/>
              <a:ext cx="31784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4840" name="矩形 26"/>
            <p:cNvSpPr>
              <a:spLocks noChangeArrowheads="1"/>
            </p:cNvSpPr>
            <p:nvPr/>
          </p:nvSpPr>
          <p:spPr bwMode="auto">
            <a:xfrm>
              <a:off x="16959" y="0"/>
              <a:ext cx="19974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4841" name="组合 27"/>
          <p:cNvGrpSpPr/>
          <p:nvPr/>
        </p:nvGrpSpPr>
        <p:grpSpPr bwMode="auto">
          <a:xfrm>
            <a:off x="1152525" y="2155825"/>
            <a:ext cx="3313113" cy="862013"/>
            <a:chOff x="0" y="0"/>
            <a:chExt cx="3314104" cy="861774"/>
          </a:xfrm>
        </p:grpSpPr>
        <p:sp>
          <p:nvSpPr>
            <p:cNvPr id="34842" name="矩形 28"/>
            <p:cNvSpPr>
              <a:spLocks noChangeArrowheads="1"/>
            </p:cNvSpPr>
            <p:nvPr/>
          </p:nvSpPr>
          <p:spPr bwMode="auto">
            <a:xfrm>
              <a:off x="0" y="338554"/>
              <a:ext cx="33141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4843" name="矩形 29"/>
            <p:cNvSpPr>
              <a:spLocks noChangeArrowheads="1"/>
            </p:cNvSpPr>
            <p:nvPr/>
          </p:nvSpPr>
          <p:spPr bwMode="auto">
            <a:xfrm>
              <a:off x="1197953" y="0"/>
              <a:ext cx="19974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zh-CN" altLang="en-US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4844" name="组合 30"/>
          <p:cNvGrpSpPr/>
          <p:nvPr/>
        </p:nvGrpSpPr>
        <p:grpSpPr bwMode="auto">
          <a:xfrm>
            <a:off x="492125" y="3459163"/>
            <a:ext cx="3314700" cy="860425"/>
            <a:chOff x="0" y="0"/>
            <a:chExt cx="3314104" cy="861774"/>
          </a:xfrm>
        </p:grpSpPr>
        <p:sp>
          <p:nvSpPr>
            <p:cNvPr id="34845" name="矩形 31"/>
            <p:cNvSpPr>
              <a:spLocks noChangeArrowheads="1"/>
            </p:cNvSpPr>
            <p:nvPr/>
          </p:nvSpPr>
          <p:spPr bwMode="auto">
            <a:xfrm>
              <a:off x="0" y="338554"/>
              <a:ext cx="33141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4846" name="矩形 32"/>
            <p:cNvSpPr>
              <a:spLocks noChangeArrowheads="1"/>
            </p:cNvSpPr>
            <p:nvPr/>
          </p:nvSpPr>
          <p:spPr bwMode="auto">
            <a:xfrm>
              <a:off x="1197953" y="0"/>
              <a:ext cx="19974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zh-CN" altLang="en-US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4847" name="组合 33"/>
          <p:cNvGrpSpPr/>
          <p:nvPr/>
        </p:nvGrpSpPr>
        <p:grpSpPr bwMode="auto">
          <a:xfrm>
            <a:off x="1195388" y="4740275"/>
            <a:ext cx="3314700" cy="862013"/>
            <a:chOff x="0" y="0"/>
            <a:chExt cx="3314104" cy="861774"/>
          </a:xfrm>
        </p:grpSpPr>
        <p:sp>
          <p:nvSpPr>
            <p:cNvPr id="34848" name="矩形 34"/>
            <p:cNvSpPr>
              <a:spLocks noChangeArrowheads="1"/>
            </p:cNvSpPr>
            <p:nvPr/>
          </p:nvSpPr>
          <p:spPr bwMode="auto">
            <a:xfrm>
              <a:off x="0" y="338554"/>
              <a:ext cx="33141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4849" name="矩形 35"/>
            <p:cNvSpPr>
              <a:spLocks noChangeArrowheads="1"/>
            </p:cNvSpPr>
            <p:nvPr/>
          </p:nvSpPr>
          <p:spPr bwMode="auto">
            <a:xfrm>
              <a:off x="1197953" y="0"/>
              <a:ext cx="19974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zh-CN" altLang="en-US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34850" name="Freeform 13"/>
          <p:cNvSpPr>
            <a:spLocks noChangeArrowheads="1"/>
          </p:cNvSpPr>
          <p:nvPr/>
        </p:nvSpPr>
        <p:spPr bwMode="auto">
          <a:xfrm flipH="1">
            <a:off x="7278688" y="3600450"/>
            <a:ext cx="603250" cy="590550"/>
          </a:xfrm>
          <a:custGeom>
            <a:avLst/>
            <a:gdLst>
              <a:gd name="T0" fmla="*/ 187 w 228"/>
              <a:gd name="T1" fmla="*/ 5 h 224"/>
              <a:gd name="T2" fmla="*/ 176 w 228"/>
              <a:gd name="T3" fmla="*/ 0 h 224"/>
              <a:gd name="T4" fmla="*/ 165 w 228"/>
              <a:gd name="T5" fmla="*/ 5 h 224"/>
              <a:gd name="T6" fmla="*/ 114 w 228"/>
              <a:gd name="T7" fmla="*/ 56 h 224"/>
              <a:gd name="T8" fmla="*/ 63 w 228"/>
              <a:gd name="T9" fmla="*/ 5 h 224"/>
              <a:gd name="T10" fmla="*/ 52 w 228"/>
              <a:gd name="T11" fmla="*/ 0 h 224"/>
              <a:gd name="T12" fmla="*/ 40 w 228"/>
              <a:gd name="T13" fmla="*/ 5 h 224"/>
              <a:gd name="T14" fmla="*/ 6 w 228"/>
              <a:gd name="T15" fmla="*/ 39 h 224"/>
              <a:gd name="T16" fmla="*/ 6 w 228"/>
              <a:gd name="T17" fmla="*/ 61 h 224"/>
              <a:gd name="T18" fmla="*/ 57 w 228"/>
              <a:gd name="T19" fmla="*/ 112 h 224"/>
              <a:gd name="T20" fmla="*/ 6 w 228"/>
              <a:gd name="T21" fmla="*/ 163 h 224"/>
              <a:gd name="T22" fmla="*/ 6 w 228"/>
              <a:gd name="T23" fmla="*/ 186 h 224"/>
              <a:gd name="T24" fmla="*/ 40 w 228"/>
              <a:gd name="T25" fmla="*/ 220 h 224"/>
              <a:gd name="T26" fmla="*/ 52 w 228"/>
              <a:gd name="T27" fmla="*/ 224 h 224"/>
              <a:gd name="T28" fmla="*/ 63 w 228"/>
              <a:gd name="T29" fmla="*/ 220 h 224"/>
              <a:gd name="T30" fmla="*/ 114 w 228"/>
              <a:gd name="T31" fmla="*/ 169 h 224"/>
              <a:gd name="T32" fmla="*/ 165 w 228"/>
              <a:gd name="T33" fmla="*/ 220 h 224"/>
              <a:gd name="T34" fmla="*/ 176 w 228"/>
              <a:gd name="T35" fmla="*/ 224 h 224"/>
              <a:gd name="T36" fmla="*/ 187 w 228"/>
              <a:gd name="T37" fmla="*/ 220 h 224"/>
              <a:gd name="T38" fmla="*/ 221 w 228"/>
              <a:gd name="T39" fmla="*/ 186 h 224"/>
              <a:gd name="T40" fmla="*/ 221 w 228"/>
              <a:gd name="T41" fmla="*/ 163 h 224"/>
              <a:gd name="T42" fmla="*/ 170 w 228"/>
              <a:gd name="T43" fmla="*/ 112 h 224"/>
              <a:gd name="T44" fmla="*/ 221 w 228"/>
              <a:gd name="T45" fmla="*/ 61 h 224"/>
              <a:gd name="T46" fmla="*/ 221 w 228"/>
              <a:gd name="T47" fmla="*/ 39 h 224"/>
              <a:gd name="T48" fmla="*/ 187 w 228"/>
              <a:gd name="T49" fmla="*/ 5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28" h="224">
                <a:moveTo>
                  <a:pt x="187" y="5"/>
                </a:moveTo>
                <a:cubicBezTo>
                  <a:pt x="184" y="2"/>
                  <a:pt x="180" y="0"/>
                  <a:pt x="176" y="0"/>
                </a:cubicBezTo>
                <a:cubicBezTo>
                  <a:pt x="172" y="0"/>
                  <a:pt x="168" y="2"/>
                  <a:pt x="165" y="5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63" y="5"/>
                  <a:pt x="63" y="5"/>
                  <a:pt x="63" y="5"/>
                </a:cubicBezTo>
                <a:cubicBezTo>
                  <a:pt x="60" y="2"/>
                  <a:pt x="56" y="0"/>
                  <a:pt x="52" y="0"/>
                </a:cubicBezTo>
                <a:cubicBezTo>
                  <a:pt x="48" y="0"/>
                  <a:pt x="43" y="2"/>
                  <a:pt x="40" y="5"/>
                </a:cubicBezTo>
                <a:cubicBezTo>
                  <a:pt x="6" y="39"/>
                  <a:pt x="6" y="39"/>
                  <a:pt x="6" y="39"/>
                </a:cubicBezTo>
                <a:cubicBezTo>
                  <a:pt x="0" y="45"/>
                  <a:pt x="0" y="55"/>
                  <a:pt x="6" y="61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6" y="163"/>
                  <a:pt x="6" y="163"/>
                  <a:pt x="6" y="163"/>
                </a:cubicBezTo>
                <a:cubicBezTo>
                  <a:pt x="0" y="169"/>
                  <a:pt x="0" y="179"/>
                  <a:pt x="6" y="186"/>
                </a:cubicBezTo>
                <a:cubicBezTo>
                  <a:pt x="40" y="220"/>
                  <a:pt x="40" y="220"/>
                  <a:pt x="40" y="220"/>
                </a:cubicBezTo>
                <a:cubicBezTo>
                  <a:pt x="43" y="223"/>
                  <a:pt x="48" y="224"/>
                  <a:pt x="52" y="224"/>
                </a:cubicBezTo>
                <a:cubicBezTo>
                  <a:pt x="56" y="224"/>
                  <a:pt x="60" y="223"/>
                  <a:pt x="63" y="220"/>
                </a:cubicBezTo>
                <a:cubicBezTo>
                  <a:pt x="114" y="169"/>
                  <a:pt x="114" y="169"/>
                  <a:pt x="114" y="169"/>
                </a:cubicBezTo>
                <a:cubicBezTo>
                  <a:pt x="165" y="220"/>
                  <a:pt x="165" y="220"/>
                  <a:pt x="165" y="220"/>
                </a:cubicBezTo>
                <a:cubicBezTo>
                  <a:pt x="168" y="223"/>
                  <a:pt x="172" y="224"/>
                  <a:pt x="176" y="224"/>
                </a:cubicBezTo>
                <a:cubicBezTo>
                  <a:pt x="180" y="224"/>
                  <a:pt x="184" y="223"/>
                  <a:pt x="187" y="220"/>
                </a:cubicBezTo>
                <a:cubicBezTo>
                  <a:pt x="221" y="186"/>
                  <a:pt x="221" y="186"/>
                  <a:pt x="221" y="186"/>
                </a:cubicBezTo>
                <a:cubicBezTo>
                  <a:pt x="228" y="179"/>
                  <a:pt x="228" y="169"/>
                  <a:pt x="221" y="163"/>
                </a:cubicBezTo>
                <a:cubicBezTo>
                  <a:pt x="170" y="112"/>
                  <a:pt x="170" y="112"/>
                  <a:pt x="170" y="112"/>
                </a:cubicBezTo>
                <a:cubicBezTo>
                  <a:pt x="221" y="61"/>
                  <a:pt x="221" y="61"/>
                  <a:pt x="221" y="61"/>
                </a:cubicBezTo>
                <a:cubicBezTo>
                  <a:pt x="228" y="55"/>
                  <a:pt x="228" y="45"/>
                  <a:pt x="221" y="39"/>
                </a:cubicBezTo>
                <a:lnTo>
                  <a:pt x="187" y="5"/>
                </a:lnTo>
                <a:close/>
              </a:path>
            </a:pathLst>
          </a:cu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pic>
        <p:nvPicPr>
          <p:cNvPr id="34851" name="组合 3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2200275"/>
            <a:ext cx="7572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2" name="Freeform 22"/>
          <p:cNvSpPr>
            <a:spLocks noEditPoints="1" noChangeArrowheads="1"/>
          </p:cNvSpPr>
          <p:nvPr/>
        </p:nvSpPr>
        <p:spPr bwMode="auto">
          <a:xfrm flipH="1">
            <a:off x="5008563" y="4865688"/>
            <a:ext cx="762000" cy="611187"/>
          </a:xfrm>
          <a:custGeom>
            <a:avLst/>
            <a:gdLst>
              <a:gd name="T0" fmla="*/ 144 w 288"/>
              <a:gd name="T1" fmla="*/ 0 h 232"/>
              <a:gd name="T2" fmla="*/ 0 w 288"/>
              <a:gd name="T3" fmla="*/ 116 h 232"/>
              <a:gd name="T4" fmla="*/ 33 w 288"/>
              <a:gd name="T5" fmla="*/ 160 h 232"/>
              <a:gd name="T6" fmla="*/ 84 w 288"/>
              <a:gd name="T7" fmla="*/ 154 h 232"/>
              <a:gd name="T8" fmla="*/ 112 w 288"/>
              <a:gd name="T9" fmla="*/ 165 h 232"/>
              <a:gd name="T10" fmla="*/ 144 w 288"/>
              <a:gd name="T11" fmla="*/ 232 h 232"/>
              <a:gd name="T12" fmla="*/ 288 w 288"/>
              <a:gd name="T13" fmla="*/ 116 h 232"/>
              <a:gd name="T14" fmla="*/ 144 w 288"/>
              <a:gd name="T15" fmla="*/ 0 h 232"/>
              <a:gd name="T16" fmla="*/ 60 w 288"/>
              <a:gd name="T17" fmla="*/ 104 h 232"/>
              <a:gd name="T18" fmla="*/ 40 w 288"/>
              <a:gd name="T19" fmla="*/ 84 h 232"/>
              <a:gd name="T20" fmla="*/ 60 w 288"/>
              <a:gd name="T21" fmla="*/ 64 h 232"/>
              <a:gd name="T22" fmla="*/ 80 w 288"/>
              <a:gd name="T23" fmla="*/ 84 h 232"/>
              <a:gd name="T24" fmla="*/ 60 w 288"/>
              <a:gd name="T25" fmla="*/ 104 h 232"/>
              <a:gd name="T26" fmla="*/ 116 w 288"/>
              <a:gd name="T27" fmla="*/ 64 h 232"/>
              <a:gd name="T28" fmla="*/ 96 w 288"/>
              <a:gd name="T29" fmla="*/ 44 h 232"/>
              <a:gd name="T30" fmla="*/ 116 w 288"/>
              <a:gd name="T31" fmla="*/ 24 h 232"/>
              <a:gd name="T32" fmla="*/ 136 w 288"/>
              <a:gd name="T33" fmla="*/ 44 h 232"/>
              <a:gd name="T34" fmla="*/ 116 w 288"/>
              <a:gd name="T35" fmla="*/ 64 h 232"/>
              <a:gd name="T36" fmla="*/ 164 w 288"/>
              <a:gd name="T37" fmla="*/ 216 h 232"/>
              <a:gd name="T38" fmla="*/ 136 w 288"/>
              <a:gd name="T39" fmla="*/ 196 h 232"/>
              <a:gd name="T40" fmla="*/ 164 w 288"/>
              <a:gd name="T41" fmla="*/ 176 h 232"/>
              <a:gd name="T42" fmla="*/ 192 w 288"/>
              <a:gd name="T43" fmla="*/ 196 h 232"/>
              <a:gd name="T44" fmla="*/ 164 w 288"/>
              <a:gd name="T45" fmla="*/ 216 h 232"/>
              <a:gd name="T46" fmla="*/ 172 w 288"/>
              <a:gd name="T47" fmla="*/ 64 h 232"/>
              <a:gd name="T48" fmla="*/ 152 w 288"/>
              <a:gd name="T49" fmla="*/ 44 h 232"/>
              <a:gd name="T50" fmla="*/ 172 w 288"/>
              <a:gd name="T51" fmla="*/ 24 h 232"/>
              <a:gd name="T52" fmla="*/ 192 w 288"/>
              <a:gd name="T53" fmla="*/ 44 h 232"/>
              <a:gd name="T54" fmla="*/ 172 w 288"/>
              <a:gd name="T55" fmla="*/ 64 h 232"/>
              <a:gd name="T56" fmla="*/ 208 w 288"/>
              <a:gd name="T57" fmla="*/ 76 h 232"/>
              <a:gd name="T58" fmla="*/ 228 w 288"/>
              <a:gd name="T59" fmla="*/ 56 h 232"/>
              <a:gd name="T60" fmla="*/ 248 w 288"/>
              <a:gd name="T61" fmla="*/ 76 h 232"/>
              <a:gd name="T62" fmla="*/ 228 w 288"/>
              <a:gd name="T63" fmla="*/ 96 h 232"/>
              <a:gd name="T64" fmla="*/ 208 w 288"/>
              <a:gd name="T65" fmla="*/ 76 h 232"/>
              <a:gd name="T66" fmla="*/ 264 w 288"/>
              <a:gd name="T67" fmla="*/ 132 h 232"/>
              <a:gd name="T68" fmla="*/ 244 w 288"/>
              <a:gd name="T69" fmla="*/ 152 h 232"/>
              <a:gd name="T70" fmla="*/ 224 w 288"/>
              <a:gd name="T71" fmla="*/ 132 h 232"/>
              <a:gd name="T72" fmla="*/ 244 w 288"/>
              <a:gd name="T73" fmla="*/ 112 h 232"/>
              <a:gd name="T74" fmla="*/ 264 w 288"/>
              <a:gd name="T75" fmla="*/ 1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8" h="232">
                <a:moveTo>
                  <a:pt x="144" y="0"/>
                </a:moveTo>
                <a:cubicBezTo>
                  <a:pt x="64" y="0"/>
                  <a:pt x="0" y="52"/>
                  <a:pt x="0" y="116"/>
                </a:cubicBezTo>
                <a:cubicBezTo>
                  <a:pt x="0" y="152"/>
                  <a:pt x="14" y="160"/>
                  <a:pt x="33" y="160"/>
                </a:cubicBezTo>
                <a:cubicBezTo>
                  <a:pt x="49" y="160"/>
                  <a:pt x="67" y="154"/>
                  <a:pt x="84" y="154"/>
                </a:cubicBezTo>
                <a:cubicBezTo>
                  <a:pt x="95" y="154"/>
                  <a:pt x="105" y="157"/>
                  <a:pt x="112" y="165"/>
                </a:cubicBezTo>
                <a:cubicBezTo>
                  <a:pt x="135" y="189"/>
                  <a:pt x="64" y="232"/>
                  <a:pt x="144" y="232"/>
                </a:cubicBezTo>
                <a:cubicBezTo>
                  <a:pt x="224" y="232"/>
                  <a:pt x="288" y="180"/>
                  <a:pt x="288" y="116"/>
                </a:cubicBezTo>
                <a:cubicBezTo>
                  <a:pt x="288" y="52"/>
                  <a:pt x="224" y="0"/>
                  <a:pt x="144" y="0"/>
                </a:cubicBezTo>
                <a:close/>
                <a:moveTo>
                  <a:pt x="60" y="104"/>
                </a:moveTo>
                <a:cubicBezTo>
                  <a:pt x="49" y="104"/>
                  <a:pt x="40" y="95"/>
                  <a:pt x="40" y="84"/>
                </a:cubicBezTo>
                <a:cubicBezTo>
                  <a:pt x="40" y="73"/>
                  <a:pt x="49" y="64"/>
                  <a:pt x="60" y="64"/>
                </a:cubicBezTo>
                <a:cubicBezTo>
                  <a:pt x="71" y="64"/>
                  <a:pt x="80" y="73"/>
                  <a:pt x="80" y="84"/>
                </a:cubicBezTo>
                <a:cubicBezTo>
                  <a:pt x="80" y="95"/>
                  <a:pt x="71" y="104"/>
                  <a:pt x="60" y="104"/>
                </a:cubicBezTo>
                <a:close/>
                <a:moveTo>
                  <a:pt x="116" y="64"/>
                </a:moveTo>
                <a:cubicBezTo>
                  <a:pt x="105" y="64"/>
                  <a:pt x="96" y="55"/>
                  <a:pt x="96" y="44"/>
                </a:cubicBezTo>
                <a:cubicBezTo>
                  <a:pt x="96" y="33"/>
                  <a:pt x="105" y="24"/>
                  <a:pt x="116" y="24"/>
                </a:cubicBezTo>
                <a:cubicBezTo>
                  <a:pt x="127" y="24"/>
                  <a:pt x="136" y="33"/>
                  <a:pt x="136" y="44"/>
                </a:cubicBezTo>
                <a:cubicBezTo>
                  <a:pt x="136" y="55"/>
                  <a:pt x="127" y="64"/>
                  <a:pt x="116" y="64"/>
                </a:cubicBezTo>
                <a:close/>
                <a:moveTo>
                  <a:pt x="164" y="216"/>
                </a:moveTo>
                <a:cubicBezTo>
                  <a:pt x="149" y="216"/>
                  <a:pt x="136" y="207"/>
                  <a:pt x="136" y="196"/>
                </a:cubicBezTo>
                <a:cubicBezTo>
                  <a:pt x="136" y="185"/>
                  <a:pt x="149" y="176"/>
                  <a:pt x="164" y="176"/>
                </a:cubicBezTo>
                <a:cubicBezTo>
                  <a:pt x="179" y="176"/>
                  <a:pt x="192" y="185"/>
                  <a:pt x="192" y="196"/>
                </a:cubicBezTo>
                <a:cubicBezTo>
                  <a:pt x="192" y="207"/>
                  <a:pt x="179" y="216"/>
                  <a:pt x="164" y="216"/>
                </a:cubicBezTo>
                <a:close/>
                <a:moveTo>
                  <a:pt x="172" y="64"/>
                </a:moveTo>
                <a:cubicBezTo>
                  <a:pt x="161" y="64"/>
                  <a:pt x="152" y="55"/>
                  <a:pt x="152" y="44"/>
                </a:cubicBezTo>
                <a:cubicBezTo>
                  <a:pt x="152" y="33"/>
                  <a:pt x="161" y="24"/>
                  <a:pt x="172" y="24"/>
                </a:cubicBezTo>
                <a:cubicBezTo>
                  <a:pt x="183" y="24"/>
                  <a:pt x="192" y="33"/>
                  <a:pt x="192" y="44"/>
                </a:cubicBezTo>
                <a:cubicBezTo>
                  <a:pt x="192" y="55"/>
                  <a:pt x="183" y="64"/>
                  <a:pt x="172" y="64"/>
                </a:cubicBezTo>
                <a:close/>
                <a:moveTo>
                  <a:pt x="208" y="76"/>
                </a:moveTo>
                <a:cubicBezTo>
                  <a:pt x="208" y="65"/>
                  <a:pt x="217" y="56"/>
                  <a:pt x="228" y="56"/>
                </a:cubicBezTo>
                <a:cubicBezTo>
                  <a:pt x="239" y="56"/>
                  <a:pt x="248" y="65"/>
                  <a:pt x="248" y="76"/>
                </a:cubicBezTo>
                <a:cubicBezTo>
                  <a:pt x="248" y="87"/>
                  <a:pt x="239" y="96"/>
                  <a:pt x="228" y="96"/>
                </a:cubicBezTo>
                <a:cubicBezTo>
                  <a:pt x="217" y="96"/>
                  <a:pt x="208" y="87"/>
                  <a:pt x="208" y="76"/>
                </a:cubicBezTo>
                <a:close/>
                <a:moveTo>
                  <a:pt x="264" y="132"/>
                </a:moveTo>
                <a:cubicBezTo>
                  <a:pt x="264" y="143"/>
                  <a:pt x="255" y="152"/>
                  <a:pt x="244" y="152"/>
                </a:cubicBezTo>
                <a:cubicBezTo>
                  <a:pt x="233" y="152"/>
                  <a:pt x="224" y="143"/>
                  <a:pt x="224" y="132"/>
                </a:cubicBezTo>
                <a:cubicBezTo>
                  <a:pt x="224" y="121"/>
                  <a:pt x="233" y="112"/>
                  <a:pt x="244" y="112"/>
                </a:cubicBezTo>
                <a:cubicBezTo>
                  <a:pt x="255" y="112"/>
                  <a:pt x="264" y="121"/>
                  <a:pt x="264" y="132"/>
                </a:cubicBezTo>
                <a:close/>
              </a:path>
            </a:pathLst>
          </a:cu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pic>
        <p:nvPicPr>
          <p:cNvPr id="34853" name="组合 4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2152650"/>
            <a:ext cx="377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4" name="组合 4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3676650"/>
            <a:ext cx="762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5" name="组合 4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4962525"/>
            <a:ext cx="762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1219200"/>
            <a:ext cx="2598737" cy="46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219200"/>
            <a:ext cx="2600325" cy="46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19200"/>
            <a:ext cx="2601913" cy="46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844" name="组合 2"/>
          <p:cNvGrpSpPr/>
          <p:nvPr/>
        </p:nvGrpSpPr>
        <p:grpSpPr bwMode="auto">
          <a:xfrm>
            <a:off x="1674813" y="4902200"/>
            <a:ext cx="2598737" cy="939800"/>
            <a:chOff x="0" y="0"/>
            <a:chExt cx="2599165" cy="939800"/>
          </a:xfrm>
        </p:grpSpPr>
        <p:sp>
          <p:nvSpPr>
            <p:cNvPr id="35845" name="矩形 1"/>
            <p:cNvSpPr>
              <a:spLocks noChangeArrowheads="1"/>
            </p:cNvSpPr>
            <p:nvPr/>
          </p:nvSpPr>
          <p:spPr bwMode="auto">
            <a:xfrm>
              <a:off x="0" y="0"/>
              <a:ext cx="2599165" cy="939800"/>
            </a:xfrm>
            <a:prstGeom prst="rect">
              <a:avLst/>
            </a:prstGeom>
            <a:solidFill>
              <a:schemeClr val="tx1">
                <a:alpha val="4392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846" name="矩形 6"/>
            <p:cNvSpPr>
              <a:spLocks noChangeArrowheads="1"/>
            </p:cNvSpPr>
            <p:nvPr/>
          </p:nvSpPr>
          <p:spPr bwMode="auto">
            <a:xfrm>
              <a:off x="47853" y="100568"/>
              <a:ext cx="250345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847" name="组合 8"/>
          <p:cNvGrpSpPr/>
          <p:nvPr/>
        </p:nvGrpSpPr>
        <p:grpSpPr bwMode="auto">
          <a:xfrm>
            <a:off x="4752975" y="4902200"/>
            <a:ext cx="2598738" cy="939800"/>
            <a:chOff x="0" y="0"/>
            <a:chExt cx="2599165" cy="939800"/>
          </a:xfrm>
        </p:grpSpPr>
        <p:sp>
          <p:nvSpPr>
            <p:cNvPr id="35848" name="矩形 9"/>
            <p:cNvSpPr>
              <a:spLocks noChangeArrowheads="1"/>
            </p:cNvSpPr>
            <p:nvPr/>
          </p:nvSpPr>
          <p:spPr bwMode="auto">
            <a:xfrm>
              <a:off x="0" y="0"/>
              <a:ext cx="2599165" cy="939800"/>
            </a:xfrm>
            <a:prstGeom prst="rect">
              <a:avLst/>
            </a:prstGeom>
            <a:solidFill>
              <a:schemeClr val="tx1">
                <a:alpha val="4392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849" name="矩形 10"/>
            <p:cNvSpPr>
              <a:spLocks noChangeArrowheads="1"/>
            </p:cNvSpPr>
            <p:nvPr/>
          </p:nvSpPr>
          <p:spPr bwMode="auto">
            <a:xfrm>
              <a:off x="47853" y="100568"/>
              <a:ext cx="250345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850" name="组合 11"/>
          <p:cNvGrpSpPr/>
          <p:nvPr/>
        </p:nvGrpSpPr>
        <p:grpSpPr bwMode="auto">
          <a:xfrm>
            <a:off x="7829550" y="4926013"/>
            <a:ext cx="2598738" cy="939800"/>
            <a:chOff x="0" y="0"/>
            <a:chExt cx="2599165" cy="939800"/>
          </a:xfrm>
        </p:grpSpPr>
        <p:sp>
          <p:nvSpPr>
            <p:cNvPr id="35851" name="矩形 12"/>
            <p:cNvSpPr>
              <a:spLocks noChangeArrowheads="1"/>
            </p:cNvSpPr>
            <p:nvPr/>
          </p:nvSpPr>
          <p:spPr bwMode="auto">
            <a:xfrm>
              <a:off x="0" y="0"/>
              <a:ext cx="2599165" cy="939800"/>
            </a:xfrm>
            <a:prstGeom prst="rect">
              <a:avLst/>
            </a:prstGeom>
            <a:solidFill>
              <a:schemeClr val="tx1">
                <a:alpha val="4392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852" name="矩形 13"/>
            <p:cNvSpPr>
              <a:spLocks noChangeArrowheads="1"/>
            </p:cNvSpPr>
            <p:nvPr/>
          </p:nvSpPr>
          <p:spPr bwMode="auto">
            <a:xfrm>
              <a:off x="47853" y="100568"/>
              <a:ext cx="250345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6" name="组合 16"/>
          <p:cNvGrpSpPr/>
          <p:nvPr/>
        </p:nvGrpSpPr>
        <p:grpSpPr bwMode="auto">
          <a:xfrm>
            <a:off x="660400" y="2166938"/>
            <a:ext cx="5435600" cy="2524125"/>
            <a:chOff x="0" y="0"/>
            <a:chExt cx="5435601" cy="2523481"/>
          </a:xfrm>
        </p:grpSpPr>
        <p:pic>
          <p:nvPicPr>
            <p:cNvPr id="16387" name="图片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14796" r="21249" b="25934"/>
            <a:stretch>
              <a:fillRect/>
            </a:stretch>
          </p:blipFill>
          <p:spPr bwMode="auto">
            <a:xfrm>
              <a:off x="0" y="923281"/>
              <a:ext cx="5435601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8" name="图片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606" y="0"/>
              <a:ext cx="2586795" cy="95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9" name="矩形 15"/>
            <p:cNvSpPr>
              <a:spLocks noChangeArrowheads="1"/>
            </p:cNvSpPr>
            <p:nvPr/>
          </p:nvSpPr>
          <p:spPr bwMode="auto">
            <a:xfrm>
              <a:off x="1651001" y="1986948"/>
              <a:ext cx="2476500" cy="536533"/>
            </a:xfrm>
            <a:prstGeom prst="rect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</a:rPr>
                <a:t> Peter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24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6867" name="任意多边形 3"/>
          <p:cNvSpPr>
            <a:spLocks noChangeArrowheads="1"/>
          </p:cNvSpPr>
          <p:nvPr/>
        </p:nvSpPr>
        <p:spPr bwMode="auto">
          <a:xfrm rot="10800000">
            <a:off x="1168400" y="1651000"/>
            <a:ext cx="927100" cy="1022350"/>
          </a:xfrm>
          <a:custGeom>
            <a:avLst/>
            <a:gdLst>
              <a:gd name="T0" fmla="*/ 463550 w 927100"/>
              <a:gd name="T1" fmla="*/ 1022350 h 1022350"/>
              <a:gd name="T2" fmla="*/ 0 w 927100"/>
              <a:gd name="T3" fmla="*/ 558800 h 1022350"/>
              <a:gd name="T4" fmla="*/ 370128 w 927100"/>
              <a:gd name="T5" fmla="*/ 104668 h 1022350"/>
              <a:gd name="T6" fmla="*/ 409864 w 927100"/>
              <a:gd name="T7" fmla="*/ 100662 h 1022350"/>
              <a:gd name="T8" fmla="*/ 463550 w 927100"/>
              <a:gd name="T9" fmla="*/ 0 h 1022350"/>
              <a:gd name="T10" fmla="*/ 517236 w 927100"/>
              <a:gd name="T11" fmla="*/ 100662 h 1022350"/>
              <a:gd name="T12" fmla="*/ 556972 w 927100"/>
              <a:gd name="T13" fmla="*/ 104668 h 1022350"/>
              <a:gd name="T14" fmla="*/ 927100 w 927100"/>
              <a:gd name="T15" fmla="*/ 558800 h 1022350"/>
              <a:gd name="T16" fmla="*/ 463550 w 927100"/>
              <a:gd name="T17" fmla="*/ 1022350 h 102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7100" h="1022350">
                <a:moveTo>
                  <a:pt x="463550" y="1022350"/>
                </a:moveTo>
                <a:cubicBezTo>
                  <a:pt x="207538" y="1022350"/>
                  <a:pt x="0" y="814812"/>
                  <a:pt x="0" y="558800"/>
                </a:cubicBezTo>
                <a:cubicBezTo>
                  <a:pt x="0" y="334790"/>
                  <a:pt x="158896" y="147892"/>
                  <a:pt x="370128" y="104668"/>
                </a:cubicBezTo>
                <a:lnTo>
                  <a:pt x="409864" y="100662"/>
                </a:lnTo>
                <a:lnTo>
                  <a:pt x="463550" y="0"/>
                </a:lnTo>
                <a:lnTo>
                  <a:pt x="517236" y="100662"/>
                </a:lnTo>
                <a:lnTo>
                  <a:pt x="556972" y="104668"/>
                </a:lnTo>
                <a:cubicBezTo>
                  <a:pt x="768204" y="147892"/>
                  <a:pt x="927100" y="334790"/>
                  <a:pt x="927100" y="558800"/>
                </a:cubicBezTo>
                <a:cubicBezTo>
                  <a:pt x="927100" y="814812"/>
                  <a:pt x="719562" y="1022350"/>
                  <a:pt x="463550" y="1022350"/>
                </a:cubicBezTo>
                <a:close/>
              </a:path>
            </a:pathLst>
          </a:cu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6868" name="任意多边形 4"/>
          <p:cNvSpPr>
            <a:spLocks noChangeArrowheads="1"/>
          </p:cNvSpPr>
          <p:nvPr/>
        </p:nvSpPr>
        <p:spPr bwMode="auto">
          <a:xfrm rot="10800000">
            <a:off x="4016375" y="1651000"/>
            <a:ext cx="927100" cy="1022350"/>
          </a:xfrm>
          <a:custGeom>
            <a:avLst/>
            <a:gdLst>
              <a:gd name="T0" fmla="*/ 463550 w 927100"/>
              <a:gd name="T1" fmla="*/ 1022350 h 1022350"/>
              <a:gd name="T2" fmla="*/ 0 w 927100"/>
              <a:gd name="T3" fmla="*/ 558800 h 1022350"/>
              <a:gd name="T4" fmla="*/ 370128 w 927100"/>
              <a:gd name="T5" fmla="*/ 104668 h 1022350"/>
              <a:gd name="T6" fmla="*/ 409864 w 927100"/>
              <a:gd name="T7" fmla="*/ 100662 h 1022350"/>
              <a:gd name="T8" fmla="*/ 463550 w 927100"/>
              <a:gd name="T9" fmla="*/ 0 h 1022350"/>
              <a:gd name="T10" fmla="*/ 517236 w 927100"/>
              <a:gd name="T11" fmla="*/ 100662 h 1022350"/>
              <a:gd name="T12" fmla="*/ 556972 w 927100"/>
              <a:gd name="T13" fmla="*/ 104668 h 1022350"/>
              <a:gd name="T14" fmla="*/ 927100 w 927100"/>
              <a:gd name="T15" fmla="*/ 558800 h 1022350"/>
              <a:gd name="T16" fmla="*/ 463550 w 927100"/>
              <a:gd name="T17" fmla="*/ 1022350 h 102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7100" h="1022350">
                <a:moveTo>
                  <a:pt x="463550" y="1022350"/>
                </a:moveTo>
                <a:cubicBezTo>
                  <a:pt x="207538" y="1022350"/>
                  <a:pt x="0" y="814812"/>
                  <a:pt x="0" y="558800"/>
                </a:cubicBezTo>
                <a:cubicBezTo>
                  <a:pt x="0" y="334790"/>
                  <a:pt x="158896" y="147892"/>
                  <a:pt x="370128" y="104668"/>
                </a:cubicBezTo>
                <a:lnTo>
                  <a:pt x="409864" y="100662"/>
                </a:lnTo>
                <a:lnTo>
                  <a:pt x="463550" y="0"/>
                </a:lnTo>
                <a:lnTo>
                  <a:pt x="517236" y="100662"/>
                </a:lnTo>
                <a:lnTo>
                  <a:pt x="556972" y="104668"/>
                </a:lnTo>
                <a:cubicBezTo>
                  <a:pt x="768204" y="147892"/>
                  <a:pt x="927100" y="334790"/>
                  <a:pt x="927100" y="558800"/>
                </a:cubicBezTo>
                <a:cubicBezTo>
                  <a:pt x="927100" y="814812"/>
                  <a:pt x="719562" y="1022350"/>
                  <a:pt x="463550" y="102235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6869" name="任意多边形 7"/>
          <p:cNvSpPr>
            <a:spLocks noChangeArrowheads="1"/>
          </p:cNvSpPr>
          <p:nvPr/>
        </p:nvSpPr>
        <p:spPr bwMode="auto">
          <a:xfrm rot="10800000">
            <a:off x="6864350" y="1651000"/>
            <a:ext cx="927100" cy="1022350"/>
          </a:xfrm>
          <a:custGeom>
            <a:avLst/>
            <a:gdLst>
              <a:gd name="T0" fmla="*/ 463550 w 927100"/>
              <a:gd name="T1" fmla="*/ 1022350 h 1022350"/>
              <a:gd name="T2" fmla="*/ 0 w 927100"/>
              <a:gd name="T3" fmla="*/ 558800 h 1022350"/>
              <a:gd name="T4" fmla="*/ 370128 w 927100"/>
              <a:gd name="T5" fmla="*/ 104668 h 1022350"/>
              <a:gd name="T6" fmla="*/ 409864 w 927100"/>
              <a:gd name="T7" fmla="*/ 100662 h 1022350"/>
              <a:gd name="T8" fmla="*/ 463550 w 927100"/>
              <a:gd name="T9" fmla="*/ 0 h 1022350"/>
              <a:gd name="T10" fmla="*/ 517236 w 927100"/>
              <a:gd name="T11" fmla="*/ 100662 h 1022350"/>
              <a:gd name="T12" fmla="*/ 556972 w 927100"/>
              <a:gd name="T13" fmla="*/ 104668 h 1022350"/>
              <a:gd name="T14" fmla="*/ 927100 w 927100"/>
              <a:gd name="T15" fmla="*/ 558800 h 1022350"/>
              <a:gd name="T16" fmla="*/ 463550 w 927100"/>
              <a:gd name="T17" fmla="*/ 1022350 h 102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7100" h="1022350">
                <a:moveTo>
                  <a:pt x="463550" y="1022350"/>
                </a:moveTo>
                <a:cubicBezTo>
                  <a:pt x="207538" y="1022350"/>
                  <a:pt x="0" y="814812"/>
                  <a:pt x="0" y="558800"/>
                </a:cubicBezTo>
                <a:cubicBezTo>
                  <a:pt x="0" y="334790"/>
                  <a:pt x="158896" y="147892"/>
                  <a:pt x="370128" y="104668"/>
                </a:cubicBezTo>
                <a:lnTo>
                  <a:pt x="409864" y="100662"/>
                </a:lnTo>
                <a:lnTo>
                  <a:pt x="463550" y="0"/>
                </a:lnTo>
                <a:lnTo>
                  <a:pt x="517236" y="100662"/>
                </a:lnTo>
                <a:lnTo>
                  <a:pt x="556972" y="104668"/>
                </a:lnTo>
                <a:cubicBezTo>
                  <a:pt x="768204" y="147892"/>
                  <a:pt x="927100" y="334790"/>
                  <a:pt x="927100" y="558800"/>
                </a:cubicBezTo>
                <a:cubicBezTo>
                  <a:pt x="927100" y="814812"/>
                  <a:pt x="719562" y="1022350"/>
                  <a:pt x="463550" y="102235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6870" name="任意多边形 8"/>
          <p:cNvSpPr>
            <a:spLocks noChangeArrowheads="1"/>
          </p:cNvSpPr>
          <p:nvPr/>
        </p:nvSpPr>
        <p:spPr bwMode="auto">
          <a:xfrm rot="10800000">
            <a:off x="9712325" y="1651000"/>
            <a:ext cx="927100" cy="1022350"/>
          </a:xfrm>
          <a:custGeom>
            <a:avLst/>
            <a:gdLst>
              <a:gd name="T0" fmla="*/ 463550 w 927100"/>
              <a:gd name="T1" fmla="*/ 1022350 h 1022350"/>
              <a:gd name="T2" fmla="*/ 0 w 927100"/>
              <a:gd name="T3" fmla="*/ 558800 h 1022350"/>
              <a:gd name="T4" fmla="*/ 370128 w 927100"/>
              <a:gd name="T5" fmla="*/ 104668 h 1022350"/>
              <a:gd name="T6" fmla="*/ 409864 w 927100"/>
              <a:gd name="T7" fmla="*/ 100662 h 1022350"/>
              <a:gd name="T8" fmla="*/ 463550 w 927100"/>
              <a:gd name="T9" fmla="*/ 0 h 1022350"/>
              <a:gd name="T10" fmla="*/ 517236 w 927100"/>
              <a:gd name="T11" fmla="*/ 100662 h 1022350"/>
              <a:gd name="T12" fmla="*/ 556972 w 927100"/>
              <a:gd name="T13" fmla="*/ 104668 h 1022350"/>
              <a:gd name="T14" fmla="*/ 927100 w 927100"/>
              <a:gd name="T15" fmla="*/ 558800 h 1022350"/>
              <a:gd name="T16" fmla="*/ 463550 w 927100"/>
              <a:gd name="T17" fmla="*/ 1022350 h 102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7100" h="1022350">
                <a:moveTo>
                  <a:pt x="463550" y="1022350"/>
                </a:moveTo>
                <a:cubicBezTo>
                  <a:pt x="207538" y="1022350"/>
                  <a:pt x="0" y="814812"/>
                  <a:pt x="0" y="558800"/>
                </a:cubicBezTo>
                <a:cubicBezTo>
                  <a:pt x="0" y="334790"/>
                  <a:pt x="158896" y="147892"/>
                  <a:pt x="370128" y="104668"/>
                </a:cubicBezTo>
                <a:lnTo>
                  <a:pt x="409864" y="100662"/>
                </a:lnTo>
                <a:lnTo>
                  <a:pt x="463550" y="0"/>
                </a:lnTo>
                <a:lnTo>
                  <a:pt x="517236" y="100662"/>
                </a:lnTo>
                <a:lnTo>
                  <a:pt x="556972" y="104668"/>
                </a:lnTo>
                <a:cubicBezTo>
                  <a:pt x="768204" y="147892"/>
                  <a:pt x="927100" y="334790"/>
                  <a:pt x="927100" y="558800"/>
                </a:cubicBezTo>
                <a:cubicBezTo>
                  <a:pt x="927100" y="814812"/>
                  <a:pt x="719562" y="1022350"/>
                  <a:pt x="463550" y="1022350"/>
                </a:cubicBezTo>
                <a:close/>
              </a:path>
            </a:pathLst>
          </a:cu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6871" name="任意多边形 9"/>
          <p:cNvSpPr>
            <a:spLocks noChangeArrowheads="1"/>
          </p:cNvSpPr>
          <p:nvPr/>
        </p:nvSpPr>
        <p:spPr bwMode="auto">
          <a:xfrm rot="10800000" flipV="1">
            <a:off x="2617788" y="3028950"/>
            <a:ext cx="927100" cy="1022350"/>
          </a:xfrm>
          <a:custGeom>
            <a:avLst/>
            <a:gdLst>
              <a:gd name="T0" fmla="*/ 463550 w 927100"/>
              <a:gd name="T1" fmla="*/ 1022350 h 1022350"/>
              <a:gd name="T2" fmla="*/ 0 w 927100"/>
              <a:gd name="T3" fmla="*/ 558800 h 1022350"/>
              <a:gd name="T4" fmla="*/ 370128 w 927100"/>
              <a:gd name="T5" fmla="*/ 104668 h 1022350"/>
              <a:gd name="T6" fmla="*/ 409864 w 927100"/>
              <a:gd name="T7" fmla="*/ 100662 h 1022350"/>
              <a:gd name="T8" fmla="*/ 463550 w 927100"/>
              <a:gd name="T9" fmla="*/ 0 h 1022350"/>
              <a:gd name="T10" fmla="*/ 517236 w 927100"/>
              <a:gd name="T11" fmla="*/ 100662 h 1022350"/>
              <a:gd name="T12" fmla="*/ 556972 w 927100"/>
              <a:gd name="T13" fmla="*/ 104668 h 1022350"/>
              <a:gd name="T14" fmla="*/ 927100 w 927100"/>
              <a:gd name="T15" fmla="*/ 558800 h 1022350"/>
              <a:gd name="T16" fmla="*/ 463550 w 927100"/>
              <a:gd name="T17" fmla="*/ 1022350 h 102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7100" h="1022350">
                <a:moveTo>
                  <a:pt x="463550" y="1022350"/>
                </a:moveTo>
                <a:cubicBezTo>
                  <a:pt x="207538" y="1022350"/>
                  <a:pt x="0" y="814812"/>
                  <a:pt x="0" y="558800"/>
                </a:cubicBezTo>
                <a:cubicBezTo>
                  <a:pt x="0" y="334790"/>
                  <a:pt x="158896" y="147892"/>
                  <a:pt x="370128" y="104668"/>
                </a:cubicBezTo>
                <a:lnTo>
                  <a:pt x="409864" y="100662"/>
                </a:lnTo>
                <a:lnTo>
                  <a:pt x="463550" y="0"/>
                </a:lnTo>
                <a:lnTo>
                  <a:pt x="517236" y="100662"/>
                </a:lnTo>
                <a:lnTo>
                  <a:pt x="556972" y="104668"/>
                </a:lnTo>
                <a:cubicBezTo>
                  <a:pt x="768204" y="147892"/>
                  <a:pt x="927100" y="334790"/>
                  <a:pt x="927100" y="558800"/>
                </a:cubicBezTo>
                <a:cubicBezTo>
                  <a:pt x="927100" y="814812"/>
                  <a:pt x="719562" y="1022350"/>
                  <a:pt x="463550" y="1022350"/>
                </a:cubicBezTo>
                <a:close/>
              </a:path>
            </a:pathLst>
          </a:custGeom>
          <a:solidFill>
            <a:srgbClr val="404040"/>
          </a:solidFill>
          <a:ln w="12700">
            <a:solidFill>
              <a:srgbClr val="595959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6872" name="任意多边形 10"/>
          <p:cNvSpPr>
            <a:spLocks noChangeArrowheads="1"/>
          </p:cNvSpPr>
          <p:nvPr/>
        </p:nvSpPr>
        <p:spPr bwMode="auto">
          <a:xfrm rot="10800000" flipV="1">
            <a:off x="5462588" y="3028950"/>
            <a:ext cx="927100" cy="1022350"/>
          </a:xfrm>
          <a:custGeom>
            <a:avLst/>
            <a:gdLst>
              <a:gd name="T0" fmla="*/ 463550 w 927100"/>
              <a:gd name="T1" fmla="*/ 1022350 h 1022350"/>
              <a:gd name="T2" fmla="*/ 0 w 927100"/>
              <a:gd name="T3" fmla="*/ 558800 h 1022350"/>
              <a:gd name="T4" fmla="*/ 370128 w 927100"/>
              <a:gd name="T5" fmla="*/ 104668 h 1022350"/>
              <a:gd name="T6" fmla="*/ 409864 w 927100"/>
              <a:gd name="T7" fmla="*/ 100662 h 1022350"/>
              <a:gd name="T8" fmla="*/ 463550 w 927100"/>
              <a:gd name="T9" fmla="*/ 0 h 1022350"/>
              <a:gd name="T10" fmla="*/ 517236 w 927100"/>
              <a:gd name="T11" fmla="*/ 100662 h 1022350"/>
              <a:gd name="T12" fmla="*/ 556972 w 927100"/>
              <a:gd name="T13" fmla="*/ 104668 h 1022350"/>
              <a:gd name="T14" fmla="*/ 927100 w 927100"/>
              <a:gd name="T15" fmla="*/ 558800 h 1022350"/>
              <a:gd name="T16" fmla="*/ 463550 w 927100"/>
              <a:gd name="T17" fmla="*/ 1022350 h 102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7100" h="1022350">
                <a:moveTo>
                  <a:pt x="463550" y="1022350"/>
                </a:moveTo>
                <a:cubicBezTo>
                  <a:pt x="207538" y="1022350"/>
                  <a:pt x="0" y="814812"/>
                  <a:pt x="0" y="558800"/>
                </a:cubicBezTo>
                <a:cubicBezTo>
                  <a:pt x="0" y="334790"/>
                  <a:pt x="158896" y="147892"/>
                  <a:pt x="370128" y="104668"/>
                </a:cubicBezTo>
                <a:lnTo>
                  <a:pt x="409864" y="100662"/>
                </a:lnTo>
                <a:lnTo>
                  <a:pt x="463550" y="0"/>
                </a:lnTo>
                <a:lnTo>
                  <a:pt x="517236" y="100662"/>
                </a:lnTo>
                <a:lnTo>
                  <a:pt x="556972" y="104668"/>
                </a:lnTo>
                <a:cubicBezTo>
                  <a:pt x="768204" y="147892"/>
                  <a:pt x="927100" y="334790"/>
                  <a:pt x="927100" y="558800"/>
                </a:cubicBezTo>
                <a:cubicBezTo>
                  <a:pt x="927100" y="814812"/>
                  <a:pt x="719562" y="1022350"/>
                  <a:pt x="463550" y="1022350"/>
                </a:cubicBezTo>
                <a:close/>
              </a:path>
            </a:pathLst>
          </a:cu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6873" name="任意多边形 11"/>
          <p:cNvSpPr>
            <a:spLocks noChangeArrowheads="1"/>
          </p:cNvSpPr>
          <p:nvPr/>
        </p:nvSpPr>
        <p:spPr bwMode="auto">
          <a:xfrm rot="10800000" flipV="1">
            <a:off x="8305800" y="3028950"/>
            <a:ext cx="927100" cy="1022350"/>
          </a:xfrm>
          <a:custGeom>
            <a:avLst/>
            <a:gdLst>
              <a:gd name="T0" fmla="*/ 463550 w 927100"/>
              <a:gd name="T1" fmla="*/ 1022350 h 1022350"/>
              <a:gd name="T2" fmla="*/ 0 w 927100"/>
              <a:gd name="T3" fmla="*/ 558800 h 1022350"/>
              <a:gd name="T4" fmla="*/ 370128 w 927100"/>
              <a:gd name="T5" fmla="*/ 104668 h 1022350"/>
              <a:gd name="T6" fmla="*/ 409864 w 927100"/>
              <a:gd name="T7" fmla="*/ 100662 h 1022350"/>
              <a:gd name="T8" fmla="*/ 463550 w 927100"/>
              <a:gd name="T9" fmla="*/ 0 h 1022350"/>
              <a:gd name="T10" fmla="*/ 517236 w 927100"/>
              <a:gd name="T11" fmla="*/ 100662 h 1022350"/>
              <a:gd name="T12" fmla="*/ 556972 w 927100"/>
              <a:gd name="T13" fmla="*/ 104668 h 1022350"/>
              <a:gd name="T14" fmla="*/ 927100 w 927100"/>
              <a:gd name="T15" fmla="*/ 558800 h 1022350"/>
              <a:gd name="T16" fmla="*/ 463550 w 927100"/>
              <a:gd name="T17" fmla="*/ 1022350 h 102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7100" h="1022350">
                <a:moveTo>
                  <a:pt x="463550" y="1022350"/>
                </a:moveTo>
                <a:cubicBezTo>
                  <a:pt x="207538" y="1022350"/>
                  <a:pt x="0" y="814812"/>
                  <a:pt x="0" y="558800"/>
                </a:cubicBezTo>
                <a:cubicBezTo>
                  <a:pt x="0" y="334790"/>
                  <a:pt x="158896" y="147892"/>
                  <a:pt x="370128" y="104668"/>
                </a:cubicBezTo>
                <a:lnTo>
                  <a:pt x="409864" y="100662"/>
                </a:lnTo>
                <a:lnTo>
                  <a:pt x="463550" y="0"/>
                </a:lnTo>
                <a:lnTo>
                  <a:pt x="517236" y="100662"/>
                </a:lnTo>
                <a:lnTo>
                  <a:pt x="556972" y="104668"/>
                </a:lnTo>
                <a:cubicBezTo>
                  <a:pt x="768204" y="147892"/>
                  <a:pt x="927100" y="334790"/>
                  <a:pt x="927100" y="558800"/>
                </a:cubicBezTo>
                <a:cubicBezTo>
                  <a:pt x="927100" y="814812"/>
                  <a:pt x="719562" y="1022350"/>
                  <a:pt x="463550" y="102235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6874" name="等腰三角形 12"/>
          <p:cNvSpPr>
            <a:spLocks noChangeArrowheads="1"/>
          </p:cNvSpPr>
          <p:nvPr/>
        </p:nvSpPr>
        <p:spPr bwMode="auto">
          <a:xfrm rot="5400000">
            <a:off x="10777538" y="2644775"/>
            <a:ext cx="298450" cy="311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6875" name="直接连接符 13"/>
          <p:cNvCxnSpPr>
            <a:cxnSpLocks noChangeShapeType="1"/>
          </p:cNvCxnSpPr>
          <p:nvPr/>
        </p:nvCxnSpPr>
        <p:spPr bwMode="auto">
          <a:xfrm>
            <a:off x="1050925" y="2789238"/>
            <a:ext cx="9796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6" name="椭圆 14"/>
          <p:cNvSpPr>
            <a:spLocks noChangeArrowheads="1"/>
          </p:cNvSpPr>
          <p:nvPr/>
        </p:nvSpPr>
        <p:spPr bwMode="auto">
          <a:xfrm>
            <a:off x="1558925" y="2727325"/>
            <a:ext cx="146050" cy="146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77" name="椭圆 15"/>
          <p:cNvSpPr>
            <a:spLocks noChangeArrowheads="1"/>
          </p:cNvSpPr>
          <p:nvPr/>
        </p:nvSpPr>
        <p:spPr bwMode="auto">
          <a:xfrm>
            <a:off x="2986088" y="2727325"/>
            <a:ext cx="146050" cy="146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78" name="椭圆 16"/>
          <p:cNvSpPr>
            <a:spLocks noChangeArrowheads="1"/>
          </p:cNvSpPr>
          <p:nvPr/>
        </p:nvSpPr>
        <p:spPr bwMode="auto">
          <a:xfrm>
            <a:off x="4414838" y="2727325"/>
            <a:ext cx="146050" cy="146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79" name="椭圆 17"/>
          <p:cNvSpPr>
            <a:spLocks noChangeArrowheads="1"/>
          </p:cNvSpPr>
          <p:nvPr/>
        </p:nvSpPr>
        <p:spPr bwMode="auto">
          <a:xfrm>
            <a:off x="5842000" y="2727325"/>
            <a:ext cx="146050" cy="146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80" name="椭圆 18"/>
          <p:cNvSpPr>
            <a:spLocks noChangeArrowheads="1"/>
          </p:cNvSpPr>
          <p:nvPr/>
        </p:nvSpPr>
        <p:spPr bwMode="auto">
          <a:xfrm>
            <a:off x="7269163" y="2727325"/>
            <a:ext cx="146050" cy="146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81" name="椭圆 19"/>
          <p:cNvSpPr>
            <a:spLocks noChangeArrowheads="1"/>
          </p:cNvSpPr>
          <p:nvPr/>
        </p:nvSpPr>
        <p:spPr bwMode="auto">
          <a:xfrm>
            <a:off x="8696325" y="2727325"/>
            <a:ext cx="146050" cy="146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6882" name="组合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3432175"/>
            <a:ext cx="463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组合 2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1944688"/>
            <a:ext cx="4683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4" name="Freeform 64"/>
          <p:cNvSpPr>
            <a:spLocks noEditPoints="1" noChangeArrowheads="1"/>
          </p:cNvSpPr>
          <p:nvPr/>
        </p:nvSpPr>
        <p:spPr bwMode="auto">
          <a:xfrm>
            <a:off x="8616950" y="3330575"/>
            <a:ext cx="300038" cy="460375"/>
          </a:xfrm>
          <a:custGeom>
            <a:avLst/>
            <a:gdLst>
              <a:gd name="T0" fmla="*/ 112 w 112"/>
              <a:gd name="T1" fmla="*/ 12 h 173"/>
              <a:gd name="T2" fmla="*/ 112 w 112"/>
              <a:gd name="T3" fmla="*/ 0 h 173"/>
              <a:gd name="T4" fmla="*/ 70 w 112"/>
              <a:gd name="T5" fmla="*/ 0 h 173"/>
              <a:gd name="T6" fmla="*/ 65 w 112"/>
              <a:gd name="T7" fmla="*/ 34 h 173"/>
              <a:gd name="T8" fmla="*/ 0 w 112"/>
              <a:gd name="T9" fmla="*/ 34 h 173"/>
              <a:gd name="T10" fmla="*/ 21 w 112"/>
              <a:gd name="T11" fmla="*/ 173 h 173"/>
              <a:gd name="T12" fmla="*/ 90 w 112"/>
              <a:gd name="T13" fmla="*/ 173 h 173"/>
              <a:gd name="T14" fmla="*/ 112 w 112"/>
              <a:gd name="T15" fmla="*/ 34 h 173"/>
              <a:gd name="T16" fmla="*/ 78 w 112"/>
              <a:gd name="T17" fmla="*/ 34 h 173"/>
              <a:gd name="T18" fmla="*/ 81 w 112"/>
              <a:gd name="T19" fmla="*/ 12 h 173"/>
              <a:gd name="T20" fmla="*/ 112 w 112"/>
              <a:gd name="T21" fmla="*/ 12 h 173"/>
              <a:gd name="T22" fmla="*/ 64 w 112"/>
              <a:gd name="T23" fmla="*/ 46 h 173"/>
              <a:gd name="T24" fmla="*/ 55 w 112"/>
              <a:gd name="T25" fmla="*/ 113 h 173"/>
              <a:gd name="T26" fmla="*/ 25 w 112"/>
              <a:gd name="T27" fmla="*/ 113 h 173"/>
              <a:gd name="T28" fmla="*/ 15 w 112"/>
              <a:gd name="T29" fmla="*/ 46 h 173"/>
              <a:gd name="T30" fmla="*/ 64 w 112"/>
              <a:gd name="T31" fmla="*/ 46 h 173"/>
              <a:gd name="T32" fmla="*/ 97 w 112"/>
              <a:gd name="T33" fmla="*/ 46 h 173"/>
              <a:gd name="T34" fmla="*/ 87 w 112"/>
              <a:gd name="T35" fmla="*/ 113 h 173"/>
              <a:gd name="T36" fmla="*/ 67 w 112"/>
              <a:gd name="T37" fmla="*/ 113 h 173"/>
              <a:gd name="T38" fmla="*/ 76 w 112"/>
              <a:gd name="T39" fmla="*/ 46 h 173"/>
              <a:gd name="T40" fmla="*/ 97 w 112"/>
              <a:gd name="T41" fmla="*/ 46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2" h="173">
                <a:moveTo>
                  <a:pt x="112" y="12"/>
                </a:moveTo>
                <a:lnTo>
                  <a:pt x="112" y="0"/>
                </a:lnTo>
                <a:lnTo>
                  <a:pt x="70" y="0"/>
                </a:lnTo>
                <a:lnTo>
                  <a:pt x="65" y="34"/>
                </a:lnTo>
                <a:lnTo>
                  <a:pt x="0" y="34"/>
                </a:lnTo>
                <a:lnTo>
                  <a:pt x="21" y="173"/>
                </a:lnTo>
                <a:lnTo>
                  <a:pt x="90" y="173"/>
                </a:lnTo>
                <a:lnTo>
                  <a:pt x="112" y="34"/>
                </a:lnTo>
                <a:lnTo>
                  <a:pt x="78" y="34"/>
                </a:lnTo>
                <a:lnTo>
                  <a:pt x="81" y="12"/>
                </a:lnTo>
                <a:lnTo>
                  <a:pt x="112" y="12"/>
                </a:lnTo>
                <a:close/>
                <a:moveTo>
                  <a:pt x="64" y="46"/>
                </a:moveTo>
                <a:lnTo>
                  <a:pt x="55" y="113"/>
                </a:lnTo>
                <a:lnTo>
                  <a:pt x="25" y="113"/>
                </a:lnTo>
                <a:lnTo>
                  <a:pt x="15" y="46"/>
                </a:lnTo>
                <a:lnTo>
                  <a:pt x="64" y="46"/>
                </a:lnTo>
                <a:close/>
                <a:moveTo>
                  <a:pt x="97" y="46"/>
                </a:moveTo>
                <a:lnTo>
                  <a:pt x="87" y="113"/>
                </a:lnTo>
                <a:lnTo>
                  <a:pt x="67" y="113"/>
                </a:lnTo>
                <a:lnTo>
                  <a:pt x="76" y="46"/>
                </a:lnTo>
                <a:lnTo>
                  <a:pt x="97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pic>
        <p:nvPicPr>
          <p:cNvPr id="36885" name="组合 3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968500"/>
            <a:ext cx="4619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6" name="组合 3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371850"/>
            <a:ext cx="4635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7" name="组合 4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513" y="1944688"/>
            <a:ext cx="4635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8" name="Freeform 331"/>
          <p:cNvSpPr>
            <a:spLocks noChangeArrowheads="1"/>
          </p:cNvSpPr>
          <p:nvPr/>
        </p:nvSpPr>
        <p:spPr bwMode="auto">
          <a:xfrm>
            <a:off x="7094538" y="1965325"/>
            <a:ext cx="465137" cy="339725"/>
          </a:xfrm>
          <a:custGeom>
            <a:avLst/>
            <a:gdLst>
              <a:gd name="T0" fmla="*/ 260 w 288"/>
              <a:gd name="T1" fmla="*/ 0 h 210"/>
              <a:gd name="T2" fmla="*/ 232 w 288"/>
              <a:gd name="T3" fmla="*/ 28 h 210"/>
              <a:gd name="T4" fmla="*/ 239 w 288"/>
              <a:gd name="T5" fmla="*/ 46 h 210"/>
              <a:gd name="T6" fmla="*/ 191 w 288"/>
              <a:gd name="T7" fmla="*/ 117 h 210"/>
              <a:gd name="T8" fmla="*/ 183 w 288"/>
              <a:gd name="T9" fmla="*/ 116 h 210"/>
              <a:gd name="T10" fmla="*/ 170 w 288"/>
              <a:gd name="T11" fmla="*/ 119 h 210"/>
              <a:gd name="T12" fmla="*/ 130 w 288"/>
              <a:gd name="T13" fmla="*/ 79 h 210"/>
              <a:gd name="T14" fmla="*/ 133 w 288"/>
              <a:gd name="T15" fmla="*/ 67 h 210"/>
              <a:gd name="T16" fmla="*/ 105 w 288"/>
              <a:gd name="T17" fmla="*/ 39 h 210"/>
              <a:gd name="T18" fmla="*/ 78 w 288"/>
              <a:gd name="T19" fmla="*/ 67 h 210"/>
              <a:gd name="T20" fmla="*/ 84 w 288"/>
              <a:gd name="T21" fmla="*/ 84 h 210"/>
              <a:gd name="T22" fmla="*/ 36 w 288"/>
              <a:gd name="T23" fmla="*/ 156 h 210"/>
              <a:gd name="T24" fmla="*/ 28 w 288"/>
              <a:gd name="T25" fmla="*/ 155 h 210"/>
              <a:gd name="T26" fmla="*/ 0 w 288"/>
              <a:gd name="T27" fmla="*/ 183 h 210"/>
              <a:gd name="T28" fmla="*/ 28 w 288"/>
              <a:gd name="T29" fmla="*/ 210 h 210"/>
              <a:gd name="T30" fmla="*/ 56 w 288"/>
              <a:gd name="T31" fmla="*/ 183 h 210"/>
              <a:gd name="T32" fmla="*/ 50 w 288"/>
              <a:gd name="T33" fmla="*/ 166 h 210"/>
              <a:gd name="T34" fmla="*/ 98 w 288"/>
              <a:gd name="T35" fmla="*/ 94 h 210"/>
              <a:gd name="T36" fmla="*/ 105 w 288"/>
              <a:gd name="T37" fmla="*/ 95 h 210"/>
              <a:gd name="T38" fmla="*/ 118 w 288"/>
              <a:gd name="T39" fmla="*/ 92 h 210"/>
              <a:gd name="T40" fmla="*/ 158 w 288"/>
              <a:gd name="T41" fmla="*/ 132 h 210"/>
              <a:gd name="T42" fmla="*/ 155 w 288"/>
              <a:gd name="T43" fmla="*/ 144 h 210"/>
              <a:gd name="T44" fmla="*/ 183 w 288"/>
              <a:gd name="T45" fmla="*/ 172 h 210"/>
              <a:gd name="T46" fmla="*/ 211 w 288"/>
              <a:gd name="T47" fmla="*/ 144 h 210"/>
              <a:gd name="T48" fmla="*/ 205 w 288"/>
              <a:gd name="T49" fmla="*/ 127 h 210"/>
              <a:gd name="T50" fmla="*/ 253 w 288"/>
              <a:gd name="T51" fmla="*/ 55 h 210"/>
              <a:gd name="T52" fmla="*/ 260 w 288"/>
              <a:gd name="T53" fmla="*/ 56 h 210"/>
              <a:gd name="T54" fmla="*/ 288 w 288"/>
              <a:gd name="T55" fmla="*/ 28 h 210"/>
              <a:gd name="T56" fmla="*/ 260 w 288"/>
              <a:gd name="T5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10">
                <a:moveTo>
                  <a:pt x="260" y="0"/>
                </a:moveTo>
                <a:cubicBezTo>
                  <a:pt x="245" y="0"/>
                  <a:pt x="232" y="12"/>
                  <a:pt x="232" y="28"/>
                </a:cubicBezTo>
                <a:cubicBezTo>
                  <a:pt x="232" y="34"/>
                  <a:pt x="235" y="41"/>
                  <a:pt x="239" y="46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88" y="116"/>
                  <a:pt x="186" y="116"/>
                  <a:pt x="183" y="116"/>
                </a:cubicBezTo>
                <a:cubicBezTo>
                  <a:pt x="178" y="116"/>
                  <a:pt x="174" y="117"/>
                  <a:pt x="170" y="119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2" y="76"/>
                  <a:pt x="133" y="71"/>
                  <a:pt x="133" y="67"/>
                </a:cubicBezTo>
                <a:cubicBezTo>
                  <a:pt x="133" y="51"/>
                  <a:pt x="121" y="39"/>
                  <a:pt x="105" y="39"/>
                </a:cubicBezTo>
                <a:cubicBezTo>
                  <a:pt x="90" y="39"/>
                  <a:pt x="78" y="51"/>
                  <a:pt x="78" y="67"/>
                </a:cubicBezTo>
                <a:cubicBezTo>
                  <a:pt x="78" y="73"/>
                  <a:pt x="80" y="79"/>
                  <a:pt x="84" y="8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34" y="155"/>
                  <a:pt x="31" y="155"/>
                  <a:pt x="28" y="155"/>
                </a:cubicBezTo>
                <a:cubicBezTo>
                  <a:pt x="13" y="155"/>
                  <a:pt x="0" y="167"/>
                  <a:pt x="0" y="183"/>
                </a:cubicBezTo>
                <a:cubicBezTo>
                  <a:pt x="0" y="198"/>
                  <a:pt x="13" y="210"/>
                  <a:pt x="28" y="210"/>
                </a:cubicBezTo>
                <a:cubicBezTo>
                  <a:pt x="43" y="210"/>
                  <a:pt x="56" y="198"/>
                  <a:pt x="56" y="183"/>
                </a:cubicBezTo>
                <a:cubicBezTo>
                  <a:pt x="56" y="176"/>
                  <a:pt x="54" y="170"/>
                  <a:pt x="50" y="166"/>
                </a:cubicBezTo>
                <a:cubicBezTo>
                  <a:pt x="98" y="94"/>
                  <a:pt x="98" y="94"/>
                  <a:pt x="98" y="94"/>
                </a:cubicBezTo>
                <a:cubicBezTo>
                  <a:pt x="100" y="94"/>
                  <a:pt x="103" y="95"/>
                  <a:pt x="105" y="95"/>
                </a:cubicBezTo>
                <a:cubicBezTo>
                  <a:pt x="110" y="95"/>
                  <a:pt x="114" y="93"/>
                  <a:pt x="118" y="92"/>
                </a:cubicBezTo>
                <a:cubicBezTo>
                  <a:pt x="158" y="132"/>
                  <a:pt x="158" y="132"/>
                  <a:pt x="158" y="132"/>
                </a:cubicBezTo>
                <a:cubicBezTo>
                  <a:pt x="156" y="135"/>
                  <a:pt x="155" y="140"/>
                  <a:pt x="155" y="144"/>
                </a:cubicBezTo>
                <a:cubicBezTo>
                  <a:pt x="155" y="159"/>
                  <a:pt x="167" y="172"/>
                  <a:pt x="183" y="172"/>
                </a:cubicBezTo>
                <a:cubicBezTo>
                  <a:pt x="198" y="172"/>
                  <a:pt x="211" y="159"/>
                  <a:pt x="211" y="144"/>
                </a:cubicBezTo>
                <a:cubicBezTo>
                  <a:pt x="211" y="138"/>
                  <a:pt x="209" y="132"/>
                  <a:pt x="205" y="127"/>
                </a:cubicBezTo>
                <a:cubicBezTo>
                  <a:pt x="253" y="55"/>
                  <a:pt x="253" y="55"/>
                  <a:pt x="253" y="55"/>
                </a:cubicBezTo>
                <a:cubicBezTo>
                  <a:pt x="255" y="55"/>
                  <a:pt x="258" y="56"/>
                  <a:pt x="260" y="56"/>
                </a:cubicBezTo>
                <a:cubicBezTo>
                  <a:pt x="276" y="56"/>
                  <a:pt x="288" y="43"/>
                  <a:pt x="288" y="28"/>
                </a:cubicBezTo>
                <a:cubicBezTo>
                  <a:pt x="288" y="12"/>
                  <a:pt x="276" y="0"/>
                  <a:pt x="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36889" name="组合 51"/>
          <p:cNvGrpSpPr/>
          <p:nvPr/>
        </p:nvGrpSpPr>
        <p:grpSpPr bwMode="auto">
          <a:xfrm>
            <a:off x="947738" y="4452938"/>
            <a:ext cx="10875962" cy="1358900"/>
            <a:chOff x="0" y="0"/>
            <a:chExt cx="10875036" cy="1360050"/>
          </a:xfrm>
        </p:grpSpPr>
        <p:sp>
          <p:nvSpPr>
            <p:cNvPr id="36890" name="文本框 52"/>
            <p:cNvSpPr txBox="1">
              <a:spLocks noChangeArrowheads="1"/>
            </p:cNvSpPr>
            <p:nvPr/>
          </p:nvSpPr>
          <p:spPr bwMode="auto">
            <a:xfrm>
              <a:off x="7235" y="621386"/>
              <a:ext cx="1086780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</a:p>
          </p:txBody>
        </p:sp>
        <p:sp>
          <p:nvSpPr>
            <p:cNvPr id="36891" name="文本框 53"/>
            <p:cNvSpPr txBox="1">
              <a:spLocks noChangeArrowheads="1"/>
            </p:cNvSpPr>
            <p:nvPr/>
          </p:nvSpPr>
          <p:spPr bwMode="auto">
            <a:xfrm>
              <a:off x="0" y="0"/>
              <a:ext cx="49509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24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7891" name="菱形 3"/>
          <p:cNvSpPr>
            <a:spLocks noChangeArrowheads="1"/>
          </p:cNvSpPr>
          <p:nvPr/>
        </p:nvSpPr>
        <p:spPr bwMode="auto">
          <a:xfrm>
            <a:off x="1870075" y="2312988"/>
            <a:ext cx="2800350" cy="2801937"/>
          </a:xfrm>
          <a:prstGeom prst="diamond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7892" name="直接连接符 4"/>
          <p:cNvCxnSpPr>
            <a:cxnSpLocks noChangeShapeType="1"/>
          </p:cNvCxnSpPr>
          <p:nvPr/>
        </p:nvCxnSpPr>
        <p:spPr bwMode="auto">
          <a:xfrm>
            <a:off x="2865438" y="1525588"/>
            <a:ext cx="1355725" cy="1355725"/>
          </a:xfrm>
          <a:prstGeom prst="line">
            <a:avLst/>
          </a:prstGeom>
          <a:noFill/>
          <a:ln w="6350">
            <a:solidFill>
              <a:srgbClr val="65656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3" name="直接连接符 7"/>
          <p:cNvCxnSpPr>
            <a:cxnSpLocks noChangeShapeType="1"/>
          </p:cNvCxnSpPr>
          <p:nvPr/>
        </p:nvCxnSpPr>
        <p:spPr bwMode="auto">
          <a:xfrm flipH="1">
            <a:off x="1676400" y="1928813"/>
            <a:ext cx="1581150" cy="1582737"/>
          </a:xfrm>
          <a:prstGeom prst="line">
            <a:avLst/>
          </a:prstGeom>
          <a:noFill/>
          <a:ln w="6350">
            <a:solidFill>
              <a:srgbClr val="65656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4" name="直接连接符 8"/>
          <p:cNvCxnSpPr>
            <a:cxnSpLocks noChangeShapeType="1"/>
          </p:cNvCxnSpPr>
          <p:nvPr/>
        </p:nvCxnSpPr>
        <p:spPr bwMode="auto">
          <a:xfrm flipV="1">
            <a:off x="2473325" y="3248025"/>
            <a:ext cx="2654300" cy="2655888"/>
          </a:xfrm>
          <a:prstGeom prst="line">
            <a:avLst/>
          </a:prstGeom>
          <a:noFill/>
          <a:ln w="6350">
            <a:solidFill>
              <a:srgbClr val="65656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5" name="平行四边形 9"/>
          <p:cNvSpPr>
            <a:spLocks noChangeArrowheads="1"/>
          </p:cNvSpPr>
          <p:nvPr/>
        </p:nvSpPr>
        <p:spPr bwMode="auto">
          <a:xfrm>
            <a:off x="3270250" y="4278313"/>
            <a:ext cx="7459663" cy="504825"/>
          </a:xfrm>
          <a:prstGeom prst="parallelogram">
            <a:avLst>
              <a:gd name="adj" fmla="val 95775"/>
            </a:avLst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896" name="文本框 10"/>
          <p:cNvSpPr txBox="1">
            <a:spLocks noChangeArrowheads="1"/>
          </p:cNvSpPr>
          <p:nvPr/>
        </p:nvSpPr>
        <p:spPr bwMode="auto">
          <a:xfrm>
            <a:off x="6819900" y="2867025"/>
            <a:ext cx="33655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</p:txBody>
      </p:sp>
      <p:sp>
        <p:nvSpPr>
          <p:cNvPr id="37897" name="文本框 12"/>
          <p:cNvSpPr txBox="1">
            <a:spLocks noChangeArrowheads="1"/>
          </p:cNvSpPr>
          <p:nvPr/>
        </p:nvSpPr>
        <p:spPr bwMode="auto">
          <a:xfrm>
            <a:off x="4008438" y="4278313"/>
            <a:ext cx="6002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</a:p>
        </p:txBody>
      </p:sp>
      <p:pic>
        <p:nvPicPr>
          <p:cNvPr id="37898" name="图片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2109788"/>
            <a:ext cx="1704975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组合 38"/>
          <p:cNvGrpSpPr/>
          <p:nvPr/>
        </p:nvGrpSpPr>
        <p:grpSpPr bwMode="auto">
          <a:xfrm>
            <a:off x="1866900" y="1585913"/>
            <a:ext cx="4178300" cy="2087562"/>
            <a:chOff x="0" y="0"/>
            <a:chExt cx="4178250" cy="2087562"/>
          </a:xfrm>
        </p:grpSpPr>
        <p:sp>
          <p:nvSpPr>
            <p:cNvPr id="38914" name="深色1"/>
            <p:cNvSpPr>
              <a:spLocks noChangeArrowheads="1"/>
            </p:cNvSpPr>
            <p:nvPr/>
          </p:nvSpPr>
          <p:spPr bwMode="auto">
            <a:xfrm>
              <a:off x="0" y="0"/>
              <a:ext cx="4178250" cy="358775"/>
            </a:xfrm>
            <a:prstGeom prst="flowChartProcess">
              <a:avLst/>
            </a:prstGeom>
            <a:solidFill>
              <a:srgbClr val="0A6FB3"/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8915" name="文本1"/>
            <p:cNvSpPr>
              <a:spLocks noChangeArrowheads="1"/>
            </p:cNvSpPr>
            <p:nvPr/>
          </p:nvSpPr>
          <p:spPr bwMode="auto">
            <a:xfrm>
              <a:off x="0" y="358775"/>
              <a:ext cx="4176713" cy="1728787"/>
            </a:xfrm>
            <a:prstGeom prst="rect">
              <a:avLst/>
            </a:prstGeom>
            <a:gradFill rotWithShape="0">
              <a:gsLst>
                <a:gs pos="0">
                  <a:srgbClr val="F9F9F9"/>
                </a:gs>
                <a:gs pos="33000">
                  <a:srgbClr val="F9F9F9"/>
                </a:gs>
                <a:gs pos="100000">
                  <a:srgbClr val="D7D7D7"/>
                </a:gs>
              </a:gsLst>
              <a:lin ang="5400000"/>
            </a:gradFill>
            <a:ln w="3175">
              <a:solidFill>
                <a:srgbClr val="D7D7D7"/>
              </a:solidFill>
              <a:miter lim="800000"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lIns="180000" tIns="180000" rIns="720000"/>
            <a:lstStyle/>
            <a:p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916" name="组合 41"/>
          <p:cNvGrpSpPr/>
          <p:nvPr/>
        </p:nvGrpSpPr>
        <p:grpSpPr bwMode="auto">
          <a:xfrm>
            <a:off x="6259513" y="1585913"/>
            <a:ext cx="4184650" cy="2087562"/>
            <a:chOff x="0" y="0"/>
            <a:chExt cx="4184382" cy="2087562"/>
          </a:xfrm>
        </p:grpSpPr>
        <p:sp>
          <p:nvSpPr>
            <p:cNvPr id="38917" name="深色2"/>
            <p:cNvSpPr>
              <a:spLocks noChangeArrowheads="1"/>
            </p:cNvSpPr>
            <p:nvPr/>
          </p:nvSpPr>
          <p:spPr bwMode="auto">
            <a:xfrm>
              <a:off x="0" y="0"/>
              <a:ext cx="4184382" cy="358775"/>
            </a:xfrm>
            <a:prstGeom prst="flowChartProcess">
              <a:avLst/>
            </a:prstGeom>
            <a:solidFill>
              <a:srgbClr val="0A6FB3"/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8918" name="文本2"/>
            <p:cNvSpPr>
              <a:spLocks noChangeArrowheads="1"/>
            </p:cNvSpPr>
            <p:nvPr/>
          </p:nvSpPr>
          <p:spPr bwMode="auto">
            <a:xfrm>
              <a:off x="0" y="358775"/>
              <a:ext cx="4176712" cy="1728787"/>
            </a:xfrm>
            <a:prstGeom prst="rect">
              <a:avLst/>
            </a:prstGeom>
            <a:gradFill rotWithShape="0">
              <a:gsLst>
                <a:gs pos="0">
                  <a:srgbClr val="F9F9F9"/>
                </a:gs>
                <a:gs pos="33000">
                  <a:srgbClr val="F9F9F9"/>
                </a:gs>
                <a:gs pos="100000">
                  <a:srgbClr val="D7D7D7"/>
                </a:gs>
              </a:gsLst>
              <a:lin ang="5400000"/>
            </a:gradFill>
            <a:ln w="3175">
              <a:solidFill>
                <a:srgbClr val="D7D7D7"/>
              </a:solidFill>
              <a:miter lim="800000"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lIns="720000" tIns="180000" rIns="180000"/>
            <a:lstStyle/>
            <a:p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919" name="组合 44"/>
          <p:cNvGrpSpPr/>
          <p:nvPr/>
        </p:nvGrpSpPr>
        <p:grpSpPr bwMode="auto">
          <a:xfrm>
            <a:off x="1866900" y="3817938"/>
            <a:ext cx="4176713" cy="2087562"/>
            <a:chOff x="0" y="0"/>
            <a:chExt cx="4176713" cy="2087562"/>
          </a:xfrm>
        </p:grpSpPr>
        <p:sp>
          <p:nvSpPr>
            <p:cNvPr id="38920" name="深色3"/>
            <p:cNvSpPr>
              <a:spLocks noChangeArrowheads="1"/>
            </p:cNvSpPr>
            <p:nvPr/>
          </p:nvSpPr>
          <p:spPr bwMode="auto">
            <a:xfrm>
              <a:off x="0" y="0"/>
              <a:ext cx="4176713" cy="360362"/>
            </a:xfrm>
            <a:prstGeom prst="flowChartProcess">
              <a:avLst/>
            </a:prstGeom>
            <a:solidFill>
              <a:srgbClr val="0A6FB3"/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8921" name="文本3"/>
            <p:cNvSpPr>
              <a:spLocks noChangeArrowheads="1"/>
            </p:cNvSpPr>
            <p:nvPr/>
          </p:nvSpPr>
          <p:spPr bwMode="auto">
            <a:xfrm>
              <a:off x="0" y="360362"/>
              <a:ext cx="4176713" cy="1727200"/>
            </a:xfrm>
            <a:prstGeom prst="rect">
              <a:avLst/>
            </a:prstGeom>
            <a:gradFill rotWithShape="0">
              <a:gsLst>
                <a:gs pos="0">
                  <a:srgbClr val="F9F9F9"/>
                </a:gs>
                <a:gs pos="33000">
                  <a:srgbClr val="F9F9F9"/>
                </a:gs>
                <a:gs pos="100000">
                  <a:srgbClr val="D7D7D7"/>
                </a:gs>
              </a:gsLst>
              <a:lin ang="5400000"/>
            </a:gradFill>
            <a:ln w="3175">
              <a:solidFill>
                <a:srgbClr val="D7D7D7"/>
              </a:solidFill>
              <a:miter lim="800000"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lIns="180000" tIns="180000" rIns="720000"/>
            <a:lstStyle/>
            <a:p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922" name="组合 47"/>
          <p:cNvGrpSpPr/>
          <p:nvPr/>
        </p:nvGrpSpPr>
        <p:grpSpPr bwMode="auto">
          <a:xfrm>
            <a:off x="6259513" y="3817938"/>
            <a:ext cx="4176712" cy="2087562"/>
            <a:chOff x="0" y="0"/>
            <a:chExt cx="4176712" cy="2087562"/>
          </a:xfrm>
        </p:grpSpPr>
        <p:sp>
          <p:nvSpPr>
            <p:cNvPr id="38923" name="深色4"/>
            <p:cNvSpPr>
              <a:spLocks noChangeArrowheads="1"/>
            </p:cNvSpPr>
            <p:nvPr/>
          </p:nvSpPr>
          <p:spPr bwMode="auto">
            <a:xfrm>
              <a:off x="0" y="0"/>
              <a:ext cx="4176712" cy="360362"/>
            </a:xfrm>
            <a:prstGeom prst="flowChartProcess">
              <a:avLst/>
            </a:prstGeom>
            <a:solidFill>
              <a:srgbClr val="0A6FB3"/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8924" name="文本4"/>
            <p:cNvSpPr>
              <a:spLocks noChangeArrowheads="1"/>
            </p:cNvSpPr>
            <p:nvPr/>
          </p:nvSpPr>
          <p:spPr bwMode="auto">
            <a:xfrm>
              <a:off x="0" y="360362"/>
              <a:ext cx="4176712" cy="1727200"/>
            </a:xfrm>
            <a:prstGeom prst="rect">
              <a:avLst/>
            </a:prstGeom>
            <a:gradFill rotWithShape="0">
              <a:gsLst>
                <a:gs pos="0">
                  <a:srgbClr val="F9F9F9"/>
                </a:gs>
                <a:gs pos="33000">
                  <a:srgbClr val="F9F9F9"/>
                </a:gs>
                <a:gs pos="100000">
                  <a:srgbClr val="D7D7D7"/>
                </a:gs>
              </a:gsLst>
              <a:lin ang="5400000"/>
            </a:gradFill>
            <a:ln w="3175">
              <a:solidFill>
                <a:srgbClr val="D7D7D7"/>
              </a:solidFill>
              <a:miter lim="800000"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lIns="720000" tIns="180000" rIns="180000"/>
            <a:lstStyle/>
            <a:p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8925" name="图片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文本框 56"/>
          <p:cNvSpPr txBox="1">
            <a:spLocks noChangeArrowheads="1"/>
          </p:cNvSpPr>
          <p:nvPr/>
        </p:nvSpPr>
        <p:spPr bwMode="auto">
          <a:xfrm>
            <a:off x="1366838" y="269875"/>
            <a:ext cx="224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38927" name="图片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2892425"/>
            <a:ext cx="14700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38" name="组合 2"/>
          <p:cNvGrpSpPr/>
          <p:nvPr/>
        </p:nvGrpSpPr>
        <p:grpSpPr bwMode="auto">
          <a:xfrm flipH="1">
            <a:off x="6997700" y="1587500"/>
            <a:ext cx="5194300" cy="5270500"/>
            <a:chOff x="0" y="0"/>
            <a:chExt cx="5194300" cy="5270500"/>
          </a:xfrm>
        </p:grpSpPr>
        <p:sp>
          <p:nvSpPr>
            <p:cNvPr id="39939" name="任意多边形 11"/>
            <p:cNvSpPr>
              <a:spLocks noChangeArrowheads="1"/>
            </p:cNvSpPr>
            <p:nvPr/>
          </p:nvSpPr>
          <p:spPr bwMode="auto">
            <a:xfrm>
              <a:off x="0" y="0"/>
              <a:ext cx="5194300" cy="5270500"/>
            </a:xfrm>
            <a:custGeom>
              <a:avLst/>
              <a:gdLst>
                <a:gd name="T0" fmla="*/ 1936750 w 5194300"/>
                <a:gd name="T1" fmla="*/ 0 h 5270500"/>
                <a:gd name="T2" fmla="*/ 5194300 w 5194300"/>
                <a:gd name="T3" fmla="*/ 3257550 h 5270500"/>
                <a:gd name="T4" fmla="*/ 4637962 w 5194300"/>
                <a:gd name="T5" fmla="*/ 5078877 h 5270500"/>
                <a:gd name="T6" fmla="*/ 4494669 w 5194300"/>
                <a:gd name="T7" fmla="*/ 5270500 h 5270500"/>
                <a:gd name="T8" fmla="*/ 0 w 5194300"/>
                <a:gd name="T9" fmla="*/ 5270500 h 5270500"/>
                <a:gd name="T10" fmla="*/ 0 w 5194300"/>
                <a:gd name="T11" fmla="*/ 642650 h 5270500"/>
                <a:gd name="T12" fmla="*/ 115423 w 5194300"/>
                <a:gd name="T13" fmla="*/ 556339 h 5270500"/>
                <a:gd name="T14" fmla="*/ 1936750 w 5194300"/>
                <a:gd name="T15" fmla="*/ 0 h 5270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94300" h="5270500">
                  <a:moveTo>
                    <a:pt x="1936750" y="0"/>
                  </a:moveTo>
                  <a:cubicBezTo>
                    <a:pt x="3735845" y="0"/>
                    <a:pt x="5194300" y="1458455"/>
                    <a:pt x="5194300" y="3257550"/>
                  </a:cubicBezTo>
                  <a:cubicBezTo>
                    <a:pt x="5194300" y="3932211"/>
                    <a:pt x="4989205" y="4558969"/>
                    <a:pt x="4637962" y="5078877"/>
                  </a:cubicBezTo>
                  <a:lnTo>
                    <a:pt x="4494669" y="5270500"/>
                  </a:lnTo>
                  <a:lnTo>
                    <a:pt x="0" y="5270500"/>
                  </a:lnTo>
                  <a:lnTo>
                    <a:pt x="0" y="642650"/>
                  </a:lnTo>
                  <a:lnTo>
                    <a:pt x="115423" y="556339"/>
                  </a:lnTo>
                  <a:cubicBezTo>
                    <a:pt x="635331" y="205095"/>
                    <a:pt x="1262090" y="0"/>
                    <a:pt x="1936750" y="0"/>
                  </a:cubicBezTo>
                  <a:close/>
                </a:path>
              </a:pathLst>
            </a:custGeom>
            <a:solidFill>
              <a:srgbClr val="0A6FB3">
                <a:alpha val="6392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9940" name="任意多边形 9"/>
            <p:cNvSpPr>
              <a:spLocks noChangeArrowheads="1"/>
            </p:cNvSpPr>
            <p:nvPr/>
          </p:nvSpPr>
          <p:spPr bwMode="auto">
            <a:xfrm>
              <a:off x="0" y="482600"/>
              <a:ext cx="4699000" cy="4787900"/>
            </a:xfrm>
            <a:custGeom>
              <a:avLst/>
              <a:gdLst>
                <a:gd name="T0" fmla="*/ 1784350 w 4699000"/>
                <a:gd name="T1" fmla="*/ 0 h 4787900"/>
                <a:gd name="T2" fmla="*/ 4699000 w 4699000"/>
                <a:gd name="T3" fmla="*/ 2914650 h 4787900"/>
                <a:gd name="T4" fmla="*/ 4033436 w 4699000"/>
                <a:gd name="T5" fmla="*/ 4768638 h 4787900"/>
                <a:gd name="T6" fmla="*/ 4015930 w 4699000"/>
                <a:gd name="T7" fmla="*/ 4787900 h 4787900"/>
                <a:gd name="T8" fmla="*/ 0 w 4699000"/>
                <a:gd name="T9" fmla="*/ 4787900 h 4787900"/>
                <a:gd name="T10" fmla="*/ 0 w 4699000"/>
                <a:gd name="T11" fmla="*/ 613490 h 4787900"/>
                <a:gd name="T12" fmla="*/ 154742 w 4699000"/>
                <a:gd name="T13" fmla="*/ 497777 h 4787900"/>
                <a:gd name="T14" fmla="*/ 1784350 w 4699000"/>
                <a:gd name="T15" fmla="*/ 0 h 4787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99000" h="4787900">
                  <a:moveTo>
                    <a:pt x="1784350" y="0"/>
                  </a:moveTo>
                  <a:cubicBezTo>
                    <a:pt x="3394067" y="0"/>
                    <a:pt x="4699000" y="1304933"/>
                    <a:pt x="4699000" y="2914650"/>
                  </a:cubicBezTo>
                  <a:cubicBezTo>
                    <a:pt x="4699000" y="3618901"/>
                    <a:pt x="4449228" y="4264815"/>
                    <a:pt x="4033436" y="4768638"/>
                  </a:cubicBezTo>
                  <a:lnTo>
                    <a:pt x="4015930" y="4787900"/>
                  </a:lnTo>
                  <a:lnTo>
                    <a:pt x="0" y="4787900"/>
                  </a:lnTo>
                  <a:lnTo>
                    <a:pt x="0" y="613490"/>
                  </a:lnTo>
                  <a:lnTo>
                    <a:pt x="154742" y="497777"/>
                  </a:lnTo>
                  <a:cubicBezTo>
                    <a:pt x="619923" y="183506"/>
                    <a:pt x="1180706" y="0"/>
                    <a:pt x="1784350" y="0"/>
                  </a:cubicBezTo>
                  <a:close/>
                </a:path>
              </a:pathLst>
            </a:custGeom>
            <a:solidFill>
              <a:schemeClr val="tx1">
                <a:alpha val="6196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39941" name="文本框 12"/>
          <p:cNvSpPr txBox="1">
            <a:spLocks noChangeArrowheads="1"/>
          </p:cNvSpPr>
          <p:nvPr/>
        </p:nvSpPr>
        <p:spPr bwMode="auto">
          <a:xfrm>
            <a:off x="8677275" y="4078288"/>
            <a:ext cx="3514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</a:p>
        </p:txBody>
      </p:sp>
      <p:sp>
        <p:nvSpPr>
          <p:cNvPr id="39942" name="文本框 13"/>
          <p:cNvSpPr txBox="1">
            <a:spLocks noChangeArrowheads="1"/>
          </p:cNvSpPr>
          <p:nvPr/>
        </p:nvSpPr>
        <p:spPr bwMode="auto">
          <a:xfrm>
            <a:off x="8702675" y="4908550"/>
            <a:ext cx="2652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512763"/>
            <a:ext cx="5114925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直角三角形 9"/>
          <p:cNvSpPr>
            <a:spLocks noChangeArrowheads="1"/>
          </p:cNvSpPr>
          <p:nvPr/>
        </p:nvSpPr>
        <p:spPr bwMode="auto">
          <a:xfrm>
            <a:off x="0" y="1847850"/>
            <a:ext cx="7639050" cy="5010150"/>
          </a:xfrm>
          <a:prstGeom prst="rtTriangle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文本框 10"/>
          <p:cNvSpPr txBox="1">
            <a:spLocks noChangeArrowheads="1"/>
          </p:cNvSpPr>
          <p:nvPr/>
        </p:nvSpPr>
        <p:spPr bwMode="auto">
          <a:xfrm>
            <a:off x="390525" y="3067050"/>
            <a:ext cx="21336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1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6" name="矩形 11"/>
          <p:cNvSpPr>
            <a:spLocks noChangeArrowheads="1"/>
          </p:cNvSpPr>
          <p:nvPr/>
        </p:nvSpPr>
        <p:spPr bwMode="auto">
          <a:xfrm rot="-3425054">
            <a:off x="4576763" y="3143250"/>
            <a:ext cx="342900" cy="3571875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7" name="文本框 12"/>
          <p:cNvSpPr txBox="1">
            <a:spLocks noChangeArrowheads="1"/>
          </p:cNvSpPr>
          <p:nvPr/>
        </p:nvSpPr>
        <p:spPr bwMode="auto">
          <a:xfrm>
            <a:off x="523875" y="4929188"/>
            <a:ext cx="28479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矩形 10"/>
          <p:cNvSpPr>
            <a:spLocks noChangeArrowheads="1"/>
          </p:cNvSpPr>
          <p:nvPr/>
        </p:nvSpPr>
        <p:spPr bwMode="auto">
          <a:xfrm>
            <a:off x="8077200" y="1647825"/>
            <a:ext cx="3686175" cy="4210050"/>
          </a:xfrm>
          <a:prstGeom prst="rect">
            <a:avLst/>
          </a:prstGeom>
          <a:solidFill>
            <a:schemeClr val="bg1">
              <a:alpha val="6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59" name="文本框 4"/>
          <p:cNvSpPr txBox="1">
            <a:spLocks noChangeArrowheads="1"/>
          </p:cNvSpPr>
          <p:nvPr/>
        </p:nvSpPr>
        <p:spPr bwMode="auto">
          <a:xfrm>
            <a:off x="8496300" y="3167063"/>
            <a:ext cx="284797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460" name="组合 5"/>
          <p:cNvGrpSpPr/>
          <p:nvPr/>
        </p:nvGrpSpPr>
        <p:grpSpPr bwMode="auto">
          <a:xfrm>
            <a:off x="8553450" y="2492375"/>
            <a:ext cx="2889250" cy="463550"/>
            <a:chOff x="0" y="0"/>
            <a:chExt cx="3461368" cy="463553"/>
          </a:xfrm>
        </p:grpSpPr>
        <p:grpSp>
          <p:nvGrpSpPr>
            <p:cNvPr id="19461" name="组合 6"/>
            <p:cNvGrpSpPr/>
            <p:nvPr/>
          </p:nvGrpSpPr>
          <p:grpSpPr bwMode="auto">
            <a:xfrm>
              <a:off x="0" y="0"/>
              <a:ext cx="3461368" cy="463553"/>
              <a:chOff x="0" y="0"/>
              <a:chExt cx="3461368" cy="463553"/>
            </a:xfrm>
          </p:grpSpPr>
          <p:sp>
            <p:nvSpPr>
              <p:cNvPr id="19462" name="矩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prstGeom prst="rect">
                <a:avLst/>
              </a:pr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463" name="任意多边形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custGeom>
                <a:avLst/>
                <a:gdLst>
                  <a:gd name="T0" fmla="*/ 2881271 w 3461368"/>
                  <a:gd name="T1" fmla="*/ 0 h 463553"/>
                  <a:gd name="T2" fmla="*/ 3461368 w 3461368"/>
                  <a:gd name="T3" fmla="*/ 0 h 463553"/>
                  <a:gd name="T4" fmla="*/ 3461368 w 3461368"/>
                  <a:gd name="T5" fmla="*/ 463553 h 463553"/>
                  <a:gd name="T6" fmla="*/ 0 w 3461368"/>
                  <a:gd name="T7" fmla="*/ 463553 h 463553"/>
                  <a:gd name="T8" fmla="*/ 0 w 3461368"/>
                  <a:gd name="T9" fmla="*/ 211503 h 463553"/>
                  <a:gd name="T10" fmla="*/ 52062 w 3461368"/>
                  <a:gd name="T11" fmla="*/ 239059 h 463553"/>
                  <a:gd name="T12" fmla="*/ 2061768 w 3461368"/>
                  <a:gd name="T13" fmla="*/ 225340 h 463553"/>
                  <a:gd name="T14" fmla="*/ 2866256 w 3461368"/>
                  <a:gd name="T15" fmla="*/ 5797 h 463553"/>
                  <a:gd name="T16" fmla="*/ 2881271 w 3461368"/>
                  <a:gd name="T17" fmla="*/ 0 h 463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1368" h="463553">
                    <a:moveTo>
                      <a:pt x="2881271" y="0"/>
                    </a:moveTo>
                    <a:lnTo>
                      <a:pt x="3461368" y="0"/>
                    </a:lnTo>
                    <a:lnTo>
                      <a:pt x="3461368" y="463553"/>
                    </a:lnTo>
                    <a:lnTo>
                      <a:pt x="0" y="463553"/>
                    </a:lnTo>
                    <a:lnTo>
                      <a:pt x="0" y="211503"/>
                    </a:lnTo>
                    <a:lnTo>
                      <a:pt x="52062" y="239059"/>
                    </a:lnTo>
                    <a:cubicBezTo>
                      <a:pt x="417318" y="400821"/>
                      <a:pt x="1194621" y="405862"/>
                      <a:pt x="2061768" y="225340"/>
                    </a:cubicBezTo>
                    <a:cubicBezTo>
                      <a:pt x="2350818" y="165167"/>
                      <a:pt x="2622485" y="90071"/>
                      <a:pt x="2866256" y="5797"/>
                    </a:cubicBezTo>
                    <a:lnTo>
                      <a:pt x="2881271" y="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19464" name="文本框 7"/>
            <p:cNvSpPr txBox="1">
              <a:spLocks noChangeArrowheads="1"/>
            </p:cNvSpPr>
            <p:nvPr/>
          </p:nvSpPr>
          <p:spPr bwMode="auto">
            <a:xfrm>
              <a:off x="446727" y="47110"/>
              <a:ext cx="26113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24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20483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94" b="4501"/>
          <a:stretch>
            <a:fillRect/>
          </a:stretch>
        </p:blipFill>
        <p:spPr bwMode="auto">
          <a:xfrm>
            <a:off x="4940300" y="2581275"/>
            <a:ext cx="72517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本框 8"/>
          <p:cNvSpPr txBox="1">
            <a:spLocks noChangeArrowheads="1"/>
          </p:cNvSpPr>
          <p:nvPr/>
        </p:nvSpPr>
        <p:spPr bwMode="auto">
          <a:xfrm>
            <a:off x="1096963" y="2854325"/>
            <a:ext cx="3843337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485" name="组合 15"/>
          <p:cNvGrpSpPr/>
          <p:nvPr/>
        </p:nvGrpSpPr>
        <p:grpSpPr bwMode="auto">
          <a:xfrm>
            <a:off x="1211263" y="2266950"/>
            <a:ext cx="3462337" cy="463550"/>
            <a:chOff x="0" y="0"/>
            <a:chExt cx="3461368" cy="463553"/>
          </a:xfrm>
        </p:grpSpPr>
        <p:grpSp>
          <p:nvGrpSpPr>
            <p:cNvPr id="20486" name="组合 13"/>
            <p:cNvGrpSpPr/>
            <p:nvPr/>
          </p:nvGrpSpPr>
          <p:grpSpPr bwMode="auto">
            <a:xfrm>
              <a:off x="0" y="0"/>
              <a:ext cx="3461368" cy="463553"/>
              <a:chOff x="0" y="0"/>
              <a:chExt cx="3461368" cy="463553"/>
            </a:xfrm>
          </p:grpSpPr>
          <p:sp>
            <p:nvSpPr>
              <p:cNvPr id="20487" name="矩形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prstGeom prst="rect">
                <a:avLst/>
              </a:pr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488" name="任意多边形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custGeom>
                <a:avLst/>
                <a:gdLst>
                  <a:gd name="T0" fmla="*/ 2881271 w 3461368"/>
                  <a:gd name="T1" fmla="*/ 0 h 463553"/>
                  <a:gd name="T2" fmla="*/ 3461368 w 3461368"/>
                  <a:gd name="T3" fmla="*/ 0 h 463553"/>
                  <a:gd name="T4" fmla="*/ 3461368 w 3461368"/>
                  <a:gd name="T5" fmla="*/ 463553 h 463553"/>
                  <a:gd name="T6" fmla="*/ 0 w 3461368"/>
                  <a:gd name="T7" fmla="*/ 463553 h 463553"/>
                  <a:gd name="T8" fmla="*/ 0 w 3461368"/>
                  <a:gd name="T9" fmla="*/ 211503 h 463553"/>
                  <a:gd name="T10" fmla="*/ 52062 w 3461368"/>
                  <a:gd name="T11" fmla="*/ 239059 h 463553"/>
                  <a:gd name="T12" fmla="*/ 2061768 w 3461368"/>
                  <a:gd name="T13" fmla="*/ 225340 h 463553"/>
                  <a:gd name="T14" fmla="*/ 2866256 w 3461368"/>
                  <a:gd name="T15" fmla="*/ 5797 h 463553"/>
                  <a:gd name="T16" fmla="*/ 2881271 w 3461368"/>
                  <a:gd name="T17" fmla="*/ 0 h 463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1368" h="463553">
                    <a:moveTo>
                      <a:pt x="2881271" y="0"/>
                    </a:moveTo>
                    <a:lnTo>
                      <a:pt x="3461368" y="0"/>
                    </a:lnTo>
                    <a:lnTo>
                      <a:pt x="3461368" y="463553"/>
                    </a:lnTo>
                    <a:lnTo>
                      <a:pt x="0" y="463553"/>
                    </a:lnTo>
                    <a:lnTo>
                      <a:pt x="0" y="211503"/>
                    </a:lnTo>
                    <a:lnTo>
                      <a:pt x="52062" y="239059"/>
                    </a:lnTo>
                    <a:cubicBezTo>
                      <a:pt x="417318" y="400821"/>
                      <a:pt x="1194621" y="405862"/>
                      <a:pt x="2061768" y="225340"/>
                    </a:cubicBezTo>
                    <a:cubicBezTo>
                      <a:pt x="2350818" y="165167"/>
                      <a:pt x="2622485" y="90071"/>
                      <a:pt x="2866256" y="5797"/>
                    </a:cubicBezTo>
                    <a:lnTo>
                      <a:pt x="2881271" y="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20489" name="文本框 14"/>
            <p:cNvSpPr txBox="1">
              <a:spLocks noChangeArrowheads="1"/>
            </p:cNvSpPr>
            <p:nvPr/>
          </p:nvSpPr>
          <p:spPr bwMode="auto">
            <a:xfrm>
              <a:off x="682934" y="47110"/>
              <a:ext cx="22479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7"/>
          <a:stretch>
            <a:fillRect/>
          </a:stretch>
        </p:blipFill>
        <p:spPr bwMode="auto">
          <a:xfrm>
            <a:off x="8181975" y="1803400"/>
            <a:ext cx="401002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文本框 8"/>
          <p:cNvSpPr txBox="1">
            <a:spLocks noChangeArrowheads="1"/>
          </p:cNvSpPr>
          <p:nvPr/>
        </p:nvSpPr>
        <p:spPr bwMode="auto">
          <a:xfrm>
            <a:off x="1133475" y="3182938"/>
            <a:ext cx="28892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除了模板的发布与定制，我们还为您准备了使用教程，希望能够能够更好的使用该作品，授人以鱼不如授人以渔，希望您在下班之余，能够和我们一起进步，共同感受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的巨大魅力与价值。我们诚祝您在工作中事事顺心，步步高升！最后让我们谨记：最重要的不是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，是你。</a:t>
            </a:r>
          </a:p>
        </p:txBody>
      </p:sp>
      <p:grpSp>
        <p:nvGrpSpPr>
          <p:cNvPr id="21507" name="组合 10"/>
          <p:cNvGrpSpPr/>
          <p:nvPr/>
        </p:nvGrpSpPr>
        <p:grpSpPr bwMode="auto">
          <a:xfrm>
            <a:off x="1133475" y="2578100"/>
            <a:ext cx="2889250" cy="463550"/>
            <a:chOff x="0" y="0"/>
            <a:chExt cx="3461368" cy="463553"/>
          </a:xfrm>
        </p:grpSpPr>
        <p:grpSp>
          <p:nvGrpSpPr>
            <p:cNvPr id="21508" name="组合 11"/>
            <p:cNvGrpSpPr/>
            <p:nvPr/>
          </p:nvGrpSpPr>
          <p:grpSpPr bwMode="auto">
            <a:xfrm>
              <a:off x="0" y="0"/>
              <a:ext cx="3461368" cy="463553"/>
              <a:chOff x="0" y="0"/>
              <a:chExt cx="3461368" cy="463553"/>
            </a:xfrm>
          </p:grpSpPr>
          <p:sp>
            <p:nvSpPr>
              <p:cNvPr id="21509" name="矩形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prstGeom prst="rect">
                <a:avLst/>
              </a:pr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0" name="任意多边形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custGeom>
                <a:avLst/>
                <a:gdLst>
                  <a:gd name="T0" fmla="*/ 2881271 w 3461368"/>
                  <a:gd name="T1" fmla="*/ 0 h 463553"/>
                  <a:gd name="T2" fmla="*/ 3461368 w 3461368"/>
                  <a:gd name="T3" fmla="*/ 0 h 463553"/>
                  <a:gd name="T4" fmla="*/ 3461368 w 3461368"/>
                  <a:gd name="T5" fmla="*/ 463553 h 463553"/>
                  <a:gd name="T6" fmla="*/ 0 w 3461368"/>
                  <a:gd name="T7" fmla="*/ 463553 h 463553"/>
                  <a:gd name="T8" fmla="*/ 0 w 3461368"/>
                  <a:gd name="T9" fmla="*/ 211503 h 463553"/>
                  <a:gd name="T10" fmla="*/ 52062 w 3461368"/>
                  <a:gd name="T11" fmla="*/ 239059 h 463553"/>
                  <a:gd name="T12" fmla="*/ 2061768 w 3461368"/>
                  <a:gd name="T13" fmla="*/ 225340 h 463553"/>
                  <a:gd name="T14" fmla="*/ 2866256 w 3461368"/>
                  <a:gd name="T15" fmla="*/ 5797 h 463553"/>
                  <a:gd name="T16" fmla="*/ 2881271 w 3461368"/>
                  <a:gd name="T17" fmla="*/ 0 h 463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1368" h="463553">
                    <a:moveTo>
                      <a:pt x="2881271" y="0"/>
                    </a:moveTo>
                    <a:lnTo>
                      <a:pt x="3461368" y="0"/>
                    </a:lnTo>
                    <a:lnTo>
                      <a:pt x="3461368" y="463553"/>
                    </a:lnTo>
                    <a:lnTo>
                      <a:pt x="0" y="463553"/>
                    </a:lnTo>
                    <a:lnTo>
                      <a:pt x="0" y="211503"/>
                    </a:lnTo>
                    <a:lnTo>
                      <a:pt x="52062" y="239059"/>
                    </a:lnTo>
                    <a:cubicBezTo>
                      <a:pt x="417318" y="400821"/>
                      <a:pt x="1194621" y="405862"/>
                      <a:pt x="2061768" y="225340"/>
                    </a:cubicBezTo>
                    <a:cubicBezTo>
                      <a:pt x="2350818" y="165167"/>
                      <a:pt x="2622485" y="90071"/>
                      <a:pt x="2866256" y="5797"/>
                    </a:cubicBezTo>
                    <a:lnTo>
                      <a:pt x="2881271" y="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21511" name="文本框 12"/>
            <p:cNvSpPr txBox="1">
              <a:spLocks noChangeArrowheads="1"/>
            </p:cNvSpPr>
            <p:nvPr/>
          </p:nvSpPr>
          <p:spPr bwMode="auto">
            <a:xfrm>
              <a:off x="446727" y="47110"/>
              <a:ext cx="26113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sp>
        <p:nvSpPr>
          <p:cNvPr id="21512" name="文本框 15"/>
          <p:cNvSpPr txBox="1">
            <a:spLocks noChangeArrowheads="1"/>
          </p:cNvSpPr>
          <p:nvPr/>
        </p:nvSpPr>
        <p:spPr bwMode="auto">
          <a:xfrm>
            <a:off x="4629150" y="3182938"/>
            <a:ext cx="28892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除了模板的发布与定制，我们还为您准备了使用教程，希望能够能够更好的使用该作品，授人以鱼不如授人以渔，希望您在下班之余，能够和我们一起进步，共同感受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的巨大魅力与价值。我们诚祝您在工作中事事顺心，步步高升！最后让我们谨记：最重要的不是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，是你。</a:t>
            </a:r>
          </a:p>
        </p:txBody>
      </p:sp>
      <p:grpSp>
        <p:nvGrpSpPr>
          <p:cNvPr id="21513" name="组合 16"/>
          <p:cNvGrpSpPr/>
          <p:nvPr/>
        </p:nvGrpSpPr>
        <p:grpSpPr bwMode="auto">
          <a:xfrm>
            <a:off x="4629150" y="2578100"/>
            <a:ext cx="2889250" cy="463550"/>
            <a:chOff x="0" y="0"/>
            <a:chExt cx="3461368" cy="463553"/>
          </a:xfrm>
        </p:grpSpPr>
        <p:grpSp>
          <p:nvGrpSpPr>
            <p:cNvPr id="21514" name="组合 17"/>
            <p:cNvGrpSpPr/>
            <p:nvPr/>
          </p:nvGrpSpPr>
          <p:grpSpPr bwMode="auto">
            <a:xfrm>
              <a:off x="0" y="0"/>
              <a:ext cx="3461368" cy="463553"/>
              <a:chOff x="0" y="0"/>
              <a:chExt cx="3461368" cy="463553"/>
            </a:xfrm>
          </p:grpSpPr>
          <p:sp>
            <p:nvSpPr>
              <p:cNvPr id="21515" name="矩形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prstGeom prst="rect">
                <a:avLst/>
              </a:pr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6" name="任意多边形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custGeom>
                <a:avLst/>
                <a:gdLst>
                  <a:gd name="T0" fmla="*/ 2881271 w 3461368"/>
                  <a:gd name="T1" fmla="*/ 0 h 463553"/>
                  <a:gd name="T2" fmla="*/ 3461368 w 3461368"/>
                  <a:gd name="T3" fmla="*/ 0 h 463553"/>
                  <a:gd name="T4" fmla="*/ 3461368 w 3461368"/>
                  <a:gd name="T5" fmla="*/ 463553 h 463553"/>
                  <a:gd name="T6" fmla="*/ 0 w 3461368"/>
                  <a:gd name="T7" fmla="*/ 463553 h 463553"/>
                  <a:gd name="T8" fmla="*/ 0 w 3461368"/>
                  <a:gd name="T9" fmla="*/ 211503 h 463553"/>
                  <a:gd name="T10" fmla="*/ 52062 w 3461368"/>
                  <a:gd name="T11" fmla="*/ 239059 h 463553"/>
                  <a:gd name="T12" fmla="*/ 2061768 w 3461368"/>
                  <a:gd name="T13" fmla="*/ 225340 h 463553"/>
                  <a:gd name="T14" fmla="*/ 2866256 w 3461368"/>
                  <a:gd name="T15" fmla="*/ 5797 h 463553"/>
                  <a:gd name="T16" fmla="*/ 2881271 w 3461368"/>
                  <a:gd name="T17" fmla="*/ 0 h 463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1368" h="463553">
                    <a:moveTo>
                      <a:pt x="2881271" y="0"/>
                    </a:moveTo>
                    <a:lnTo>
                      <a:pt x="3461368" y="0"/>
                    </a:lnTo>
                    <a:lnTo>
                      <a:pt x="3461368" y="463553"/>
                    </a:lnTo>
                    <a:lnTo>
                      <a:pt x="0" y="463553"/>
                    </a:lnTo>
                    <a:lnTo>
                      <a:pt x="0" y="211503"/>
                    </a:lnTo>
                    <a:lnTo>
                      <a:pt x="52062" y="239059"/>
                    </a:lnTo>
                    <a:cubicBezTo>
                      <a:pt x="417318" y="400821"/>
                      <a:pt x="1194621" y="405862"/>
                      <a:pt x="2061768" y="225340"/>
                    </a:cubicBezTo>
                    <a:cubicBezTo>
                      <a:pt x="2350818" y="165167"/>
                      <a:pt x="2622485" y="90071"/>
                      <a:pt x="2866256" y="5797"/>
                    </a:cubicBezTo>
                    <a:lnTo>
                      <a:pt x="2881271" y="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21517" name="文本框 18"/>
            <p:cNvSpPr txBox="1">
              <a:spLocks noChangeArrowheads="1"/>
            </p:cNvSpPr>
            <p:nvPr/>
          </p:nvSpPr>
          <p:spPr bwMode="auto">
            <a:xfrm>
              <a:off x="446727" y="47110"/>
              <a:ext cx="26113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pic>
        <p:nvPicPr>
          <p:cNvPr id="21518" name="图片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文本框 22"/>
          <p:cNvSpPr txBox="1">
            <a:spLocks noChangeArrowheads="1"/>
          </p:cNvSpPr>
          <p:nvPr/>
        </p:nvSpPr>
        <p:spPr bwMode="auto">
          <a:xfrm>
            <a:off x="1366838" y="269875"/>
            <a:ext cx="224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24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3555" name="矩形 3"/>
          <p:cNvSpPr>
            <a:spLocks noChangeArrowheads="1"/>
          </p:cNvSpPr>
          <p:nvPr/>
        </p:nvSpPr>
        <p:spPr bwMode="auto">
          <a:xfrm>
            <a:off x="0" y="2125663"/>
            <a:ext cx="12192000" cy="576262"/>
          </a:xfrm>
          <a:prstGeom prst="rect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56" name="文本框 4"/>
          <p:cNvSpPr txBox="1">
            <a:spLocks noChangeArrowheads="1"/>
          </p:cNvSpPr>
          <p:nvPr/>
        </p:nvSpPr>
        <p:spPr bwMode="auto">
          <a:xfrm>
            <a:off x="550863" y="2225675"/>
            <a:ext cx="252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3557" name="矩形 7"/>
          <p:cNvSpPr>
            <a:spLocks noChangeArrowheads="1"/>
          </p:cNvSpPr>
          <p:nvPr/>
        </p:nvSpPr>
        <p:spPr bwMode="auto">
          <a:xfrm>
            <a:off x="746125" y="3986213"/>
            <a:ext cx="29733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8" name="矩形 8"/>
          <p:cNvSpPr>
            <a:spLocks noChangeArrowheads="1"/>
          </p:cNvSpPr>
          <p:nvPr/>
        </p:nvSpPr>
        <p:spPr bwMode="auto">
          <a:xfrm>
            <a:off x="746125" y="5149850"/>
            <a:ext cx="29733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559" name="组合 9"/>
          <p:cNvGrpSpPr/>
          <p:nvPr/>
        </p:nvGrpSpPr>
        <p:grpSpPr bwMode="auto">
          <a:xfrm>
            <a:off x="796925" y="3119438"/>
            <a:ext cx="647700" cy="649287"/>
            <a:chOff x="0" y="0"/>
            <a:chExt cx="648072" cy="648072"/>
          </a:xfrm>
        </p:grpSpPr>
        <p:sp>
          <p:nvSpPr>
            <p:cNvPr id="23560" name="椭圆 10"/>
            <p:cNvSpPr>
              <a:spLocks noChangeArrowheads="1"/>
            </p:cNvSpPr>
            <p:nvPr/>
          </p:nvSpPr>
          <p:spPr bwMode="auto">
            <a:xfrm>
              <a:off x="0" y="0"/>
              <a:ext cx="648072" cy="648072"/>
            </a:xfrm>
            <a:prstGeom prst="ellipse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3561" name="图片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27" y="111299"/>
              <a:ext cx="380651" cy="380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2" name="组合 12"/>
          <p:cNvGrpSpPr/>
          <p:nvPr/>
        </p:nvGrpSpPr>
        <p:grpSpPr bwMode="auto">
          <a:xfrm>
            <a:off x="1733550" y="3119438"/>
            <a:ext cx="647700" cy="649287"/>
            <a:chOff x="0" y="0"/>
            <a:chExt cx="648072" cy="648072"/>
          </a:xfrm>
        </p:grpSpPr>
        <p:sp>
          <p:nvSpPr>
            <p:cNvPr id="23563" name="椭圆 13"/>
            <p:cNvSpPr>
              <a:spLocks noChangeArrowheads="1"/>
            </p:cNvSpPr>
            <p:nvPr/>
          </p:nvSpPr>
          <p:spPr bwMode="auto">
            <a:xfrm>
              <a:off x="0" y="0"/>
              <a:ext cx="648072" cy="648072"/>
            </a:xfrm>
            <a:prstGeom prst="ellipse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3564" name="图片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27" y="111299"/>
              <a:ext cx="380651" cy="380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5" name="组合 15"/>
          <p:cNvGrpSpPr/>
          <p:nvPr/>
        </p:nvGrpSpPr>
        <p:grpSpPr bwMode="auto">
          <a:xfrm>
            <a:off x="2668588" y="3119438"/>
            <a:ext cx="649287" cy="649287"/>
            <a:chOff x="0" y="0"/>
            <a:chExt cx="648072" cy="648072"/>
          </a:xfrm>
        </p:grpSpPr>
        <p:sp>
          <p:nvSpPr>
            <p:cNvPr id="23566" name="椭圆 16"/>
            <p:cNvSpPr>
              <a:spLocks noChangeArrowheads="1"/>
            </p:cNvSpPr>
            <p:nvPr/>
          </p:nvSpPr>
          <p:spPr bwMode="auto">
            <a:xfrm>
              <a:off x="0" y="0"/>
              <a:ext cx="648072" cy="648072"/>
            </a:xfrm>
            <a:prstGeom prst="ellipse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3567" name="图片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27" y="111299"/>
              <a:ext cx="380651" cy="380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8" name="组合 2"/>
          <p:cNvGrpSpPr>
            <a:grpSpLocks noChangeAspect="1"/>
          </p:cNvGrpSpPr>
          <p:nvPr/>
        </p:nvGrpSpPr>
        <p:grpSpPr bwMode="auto">
          <a:xfrm>
            <a:off x="4295775" y="1333500"/>
            <a:ext cx="7423150" cy="4535488"/>
            <a:chOff x="0" y="0"/>
            <a:chExt cx="7423371" cy="4536504"/>
          </a:xfrm>
        </p:grpSpPr>
        <p:pic>
          <p:nvPicPr>
            <p:cNvPr id="23569" name="图片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423371" cy="453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图片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55"/>
            <a:stretch>
              <a:fillRect/>
            </a:stretch>
          </p:blipFill>
          <p:spPr bwMode="auto">
            <a:xfrm>
              <a:off x="1157043" y="534281"/>
              <a:ext cx="5256584" cy="32440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64"/>
          <a:stretch>
            <a:fillRect/>
          </a:stretch>
        </p:blipFill>
        <p:spPr bwMode="auto">
          <a:xfrm>
            <a:off x="658813" y="3217863"/>
            <a:ext cx="7488237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-9525"/>
            <a:ext cx="46863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矩形 2"/>
          <p:cNvSpPr>
            <a:spLocks noChangeArrowheads="1"/>
          </p:cNvSpPr>
          <p:nvPr/>
        </p:nvSpPr>
        <p:spPr bwMode="auto">
          <a:xfrm>
            <a:off x="8310563" y="3217863"/>
            <a:ext cx="3384550" cy="2994025"/>
          </a:xfrm>
          <a:prstGeom prst="rect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0" name="矩形 3"/>
          <p:cNvSpPr>
            <a:spLocks noChangeArrowheads="1"/>
          </p:cNvSpPr>
          <p:nvPr/>
        </p:nvSpPr>
        <p:spPr bwMode="auto">
          <a:xfrm>
            <a:off x="8439150" y="3989388"/>
            <a:ext cx="31273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除了模板的发布与定制，我们还为您准备了使用教程，希望能够能够更好的使用该作品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5"/>
          <p:cNvSpPr>
            <a:spLocks noChangeArrowheads="1"/>
          </p:cNvSpPr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5602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531813"/>
            <a:ext cx="4316412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6"/>
          <p:cNvSpPr txBox="1">
            <a:spLocks noChangeArrowheads="1"/>
          </p:cNvSpPr>
          <p:nvPr/>
        </p:nvSpPr>
        <p:spPr bwMode="auto">
          <a:xfrm>
            <a:off x="8391525" y="3119438"/>
            <a:ext cx="284797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4" name="Freeform 171"/>
          <p:cNvSpPr>
            <a:spLocks noChangeArrowheads="1"/>
          </p:cNvSpPr>
          <p:nvPr/>
        </p:nvSpPr>
        <p:spPr bwMode="auto">
          <a:xfrm>
            <a:off x="1770063" y="1560513"/>
            <a:ext cx="1346200" cy="1292225"/>
          </a:xfrm>
          <a:custGeom>
            <a:avLst/>
            <a:gdLst>
              <a:gd name="T0" fmla="*/ 228 w 308"/>
              <a:gd name="T1" fmla="*/ 218 h 296"/>
              <a:gd name="T2" fmla="*/ 224 w 308"/>
              <a:gd name="T3" fmla="*/ 215 h 296"/>
              <a:gd name="T4" fmla="*/ 228 w 308"/>
              <a:gd name="T5" fmla="*/ 212 h 296"/>
              <a:gd name="T6" fmla="*/ 230 w 308"/>
              <a:gd name="T7" fmla="*/ 212 h 296"/>
              <a:gd name="T8" fmla="*/ 278 w 308"/>
              <a:gd name="T9" fmla="*/ 209 h 296"/>
              <a:gd name="T10" fmla="*/ 288 w 308"/>
              <a:gd name="T11" fmla="*/ 176 h 296"/>
              <a:gd name="T12" fmla="*/ 284 w 308"/>
              <a:gd name="T13" fmla="*/ 176 h 296"/>
              <a:gd name="T14" fmla="*/ 283 w 308"/>
              <a:gd name="T15" fmla="*/ 176 h 296"/>
              <a:gd name="T16" fmla="*/ 283 w 308"/>
              <a:gd name="T17" fmla="*/ 176 h 296"/>
              <a:gd name="T18" fmla="*/ 229 w 308"/>
              <a:gd name="T19" fmla="*/ 174 h 296"/>
              <a:gd name="T20" fmla="*/ 226 w 308"/>
              <a:gd name="T21" fmla="*/ 174 h 296"/>
              <a:gd name="T22" fmla="*/ 222 w 308"/>
              <a:gd name="T23" fmla="*/ 171 h 296"/>
              <a:gd name="T24" fmla="*/ 226 w 308"/>
              <a:gd name="T25" fmla="*/ 168 h 296"/>
              <a:gd name="T26" fmla="*/ 228 w 308"/>
              <a:gd name="T27" fmla="*/ 168 h 296"/>
              <a:gd name="T28" fmla="*/ 284 w 308"/>
              <a:gd name="T29" fmla="*/ 164 h 296"/>
              <a:gd name="T30" fmla="*/ 292 w 308"/>
              <a:gd name="T31" fmla="*/ 164 h 296"/>
              <a:gd name="T32" fmla="*/ 292 w 308"/>
              <a:gd name="T33" fmla="*/ 164 h 296"/>
              <a:gd name="T34" fmla="*/ 296 w 308"/>
              <a:gd name="T35" fmla="*/ 133 h 296"/>
              <a:gd name="T36" fmla="*/ 214 w 308"/>
              <a:gd name="T37" fmla="*/ 124 h 296"/>
              <a:gd name="T38" fmla="*/ 213 w 308"/>
              <a:gd name="T39" fmla="*/ 124 h 296"/>
              <a:gd name="T40" fmla="*/ 212 w 308"/>
              <a:gd name="T41" fmla="*/ 124 h 296"/>
              <a:gd name="T42" fmla="*/ 217 w 308"/>
              <a:gd name="T43" fmla="*/ 124 h 296"/>
              <a:gd name="T44" fmla="*/ 206 w 308"/>
              <a:gd name="T45" fmla="*/ 124 h 296"/>
              <a:gd name="T46" fmla="*/ 165 w 308"/>
              <a:gd name="T47" fmla="*/ 123 h 296"/>
              <a:gd name="T48" fmla="*/ 165 w 308"/>
              <a:gd name="T49" fmla="*/ 123 h 296"/>
              <a:gd name="T50" fmla="*/ 160 w 308"/>
              <a:gd name="T51" fmla="*/ 121 h 296"/>
              <a:gd name="T52" fmla="*/ 165 w 308"/>
              <a:gd name="T53" fmla="*/ 120 h 296"/>
              <a:gd name="T54" fmla="*/ 165 w 308"/>
              <a:gd name="T55" fmla="*/ 120 h 296"/>
              <a:gd name="T56" fmla="*/ 179 w 308"/>
              <a:gd name="T57" fmla="*/ 119 h 296"/>
              <a:gd name="T58" fmla="*/ 192 w 308"/>
              <a:gd name="T59" fmla="*/ 58 h 296"/>
              <a:gd name="T60" fmla="*/ 178 w 308"/>
              <a:gd name="T61" fmla="*/ 0 h 296"/>
              <a:gd name="T62" fmla="*/ 101 w 308"/>
              <a:gd name="T63" fmla="*/ 126 h 296"/>
              <a:gd name="T64" fmla="*/ 58 w 308"/>
              <a:gd name="T65" fmla="*/ 146 h 296"/>
              <a:gd name="T66" fmla="*/ 53 w 308"/>
              <a:gd name="T67" fmla="*/ 275 h 296"/>
              <a:gd name="T68" fmla="*/ 99 w 308"/>
              <a:gd name="T69" fmla="*/ 275 h 296"/>
              <a:gd name="T70" fmla="*/ 232 w 308"/>
              <a:gd name="T71" fmla="*/ 286 h 296"/>
              <a:gd name="T72" fmla="*/ 255 w 308"/>
              <a:gd name="T73" fmla="*/ 256 h 296"/>
              <a:gd name="T74" fmla="*/ 227 w 308"/>
              <a:gd name="T75" fmla="*/ 255 h 296"/>
              <a:gd name="T76" fmla="*/ 225 w 308"/>
              <a:gd name="T77" fmla="*/ 255 h 296"/>
              <a:gd name="T78" fmla="*/ 221 w 308"/>
              <a:gd name="T79" fmla="*/ 252 h 296"/>
              <a:gd name="T80" fmla="*/ 225 w 308"/>
              <a:gd name="T81" fmla="*/ 249 h 296"/>
              <a:gd name="T82" fmla="*/ 227 w 308"/>
              <a:gd name="T83" fmla="*/ 249 h 296"/>
              <a:gd name="T84" fmla="*/ 262 w 308"/>
              <a:gd name="T85" fmla="*/ 247 h 296"/>
              <a:gd name="T86" fmla="*/ 269 w 308"/>
              <a:gd name="T87" fmla="*/ 220 h 296"/>
              <a:gd name="T88" fmla="*/ 230 w 308"/>
              <a:gd name="T89" fmla="*/ 218 h 296"/>
              <a:gd name="T90" fmla="*/ 228 w 308"/>
              <a:gd name="T91" fmla="*/ 21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228" y="218"/>
                </a:moveTo>
                <a:cubicBezTo>
                  <a:pt x="224" y="215"/>
                  <a:pt x="224" y="215"/>
                  <a:pt x="224" y="215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30" y="212"/>
                  <a:pt x="230" y="212"/>
                  <a:pt x="230" y="212"/>
                </a:cubicBezTo>
                <a:cubicBezTo>
                  <a:pt x="232" y="212"/>
                  <a:pt x="263" y="210"/>
                  <a:pt x="278" y="209"/>
                </a:cubicBezTo>
                <a:cubicBezTo>
                  <a:pt x="295" y="197"/>
                  <a:pt x="292" y="183"/>
                  <a:pt x="288" y="176"/>
                </a:cubicBezTo>
                <a:cubicBezTo>
                  <a:pt x="287" y="176"/>
                  <a:pt x="285" y="176"/>
                  <a:pt x="284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78" y="176"/>
                  <a:pt x="231" y="174"/>
                  <a:pt x="229" y="174"/>
                </a:cubicBezTo>
                <a:cubicBezTo>
                  <a:pt x="226" y="174"/>
                  <a:pt x="226" y="174"/>
                  <a:pt x="226" y="174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6" y="168"/>
                  <a:pt x="226" y="168"/>
                  <a:pt x="226" y="168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1" y="168"/>
                  <a:pt x="280" y="164"/>
                  <a:pt x="284" y="164"/>
                </a:cubicBezTo>
                <a:cubicBezTo>
                  <a:pt x="290" y="164"/>
                  <a:pt x="292" y="164"/>
                  <a:pt x="292" y="164"/>
                </a:cubicBezTo>
                <a:cubicBezTo>
                  <a:pt x="292" y="164"/>
                  <a:pt x="292" y="164"/>
                  <a:pt x="292" y="164"/>
                </a:cubicBezTo>
                <a:cubicBezTo>
                  <a:pt x="302" y="155"/>
                  <a:pt x="308" y="144"/>
                  <a:pt x="296" y="133"/>
                </a:cubicBezTo>
                <a:cubicBezTo>
                  <a:pt x="285" y="123"/>
                  <a:pt x="243" y="125"/>
                  <a:pt x="214" y="124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12" y="124"/>
                  <a:pt x="212" y="124"/>
                  <a:pt x="212" y="124"/>
                </a:cubicBezTo>
                <a:cubicBezTo>
                  <a:pt x="212" y="124"/>
                  <a:pt x="219" y="124"/>
                  <a:pt x="217" y="124"/>
                </a:cubicBezTo>
                <a:cubicBezTo>
                  <a:pt x="213" y="124"/>
                  <a:pt x="209" y="124"/>
                  <a:pt x="206" y="124"/>
                </a:cubicBezTo>
                <a:cubicBezTo>
                  <a:pt x="192" y="123"/>
                  <a:pt x="167" y="123"/>
                  <a:pt x="165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6" y="120"/>
                  <a:pt x="169" y="120"/>
                  <a:pt x="179" y="119"/>
                </a:cubicBezTo>
                <a:cubicBezTo>
                  <a:pt x="165" y="90"/>
                  <a:pt x="188" y="73"/>
                  <a:pt x="192" y="58"/>
                </a:cubicBezTo>
                <a:cubicBezTo>
                  <a:pt x="206" y="5"/>
                  <a:pt x="178" y="0"/>
                  <a:pt x="178" y="0"/>
                </a:cubicBezTo>
                <a:cubicBezTo>
                  <a:pt x="178" y="0"/>
                  <a:pt x="108" y="96"/>
                  <a:pt x="101" y="126"/>
                </a:cubicBezTo>
                <a:cubicBezTo>
                  <a:pt x="96" y="148"/>
                  <a:pt x="67" y="146"/>
                  <a:pt x="58" y="146"/>
                </a:cubicBezTo>
                <a:cubicBezTo>
                  <a:pt x="10" y="144"/>
                  <a:pt x="0" y="264"/>
                  <a:pt x="53" y="275"/>
                </a:cubicBezTo>
                <a:cubicBezTo>
                  <a:pt x="64" y="277"/>
                  <a:pt x="76" y="265"/>
                  <a:pt x="99" y="275"/>
                </a:cubicBezTo>
                <a:cubicBezTo>
                  <a:pt x="149" y="296"/>
                  <a:pt x="192" y="287"/>
                  <a:pt x="232" y="286"/>
                </a:cubicBezTo>
                <a:cubicBezTo>
                  <a:pt x="259" y="285"/>
                  <a:pt x="257" y="266"/>
                  <a:pt x="255" y="256"/>
                </a:cubicBezTo>
                <a:cubicBezTo>
                  <a:pt x="242" y="256"/>
                  <a:pt x="229" y="255"/>
                  <a:pt x="227" y="255"/>
                </a:cubicBezTo>
                <a:cubicBezTo>
                  <a:pt x="225" y="255"/>
                  <a:pt x="225" y="255"/>
                  <a:pt x="225" y="255"/>
                </a:cubicBezTo>
                <a:cubicBezTo>
                  <a:pt x="221" y="252"/>
                  <a:pt x="221" y="252"/>
                  <a:pt x="221" y="252"/>
                </a:cubicBezTo>
                <a:cubicBezTo>
                  <a:pt x="225" y="249"/>
                  <a:pt x="225" y="249"/>
                  <a:pt x="225" y="249"/>
                </a:cubicBezTo>
                <a:cubicBezTo>
                  <a:pt x="227" y="249"/>
                  <a:pt x="227" y="249"/>
                  <a:pt x="227" y="249"/>
                </a:cubicBezTo>
                <a:cubicBezTo>
                  <a:pt x="229" y="249"/>
                  <a:pt x="247" y="248"/>
                  <a:pt x="262" y="247"/>
                </a:cubicBezTo>
                <a:cubicBezTo>
                  <a:pt x="275" y="237"/>
                  <a:pt x="272" y="227"/>
                  <a:pt x="269" y="220"/>
                </a:cubicBezTo>
                <a:cubicBezTo>
                  <a:pt x="253" y="219"/>
                  <a:pt x="232" y="218"/>
                  <a:pt x="230" y="218"/>
                </a:cubicBezTo>
                <a:lnTo>
                  <a:pt x="228" y="218"/>
                </a:lnTo>
                <a:close/>
              </a:path>
            </a:pathLst>
          </a:cu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5605" name="Freeform 173"/>
          <p:cNvSpPr>
            <a:spLocks noChangeArrowheads="1"/>
          </p:cNvSpPr>
          <p:nvPr/>
        </p:nvSpPr>
        <p:spPr bwMode="auto">
          <a:xfrm>
            <a:off x="9129713" y="1560513"/>
            <a:ext cx="1346200" cy="1292225"/>
          </a:xfrm>
          <a:custGeom>
            <a:avLst/>
            <a:gdLst>
              <a:gd name="T0" fmla="*/ 80 w 308"/>
              <a:gd name="T1" fmla="*/ 78 h 296"/>
              <a:gd name="T2" fmla="*/ 84 w 308"/>
              <a:gd name="T3" fmla="*/ 81 h 296"/>
              <a:gd name="T4" fmla="*/ 80 w 308"/>
              <a:gd name="T5" fmla="*/ 84 h 296"/>
              <a:gd name="T6" fmla="*/ 78 w 308"/>
              <a:gd name="T7" fmla="*/ 84 h 296"/>
              <a:gd name="T8" fmla="*/ 30 w 308"/>
              <a:gd name="T9" fmla="*/ 87 h 296"/>
              <a:gd name="T10" fmla="*/ 20 w 308"/>
              <a:gd name="T11" fmla="*/ 120 h 296"/>
              <a:gd name="T12" fmla="*/ 24 w 308"/>
              <a:gd name="T13" fmla="*/ 120 h 296"/>
              <a:gd name="T14" fmla="*/ 24 w 308"/>
              <a:gd name="T15" fmla="*/ 120 h 296"/>
              <a:gd name="T16" fmla="*/ 24 w 308"/>
              <a:gd name="T17" fmla="*/ 120 h 296"/>
              <a:gd name="T18" fmla="*/ 79 w 308"/>
              <a:gd name="T19" fmla="*/ 122 h 296"/>
              <a:gd name="T20" fmla="*/ 81 w 308"/>
              <a:gd name="T21" fmla="*/ 122 h 296"/>
              <a:gd name="T22" fmla="*/ 86 w 308"/>
              <a:gd name="T23" fmla="*/ 125 h 296"/>
              <a:gd name="T24" fmla="*/ 82 w 308"/>
              <a:gd name="T25" fmla="*/ 128 h 296"/>
              <a:gd name="T26" fmla="*/ 79 w 308"/>
              <a:gd name="T27" fmla="*/ 128 h 296"/>
              <a:gd name="T28" fmla="*/ 24 w 308"/>
              <a:gd name="T29" fmla="*/ 132 h 296"/>
              <a:gd name="T30" fmla="*/ 15 w 308"/>
              <a:gd name="T31" fmla="*/ 132 h 296"/>
              <a:gd name="T32" fmla="*/ 15 w 308"/>
              <a:gd name="T33" fmla="*/ 132 h 296"/>
              <a:gd name="T34" fmla="*/ 12 w 308"/>
              <a:gd name="T35" fmla="*/ 163 h 296"/>
              <a:gd name="T36" fmla="*/ 94 w 308"/>
              <a:gd name="T37" fmla="*/ 172 h 296"/>
              <a:gd name="T38" fmla="*/ 95 w 308"/>
              <a:gd name="T39" fmla="*/ 172 h 296"/>
              <a:gd name="T40" fmla="*/ 95 w 308"/>
              <a:gd name="T41" fmla="*/ 172 h 296"/>
              <a:gd name="T42" fmla="*/ 91 w 308"/>
              <a:gd name="T43" fmla="*/ 172 h 296"/>
              <a:gd name="T44" fmla="*/ 102 w 308"/>
              <a:gd name="T45" fmla="*/ 172 h 296"/>
              <a:gd name="T46" fmla="*/ 142 w 308"/>
              <a:gd name="T47" fmla="*/ 173 h 296"/>
              <a:gd name="T48" fmla="*/ 143 w 308"/>
              <a:gd name="T49" fmla="*/ 173 h 296"/>
              <a:gd name="T50" fmla="*/ 148 w 308"/>
              <a:gd name="T51" fmla="*/ 175 h 296"/>
              <a:gd name="T52" fmla="*/ 143 w 308"/>
              <a:gd name="T53" fmla="*/ 176 h 296"/>
              <a:gd name="T54" fmla="*/ 142 w 308"/>
              <a:gd name="T55" fmla="*/ 176 h 296"/>
              <a:gd name="T56" fmla="*/ 129 w 308"/>
              <a:gd name="T57" fmla="*/ 177 h 296"/>
              <a:gd name="T58" fmla="*/ 115 w 308"/>
              <a:gd name="T59" fmla="*/ 238 h 296"/>
              <a:gd name="T60" fmla="*/ 129 w 308"/>
              <a:gd name="T61" fmla="*/ 296 h 296"/>
              <a:gd name="T62" fmla="*/ 207 w 308"/>
              <a:gd name="T63" fmla="*/ 169 h 296"/>
              <a:gd name="T64" fmla="*/ 250 w 308"/>
              <a:gd name="T65" fmla="*/ 150 h 296"/>
              <a:gd name="T66" fmla="*/ 255 w 308"/>
              <a:gd name="T67" fmla="*/ 21 h 296"/>
              <a:gd name="T68" fmla="*/ 209 w 308"/>
              <a:gd name="T69" fmla="*/ 21 h 296"/>
              <a:gd name="T70" fmla="*/ 76 w 308"/>
              <a:gd name="T71" fmla="*/ 10 h 296"/>
              <a:gd name="T72" fmla="*/ 53 w 308"/>
              <a:gd name="T73" fmla="*/ 40 h 296"/>
              <a:gd name="T74" fmla="*/ 80 w 308"/>
              <a:gd name="T75" fmla="*/ 41 h 296"/>
              <a:gd name="T76" fmla="*/ 83 w 308"/>
              <a:gd name="T77" fmla="*/ 41 h 296"/>
              <a:gd name="T78" fmla="*/ 87 w 308"/>
              <a:gd name="T79" fmla="*/ 44 h 296"/>
              <a:gd name="T80" fmla="*/ 83 w 308"/>
              <a:gd name="T81" fmla="*/ 47 h 296"/>
              <a:gd name="T82" fmla="*/ 81 w 308"/>
              <a:gd name="T83" fmla="*/ 47 h 296"/>
              <a:gd name="T84" fmla="*/ 46 w 308"/>
              <a:gd name="T85" fmla="*/ 49 h 296"/>
              <a:gd name="T86" fmla="*/ 39 w 308"/>
              <a:gd name="T87" fmla="*/ 76 h 296"/>
              <a:gd name="T88" fmla="*/ 77 w 308"/>
              <a:gd name="T89" fmla="*/ 78 h 296"/>
              <a:gd name="T90" fmla="*/ 80 w 308"/>
              <a:gd name="T91" fmla="*/ 7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80" y="78"/>
                </a:moveTo>
                <a:cubicBezTo>
                  <a:pt x="84" y="81"/>
                  <a:pt x="84" y="81"/>
                  <a:pt x="84" y="81"/>
                </a:cubicBezTo>
                <a:cubicBezTo>
                  <a:pt x="80" y="84"/>
                  <a:pt x="80" y="84"/>
                  <a:pt x="80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6" y="84"/>
                  <a:pt x="45" y="86"/>
                  <a:pt x="30" y="87"/>
                </a:cubicBezTo>
                <a:cubicBezTo>
                  <a:pt x="12" y="99"/>
                  <a:pt x="16" y="112"/>
                  <a:pt x="20" y="120"/>
                </a:cubicBezTo>
                <a:cubicBezTo>
                  <a:pt x="21" y="120"/>
                  <a:pt x="23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30" y="120"/>
                  <a:pt x="77" y="122"/>
                  <a:pt x="79" y="122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28" y="132"/>
                  <a:pt x="24" y="132"/>
                </a:cubicBezTo>
                <a:cubicBezTo>
                  <a:pt x="18" y="132"/>
                  <a:pt x="16" y="132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6" y="141"/>
                  <a:pt x="0" y="152"/>
                  <a:pt x="12" y="163"/>
                </a:cubicBezTo>
                <a:cubicBezTo>
                  <a:pt x="23" y="173"/>
                  <a:pt x="65" y="171"/>
                  <a:pt x="94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6" y="172"/>
                  <a:pt x="89" y="172"/>
                  <a:pt x="91" y="172"/>
                </a:cubicBezTo>
                <a:cubicBezTo>
                  <a:pt x="95" y="172"/>
                  <a:pt x="99" y="172"/>
                  <a:pt x="102" y="172"/>
                </a:cubicBezTo>
                <a:cubicBezTo>
                  <a:pt x="116" y="173"/>
                  <a:pt x="141" y="173"/>
                  <a:pt x="142" y="173"/>
                </a:cubicBezTo>
                <a:cubicBezTo>
                  <a:pt x="143" y="173"/>
                  <a:pt x="143" y="173"/>
                  <a:pt x="143" y="173"/>
                </a:cubicBezTo>
                <a:cubicBezTo>
                  <a:pt x="148" y="175"/>
                  <a:pt x="148" y="175"/>
                  <a:pt x="148" y="175"/>
                </a:cubicBezTo>
                <a:cubicBezTo>
                  <a:pt x="143" y="176"/>
                  <a:pt x="143" y="176"/>
                  <a:pt x="143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76"/>
                  <a:pt x="139" y="176"/>
                  <a:pt x="129" y="177"/>
                </a:cubicBezTo>
                <a:cubicBezTo>
                  <a:pt x="143" y="206"/>
                  <a:pt x="119" y="223"/>
                  <a:pt x="115" y="238"/>
                </a:cubicBezTo>
                <a:cubicBezTo>
                  <a:pt x="101" y="291"/>
                  <a:pt x="129" y="296"/>
                  <a:pt x="129" y="296"/>
                </a:cubicBezTo>
                <a:cubicBezTo>
                  <a:pt x="129" y="296"/>
                  <a:pt x="200" y="200"/>
                  <a:pt x="207" y="169"/>
                </a:cubicBezTo>
                <a:cubicBezTo>
                  <a:pt x="212" y="148"/>
                  <a:pt x="240" y="150"/>
                  <a:pt x="250" y="150"/>
                </a:cubicBezTo>
                <a:cubicBezTo>
                  <a:pt x="298" y="152"/>
                  <a:pt x="308" y="31"/>
                  <a:pt x="255" y="21"/>
                </a:cubicBezTo>
                <a:cubicBezTo>
                  <a:pt x="244" y="19"/>
                  <a:pt x="232" y="31"/>
                  <a:pt x="209" y="21"/>
                </a:cubicBezTo>
                <a:cubicBezTo>
                  <a:pt x="159" y="0"/>
                  <a:pt x="116" y="9"/>
                  <a:pt x="76" y="10"/>
                </a:cubicBezTo>
                <a:cubicBezTo>
                  <a:pt x="49" y="11"/>
                  <a:pt x="51" y="30"/>
                  <a:pt x="53" y="40"/>
                </a:cubicBezTo>
                <a:cubicBezTo>
                  <a:pt x="66" y="40"/>
                  <a:pt x="79" y="41"/>
                  <a:pt x="80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7" y="44"/>
                  <a:pt x="87" y="44"/>
                  <a:pt x="87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79" y="47"/>
                  <a:pt x="61" y="48"/>
                  <a:pt x="46" y="49"/>
                </a:cubicBezTo>
                <a:cubicBezTo>
                  <a:pt x="32" y="59"/>
                  <a:pt x="36" y="69"/>
                  <a:pt x="39" y="76"/>
                </a:cubicBezTo>
                <a:cubicBezTo>
                  <a:pt x="55" y="77"/>
                  <a:pt x="76" y="78"/>
                  <a:pt x="77" y="78"/>
                </a:cubicBezTo>
                <a:lnTo>
                  <a:pt x="80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5606" name="文本框 9"/>
          <p:cNvSpPr txBox="1">
            <a:spLocks noChangeArrowheads="1"/>
          </p:cNvSpPr>
          <p:nvPr/>
        </p:nvSpPr>
        <p:spPr bwMode="auto">
          <a:xfrm>
            <a:off x="1019175" y="3119438"/>
            <a:ext cx="284797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2388</Words>
  <Application>Microsoft Office PowerPoint</Application>
  <PresentationFormat>宽屏</PresentationFormat>
  <Paragraphs>92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微软雅黑</vt:lpstr>
      <vt:lpstr>Arial</vt:lpstr>
      <vt:lpstr>Calibri</vt:lpstr>
      <vt:lpstr>Calibri Light</vt:lpstr>
      <vt:lpstr>Office 主题</vt:lpstr>
      <vt:lpstr>3_Office 主题</vt:lpstr>
      <vt:lpstr>4_Office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69</cp:revision>
  <dcterms:created xsi:type="dcterms:W3CDTF">2015-06-11T08:15:00Z</dcterms:created>
  <dcterms:modified xsi:type="dcterms:W3CDTF">2021-01-04T15:12:58Z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