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91" r:id="rId2"/>
    <p:sldId id="292" r:id="rId3"/>
    <p:sldId id="293" r:id="rId4"/>
    <p:sldId id="294" r:id="rId5"/>
    <p:sldId id="262" r:id="rId6"/>
    <p:sldId id="284" r:id="rId7"/>
    <p:sldId id="296" r:id="rId8"/>
    <p:sldId id="283" r:id="rId9"/>
    <p:sldId id="295" r:id="rId10"/>
    <p:sldId id="259" r:id="rId11"/>
    <p:sldId id="285" r:id="rId12"/>
    <p:sldId id="258" r:id="rId13"/>
    <p:sldId id="286" r:id="rId14"/>
    <p:sldId id="297" r:id="rId15"/>
    <p:sldId id="287" r:id="rId16"/>
    <p:sldId id="298" r:id="rId17"/>
    <p:sldId id="288" r:id="rId18"/>
    <p:sldId id="299" r:id="rId19"/>
    <p:sldId id="289" r:id="rId20"/>
    <p:sldId id="260" r:id="rId21"/>
    <p:sldId id="301" r:id="rId22"/>
    <p:sldId id="302" r:id="rId23"/>
    <p:sldId id="303" r:id="rId24"/>
    <p:sldId id="304" r:id="rId25"/>
    <p:sldId id="270" r:id="rId26"/>
    <p:sldId id="271" r:id="rId27"/>
    <p:sldId id="305" r:id="rId28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4C43"/>
    <a:srgbClr val="E3630A"/>
    <a:srgbClr val="C9B193"/>
    <a:srgbClr val="9B2B0D"/>
    <a:srgbClr val="260F00"/>
    <a:srgbClr val="002C42"/>
    <a:srgbClr val="008DD0"/>
    <a:srgbClr val="BB2B1D"/>
    <a:srgbClr val="EF654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1" autoAdjust="0"/>
    <p:restoredTop sz="92317" autoAdjust="0"/>
  </p:normalViewPr>
  <p:slideViewPr>
    <p:cSldViewPr showGuides="1">
      <p:cViewPr varScale="1">
        <p:scale>
          <a:sx n="108" d="100"/>
          <a:sy n="108" d="100"/>
        </p:scale>
        <p:origin x="384" y="96"/>
      </p:cViewPr>
      <p:guideLst>
        <p:guide orient="horz" pos="7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EDB83-1B07-4BF0-8913-7C6D32287F5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C248C-4A2D-4A48-85E2-4FB4C3C0C8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248C-4A2D-4A48-85E2-4FB4C3C0C83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248C-4A2D-4A48-85E2-4FB4C3C0C83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248C-4A2D-4A48-85E2-4FB4C3C0C83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248C-4A2D-4A48-85E2-4FB4C3C0C83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248C-4A2D-4A48-85E2-4FB4C3C0C83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248C-4A2D-4A48-85E2-4FB4C3C0C83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248C-4A2D-4A48-85E2-4FB4C3C0C833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0338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050"/>
            <a:ext cx="1971675" cy="43576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050"/>
            <a:ext cx="5762625" cy="43576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8425"/>
            <a:ext cx="3867150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368425"/>
            <a:ext cx="3867150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1878013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013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0"/>
            <a:ext cx="9141179" cy="51419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739775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4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7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ve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85469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1259632" y="770756"/>
            <a:ext cx="6768752" cy="873574"/>
          </a:xfrm>
          <a:prstGeom prst="roundRect">
            <a:avLst/>
          </a:prstGeom>
          <a:noFill/>
          <a:ln>
            <a:solidFill>
              <a:srgbClr val="E36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27684" y="770756"/>
            <a:ext cx="6120680" cy="76944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rgbClr val="3333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rgbClr val="F272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可爱绘本风格幼儿教育</a:t>
            </a:r>
            <a:endParaRPr lang="zh-CN" altLang="zh-CN" sz="4400" b="1" dirty="0">
              <a:solidFill>
                <a:srgbClr val="F272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311860" y="1850876"/>
            <a:ext cx="2664296" cy="442674"/>
          </a:xfrm>
          <a:prstGeom prst="roundRect">
            <a:avLst/>
          </a:prstGeom>
          <a:noFill/>
          <a:ln w="9525">
            <a:solidFill>
              <a:srgbClr val="E3630A"/>
            </a:solidFill>
            <a:miter lim="800000"/>
          </a:ln>
          <a:effectLst>
            <a:outerShdw dist="28398" dir="1593903" algn="ctr" rotWithShape="0">
              <a:srgbClr val="3333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9B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演讲人</a:t>
            </a:r>
            <a:r>
              <a:rPr lang="en-US" altLang="zh-CN" sz="2000" b="1" dirty="0">
                <a:solidFill>
                  <a:srgbClr val="C9B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:XXXX</a:t>
            </a:r>
            <a:endParaRPr lang="zh-CN" altLang="en-US" sz="2000" b="1" dirty="0">
              <a:solidFill>
                <a:srgbClr val="C9B1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36513" y="0"/>
            <a:ext cx="7694789" cy="5141913"/>
            <a:chOff x="-36513" y="0"/>
            <a:chExt cx="7694789" cy="514191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/>
            <a:stretch>
              <a:fillRect/>
            </a:stretch>
          </p:blipFill>
          <p:spPr>
            <a:xfrm>
              <a:off x="-36513" y="0"/>
              <a:ext cx="7694789" cy="5141913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1578769" y="278153"/>
              <a:ext cx="4025900" cy="574675"/>
              <a:chOff x="231775" y="266700"/>
              <a:chExt cx="4025900" cy="574675"/>
            </a:xfrm>
          </p:grpSpPr>
          <p:sp>
            <p:nvSpPr>
              <p:cNvPr id="25" name="Line 3"/>
              <p:cNvSpPr>
                <a:spLocks noChangeShapeType="1"/>
              </p:cNvSpPr>
              <p:nvPr/>
            </p:nvSpPr>
            <p:spPr bwMode="auto">
              <a:xfrm>
                <a:off x="231775" y="627063"/>
                <a:ext cx="4025900" cy="0"/>
              </a:xfrm>
              <a:prstGeom prst="line">
                <a:avLst/>
              </a:prstGeom>
              <a:noFill/>
              <a:ln w="6350">
                <a:solidFill>
                  <a:srgbClr val="EF654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266700"/>
                <a:ext cx="37988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WRITE YOUR</a:t>
                </a:r>
                <a:r>
                  <a:rPr lang="en-US" altLang="zh-CN" b="1" dirty="0">
                    <a:solidFill>
                      <a:srgbClr val="EF654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GREAT TITLE 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HERE</a:t>
                </a:r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627063"/>
                <a:ext cx="18716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rgbClr val="F0EFEF"/>
                    </a:solidFill>
                  </a:rPr>
                  <a:t>This is a good space for a short subtitle</a:t>
                </a:r>
              </a:p>
            </p:txBody>
          </p:sp>
        </p:grpSp>
      </p:grp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3923928" y="1594520"/>
            <a:ext cx="453707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EF6541"/>
                </a:solidFill>
              </a:rPr>
              <a:t>Insert Header Topic 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1"/>
          <a:stretch>
            <a:fillRect/>
          </a:stretch>
        </p:blipFill>
        <p:spPr>
          <a:xfrm>
            <a:off x="18030" y="1281079"/>
            <a:ext cx="2625231" cy="3378109"/>
          </a:xfrm>
          <a:prstGeom prst="rect">
            <a:avLst/>
          </a:prstGeom>
        </p:spPr>
      </p:pic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3923928" y="3009106"/>
            <a:ext cx="453707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EF6541"/>
                </a:solidFill>
              </a:rPr>
              <a:t>Insert Header Topic 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5" t="38005" r="24155"/>
          <a:stretch>
            <a:fillRect/>
          </a:stretch>
        </p:blipFill>
        <p:spPr>
          <a:xfrm>
            <a:off x="2417763" y="2139697"/>
            <a:ext cx="3960440" cy="3014804"/>
          </a:xfrm>
          <a:prstGeom prst="rect">
            <a:avLst/>
          </a:prstGeom>
        </p:spPr>
      </p:pic>
      <p:grpSp>
        <p:nvGrpSpPr>
          <p:cNvPr id="32789" name="Group 21"/>
          <p:cNvGrpSpPr/>
          <p:nvPr/>
        </p:nvGrpSpPr>
        <p:grpSpPr bwMode="auto">
          <a:xfrm>
            <a:off x="3043238" y="1712913"/>
            <a:ext cx="2867025" cy="2238375"/>
            <a:chOff x="1628" y="834"/>
            <a:chExt cx="2504" cy="1956"/>
          </a:xfrm>
        </p:grpSpPr>
        <p:sp>
          <p:nvSpPr>
            <p:cNvPr id="32777" name="Freeform 9"/>
            <p:cNvSpPr/>
            <p:nvPr/>
          </p:nvSpPr>
          <p:spPr bwMode="auto">
            <a:xfrm>
              <a:off x="2252" y="906"/>
              <a:ext cx="1258" cy="1036"/>
            </a:xfrm>
            <a:custGeom>
              <a:avLst/>
              <a:gdLst>
                <a:gd name="T0" fmla="*/ 182 w 560"/>
                <a:gd name="T1" fmla="*/ 378 h 461"/>
                <a:gd name="T2" fmla="*/ 182 w 560"/>
                <a:gd name="T3" fmla="*/ 183 h 461"/>
                <a:gd name="T4" fmla="*/ 377 w 560"/>
                <a:gd name="T5" fmla="*/ 183 h 461"/>
                <a:gd name="T6" fmla="*/ 377 w 560"/>
                <a:gd name="T7" fmla="*/ 378 h 461"/>
                <a:gd name="T8" fmla="*/ 460 w 560"/>
                <a:gd name="T9" fmla="*/ 461 h 461"/>
                <a:gd name="T10" fmla="*/ 460 w 560"/>
                <a:gd name="T11" fmla="*/ 100 h 461"/>
                <a:gd name="T12" fmla="*/ 99 w 560"/>
                <a:gd name="T13" fmla="*/ 100 h 461"/>
                <a:gd name="T14" fmla="*/ 99 w 560"/>
                <a:gd name="T15" fmla="*/ 461 h 461"/>
                <a:gd name="T16" fmla="*/ 182 w 560"/>
                <a:gd name="T17" fmla="*/ 3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461">
                  <a:moveTo>
                    <a:pt x="182" y="378"/>
                  </a:moveTo>
                  <a:cubicBezTo>
                    <a:pt x="128" y="324"/>
                    <a:pt x="128" y="237"/>
                    <a:pt x="182" y="183"/>
                  </a:cubicBezTo>
                  <a:cubicBezTo>
                    <a:pt x="236" y="129"/>
                    <a:pt x="323" y="129"/>
                    <a:pt x="377" y="183"/>
                  </a:cubicBezTo>
                  <a:cubicBezTo>
                    <a:pt x="431" y="237"/>
                    <a:pt x="431" y="324"/>
                    <a:pt x="377" y="378"/>
                  </a:cubicBezTo>
                  <a:cubicBezTo>
                    <a:pt x="460" y="461"/>
                    <a:pt x="460" y="461"/>
                    <a:pt x="460" y="461"/>
                  </a:cubicBezTo>
                  <a:cubicBezTo>
                    <a:pt x="560" y="361"/>
                    <a:pt x="560" y="200"/>
                    <a:pt x="460" y="100"/>
                  </a:cubicBezTo>
                  <a:cubicBezTo>
                    <a:pt x="360" y="0"/>
                    <a:pt x="199" y="0"/>
                    <a:pt x="99" y="100"/>
                  </a:cubicBezTo>
                  <a:cubicBezTo>
                    <a:pt x="0" y="200"/>
                    <a:pt x="0" y="361"/>
                    <a:pt x="99" y="461"/>
                  </a:cubicBezTo>
                  <a:lnTo>
                    <a:pt x="182" y="378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8" name="Freeform 10"/>
            <p:cNvSpPr/>
            <p:nvPr/>
          </p:nvSpPr>
          <p:spPr bwMode="auto">
            <a:xfrm>
              <a:off x="2874" y="1756"/>
              <a:ext cx="1258" cy="1034"/>
            </a:xfrm>
            <a:custGeom>
              <a:avLst/>
              <a:gdLst>
                <a:gd name="T0" fmla="*/ 100 w 560"/>
                <a:gd name="T1" fmla="*/ 0 h 460"/>
                <a:gd name="T2" fmla="*/ 100 w 560"/>
                <a:gd name="T3" fmla="*/ 361 h 460"/>
                <a:gd name="T4" fmla="*/ 461 w 560"/>
                <a:gd name="T5" fmla="*/ 361 h 460"/>
                <a:gd name="T6" fmla="*/ 461 w 560"/>
                <a:gd name="T7" fmla="*/ 0 h 460"/>
                <a:gd name="T8" fmla="*/ 378 w 560"/>
                <a:gd name="T9" fmla="*/ 83 h 460"/>
                <a:gd name="T10" fmla="*/ 378 w 560"/>
                <a:gd name="T11" fmla="*/ 278 h 460"/>
                <a:gd name="T12" fmla="*/ 183 w 560"/>
                <a:gd name="T13" fmla="*/ 278 h 460"/>
                <a:gd name="T14" fmla="*/ 183 w 560"/>
                <a:gd name="T15" fmla="*/ 83 h 460"/>
                <a:gd name="T16" fmla="*/ 100 w 560"/>
                <a:gd name="T17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460">
                  <a:moveTo>
                    <a:pt x="100" y="0"/>
                  </a:moveTo>
                  <a:cubicBezTo>
                    <a:pt x="0" y="99"/>
                    <a:pt x="0" y="261"/>
                    <a:pt x="100" y="361"/>
                  </a:cubicBezTo>
                  <a:cubicBezTo>
                    <a:pt x="200" y="460"/>
                    <a:pt x="361" y="460"/>
                    <a:pt x="461" y="361"/>
                  </a:cubicBezTo>
                  <a:cubicBezTo>
                    <a:pt x="560" y="261"/>
                    <a:pt x="560" y="99"/>
                    <a:pt x="461" y="0"/>
                  </a:cubicBezTo>
                  <a:cubicBezTo>
                    <a:pt x="378" y="83"/>
                    <a:pt x="378" y="83"/>
                    <a:pt x="378" y="83"/>
                  </a:cubicBezTo>
                  <a:cubicBezTo>
                    <a:pt x="432" y="137"/>
                    <a:pt x="432" y="224"/>
                    <a:pt x="378" y="278"/>
                  </a:cubicBezTo>
                  <a:cubicBezTo>
                    <a:pt x="324" y="331"/>
                    <a:pt x="237" y="331"/>
                    <a:pt x="183" y="278"/>
                  </a:cubicBezTo>
                  <a:cubicBezTo>
                    <a:pt x="129" y="224"/>
                    <a:pt x="129" y="137"/>
                    <a:pt x="183" y="83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9" name="Freeform 11"/>
            <p:cNvSpPr/>
            <p:nvPr/>
          </p:nvSpPr>
          <p:spPr bwMode="auto">
            <a:xfrm>
              <a:off x="1628" y="1756"/>
              <a:ext cx="1258" cy="1034"/>
            </a:xfrm>
            <a:custGeom>
              <a:avLst/>
              <a:gdLst>
                <a:gd name="T0" fmla="*/ 377 w 560"/>
                <a:gd name="T1" fmla="*/ 83 h 460"/>
                <a:gd name="T2" fmla="*/ 377 w 560"/>
                <a:gd name="T3" fmla="*/ 278 h 460"/>
                <a:gd name="T4" fmla="*/ 182 w 560"/>
                <a:gd name="T5" fmla="*/ 278 h 460"/>
                <a:gd name="T6" fmla="*/ 182 w 560"/>
                <a:gd name="T7" fmla="*/ 83 h 460"/>
                <a:gd name="T8" fmla="*/ 100 w 560"/>
                <a:gd name="T9" fmla="*/ 0 h 460"/>
                <a:gd name="T10" fmla="*/ 100 w 560"/>
                <a:gd name="T11" fmla="*/ 361 h 460"/>
                <a:gd name="T12" fmla="*/ 460 w 560"/>
                <a:gd name="T13" fmla="*/ 361 h 460"/>
                <a:gd name="T14" fmla="*/ 460 w 560"/>
                <a:gd name="T15" fmla="*/ 0 h 460"/>
                <a:gd name="T16" fmla="*/ 377 w 560"/>
                <a:gd name="T17" fmla="*/ 8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460">
                  <a:moveTo>
                    <a:pt x="377" y="83"/>
                  </a:moveTo>
                  <a:cubicBezTo>
                    <a:pt x="431" y="137"/>
                    <a:pt x="431" y="224"/>
                    <a:pt x="377" y="278"/>
                  </a:cubicBezTo>
                  <a:cubicBezTo>
                    <a:pt x="323" y="331"/>
                    <a:pt x="236" y="331"/>
                    <a:pt x="182" y="278"/>
                  </a:cubicBezTo>
                  <a:cubicBezTo>
                    <a:pt x="129" y="224"/>
                    <a:pt x="129" y="137"/>
                    <a:pt x="182" y="83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99"/>
                    <a:pt x="0" y="261"/>
                    <a:pt x="100" y="361"/>
                  </a:cubicBezTo>
                  <a:cubicBezTo>
                    <a:pt x="199" y="460"/>
                    <a:pt x="361" y="460"/>
                    <a:pt x="460" y="361"/>
                  </a:cubicBezTo>
                  <a:cubicBezTo>
                    <a:pt x="560" y="261"/>
                    <a:pt x="560" y="99"/>
                    <a:pt x="460" y="0"/>
                  </a:cubicBezTo>
                  <a:lnTo>
                    <a:pt x="377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0" name="Oval 12"/>
            <p:cNvSpPr>
              <a:spLocks noChangeArrowheads="1"/>
            </p:cNvSpPr>
            <p:nvPr/>
          </p:nvSpPr>
          <p:spPr bwMode="auto">
            <a:xfrm>
              <a:off x="1787" y="1648"/>
              <a:ext cx="337" cy="3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0701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1" name="Oval 13"/>
            <p:cNvSpPr>
              <a:spLocks noChangeArrowheads="1"/>
            </p:cNvSpPr>
            <p:nvPr/>
          </p:nvSpPr>
          <p:spPr bwMode="auto">
            <a:xfrm>
              <a:off x="1848" y="1711"/>
              <a:ext cx="213" cy="213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0701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2" name="Oval 14"/>
            <p:cNvSpPr>
              <a:spLocks noChangeArrowheads="1"/>
            </p:cNvSpPr>
            <p:nvPr/>
          </p:nvSpPr>
          <p:spPr bwMode="auto">
            <a:xfrm>
              <a:off x="3625" y="1648"/>
              <a:ext cx="337" cy="3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0701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3" name="Oval 15"/>
            <p:cNvSpPr>
              <a:spLocks noChangeArrowheads="1"/>
            </p:cNvSpPr>
            <p:nvPr/>
          </p:nvSpPr>
          <p:spPr bwMode="auto">
            <a:xfrm>
              <a:off x="3685" y="1711"/>
              <a:ext cx="214" cy="213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0701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4" name="Oval 16"/>
            <p:cNvSpPr>
              <a:spLocks noChangeArrowheads="1"/>
            </p:cNvSpPr>
            <p:nvPr/>
          </p:nvSpPr>
          <p:spPr bwMode="auto">
            <a:xfrm>
              <a:off x="2713" y="834"/>
              <a:ext cx="337" cy="335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0701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5" name="Oval 17"/>
            <p:cNvSpPr>
              <a:spLocks noChangeArrowheads="1"/>
            </p:cNvSpPr>
            <p:nvPr/>
          </p:nvSpPr>
          <p:spPr bwMode="auto">
            <a:xfrm>
              <a:off x="2773" y="895"/>
              <a:ext cx="214" cy="2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0701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6" name="Freeform 18"/>
            <p:cNvSpPr/>
            <p:nvPr/>
          </p:nvSpPr>
          <p:spPr bwMode="auto">
            <a:xfrm>
              <a:off x="3405" y="2077"/>
              <a:ext cx="220" cy="200"/>
            </a:xfrm>
            <a:custGeom>
              <a:avLst/>
              <a:gdLst>
                <a:gd name="T0" fmla="*/ 30 w 98"/>
                <a:gd name="T1" fmla="*/ 42 h 89"/>
                <a:gd name="T2" fmla="*/ 30 w 98"/>
                <a:gd name="T3" fmla="*/ 42 h 89"/>
                <a:gd name="T4" fmla="*/ 11 w 98"/>
                <a:gd name="T5" fmla="*/ 61 h 89"/>
                <a:gd name="T6" fmla="*/ 8 w 98"/>
                <a:gd name="T7" fmla="*/ 69 h 89"/>
                <a:gd name="T8" fmla="*/ 11 w 98"/>
                <a:gd name="T9" fmla="*/ 78 h 89"/>
                <a:gd name="T10" fmla="*/ 12 w 98"/>
                <a:gd name="T11" fmla="*/ 78 h 89"/>
                <a:gd name="T12" fmla="*/ 20 w 98"/>
                <a:gd name="T13" fmla="*/ 81 h 89"/>
                <a:gd name="T14" fmla="*/ 29 w 98"/>
                <a:gd name="T15" fmla="*/ 78 h 89"/>
                <a:gd name="T16" fmla="*/ 50 w 98"/>
                <a:gd name="T17" fmla="*/ 57 h 89"/>
                <a:gd name="T18" fmla="*/ 50 w 98"/>
                <a:gd name="T19" fmla="*/ 56 h 89"/>
                <a:gd name="T20" fmla="*/ 73 w 98"/>
                <a:gd name="T21" fmla="*/ 34 h 89"/>
                <a:gd name="T22" fmla="*/ 74 w 98"/>
                <a:gd name="T23" fmla="*/ 30 h 89"/>
                <a:gd name="T24" fmla="*/ 73 w 98"/>
                <a:gd name="T25" fmla="*/ 26 h 89"/>
                <a:gd name="T26" fmla="*/ 69 w 98"/>
                <a:gd name="T27" fmla="*/ 24 h 89"/>
                <a:gd name="T28" fmla="*/ 65 w 98"/>
                <a:gd name="T29" fmla="*/ 26 h 89"/>
                <a:gd name="T30" fmla="*/ 32 w 98"/>
                <a:gd name="T31" fmla="*/ 59 h 89"/>
                <a:gd name="T32" fmla="*/ 27 w 98"/>
                <a:gd name="T33" fmla="*/ 59 h 89"/>
                <a:gd name="T34" fmla="*/ 27 w 98"/>
                <a:gd name="T35" fmla="*/ 54 h 89"/>
                <a:gd name="T36" fmla="*/ 60 w 98"/>
                <a:gd name="T37" fmla="*/ 21 h 89"/>
                <a:gd name="T38" fmla="*/ 69 w 98"/>
                <a:gd name="T39" fmla="*/ 17 h 89"/>
                <a:gd name="T40" fmla="*/ 78 w 98"/>
                <a:gd name="T41" fmla="*/ 21 h 89"/>
                <a:gd name="T42" fmla="*/ 82 w 98"/>
                <a:gd name="T43" fmla="*/ 30 h 89"/>
                <a:gd name="T44" fmla="*/ 78 w 98"/>
                <a:gd name="T45" fmla="*/ 39 h 89"/>
                <a:gd name="T46" fmla="*/ 55 w 98"/>
                <a:gd name="T47" fmla="*/ 62 h 89"/>
                <a:gd name="T48" fmla="*/ 55 w 98"/>
                <a:gd name="T49" fmla="*/ 62 h 89"/>
                <a:gd name="T50" fmla="*/ 55 w 98"/>
                <a:gd name="T51" fmla="*/ 62 h 89"/>
                <a:gd name="T52" fmla="*/ 34 w 98"/>
                <a:gd name="T53" fmla="*/ 83 h 89"/>
                <a:gd name="T54" fmla="*/ 20 w 98"/>
                <a:gd name="T55" fmla="*/ 89 h 89"/>
                <a:gd name="T56" fmla="*/ 6 w 98"/>
                <a:gd name="T57" fmla="*/ 83 h 89"/>
                <a:gd name="T58" fmla="*/ 6 w 98"/>
                <a:gd name="T59" fmla="*/ 83 h 89"/>
                <a:gd name="T60" fmla="*/ 6 w 98"/>
                <a:gd name="T61" fmla="*/ 83 h 89"/>
                <a:gd name="T62" fmla="*/ 0 w 98"/>
                <a:gd name="T63" fmla="*/ 69 h 89"/>
                <a:gd name="T64" fmla="*/ 6 w 98"/>
                <a:gd name="T65" fmla="*/ 55 h 89"/>
                <a:gd name="T66" fmla="*/ 27 w 98"/>
                <a:gd name="T67" fmla="*/ 34 h 89"/>
                <a:gd name="T68" fmla="*/ 28 w 98"/>
                <a:gd name="T69" fmla="*/ 34 h 89"/>
                <a:gd name="T70" fmla="*/ 54 w 98"/>
                <a:gd name="T71" fmla="*/ 7 h 89"/>
                <a:gd name="T72" fmla="*/ 72 w 98"/>
                <a:gd name="T73" fmla="*/ 0 h 89"/>
                <a:gd name="T74" fmla="*/ 91 w 98"/>
                <a:gd name="T75" fmla="*/ 7 h 89"/>
                <a:gd name="T76" fmla="*/ 98 w 98"/>
                <a:gd name="T77" fmla="*/ 25 h 89"/>
                <a:gd name="T78" fmla="*/ 91 w 98"/>
                <a:gd name="T79" fmla="*/ 43 h 89"/>
                <a:gd name="T80" fmla="*/ 54 w 98"/>
                <a:gd name="T81" fmla="*/ 80 h 89"/>
                <a:gd name="T82" fmla="*/ 48 w 98"/>
                <a:gd name="T83" fmla="*/ 80 h 89"/>
                <a:gd name="T84" fmla="*/ 48 w 98"/>
                <a:gd name="T85" fmla="*/ 75 h 89"/>
                <a:gd name="T86" fmla="*/ 85 w 98"/>
                <a:gd name="T87" fmla="*/ 38 h 89"/>
                <a:gd name="T88" fmla="*/ 91 w 98"/>
                <a:gd name="T89" fmla="*/ 25 h 89"/>
                <a:gd name="T90" fmla="*/ 85 w 98"/>
                <a:gd name="T91" fmla="*/ 12 h 89"/>
                <a:gd name="T92" fmla="*/ 72 w 98"/>
                <a:gd name="T93" fmla="*/ 7 h 89"/>
                <a:gd name="T94" fmla="*/ 60 w 98"/>
                <a:gd name="T95" fmla="*/ 12 h 89"/>
                <a:gd name="T96" fmla="*/ 30 w 98"/>
                <a:gd name="T97" fmla="*/ 4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89">
                  <a:moveTo>
                    <a:pt x="30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8" y="66"/>
                    <a:pt x="8" y="69"/>
                  </a:cubicBezTo>
                  <a:cubicBezTo>
                    <a:pt x="8" y="72"/>
                    <a:pt x="9" y="76"/>
                    <a:pt x="11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4" y="80"/>
                    <a:pt x="17" y="81"/>
                    <a:pt x="20" y="81"/>
                  </a:cubicBezTo>
                  <a:cubicBezTo>
                    <a:pt x="23" y="81"/>
                    <a:pt x="26" y="80"/>
                    <a:pt x="29" y="7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4" y="32"/>
                    <a:pt x="74" y="31"/>
                    <a:pt x="74" y="30"/>
                  </a:cubicBezTo>
                  <a:cubicBezTo>
                    <a:pt x="74" y="28"/>
                    <a:pt x="74" y="27"/>
                    <a:pt x="73" y="26"/>
                  </a:cubicBezTo>
                  <a:cubicBezTo>
                    <a:pt x="72" y="25"/>
                    <a:pt x="71" y="24"/>
                    <a:pt x="69" y="24"/>
                  </a:cubicBezTo>
                  <a:cubicBezTo>
                    <a:pt x="68" y="24"/>
                    <a:pt x="66" y="25"/>
                    <a:pt x="65" y="26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60"/>
                    <a:pt x="29" y="60"/>
                    <a:pt x="27" y="59"/>
                  </a:cubicBezTo>
                  <a:cubicBezTo>
                    <a:pt x="26" y="58"/>
                    <a:pt x="26" y="55"/>
                    <a:pt x="27" y="54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3" y="18"/>
                    <a:pt x="66" y="17"/>
                    <a:pt x="69" y="17"/>
                  </a:cubicBezTo>
                  <a:cubicBezTo>
                    <a:pt x="72" y="17"/>
                    <a:pt x="76" y="18"/>
                    <a:pt x="78" y="21"/>
                  </a:cubicBezTo>
                  <a:cubicBezTo>
                    <a:pt x="81" y="23"/>
                    <a:pt x="82" y="26"/>
                    <a:pt x="82" y="30"/>
                  </a:cubicBezTo>
                  <a:cubicBezTo>
                    <a:pt x="82" y="33"/>
                    <a:pt x="81" y="36"/>
                    <a:pt x="78" y="3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0" y="87"/>
                    <a:pt x="25" y="89"/>
                    <a:pt x="20" y="89"/>
                  </a:cubicBezTo>
                  <a:cubicBezTo>
                    <a:pt x="15" y="89"/>
                    <a:pt x="10" y="87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2" y="79"/>
                    <a:pt x="0" y="74"/>
                    <a:pt x="0" y="69"/>
                  </a:cubicBezTo>
                  <a:cubicBezTo>
                    <a:pt x="0" y="64"/>
                    <a:pt x="2" y="59"/>
                    <a:pt x="6" y="5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9" y="2"/>
                    <a:pt x="66" y="0"/>
                    <a:pt x="72" y="0"/>
                  </a:cubicBezTo>
                  <a:cubicBezTo>
                    <a:pt x="79" y="0"/>
                    <a:pt x="86" y="2"/>
                    <a:pt x="91" y="7"/>
                  </a:cubicBezTo>
                  <a:cubicBezTo>
                    <a:pt x="96" y="12"/>
                    <a:pt x="98" y="19"/>
                    <a:pt x="98" y="25"/>
                  </a:cubicBezTo>
                  <a:cubicBezTo>
                    <a:pt x="98" y="32"/>
                    <a:pt x="96" y="38"/>
                    <a:pt x="91" y="43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2" y="82"/>
                    <a:pt x="50" y="82"/>
                    <a:pt x="48" y="80"/>
                  </a:cubicBezTo>
                  <a:cubicBezTo>
                    <a:pt x="47" y="79"/>
                    <a:pt x="47" y="76"/>
                    <a:pt x="48" y="75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9" y="34"/>
                    <a:pt x="91" y="30"/>
                    <a:pt x="91" y="25"/>
                  </a:cubicBezTo>
                  <a:cubicBezTo>
                    <a:pt x="91" y="21"/>
                    <a:pt x="89" y="16"/>
                    <a:pt x="85" y="12"/>
                  </a:cubicBezTo>
                  <a:cubicBezTo>
                    <a:pt x="82" y="9"/>
                    <a:pt x="77" y="7"/>
                    <a:pt x="72" y="7"/>
                  </a:cubicBezTo>
                  <a:cubicBezTo>
                    <a:pt x="68" y="7"/>
                    <a:pt x="63" y="9"/>
                    <a:pt x="60" y="12"/>
                  </a:cubicBezTo>
                  <a:cubicBezTo>
                    <a:pt x="30" y="42"/>
                    <a:pt x="30" y="42"/>
                    <a:pt x="3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7" name="Freeform 19"/>
            <p:cNvSpPr>
              <a:spLocks noEditPoints="1"/>
            </p:cNvSpPr>
            <p:nvPr/>
          </p:nvSpPr>
          <p:spPr bwMode="auto">
            <a:xfrm>
              <a:off x="2169" y="2057"/>
              <a:ext cx="175" cy="220"/>
            </a:xfrm>
            <a:custGeom>
              <a:avLst/>
              <a:gdLst>
                <a:gd name="T0" fmla="*/ 58 w 78"/>
                <a:gd name="T1" fmla="*/ 55 h 98"/>
                <a:gd name="T2" fmla="*/ 51 w 78"/>
                <a:gd name="T3" fmla="*/ 89 h 98"/>
                <a:gd name="T4" fmla="*/ 74 w 78"/>
                <a:gd name="T5" fmla="*/ 90 h 98"/>
                <a:gd name="T6" fmla="*/ 74 w 78"/>
                <a:gd name="T7" fmla="*/ 98 h 98"/>
                <a:gd name="T8" fmla="*/ 0 w 78"/>
                <a:gd name="T9" fmla="*/ 94 h 98"/>
                <a:gd name="T10" fmla="*/ 28 w 78"/>
                <a:gd name="T11" fmla="*/ 90 h 98"/>
                <a:gd name="T12" fmla="*/ 45 w 78"/>
                <a:gd name="T13" fmla="*/ 83 h 98"/>
                <a:gd name="T14" fmla="*/ 6 w 78"/>
                <a:gd name="T15" fmla="*/ 81 h 98"/>
                <a:gd name="T16" fmla="*/ 6 w 78"/>
                <a:gd name="T17" fmla="*/ 77 h 98"/>
                <a:gd name="T18" fmla="*/ 52 w 78"/>
                <a:gd name="T19" fmla="*/ 66 h 98"/>
                <a:gd name="T20" fmla="*/ 47 w 78"/>
                <a:gd name="T21" fmla="*/ 51 h 98"/>
                <a:gd name="T22" fmla="*/ 39 w 78"/>
                <a:gd name="T23" fmla="*/ 52 h 98"/>
                <a:gd name="T24" fmla="*/ 30 w 78"/>
                <a:gd name="T25" fmla="*/ 62 h 98"/>
                <a:gd name="T26" fmla="*/ 26 w 78"/>
                <a:gd name="T27" fmla="*/ 65 h 98"/>
                <a:gd name="T28" fmla="*/ 13 w 78"/>
                <a:gd name="T29" fmla="*/ 60 h 98"/>
                <a:gd name="T30" fmla="*/ 15 w 78"/>
                <a:gd name="T31" fmla="*/ 53 h 98"/>
                <a:gd name="T32" fmla="*/ 12 w 78"/>
                <a:gd name="T33" fmla="*/ 49 h 98"/>
                <a:gd name="T34" fmla="*/ 35 w 78"/>
                <a:gd name="T35" fmla="*/ 13 h 98"/>
                <a:gd name="T36" fmla="*/ 37 w 78"/>
                <a:gd name="T37" fmla="*/ 14 h 98"/>
                <a:gd name="T38" fmla="*/ 38 w 78"/>
                <a:gd name="T39" fmla="*/ 7 h 98"/>
                <a:gd name="T40" fmla="*/ 42 w 78"/>
                <a:gd name="T41" fmla="*/ 1 h 98"/>
                <a:gd name="T42" fmla="*/ 61 w 78"/>
                <a:gd name="T43" fmla="*/ 16 h 98"/>
                <a:gd name="T44" fmla="*/ 54 w 78"/>
                <a:gd name="T45" fmla="*/ 16 h 98"/>
                <a:gd name="T46" fmla="*/ 52 w 78"/>
                <a:gd name="T47" fmla="*/ 23 h 98"/>
                <a:gd name="T48" fmla="*/ 49 w 78"/>
                <a:gd name="T49" fmla="*/ 34 h 98"/>
                <a:gd name="T50" fmla="*/ 51 w 78"/>
                <a:gd name="T51" fmla="*/ 45 h 98"/>
                <a:gd name="T52" fmla="*/ 50 w 78"/>
                <a:gd name="T53" fmla="*/ 14 h 98"/>
                <a:gd name="T54" fmla="*/ 41 w 78"/>
                <a:gd name="T55" fmla="*/ 17 h 98"/>
                <a:gd name="T56" fmla="*/ 50 w 78"/>
                <a:gd name="T57" fmla="*/ 14 h 98"/>
                <a:gd name="T58" fmla="*/ 45 w 78"/>
                <a:gd name="T59" fmla="*/ 32 h 98"/>
                <a:gd name="T60" fmla="*/ 35 w 78"/>
                <a:gd name="T61" fmla="*/ 18 h 98"/>
                <a:gd name="T62" fmla="*/ 30 w 78"/>
                <a:gd name="T63" fmla="*/ 57 h 98"/>
                <a:gd name="T64" fmla="*/ 31 w 78"/>
                <a:gd name="T65" fmla="*/ 42 h 98"/>
                <a:gd name="T66" fmla="*/ 34 w 78"/>
                <a:gd name="T67" fmla="*/ 35 h 98"/>
                <a:gd name="T68" fmla="*/ 46 w 78"/>
                <a:gd name="T69" fmla="*/ 38 h 98"/>
                <a:gd name="T70" fmla="*/ 38 w 78"/>
                <a:gd name="T71" fmla="*/ 38 h 98"/>
                <a:gd name="T72" fmla="*/ 38 w 78"/>
                <a:gd name="T73" fmla="*/ 38 h 98"/>
                <a:gd name="T74" fmla="*/ 42 w 78"/>
                <a:gd name="T75" fmla="*/ 48 h 98"/>
                <a:gd name="T76" fmla="*/ 46 w 78"/>
                <a:gd name="T77" fmla="*/ 46 h 98"/>
                <a:gd name="T78" fmla="*/ 46 w 78"/>
                <a:gd name="T79" fmla="*/ 38 h 98"/>
                <a:gd name="T80" fmla="*/ 19 w 78"/>
                <a:gd name="T81" fmla="*/ 56 h 98"/>
                <a:gd name="T82" fmla="*/ 18 w 78"/>
                <a:gd name="T83" fmla="*/ 57 h 98"/>
                <a:gd name="T84" fmla="*/ 24 w 78"/>
                <a:gd name="T85" fmla="*/ 5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98">
                  <a:moveTo>
                    <a:pt x="51" y="45"/>
                  </a:moveTo>
                  <a:cubicBezTo>
                    <a:pt x="54" y="48"/>
                    <a:pt x="56" y="51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5"/>
                    <a:pt x="56" y="83"/>
                    <a:pt x="51" y="89"/>
                  </a:cubicBezTo>
                  <a:cubicBezTo>
                    <a:pt x="50" y="89"/>
                    <a:pt x="49" y="90"/>
                    <a:pt x="49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6" y="90"/>
                    <a:pt x="78" y="92"/>
                    <a:pt x="78" y="94"/>
                  </a:cubicBezTo>
                  <a:cubicBezTo>
                    <a:pt x="78" y="96"/>
                    <a:pt x="76" y="98"/>
                    <a:pt x="74" y="98"/>
                  </a:cubicBezTo>
                  <a:cubicBezTo>
                    <a:pt x="51" y="98"/>
                    <a:pt x="27" y="98"/>
                    <a:pt x="4" y="98"/>
                  </a:cubicBezTo>
                  <a:cubicBezTo>
                    <a:pt x="2" y="98"/>
                    <a:pt x="0" y="96"/>
                    <a:pt x="0" y="94"/>
                  </a:cubicBezTo>
                  <a:cubicBezTo>
                    <a:pt x="0" y="92"/>
                    <a:pt x="2" y="90"/>
                    <a:pt x="4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35" y="90"/>
                    <a:pt x="41" y="88"/>
                    <a:pt x="45" y="83"/>
                  </a:cubicBezTo>
                  <a:cubicBezTo>
                    <a:pt x="46" y="83"/>
                    <a:pt x="47" y="82"/>
                    <a:pt x="47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4" y="81"/>
                    <a:pt x="3" y="80"/>
                    <a:pt x="3" y="79"/>
                  </a:cubicBezTo>
                  <a:cubicBezTo>
                    <a:pt x="3" y="78"/>
                    <a:pt x="4" y="77"/>
                    <a:pt x="6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2" y="74"/>
                    <a:pt x="52" y="70"/>
                    <a:pt x="52" y="66"/>
                  </a:cubicBezTo>
                  <a:cubicBezTo>
                    <a:pt x="52" y="63"/>
                    <a:pt x="52" y="60"/>
                    <a:pt x="51" y="57"/>
                  </a:cubicBezTo>
                  <a:cubicBezTo>
                    <a:pt x="50" y="55"/>
                    <a:pt x="48" y="53"/>
                    <a:pt x="47" y="51"/>
                  </a:cubicBezTo>
                  <a:cubicBezTo>
                    <a:pt x="45" y="52"/>
                    <a:pt x="43" y="52"/>
                    <a:pt x="42" y="52"/>
                  </a:cubicBezTo>
                  <a:cubicBezTo>
                    <a:pt x="41" y="52"/>
                    <a:pt x="40" y="52"/>
                    <a:pt x="39" y="5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2" y="62"/>
                    <a:pt x="31" y="63"/>
                    <a:pt x="30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5" y="66"/>
                    <a:pt x="24" y="66"/>
                    <a:pt x="23" y="65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2" y="59"/>
                    <a:pt x="12" y="58"/>
                    <a:pt x="13" y="57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2"/>
                    <a:pt x="11" y="50"/>
                    <a:pt x="12" y="49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3"/>
                    <a:pt x="34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6"/>
                    <a:pt x="36" y="4"/>
                    <a:pt x="37" y="2"/>
                  </a:cubicBezTo>
                  <a:cubicBezTo>
                    <a:pt x="38" y="0"/>
                    <a:pt x="40" y="0"/>
                    <a:pt x="42" y="1"/>
                  </a:cubicBezTo>
                  <a:cubicBezTo>
                    <a:pt x="48" y="4"/>
                    <a:pt x="54" y="8"/>
                    <a:pt x="60" y="11"/>
                  </a:cubicBezTo>
                  <a:cubicBezTo>
                    <a:pt x="61" y="12"/>
                    <a:pt x="62" y="14"/>
                    <a:pt x="61" y="16"/>
                  </a:cubicBezTo>
                  <a:cubicBezTo>
                    <a:pt x="60" y="18"/>
                    <a:pt x="58" y="18"/>
                    <a:pt x="56" y="17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4" y="24"/>
                    <a:pt x="54" y="25"/>
                    <a:pt x="53" y="26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1" y="36"/>
                    <a:pt x="52" y="39"/>
                    <a:pt x="52" y="42"/>
                  </a:cubicBezTo>
                  <a:cubicBezTo>
                    <a:pt x="52" y="43"/>
                    <a:pt x="52" y="44"/>
                    <a:pt x="51" y="45"/>
                  </a:cubicBezTo>
                  <a:close/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48" y="13"/>
                    <a:pt x="46" y="12"/>
                    <a:pt x="45" y="1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50" y="14"/>
                    <a:pt x="50" y="14"/>
                    <a:pt x="50" y="14"/>
                  </a:cubicBezTo>
                  <a:close/>
                  <a:moveTo>
                    <a:pt x="45" y="32"/>
                  </a:moveTo>
                  <a:cubicBezTo>
                    <a:pt x="45" y="32"/>
                    <a:pt x="45" y="32"/>
                    <a:pt x="45" y="32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4" y="23"/>
                    <a:pt x="39" y="21"/>
                    <a:pt x="35" y="1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21" y="52"/>
                    <a:pt x="26" y="55"/>
                    <a:pt x="30" y="57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3" y="47"/>
                    <a:pt x="31" y="45"/>
                    <a:pt x="31" y="42"/>
                  </a:cubicBezTo>
                  <a:cubicBezTo>
                    <a:pt x="31" y="39"/>
                    <a:pt x="33" y="37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7" y="32"/>
                    <a:pt x="41" y="31"/>
                    <a:pt x="45" y="32"/>
                  </a:cubicBezTo>
                  <a:close/>
                  <a:moveTo>
                    <a:pt x="46" y="38"/>
                  </a:moveTo>
                  <a:cubicBezTo>
                    <a:pt x="46" y="38"/>
                    <a:pt x="46" y="38"/>
                    <a:pt x="46" y="38"/>
                  </a:cubicBezTo>
                  <a:cubicBezTo>
                    <a:pt x="43" y="36"/>
                    <a:pt x="40" y="36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9"/>
                    <a:pt x="36" y="40"/>
                    <a:pt x="36" y="42"/>
                  </a:cubicBezTo>
                  <a:cubicBezTo>
                    <a:pt x="36" y="45"/>
                    <a:pt x="39" y="48"/>
                    <a:pt x="42" y="48"/>
                  </a:cubicBezTo>
                  <a:cubicBezTo>
                    <a:pt x="43" y="48"/>
                    <a:pt x="45" y="47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7" y="45"/>
                    <a:pt x="47" y="43"/>
                    <a:pt x="47" y="42"/>
                  </a:cubicBezTo>
                  <a:cubicBezTo>
                    <a:pt x="47" y="40"/>
                    <a:pt x="47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lose/>
                  <a:moveTo>
                    <a:pt x="19" y="5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19" y="56"/>
                    <a:pt x="19" y="56"/>
                    <a:pt x="19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8" name="Freeform 20"/>
            <p:cNvSpPr>
              <a:spLocks noEditPoints="1"/>
            </p:cNvSpPr>
            <p:nvPr/>
          </p:nvSpPr>
          <p:spPr bwMode="auto">
            <a:xfrm>
              <a:off x="2769" y="1428"/>
              <a:ext cx="222" cy="220"/>
            </a:xfrm>
            <a:custGeom>
              <a:avLst/>
              <a:gdLst>
                <a:gd name="T0" fmla="*/ 14 w 99"/>
                <a:gd name="T1" fmla="*/ 51 h 98"/>
                <a:gd name="T2" fmla="*/ 14 w 99"/>
                <a:gd name="T3" fmla="*/ 47 h 98"/>
                <a:gd name="T4" fmla="*/ 5 w 99"/>
                <a:gd name="T5" fmla="*/ 47 h 98"/>
                <a:gd name="T6" fmla="*/ 4 w 99"/>
                <a:gd name="T7" fmla="*/ 68 h 98"/>
                <a:gd name="T8" fmla="*/ 15 w 99"/>
                <a:gd name="T9" fmla="*/ 84 h 98"/>
                <a:gd name="T10" fmla="*/ 69 w 99"/>
                <a:gd name="T11" fmla="*/ 95 h 98"/>
                <a:gd name="T12" fmla="*/ 85 w 99"/>
                <a:gd name="T13" fmla="*/ 84 h 98"/>
                <a:gd name="T14" fmla="*/ 95 w 99"/>
                <a:gd name="T15" fmla="*/ 30 h 98"/>
                <a:gd name="T16" fmla="*/ 85 w 99"/>
                <a:gd name="T17" fmla="*/ 14 h 98"/>
                <a:gd name="T18" fmla="*/ 50 w 99"/>
                <a:gd name="T19" fmla="*/ 0 h 98"/>
                <a:gd name="T20" fmla="*/ 31 w 99"/>
                <a:gd name="T21" fmla="*/ 3 h 98"/>
                <a:gd name="T22" fmla="*/ 22 w 99"/>
                <a:gd name="T23" fmla="*/ 4 h 98"/>
                <a:gd name="T24" fmla="*/ 14 w 99"/>
                <a:gd name="T25" fmla="*/ 3 h 98"/>
                <a:gd name="T26" fmla="*/ 15 w 99"/>
                <a:gd name="T27" fmla="*/ 19 h 98"/>
                <a:gd name="T28" fmla="*/ 31 w 99"/>
                <a:gd name="T29" fmla="*/ 21 h 98"/>
                <a:gd name="T30" fmla="*/ 31 w 99"/>
                <a:gd name="T31" fmla="*/ 14 h 98"/>
                <a:gd name="T32" fmla="*/ 33 w 99"/>
                <a:gd name="T33" fmla="*/ 10 h 98"/>
                <a:gd name="T34" fmla="*/ 47 w 99"/>
                <a:gd name="T35" fmla="*/ 7 h 98"/>
                <a:gd name="T36" fmla="*/ 50 w 99"/>
                <a:gd name="T37" fmla="*/ 16 h 98"/>
                <a:gd name="T38" fmla="*/ 52 w 99"/>
                <a:gd name="T39" fmla="*/ 7 h 98"/>
                <a:gd name="T40" fmla="*/ 69 w 99"/>
                <a:gd name="T41" fmla="*/ 12 h 98"/>
                <a:gd name="T42" fmla="*/ 68 w 99"/>
                <a:gd name="T43" fmla="*/ 17 h 98"/>
                <a:gd name="T44" fmla="*/ 73 w 99"/>
                <a:gd name="T45" fmla="*/ 14 h 98"/>
                <a:gd name="T46" fmla="*/ 85 w 99"/>
                <a:gd name="T47" fmla="*/ 26 h 98"/>
                <a:gd name="T48" fmla="*/ 82 w 99"/>
                <a:gd name="T49" fmla="*/ 30 h 98"/>
                <a:gd name="T50" fmla="*/ 87 w 99"/>
                <a:gd name="T51" fmla="*/ 30 h 98"/>
                <a:gd name="T52" fmla="*/ 88 w 99"/>
                <a:gd name="T53" fmla="*/ 33 h 98"/>
                <a:gd name="T54" fmla="*/ 85 w 99"/>
                <a:gd name="T55" fmla="*/ 47 h 98"/>
                <a:gd name="T56" fmla="*/ 85 w 99"/>
                <a:gd name="T57" fmla="*/ 51 h 98"/>
                <a:gd name="T58" fmla="*/ 87 w 99"/>
                <a:gd name="T59" fmla="*/ 68 h 98"/>
                <a:gd name="T60" fmla="*/ 82 w 99"/>
                <a:gd name="T61" fmla="*/ 68 h 98"/>
                <a:gd name="T62" fmla="*/ 85 w 99"/>
                <a:gd name="T63" fmla="*/ 72 h 98"/>
                <a:gd name="T64" fmla="*/ 73 w 99"/>
                <a:gd name="T65" fmla="*/ 84 h 98"/>
                <a:gd name="T66" fmla="*/ 68 w 99"/>
                <a:gd name="T67" fmla="*/ 81 h 98"/>
                <a:gd name="T68" fmla="*/ 69 w 99"/>
                <a:gd name="T69" fmla="*/ 86 h 98"/>
                <a:gd name="T70" fmla="*/ 66 w 99"/>
                <a:gd name="T71" fmla="*/ 88 h 98"/>
                <a:gd name="T72" fmla="*/ 52 w 99"/>
                <a:gd name="T73" fmla="*/ 84 h 98"/>
                <a:gd name="T74" fmla="*/ 47 w 99"/>
                <a:gd name="T75" fmla="*/ 84 h 98"/>
                <a:gd name="T76" fmla="*/ 31 w 99"/>
                <a:gd name="T77" fmla="*/ 86 h 98"/>
                <a:gd name="T78" fmla="*/ 31 w 99"/>
                <a:gd name="T79" fmla="*/ 81 h 98"/>
                <a:gd name="T80" fmla="*/ 27 w 99"/>
                <a:gd name="T81" fmla="*/ 84 h 98"/>
                <a:gd name="T82" fmla="*/ 15 w 99"/>
                <a:gd name="T83" fmla="*/ 72 h 98"/>
                <a:gd name="T84" fmla="*/ 17 w 99"/>
                <a:gd name="T85" fmla="*/ 68 h 98"/>
                <a:gd name="T86" fmla="*/ 12 w 99"/>
                <a:gd name="T87" fmla="*/ 68 h 98"/>
                <a:gd name="T88" fmla="*/ 11 w 99"/>
                <a:gd name="T89" fmla="*/ 65 h 98"/>
                <a:gd name="T90" fmla="*/ 46 w 99"/>
                <a:gd name="T91" fmla="*/ 23 h 98"/>
                <a:gd name="T92" fmla="*/ 50 w 99"/>
                <a:gd name="T93" fmla="*/ 19 h 98"/>
                <a:gd name="T94" fmla="*/ 53 w 99"/>
                <a:gd name="T95" fmla="*/ 47 h 98"/>
                <a:gd name="T96" fmla="*/ 77 w 99"/>
                <a:gd name="T97" fmla="*/ 65 h 98"/>
                <a:gd name="T98" fmla="*/ 48 w 99"/>
                <a:gd name="T99" fmla="*/ 52 h 98"/>
                <a:gd name="T100" fmla="*/ 46 w 99"/>
                <a:gd name="T101" fmla="*/ 2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8">
                  <a:moveTo>
                    <a:pt x="8" y="51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6" y="51"/>
                    <a:pt x="17" y="50"/>
                    <a:pt x="17" y="49"/>
                  </a:cubicBezTo>
                  <a:cubicBezTo>
                    <a:pt x="17" y="48"/>
                    <a:pt x="16" y="47"/>
                    <a:pt x="14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7"/>
                    <a:pt x="0" y="51"/>
                  </a:cubicBezTo>
                  <a:cubicBezTo>
                    <a:pt x="1" y="57"/>
                    <a:pt x="2" y="63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4"/>
                    <a:pt x="10" y="79"/>
                    <a:pt x="15" y="84"/>
                  </a:cubicBezTo>
                  <a:cubicBezTo>
                    <a:pt x="24" y="93"/>
                    <a:pt x="36" y="98"/>
                    <a:pt x="50" y="98"/>
                  </a:cubicBezTo>
                  <a:cubicBezTo>
                    <a:pt x="56" y="98"/>
                    <a:pt x="63" y="97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75" y="92"/>
                    <a:pt x="80" y="88"/>
                    <a:pt x="85" y="84"/>
                  </a:cubicBezTo>
                  <a:cubicBezTo>
                    <a:pt x="94" y="75"/>
                    <a:pt x="99" y="63"/>
                    <a:pt x="99" y="49"/>
                  </a:cubicBezTo>
                  <a:cubicBezTo>
                    <a:pt x="99" y="42"/>
                    <a:pt x="98" y="36"/>
                    <a:pt x="95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3" y="24"/>
                    <a:pt x="89" y="19"/>
                    <a:pt x="85" y="14"/>
                  </a:cubicBezTo>
                  <a:cubicBezTo>
                    <a:pt x="80" y="10"/>
                    <a:pt x="75" y="6"/>
                    <a:pt x="69" y="3"/>
                  </a:cubicBezTo>
                  <a:cubicBezTo>
                    <a:pt x="63" y="1"/>
                    <a:pt x="56" y="0"/>
                    <a:pt x="50" y="0"/>
                  </a:cubicBezTo>
                  <a:cubicBezTo>
                    <a:pt x="43" y="0"/>
                    <a:pt x="37" y="1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7" y="5"/>
                    <a:pt x="24" y="6"/>
                    <a:pt x="22" y="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7"/>
                    <a:pt x="14" y="19"/>
                    <a:pt x="15" y="19"/>
                  </a:cubicBezTo>
                  <a:cubicBezTo>
                    <a:pt x="15" y="20"/>
                    <a:pt x="16" y="21"/>
                    <a:pt x="17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1"/>
                    <a:pt x="34" y="20"/>
                    <a:pt x="35" y="18"/>
                  </a:cubicBezTo>
                  <a:cubicBezTo>
                    <a:pt x="35" y="16"/>
                    <a:pt x="33" y="14"/>
                    <a:pt x="31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2"/>
                    <a:pt x="31" y="11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8" y="9"/>
                    <a:pt x="43" y="7"/>
                    <a:pt x="47" y="7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5"/>
                    <a:pt x="48" y="16"/>
                    <a:pt x="50" y="16"/>
                  </a:cubicBezTo>
                  <a:cubicBezTo>
                    <a:pt x="51" y="16"/>
                    <a:pt x="52" y="15"/>
                    <a:pt x="52" y="14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7"/>
                    <a:pt x="61" y="9"/>
                    <a:pt x="66" y="10"/>
                  </a:cubicBezTo>
                  <a:cubicBezTo>
                    <a:pt x="67" y="11"/>
                    <a:pt x="68" y="11"/>
                    <a:pt x="69" y="12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5"/>
                    <a:pt x="67" y="16"/>
                    <a:pt x="68" y="17"/>
                  </a:cubicBezTo>
                  <a:cubicBezTo>
                    <a:pt x="69" y="17"/>
                    <a:pt x="71" y="17"/>
                    <a:pt x="71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5" y="16"/>
                    <a:pt x="77" y="17"/>
                    <a:pt x="79" y="19"/>
                  </a:cubicBezTo>
                  <a:cubicBezTo>
                    <a:pt x="81" y="21"/>
                    <a:pt x="83" y="24"/>
                    <a:pt x="85" y="26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2" y="28"/>
                    <a:pt x="81" y="29"/>
                    <a:pt x="82" y="30"/>
                  </a:cubicBezTo>
                  <a:cubicBezTo>
                    <a:pt x="83" y="31"/>
                    <a:pt x="84" y="32"/>
                    <a:pt x="85" y="31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1"/>
                    <a:pt x="88" y="32"/>
                    <a:pt x="88" y="33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90" y="37"/>
                    <a:pt x="91" y="42"/>
                    <a:pt x="91" y="47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4" y="47"/>
                    <a:pt x="83" y="48"/>
                    <a:pt x="83" y="49"/>
                  </a:cubicBezTo>
                  <a:cubicBezTo>
                    <a:pt x="83" y="50"/>
                    <a:pt x="84" y="51"/>
                    <a:pt x="85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7"/>
                    <a:pt x="90" y="63"/>
                    <a:pt x="87" y="68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4" y="66"/>
                    <a:pt x="83" y="67"/>
                    <a:pt x="82" y="68"/>
                  </a:cubicBezTo>
                  <a:cubicBezTo>
                    <a:pt x="81" y="69"/>
                    <a:pt x="82" y="70"/>
                    <a:pt x="83" y="71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3" y="74"/>
                    <a:pt x="81" y="77"/>
                    <a:pt x="79" y="79"/>
                  </a:cubicBezTo>
                  <a:cubicBezTo>
                    <a:pt x="77" y="81"/>
                    <a:pt x="75" y="82"/>
                    <a:pt x="73" y="84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81"/>
                    <a:pt x="69" y="81"/>
                    <a:pt x="68" y="81"/>
                  </a:cubicBezTo>
                  <a:cubicBezTo>
                    <a:pt x="67" y="82"/>
                    <a:pt x="67" y="83"/>
                    <a:pt x="67" y="8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8" y="87"/>
                    <a:pt x="67" y="87"/>
                    <a:pt x="66" y="88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1" y="89"/>
                    <a:pt x="57" y="91"/>
                    <a:pt x="52" y="91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83"/>
                    <a:pt x="51" y="82"/>
                    <a:pt x="50" y="82"/>
                  </a:cubicBezTo>
                  <a:cubicBezTo>
                    <a:pt x="48" y="82"/>
                    <a:pt x="47" y="83"/>
                    <a:pt x="47" y="84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41" y="91"/>
                    <a:pt x="36" y="89"/>
                    <a:pt x="31" y="86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3"/>
                    <a:pt x="32" y="82"/>
                    <a:pt x="31" y="81"/>
                  </a:cubicBezTo>
                  <a:cubicBezTo>
                    <a:pt x="30" y="81"/>
                    <a:pt x="29" y="81"/>
                    <a:pt x="28" y="82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4" y="82"/>
                    <a:pt x="22" y="81"/>
                    <a:pt x="20" y="79"/>
                  </a:cubicBezTo>
                  <a:cubicBezTo>
                    <a:pt x="18" y="77"/>
                    <a:pt x="16" y="74"/>
                    <a:pt x="15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0"/>
                    <a:pt x="18" y="69"/>
                    <a:pt x="17" y="68"/>
                  </a:cubicBezTo>
                  <a:cubicBezTo>
                    <a:pt x="17" y="67"/>
                    <a:pt x="15" y="66"/>
                    <a:pt x="14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1"/>
                    <a:pt x="8" y="56"/>
                    <a:pt x="8" y="51"/>
                  </a:cubicBezTo>
                  <a:close/>
                  <a:moveTo>
                    <a:pt x="46" y="2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8" y="19"/>
                    <a:pt x="50" y="19"/>
                  </a:cubicBezTo>
                  <a:cubicBezTo>
                    <a:pt x="52" y="19"/>
                    <a:pt x="53" y="21"/>
                    <a:pt x="53" y="23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7" y="61"/>
                    <a:pt x="78" y="63"/>
                    <a:pt x="77" y="65"/>
                  </a:cubicBezTo>
                  <a:cubicBezTo>
                    <a:pt x="76" y="67"/>
                    <a:pt x="74" y="67"/>
                    <a:pt x="72" y="66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23"/>
                    <a:pt x="46" y="23"/>
                    <a:pt x="46" y="23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4306888" y="1763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rgbClr val="EF6541"/>
                </a:solidFill>
              </a:rPr>
              <a:t>01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5348288" y="26955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3235325" y="26955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6732588" y="1779588"/>
            <a:ext cx="208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6061075" y="1816100"/>
            <a:ext cx="6492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6732588" y="2705100"/>
            <a:ext cx="208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6061075" y="2741613"/>
            <a:ext cx="6492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6732588" y="3673475"/>
            <a:ext cx="208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6061075" y="3709988"/>
            <a:ext cx="6492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2801" name="Oval 33"/>
          <p:cNvSpPr>
            <a:spLocks noChangeArrowheads="1"/>
          </p:cNvSpPr>
          <p:nvPr/>
        </p:nvSpPr>
        <p:spPr bwMode="auto">
          <a:xfrm>
            <a:off x="539750" y="3651250"/>
            <a:ext cx="406400" cy="407988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2" name="Oval 34"/>
          <p:cNvSpPr>
            <a:spLocks noChangeArrowheads="1"/>
          </p:cNvSpPr>
          <p:nvPr/>
        </p:nvSpPr>
        <p:spPr bwMode="auto">
          <a:xfrm>
            <a:off x="1692275" y="3651250"/>
            <a:ext cx="407988" cy="407988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2803" name="Group 35"/>
          <p:cNvGrpSpPr/>
          <p:nvPr/>
        </p:nvGrpSpPr>
        <p:grpSpPr bwMode="auto">
          <a:xfrm>
            <a:off x="1833563" y="3767138"/>
            <a:ext cx="133350" cy="171450"/>
            <a:chOff x="0" y="0"/>
            <a:chExt cx="109" cy="141"/>
          </a:xfrm>
        </p:grpSpPr>
        <p:sp>
          <p:nvSpPr>
            <p:cNvPr id="32804" name="Freeform 36"/>
            <p:cNvSpPr>
              <a:spLocks noEditPoints="1"/>
            </p:cNvSpPr>
            <p:nvPr/>
          </p:nvSpPr>
          <p:spPr bwMode="auto">
            <a:xfrm>
              <a:off x="0" y="0"/>
              <a:ext cx="109" cy="141"/>
            </a:xfrm>
            <a:custGeom>
              <a:avLst/>
              <a:gdLst>
                <a:gd name="T0" fmla="*/ 75 w 109"/>
                <a:gd name="T1" fmla="*/ 0 h 141"/>
                <a:gd name="T2" fmla="*/ 0 w 109"/>
                <a:gd name="T3" fmla="*/ 0 h 141"/>
                <a:gd name="T4" fmla="*/ 0 w 109"/>
                <a:gd name="T5" fmla="*/ 141 h 141"/>
                <a:gd name="T6" fmla="*/ 109 w 109"/>
                <a:gd name="T7" fmla="*/ 141 h 141"/>
                <a:gd name="T8" fmla="*/ 109 w 109"/>
                <a:gd name="T9" fmla="*/ 34 h 141"/>
                <a:gd name="T10" fmla="*/ 75 w 109"/>
                <a:gd name="T11" fmla="*/ 0 h 141"/>
                <a:gd name="T12" fmla="*/ 13 w 109"/>
                <a:gd name="T13" fmla="*/ 128 h 141"/>
                <a:gd name="T14" fmla="*/ 13 w 109"/>
                <a:gd name="T15" fmla="*/ 13 h 141"/>
                <a:gd name="T16" fmla="*/ 68 w 109"/>
                <a:gd name="T17" fmla="*/ 13 h 141"/>
                <a:gd name="T18" fmla="*/ 68 w 109"/>
                <a:gd name="T19" fmla="*/ 43 h 141"/>
                <a:gd name="T20" fmla="*/ 96 w 109"/>
                <a:gd name="T21" fmla="*/ 43 h 141"/>
                <a:gd name="T22" fmla="*/ 96 w 109"/>
                <a:gd name="T23" fmla="*/ 128 h 141"/>
                <a:gd name="T24" fmla="*/ 13 w 109"/>
                <a:gd name="T25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1">
                  <a:moveTo>
                    <a:pt x="75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109" y="141"/>
                  </a:lnTo>
                  <a:lnTo>
                    <a:pt x="109" y="34"/>
                  </a:lnTo>
                  <a:lnTo>
                    <a:pt x="75" y="0"/>
                  </a:lnTo>
                  <a:close/>
                  <a:moveTo>
                    <a:pt x="13" y="128"/>
                  </a:moveTo>
                  <a:lnTo>
                    <a:pt x="13" y="13"/>
                  </a:lnTo>
                  <a:lnTo>
                    <a:pt x="68" y="13"/>
                  </a:lnTo>
                  <a:lnTo>
                    <a:pt x="68" y="43"/>
                  </a:lnTo>
                  <a:lnTo>
                    <a:pt x="96" y="43"/>
                  </a:lnTo>
                  <a:lnTo>
                    <a:pt x="96" y="128"/>
                  </a:lnTo>
                  <a:lnTo>
                    <a:pt x="13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5" name="Freeform 37"/>
            <p:cNvSpPr/>
            <p:nvPr/>
          </p:nvSpPr>
          <p:spPr bwMode="auto">
            <a:xfrm>
              <a:off x="32" y="48"/>
              <a:ext cx="43" cy="47"/>
            </a:xfrm>
            <a:custGeom>
              <a:avLst/>
              <a:gdLst>
                <a:gd name="T0" fmla="*/ 29 w 43"/>
                <a:gd name="T1" fmla="*/ 23 h 47"/>
                <a:gd name="T2" fmla="*/ 29 w 43"/>
                <a:gd name="T3" fmla="*/ 0 h 47"/>
                <a:gd name="T4" fmla="*/ 16 w 43"/>
                <a:gd name="T5" fmla="*/ 0 h 47"/>
                <a:gd name="T6" fmla="*/ 16 w 43"/>
                <a:gd name="T7" fmla="*/ 23 h 47"/>
                <a:gd name="T8" fmla="*/ 9 w 43"/>
                <a:gd name="T9" fmla="*/ 16 h 47"/>
                <a:gd name="T10" fmla="*/ 0 w 43"/>
                <a:gd name="T11" fmla="*/ 25 h 47"/>
                <a:gd name="T12" fmla="*/ 21 w 43"/>
                <a:gd name="T13" fmla="*/ 47 h 47"/>
                <a:gd name="T14" fmla="*/ 43 w 43"/>
                <a:gd name="T15" fmla="*/ 25 h 47"/>
                <a:gd name="T16" fmla="*/ 36 w 43"/>
                <a:gd name="T17" fmla="*/ 16 h 47"/>
                <a:gd name="T18" fmla="*/ 29 w 43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7">
                  <a:moveTo>
                    <a:pt x="29" y="23"/>
                  </a:moveTo>
                  <a:lnTo>
                    <a:pt x="29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9" y="16"/>
                  </a:lnTo>
                  <a:lnTo>
                    <a:pt x="0" y="25"/>
                  </a:lnTo>
                  <a:lnTo>
                    <a:pt x="21" y="47"/>
                  </a:lnTo>
                  <a:lnTo>
                    <a:pt x="43" y="25"/>
                  </a:lnTo>
                  <a:lnTo>
                    <a:pt x="36" y="16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6" name="Rectangle 38"/>
            <p:cNvSpPr>
              <a:spLocks noChangeArrowheads="1"/>
            </p:cNvSpPr>
            <p:nvPr/>
          </p:nvSpPr>
          <p:spPr bwMode="auto">
            <a:xfrm>
              <a:off x="37" y="102"/>
              <a:ext cx="34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807" name="Group 39"/>
          <p:cNvGrpSpPr/>
          <p:nvPr/>
        </p:nvGrpSpPr>
        <p:grpSpPr bwMode="auto">
          <a:xfrm>
            <a:off x="655638" y="3767138"/>
            <a:ext cx="174625" cy="171450"/>
            <a:chOff x="0" y="0"/>
            <a:chExt cx="141" cy="141"/>
          </a:xfrm>
        </p:grpSpPr>
        <p:sp>
          <p:nvSpPr>
            <p:cNvPr id="32808" name="Freeform 40"/>
            <p:cNvSpPr>
              <a:spLocks noEditPoints="1"/>
            </p:cNvSpPr>
            <p:nvPr/>
          </p:nvSpPr>
          <p:spPr bwMode="auto">
            <a:xfrm>
              <a:off x="79" y="79"/>
              <a:ext cx="62" cy="62"/>
            </a:xfrm>
            <a:custGeom>
              <a:avLst/>
              <a:gdLst>
                <a:gd name="T0" fmla="*/ 62 w 62"/>
                <a:gd name="T1" fmla="*/ 62 h 62"/>
                <a:gd name="T2" fmla="*/ 0 w 62"/>
                <a:gd name="T3" fmla="*/ 62 h 62"/>
                <a:gd name="T4" fmla="*/ 0 w 62"/>
                <a:gd name="T5" fmla="*/ 0 h 62"/>
                <a:gd name="T6" fmla="*/ 62 w 62"/>
                <a:gd name="T7" fmla="*/ 0 h 62"/>
                <a:gd name="T8" fmla="*/ 62 w 62"/>
                <a:gd name="T9" fmla="*/ 62 h 62"/>
                <a:gd name="T10" fmla="*/ 10 w 62"/>
                <a:gd name="T11" fmla="*/ 49 h 62"/>
                <a:gd name="T12" fmla="*/ 49 w 62"/>
                <a:gd name="T13" fmla="*/ 49 h 62"/>
                <a:gd name="T14" fmla="*/ 49 w 62"/>
                <a:gd name="T15" fmla="*/ 12 h 62"/>
                <a:gd name="T16" fmla="*/ 10 w 62"/>
                <a:gd name="T17" fmla="*/ 12 h 62"/>
                <a:gd name="T18" fmla="*/ 10 w 6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close/>
                  <a:moveTo>
                    <a:pt x="10" y="49"/>
                  </a:moveTo>
                  <a:lnTo>
                    <a:pt x="49" y="49"/>
                  </a:lnTo>
                  <a:lnTo>
                    <a:pt x="49" y="12"/>
                  </a:lnTo>
                  <a:lnTo>
                    <a:pt x="10" y="12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9" name="Freeform 41"/>
            <p:cNvSpPr>
              <a:spLocks noEditPoints="1"/>
            </p:cNvSpPr>
            <p:nvPr/>
          </p:nvSpPr>
          <p:spPr bwMode="auto">
            <a:xfrm>
              <a:off x="0" y="79"/>
              <a:ext cx="63" cy="62"/>
            </a:xfrm>
            <a:custGeom>
              <a:avLst/>
              <a:gdLst>
                <a:gd name="T0" fmla="*/ 63 w 63"/>
                <a:gd name="T1" fmla="*/ 62 h 62"/>
                <a:gd name="T2" fmla="*/ 0 w 63"/>
                <a:gd name="T3" fmla="*/ 62 h 62"/>
                <a:gd name="T4" fmla="*/ 0 w 63"/>
                <a:gd name="T5" fmla="*/ 0 h 62"/>
                <a:gd name="T6" fmla="*/ 63 w 63"/>
                <a:gd name="T7" fmla="*/ 0 h 62"/>
                <a:gd name="T8" fmla="*/ 63 w 63"/>
                <a:gd name="T9" fmla="*/ 62 h 62"/>
                <a:gd name="T10" fmla="*/ 13 w 63"/>
                <a:gd name="T11" fmla="*/ 49 h 62"/>
                <a:gd name="T12" fmla="*/ 50 w 63"/>
                <a:gd name="T13" fmla="*/ 49 h 62"/>
                <a:gd name="T14" fmla="*/ 50 w 63"/>
                <a:gd name="T15" fmla="*/ 12 h 62"/>
                <a:gd name="T16" fmla="*/ 13 w 63"/>
                <a:gd name="T17" fmla="*/ 12 h 62"/>
                <a:gd name="T18" fmla="*/ 13 w 63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63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2"/>
                  </a:lnTo>
                  <a:close/>
                  <a:moveTo>
                    <a:pt x="13" y="49"/>
                  </a:moveTo>
                  <a:lnTo>
                    <a:pt x="50" y="49"/>
                  </a:lnTo>
                  <a:lnTo>
                    <a:pt x="50" y="12"/>
                  </a:lnTo>
                  <a:lnTo>
                    <a:pt x="13" y="12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0" name="Freeform 42"/>
            <p:cNvSpPr>
              <a:spLocks noEditPoints="1"/>
            </p:cNvSpPr>
            <p:nvPr/>
          </p:nvSpPr>
          <p:spPr bwMode="auto">
            <a:xfrm>
              <a:off x="79" y="0"/>
              <a:ext cx="62" cy="63"/>
            </a:xfrm>
            <a:custGeom>
              <a:avLst/>
              <a:gdLst>
                <a:gd name="T0" fmla="*/ 62 w 62"/>
                <a:gd name="T1" fmla="*/ 63 h 63"/>
                <a:gd name="T2" fmla="*/ 0 w 62"/>
                <a:gd name="T3" fmla="*/ 63 h 63"/>
                <a:gd name="T4" fmla="*/ 0 w 62"/>
                <a:gd name="T5" fmla="*/ 0 h 63"/>
                <a:gd name="T6" fmla="*/ 62 w 62"/>
                <a:gd name="T7" fmla="*/ 0 h 63"/>
                <a:gd name="T8" fmla="*/ 62 w 62"/>
                <a:gd name="T9" fmla="*/ 63 h 63"/>
                <a:gd name="T10" fmla="*/ 10 w 62"/>
                <a:gd name="T11" fmla="*/ 52 h 63"/>
                <a:gd name="T12" fmla="*/ 49 w 62"/>
                <a:gd name="T13" fmla="*/ 52 h 63"/>
                <a:gd name="T14" fmla="*/ 49 w 62"/>
                <a:gd name="T15" fmla="*/ 13 h 63"/>
                <a:gd name="T16" fmla="*/ 10 w 62"/>
                <a:gd name="T17" fmla="*/ 13 h 63"/>
                <a:gd name="T18" fmla="*/ 10 w 62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3">
                  <a:moveTo>
                    <a:pt x="62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3"/>
                  </a:lnTo>
                  <a:close/>
                  <a:moveTo>
                    <a:pt x="10" y="52"/>
                  </a:moveTo>
                  <a:lnTo>
                    <a:pt x="49" y="52"/>
                  </a:lnTo>
                  <a:lnTo>
                    <a:pt x="49" y="13"/>
                  </a:lnTo>
                  <a:lnTo>
                    <a:pt x="10" y="13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1" name="Freeform 43"/>
            <p:cNvSpPr>
              <a:spLocks noEditPoints="1"/>
            </p:cNvSpPr>
            <p:nvPr/>
          </p:nvSpPr>
          <p:spPr bwMode="auto">
            <a:xfrm>
              <a:off x="0" y="0"/>
              <a:ext cx="63" cy="63"/>
            </a:xfrm>
            <a:custGeom>
              <a:avLst/>
              <a:gdLst>
                <a:gd name="T0" fmla="*/ 63 w 63"/>
                <a:gd name="T1" fmla="*/ 63 h 63"/>
                <a:gd name="T2" fmla="*/ 0 w 63"/>
                <a:gd name="T3" fmla="*/ 63 h 63"/>
                <a:gd name="T4" fmla="*/ 0 w 63"/>
                <a:gd name="T5" fmla="*/ 0 h 63"/>
                <a:gd name="T6" fmla="*/ 63 w 63"/>
                <a:gd name="T7" fmla="*/ 0 h 63"/>
                <a:gd name="T8" fmla="*/ 63 w 63"/>
                <a:gd name="T9" fmla="*/ 63 h 63"/>
                <a:gd name="T10" fmla="*/ 13 w 63"/>
                <a:gd name="T11" fmla="*/ 52 h 63"/>
                <a:gd name="T12" fmla="*/ 50 w 63"/>
                <a:gd name="T13" fmla="*/ 52 h 63"/>
                <a:gd name="T14" fmla="*/ 50 w 63"/>
                <a:gd name="T15" fmla="*/ 13 h 63"/>
                <a:gd name="T16" fmla="*/ 13 w 63"/>
                <a:gd name="T17" fmla="*/ 13 h 63"/>
                <a:gd name="T18" fmla="*/ 13 w 63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3"/>
                  </a:lnTo>
                  <a:close/>
                  <a:moveTo>
                    <a:pt x="13" y="52"/>
                  </a:moveTo>
                  <a:lnTo>
                    <a:pt x="50" y="52"/>
                  </a:lnTo>
                  <a:lnTo>
                    <a:pt x="50" y="13"/>
                  </a:lnTo>
                  <a:lnTo>
                    <a:pt x="13" y="13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395288" y="1652588"/>
            <a:ext cx="23764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</a:rPr>
              <a:t>WHAT MAKES US</a:t>
            </a:r>
            <a:r>
              <a:rPr lang="zh-CN" altLang="en-US" sz="1000" b="1">
                <a:solidFill>
                  <a:schemeClr val="bg1"/>
                </a:solidFill>
              </a:rPr>
              <a:t> DIFFERENT </a:t>
            </a:r>
            <a:r>
              <a:rPr lang="zh-CN" altLang="en-US" sz="1000">
                <a:solidFill>
                  <a:schemeClr val="bg1"/>
                </a:solidFill>
              </a:rPr>
              <a:t>？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2813" name="Rectangle 45"/>
          <p:cNvSpPr>
            <a:spLocks noChangeArrowheads="1"/>
          </p:cNvSpPr>
          <p:nvPr/>
        </p:nvSpPr>
        <p:spPr bwMode="auto">
          <a:xfrm>
            <a:off x="1550988" y="4170363"/>
            <a:ext cx="6334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32814" name="Rectangle 46"/>
          <p:cNvSpPr>
            <a:spLocks noChangeArrowheads="1"/>
          </p:cNvSpPr>
          <p:nvPr/>
        </p:nvSpPr>
        <p:spPr bwMode="auto">
          <a:xfrm>
            <a:off x="387350" y="4170363"/>
            <a:ext cx="7175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>
            <a:off x="6227763" y="2530475"/>
            <a:ext cx="2592387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>
            <a:off x="6227763" y="3482975"/>
            <a:ext cx="2592387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-36513" y="0"/>
            <a:ext cx="7694789" cy="5141913"/>
            <a:chOff x="-36513" y="0"/>
            <a:chExt cx="7694789" cy="5141913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/>
            <a:stretch>
              <a:fillRect/>
            </a:stretch>
          </p:blipFill>
          <p:spPr>
            <a:xfrm>
              <a:off x="-36513" y="0"/>
              <a:ext cx="7694789" cy="5141913"/>
            </a:xfrm>
            <a:prstGeom prst="rect">
              <a:avLst/>
            </a:prstGeom>
          </p:spPr>
        </p:pic>
        <p:grpSp>
          <p:nvGrpSpPr>
            <p:cNvPr id="46" name="组合 45"/>
            <p:cNvGrpSpPr/>
            <p:nvPr/>
          </p:nvGrpSpPr>
          <p:grpSpPr>
            <a:xfrm>
              <a:off x="1578769" y="278153"/>
              <a:ext cx="4025900" cy="574675"/>
              <a:chOff x="231775" y="266700"/>
              <a:chExt cx="4025900" cy="574675"/>
            </a:xfrm>
          </p:grpSpPr>
          <p:sp>
            <p:nvSpPr>
              <p:cNvPr id="47" name="Line 3"/>
              <p:cNvSpPr>
                <a:spLocks noChangeShapeType="1"/>
              </p:cNvSpPr>
              <p:nvPr/>
            </p:nvSpPr>
            <p:spPr bwMode="auto">
              <a:xfrm>
                <a:off x="231775" y="627063"/>
                <a:ext cx="4025900" cy="0"/>
              </a:xfrm>
              <a:prstGeom prst="line">
                <a:avLst/>
              </a:prstGeom>
              <a:noFill/>
              <a:ln w="6350">
                <a:solidFill>
                  <a:srgbClr val="EF654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266700"/>
                <a:ext cx="37988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WRITE YOUR</a:t>
                </a:r>
                <a:r>
                  <a:rPr lang="en-US" altLang="zh-CN" b="1" dirty="0">
                    <a:solidFill>
                      <a:srgbClr val="EF654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GREAT TITLE 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HERE</a:t>
                </a:r>
              </a:p>
            </p:txBody>
          </p:sp>
          <p:sp>
            <p:nvSpPr>
              <p:cNvPr id="49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627063"/>
                <a:ext cx="18716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rgbClr val="F0EFEF"/>
                    </a:solidFill>
                  </a:rPr>
                  <a:t>This is a good space for a short subtitle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8738719" cy="5141913"/>
          </a:xfrm>
          <a:prstGeom prst="rect">
            <a:avLst/>
          </a:prstGeom>
        </p:spPr>
      </p:pic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5436096" y="2210916"/>
            <a:ext cx="309634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EF6541"/>
                </a:solidFill>
              </a:rPr>
              <a:t>Insert Header Topic Here</a:t>
            </a:r>
            <a:endParaRPr lang="en-US" altLang="zh-CN" sz="1400" b="1" dirty="0">
              <a:solidFill>
                <a:srgbClr val="EF654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400" b="1" dirty="0">
              <a:solidFill>
                <a:srgbClr val="564C43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564C43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2" b="72939"/>
          <a:stretch>
            <a:fillRect/>
          </a:stretch>
        </p:blipFill>
        <p:spPr>
          <a:xfrm>
            <a:off x="4283968" y="-1"/>
            <a:ext cx="5058814" cy="914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Freeform 9"/>
          <p:cNvSpPr/>
          <p:nvPr/>
        </p:nvSpPr>
        <p:spPr bwMode="auto">
          <a:xfrm>
            <a:off x="6815906" y="1235075"/>
            <a:ext cx="1860550" cy="469900"/>
          </a:xfrm>
          <a:custGeom>
            <a:avLst/>
            <a:gdLst>
              <a:gd name="T0" fmla="*/ 1172 w 1172"/>
              <a:gd name="T1" fmla="*/ 296 h 296"/>
              <a:gd name="T2" fmla="*/ 0 w 1172"/>
              <a:gd name="T3" fmla="*/ 296 h 296"/>
              <a:gd name="T4" fmla="*/ 153 w 1172"/>
              <a:gd name="T5" fmla="*/ 147 h 296"/>
              <a:gd name="T6" fmla="*/ 0 w 1172"/>
              <a:gd name="T7" fmla="*/ 0 h 296"/>
              <a:gd name="T8" fmla="*/ 1172 w 1172"/>
              <a:gd name="T9" fmla="*/ 0 h 296"/>
              <a:gd name="T10" fmla="*/ 1172 w 1172"/>
              <a:gd name="T11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2" h="296">
                <a:moveTo>
                  <a:pt x="1172" y="296"/>
                </a:moveTo>
                <a:lnTo>
                  <a:pt x="0" y="296"/>
                </a:lnTo>
                <a:lnTo>
                  <a:pt x="153" y="147"/>
                </a:lnTo>
                <a:lnTo>
                  <a:pt x="0" y="0"/>
                </a:lnTo>
                <a:lnTo>
                  <a:pt x="1172" y="0"/>
                </a:lnTo>
                <a:lnTo>
                  <a:pt x="1172" y="296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2" name="Freeform 10"/>
          <p:cNvSpPr/>
          <p:nvPr/>
        </p:nvSpPr>
        <p:spPr bwMode="auto">
          <a:xfrm>
            <a:off x="6815906" y="4121150"/>
            <a:ext cx="1860550" cy="469900"/>
          </a:xfrm>
          <a:custGeom>
            <a:avLst/>
            <a:gdLst>
              <a:gd name="T0" fmla="*/ 0 w 1172"/>
              <a:gd name="T1" fmla="*/ 0 h 296"/>
              <a:gd name="T2" fmla="*/ 1172 w 1172"/>
              <a:gd name="T3" fmla="*/ 0 h 296"/>
              <a:gd name="T4" fmla="*/ 1019 w 1172"/>
              <a:gd name="T5" fmla="*/ 147 h 296"/>
              <a:gd name="T6" fmla="*/ 1172 w 1172"/>
              <a:gd name="T7" fmla="*/ 296 h 296"/>
              <a:gd name="T8" fmla="*/ 0 w 1172"/>
              <a:gd name="T9" fmla="*/ 296 h 296"/>
              <a:gd name="T10" fmla="*/ 0 w 1172"/>
              <a:gd name="T11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2" h="296">
                <a:moveTo>
                  <a:pt x="0" y="0"/>
                </a:moveTo>
                <a:lnTo>
                  <a:pt x="1172" y="0"/>
                </a:lnTo>
                <a:lnTo>
                  <a:pt x="1019" y="147"/>
                </a:lnTo>
                <a:lnTo>
                  <a:pt x="1172" y="296"/>
                </a:lnTo>
                <a:lnTo>
                  <a:pt x="0" y="296"/>
                </a:lnTo>
                <a:lnTo>
                  <a:pt x="0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6815906" y="1957388"/>
            <a:ext cx="1860550" cy="468312"/>
          </a:xfrm>
          <a:prstGeom prst="rect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6815906" y="2678113"/>
            <a:ext cx="1860550" cy="469900"/>
          </a:xfrm>
          <a:prstGeom prst="rect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6815906" y="3400425"/>
            <a:ext cx="1860550" cy="468313"/>
          </a:xfrm>
          <a:prstGeom prst="rect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6" name="Freeform 14"/>
          <p:cNvSpPr/>
          <p:nvPr/>
        </p:nvSpPr>
        <p:spPr bwMode="auto">
          <a:xfrm>
            <a:off x="6815906" y="1704975"/>
            <a:ext cx="1860550" cy="252413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7" name="Freeform 15"/>
          <p:cNvSpPr/>
          <p:nvPr/>
        </p:nvSpPr>
        <p:spPr bwMode="auto">
          <a:xfrm>
            <a:off x="6815906" y="2425700"/>
            <a:ext cx="1860550" cy="252413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8" name="Freeform 16"/>
          <p:cNvSpPr/>
          <p:nvPr/>
        </p:nvSpPr>
        <p:spPr bwMode="auto">
          <a:xfrm>
            <a:off x="6815906" y="3148013"/>
            <a:ext cx="1860550" cy="252412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9" name="Freeform 17"/>
          <p:cNvSpPr/>
          <p:nvPr/>
        </p:nvSpPr>
        <p:spPr bwMode="auto">
          <a:xfrm>
            <a:off x="6815906" y="3868738"/>
            <a:ext cx="1860550" cy="252412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947738" y="2843213"/>
            <a:ext cx="406400" cy="407987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1908175" y="2843213"/>
            <a:ext cx="407988" cy="407987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2940050" y="2843213"/>
            <a:ext cx="406400" cy="407987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3971925" y="2843213"/>
            <a:ext cx="406400" cy="407987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3814" name="Group 22"/>
          <p:cNvGrpSpPr/>
          <p:nvPr/>
        </p:nvGrpSpPr>
        <p:grpSpPr bwMode="auto">
          <a:xfrm>
            <a:off x="4075113" y="2946400"/>
            <a:ext cx="203200" cy="200025"/>
            <a:chOff x="0" y="0"/>
            <a:chExt cx="140" cy="139"/>
          </a:xfrm>
        </p:grpSpPr>
        <p:sp>
          <p:nvSpPr>
            <p:cNvPr id="33815" name="Freeform 23"/>
            <p:cNvSpPr>
              <a:spLocks noEditPoints="1"/>
            </p:cNvSpPr>
            <p:nvPr/>
          </p:nvSpPr>
          <p:spPr bwMode="auto">
            <a:xfrm>
              <a:off x="0" y="0"/>
              <a:ext cx="140" cy="139"/>
            </a:xfrm>
            <a:custGeom>
              <a:avLst/>
              <a:gdLst>
                <a:gd name="T0" fmla="*/ 70 w 79"/>
                <a:gd name="T1" fmla="*/ 35 h 78"/>
                <a:gd name="T2" fmla="*/ 63 w 79"/>
                <a:gd name="T3" fmla="*/ 20 h 78"/>
                <a:gd name="T4" fmla="*/ 69 w 79"/>
                <a:gd name="T5" fmla="*/ 13 h 78"/>
                <a:gd name="T6" fmla="*/ 65 w 79"/>
                <a:gd name="T7" fmla="*/ 9 h 78"/>
                <a:gd name="T8" fmla="*/ 58 w 79"/>
                <a:gd name="T9" fmla="*/ 15 h 78"/>
                <a:gd name="T10" fmla="*/ 43 w 79"/>
                <a:gd name="T11" fmla="*/ 9 h 78"/>
                <a:gd name="T12" fmla="*/ 43 w 79"/>
                <a:gd name="T13" fmla="*/ 0 h 78"/>
                <a:gd name="T14" fmla="*/ 36 w 79"/>
                <a:gd name="T15" fmla="*/ 0 h 78"/>
                <a:gd name="T16" fmla="*/ 36 w 79"/>
                <a:gd name="T17" fmla="*/ 9 h 78"/>
                <a:gd name="T18" fmla="*/ 20 w 79"/>
                <a:gd name="T19" fmla="*/ 15 h 78"/>
                <a:gd name="T20" fmla="*/ 14 w 79"/>
                <a:gd name="T21" fmla="*/ 9 h 78"/>
                <a:gd name="T22" fmla="*/ 9 w 79"/>
                <a:gd name="T23" fmla="*/ 13 h 78"/>
                <a:gd name="T24" fmla="*/ 16 w 79"/>
                <a:gd name="T25" fmla="*/ 20 h 78"/>
                <a:gd name="T26" fmla="*/ 9 w 79"/>
                <a:gd name="T27" fmla="*/ 35 h 78"/>
                <a:gd name="T28" fmla="*/ 0 w 79"/>
                <a:gd name="T29" fmla="*/ 35 h 78"/>
                <a:gd name="T30" fmla="*/ 0 w 79"/>
                <a:gd name="T31" fmla="*/ 42 h 78"/>
                <a:gd name="T32" fmla="*/ 9 w 79"/>
                <a:gd name="T33" fmla="*/ 42 h 78"/>
                <a:gd name="T34" fmla="*/ 16 w 79"/>
                <a:gd name="T35" fmla="*/ 58 h 78"/>
                <a:gd name="T36" fmla="*/ 9 w 79"/>
                <a:gd name="T37" fmla="*/ 64 h 78"/>
                <a:gd name="T38" fmla="*/ 14 w 79"/>
                <a:gd name="T39" fmla="*/ 69 h 78"/>
                <a:gd name="T40" fmla="*/ 20 w 79"/>
                <a:gd name="T41" fmla="*/ 63 h 78"/>
                <a:gd name="T42" fmla="*/ 36 w 79"/>
                <a:gd name="T43" fmla="*/ 69 h 78"/>
                <a:gd name="T44" fmla="*/ 36 w 79"/>
                <a:gd name="T45" fmla="*/ 78 h 78"/>
                <a:gd name="T46" fmla="*/ 43 w 79"/>
                <a:gd name="T47" fmla="*/ 78 h 78"/>
                <a:gd name="T48" fmla="*/ 43 w 79"/>
                <a:gd name="T49" fmla="*/ 69 h 78"/>
                <a:gd name="T50" fmla="*/ 58 w 79"/>
                <a:gd name="T51" fmla="*/ 63 h 78"/>
                <a:gd name="T52" fmla="*/ 65 w 79"/>
                <a:gd name="T53" fmla="*/ 69 h 78"/>
                <a:gd name="T54" fmla="*/ 69 w 79"/>
                <a:gd name="T55" fmla="*/ 64 h 78"/>
                <a:gd name="T56" fmla="*/ 63 w 79"/>
                <a:gd name="T57" fmla="*/ 58 h 78"/>
                <a:gd name="T58" fmla="*/ 70 w 79"/>
                <a:gd name="T59" fmla="*/ 42 h 78"/>
                <a:gd name="T60" fmla="*/ 79 w 79"/>
                <a:gd name="T61" fmla="*/ 42 h 78"/>
                <a:gd name="T62" fmla="*/ 79 w 79"/>
                <a:gd name="T63" fmla="*/ 35 h 78"/>
                <a:gd name="T64" fmla="*/ 70 w 79"/>
                <a:gd name="T65" fmla="*/ 35 h 78"/>
                <a:gd name="T66" fmla="*/ 16 w 79"/>
                <a:gd name="T67" fmla="*/ 39 h 78"/>
                <a:gd name="T68" fmla="*/ 39 w 79"/>
                <a:gd name="T69" fmla="*/ 15 h 78"/>
                <a:gd name="T70" fmla="*/ 63 w 79"/>
                <a:gd name="T71" fmla="*/ 39 h 78"/>
                <a:gd name="T72" fmla="*/ 39 w 79"/>
                <a:gd name="T73" fmla="*/ 62 h 78"/>
                <a:gd name="T74" fmla="*/ 16 w 79"/>
                <a:gd name="T7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78">
                  <a:moveTo>
                    <a:pt x="70" y="35"/>
                  </a:moveTo>
                  <a:cubicBezTo>
                    <a:pt x="69" y="30"/>
                    <a:pt x="67" y="24"/>
                    <a:pt x="63" y="2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4" y="12"/>
                    <a:pt x="49" y="9"/>
                    <a:pt x="43" y="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0" y="9"/>
                    <a:pt x="25" y="12"/>
                    <a:pt x="20" y="15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4"/>
                    <a:pt x="10" y="30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8"/>
                    <a:pt x="12" y="53"/>
                    <a:pt x="16" y="58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5" y="66"/>
                    <a:pt x="30" y="68"/>
                    <a:pt x="36" y="6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8"/>
                    <a:pt x="54" y="66"/>
                    <a:pt x="58" y="63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3"/>
                    <a:pt x="69" y="48"/>
                    <a:pt x="70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35"/>
                    <a:pt x="79" y="35"/>
                    <a:pt x="79" y="35"/>
                  </a:cubicBezTo>
                  <a:lnTo>
                    <a:pt x="70" y="35"/>
                  </a:lnTo>
                  <a:close/>
                  <a:moveTo>
                    <a:pt x="16" y="39"/>
                  </a:moveTo>
                  <a:cubicBezTo>
                    <a:pt x="16" y="26"/>
                    <a:pt x="26" y="15"/>
                    <a:pt x="39" y="15"/>
                  </a:cubicBezTo>
                  <a:cubicBezTo>
                    <a:pt x="52" y="15"/>
                    <a:pt x="63" y="26"/>
                    <a:pt x="63" y="39"/>
                  </a:cubicBezTo>
                  <a:cubicBezTo>
                    <a:pt x="63" y="52"/>
                    <a:pt x="52" y="62"/>
                    <a:pt x="39" y="62"/>
                  </a:cubicBezTo>
                  <a:cubicBezTo>
                    <a:pt x="26" y="62"/>
                    <a:pt x="16" y="52"/>
                    <a:pt x="1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6" name="Freeform 24"/>
            <p:cNvSpPr>
              <a:spLocks noEditPoints="1"/>
            </p:cNvSpPr>
            <p:nvPr/>
          </p:nvSpPr>
          <p:spPr bwMode="auto">
            <a:xfrm>
              <a:off x="50" y="50"/>
              <a:ext cx="41" cy="39"/>
            </a:xfrm>
            <a:custGeom>
              <a:avLst/>
              <a:gdLst>
                <a:gd name="T0" fmla="*/ 23 w 23"/>
                <a:gd name="T1" fmla="*/ 11 h 22"/>
                <a:gd name="T2" fmla="*/ 11 w 23"/>
                <a:gd name="T3" fmla="*/ 0 h 22"/>
                <a:gd name="T4" fmla="*/ 0 w 23"/>
                <a:gd name="T5" fmla="*/ 11 h 22"/>
                <a:gd name="T6" fmla="*/ 11 w 23"/>
                <a:gd name="T7" fmla="*/ 22 h 22"/>
                <a:gd name="T8" fmla="*/ 23 w 23"/>
                <a:gd name="T9" fmla="*/ 11 h 22"/>
                <a:gd name="T10" fmla="*/ 7 w 23"/>
                <a:gd name="T11" fmla="*/ 11 h 22"/>
                <a:gd name="T12" fmla="*/ 11 w 23"/>
                <a:gd name="T13" fmla="*/ 6 h 22"/>
                <a:gd name="T14" fmla="*/ 16 w 23"/>
                <a:gd name="T15" fmla="*/ 11 h 22"/>
                <a:gd name="T16" fmla="*/ 11 w 23"/>
                <a:gd name="T17" fmla="*/ 15 h 22"/>
                <a:gd name="T18" fmla="*/ 7 w 23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23" y="11"/>
                  </a:moveTo>
                  <a:cubicBezTo>
                    <a:pt x="23" y="5"/>
                    <a:pt x="18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8" y="22"/>
                    <a:pt x="23" y="17"/>
                    <a:pt x="23" y="11"/>
                  </a:cubicBezTo>
                  <a:close/>
                  <a:moveTo>
                    <a:pt x="7" y="11"/>
                  </a:moveTo>
                  <a:cubicBezTo>
                    <a:pt x="7" y="8"/>
                    <a:pt x="9" y="6"/>
                    <a:pt x="11" y="6"/>
                  </a:cubicBezTo>
                  <a:cubicBezTo>
                    <a:pt x="14" y="6"/>
                    <a:pt x="16" y="8"/>
                    <a:pt x="16" y="11"/>
                  </a:cubicBezTo>
                  <a:cubicBezTo>
                    <a:pt x="16" y="13"/>
                    <a:pt x="14" y="15"/>
                    <a:pt x="11" y="15"/>
                  </a:cubicBezTo>
                  <a:cubicBezTo>
                    <a:pt x="9" y="15"/>
                    <a:pt x="7" y="13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7" name="Group 25"/>
          <p:cNvGrpSpPr/>
          <p:nvPr/>
        </p:nvGrpSpPr>
        <p:grpSpPr bwMode="auto">
          <a:xfrm>
            <a:off x="2049463" y="2959100"/>
            <a:ext cx="133350" cy="171450"/>
            <a:chOff x="0" y="0"/>
            <a:chExt cx="109" cy="141"/>
          </a:xfrm>
        </p:grpSpPr>
        <p:sp>
          <p:nvSpPr>
            <p:cNvPr id="33818" name="Freeform 26"/>
            <p:cNvSpPr>
              <a:spLocks noEditPoints="1"/>
            </p:cNvSpPr>
            <p:nvPr/>
          </p:nvSpPr>
          <p:spPr bwMode="auto">
            <a:xfrm>
              <a:off x="0" y="0"/>
              <a:ext cx="109" cy="141"/>
            </a:xfrm>
            <a:custGeom>
              <a:avLst/>
              <a:gdLst>
                <a:gd name="T0" fmla="*/ 75 w 109"/>
                <a:gd name="T1" fmla="*/ 0 h 141"/>
                <a:gd name="T2" fmla="*/ 0 w 109"/>
                <a:gd name="T3" fmla="*/ 0 h 141"/>
                <a:gd name="T4" fmla="*/ 0 w 109"/>
                <a:gd name="T5" fmla="*/ 141 h 141"/>
                <a:gd name="T6" fmla="*/ 109 w 109"/>
                <a:gd name="T7" fmla="*/ 141 h 141"/>
                <a:gd name="T8" fmla="*/ 109 w 109"/>
                <a:gd name="T9" fmla="*/ 34 h 141"/>
                <a:gd name="T10" fmla="*/ 75 w 109"/>
                <a:gd name="T11" fmla="*/ 0 h 141"/>
                <a:gd name="T12" fmla="*/ 13 w 109"/>
                <a:gd name="T13" fmla="*/ 128 h 141"/>
                <a:gd name="T14" fmla="*/ 13 w 109"/>
                <a:gd name="T15" fmla="*/ 13 h 141"/>
                <a:gd name="T16" fmla="*/ 68 w 109"/>
                <a:gd name="T17" fmla="*/ 13 h 141"/>
                <a:gd name="T18" fmla="*/ 68 w 109"/>
                <a:gd name="T19" fmla="*/ 43 h 141"/>
                <a:gd name="T20" fmla="*/ 96 w 109"/>
                <a:gd name="T21" fmla="*/ 43 h 141"/>
                <a:gd name="T22" fmla="*/ 96 w 109"/>
                <a:gd name="T23" fmla="*/ 128 h 141"/>
                <a:gd name="T24" fmla="*/ 13 w 109"/>
                <a:gd name="T25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1">
                  <a:moveTo>
                    <a:pt x="75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109" y="141"/>
                  </a:lnTo>
                  <a:lnTo>
                    <a:pt x="109" y="34"/>
                  </a:lnTo>
                  <a:lnTo>
                    <a:pt x="75" y="0"/>
                  </a:lnTo>
                  <a:close/>
                  <a:moveTo>
                    <a:pt x="13" y="128"/>
                  </a:moveTo>
                  <a:lnTo>
                    <a:pt x="13" y="13"/>
                  </a:lnTo>
                  <a:lnTo>
                    <a:pt x="68" y="13"/>
                  </a:lnTo>
                  <a:lnTo>
                    <a:pt x="68" y="43"/>
                  </a:lnTo>
                  <a:lnTo>
                    <a:pt x="96" y="43"/>
                  </a:lnTo>
                  <a:lnTo>
                    <a:pt x="96" y="128"/>
                  </a:lnTo>
                  <a:lnTo>
                    <a:pt x="13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9" name="Freeform 27"/>
            <p:cNvSpPr/>
            <p:nvPr/>
          </p:nvSpPr>
          <p:spPr bwMode="auto">
            <a:xfrm>
              <a:off x="32" y="48"/>
              <a:ext cx="43" cy="47"/>
            </a:xfrm>
            <a:custGeom>
              <a:avLst/>
              <a:gdLst>
                <a:gd name="T0" fmla="*/ 29 w 43"/>
                <a:gd name="T1" fmla="*/ 23 h 47"/>
                <a:gd name="T2" fmla="*/ 29 w 43"/>
                <a:gd name="T3" fmla="*/ 0 h 47"/>
                <a:gd name="T4" fmla="*/ 16 w 43"/>
                <a:gd name="T5" fmla="*/ 0 h 47"/>
                <a:gd name="T6" fmla="*/ 16 w 43"/>
                <a:gd name="T7" fmla="*/ 23 h 47"/>
                <a:gd name="T8" fmla="*/ 9 w 43"/>
                <a:gd name="T9" fmla="*/ 16 h 47"/>
                <a:gd name="T10" fmla="*/ 0 w 43"/>
                <a:gd name="T11" fmla="*/ 25 h 47"/>
                <a:gd name="T12" fmla="*/ 21 w 43"/>
                <a:gd name="T13" fmla="*/ 47 h 47"/>
                <a:gd name="T14" fmla="*/ 43 w 43"/>
                <a:gd name="T15" fmla="*/ 25 h 47"/>
                <a:gd name="T16" fmla="*/ 36 w 43"/>
                <a:gd name="T17" fmla="*/ 16 h 47"/>
                <a:gd name="T18" fmla="*/ 29 w 43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7">
                  <a:moveTo>
                    <a:pt x="29" y="23"/>
                  </a:moveTo>
                  <a:lnTo>
                    <a:pt x="29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9" y="16"/>
                  </a:lnTo>
                  <a:lnTo>
                    <a:pt x="0" y="25"/>
                  </a:lnTo>
                  <a:lnTo>
                    <a:pt x="21" y="47"/>
                  </a:lnTo>
                  <a:lnTo>
                    <a:pt x="43" y="25"/>
                  </a:lnTo>
                  <a:lnTo>
                    <a:pt x="36" y="16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0" name="Rectangle 28"/>
            <p:cNvSpPr>
              <a:spLocks noChangeArrowheads="1"/>
            </p:cNvSpPr>
            <p:nvPr/>
          </p:nvSpPr>
          <p:spPr bwMode="auto">
            <a:xfrm>
              <a:off x="37" y="102"/>
              <a:ext cx="34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21" name="Group 29"/>
          <p:cNvGrpSpPr/>
          <p:nvPr/>
        </p:nvGrpSpPr>
        <p:grpSpPr bwMode="auto">
          <a:xfrm>
            <a:off x="3057525" y="2962275"/>
            <a:ext cx="174625" cy="168275"/>
            <a:chOff x="0" y="0"/>
            <a:chExt cx="141" cy="139"/>
          </a:xfrm>
        </p:grpSpPr>
        <p:sp>
          <p:nvSpPr>
            <p:cNvPr id="33822" name="Freeform 30"/>
            <p:cNvSpPr>
              <a:spLocks noEditPoints="1"/>
            </p:cNvSpPr>
            <p:nvPr/>
          </p:nvSpPr>
          <p:spPr bwMode="auto">
            <a:xfrm>
              <a:off x="0" y="0"/>
              <a:ext cx="141" cy="139"/>
            </a:xfrm>
            <a:custGeom>
              <a:avLst/>
              <a:gdLst>
                <a:gd name="T0" fmla="*/ 128 w 141"/>
                <a:gd name="T1" fmla="*/ 101 h 139"/>
                <a:gd name="T2" fmla="*/ 37 w 141"/>
                <a:gd name="T3" fmla="*/ 101 h 139"/>
                <a:gd name="T4" fmla="*/ 37 w 141"/>
                <a:gd name="T5" fmla="*/ 11 h 139"/>
                <a:gd name="T6" fmla="*/ 68 w 141"/>
                <a:gd name="T7" fmla="*/ 11 h 139"/>
                <a:gd name="T8" fmla="*/ 68 w 141"/>
                <a:gd name="T9" fmla="*/ 0 h 139"/>
                <a:gd name="T10" fmla="*/ 25 w 141"/>
                <a:gd name="T11" fmla="*/ 0 h 139"/>
                <a:gd name="T12" fmla="*/ 25 w 141"/>
                <a:gd name="T13" fmla="*/ 25 h 139"/>
                <a:gd name="T14" fmla="*/ 0 w 141"/>
                <a:gd name="T15" fmla="*/ 25 h 139"/>
                <a:gd name="T16" fmla="*/ 0 w 141"/>
                <a:gd name="T17" fmla="*/ 139 h 139"/>
                <a:gd name="T18" fmla="*/ 114 w 141"/>
                <a:gd name="T19" fmla="*/ 139 h 139"/>
                <a:gd name="T20" fmla="*/ 114 w 141"/>
                <a:gd name="T21" fmla="*/ 114 h 139"/>
                <a:gd name="T22" fmla="*/ 141 w 141"/>
                <a:gd name="T23" fmla="*/ 114 h 139"/>
                <a:gd name="T24" fmla="*/ 141 w 141"/>
                <a:gd name="T25" fmla="*/ 71 h 139"/>
                <a:gd name="T26" fmla="*/ 128 w 141"/>
                <a:gd name="T27" fmla="*/ 71 h 139"/>
                <a:gd name="T28" fmla="*/ 128 w 141"/>
                <a:gd name="T29" fmla="*/ 101 h 139"/>
                <a:gd name="T30" fmla="*/ 103 w 141"/>
                <a:gd name="T31" fmla="*/ 126 h 139"/>
                <a:gd name="T32" fmla="*/ 12 w 141"/>
                <a:gd name="T33" fmla="*/ 126 h 139"/>
                <a:gd name="T34" fmla="*/ 12 w 141"/>
                <a:gd name="T35" fmla="*/ 37 h 139"/>
                <a:gd name="T36" fmla="*/ 25 w 141"/>
                <a:gd name="T37" fmla="*/ 37 h 139"/>
                <a:gd name="T38" fmla="*/ 25 w 141"/>
                <a:gd name="T39" fmla="*/ 114 h 139"/>
                <a:gd name="T40" fmla="*/ 103 w 141"/>
                <a:gd name="T41" fmla="*/ 114 h 139"/>
                <a:gd name="T42" fmla="*/ 103 w 141"/>
                <a:gd name="T43" fmla="*/ 12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" h="139">
                  <a:moveTo>
                    <a:pt x="128" y="101"/>
                  </a:moveTo>
                  <a:lnTo>
                    <a:pt x="37" y="101"/>
                  </a:lnTo>
                  <a:lnTo>
                    <a:pt x="37" y="11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139"/>
                  </a:lnTo>
                  <a:lnTo>
                    <a:pt x="114" y="139"/>
                  </a:lnTo>
                  <a:lnTo>
                    <a:pt x="114" y="114"/>
                  </a:lnTo>
                  <a:lnTo>
                    <a:pt x="141" y="114"/>
                  </a:lnTo>
                  <a:lnTo>
                    <a:pt x="141" y="71"/>
                  </a:lnTo>
                  <a:lnTo>
                    <a:pt x="128" y="71"/>
                  </a:lnTo>
                  <a:lnTo>
                    <a:pt x="128" y="101"/>
                  </a:lnTo>
                  <a:close/>
                  <a:moveTo>
                    <a:pt x="103" y="126"/>
                  </a:moveTo>
                  <a:lnTo>
                    <a:pt x="12" y="126"/>
                  </a:lnTo>
                  <a:lnTo>
                    <a:pt x="12" y="37"/>
                  </a:lnTo>
                  <a:lnTo>
                    <a:pt x="25" y="37"/>
                  </a:lnTo>
                  <a:lnTo>
                    <a:pt x="25" y="114"/>
                  </a:lnTo>
                  <a:lnTo>
                    <a:pt x="103" y="114"/>
                  </a:lnTo>
                  <a:lnTo>
                    <a:pt x="103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3" name="Freeform 31"/>
            <p:cNvSpPr/>
            <p:nvPr/>
          </p:nvSpPr>
          <p:spPr bwMode="auto">
            <a:xfrm>
              <a:off x="78" y="0"/>
              <a:ext cx="63" cy="61"/>
            </a:xfrm>
            <a:custGeom>
              <a:avLst/>
              <a:gdLst>
                <a:gd name="T0" fmla="*/ 11 w 63"/>
                <a:gd name="T1" fmla="*/ 0 h 61"/>
                <a:gd name="T2" fmla="*/ 11 w 63"/>
                <a:gd name="T3" fmla="*/ 11 h 61"/>
                <a:gd name="T4" fmla="*/ 41 w 63"/>
                <a:gd name="T5" fmla="*/ 11 h 61"/>
                <a:gd name="T6" fmla="*/ 0 w 63"/>
                <a:gd name="T7" fmla="*/ 52 h 61"/>
                <a:gd name="T8" fmla="*/ 9 w 63"/>
                <a:gd name="T9" fmla="*/ 61 h 61"/>
                <a:gd name="T10" fmla="*/ 50 w 63"/>
                <a:gd name="T11" fmla="*/ 20 h 61"/>
                <a:gd name="T12" fmla="*/ 50 w 63"/>
                <a:gd name="T13" fmla="*/ 50 h 61"/>
                <a:gd name="T14" fmla="*/ 63 w 63"/>
                <a:gd name="T15" fmla="*/ 50 h 61"/>
                <a:gd name="T16" fmla="*/ 63 w 63"/>
                <a:gd name="T17" fmla="*/ 0 h 61"/>
                <a:gd name="T18" fmla="*/ 11 w 63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1">
                  <a:moveTo>
                    <a:pt x="11" y="0"/>
                  </a:moveTo>
                  <a:lnTo>
                    <a:pt x="11" y="11"/>
                  </a:lnTo>
                  <a:lnTo>
                    <a:pt x="41" y="11"/>
                  </a:lnTo>
                  <a:lnTo>
                    <a:pt x="0" y="52"/>
                  </a:lnTo>
                  <a:lnTo>
                    <a:pt x="9" y="61"/>
                  </a:lnTo>
                  <a:lnTo>
                    <a:pt x="50" y="20"/>
                  </a:lnTo>
                  <a:lnTo>
                    <a:pt x="50" y="50"/>
                  </a:lnTo>
                  <a:lnTo>
                    <a:pt x="63" y="50"/>
                  </a:lnTo>
                  <a:lnTo>
                    <a:pt x="6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24" name="Group 32"/>
          <p:cNvGrpSpPr/>
          <p:nvPr/>
        </p:nvGrpSpPr>
        <p:grpSpPr bwMode="auto">
          <a:xfrm>
            <a:off x="1063625" y="2959100"/>
            <a:ext cx="174625" cy="171450"/>
            <a:chOff x="0" y="0"/>
            <a:chExt cx="141" cy="141"/>
          </a:xfrm>
        </p:grpSpPr>
        <p:sp>
          <p:nvSpPr>
            <p:cNvPr id="33825" name="Freeform 33"/>
            <p:cNvSpPr>
              <a:spLocks noEditPoints="1"/>
            </p:cNvSpPr>
            <p:nvPr/>
          </p:nvSpPr>
          <p:spPr bwMode="auto">
            <a:xfrm>
              <a:off x="79" y="79"/>
              <a:ext cx="62" cy="62"/>
            </a:xfrm>
            <a:custGeom>
              <a:avLst/>
              <a:gdLst>
                <a:gd name="T0" fmla="*/ 62 w 62"/>
                <a:gd name="T1" fmla="*/ 62 h 62"/>
                <a:gd name="T2" fmla="*/ 0 w 62"/>
                <a:gd name="T3" fmla="*/ 62 h 62"/>
                <a:gd name="T4" fmla="*/ 0 w 62"/>
                <a:gd name="T5" fmla="*/ 0 h 62"/>
                <a:gd name="T6" fmla="*/ 62 w 62"/>
                <a:gd name="T7" fmla="*/ 0 h 62"/>
                <a:gd name="T8" fmla="*/ 62 w 62"/>
                <a:gd name="T9" fmla="*/ 62 h 62"/>
                <a:gd name="T10" fmla="*/ 10 w 62"/>
                <a:gd name="T11" fmla="*/ 49 h 62"/>
                <a:gd name="T12" fmla="*/ 49 w 62"/>
                <a:gd name="T13" fmla="*/ 49 h 62"/>
                <a:gd name="T14" fmla="*/ 49 w 62"/>
                <a:gd name="T15" fmla="*/ 12 h 62"/>
                <a:gd name="T16" fmla="*/ 10 w 62"/>
                <a:gd name="T17" fmla="*/ 12 h 62"/>
                <a:gd name="T18" fmla="*/ 10 w 6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close/>
                  <a:moveTo>
                    <a:pt x="10" y="49"/>
                  </a:moveTo>
                  <a:lnTo>
                    <a:pt x="49" y="49"/>
                  </a:lnTo>
                  <a:lnTo>
                    <a:pt x="49" y="12"/>
                  </a:lnTo>
                  <a:lnTo>
                    <a:pt x="10" y="12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6" name="Freeform 34"/>
            <p:cNvSpPr>
              <a:spLocks noEditPoints="1"/>
            </p:cNvSpPr>
            <p:nvPr/>
          </p:nvSpPr>
          <p:spPr bwMode="auto">
            <a:xfrm>
              <a:off x="0" y="79"/>
              <a:ext cx="63" cy="62"/>
            </a:xfrm>
            <a:custGeom>
              <a:avLst/>
              <a:gdLst>
                <a:gd name="T0" fmla="*/ 63 w 63"/>
                <a:gd name="T1" fmla="*/ 62 h 62"/>
                <a:gd name="T2" fmla="*/ 0 w 63"/>
                <a:gd name="T3" fmla="*/ 62 h 62"/>
                <a:gd name="T4" fmla="*/ 0 w 63"/>
                <a:gd name="T5" fmla="*/ 0 h 62"/>
                <a:gd name="T6" fmla="*/ 63 w 63"/>
                <a:gd name="T7" fmla="*/ 0 h 62"/>
                <a:gd name="T8" fmla="*/ 63 w 63"/>
                <a:gd name="T9" fmla="*/ 62 h 62"/>
                <a:gd name="T10" fmla="*/ 13 w 63"/>
                <a:gd name="T11" fmla="*/ 49 h 62"/>
                <a:gd name="T12" fmla="*/ 50 w 63"/>
                <a:gd name="T13" fmla="*/ 49 h 62"/>
                <a:gd name="T14" fmla="*/ 50 w 63"/>
                <a:gd name="T15" fmla="*/ 12 h 62"/>
                <a:gd name="T16" fmla="*/ 13 w 63"/>
                <a:gd name="T17" fmla="*/ 12 h 62"/>
                <a:gd name="T18" fmla="*/ 13 w 63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63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2"/>
                  </a:lnTo>
                  <a:close/>
                  <a:moveTo>
                    <a:pt x="13" y="49"/>
                  </a:moveTo>
                  <a:lnTo>
                    <a:pt x="50" y="49"/>
                  </a:lnTo>
                  <a:lnTo>
                    <a:pt x="50" y="12"/>
                  </a:lnTo>
                  <a:lnTo>
                    <a:pt x="13" y="12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7" name="Freeform 35"/>
            <p:cNvSpPr>
              <a:spLocks noEditPoints="1"/>
            </p:cNvSpPr>
            <p:nvPr/>
          </p:nvSpPr>
          <p:spPr bwMode="auto">
            <a:xfrm>
              <a:off x="79" y="0"/>
              <a:ext cx="62" cy="63"/>
            </a:xfrm>
            <a:custGeom>
              <a:avLst/>
              <a:gdLst>
                <a:gd name="T0" fmla="*/ 62 w 62"/>
                <a:gd name="T1" fmla="*/ 63 h 63"/>
                <a:gd name="T2" fmla="*/ 0 w 62"/>
                <a:gd name="T3" fmla="*/ 63 h 63"/>
                <a:gd name="T4" fmla="*/ 0 w 62"/>
                <a:gd name="T5" fmla="*/ 0 h 63"/>
                <a:gd name="T6" fmla="*/ 62 w 62"/>
                <a:gd name="T7" fmla="*/ 0 h 63"/>
                <a:gd name="T8" fmla="*/ 62 w 62"/>
                <a:gd name="T9" fmla="*/ 63 h 63"/>
                <a:gd name="T10" fmla="*/ 10 w 62"/>
                <a:gd name="T11" fmla="*/ 52 h 63"/>
                <a:gd name="T12" fmla="*/ 49 w 62"/>
                <a:gd name="T13" fmla="*/ 52 h 63"/>
                <a:gd name="T14" fmla="*/ 49 w 62"/>
                <a:gd name="T15" fmla="*/ 13 h 63"/>
                <a:gd name="T16" fmla="*/ 10 w 62"/>
                <a:gd name="T17" fmla="*/ 13 h 63"/>
                <a:gd name="T18" fmla="*/ 10 w 62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3">
                  <a:moveTo>
                    <a:pt x="62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3"/>
                  </a:lnTo>
                  <a:close/>
                  <a:moveTo>
                    <a:pt x="10" y="52"/>
                  </a:moveTo>
                  <a:lnTo>
                    <a:pt x="49" y="52"/>
                  </a:lnTo>
                  <a:lnTo>
                    <a:pt x="49" y="13"/>
                  </a:lnTo>
                  <a:lnTo>
                    <a:pt x="10" y="13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8" name="Freeform 36"/>
            <p:cNvSpPr>
              <a:spLocks noEditPoints="1"/>
            </p:cNvSpPr>
            <p:nvPr/>
          </p:nvSpPr>
          <p:spPr bwMode="auto">
            <a:xfrm>
              <a:off x="0" y="0"/>
              <a:ext cx="63" cy="63"/>
            </a:xfrm>
            <a:custGeom>
              <a:avLst/>
              <a:gdLst>
                <a:gd name="T0" fmla="*/ 63 w 63"/>
                <a:gd name="T1" fmla="*/ 63 h 63"/>
                <a:gd name="T2" fmla="*/ 0 w 63"/>
                <a:gd name="T3" fmla="*/ 63 h 63"/>
                <a:gd name="T4" fmla="*/ 0 w 63"/>
                <a:gd name="T5" fmla="*/ 0 h 63"/>
                <a:gd name="T6" fmla="*/ 63 w 63"/>
                <a:gd name="T7" fmla="*/ 0 h 63"/>
                <a:gd name="T8" fmla="*/ 63 w 63"/>
                <a:gd name="T9" fmla="*/ 63 h 63"/>
                <a:gd name="T10" fmla="*/ 13 w 63"/>
                <a:gd name="T11" fmla="*/ 52 h 63"/>
                <a:gd name="T12" fmla="*/ 50 w 63"/>
                <a:gd name="T13" fmla="*/ 52 h 63"/>
                <a:gd name="T14" fmla="*/ 50 w 63"/>
                <a:gd name="T15" fmla="*/ 13 h 63"/>
                <a:gd name="T16" fmla="*/ 13 w 63"/>
                <a:gd name="T17" fmla="*/ 13 h 63"/>
                <a:gd name="T18" fmla="*/ 13 w 63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3"/>
                  </a:lnTo>
                  <a:close/>
                  <a:moveTo>
                    <a:pt x="13" y="52"/>
                  </a:moveTo>
                  <a:lnTo>
                    <a:pt x="50" y="52"/>
                  </a:lnTo>
                  <a:lnTo>
                    <a:pt x="50" y="13"/>
                  </a:lnTo>
                  <a:lnTo>
                    <a:pt x="13" y="13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755650" y="1274763"/>
            <a:ext cx="3960813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WHAT MAKES US</a:t>
            </a:r>
            <a:r>
              <a:rPr lang="zh-CN" altLang="en-US" sz="1000" b="1" dirty="0">
                <a:solidFill>
                  <a:schemeClr val="bg1"/>
                </a:solidFill>
              </a:rPr>
              <a:t> DIFFERENT </a:t>
            </a:r>
            <a:r>
              <a:rPr lang="zh-CN" altLang="en-US" sz="1000" dirty="0">
                <a:solidFill>
                  <a:schemeClr val="bg1"/>
                </a:solidFill>
              </a:rPr>
              <a:t>？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52513" y="3922713"/>
            <a:ext cx="3671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735388" y="3362325"/>
            <a:ext cx="8985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2803525" y="3362325"/>
            <a:ext cx="6651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1766888" y="3362325"/>
            <a:ext cx="6334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795338" y="3362325"/>
            <a:ext cx="717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77875" y="3927475"/>
            <a:ext cx="211138" cy="577850"/>
          </a:xfrm>
          <a:prstGeom prst="rect">
            <a:avLst/>
          </a:prstGeom>
          <a:solidFill>
            <a:srgbClr val="EF65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392168" y="1363663"/>
            <a:ext cx="731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01</a:t>
            </a: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392168" y="2084388"/>
            <a:ext cx="731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02</a:t>
            </a:r>
            <a:endParaRPr lang="en-US" altLang="zh-CN"/>
          </a:p>
        </p:txBody>
      </p:sp>
      <p:sp>
        <p:nvSpPr>
          <p:cNvPr id="33838" name="Rectangle 46"/>
          <p:cNvSpPr>
            <a:spLocks noChangeArrowheads="1"/>
          </p:cNvSpPr>
          <p:nvPr/>
        </p:nvSpPr>
        <p:spPr bwMode="auto">
          <a:xfrm>
            <a:off x="7392168" y="2808288"/>
            <a:ext cx="7318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03</a:t>
            </a:r>
            <a:endParaRPr lang="en-US" altLang="zh-CN"/>
          </a:p>
        </p:txBody>
      </p:sp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7392168" y="3525838"/>
            <a:ext cx="7318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04</a:t>
            </a:r>
            <a:endParaRPr lang="en-US" altLang="zh-CN"/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7392168" y="4246563"/>
            <a:ext cx="7318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lang="en-US" altLang="zh-CN"/>
          </a:p>
        </p:txBody>
      </p:sp>
      <p:grpSp>
        <p:nvGrpSpPr>
          <p:cNvPr id="46" name="组合 45"/>
          <p:cNvGrpSpPr/>
          <p:nvPr/>
        </p:nvGrpSpPr>
        <p:grpSpPr>
          <a:xfrm>
            <a:off x="-36513" y="1"/>
            <a:ext cx="7694789" cy="1058788"/>
            <a:chOff x="-36513" y="1"/>
            <a:chExt cx="7694789" cy="1058788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 b="79409"/>
            <a:stretch>
              <a:fillRect/>
            </a:stretch>
          </p:blipFill>
          <p:spPr>
            <a:xfrm>
              <a:off x="-36513" y="1"/>
              <a:ext cx="7694789" cy="1058788"/>
            </a:xfrm>
            <a:prstGeom prst="rect">
              <a:avLst/>
            </a:prstGeom>
          </p:spPr>
        </p:pic>
        <p:grpSp>
          <p:nvGrpSpPr>
            <p:cNvPr id="48" name="组合 47"/>
            <p:cNvGrpSpPr/>
            <p:nvPr/>
          </p:nvGrpSpPr>
          <p:grpSpPr>
            <a:xfrm>
              <a:off x="1578769" y="278153"/>
              <a:ext cx="4025900" cy="574675"/>
              <a:chOff x="231775" y="266700"/>
              <a:chExt cx="4025900" cy="574675"/>
            </a:xfrm>
          </p:grpSpPr>
          <p:sp>
            <p:nvSpPr>
              <p:cNvPr id="49" name="Line 3"/>
              <p:cNvSpPr>
                <a:spLocks noChangeShapeType="1"/>
              </p:cNvSpPr>
              <p:nvPr/>
            </p:nvSpPr>
            <p:spPr bwMode="auto">
              <a:xfrm>
                <a:off x="231775" y="627063"/>
                <a:ext cx="4025900" cy="0"/>
              </a:xfrm>
              <a:prstGeom prst="line">
                <a:avLst/>
              </a:prstGeom>
              <a:noFill/>
              <a:ln w="6350">
                <a:solidFill>
                  <a:srgbClr val="EF654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266700"/>
                <a:ext cx="37988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WRITE YOUR</a:t>
                </a:r>
                <a:r>
                  <a:rPr lang="en-US" altLang="zh-CN" b="1" dirty="0">
                    <a:solidFill>
                      <a:srgbClr val="EF654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GREAT TITLE 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HERE</a:t>
                </a:r>
              </a:p>
            </p:txBody>
          </p:sp>
          <p:sp>
            <p:nvSpPr>
              <p:cNvPr id="51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627063"/>
                <a:ext cx="18716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rgbClr val="F0EFEF"/>
                    </a:solidFill>
                  </a:rPr>
                  <a:t>This is a good space for a short subtitle</a:t>
                </a: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18" b="4200"/>
          <a:stretch>
            <a:fillRect/>
          </a:stretch>
        </p:blipFill>
        <p:spPr>
          <a:xfrm>
            <a:off x="4633913" y="916455"/>
            <a:ext cx="3237661" cy="4246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0" grpId="0" animBg="1"/>
      <p:bldP spid="33811" grpId="0" animBg="1"/>
      <p:bldP spid="33812" grpId="0" animBg="1"/>
      <p:bldP spid="33813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0"/>
            <a:ext cx="9141178" cy="51419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7" t="28994" r="20854" b="48599"/>
          <a:stretch>
            <a:fillRect/>
          </a:stretch>
        </p:blipFill>
        <p:spPr>
          <a:xfrm>
            <a:off x="2339752" y="1994892"/>
            <a:ext cx="7029779" cy="1584177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490342" y="2514337"/>
            <a:ext cx="10096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schemeClr val="bg1"/>
                </a:solidFill>
              </a:rPr>
              <a:t>03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99992" y="2498948"/>
            <a:ext cx="3526854" cy="76944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rgbClr val="333300"/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F272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</a:lstStyle>
          <a:p>
            <a:r>
              <a:rPr lang="zh-CN" altLang="en-US" dirty="0"/>
              <a:t>请输入标题</a:t>
            </a: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3586103" y="3375605"/>
            <a:ext cx="45370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E3630A"/>
                </a:solidFill>
              </a:rPr>
              <a:t>Insert Header Topic Here</a:t>
            </a:r>
            <a:endParaRPr lang="en-US" altLang="zh-CN" sz="1400" b="1" dirty="0">
              <a:solidFill>
                <a:srgbClr val="E3630A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400" b="1" dirty="0">
              <a:solidFill>
                <a:srgbClr val="E3630A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C9B193"/>
                </a:solidFill>
              </a:rPr>
              <a:t>We have many PowerPoint templates that has been specifically designed to help anyone that is stepping into the world of PowerPoint for the very first time</a:t>
            </a:r>
            <a:r>
              <a:rPr lang="en-US" altLang="zh-CN" sz="1200" dirty="0">
                <a:solidFill>
                  <a:srgbClr val="E3630A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8" name="Line 42"/>
          <p:cNvSpPr>
            <a:spLocks noChangeShapeType="1"/>
          </p:cNvSpPr>
          <p:nvPr/>
        </p:nvSpPr>
        <p:spPr bwMode="auto">
          <a:xfrm>
            <a:off x="3735388" y="1662113"/>
            <a:ext cx="660400" cy="746125"/>
          </a:xfrm>
          <a:prstGeom prst="line">
            <a:avLst/>
          </a:prstGeom>
          <a:noFill/>
          <a:ln w="1587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59" name="Line 43"/>
          <p:cNvSpPr>
            <a:spLocks noChangeShapeType="1"/>
          </p:cNvSpPr>
          <p:nvPr/>
        </p:nvSpPr>
        <p:spPr bwMode="auto">
          <a:xfrm flipH="1">
            <a:off x="4395788" y="1706563"/>
            <a:ext cx="947737" cy="701675"/>
          </a:xfrm>
          <a:prstGeom prst="line">
            <a:avLst/>
          </a:prstGeom>
          <a:noFill/>
          <a:ln w="1587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0" name="Line 44"/>
          <p:cNvSpPr>
            <a:spLocks noChangeShapeType="1"/>
          </p:cNvSpPr>
          <p:nvPr/>
        </p:nvSpPr>
        <p:spPr bwMode="auto">
          <a:xfrm flipH="1" flipV="1">
            <a:off x="4395788" y="2408238"/>
            <a:ext cx="906462" cy="173037"/>
          </a:xfrm>
          <a:prstGeom prst="line">
            <a:avLst/>
          </a:prstGeom>
          <a:noFill/>
          <a:ln w="1587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1" name="Line 45"/>
          <p:cNvSpPr>
            <a:spLocks noChangeShapeType="1"/>
          </p:cNvSpPr>
          <p:nvPr/>
        </p:nvSpPr>
        <p:spPr bwMode="auto">
          <a:xfrm flipV="1">
            <a:off x="3154363" y="2408238"/>
            <a:ext cx="1241425" cy="60325"/>
          </a:xfrm>
          <a:prstGeom prst="line">
            <a:avLst/>
          </a:prstGeom>
          <a:noFill/>
          <a:ln w="1587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2" name="Line 46"/>
          <p:cNvSpPr>
            <a:spLocks noChangeShapeType="1"/>
          </p:cNvSpPr>
          <p:nvPr/>
        </p:nvSpPr>
        <p:spPr bwMode="auto">
          <a:xfrm flipH="1" flipV="1">
            <a:off x="3014663" y="3109913"/>
            <a:ext cx="582612" cy="209550"/>
          </a:xfrm>
          <a:prstGeom prst="line">
            <a:avLst/>
          </a:prstGeom>
          <a:noFill/>
          <a:ln w="15875">
            <a:solidFill>
              <a:srgbClr val="EF654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 flipH="1">
            <a:off x="2892425" y="3319463"/>
            <a:ext cx="704850" cy="465137"/>
          </a:xfrm>
          <a:prstGeom prst="line">
            <a:avLst/>
          </a:prstGeom>
          <a:noFill/>
          <a:ln w="15875">
            <a:solidFill>
              <a:srgbClr val="EF654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4" name="Line 48"/>
          <p:cNvSpPr>
            <a:spLocks noChangeShapeType="1"/>
          </p:cNvSpPr>
          <p:nvPr/>
        </p:nvSpPr>
        <p:spPr bwMode="auto">
          <a:xfrm>
            <a:off x="3597275" y="3319463"/>
            <a:ext cx="0" cy="739775"/>
          </a:xfrm>
          <a:prstGeom prst="line">
            <a:avLst/>
          </a:prstGeom>
          <a:noFill/>
          <a:ln w="15875">
            <a:solidFill>
              <a:srgbClr val="EF654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5" name="Line 49"/>
          <p:cNvSpPr>
            <a:spLocks noChangeShapeType="1"/>
          </p:cNvSpPr>
          <p:nvPr/>
        </p:nvSpPr>
        <p:spPr bwMode="auto">
          <a:xfrm flipH="1">
            <a:off x="4960938" y="3657600"/>
            <a:ext cx="304800" cy="614363"/>
          </a:xfrm>
          <a:prstGeom prst="line">
            <a:avLst/>
          </a:prstGeom>
          <a:noFill/>
          <a:ln w="15875">
            <a:solidFill>
              <a:srgbClr val="EF654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6" name="Line 50"/>
          <p:cNvSpPr>
            <a:spLocks noChangeShapeType="1"/>
          </p:cNvSpPr>
          <p:nvPr/>
        </p:nvSpPr>
        <p:spPr bwMode="auto">
          <a:xfrm>
            <a:off x="5265738" y="3657600"/>
            <a:ext cx="768350" cy="374650"/>
          </a:xfrm>
          <a:prstGeom prst="line">
            <a:avLst/>
          </a:prstGeom>
          <a:noFill/>
          <a:ln w="15875">
            <a:solidFill>
              <a:srgbClr val="EF654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7" name="Line 51"/>
          <p:cNvSpPr>
            <a:spLocks noChangeShapeType="1"/>
          </p:cNvSpPr>
          <p:nvPr/>
        </p:nvSpPr>
        <p:spPr bwMode="auto">
          <a:xfrm flipV="1">
            <a:off x="5265738" y="3109913"/>
            <a:ext cx="460375" cy="547687"/>
          </a:xfrm>
          <a:prstGeom prst="line">
            <a:avLst/>
          </a:prstGeom>
          <a:noFill/>
          <a:ln w="15875">
            <a:solidFill>
              <a:srgbClr val="EF654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4291013" y="2941638"/>
            <a:ext cx="209550" cy="1570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9" name="Freeform 53"/>
          <p:cNvSpPr/>
          <p:nvPr/>
        </p:nvSpPr>
        <p:spPr bwMode="auto">
          <a:xfrm>
            <a:off x="4173538" y="4511675"/>
            <a:ext cx="442912" cy="428625"/>
          </a:xfrm>
          <a:custGeom>
            <a:avLst/>
            <a:gdLst>
              <a:gd name="T0" fmla="*/ 140 w 279"/>
              <a:gd name="T1" fmla="*/ 270 h 270"/>
              <a:gd name="T2" fmla="*/ 0 w 279"/>
              <a:gd name="T3" fmla="*/ 0 h 270"/>
              <a:gd name="T4" fmla="*/ 279 w 279"/>
              <a:gd name="T5" fmla="*/ 0 h 270"/>
              <a:gd name="T6" fmla="*/ 140 w 279"/>
              <a:gd name="T7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9" h="270">
                <a:moveTo>
                  <a:pt x="140" y="270"/>
                </a:moveTo>
                <a:lnTo>
                  <a:pt x="0" y="0"/>
                </a:lnTo>
                <a:lnTo>
                  <a:pt x="279" y="0"/>
                </a:lnTo>
                <a:lnTo>
                  <a:pt x="140" y="2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0" name="Freeform 54"/>
          <p:cNvSpPr/>
          <p:nvPr/>
        </p:nvSpPr>
        <p:spPr bwMode="auto">
          <a:xfrm>
            <a:off x="4349750" y="4849813"/>
            <a:ext cx="90488" cy="90487"/>
          </a:xfrm>
          <a:custGeom>
            <a:avLst/>
            <a:gdLst>
              <a:gd name="T0" fmla="*/ 29 w 57"/>
              <a:gd name="T1" fmla="*/ 57 h 57"/>
              <a:gd name="T2" fmla="*/ 0 w 57"/>
              <a:gd name="T3" fmla="*/ 0 h 57"/>
              <a:gd name="T4" fmla="*/ 57 w 57"/>
              <a:gd name="T5" fmla="*/ 0 h 57"/>
              <a:gd name="T6" fmla="*/ 29 w 57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57">
                <a:moveTo>
                  <a:pt x="29" y="57"/>
                </a:moveTo>
                <a:lnTo>
                  <a:pt x="0" y="0"/>
                </a:lnTo>
                <a:lnTo>
                  <a:pt x="57" y="0"/>
                </a:lnTo>
                <a:lnTo>
                  <a:pt x="29" y="57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1" name="Freeform 55"/>
          <p:cNvSpPr/>
          <p:nvPr/>
        </p:nvSpPr>
        <p:spPr bwMode="auto">
          <a:xfrm>
            <a:off x="3776663" y="3263900"/>
            <a:ext cx="514350" cy="1247775"/>
          </a:xfrm>
          <a:custGeom>
            <a:avLst/>
            <a:gdLst>
              <a:gd name="T0" fmla="*/ 324 w 324"/>
              <a:gd name="T1" fmla="*/ 0 h 786"/>
              <a:gd name="T2" fmla="*/ 324 w 324"/>
              <a:gd name="T3" fmla="*/ 0 h 786"/>
              <a:gd name="T4" fmla="*/ 324 w 324"/>
              <a:gd name="T5" fmla="*/ 0 h 786"/>
              <a:gd name="T6" fmla="*/ 250 w 324"/>
              <a:gd name="T7" fmla="*/ 0 h 786"/>
              <a:gd name="T8" fmla="*/ 250 w 324"/>
              <a:gd name="T9" fmla="*/ 0 h 786"/>
              <a:gd name="T10" fmla="*/ 0 w 324"/>
              <a:gd name="T11" fmla="*/ 0 h 786"/>
              <a:gd name="T12" fmla="*/ 0 w 324"/>
              <a:gd name="T13" fmla="*/ 73 h 786"/>
              <a:gd name="T14" fmla="*/ 250 w 324"/>
              <a:gd name="T15" fmla="*/ 73 h 786"/>
              <a:gd name="T16" fmla="*/ 250 w 324"/>
              <a:gd name="T17" fmla="*/ 786 h 786"/>
              <a:gd name="T18" fmla="*/ 324 w 324"/>
              <a:gd name="T19" fmla="*/ 786 h 786"/>
              <a:gd name="T20" fmla="*/ 324 w 324"/>
              <a:gd name="T21" fmla="*/ 73 h 786"/>
              <a:gd name="T22" fmla="*/ 324 w 324"/>
              <a:gd name="T23" fmla="*/ 73 h 786"/>
              <a:gd name="T24" fmla="*/ 324 w 324"/>
              <a:gd name="T25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4" h="786">
                <a:moveTo>
                  <a:pt x="324" y="0"/>
                </a:moveTo>
                <a:lnTo>
                  <a:pt x="324" y="0"/>
                </a:lnTo>
                <a:lnTo>
                  <a:pt x="324" y="0"/>
                </a:lnTo>
                <a:lnTo>
                  <a:pt x="250" y="0"/>
                </a:lnTo>
                <a:lnTo>
                  <a:pt x="250" y="0"/>
                </a:lnTo>
                <a:lnTo>
                  <a:pt x="0" y="0"/>
                </a:lnTo>
                <a:lnTo>
                  <a:pt x="0" y="73"/>
                </a:lnTo>
                <a:lnTo>
                  <a:pt x="250" y="73"/>
                </a:lnTo>
                <a:lnTo>
                  <a:pt x="250" y="786"/>
                </a:lnTo>
                <a:lnTo>
                  <a:pt x="324" y="786"/>
                </a:lnTo>
                <a:lnTo>
                  <a:pt x="324" y="73"/>
                </a:lnTo>
                <a:lnTo>
                  <a:pt x="324" y="73"/>
                </a:lnTo>
                <a:lnTo>
                  <a:pt x="324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2" name="Freeform 56"/>
          <p:cNvSpPr/>
          <p:nvPr/>
        </p:nvSpPr>
        <p:spPr bwMode="auto">
          <a:xfrm>
            <a:off x="4500563" y="3600450"/>
            <a:ext cx="460375" cy="911225"/>
          </a:xfrm>
          <a:custGeom>
            <a:avLst/>
            <a:gdLst>
              <a:gd name="T0" fmla="*/ 290 w 290"/>
              <a:gd name="T1" fmla="*/ 0 h 574"/>
              <a:gd name="T2" fmla="*/ 73 w 290"/>
              <a:gd name="T3" fmla="*/ 0 h 574"/>
              <a:gd name="T4" fmla="*/ 0 w 290"/>
              <a:gd name="T5" fmla="*/ 0 h 574"/>
              <a:gd name="T6" fmla="*/ 0 w 290"/>
              <a:gd name="T7" fmla="*/ 74 h 574"/>
              <a:gd name="T8" fmla="*/ 0 w 290"/>
              <a:gd name="T9" fmla="*/ 574 h 574"/>
              <a:gd name="T10" fmla="*/ 73 w 290"/>
              <a:gd name="T11" fmla="*/ 574 h 574"/>
              <a:gd name="T12" fmla="*/ 73 w 290"/>
              <a:gd name="T13" fmla="*/ 74 h 574"/>
              <a:gd name="T14" fmla="*/ 290 w 290"/>
              <a:gd name="T15" fmla="*/ 74 h 574"/>
              <a:gd name="T16" fmla="*/ 290 w 290"/>
              <a:gd name="T17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" h="574">
                <a:moveTo>
                  <a:pt x="290" y="0"/>
                </a:moveTo>
                <a:lnTo>
                  <a:pt x="73" y="0"/>
                </a:lnTo>
                <a:lnTo>
                  <a:pt x="0" y="0"/>
                </a:lnTo>
                <a:lnTo>
                  <a:pt x="0" y="74"/>
                </a:lnTo>
                <a:lnTo>
                  <a:pt x="0" y="574"/>
                </a:lnTo>
                <a:lnTo>
                  <a:pt x="73" y="574"/>
                </a:lnTo>
                <a:lnTo>
                  <a:pt x="73" y="74"/>
                </a:lnTo>
                <a:lnTo>
                  <a:pt x="290" y="74"/>
                </a:lnTo>
                <a:lnTo>
                  <a:pt x="290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3" name="Oval 57"/>
          <p:cNvSpPr>
            <a:spLocks noChangeArrowheads="1"/>
          </p:cNvSpPr>
          <p:nvPr/>
        </p:nvSpPr>
        <p:spPr bwMode="auto">
          <a:xfrm>
            <a:off x="3363913" y="3087688"/>
            <a:ext cx="465137" cy="465137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4" name="Oval 58"/>
          <p:cNvSpPr>
            <a:spLocks noChangeArrowheads="1"/>
          </p:cNvSpPr>
          <p:nvPr/>
        </p:nvSpPr>
        <p:spPr bwMode="auto">
          <a:xfrm>
            <a:off x="3289300" y="3751263"/>
            <a:ext cx="614363" cy="611187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5" name="Oval 59"/>
          <p:cNvSpPr>
            <a:spLocks noChangeArrowheads="1"/>
          </p:cNvSpPr>
          <p:nvPr/>
        </p:nvSpPr>
        <p:spPr bwMode="auto">
          <a:xfrm>
            <a:off x="2678113" y="3575050"/>
            <a:ext cx="423862" cy="423863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6" name="Oval 60"/>
          <p:cNvSpPr>
            <a:spLocks noChangeArrowheads="1"/>
          </p:cNvSpPr>
          <p:nvPr/>
        </p:nvSpPr>
        <p:spPr bwMode="auto">
          <a:xfrm>
            <a:off x="2801938" y="2900363"/>
            <a:ext cx="423862" cy="419100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7" name="Oval 61"/>
          <p:cNvSpPr>
            <a:spLocks noChangeArrowheads="1"/>
          </p:cNvSpPr>
          <p:nvPr/>
        </p:nvSpPr>
        <p:spPr bwMode="auto">
          <a:xfrm>
            <a:off x="3829050" y="1838325"/>
            <a:ext cx="1131888" cy="11366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8" name="Oval 62"/>
          <p:cNvSpPr>
            <a:spLocks noChangeArrowheads="1"/>
          </p:cNvSpPr>
          <p:nvPr/>
        </p:nvSpPr>
        <p:spPr bwMode="auto">
          <a:xfrm>
            <a:off x="4965700" y="1328738"/>
            <a:ext cx="760413" cy="7572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9" name="Oval 63"/>
          <p:cNvSpPr>
            <a:spLocks noChangeArrowheads="1"/>
          </p:cNvSpPr>
          <p:nvPr/>
        </p:nvSpPr>
        <p:spPr bwMode="auto">
          <a:xfrm>
            <a:off x="2865438" y="2176463"/>
            <a:ext cx="581025" cy="581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0" name="Oval 64"/>
          <p:cNvSpPr>
            <a:spLocks noChangeArrowheads="1"/>
          </p:cNvSpPr>
          <p:nvPr/>
        </p:nvSpPr>
        <p:spPr bwMode="auto">
          <a:xfrm>
            <a:off x="3490913" y="1417638"/>
            <a:ext cx="488950" cy="4873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1" name="Oval 65"/>
          <p:cNvSpPr>
            <a:spLocks noChangeArrowheads="1"/>
          </p:cNvSpPr>
          <p:nvPr/>
        </p:nvSpPr>
        <p:spPr bwMode="auto">
          <a:xfrm>
            <a:off x="5089525" y="2363788"/>
            <a:ext cx="430213" cy="4302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2" name="Oval 66"/>
          <p:cNvSpPr>
            <a:spLocks noChangeArrowheads="1"/>
          </p:cNvSpPr>
          <p:nvPr/>
        </p:nvSpPr>
        <p:spPr bwMode="auto">
          <a:xfrm>
            <a:off x="5508625" y="2892425"/>
            <a:ext cx="431800" cy="434975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3" name="Oval 67"/>
          <p:cNvSpPr>
            <a:spLocks noChangeArrowheads="1"/>
          </p:cNvSpPr>
          <p:nvPr/>
        </p:nvSpPr>
        <p:spPr bwMode="auto">
          <a:xfrm>
            <a:off x="4748213" y="4059238"/>
            <a:ext cx="430212" cy="430212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4" name="Oval 68"/>
          <p:cNvSpPr>
            <a:spLocks noChangeArrowheads="1"/>
          </p:cNvSpPr>
          <p:nvPr/>
        </p:nvSpPr>
        <p:spPr bwMode="auto">
          <a:xfrm>
            <a:off x="5734050" y="3732213"/>
            <a:ext cx="603250" cy="603250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5" name="Oval 69"/>
          <p:cNvSpPr>
            <a:spLocks noChangeArrowheads="1"/>
          </p:cNvSpPr>
          <p:nvPr/>
        </p:nvSpPr>
        <p:spPr bwMode="auto">
          <a:xfrm>
            <a:off x="4902200" y="3297238"/>
            <a:ext cx="722313" cy="723900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6" name="Freeform 70"/>
          <p:cNvSpPr>
            <a:spLocks noEditPoints="1"/>
          </p:cNvSpPr>
          <p:nvPr/>
        </p:nvSpPr>
        <p:spPr bwMode="auto">
          <a:xfrm>
            <a:off x="2992438" y="2322513"/>
            <a:ext cx="327025" cy="311150"/>
          </a:xfrm>
          <a:custGeom>
            <a:avLst/>
            <a:gdLst>
              <a:gd name="T0" fmla="*/ 75 w 87"/>
              <a:gd name="T1" fmla="*/ 11 h 83"/>
              <a:gd name="T2" fmla="*/ 48 w 87"/>
              <a:gd name="T3" fmla="*/ 0 h 83"/>
              <a:gd name="T4" fmla="*/ 46 w 87"/>
              <a:gd name="T5" fmla="*/ 2 h 83"/>
              <a:gd name="T6" fmla="*/ 46 w 87"/>
              <a:gd name="T7" fmla="*/ 38 h 83"/>
              <a:gd name="T8" fmla="*/ 48 w 87"/>
              <a:gd name="T9" fmla="*/ 40 h 83"/>
              <a:gd name="T10" fmla="*/ 79 w 87"/>
              <a:gd name="T11" fmla="*/ 58 h 83"/>
              <a:gd name="T12" fmla="*/ 81 w 87"/>
              <a:gd name="T13" fmla="*/ 57 h 83"/>
              <a:gd name="T14" fmla="*/ 85 w 87"/>
              <a:gd name="T15" fmla="*/ 48 h 83"/>
              <a:gd name="T16" fmla="*/ 87 w 87"/>
              <a:gd name="T17" fmla="*/ 38 h 83"/>
              <a:gd name="T18" fmla="*/ 75 w 87"/>
              <a:gd name="T19" fmla="*/ 11 h 83"/>
              <a:gd name="T20" fmla="*/ 81 w 87"/>
              <a:gd name="T21" fmla="*/ 47 h 83"/>
              <a:gd name="T22" fmla="*/ 81 w 87"/>
              <a:gd name="T23" fmla="*/ 47 h 83"/>
              <a:gd name="T24" fmla="*/ 79 w 87"/>
              <a:gd name="T25" fmla="*/ 53 h 83"/>
              <a:gd name="T26" fmla="*/ 50 w 87"/>
              <a:gd name="T27" fmla="*/ 37 h 83"/>
              <a:gd name="T28" fmla="*/ 50 w 87"/>
              <a:gd name="T29" fmla="*/ 4 h 83"/>
              <a:gd name="T30" fmla="*/ 73 w 87"/>
              <a:gd name="T31" fmla="*/ 14 h 83"/>
              <a:gd name="T32" fmla="*/ 83 w 87"/>
              <a:gd name="T33" fmla="*/ 38 h 83"/>
              <a:gd name="T34" fmla="*/ 81 w 87"/>
              <a:gd name="T35" fmla="*/ 47 h 83"/>
              <a:gd name="T36" fmla="*/ 43 w 87"/>
              <a:gd name="T37" fmla="*/ 41 h 83"/>
              <a:gd name="T38" fmla="*/ 43 w 87"/>
              <a:gd name="T39" fmla="*/ 41 h 83"/>
              <a:gd name="T40" fmla="*/ 43 w 87"/>
              <a:gd name="T41" fmla="*/ 7 h 83"/>
              <a:gd name="T42" fmla="*/ 40 w 87"/>
              <a:gd name="T43" fmla="*/ 4 h 83"/>
              <a:gd name="T44" fmla="*/ 12 w 87"/>
              <a:gd name="T45" fmla="*/ 15 h 83"/>
              <a:gd name="T46" fmla="*/ 12 w 87"/>
              <a:gd name="T47" fmla="*/ 15 h 83"/>
              <a:gd name="T48" fmla="*/ 12 w 87"/>
              <a:gd name="T49" fmla="*/ 15 h 83"/>
              <a:gd name="T50" fmla="*/ 0 w 87"/>
              <a:gd name="T51" fmla="*/ 43 h 83"/>
              <a:gd name="T52" fmla="*/ 12 w 87"/>
              <a:gd name="T53" fmla="*/ 71 h 83"/>
              <a:gd name="T54" fmla="*/ 12 w 87"/>
              <a:gd name="T55" fmla="*/ 71 h 83"/>
              <a:gd name="T56" fmla="*/ 40 w 87"/>
              <a:gd name="T57" fmla="*/ 83 h 83"/>
              <a:gd name="T58" fmla="*/ 59 w 87"/>
              <a:gd name="T59" fmla="*/ 78 h 83"/>
              <a:gd name="T60" fmla="*/ 59 w 87"/>
              <a:gd name="T61" fmla="*/ 77 h 83"/>
              <a:gd name="T62" fmla="*/ 74 w 87"/>
              <a:gd name="T63" fmla="*/ 63 h 83"/>
              <a:gd name="T64" fmla="*/ 74 w 87"/>
              <a:gd name="T65" fmla="*/ 63 h 83"/>
              <a:gd name="T66" fmla="*/ 73 w 87"/>
              <a:gd name="T67" fmla="*/ 58 h 83"/>
              <a:gd name="T68" fmla="*/ 43 w 87"/>
              <a:gd name="T69" fmla="*/ 41 h 83"/>
              <a:gd name="T70" fmla="*/ 56 w 87"/>
              <a:gd name="T71" fmla="*/ 72 h 83"/>
              <a:gd name="T72" fmla="*/ 56 w 87"/>
              <a:gd name="T73" fmla="*/ 72 h 83"/>
              <a:gd name="T74" fmla="*/ 56 w 87"/>
              <a:gd name="T75" fmla="*/ 72 h 83"/>
              <a:gd name="T76" fmla="*/ 40 w 87"/>
              <a:gd name="T77" fmla="*/ 76 h 83"/>
              <a:gd name="T78" fmla="*/ 16 w 87"/>
              <a:gd name="T79" fmla="*/ 66 h 83"/>
              <a:gd name="T80" fmla="*/ 16 w 87"/>
              <a:gd name="T81" fmla="*/ 66 h 83"/>
              <a:gd name="T82" fmla="*/ 7 w 87"/>
              <a:gd name="T83" fmla="*/ 43 h 83"/>
              <a:gd name="T84" fmla="*/ 16 w 87"/>
              <a:gd name="T85" fmla="*/ 20 h 83"/>
              <a:gd name="T86" fmla="*/ 36 w 87"/>
              <a:gd name="T87" fmla="*/ 11 h 83"/>
              <a:gd name="T88" fmla="*/ 36 w 87"/>
              <a:gd name="T89" fmla="*/ 43 h 83"/>
              <a:gd name="T90" fmla="*/ 38 w 87"/>
              <a:gd name="T91" fmla="*/ 46 h 83"/>
              <a:gd name="T92" fmla="*/ 66 w 87"/>
              <a:gd name="T93" fmla="*/ 62 h 83"/>
              <a:gd name="T94" fmla="*/ 56 w 87"/>
              <a:gd name="T95" fmla="*/ 7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" h="83">
                <a:moveTo>
                  <a:pt x="75" y="11"/>
                </a:moveTo>
                <a:cubicBezTo>
                  <a:pt x="69" y="4"/>
                  <a:pt x="59" y="0"/>
                  <a:pt x="48" y="0"/>
                </a:cubicBezTo>
                <a:cubicBezTo>
                  <a:pt x="47" y="0"/>
                  <a:pt x="46" y="1"/>
                  <a:pt x="46" y="2"/>
                </a:cubicBezTo>
                <a:cubicBezTo>
                  <a:pt x="46" y="38"/>
                  <a:pt x="46" y="38"/>
                  <a:pt x="46" y="38"/>
                </a:cubicBezTo>
                <a:cubicBezTo>
                  <a:pt x="46" y="39"/>
                  <a:pt x="47" y="40"/>
                  <a:pt x="48" y="40"/>
                </a:cubicBezTo>
                <a:cubicBezTo>
                  <a:pt x="79" y="58"/>
                  <a:pt x="79" y="58"/>
                  <a:pt x="79" y="58"/>
                </a:cubicBezTo>
                <a:cubicBezTo>
                  <a:pt x="80" y="58"/>
                  <a:pt x="81" y="58"/>
                  <a:pt x="81" y="57"/>
                </a:cubicBezTo>
                <a:cubicBezTo>
                  <a:pt x="83" y="54"/>
                  <a:pt x="84" y="51"/>
                  <a:pt x="85" y="48"/>
                </a:cubicBezTo>
                <a:cubicBezTo>
                  <a:pt x="86" y="45"/>
                  <a:pt x="87" y="41"/>
                  <a:pt x="87" y="38"/>
                </a:cubicBezTo>
                <a:cubicBezTo>
                  <a:pt x="87" y="28"/>
                  <a:pt x="82" y="18"/>
                  <a:pt x="75" y="11"/>
                </a:cubicBezTo>
                <a:close/>
                <a:moveTo>
                  <a:pt x="81" y="47"/>
                </a:moveTo>
                <a:cubicBezTo>
                  <a:pt x="81" y="47"/>
                  <a:pt x="81" y="47"/>
                  <a:pt x="81" y="47"/>
                </a:cubicBezTo>
                <a:cubicBezTo>
                  <a:pt x="81" y="49"/>
                  <a:pt x="80" y="51"/>
                  <a:pt x="79" y="53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4"/>
                  <a:pt x="50" y="4"/>
                  <a:pt x="50" y="4"/>
                </a:cubicBezTo>
                <a:cubicBezTo>
                  <a:pt x="59" y="5"/>
                  <a:pt x="67" y="8"/>
                  <a:pt x="73" y="14"/>
                </a:cubicBezTo>
                <a:cubicBezTo>
                  <a:pt x="79" y="20"/>
                  <a:pt x="83" y="29"/>
                  <a:pt x="83" y="38"/>
                </a:cubicBezTo>
                <a:cubicBezTo>
                  <a:pt x="83" y="41"/>
                  <a:pt x="82" y="44"/>
                  <a:pt x="81" y="47"/>
                </a:cubicBezTo>
                <a:close/>
                <a:moveTo>
                  <a:pt x="43" y="41"/>
                </a:moveTo>
                <a:cubicBezTo>
                  <a:pt x="43" y="41"/>
                  <a:pt x="43" y="41"/>
                  <a:pt x="43" y="41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5"/>
                  <a:pt x="41" y="4"/>
                  <a:pt x="40" y="4"/>
                </a:cubicBezTo>
                <a:cubicBezTo>
                  <a:pt x="29" y="4"/>
                  <a:pt x="19" y="8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5" y="22"/>
                  <a:pt x="0" y="32"/>
                  <a:pt x="0" y="43"/>
                </a:cubicBezTo>
                <a:cubicBezTo>
                  <a:pt x="0" y="54"/>
                  <a:pt x="5" y="64"/>
                  <a:pt x="12" y="71"/>
                </a:cubicBezTo>
                <a:cubicBezTo>
                  <a:pt x="12" y="71"/>
                  <a:pt x="12" y="71"/>
                  <a:pt x="12" y="71"/>
                </a:cubicBezTo>
                <a:cubicBezTo>
                  <a:pt x="19" y="78"/>
                  <a:pt x="29" y="83"/>
                  <a:pt x="40" y="83"/>
                </a:cubicBezTo>
                <a:cubicBezTo>
                  <a:pt x="47" y="83"/>
                  <a:pt x="53" y="81"/>
                  <a:pt x="59" y="78"/>
                </a:cubicBezTo>
                <a:cubicBezTo>
                  <a:pt x="59" y="77"/>
                  <a:pt x="59" y="77"/>
                  <a:pt x="59" y="77"/>
                </a:cubicBezTo>
                <a:cubicBezTo>
                  <a:pt x="65" y="74"/>
                  <a:pt x="70" y="69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5" y="61"/>
                  <a:pt x="74" y="59"/>
                  <a:pt x="73" y="58"/>
                </a:cubicBezTo>
                <a:cubicBezTo>
                  <a:pt x="43" y="41"/>
                  <a:pt x="43" y="41"/>
                  <a:pt x="43" y="41"/>
                </a:cubicBezTo>
                <a:close/>
                <a:moveTo>
                  <a:pt x="56" y="72"/>
                </a:moveTo>
                <a:cubicBezTo>
                  <a:pt x="56" y="72"/>
                  <a:pt x="56" y="72"/>
                  <a:pt x="56" y="72"/>
                </a:cubicBezTo>
                <a:cubicBezTo>
                  <a:pt x="56" y="72"/>
                  <a:pt x="56" y="72"/>
                  <a:pt x="56" y="72"/>
                </a:cubicBezTo>
                <a:cubicBezTo>
                  <a:pt x="51" y="74"/>
                  <a:pt x="45" y="76"/>
                  <a:pt x="40" y="76"/>
                </a:cubicBezTo>
                <a:cubicBezTo>
                  <a:pt x="31" y="76"/>
                  <a:pt x="22" y="72"/>
                  <a:pt x="16" y="66"/>
                </a:cubicBezTo>
                <a:cubicBezTo>
                  <a:pt x="16" y="66"/>
                  <a:pt x="16" y="66"/>
                  <a:pt x="16" y="66"/>
                </a:cubicBezTo>
                <a:cubicBezTo>
                  <a:pt x="10" y="60"/>
                  <a:pt x="7" y="52"/>
                  <a:pt x="7" y="43"/>
                </a:cubicBezTo>
                <a:cubicBezTo>
                  <a:pt x="7" y="34"/>
                  <a:pt x="10" y="26"/>
                  <a:pt x="16" y="20"/>
                </a:cubicBezTo>
                <a:cubicBezTo>
                  <a:pt x="22" y="15"/>
                  <a:pt x="29" y="11"/>
                  <a:pt x="36" y="11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5"/>
                  <a:pt x="37" y="46"/>
                  <a:pt x="38" y="46"/>
                </a:cubicBezTo>
                <a:cubicBezTo>
                  <a:pt x="66" y="62"/>
                  <a:pt x="66" y="62"/>
                  <a:pt x="66" y="62"/>
                </a:cubicBezTo>
                <a:cubicBezTo>
                  <a:pt x="63" y="66"/>
                  <a:pt x="60" y="69"/>
                  <a:pt x="56" y="72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7" name="Freeform 71"/>
          <p:cNvSpPr>
            <a:spLocks noEditPoints="1"/>
          </p:cNvSpPr>
          <p:nvPr/>
        </p:nvSpPr>
        <p:spPr bwMode="auto">
          <a:xfrm>
            <a:off x="3622675" y="1552575"/>
            <a:ext cx="206375" cy="217488"/>
          </a:xfrm>
          <a:custGeom>
            <a:avLst/>
            <a:gdLst>
              <a:gd name="T0" fmla="*/ 45 w 55"/>
              <a:gd name="T1" fmla="*/ 38 h 58"/>
              <a:gd name="T2" fmla="*/ 52 w 55"/>
              <a:gd name="T3" fmla="*/ 41 h 58"/>
              <a:gd name="T4" fmla="*/ 52 w 55"/>
              <a:gd name="T5" fmla="*/ 41 h 58"/>
              <a:gd name="T6" fmla="*/ 55 w 55"/>
              <a:gd name="T7" fmla="*/ 48 h 58"/>
              <a:gd name="T8" fmla="*/ 45 w 55"/>
              <a:gd name="T9" fmla="*/ 58 h 58"/>
              <a:gd name="T10" fmla="*/ 34 w 55"/>
              <a:gd name="T11" fmla="*/ 48 h 58"/>
              <a:gd name="T12" fmla="*/ 35 w 55"/>
              <a:gd name="T13" fmla="*/ 45 h 58"/>
              <a:gd name="T14" fmla="*/ 24 w 55"/>
              <a:gd name="T15" fmla="*/ 38 h 58"/>
              <a:gd name="T16" fmla="*/ 24 w 55"/>
              <a:gd name="T17" fmla="*/ 39 h 58"/>
              <a:gd name="T18" fmla="*/ 24 w 55"/>
              <a:gd name="T19" fmla="*/ 39 h 58"/>
              <a:gd name="T20" fmla="*/ 14 w 55"/>
              <a:gd name="T21" fmla="*/ 43 h 58"/>
              <a:gd name="T22" fmla="*/ 0 w 55"/>
              <a:gd name="T23" fmla="*/ 29 h 58"/>
              <a:gd name="T24" fmla="*/ 14 w 55"/>
              <a:gd name="T25" fmla="*/ 15 h 58"/>
              <a:gd name="T26" fmla="*/ 24 w 55"/>
              <a:gd name="T27" fmla="*/ 19 h 58"/>
              <a:gd name="T28" fmla="*/ 24 w 55"/>
              <a:gd name="T29" fmla="*/ 19 h 58"/>
              <a:gd name="T30" fmla="*/ 24 w 55"/>
              <a:gd name="T31" fmla="*/ 19 h 58"/>
              <a:gd name="T32" fmla="*/ 24 w 55"/>
              <a:gd name="T33" fmla="*/ 20 h 58"/>
              <a:gd name="T34" fmla="*/ 35 w 55"/>
              <a:gd name="T35" fmla="*/ 13 h 58"/>
              <a:gd name="T36" fmla="*/ 34 w 55"/>
              <a:gd name="T37" fmla="*/ 10 h 58"/>
              <a:gd name="T38" fmla="*/ 45 w 55"/>
              <a:gd name="T39" fmla="*/ 0 h 58"/>
              <a:gd name="T40" fmla="*/ 55 w 55"/>
              <a:gd name="T41" fmla="*/ 10 h 58"/>
              <a:gd name="T42" fmla="*/ 45 w 55"/>
              <a:gd name="T43" fmla="*/ 20 h 58"/>
              <a:gd name="T44" fmla="*/ 37 w 55"/>
              <a:gd name="T45" fmla="*/ 17 h 58"/>
              <a:gd name="T46" fmla="*/ 37 w 55"/>
              <a:gd name="T47" fmla="*/ 17 h 58"/>
              <a:gd name="T48" fmla="*/ 27 w 55"/>
              <a:gd name="T49" fmla="*/ 23 h 58"/>
              <a:gd name="T50" fmla="*/ 28 w 55"/>
              <a:gd name="T51" fmla="*/ 29 h 58"/>
              <a:gd name="T52" fmla="*/ 27 w 55"/>
              <a:gd name="T53" fmla="*/ 34 h 58"/>
              <a:gd name="T54" fmla="*/ 37 w 55"/>
              <a:gd name="T55" fmla="*/ 41 h 58"/>
              <a:gd name="T56" fmla="*/ 37 w 55"/>
              <a:gd name="T57" fmla="*/ 41 h 58"/>
              <a:gd name="T58" fmla="*/ 37 w 55"/>
              <a:gd name="T59" fmla="*/ 41 h 58"/>
              <a:gd name="T60" fmla="*/ 37 w 55"/>
              <a:gd name="T61" fmla="*/ 41 h 58"/>
              <a:gd name="T62" fmla="*/ 45 w 55"/>
              <a:gd name="T63" fmla="*/ 38 h 58"/>
              <a:gd name="T64" fmla="*/ 49 w 55"/>
              <a:gd name="T65" fmla="*/ 44 h 58"/>
              <a:gd name="T66" fmla="*/ 49 w 55"/>
              <a:gd name="T67" fmla="*/ 44 h 58"/>
              <a:gd name="T68" fmla="*/ 45 w 55"/>
              <a:gd name="T69" fmla="*/ 42 h 58"/>
              <a:gd name="T70" fmla="*/ 41 w 55"/>
              <a:gd name="T71" fmla="*/ 44 h 58"/>
              <a:gd name="T72" fmla="*/ 41 w 55"/>
              <a:gd name="T73" fmla="*/ 44 h 58"/>
              <a:gd name="T74" fmla="*/ 39 w 55"/>
              <a:gd name="T75" fmla="*/ 48 h 58"/>
              <a:gd name="T76" fmla="*/ 45 w 55"/>
              <a:gd name="T77" fmla="*/ 53 h 58"/>
              <a:gd name="T78" fmla="*/ 50 w 55"/>
              <a:gd name="T79" fmla="*/ 48 h 58"/>
              <a:gd name="T80" fmla="*/ 49 w 55"/>
              <a:gd name="T81" fmla="*/ 44 h 58"/>
              <a:gd name="T82" fmla="*/ 49 w 55"/>
              <a:gd name="T83" fmla="*/ 44 h 58"/>
              <a:gd name="T84" fmla="*/ 21 w 55"/>
              <a:gd name="T85" fmla="*/ 22 h 58"/>
              <a:gd name="T86" fmla="*/ 21 w 55"/>
              <a:gd name="T87" fmla="*/ 22 h 58"/>
              <a:gd name="T88" fmla="*/ 14 w 55"/>
              <a:gd name="T89" fmla="*/ 20 h 58"/>
              <a:gd name="T90" fmla="*/ 5 w 55"/>
              <a:gd name="T91" fmla="*/ 29 h 58"/>
              <a:gd name="T92" fmla="*/ 14 w 55"/>
              <a:gd name="T93" fmla="*/ 38 h 58"/>
              <a:gd name="T94" fmla="*/ 21 w 55"/>
              <a:gd name="T95" fmla="*/ 36 h 58"/>
              <a:gd name="T96" fmla="*/ 21 w 55"/>
              <a:gd name="T97" fmla="*/ 35 h 58"/>
              <a:gd name="T98" fmla="*/ 23 w 55"/>
              <a:gd name="T99" fmla="*/ 29 h 58"/>
              <a:gd name="T100" fmla="*/ 21 w 55"/>
              <a:gd name="T101" fmla="*/ 22 h 58"/>
              <a:gd name="T102" fmla="*/ 21 w 55"/>
              <a:gd name="T103" fmla="*/ 22 h 58"/>
              <a:gd name="T104" fmla="*/ 45 w 55"/>
              <a:gd name="T105" fmla="*/ 4 h 58"/>
              <a:gd name="T106" fmla="*/ 45 w 55"/>
              <a:gd name="T107" fmla="*/ 4 h 58"/>
              <a:gd name="T108" fmla="*/ 39 w 55"/>
              <a:gd name="T109" fmla="*/ 10 h 58"/>
              <a:gd name="T110" fmla="*/ 40 w 55"/>
              <a:gd name="T111" fmla="*/ 13 h 58"/>
              <a:gd name="T112" fmla="*/ 40 w 55"/>
              <a:gd name="T113" fmla="*/ 13 h 58"/>
              <a:gd name="T114" fmla="*/ 40 w 55"/>
              <a:gd name="T115" fmla="*/ 13 h 58"/>
              <a:gd name="T116" fmla="*/ 40 w 55"/>
              <a:gd name="T117" fmla="*/ 14 h 58"/>
              <a:gd name="T118" fmla="*/ 41 w 55"/>
              <a:gd name="T119" fmla="*/ 14 h 58"/>
              <a:gd name="T120" fmla="*/ 45 w 55"/>
              <a:gd name="T121" fmla="*/ 16 h 58"/>
              <a:gd name="T122" fmla="*/ 50 w 55"/>
              <a:gd name="T123" fmla="*/ 10 h 58"/>
              <a:gd name="T124" fmla="*/ 45 w 55"/>
              <a:gd name="T125" fmla="*/ 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" h="58">
                <a:moveTo>
                  <a:pt x="45" y="38"/>
                </a:moveTo>
                <a:cubicBezTo>
                  <a:pt x="47" y="38"/>
                  <a:pt x="50" y="39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4" y="42"/>
                  <a:pt x="55" y="45"/>
                  <a:pt x="55" y="48"/>
                </a:cubicBezTo>
                <a:cubicBezTo>
                  <a:pt x="55" y="53"/>
                  <a:pt x="50" y="58"/>
                  <a:pt x="45" y="58"/>
                </a:cubicBezTo>
                <a:cubicBezTo>
                  <a:pt x="39" y="58"/>
                  <a:pt x="34" y="53"/>
                  <a:pt x="34" y="48"/>
                </a:cubicBezTo>
                <a:cubicBezTo>
                  <a:pt x="34" y="47"/>
                  <a:pt x="35" y="46"/>
                  <a:pt x="35" y="4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1" y="41"/>
                  <a:pt x="18" y="43"/>
                  <a:pt x="14" y="43"/>
                </a:cubicBezTo>
                <a:cubicBezTo>
                  <a:pt x="6" y="43"/>
                  <a:pt x="0" y="36"/>
                  <a:pt x="0" y="29"/>
                </a:cubicBezTo>
                <a:cubicBezTo>
                  <a:pt x="0" y="21"/>
                  <a:pt x="6" y="15"/>
                  <a:pt x="14" y="15"/>
                </a:cubicBezTo>
                <a:cubicBezTo>
                  <a:pt x="18" y="15"/>
                  <a:pt x="21" y="17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20"/>
                  <a:pt x="24" y="20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4" y="11"/>
                  <a:pt x="34" y="10"/>
                </a:cubicBezTo>
                <a:cubicBezTo>
                  <a:pt x="34" y="4"/>
                  <a:pt x="39" y="0"/>
                  <a:pt x="45" y="0"/>
                </a:cubicBezTo>
                <a:cubicBezTo>
                  <a:pt x="50" y="0"/>
                  <a:pt x="55" y="4"/>
                  <a:pt x="55" y="10"/>
                </a:cubicBezTo>
                <a:cubicBezTo>
                  <a:pt x="55" y="16"/>
                  <a:pt x="50" y="20"/>
                  <a:pt x="45" y="20"/>
                </a:cubicBezTo>
                <a:cubicBezTo>
                  <a:pt x="42" y="20"/>
                  <a:pt x="39" y="19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5"/>
                  <a:pt x="28" y="27"/>
                  <a:pt x="28" y="29"/>
                </a:cubicBezTo>
                <a:cubicBezTo>
                  <a:pt x="28" y="31"/>
                  <a:pt x="27" y="33"/>
                  <a:pt x="27" y="34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9" y="39"/>
                  <a:pt x="42" y="38"/>
                  <a:pt x="45" y="38"/>
                </a:cubicBezTo>
                <a:close/>
                <a:moveTo>
                  <a:pt x="49" y="44"/>
                </a:moveTo>
                <a:cubicBezTo>
                  <a:pt x="49" y="44"/>
                  <a:pt x="49" y="44"/>
                  <a:pt x="49" y="44"/>
                </a:cubicBezTo>
                <a:cubicBezTo>
                  <a:pt x="48" y="43"/>
                  <a:pt x="46" y="42"/>
                  <a:pt x="45" y="42"/>
                </a:cubicBezTo>
                <a:cubicBezTo>
                  <a:pt x="43" y="42"/>
                  <a:pt x="42" y="43"/>
                  <a:pt x="41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0" y="45"/>
                  <a:pt x="39" y="46"/>
                  <a:pt x="39" y="48"/>
                </a:cubicBezTo>
                <a:cubicBezTo>
                  <a:pt x="39" y="51"/>
                  <a:pt x="41" y="53"/>
                  <a:pt x="45" y="53"/>
                </a:cubicBezTo>
                <a:cubicBezTo>
                  <a:pt x="48" y="53"/>
                  <a:pt x="50" y="51"/>
                  <a:pt x="50" y="48"/>
                </a:cubicBezTo>
                <a:cubicBezTo>
                  <a:pt x="50" y="46"/>
                  <a:pt x="50" y="45"/>
                  <a:pt x="49" y="44"/>
                </a:cubicBezTo>
                <a:cubicBezTo>
                  <a:pt x="49" y="44"/>
                  <a:pt x="49" y="44"/>
                  <a:pt x="49" y="44"/>
                </a:cubicBezTo>
                <a:close/>
                <a:moveTo>
                  <a:pt x="21" y="22"/>
                </a:moveTo>
                <a:cubicBezTo>
                  <a:pt x="21" y="22"/>
                  <a:pt x="21" y="22"/>
                  <a:pt x="21" y="22"/>
                </a:cubicBezTo>
                <a:cubicBezTo>
                  <a:pt x="19" y="21"/>
                  <a:pt x="17" y="20"/>
                  <a:pt x="14" y="20"/>
                </a:cubicBezTo>
                <a:cubicBezTo>
                  <a:pt x="9" y="20"/>
                  <a:pt x="5" y="24"/>
                  <a:pt x="5" y="29"/>
                </a:cubicBezTo>
                <a:cubicBezTo>
                  <a:pt x="5" y="34"/>
                  <a:pt x="9" y="38"/>
                  <a:pt x="14" y="38"/>
                </a:cubicBezTo>
                <a:cubicBezTo>
                  <a:pt x="17" y="38"/>
                  <a:pt x="19" y="37"/>
                  <a:pt x="21" y="36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4"/>
                  <a:pt x="23" y="31"/>
                  <a:pt x="23" y="29"/>
                </a:cubicBezTo>
                <a:cubicBezTo>
                  <a:pt x="23" y="26"/>
                  <a:pt x="22" y="24"/>
                  <a:pt x="21" y="22"/>
                </a:cubicBezTo>
                <a:cubicBezTo>
                  <a:pt x="21" y="22"/>
                  <a:pt x="21" y="22"/>
                  <a:pt x="21" y="22"/>
                </a:cubicBezTo>
                <a:close/>
                <a:moveTo>
                  <a:pt x="45" y="4"/>
                </a:moveTo>
                <a:cubicBezTo>
                  <a:pt x="45" y="4"/>
                  <a:pt x="45" y="4"/>
                  <a:pt x="45" y="4"/>
                </a:cubicBezTo>
                <a:cubicBezTo>
                  <a:pt x="41" y="4"/>
                  <a:pt x="39" y="7"/>
                  <a:pt x="39" y="10"/>
                </a:cubicBezTo>
                <a:cubicBezTo>
                  <a:pt x="39" y="11"/>
                  <a:pt x="39" y="12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4"/>
                  <a:pt x="40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3" y="16"/>
                  <a:pt x="45" y="16"/>
                </a:cubicBezTo>
                <a:cubicBezTo>
                  <a:pt x="48" y="16"/>
                  <a:pt x="50" y="13"/>
                  <a:pt x="50" y="10"/>
                </a:cubicBezTo>
                <a:cubicBezTo>
                  <a:pt x="50" y="7"/>
                  <a:pt x="48" y="4"/>
                  <a:pt x="45" y="4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8" name="Freeform 72"/>
          <p:cNvSpPr>
            <a:spLocks noEditPoints="1"/>
          </p:cNvSpPr>
          <p:nvPr/>
        </p:nvSpPr>
        <p:spPr bwMode="auto">
          <a:xfrm>
            <a:off x="4125913" y="2122488"/>
            <a:ext cx="539750" cy="566737"/>
          </a:xfrm>
          <a:custGeom>
            <a:avLst/>
            <a:gdLst>
              <a:gd name="T0" fmla="*/ 123 w 144"/>
              <a:gd name="T1" fmla="*/ 21 h 151"/>
              <a:gd name="T2" fmla="*/ 127 w 144"/>
              <a:gd name="T3" fmla="*/ 119 h 151"/>
              <a:gd name="T4" fmla="*/ 133 w 144"/>
              <a:gd name="T5" fmla="*/ 76 h 151"/>
              <a:gd name="T6" fmla="*/ 108 w 144"/>
              <a:gd name="T7" fmla="*/ 101 h 151"/>
              <a:gd name="T8" fmla="*/ 105 w 144"/>
              <a:gd name="T9" fmla="*/ 76 h 151"/>
              <a:gd name="T10" fmla="*/ 42 w 144"/>
              <a:gd name="T11" fmla="*/ 100 h 151"/>
              <a:gd name="T12" fmla="*/ 32 w 144"/>
              <a:gd name="T13" fmla="*/ 76 h 151"/>
              <a:gd name="T14" fmla="*/ 25 w 144"/>
              <a:gd name="T15" fmla="*/ 112 h 151"/>
              <a:gd name="T16" fmla="*/ 0 w 144"/>
              <a:gd name="T17" fmla="*/ 72 h 151"/>
              <a:gd name="T18" fmla="*/ 72 w 144"/>
              <a:gd name="T19" fmla="*/ 0 h 151"/>
              <a:gd name="T20" fmla="*/ 94 w 144"/>
              <a:gd name="T21" fmla="*/ 131 h 151"/>
              <a:gd name="T22" fmla="*/ 89 w 144"/>
              <a:gd name="T23" fmla="*/ 151 h 151"/>
              <a:gd name="T24" fmla="*/ 56 w 144"/>
              <a:gd name="T25" fmla="*/ 151 h 151"/>
              <a:gd name="T26" fmla="*/ 50 w 144"/>
              <a:gd name="T27" fmla="*/ 146 h 151"/>
              <a:gd name="T28" fmla="*/ 33 w 144"/>
              <a:gd name="T29" fmla="*/ 131 h 151"/>
              <a:gd name="T30" fmla="*/ 29 w 144"/>
              <a:gd name="T31" fmla="*/ 121 h 151"/>
              <a:gd name="T32" fmla="*/ 76 w 144"/>
              <a:gd name="T33" fmla="*/ 82 h 151"/>
              <a:gd name="T34" fmla="*/ 115 w 144"/>
              <a:gd name="T35" fmla="*/ 121 h 151"/>
              <a:gd name="T36" fmla="*/ 111 w 144"/>
              <a:gd name="T37" fmla="*/ 131 h 151"/>
              <a:gd name="T38" fmla="*/ 94 w 144"/>
              <a:gd name="T39" fmla="*/ 131 h 151"/>
              <a:gd name="T40" fmla="*/ 83 w 144"/>
              <a:gd name="T41" fmla="*/ 140 h 151"/>
              <a:gd name="T42" fmla="*/ 83 w 144"/>
              <a:gd name="T43" fmla="*/ 125 h 151"/>
              <a:gd name="T44" fmla="*/ 97 w 144"/>
              <a:gd name="T45" fmla="*/ 120 h 151"/>
              <a:gd name="T46" fmla="*/ 47 w 144"/>
              <a:gd name="T47" fmla="*/ 120 h 151"/>
              <a:gd name="T48" fmla="*/ 56 w 144"/>
              <a:gd name="T49" fmla="*/ 120 h 151"/>
              <a:gd name="T50" fmla="*/ 61 w 144"/>
              <a:gd name="T51" fmla="*/ 140 h 151"/>
              <a:gd name="T52" fmla="*/ 115 w 144"/>
              <a:gd name="T53" fmla="*/ 29 h 151"/>
              <a:gd name="T54" fmla="*/ 114 w 144"/>
              <a:gd name="T55" fmla="*/ 27 h 151"/>
              <a:gd name="T56" fmla="*/ 112 w 144"/>
              <a:gd name="T57" fmla="*/ 69 h 151"/>
              <a:gd name="T58" fmla="*/ 115 w 144"/>
              <a:gd name="T59" fmla="*/ 29 h 151"/>
              <a:gd name="T60" fmla="*/ 108 w 144"/>
              <a:gd name="T61" fmla="*/ 23 h 151"/>
              <a:gd name="T62" fmla="*/ 101 w 144"/>
              <a:gd name="T63" fmla="*/ 23 h 151"/>
              <a:gd name="T64" fmla="*/ 108 w 144"/>
              <a:gd name="T65" fmla="*/ 23 h 151"/>
              <a:gd name="T66" fmla="*/ 82 w 144"/>
              <a:gd name="T67" fmla="*/ 12 h 151"/>
              <a:gd name="T68" fmla="*/ 75 w 144"/>
              <a:gd name="T69" fmla="*/ 34 h 151"/>
              <a:gd name="T70" fmla="*/ 97 w 144"/>
              <a:gd name="T71" fmla="*/ 30 h 151"/>
              <a:gd name="T72" fmla="*/ 82 w 144"/>
              <a:gd name="T73" fmla="*/ 12 h 151"/>
              <a:gd name="T74" fmla="*/ 69 w 144"/>
              <a:gd name="T75" fmla="*/ 11 h 151"/>
              <a:gd name="T76" fmla="*/ 49 w 144"/>
              <a:gd name="T77" fmla="*/ 27 h 151"/>
              <a:gd name="T78" fmla="*/ 50 w 144"/>
              <a:gd name="T79" fmla="*/ 31 h 151"/>
              <a:gd name="T80" fmla="*/ 69 w 144"/>
              <a:gd name="T81" fmla="*/ 11 h 151"/>
              <a:gd name="T82" fmla="*/ 48 w 144"/>
              <a:gd name="T83" fmla="*/ 16 h 151"/>
              <a:gd name="T84" fmla="*/ 41 w 144"/>
              <a:gd name="T85" fmla="*/ 27 h 151"/>
              <a:gd name="T86" fmla="*/ 48 w 144"/>
              <a:gd name="T87" fmla="*/ 16 h 151"/>
              <a:gd name="T88" fmla="*/ 30 w 144"/>
              <a:gd name="T89" fmla="*/ 27 h 151"/>
              <a:gd name="T90" fmla="*/ 11 w 144"/>
              <a:gd name="T91" fmla="*/ 69 h 151"/>
              <a:gd name="T92" fmla="*/ 39 w 144"/>
              <a:gd name="T93" fmla="*/ 33 h 151"/>
              <a:gd name="T94" fmla="*/ 99 w 144"/>
              <a:gd name="T95" fmla="*/ 36 h 151"/>
              <a:gd name="T96" fmla="*/ 96 w 144"/>
              <a:gd name="T97" fmla="*/ 37 h 151"/>
              <a:gd name="T98" fmla="*/ 75 w 144"/>
              <a:gd name="T99" fmla="*/ 69 h 151"/>
              <a:gd name="T100" fmla="*/ 99 w 144"/>
              <a:gd name="T101" fmla="*/ 36 h 151"/>
              <a:gd name="T102" fmla="*/ 69 w 144"/>
              <a:gd name="T103" fmla="*/ 41 h 151"/>
              <a:gd name="T104" fmla="*/ 45 w 144"/>
              <a:gd name="T105" fmla="*/ 36 h 151"/>
              <a:gd name="T106" fmla="*/ 69 w 144"/>
              <a:gd name="T107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4" h="151">
                <a:moveTo>
                  <a:pt x="72" y="0"/>
                </a:moveTo>
                <a:cubicBezTo>
                  <a:pt x="92" y="0"/>
                  <a:pt x="110" y="8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0"/>
                  <a:pt x="138" y="106"/>
                  <a:pt x="127" y="119"/>
                </a:cubicBezTo>
                <a:cubicBezTo>
                  <a:pt x="123" y="124"/>
                  <a:pt x="114" y="117"/>
                  <a:pt x="119" y="112"/>
                </a:cubicBezTo>
                <a:cubicBezTo>
                  <a:pt x="127" y="102"/>
                  <a:pt x="132" y="89"/>
                  <a:pt x="133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2" y="85"/>
                  <a:pt x="111" y="93"/>
                  <a:pt x="108" y="101"/>
                </a:cubicBezTo>
                <a:cubicBezTo>
                  <a:pt x="107" y="106"/>
                  <a:pt x="101" y="104"/>
                  <a:pt x="102" y="100"/>
                </a:cubicBezTo>
                <a:cubicBezTo>
                  <a:pt x="104" y="93"/>
                  <a:pt x="105" y="84"/>
                  <a:pt x="105" y="76"/>
                </a:cubicBezTo>
                <a:cubicBezTo>
                  <a:pt x="78" y="76"/>
                  <a:pt x="66" y="76"/>
                  <a:pt x="39" y="76"/>
                </a:cubicBezTo>
                <a:cubicBezTo>
                  <a:pt x="39" y="84"/>
                  <a:pt x="40" y="93"/>
                  <a:pt x="42" y="100"/>
                </a:cubicBezTo>
                <a:cubicBezTo>
                  <a:pt x="43" y="105"/>
                  <a:pt x="37" y="106"/>
                  <a:pt x="35" y="101"/>
                </a:cubicBezTo>
                <a:cubicBezTo>
                  <a:pt x="33" y="93"/>
                  <a:pt x="32" y="84"/>
                  <a:pt x="32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2" y="89"/>
                  <a:pt x="17" y="102"/>
                  <a:pt x="25" y="112"/>
                </a:cubicBezTo>
                <a:cubicBezTo>
                  <a:pt x="30" y="117"/>
                  <a:pt x="21" y="124"/>
                  <a:pt x="17" y="119"/>
                </a:cubicBezTo>
                <a:cubicBezTo>
                  <a:pt x="6" y="106"/>
                  <a:pt x="0" y="90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94" y="131"/>
                </a:moveTo>
                <a:cubicBezTo>
                  <a:pt x="94" y="131"/>
                  <a:pt x="94" y="131"/>
                  <a:pt x="94" y="131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4" y="149"/>
                  <a:pt x="92" y="151"/>
                  <a:pt x="89" y="151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2" y="151"/>
                  <a:pt x="50" y="149"/>
                  <a:pt x="5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30" y="131"/>
                  <a:pt x="28" y="128"/>
                  <a:pt x="28" y="125"/>
                </a:cubicBezTo>
                <a:cubicBezTo>
                  <a:pt x="28" y="124"/>
                  <a:pt x="28" y="122"/>
                  <a:pt x="29" y="121"/>
                </a:cubicBezTo>
                <a:cubicBezTo>
                  <a:pt x="68" y="82"/>
                  <a:pt x="68" y="82"/>
                  <a:pt x="68" y="82"/>
                </a:cubicBezTo>
                <a:cubicBezTo>
                  <a:pt x="70" y="80"/>
                  <a:pt x="74" y="80"/>
                  <a:pt x="76" y="82"/>
                </a:cubicBezTo>
                <a:cubicBezTo>
                  <a:pt x="76" y="83"/>
                  <a:pt x="76" y="83"/>
                  <a:pt x="76" y="83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7" y="123"/>
                  <a:pt x="117" y="127"/>
                  <a:pt x="115" y="129"/>
                </a:cubicBezTo>
                <a:cubicBezTo>
                  <a:pt x="114" y="130"/>
                  <a:pt x="112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94" y="131"/>
                  <a:pt x="94" y="131"/>
                  <a:pt x="94" y="131"/>
                </a:cubicBezTo>
                <a:close/>
                <a:moveTo>
                  <a:pt x="83" y="140"/>
                </a:moveTo>
                <a:cubicBezTo>
                  <a:pt x="83" y="140"/>
                  <a:pt x="83" y="140"/>
                  <a:pt x="83" y="140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2"/>
                  <a:pt x="85" y="120"/>
                  <a:pt x="89" y="120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72" y="94"/>
                  <a:pt x="72" y="94"/>
                  <a:pt x="72" y="94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9" y="120"/>
                  <a:pt x="61" y="122"/>
                  <a:pt x="61" y="125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83" y="140"/>
                  <a:pt x="83" y="140"/>
                  <a:pt x="83" y="14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15" y="28"/>
                  <a:pt x="114" y="28"/>
                  <a:pt x="114" y="27"/>
                </a:cubicBezTo>
                <a:cubicBezTo>
                  <a:pt x="111" y="29"/>
                  <a:pt x="108" y="31"/>
                  <a:pt x="105" y="33"/>
                </a:cubicBezTo>
                <a:cubicBezTo>
                  <a:pt x="109" y="43"/>
                  <a:pt x="112" y="56"/>
                  <a:pt x="112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2" y="53"/>
                  <a:pt x="126" y="39"/>
                  <a:pt x="115" y="29"/>
                </a:cubicBezTo>
                <a:close/>
                <a:moveTo>
                  <a:pt x="108" y="23"/>
                </a:moveTo>
                <a:cubicBezTo>
                  <a:pt x="108" y="23"/>
                  <a:pt x="108" y="23"/>
                  <a:pt x="108" y="23"/>
                </a:cubicBezTo>
                <a:cubicBezTo>
                  <a:pt x="105" y="20"/>
                  <a:pt x="100" y="18"/>
                  <a:pt x="96" y="16"/>
                </a:cubicBezTo>
                <a:cubicBezTo>
                  <a:pt x="98" y="18"/>
                  <a:pt x="99" y="21"/>
                  <a:pt x="101" y="23"/>
                </a:cubicBezTo>
                <a:cubicBezTo>
                  <a:pt x="101" y="24"/>
                  <a:pt x="102" y="26"/>
                  <a:pt x="103" y="27"/>
                </a:cubicBezTo>
                <a:cubicBezTo>
                  <a:pt x="105" y="26"/>
                  <a:pt x="107" y="24"/>
                  <a:pt x="108" y="23"/>
                </a:cubicBezTo>
                <a:close/>
                <a:moveTo>
                  <a:pt x="82" y="12"/>
                </a:moveTo>
                <a:cubicBezTo>
                  <a:pt x="82" y="12"/>
                  <a:pt x="82" y="12"/>
                  <a:pt x="82" y="12"/>
                </a:cubicBezTo>
                <a:cubicBezTo>
                  <a:pt x="80" y="11"/>
                  <a:pt x="78" y="11"/>
                  <a:pt x="75" y="11"/>
                </a:cubicBezTo>
                <a:cubicBezTo>
                  <a:pt x="75" y="34"/>
                  <a:pt x="75" y="34"/>
                  <a:pt x="75" y="34"/>
                </a:cubicBezTo>
                <a:cubicBezTo>
                  <a:pt x="82" y="34"/>
                  <a:pt x="88" y="33"/>
                  <a:pt x="94" y="31"/>
                </a:cubicBezTo>
                <a:cubicBezTo>
                  <a:pt x="95" y="30"/>
                  <a:pt x="96" y="30"/>
                  <a:pt x="97" y="30"/>
                </a:cubicBezTo>
                <a:cubicBezTo>
                  <a:pt x="96" y="29"/>
                  <a:pt x="96" y="28"/>
                  <a:pt x="95" y="27"/>
                </a:cubicBezTo>
                <a:cubicBezTo>
                  <a:pt x="91" y="20"/>
                  <a:pt x="87" y="15"/>
                  <a:pt x="82" y="12"/>
                </a:cubicBezTo>
                <a:close/>
                <a:moveTo>
                  <a:pt x="69" y="11"/>
                </a:moveTo>
                <a:cubicBezTo>
                  <a:pt x="69" y="11"/>
                  <a:pt x="69" y="11"/>
                  <a:pt x="69" y="11"/>
                </a:cubicBezTo>
                <a:cubicBezTo>
                  <a:pt x="66" y="11"/>
                  <a:pt x="64" y="11"/>
                  <a:pt x="62" y="12"/>
                </a:cubicBezTo>
                <a:cubicBezTo>
                  <a:pt x="57" y="15"/>
                  <a:pt x="53" y="20"/>
                  <a:pt x="49" y="27"/>
                </a:cubicBezTo>
                <a:cubicBezTo>
                  <a:pt x="48" y="28"/>
                  <a:pt x="48" y="29"/>
                  <a:pt x="47" y="30"/>
                </a:cubicBezTo>
                <a:cubicBezTo>
                  <a:pt x="48" y="30"/>
                  <a:pt x="49" y="30"/>
                  <a:pt x="50" y="31"/>
                </a:cubicBezTo>
                <a:cubicBezTo>
                  <a:pt x="56" y="33"/>
                  <a:pt x="62" y="34"/>
                  <a:pt x="69" y="34"/>
                </a:cubicBezTo>
                <a:cubicBezTo>
                  <a:pt x="69" y="11"/>
                  <a:pt x="69" y="11"/>
                  <a:pt x="69" y="11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4" y="18"/>
                  <a:pt x="39" y="20"/>
                  <a:pt x="36" y="23"/>
                </a:cubicBezTo>
                <a:cubicBezTo>
                  <a:pt x="37" y="24"/>
                  <a:pt x="39" y="26"/>
                  <a:pt x="41" y="27"/>
                </a:cubicBezTo>
                <a:cubicBezTo>
                  <a:pt x="42" y="26"/>
                  <a:pt x="43" y="24"/>
                  <a:pt x="43" y="23"/>
                </a:cubicBezTo>
                <a:cubicBezTo>
                  <a:pt x="45" y="21"/>
                  <a:pt x="46" y="18"/>
                  <a:pt x="48" y="16"/>
                </a:cubicBezTo>
                <a:close/>
                <a:moveTo>
                  <a:pt x="30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30" y="28"/>
                  <a:pt x="29" y="28"/>
                  <a:pt x="29" y="29"/>
                </a:cubicBezTo>
                <a:cubicBezTo>
                  <a:pt x="18" y="39"/>
                  <a:pt x="12" y="53"/>
                  <a:pt x="11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56"/>
                  <a:pt x="35" y="43"/>
                  <a:pt x="39" y="33"/>
                </a:cubicBezTo>
                <a:cubicBezTo>
                  <a:pt x="36" y="31"/>
                  <a:pt x="33" y="29"/>
                  <a:pt x="30" y="27"/>
                </a:cubicBezTo>
                <a:close/>
                <a:moveTo>
                  <a:pt x="99" y="36"/>
                </a:moveTo>
                <a:cubicBezTo>
                  <a:pt x="99" y="36"/>
                  <a:pt x="99" y="36"/>
                  <a:pt x="99" y="36"/>
                </a:cubicBezTo>
                <a:cubicBezTo>
                  <a:pt x="98" y="36"/>
                  <a:pt x="97" y="37"/>
                  <a:pt x="96" y="37"/>
                </a:cubicBezTo>
                <a:cubicBezTo>
                  <a:pt x="90" y="39"/>
                  <a:pt x="83" y="41"/>
                  <a:pt x="75" y="41"/>
                </a:cubicBezTo>
                <a:cubicBezTo>
                  <a:pt x="75" y="69"/>
                  <a:pt x="75" y="69"/>
                  <a:pt x="75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57"/>
                  <a:pt x="103" y="45"/>
                  <a:pt x="99" y="36"/>
                </a:cubicBezTo>
                <a:close/>
                <a:moveTo>
                  <a:pt x="69" y="41"/>
                </a:moveTo>
                <a:cubicBezTo>
                  <a:pt x="69" y="41"/>
                  <a:pt x="69" y="41"/>
                  <a:pt x="69" y="41"/>
                </a:cubicBezTo>
                <a:cubicBezTo>
                  <a:pt x="61" y="41"/>
                  <a:pt x="54" y="39"/>
                  <a:pt x="48" y="37"/>
                </a:cubicBezTo>
                <a:cubicBezTo>
                  <a:pt x="47" y="37"/>
                  <a:pt x="46" y="36"/>
                  <a:pt x="45" y="36"/>
                </a:cubicBezTo>
                <a:cubicBezTo>
                  <a:pt x="41" y="45"/>
                  <a:pt x="39" y="57"/>
                  <a:pt x="3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41"/>
                  <a:pt x="69" y="41"/>
                  <a:pt x="69" y="41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9" name="Freeform 73"/>
          <p:cNvSpPr>
            <a:spLocks noEditPoints="1"/>
          </p:cNvSpPr>
          <p:nvPr/>
        </p:nvSpPr>
        <p:spPr bwMode="auto">
          <a:xfrm>
            <a:off x="2903538" y="3000375"/>
            <a:ext cx="220662" cy="217488"/>
          </a:xfrm>
          <a:custGeom>
            <a:avLst/>
            <a:gdLst>
              <a:gd name="T0" fmla="*/ 56 w 59"/>
              <a:gd name="T1" fmla="*/ 7 h 58"/>
              <a:gd name="T2" fmla="*/ 59 w 59"/>
              <a:gd name="T3" fmla="*/ 14 h 58"/>
              <a:gd name="T4" fmla="*/ 56 w 59"/>
              <a:gd name="T5" fmla="*/ 21 h 58"/>
              <a:gd name="T6" fmla="*/ 47 w 59"/>
              <a:gd name="T7" fmla="*/ 30 h 58"/>
              <a:gd name="T8" fmla="*/ 40 w 59"/>
              <a:gd name="T9" fmla="*/ 33 h 58"/>
              <a:gd name="T10" fmla="*/ 33 w 59"/>
              <a:gd name="T11" fmla="*/ 29 h 58"/>
              <a:gd name="T12" fmla="*/ 30 w 59"/>
              <a:gd name="T13" fmla="*/ 32 h 58"/>
              <a:gd name="T14" fmla="*/ 33 w 59"/>
              <a:gd name="T15" fmla="*/ 40 h 58"/>
              <a:gd name="T16" fmla="*/ 30 w 59"/>
              <a:gd name="T17" fmla="*/ 47 h 58"/>
              <a:gd name="T18" fmla="*/ 15 w 59"/>
              <a:gd name="T19" fmla="*/ 58 h 58"/>
              <a:gd name="T20" fmla="*/ 3 w 59"/>
              <a:gd name="T21" fmla="*/ 51 h 58"/>
              <a:gd name="T22" fmla="*/ 0 w 59"/>
              <a:gd name="T23" fmla="*/ 44 h 58"/>
              <a:gd name="T24" fmla="*/ 3 w 59"/>
              <a:gd name="T25" fmla="*/ 37 h 58"/>
              <a:gd name="T26" fmla="*/ 3 w 59"/>
              <a:gd name="T27" fmla="*/ 37 h 58"/>
              <a:gd name="T28" fmla="*/ 19 w 59"/>
              <a:gd name="T29" fmla="*/ 25 h 58"/>
              <a:gd name="T30" fmla="*/ 26 w 59"/>
              <a:gd name="T31" fmla="*/ 28 h 58"/>
              <a:gd name="T32" fmla="*/ 27 w 59"/>
              <a:gd name="T33" fmla="*/ 29 h 58"/>
              <a:gd name="T34" fmla="*/ 29 w 59"/>
              <a:gd name="T35" fmla="*/ 26 h 58"/>
              <a:gd name="T36" fmla="*/ 26 w 59"/>
              <a:gd name="T37" fmla="*/ 18 h 58"/>
              <a:gd name="T38" fmla="*/ 29 w 59"/>
              <a:gd name="T39" fmla="*/ 11 h 58"/>
              <a:gd name="T40" fmla="*/ 37 w 59"/>
              <a:gd name="T41" fmla="*/ 3 h 58"/>
              <a:gd name="T42" fmla="*/ 52 w 59"/>
              <a:gd name="T43" fmla="*/ 3 h 58"/>
              <a:gd name="T44" fmla="*/ 53 w 59"/>
              <a:gd name="T45" fmla="*/ 10 h 58"/>
              <a:gd name="T46" fmla="*/ 49 w 59"/>
              <a:gd name="T47" fmla="*/ 6 h 58"/>
              <a:gd name="T48" fmla="*/ 45 w 59"/>
              <a:gd name="T49" fmla="*/ 4 h 58"/>
              <a:gd name="T50" fmla="*/ 40 w 59"/>
              <a:gd name="T51" fmla="*/ 6 h 58"/>
              <a:gd name="T52" fmla="*/ 30 w 59"/>
              <a:gd name="T53" fmla="*/ 18 h 58"/>
              <a:gd name="T54" fmla="*/ 32 w 59"/>
              <a:gd name="T55" fmla="*/ 23 h 58"/>
              <a:gd name="T56" fmla="*/ 33 w 59"/>
              <a:gd name="T57" fmla="*/ 23 h 58"/>
              <a:gd name="T58" fmla="*/ 40 w 59"/>
              <a:gd name="T59" fmla="*/ 19 h 58"/>
              <a:gd name="T60" fmla="*/ 36 w 59"/>
              <a:gd name="T61" fmla="*/ 26 h 58"/>
              <a:gd name="T62" fmla="*/ 36 w 59"/>
              <a:gd name="T63" fmla="*/ 26 h 58"/>
              <a:gd name="T64" fmla="*/ 44 w 59"/>
              <a:gd name="T65" fmla="*/ 26 h 58"/>
              <a:gd name="T66" fmla="*/ 53 w 59"/>
              <a:gd name="T67" fmla="*/ 18 h 58"/>
              <a:gd name="T68" fmla="*/ 54 w 59"/>
              <a:gd name="T69" fmla="*/ 14 h 58"/>
              <a:gd name="T70" fmla="*/ 53 w 59"/>
              <a:gd name="T71" fmla="*/ 10 h 58"/>
              <a:gd name="T72" fmla="*/ 27 w 59"/>
              <a:gd name="T73" fmla="*/ 35 h 58"/>
              <a:gd name="T74" fmla="*/ 23 w 59"/>
              <a:gd name="T75" fmla="*/ 39 h 58"/>
              <a:gd name="T76" fmla="*/ 19 w 59"/>
              <a:gd name="T77" fmla="*/ 36 h 58"/>
              <a:gd name="T78" fmla="*/ 23 w 59"/>
              <a:gd name="T79" fmla="*/ 32 h 58"/>
              <a:gd name="T80" fmla="*/ 23 w 59"/>
              <a:gd name="T81" fmla="*/ 32 h 58"/>
              <a:gd name="T82" fmla="*/ 15 w 59"/>
              <a:gd name="T83" fmla="*/ 32 h 58"/>
              <a:gd name="T84" fmla="*/ 7 w 59"/>
              <a:gd name="T85" fmla="*/ 40 h 58"/>
              <a:gd name="T86" fmla="*/ 5 w 59"/>
              <a:gd name="T87" fmla="*/ 44 h 58"/>
              <a:gd name="T88" fmla="*/ 10 w 59"/>
              <a:gd name="T89" fmla="*/ 52 h 58"/>
              <a:gd name="T90" fmla="*/ 19 w 59"/>
              <a:gd name="T91" fmla="*/ 52 h 58"/>
              <a:gd name="T92" fmla="*/ 27 w 59"/>
              <a:gd name="T93" fmla="*/ 44 h 58"/>
              <a:gd name="T94" fmla="*/ 29 w 59"/>
              <a:gd name="T95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9" h="58">
                <a:moveTo>
                  <a:pt x="52" y="3"/>
                </a:move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8" y="9"/>
                  <a:pt x="59" y="11"/>
                  <a:pt x="59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7"/>
                  <a:pt x="58" y="19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5" y="32"/>
                  <a:pt x="43" y="33"/>
                  <a:pt x="40" y="33"/>
                </a:cubicBezTo>
                <a:cubicBezTo>
                  <a:pt x="38" y="33"/>
                  <a:pt x="35" y="32"/>
                  <a:pt x="33" y="30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2" y="34"/>
                  <a:pt x="33" y="37"/>
                  <a:pt x="33" y="40"/>
                </a:cubicBezTo>
                <a:cubicBezTo>
                  <a:pt x="33" y="42"/>
                  <a:pt x="32" y="45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22" y="55"/>
                  <a:pt x="22" y="55"/>
                  <a:pt x="22" y="55"/>
                </a:cubicBezTo>
                <a:cubicBezTo>
                  <a:pt x="20" y="57"/>
                  <a:pt x="17" y="58"/>
                  <a:pt x="15" y="58"/>
                </a:cubicBezTo>
                <a:cubicBezTo>
                  <a:pt x="12" y="58"/>
                  <a:pt x="9" y="57"/>
                  <a:pt x="7" y="55"/>
                </a:cubicBez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49"/>
                  <a:pt x="0" y="47"/>
                  <a:pt x="0" y="44"/>
                </a:cubicBezTo>
                <a:cubicBezTo>
                  <a:pt x="0" y="41"/>
                  <a:pt x="1" y="39"/>
                  <a:pt x="3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12" y="28"/>
                  <a:pt x="12" y="28"/>
                  <a:pt x="12" y="28"/>
                </a:cubicBezTo>
                <a:cubicBezTo>
                  <a:pt x="14" y="26"/>
                  <a:pt x="16" y="25"/>
                  <a:pt x="19" y="25"/>
                </a:cubicBezTo>
                <a:cubicBezTo>
                  <a:pt x="22" y="25"/>
                  <a:pt x="24" y="26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7" y="29"/>
                  <a:pt x="27" y="29"/>
                  <a:pt x="27" y="29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7" y="24"/>
                  <a:pt x="26" y="21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6"/>
                  <a:pt x="27" y="13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37" y="3"/>
                  <a:pt x="37" y="3"/>
                  <a:pt x="37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7" y="0"/>
                  <a:pt x="50" y="1"/>
                  <a:pt x="52" y="3"/>
                </a:cubicBezTo>
                <a:cubicBezTo>
                  <a:pt x="52" y="3"/>
                  <a:pt x="52" y="3"/>
                  <a:pt x="52" y="3"/>
                </a:cubicBezTo>
                <a:close/>
                <a:moveTo>
                  <a:pt x="53" y="10"/>
                </a:moveTo>
                <a:cubicBezTo>
                  <a:pt x="53" y="10"/>
                  <a:pt x="53" y="10"/>
                  <a:pt x="53" y="10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8" y="5"/>
                  <a:pt x="46" y="4"/>
                  <a:pt x="45" y="4"/>
                </a:cubicBezTo>
                <a:cubicBezTo>
                  <a:pt x="43" y="4"/>
                  <a:pt x="42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2" y="14"/>
                  <a:pt x="32" y="14"/>
                  <a:pt x="32" y="14"/>
                </a:cubicBezTo>
                <a:cubicBezTo>
                  <a:pt x="31" y="15"/>
                  <a:pt x="30" y="17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20"/>
                  <a:pt x="31" y="21"/>
                  <a:pt x="32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6" y="19"/>
                  <a:pt x="36" y="19"/>
                  <a:pt x="36" y="19"/>
                </a:cubicBezTo>
                <a:cubicBezTo>
                  <a:pt x="37" y="18"/>
                  <a:pt x="39" y="18"/>
                  <a:pt x="40" y="19"/>
                </a:cubicBezTo>
                <a:cubicBezTo>
                  <a:pt x="40" y="20"/>
                  <a:pt x="40" y="21"/>
                  <a:pt x="40" y="22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7" y="27"/>
                  <a:pt x="39" y="28"/>
                  <a:pt x="40" y="28"/>
                </a:cubicBezTo>
                <a:cubicBezTo>
                  <a:pt x="42" y="28"/>
                  <a:pt x="43" y="27"/>
                  <a:pt x="44" y="26"/>
                </a:cubicBezTo>
                <a:cubicBezTo>
                  <a:pt x="52" y="18"/>
                  <a:pt x="52" y="18"/>
                  <a:pt x="52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7"/>
                  <a:pt x="54" y="15"/>
                  <a:pt x="54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2"/>
                  <a:pt x="54" y="11"/>
                  <a:pt x="53" y="10"/>
                </a:cubicBezTo>
                <a:cubicBezTo>
                  <a:pt x="53" y="10"/>
                  <a:pt x="53" y="10"/>
                  <a:pt x="53" y="10"/>
                </a:cubicBezTo>
                <a:close/>
                <a:moveTo>
                  <a:pt x="27" y="35"/>
                </a:move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3" y="39"/>
                  <a:pt x="23" y="39"/>
                  <a:pt x="23" y="39"/>
                </a:cubicBezTo>
                <a:cubicBezTo>
                  <a:pt x="22" y="40"/>
                  <a:pt x="20" y="40"/>
                  <a:pt x="19" y="39"/>
                </a:cubicBezTo>
                <a:cubicBezTo>
                  <a:pt x="19" y="38"/>
                  <a:pt x="19" y="37"/>
                  <a:pt x="19" y="36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2" y="30"/>
                  <a:pt x="20" y="30"/>
                  <a:pt x="19" y="30"/>
                </a:cubicBezTo>
                <a:cubicBezTo>
                  <a:pt x="17" y="30"/>
                  <a:pt x="16" y="30"/>
                  <a:pt x="15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5" y="41"/>
                  <a:pt x="5" y="42"/>
                  <a:pt x="5" y="44"/>
                </a:cubicBezTo>
                <a:cubicBezTo>
                  <a:pt x="5" y="45"/>
                  <a:pt x="5" y="47"/>
                  <a:pt x="7" y="48"/>
                </a:cubicBezTo>
                <a:cubicBezTo>
                  <a:pt x="10" y="52"/>
                  <a:pt x="10" y="52"/>
                  <a:pt x="10" y="52"/>
                </a:cubicBezTo>
                <a:cubicBezTo>
                  <a:pt x="12" y="53"/>
                  <a:pt x="13" y="54"/>
                  <a:pt x="15" y="54"/>
                </a:cubicBezTo>
                <a:cubicBezTo>
                  <a:pt x="16" y="54"/>
                  <a:pt x="18" y="53"/>
                  <a:pt x="19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8" y="43"/>
                  <a:pt x="29" y="41"/>
                  <a:pt x="29" y="40"/>
                </a:cubicBezTo>
                <a:cubicBezTo>
                  <a:pt x="29" y="38"/>
                  <a:pt x="28" y="37"/>
                  <a:pt x="27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0" name="Freeform 74"/>
          <p:cNvSpPr>
            <a:spLocks noEditPoints="1"/>
          </p:cNvSpPr>
          <p:nvPr/>
        </p:nvSpPr>
        <p:spPr bwMode="auto">
          <a:xfrm>
            <a:off x="5178425" y="1530350"/>
            <a:ext cx="346075" cy="349250"/>
          </a:xfrm>
          <a:custGeom>
            <a:avLst/>
            <a:gdLst>
              <a:gd name="T0" fmla="*/ 76 w 92"/>
              <a:gd name="T1" fmla="*/ 1 h 93"/>
              <a:gd name="T2" fmla="*/ 80 w 92"/>
              <a:gd name="T3" fmla="*/ 2 h 93"/>
              <a:gd name="T4" fmla="*/ 80 w 92"/>
              <a:gd name="T5" fmla="*/ 2 h 93"/>
              <a:gd name="T6" fmla="*/ 91 w 92"/>
              <a:gd name="T7" fmla="*/ 13 h 93"/>
              <a:gd name="T8" fmla="*/ 91 w 92"/>
              <a:gd name="T9" fmla="*/ 13 h 93"/>
              <a:gd name="T10" fmla="*/ 92 w 92"/>
              <a:gd name="T11" fmla="*/ 16 h 93"/>
              <a:gd name="T12" fmla="*/ 78 w 92"/>
              <a:gd name="T13" fmla="*/ 29 h 93"/>
              <a:gd name="T14" fmla="*/ 68 w 92"/>
              <a:gd name="T15" fmla="*/ 30 h 93"/>
              <a:gd name="T16" fmla="*/ 65 w 92"/>
              <a:gd name="T17" fmla="*/ 68 h 93"/>
              <a:gd name="T18" fmla="*/ 45 w 92"/>
              <a:gd name="T19" fmla="*/ 76 h 93"/>
              <a:gd name="T20" fmla="*/ 17 w 92"/>
              <a:gd name="T21" fmla="*/ 48 h 93"/>
              <a:gd name="T22" fmla="*/ 45 w 92"/>
              <a:gd name="T23" fmla="*/ 19 h 93"/>
              <a:gd name="T24" fmla="*/ 66 w 92"/>
              <a:gd name="T25" fmla="*/ 22 h 93"/>
              <a:gd name="T26" fmla="*/ 65 w 92"/>
              <a:gd name="T27" fmla="*/ 13 h 93"/>
              <a:gd name="T28" fmla="*/ 82 w 92"/>
              <a:gd name="T29" fmla="*/ 37 h 93"/>
              <a:gd name="T30" fmla="*/ 89 w 92"/>
              <a:gd name="T31" fmla="*/ 34 h 93"/>
              <a:gd name="T32" fmla="*/ 91 w 92"/>
              <a:gd name="T33" fmla="*/ 48 h 93"/>
              <a:gd name="T34" fmla="*/ 45 w 92"/>
              <a:gd name="T35" fmla="*/ 93 h 93"/>
              <a:gd name="T36" fmla="*/ 0 w 92"/>
              <a:gd name="T37" fmla="*/ 48 h 93"/>
              <a:gd name="T38" fmla="*/ 45 w 92"/>
              <a:gd name="T39" fmla="*/ 2 h 93"/>
              <a:gd name="T40" fmla="*/ 58 w 92"/>
              <a:gd name="T41" fmla="*/ 4 h 93"/>
              <a:gd name="T42" fmla="*/ 56 w 92"/>
              <a:gd name="T43" fmla="*/ 11 h 93"/>
              <a:gd name="T44" fmla="*/ 45 w 92"/>
              <a:gd name="T45" fmla="*/ 9 h 93"/>
              <a:gd name="T46" fmla="*/ 7 w 92"/>
              <a:gd name="T47" fmla="*/ 48 h 93"/>
              <a:gd name="T48" fmla="*/ 45 w 92"/>
              <a:gd name="T49" fmla="*/ 86 h 93"/>
              <a:gd name="T50" fmla="*/ 83 w 92"/>
              <a:gd name="T51" fmla="*/ 48 h 93"/>
              <a:gd name="T52" fmla="*/ 82 w 92"/>
              <a:gd name="T53" fmla="*/ 37 h 93"/>
              <a:gd name="T54" fmla="*/ 45 w 92"/>
              <a:gd name="T55" fmla="*/ 35 h 93"/>
              <a:gd name="T56" fmla="*/ 59 w 92"/>
              <a:gd name="T57" fmla="*/ 28 h 93"/>
              <a:gd name="T58" fmla="*/ 28 w 92"/>
              <a:gd name="T59" fmla="*/ 31 h 93"/>
              <a:gd name="T60" fmla="*/ 28 w 92"/>
              <a:gd name="T61" fmla="*/ 31 h 93"/>
              <a:gd name="T62" fmla="*/ 28 w 92"/>
              <a:gd name="T63" fmla="*/ 65 h 93"/>
              <a:gd name="T64" fmla="*/ 62 w 92"/>
              <a:gd name="T65" fmla="*/ 65 h 93"/>
              <a:gd name="T66" fmla="*/ 69 w 92"/>
              <a:gd name="T67" fmla="*/ 48 h 93"/>
              <a:gd name="T68" fmla="*/ 57 w 92"/>
              <a:gd name="T69" fmla="*/ 41 h 93"/>
              <a:gd name="T70" fmla="*/ 54 w 92"/>
              <a:gd name="T71" fmla="*/ 57 h 93"/>
              <a:gd name="T72" fmla="*/ 45 w 92"/>
              <a:gd name="T73" fmla="*/ 61 h 93"/>
              <a:gd name="T74" fmla="*/ 36 w 92"/>
              <a:gd name="T75" fmla="*/ 57 h 93"/>
              <a:gd name="T76" fmla="*/ 36 w 92"/>
              <a:gd name="T77" fmla="*/ 38 h 93"/>
              <a:gd name="T78" fmla="*/ 45 w 92"/>
              <a:gd name="T79" fmla="*/ 35 h 93"/>
              <a:gd name="T80" fmla="*/ 48 w 92"/>
              <a:gd name="T81" fmla="*/ 39 h 93"/>
              <a:gd name="T82" fmla="*/ 39 w 92"/>
              <a:gd name="T83" fmla="*/ 42 h 93"/>
              <a:gd name="T84" fmla="*/ 36 w 92"/>
              <a:gd name="T85" fmla="*/ 48 h 93"/>
              <a:gd name="T86" fmla="*/ 45 w 92"/>
              <a:gd name="T87" fmla="*/ 56 h 93"/>
              <a:gd name="T88" fmla="*/ 51 w 92"/>
              <a:gd name="T89" fmla="*/ 54 h 93"/>
              <a:gd name="T90" fmla="*/ 53 w 92"/>
              <a:gd name="T91" fmla="*/ 45 h 93"/>
              <a:gd name="T92" fmla="*/ 43 w 92"/>
              <a:gd name="T93" fmla="*/ 50 h 93"/>
              <a:gd name="T94" fmla="*/ 48 w 92"/>
              <a:gd name="T95" fmla="*/ 39 h 93"/>
              <a:gd name="T96" fmla="*/ 77 w 92"/>
              <a:gd name="T97" fmla="*/ 7 h 93"/>
              <a:gd name="T98" fmla="*/ 70 w 92"/>
              <a:gd name="T99" fmla="*/ 20 h 93"/>
              <a:gd name="T100" fmla="*/ 77 w 92"/>
              <a:gd name="T101" fmla="*/ 7 h 93"/>
              <a:gd name="T102" fmla="*/ 81 w 92"/>
              <a:gd name="T103" fmla="*/ 15 h 93"/>
              <a:gd name="T104" fmla="*/ 78 w 92"/>
              <a:gd name="T105" fmla="*/ 24 h 93"/>
              <a:gd name="T106" fmla="*/ 81 w 92"/>
              <a:gd name="T107" fmla="*/ 15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2" h="93">
                <a:moveTo>
                  <a:pt x="65" y="13"/>
                </a:moveTo>
                <a:cubicBezTo>
                  <a:pt x="76" y="1"/>
                  <a:pt x="76" y="1"/>
                  <a:pt x="76" y="1"/>
                </a:cubicBezTo>
                <a:cubicBezTo>
                  <a:pt x="77" y="0"/>
                  <a:pt x="79" y="0"/>
                  <a:pt x="80" y="1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2" y="10"/>
                  <a:pt x="82" y="10"/>
                  <a:pt x="82" y="10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13"/>
                  <a:pt x="91" y="13"/>
                  <a:pt x="92" y="13"/>
                </a:cubicBezTo>
                <a:cubicBezTo>
                  <a:pt x="92" y="14"/>
                  <a:pt x="92" y="15"/>
                  <a:pt x="92" y="16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9"/>
                  <a:pt x="78" y="29"/>
                  <a:pt x="78" y="29"/>
                </a:cubicBezTo>
                <a:cubicBezTo>
                  <a:pt x="71" y="27"/>
                  <a:pt x="71" y="27"/>
                  <a:pt x="71" y="27"/>
                </a:cubicBezTo>
                <a:cubicBezTo>
                  <a:pt x="68" y="30"/>
                  <a:pt x="68" y="30"/>
                  <a:pt x="68" y="30"/>
                </a:cubicBezTo>
                <a:cubicBezTo>
                  <a:pt x="71" y="35"/>
                  <a:pt x="73" y="41"/>
                  <a:pt x="73" y="48"/>
                </a:cubicBezTo>
                <a:cubicBezTo>
                  <a:pt x="73" y="55"/>
                  <a:pt x="70" y="63"/>
                  <a:pt x="65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0" y="73"/>
                  <a:pt x="53" y="76"/>
                  <a:pt x="45" y="76"/>
                </a:cubicBezTo>
                <a:cubicBezTo>
                  <a:pt x="37" y="76"/>
                  <a:pt x="30" y="73"/>
                  <a:pt x="25" y="68"/>
                </a:cubicBezTo>
                <a:cubicBezTo>
                  <a:pt x="20" y="63"/>
                  <a:pt x="17" y="55"/>
                  <a:pt x="17" y="48"/>
                </a:cubicBezTo>
                <a:cubicBezTo>
                  <a:pt x="17" y="40"/>
                  <a:pt x="20" y="33"/>
                  <a:pt x="25" y="28"/>
                </a:cubicBezTo>
                <a:cubicBezTo>
                  <a:pt x="30" y="23"/>
                  <a:pt x="37" y="19"/>
                  <a:pt x="45" y="19"/>
                </a:cubicBezTo>
                <a:cubicBezTo>
                  <a:pt x="52" y="19"/>
                  <a:pt x="58" y="22"/>
                  <a:pt x="62" y="25"/>
                </a:cubicBezTo>
                <a:cubicBezTo>
                  <a:pt x="66" y="22"/>
                  <a:pt x="66" y="22"/>
                  <a:pt x="66" y="2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4"/>
                  <a:pt x="64" y="14"/>
                  <a:pt x="65" y="13"/>
                </a:cubicBezTo>
                <a:close/>
                <a:moveTo>
                  <a:pt x="82" y="37"/>
                </a:moveTo>
                <a:cubicBezTo>
                  <a:pt x="82" y="37"/>
                  <a:pt x="82" y="37"/>
                  <a:pt x="82" y="37"/>
                </a:cubicBezTo>
                <a:cubicBezTo>
                  <a:pt x="81" y="35"/>
                  <a:pt x="82" y="33"/>
                  <a:pt x="84" y="32"/>
                </a:cubicBezTo>
                <a:cubicBezTo>
                  <a:pt x="86" y="31"/>
                  <a:pt x="88" y="33"/>
                  <a:pt x="89" y="34"/>
                </a:cubicBezTo>
                <a:cubicBezTo>
                  <a:pt x="89" y="37"/>
                  <a:pt x="90" y="39"/>
                  <a:pt x="90" y="41"/>
                </a:cubicBezTo>
                <a:cubicBezTo>
                  <a:pt x="91" y="43"/>
                  <a:pt x="91" y="45"/>
                  <a:pt x="91" y="48"/>
                </a:cubicBezTo>
                <a:cubicBezTo>
                  <a:pt x="91" y="60"/>
                  <a:pt x="86" y="72"/>
                  <a:pt x="77" y="80"/>
                </a:cubicBezTo>
                <a:cubicBezTo>
                  <a:pt x="69" y="88"/>
                  <a:pt x="58" y="93"/>
                  <a:pt x="45" y="93"/>
                </a:cubicBezTo>
                <a:cubicBezTo>
                  <a:pt x="33" y="93"/>
                  <a:pt x="21" y="88"/>
                  <a:pt x="13" y="80"/>
                </a:cubicBezTo>
                <a:cubicBezTo>
                  <a:pt x="5" y="72"/>
                  <a:pt x="0" y="60"/>
                  <a:pt x="0" y="48"/>
                </a:cubicBezTo>
                <a:cubicBezTo>
                  <a:pt x="0" y="35"/>
                  <a:pt x="5" y="24"/>
                  <a:pt x="13" y="15"/>
                </a:cubicBezTo>
                <a:cubicBezTo>
                  <a:pt x="21" y="7"/>
                  <a:pt x="33" y="2"/>
                  <a:pt x="45" y="2"/>
                </a:cubicBezTo>
                <a:cubicBezTo>
                  <a:pt x="47" y="2"/>
                  <a:pt x="50" y="2"/>
                  <a:pt x="52" y="3"/>
                </a:cubicBezTo>
                <a:cubicBezTo>
                  <a:pt x="54" y="3"/>
                  <a:pt x="56" y="3"/>
                  <a:pt x="58" y="4"/>
                </a:cubicBezTo>
                <a:cubicBezTo>
                  <a:pt x="60" y="5"/>
                  <a:pt x="61" y="7"/>
                  <a:pt x="61" y="9"/>
                </a:cubicBezTo>
                <a:cubicBezTo>
                  <a:pt x="60" y="10"/>
                  <a:pt x="58" y="12"/>
                  <a:pt x="56" y="11"/>
                </a:cubicBezTo>
                <a:cubicBezTo>
                  <a:pt x="54" y="10"/>
                  <a:pt x="53" y="10"/>
                  <a:pt x="51" y="10"/>
                </a:cubicBezTo>
                <a:cubicBezTo>
                  <a:pt x="49" y="9"/>
                  <a:pt x="47" y="9"/>
                  <a:pt x="45" y="9"/>
                </a:cubicBezTo>
                <a:cubicBezTo>
                  <a:pt x="35" y="9"/>
                  <a:pt x="25" y="14"/>
                  <a:pt x="18" y="21"/>
                </a:cubicBezTo>
                <a:cubicBezTo>
                  <a:pt x="11" y="27"/>
                  <a:pt x="7" y="37"/>
                  <a:pt x="7" y="48"/>
                </a:cubicBezTo>
                <a:cubicBezTo>
                  <a:pt x="7" y="58"/>
                  <a:pt x="11" y="68"/>
                  <a:pt x="18" y="75"/>
                </a:cubicBezTo>
                <a:cubicBezTo>
                  <a:pt x="25" y="82"/>
                  <a:pt x="35" y="86"/>
                  <a:pt x="45" y="86"/>
                </a:cubicBezTo>
                <a:cubicBezTo>
                  <a:pt x="56" y="86"/>
                  <a:pt x="65" y="82"/>
                  <a:pt x="72" y="75"/>
                </a:cubicBezTo>
                <a:cubicBezTo>
                  <a:pt x="79" y="68"/>
                  <a:pt x="83" y="58"/>
                  <a:pt x="83" y="48"/>
                </a:cubicBezTo>
                <a:cubicBezTo>
                  <a:pt x="83" y="46"/>
                  <a:pt x="83" y="44"/>
                  <a:pt x="83" y="42"/>
                </a:cubicBezTo>
                <a:cubicBezTo>
                  <a:pt x="83" y="40"/>
                  <a:pt x="82" y="38"/>
                  <a:pt x="82" y="37"/>
                </a:cubicBezTo>
                <a:close/>
                <a:moveTo>
                  <a:pt x="45" y="35"/>
                </a:moveTo>
                <a:cubicBezTo>
                  <a:pt x="45" y="35"/>
                  <a:pt x="45" y="35"/>
                  <a:pt x="45" y="35"/>
                </a:cubicBezTo>
                <a:cubicBezTo>
                  <a:pt x="47" y="35"/>
                  <a:pt x="50" y="35"/>
                  <a:pt x="51" y="36"/>
                </a:cubicBezTo>
                <a:cubicBezTo>
                  <a:pt x="59" y="28"/>
                  <a:pt x="59" y="28"/>
                  <a:pt x="59" y="28"/>
                </a:cubicBezTo>
                <a:cubicBezTo>
                  <a:pt x="55" y="25"/>
                  <a:pt x="50" y="24"/>
                  <a:pt x="45" y="24"/>
                </a:cubicBezTo>
                <a:cubicBezTo>
                  <a:pt x="39" y="24"/>
                  <a:pt x="33" y="26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4" y="35"/>
                  <a:pt x="21" y="41"/>
                  <a:pt x="21" y="48"/>
                </a:cubicBezTo>
                <a:cubicBezTo>
                  <a:pt x="21" y="54"/>
                  <a:pt x="24" y="60"/>
                  <a:pt x="28" y="65"/>
                </a:cubicBezTo>
                <a:cubicBezTo>
                  <a:pt x="33" y="69"/>
                  <a:pt x="39" y="72"/>
                  <a:pt x="45" y="72"/>
                </a:cubicBezTo>
                <a:cubicBezTo>
                  <a:pt x="52" y="72"/>
                  <a:pt x="58" y="69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6" y="60"/>
                  <a:pt x="69" y="54"/>
                  <a:pt x="69" y="48"/>
                </a:cubicBezTo>
                <a:cubicBezTo>
                  <a:pt x="69" y="42"/>
                  <a:pt x="67" y="37"/>
                  <a:pt x="65" y="33"/>
                </a:cubicBezTo>
                <a:cubicBezTo>
                  <a:pt x="57" y="41"/>
                  <a:pt x="57" y="41"/>
                  <a:pt x="57" y="41"/>
                </a:cubicBezTo>
                <a:cubicBezTo>
                  <a:pt x="58" y="43"/>
                  <a:pt x="58" y="45"/>
                  <a:pt x="58" y="48"/>
                </a:cubicBezTo>
                <a:cubicBezTo>
                  <a:pt x="58" y="51"/>
                  <a:pt x="57" y="54"/>
                  <a:pt x="54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2" y="59"/>
                  <a:pt x="49" y="61"/>
                  <a:pt x="45" y="61"/>
                </a:cubicBezTo>
                <a:cubicBezTo>
                  <a:pt x="42" y="61"/>
                  <a:pt x="38" y="59"/>
                  <a:pt x="36" y="57"/>
                </a:cubicBezTo>
                <a:cubicBezTo>
                  <a:pt x="36" y="57"/>
                  <a:pt x="36" y="57"/>
                  <a:pt x="36" y="57"/>
                </a:cubicBezTo>
                <a:cubicBezTo>
                  <a:pt x="34" y="54"/>
                  <a:pt x="32" y="51"/>
                  <a:pt x="32" y="48"/>
                </a:cubicBezTo>
                <a:cubicBezTo>
                  <a:pt x="32" y="44"/>
                  <a:pt x="34" y="41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6"/>
                  <a:pt x="42" y="35"/>
                  <a:pt x="45" y="35"/>
                </a:cubicBezTo>
                <a:close/>
                <a:moveTo>
                  <a:pt x="48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39"/>
                  <a:pt x="46" y="39"/>
                  <a:pt x="45" y="39"/>
                </a:cubicBezTo>
                <a:cubicBezTo>
                  <a:pt x="43" y="39"/>
                  <a:pt x="41" y="40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7" y="43"/>
                  <a:pt x="36" y="45"/>
                  <a:pt x="36" y="48"/>
                </a:cubicBezTo>
                <a:cubicBezTo>
                  <a:pt x="36" y="50"/>
                  <a:pt x="37" y="52"/>
                  <a:pt x="39" y="54"/>
                </a:cubicBezTo>
                <a:cubicBezTo>
                  <a:pt x="41" y="55"/>
                  <a:pt x="43" y="56"/>
                  <a:pt x="45" y="56"/>
                </a:cubicBezTo>
                <a:cubicBezTo>
                  <a:pt x="48" y="56"/>
                  <a:pt x="50" y="55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3" y="52"/>
                  <a:pt x="54" y="50"/>
                  <a:pt x="54" y="48"/>
                </a:cubicBezTo>
                <a:cubicBezTo>
                  <a:pt x="54" y="47"/>
                  <a:pt x="54" y="46"/>
                  <a:pt x="53" y="45"/>
                </a:cubicBezTo>
                <a:cubicBezTo>
                  <a:pt x="48" y="50"/>
                  <a:pt x="48" y="50"/>
                  <a:pt x="48" y="50"/>
                </a:cubicBezTo>
                <a:cubicBezTo>
                  <a:pt x="46" y="52"/>
                  <a:pt x="44" y="52"/>
                  <a:pt x="43" y="50"/>
                </a:cubicBezTo>
                <a:cubicBezTo>
                  <a:pt x="41" y="49"/>
                  <a:pt x="41" y="46"/>
                  <a:pt x="43" y="45"/>
                </a:cubicBezTo>
                <a:cubicBezTo>
                  <a:pt x="48" y="39"/>
                  <a:pt x="48" y="39"/>
                  <a:pt x="48" y="39"/>
                </a:cubicBezTo>
                <a:close/>
                <a:moveTo>
                  <a:pt x="77" y="7"/>
                </a:moveTo>
                <a:cubicBezTo>
                  <a:pt x="77" y="7"/>
                  <a:pt x="77" y="7"/>
                  <a:pt x="77" y="7"/>
                </a:cubicBezTo>
                <a:cubicBezTo>
                  <a:pt x="69" y="15"/>
                  <a:pt x="69" y="15"/>
                  <a:pt x="69" y="15"/>
                </a:cubicBezTo>
                <a:cubicBezTo>
                  <a:pt x="70" y="20"/>
                  <a:pt x="70" y="20"/>
                  <a:pt x="70" y="20"/>
                </a:cubicBezTo>
                <a:cubicBezTo>
                  <a:pt x="78" y="12"/>
                  <a:pt x="78" y="12"/>
                  <a:pt x="78" y="12"/>
                </a:cubicBezTo>
                <a:cubicBezTo>
                  <a:pt x="77" y="7"/>
                  <a:pt x="77" y="7"/>
                  <a:pt x="77" y="7"/>
                </a:cubicBezTo>
                <a:close/>
                <a:moveTo>
                  <a:pt x="81" y="15"/>
                </a:moveTo>
                <a:cubicBezTo>
                  <a:pt x="81" y="15"/>
                  <a:pt x="81" y="15"/>
                  <a:pt x="81" y="15"/>
                </a:cubicBezTo>
                <a:cubicBezTo>
                  <a:pt x="73" y="23"/>
                  <a:pt x="73" y="23"/>
                  <a:pt x="73" y="23"/>
                </a:cubicBezTo>
                <a:cubicBezTo>
                  <a:pt x="78" y="24"/>
                  <a:pt x="78" y="24"/>
                  <a:pt x="78" y="24"/>
                </a:cubicBezTo>
                <a:cubicBezTo>
                  <a:pt x="86" y="16"/>
                  <a:pt x="86" y="16"/>
                  <a:pt x="86" y="16"/>
                </a:cubicBezTo>
                <a:cubicBezTo>
                  <a:pt x="81" y="15"/>
                  <a:pt x="81" y="15"/>
                  <a:pt x="81" y="15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1" name="Freeform 75"/>
          <p:cNvSpPr>
            <a:spLocks noEditPoints="1"/>
          </p:cNvSpPr>
          <p:nvPr/>
        </p:nvSpPr>
        <p:spPr bwMode="auto">
          <a:xfrm>
            <a:off x="5202238" y="2476500"/>
            <a:ext cx="204787" cy="209550"/>
          </a:xfrm>
          <a:custGeom>
            <a:avLst/>
            <a:gdLst>
              <a:gd name="T0" fmla="*/ 26 w 55"/>
              <a:gd name="T1" fmla="*/ 39 h 56"/>
              <a:gd name="T2" fmla="*/ 25 w 55"/>
              <a:gd name="T3" fmla="*/ 37 h 56"/>
              <a:gd name="T4" fmla="*/ 22 w 55"/>
              <a:gd name="T5" fmla="*/ 37 h 56"/>
              <a:gd name="T6" fmla="*/ 25 w 55"/>
              <a:gd name="T7" fmla="*/ 52 h 56"/>
              <a:gd name="T8" fmla="*/ 17 w 55"/>
              <a:gd name="T9" fmla="*/ 55 h 56"/>
              <a:gd name="T10" fmla="*/ 8 w 55"/>
              <a:gd name="T11" fmla="*/ 37 h 56"/>
              <a:gd name="T12" fmla="*/ 0 w 55"/>
              <a:gd name="T13" fmla="*/ 26 h 56"/>
              <a:gd name="T14" fmla="*/ 3 w 55"/>
              <a:gd name="T15" fmla="*/ 18 h 56"/>
              <a:gd name="T16" fmla="*/ 11 w 55"/>
              <a:gd name="T17" fmla="*/ 15 h 56"/>
              <a:gd name="T18" fmla="*/ 25 w 55"/>
              <a:gd name="T19" fmla="*/ 15 h 56"/>
              <a:gd name="T20" fmla="*/ 44 w 55"/>
              <a:gd name="T21" fmla="*/ 1 h 56"/>
              <a:gd name="T22" fmla="*/ 48 w 55"/>
              <a:gd name="T23" fmla="*/ 2 h 56"/>
              <a:gd name="T24" fmla="*/ 48 w 55"/>
              <a:gd name="T25" fmla="*/ 18 h 56"/>
              <a:gd name="T26" fmla="*/ 52 w 55"/>
              <a:gd name="T27" fmla="*/ 20 h 56"/>
              <a:gd name="T28" fmla="*/ 52 w 55"/>
              <a:gd name="T29" fmla="*/ 32 h 56"/>
              <a:gd name="T30" fmla="*/ 48 w 55"/>
              <a:gd name="T31" fmla="*/ 50 h 56"/>
              <a:gd name="T32" fmla="*/ 44 w 55"/>
              <a:gd name="T33" fmla="*/ 52 h 56"/>
              <a:gd name="T34" fmla="*/ 27 w 55"/>
              <a:gd name="T35" fmla="*/ 33 h 56"/>
              <a:gd name="T36" fmla="*/ 11 w 55"/>
              <a:gd name="T37" fmla="*/ 19 h 56"/>
              <a:gd name="T38" fmla="*/ 4 w 55"/>
              <a:gd name="T39" fmla="*/ 26 h 56"/>
              <a:gd name="T40" fmla="*/ 10 w 55"/>
              <a:gd name="T41" fmla="*/ 33 h 56"/>
              <a:gd name="T42" fmla="*/ 18 w 55"/>
              <a:gd name="T43" fmla="*/ 50 h 56"/>
              <a:gd name="T44" fmla="*/ 22 w 55"/>
              <a:gd name="T45" fmla="*/ 49 h 56"/>
              <a:gd name="T46" fmla="*/ 17 w 55"/>
              <a:gd name="T47" fmla="*/ 35 h 56"/>
              <a:gd name="T48" fmla="*/ 27 w 55"/>
              <a:gd name="T49" fmla="*/ 33 h 56"/>
              <a:gd name="T50" fmla="*/ 29 w 55"/>
              <a:gd name="T51" fmla="*/ 17 h 56"/>
              <a:gd name="T52" fmla="*/ 29 w 55"/>
              <a:gd name="T53" fmla="*/ 35 h 56"/>
              <a:gd name="T54" fmla="*/ 29 w 55"/>
              <a:gd name="T55" fmla="*/ 35 h 56"/>
              <a:gd name="T56" fmla="*/ 43 w 55"/>
              <a:gd name="T57" fmla="*/ 46 h 56"/>
              <a:gd name="T58" fmla="*/ 29 w 55"/>
              <a:gd name="T59" fmla="*/ 16 h 56"/>
              <a:gd name="T60" fmla="*/ 29 w 55"/>
              <a:gd name="T61" fmla="*/ 17 h 56"/>
              <a:gd name="T62" fmla="*/ 48 w 55"/>
              <a:gd name="T63" fmla="*/ 20 h 56"/>
              <a:gd name="T64" fmla="*/ 48 w 55"/>
              <a:gd name="T65" fmla="*/ 32 h 56"/>
              <a:gd name="T66" fmla="*/ 52 w 55"/>
              <a:gd name="T67" fmla="*/ 26 h 56"/>
              <a:gd name="T68" fmla="*/ 50 w 55"/>
              <a:gd name="T69" fmla="*/ 2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5" h="56">
                <a:moveTo>
                  <a:pt x="44" y="52"/>
                </a:moveTo>
                <a:cubicBezTo>
                  <a:pt x="26" y="39"/>
                  <a:pt x="26" y="39"/>
                  <a:pt x="26" y="39"/>
                </a:cubicBezTo>
                <a:cubicBezTo>
                  <a:pt x="25" y="39"/>
                  <a:pt x="25" y="38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1"/>
                  <a:pt x="27" y="52"/>
                  <a:pt x="25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17" y="55"/>
                  <a:pt x="17" y="55"/>
                  <a:pt x="17" y="55"/>
                </a:cubicBezTo>
                <a:cubicBezTo>
                  <a:pt x="16" y="56"/>
                  <a:pt x="15" y="55"/>
                  <a:pt x="14" y="54"/>
                </a:cubicBezTo>
                <a:cubicBezTo>
                  <a:pt x="8" y="37"/>
                  <a:pt x="8" y="37"/>
                  <a:pt x="8" y="37"/>
                </a:cubicBezTo>
                <a:cubicBezTo>
                  <a:pt x="6" y="36"/>
                  <a:pt x="4" y="35"/>
                  <a:pt x="3" y="34"/>
                </a:cubicBezTo>
                <a:cubicBezTo>
                  <a:pt x="1" y="32"/>
                  <a:pt x="0" y="29"/>
                  <a:pt x="0" y="26"/>
                </a:cubicBezTo>
                <a:cubicBezTo>
                  <a:pt x="0" y="23"/>
                  <a:pt x="1" y="20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6"/>
                  <a:pt x="8" y="15"/>
                  <a:pt x="11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3"/>
                  <a:pt x="26" y="13"/>
                </a:cubicBezTo>
                <a:cubicBezTo>
                  <a:pt x="44" y="1"/>
                  <a:pt x="44" y="1"/>
                  <a:pt x="44" y="1"/>
                </a:cubicBezTo>
                <a:cubicBezTo>
                  <a:pt x="46" y="0"/>
                  <a:pt x="47" y="0"/>
                  <a:pt x="48" y="1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8"/>
                  <a:pt x="48" y="18"/>
                  <a:pt x="48" y="18"/>
                </a:cubicBezTo>
                <a:cubicBezTo>
                  <a:pt x="49" y="18"/>
                  <a:pt x="51" y="19"/>
                  <a:pt x="52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4" y="21"/>
                  <a:pt x="55" y="24"/>
                  <a:pt x="55" y="26"/>
                </a:cubicBezTo>
                <a:cubicBezTo>
                  <a:pt x="55" y="29"/>
                  <a:pt x="54" y="31"/>
                  <a:pt x="52" y="32"/>
                </a:cubicBezTo>
                <a:cubicBezTo>
                  <a:pt x="51" y="34"/>
                  <a:pt x="49" y="34"/>
                  <a:pt x="48" y="35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51"/>
                  <a:pt x="47" y="52"/>
                  <a:pt x="46" y="52"/>
                </a:cubicBezTo>
                <a:cubicBezTo>
                  <a:pt x="45" y="52"/>
                  <a:pt x="45" y="52"/>
                  <a:pt x="44" y="52"/>
                </a:cubicBezTo>
                <a:close/>
                <a:moveTo>
                  <a:pt x="27" y="33"/>
                </a:moveTo>
                <a:cubicBezTo>
                  <a:pt x="27" y="33"/>
                  <a:pt x="27" y="33"/>
                  <a:pt x="27" y="33"/>
                </a:cubicBezTo>
                <a:cubicBezTo>
                  <a:pt x="27" y="19"/>
                  <a:pt x="27" y="19"/>
                  <a:pt x="27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9" y="19"/>
                  <a:pt x="7" y="20"/>
                  <a:pt x="6" y="21"/>
                </a:cubicBezTo>
                <a:cubicBezTo>
                  <a:pt x="5" y="23"/>
                  <a:pt x="4" y="24"/>
                  <a:pt x="4" y="26"/>
                </a:cubicBezTo>
                <a:cubicBezTo>
                  <a:pt x="4" y="28"/>
                  <a:pt x="5" y="29"/>
                  <a:pt x="6" y="31"/>
                </a:cubicBezTo>
                <a:cubicBezTo>
                  <a:pt x="7" y="32"/>
                  <a:pt x="9" y="33"/>
                  <a:pt x="10" y="33"/>
                </a:cubicBezTo>
                <a:cubicBezTo>
                  <a:pt x="11" y="33"/>
                  <a:pt x="12" y="34"/>
                  <a:pt x="12" y="34"/>
                </a:cubicBezTo>
                <a:cubicBezTo>
                  <a:pt x="18" y="50"/>
                  <a:pt x="18" y="50"/>
                  <a:pt x="18" y="50"/>
                </a:cubicBezTo>
                <a:cubicBezTo>
                  <a:pt x="20" y="50"/>
                  <a:pt x="20" y="50"/>
                  <a:pt x="20" y="50"/>
                </a:cubicBezTo>
                <a:cubicBezTo>
                  <a:pt x="22" y="49"/>
                  <a:pt x="22" y="49"/>
                  <a:pt x="22" y="49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5"/>
                  <a:pt x="17" y="35"/>
                </a:cubicBezTo>
                <a:cubicBezTo>
                  <a:pt x="17" y="34"/>
                  <a:pt x="18" y="33"/>
                  <a:pt x="19" y="33"/>
                </a:cubicBezTo>
                <a:cubicBezTo>
                  <a:pt x="27" y="33"/>
                  <a:pt x="27" y="33"/>
                  <a:pt x="27" y="33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6"/>
                  <a:pt x="29" y="36"/>
                  <a:pt x="29" y="3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7"/>
                  <a:pt x="43" y="7"/>
                  <a:pt x="43" y="7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lose/>
                <a:moveTo>
                  <a:pt x="48" y="20"/>
                </a:moveTo>
                <a:cubicBezTo>
                  <a:pt x="48" y="20"/>
                  <a:pt x="48" y="20"/>
                  <a:pt x="48" y="20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2"/>
                  <a:pt x="49" y="31"/>
                  <a:pt x="50" y="31"/>
                </a:cubicBezTo>
                <a:cubicBezTo>
                  <a:pt x="51" y="29"/>
                  <a:pt x="52" y="28"/>
                  <a:pt x="52" y="26"/>
                </a:cubicBezTo>
                <a:cubicBezTo>
                  <a:pt x="52" y="24"/>
                  <a:pt x="51" y="23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1"/>
                  <a:pt x="49" y="21"/>
                  <a:pt x="48" y="20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2" name="Freeform 76"/>
          <p:cNvSpPr>
            <a:spLocks noEditPoints="1"/>
          </p:cNvSpPr>
          <p:nvPr/>
        </p:nvSpPr>
        <p:spPr bwMode="auto">
          <a:xfrm>
            <a:off x="5613400" y="2986088"/>
            <a:ext cx="241300" cy="247650"/>
          </a:xfrm>
          <a:custGeom>
            <a:avLst/>
            <a:gdLst>
              <a:gd name="T0" fmla="*/ 42 w 64"/>
              <a:gd name="T1" fmla="*/ 61 h 66"/>
              <a:gd name="T2" fmla="*/ 32 w 64"/>
              <a:gd name="T3" fmla="*/ 66 h 66"/>
              <a:gd name="T4" fmla="*/ 22 w 64"/>
              <a:gd name="T5" fmla="*/ 61 h 66"/>
              <a:gd name="T6" fmla="*/ 17 w 64"/>
              <a:gd name="T7" fmla="*/ 48 h 66"/>
              <a:gd name="T8" fmla="*/ 32 w 64"/>
              <a:gd name="T9" fmla="*/ 10 h 66"/>
              <a:gd name="T10" fmla="*/ 47 w 64"/>
              <a:gd name="T11" fmla="*/ 48 h 66"/>
              <a:gd name="T12" fmla="*/ 32 w 64"/>
              <a:gd name="T13" fmla="*/ 30 h 66"/>
              <a:gd name="T14" fmla="*/ 39 w 64"/>
              <a:gd name="T15" fmla="*/ 29 h 66"/>
              <a:gd name="T16" fmla="*/ 40 w 64"/>
              <a:gd name="T17" fmla="*/ 33 h 66"/>
              <a:gd name="T18" fmla="*/ 35 w 64"/>
              <a:gd name="T19" fmla="*/ 32 h 66"/>
              <a:gd name="T20" fmla="*/ 29 w 64"/>
              <a:gd name="T21" fmla="*/ 32 h 66"/>
              <a:gd name="T22" fmla="*/ 24 w 64"/>
              <a:gd name="T23" fmla="*/ 33 h 66"/>
              <a:gd name="T24" fmla="*/ 25 w 64"/>
              <a:gd name="T25" fmla="*/ 29 h 66"/>
              <a:gd name="T26" fmla="*/ 32 w 64"/>
              <a:gd name="T27" fmla="*/ 30 h 66"/>
              <a:gd name="T28" fmla="*/ 32 w 64"/>
              <a:gd name="T29" fmla="*/ 8 h 66"/>
              <a:gd name="T30" fmla="*/ 32 w 64"/>
              <a:gd name="T31" fmla="*/ 0 h 66"/>
              <a:gd name="T32" fmla="*/ 46 w 64"/>
              <a:gd name="T33" fmla="*/ 11 h 66"/>
              <a:gd name="T34" fmla="*/ 43 w 64"/>
              <a:gd name="T35" fmla="*/ 9 h 66"/>
              <a:gd name="T36" fmla="*/ 49 w 64"/>
              <a:gd name="T37" fmla="*/ 7 h 66"/>
              <a:gd name="T38" fmla="*/ 55 w 64"/>
              <a:gd name="T39" fmla="*/ 21 h 66"/>
              <a:gd name="T40" fmla="*/ 58 w 64"/>
              <a:gd name="T41" fmla="*/ 16 h 66"/>
              <a:gd name="T42" fmla="*/ 55 w 64"/>
              <a:gd name="T43" fmla="*/ 21 h 66"/>
              <a:gd name="T44" fmla="*/ 56 w 64"/>
              <a:gd name="T45" fmla="*/ 32 h 66"/>
              <a:gd name="T46" fmla="*/ 64 w 64"/>
              <a:gd name="T47" fmla="*/ 32 h 66"/>
              <a:gd name="T48" fmla="*/ 53 w 64"/>
              <a:gd name="T49" fmla="*/ 46 h 66"/>
              <a:gd name="T50" fmla="*/ 55 w 64"/>
              <a:gd name="T51" fmla="*/ 44 h 66"/>
              <a:gd name="T52" fmla="*/ 58 w 64"/>
              <a:gd name="T53" fmla="*/ 49 h 66"/>
              <a:gd name="T54" fmla="*/ 9 w 64"/>
              <a:gd name="T55" fmla="*/ 44 h 66"/>
              <a:gd name="T56" fmla="*/ 6 w 64"/>
              <a:gd name="T57" fmla="*/ 49 h 66"/>
              <a:gd name="T58" fmla="*/ 9 w 64"/>
              <a:gd name="T59" fmla="*/ 44 h 66"/>
              <a:gd name="T60" fmla="*/ 8 w 64"/>
              <a:gd name="T61" fmla="*/ 32 h 66"/>
              <a:gd name="T62" fmla="*/ 0 w 64"/>
              <a:gd name="T63" fmla="*/ 32 h 66"/>
              <a:gd name="T64" fmla="*/ 11 w 64"/>
              <a:gd name="T65" fmla="*/ 18 h 66"/>
              <a:gd name="T66" fmla="*/ 9 w 64"/>
              <a:gd name="T67" fmla="*/ 21 h 66"/>
              <a:gd name="T68" fmla="*/ 6 w 64"/>
              <a:gd name="T69" fmla="*/ 16 h 66"/>
              <a:gd name="T70" fmla="*/ 21 w 64"/>
              <a:gd name="T71" fmla="*/ 9 h 66"/>
              <a:gd name="T72" fmla="*/ 15 w 64"/>
              <a:gd name="T73" fmla="*/ 7 h 66"/>
              <a:gd name="T74" fmla="*/ 21 w 64"/>
              <a:gd name="T75" fmla="*/ 9 h 66"/>
              <a:gd name="T76" fmla="*/ 41 w 64"/>
              <a:gd name="T77" fmla="*/ 46 h 66"/>
              <a:gd name="T78" fmla="*/ 44 w 64"/>
              <a:gd name="T79" fmla="*/ 21 h 66"/>
              <a:gd name="T80" fmla="*/ 15 w 64"/>
              <a:gd name="T81" fmla="*/ 32 h 66"/>
              <a:gd name="T82" fmla="*/ 23 w 64"/>
              <a:gd name="T83" fmla="*/ 47 h 66"/>
              <a:gd name="T84" fmla="*/ 25 w 64"/>
              <a:gd name="T85" fmla="*/ 53 h 66"/>
              <a:gd name="T86" fmla="*/ 27 w 64"/>
              <a:gd name="T87" fmla="*/ 56 h 66"/>
              <a:gd name="T88" fmla="*/ 31 w 64"/>
              <a:gd name="T89" fmla="*/ 60 h 66"/>
              <a:gd name="T90" fmla="*/ 33 w 64"/>
              <a:gd name="T91" fmla="*/ 60 h 66"/>
              <a:gd name="T92" fmla="*/ 34 w 64"/>
              <a:gd name="T93" fmla="*/ 58 h 66"/>
              <a:gd name="T94" fmla="*/ 39 w 64"/>
              <a:gd name="T95" fmla="*/ 5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" h="66">
                <a:moveTo>
                  <a:pt x="45" y="50"/>
                </a:moveTo>
                <a:cubicBezTo>
                  <a:pt x="45" y="58"/>
                  <a:pt x="45" y="58"/>
                  <a:pt x="45" y="58"/>
                </a:cubicBezTo>
                <a:cubicBezTo>
                  <a:pt x="45" y="60"/>
                  <a:pt x="43" y="61"/>
                  <a:pt x="42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8" y="62"/>
                  <a:pt x="38" y="63"/>
                  <a:pt x="37" y="64"/>
                </a:cubicBezTo>
                <a:cubicBezTo>
                  <a:pt x="36" y="65"/>
                  <a:pt x="34" y="66"/>
                  <a:pt x="32" y="66"/>
                </a:cubicBezTo>
                <a:cubicBezTo>
                  <a:pt x="30" y="66"/>
                  <a:pt x="28" y="65"/>
                  <a:pt x="27" y="64"/>
                </a:cubicBezTo>
                <a:cubicBezTo>
                  <a:pt x="26" y="63"/>
                  <a:pt x="26" y="62"/>
                  <a:pt x="25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1" y="61"/>
                  <a:pt x="19" y="60"/>
                  <a:pt x="19" y="58"/>
                </a:cubicBezTo>
                <a:cubicBezTo>
                  <a:pt x="19" y="50"/>
                  <a:pt x="19" y="50"/>
                  <a:pt x="19" y="50"/>
                </a:cubicBezTo>
                <a:cubicBezTo>
                  <a:pt x="18" y="49"/>
                  <a:pt x="17" y="49"/>
                  <a:pt x="17" y="48"/>
                </a:cubicBezTo>
                <a:cubicBezTo>
                  <a:pt x="12" y="44"/>
                  <a:pt x="10" y="38"/>
                  <a:pt x="10" y="32"/>
                </a:cubicBezTo>
                <a:cubicBezTo>
                  <a:pt x="10" y="26"/>
                  <a:pt x="12" y="21"/>
                  <a:pt x="17" y="17"/>
                </a:cubicBezTo>
                <a:cubicBezTo>
                  <a:pt x="21" y="13"/>
                  <a:pt x="26" y="10"/>
                  <a:pt x="32" y="10"/>
                </a:cubicBezTo>
                <a:cubicBezTo>
                  <a:pt x="38" y="10"/>
                  <a:pt x="43" y="13"/>
                  <a:pt x="47" y="17"/>
                </a:cubicBezTo>
                <a:cubicBezTo>
                  <a:pt x="52" y="21"/>
                  <a:pt x="54" y="26"/>
                  <a:pt x="54" y="32"/>
                </a:cubicBezTo>
                <a:cubicBezTo>
                  <a:pt x="54" y="38"/>
                  <a:pt x="52" y="44"/>
                  <a:pt x="47" y="48"/>
                </a:cubicBezTo>
                <a:cubicBezTo>
                  <a:pt x="47" y="49"/>
                  <a:pt x="46" y="49"/>
                  <a:pt x="45" y="50"/>
                </a:cubicBezTo>
                <a:close/>
                <a:moveTo>
                  <a:pt x="32" y="30"/>
                </a:moveTo>
                <a:cubicBezTo>
                  <a:pt x="32" y="30"/>
                  <a:pt x="32" y="30"/>
                  <a:pt x="32" y="30"/>
                </a:cubicBezTo>
                <a:cubicBezTo>
                  <a:pt x="32" y="29"/>
                  <a:pt x="33" y="29"/>
                  <a:pt x="33" y="29"/>
                </a:cubicBezTo>
                <a:cubicBezTo>
                  <a:pt x="34" y="29"/>
                  <a:pt x="35" y="28"/>
                  <a:pt x="36" y="28"/>
                </a:cubicBezTo>
                <a:cubicBezTo>
                  <a:pt x="37" y="28"/>
                  <a:pt x="38" y="29"/>
                  <a:pt x="39" y="29"/>
                </a:cubicBezTo>
                <a:cubicBezTo>
                  <a:pt x="40" y="29"/>
                  <a:pt x="41" y="30"/>
                  <a:pt x="42" y="31"/>
                </a:cubicBezTo>
                <a:cubicBezTo>
                  <a:pt x="42" y="31"/>
                  <a:pt x="42" y="32"/>
                  <a:pt x="42" y="33"/>
                </a:cubicBezTo>
                <a:cubicBezTo>
                  <a:pt x="41" y="33"/>
                  <a:pt x="40" y="33"/>
                  <a:pt x="40" y="33"/>
                </a:cubicBezTo>
                <a:cubicBezTo>
                  <a:pt x="39" y="32"/>
                  <a:pt x="39" y="32"/>
                  <a:pt x="38" y="32"/>
                </a:cubicBezTo>
                <a:cubicBezTo>
                  <a:pt x="38" y="32"/>
                  <a:pt x="37" y="32"/>
                  <a:pt x="36" y="32"/>
                </a:cubicBezTo>
                <a:cubicBezTo>
                  <a:pt x="36" y="32"/>
                  <a:pt x="35" y="32"/>
                  <a:pt x="35" y="32"/>
                </a:cubicBezTo>
                <a:cubicBezTo>
                  <a:pt x="34" y="32"/>
                  <a:pt x="34" y="32"/>
                  <a:pt x="33" y="33"/>
                </a:cubicBezTo>
                <a:cubicBezTo>
                  <a:pt x="32" y="33"/>
                  <a:pt x="31" y="33"/>
                  <a:pt x="31" y="33"/>
                </a:cubicBezTo>
                <a:cubicBezTo>
                  <a:pt x="30" y="32"/>
                  <a:pt x="30" y="32"/>
                  <a:pt x="29" y="32"/>
                </a:cubicBezTo>
                <a:cubicBezTo>
                  <a:pt x="29" y="32"/>
                  <a:pt x="28" y="32"/>
                  <a:pt x="28" y="32"/>
                </a:cubicBezTo>
                <a:cubicBezTo>
                  <a:pt x="27" y="32"/>
                  <a:pt x="26" y="32"/>
                  <a:pt x="26" y="32"/>
                </a:cubicBezTo>
                <a:cubicBezTo>
                  <a:pt x="25" y="32"/>
                  <a:pt x="25" y="32"/>
                  <a:pt x="24" y="33"/>
                </a:cubicBezTo>
                <a:cubicBezTo>
                  <a:pt x="24" y="33"/>
                  <a:pt x="23" y="33"/>
                  <a:pt x="22" y="33"/>
                </a:cubicBezTo>
                <a:cubicBezTo>
                  <a:pt x="22" y="32"/>
                  <a:pt x="22" y="31"/>
                  <a:pt x="22" y="31"/>
                </a:cubicBezTo>
                <a:cubicBezTo>
                  <a:pt x="23" y="30"/>
                  <a:pt x="24" y="29"/>
                  <a:pt x="25" y="29"/>
                </a:cubicBezTo>
                <a:cubicBezTo>
                  <a:pt x="26" y="29"/>
                  <a:pt x="27" y="28"/>
                  <a:pt x="28" y="28"/>
                </a:cubicBezTo>
                <a:cubicBezTo>
                  <a:pt x="29" y="28"/>
                  <a:pt x="30" y="29"/>
                  <a:pt x="31" y="29"/>
                </a:cubicBezTo>
                <a:cubicBezTo>
                  <a:pt x="31" y="29"/>
                  <a:pt x="32" y="29"/>
                  <a:pt x="32" y="30"/>
                </a:cubicBezTo>
                <a:close/>
                <a:moveTo>
                  <a:pt x="34" y="7"/>
                </a:moveTo>
                <a:cubicBezTo>
                  <a:pt x="34" y="7"/>
                  <a:pt x="34" y="7"/>
                  <a:pt x="34" y="7"/>
                </a:cubicBezTo>
                <a:cubicBezTo>
                  <a:pt x="34" y="8"/>
                  <a:pt x="33" y="8"/>
                  <a:pt x="32" y="8"/>
                </a:cubicBezTo>
                <a:cubicBezTo>
                  <a:pt x="31" y="8"/>
                  <a:pt x="30" y="8"/>
                  <a:pt x="30" y="7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7"/>
                  <a:pt x="34" y="7"/>
                  <a:pt x="34" y="7"/>
                </a:cubicBezTo>
                <a:close/>
                <a:moveTo>
                  <a:pt x="46" y="11"/>
                </a:moveTo>
                <a:cubicBezTo>
                  <a:pt x="46" y="11"/>
                  <a:pt x="46" y="11"/>
                  <a:pt x="46" y="11"/>
                </a:cubicBezTo>
                <a:cubicBezTo>
                  <a:pt x="46" y="12"/>
                  <a:pt x="45" y="12"/>
                  <a:pt x="44" y="12"/>
                </a:cubicBezTo>
                <a:cubicBezTo>
                  <a:pt x="43" y="11"/>
                  <a:pt x="43" y="10"/>
                  <a:pt x="43" y="9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4"/>
                  <a:pt x="47" y="4"/>
                  <a:pt x="48" y="5"/>
                </a:cubicBezTo>
                <a:cubicBezTo>
                  <a:pt x="49" y="5"/>
                  <a:pt x="49" y="6"/>
                  <a:pt x="49" y="7"/>
                </a:cubicBezTo>
                <a:cubicBezTo>
                  <a:pt x="46" y="11"/>
                  <a:pt x="46" y="11"/>
                  <a:pt x="46" y="11"/>
                </a:cubicBezTo>
                <a:close/>
                <a:moveTo>
                  <a:pt x="55" y="21"/>
                </a:move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3" y="21"/>
                  <a:pt x="53" y="20"/>
                </a:cubicBezTo>
                <a:cubicBezTo>
                  <a:pt x="52" y="20"/>
                  <a:pt x="53" y="19"/>
                  <a:pt x="53" y="18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5"/>
                  <a:pt x="59" y="16"/>
                  <a:pt x="60" y="16"/>
                </a:cubicBezTo>
                <a:cubicBezTo>
                  <a:pt x="60" y="17"/>
                  <a:pt x="60" y="18"/>
                  <a:pt x="59" y="18"/>
                </a:cubicBezTo>
                <a:cubicBezTo>
                  <a:pt x="55" y="21"/>
                  <a:pt x="55" y="21"/>
                  <a:pt x="55" y="21"/>
                </a:cubicBezTo>
                <a:close/>
                <a:moveTo>
                  <a:pt x="57" y="34"/>
                </a:move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6" y="33"/>
                  <a:pt x="56" y="32"/>
                </a:cubicBezTo>
                <a:cubicBezTo>
                  <a:pt x="56" y="31"/>
                  <a:pt x="57" y="31"/>
                  <a:pt x="57" y="31"/>
                </a:cubicBezTo>
                <a:cubicBezTo>
                  <a:pt x="62" y="31"/>
                  <a:pt x="62" y="31"/>
                  <a:pt x="62" y="31"/>
                </a:cubicBezTo>
                <a:cubicBezTo>
                  <a:pt x="63" y="31"/>
                  <a:pt x="64" y="31"/>
                  <a:pt x="64" y="32"/>
                </a:cubicBezTo>
                <a:cubicBezTo>
                  <a:pt x="64" y="33"/>
                  <a:pt x="63" y="34"/>
                  <a:pt x="62" y="34"/>
                </a:cubicBezTo>
                <a:cubicBezTo>
                  <a:pt x="57" y="34"/>
                  <a:pt x="57" y="34"/>
                  <a:pt x="57" y="34"/>
                </a:cubicBezTo>
                <a:close/>
                <a:moveTo>
                  <a:pt x="53" y="46"/>
                </a:moveTo>
                <a:cubicBezTo>
                  <a:pt x="53" y="46"/>
                  <a:pt x="53" y="46"/>
                  <a:pt x="53" y="46"/>
                </a:cubicBezTo>
                <a:cubicBezTo>
                  <a:pt x="53" y="46"/>
                  <a:pt x="52" y="45"/>
                  <a:pt x="53" y="44"/>
                </a:cubicBezTo>
                <a:cubicBezTo>
                  <a:pt x="53" y="44"/>
                  <a:pt x="54" y="43"/>
                  <a:pt x="55" y="44"/>
                </a:cubicBezTo>
                <a:cubicBezTo>
                  <a:pt x="59" y="46"/>
                  <a:pt x="59" y="46"/>
                  <a:pt x="59" y="46"/>
                </a:cubicBezTo>
                <a:cubicBezTo>
                  <a:pt x="60" y="47"/>
                  <a:pt x="60" y="48"/>
                  <a:pt x="60" y="48"/>
                </a:cubicBezTo>
                <a:cubicBezTo>
                  <a:pt x="59" y="49"/>
                  <a:pt x="58" y="49"/>
                  <a:pt x="58" y="49"/>
                </a:cubicBezTo>
                <a:cubicBezTo>
                  <a:pt x="53" y="46"/>
                  <a:pt x="53" y="46"/>
                  <a:pt x="53" y="46"/>
                </a:cubicBezTo>
                <a:close/>
                <a:moveTo>
                  <a:pt x="9" y="44"/>
                </a:moveTo>
                <a:cubicBezTo>
                  <a:pt x="9" y="44"/>
                  <a:pt x="9" y="44"/>
                  <a:pt x="9" y="44"/>
                </a:cubicBezTo>
                <a:cubicBezTo>
                  <a:pt x="10" y="43"/>
                  <a:pt x="11" y="44"/>
                  <a:pt x="11" y="44"/>
                </a:cubicBezTo>
                <a:cubicBezTo>
                  <a:pt x="12" y="45"/>
                  <a:pt x="11" y="46"/>
                  <a:pt x="11" y="46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49"/>
                  <a:pt x="5" y="49"/>
                  <a:pt x="4" y="48"/>
                </a:cubicBezTo>
                <a:cubicBezTo>
                  <a:pt x="4" y="48"/>
                  <a:pt x="4" y="47"/>
                  <a:pt x="5" y="46"/>
                </a:cubicBezTo>
                <a:cubicBezTo>
                  <a:pt x="9" y="44"/>
                  <a:pt x="9" y="44"/>
                  <a:pt x="9" y="44"/>
                </a:cubicBezTo>
                <a:close/>
                <a:moveTo>
                  <a:pt x="7" y="31"/>
                </a:move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8" y="31"/>
                  <a:pt x="8" y="32"/>
                </a:cubicBezTo>
                <a:cubicBezTo>
                  <a:pt x="8" y="33"/>
                  <a:pt x="7" y="34"/>
                  <a:pt x="7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3"/>
                  <a:pt x="0" y="32"/>
                </a:cubicBezTo>
                <a:cubicBezTo>
                  <a:pt x="0" y="31"/>
                  <a:pt x="1" y="31"/>
                  <a:pt x="2" y="31"/>
                </a:cubicBezTo>
                <a:cubicBezTo>
                  <a:pt x="7" y="31"/>
                  <a:pt x="7" y="31"/>
                  <a:pt x="7" y="31"/>
                </a:cubicBezTo>
                <a:close/>
                <a:moveTo>
                  <a:pt x="11" y="18"/>
                </a:moveTo>
                <a:cubicBezTo>
                  <a:pt x="11" y="18"/>
                  <a:pt x="11" y="18"/>
                  <a:pt x="11" y="18"/>
                </a:cubicBezTo>
                <a:cubicBezTo>
                  <a:pt x="11" y="19"/>
                  <a:pt x="12" y="20"/>
                  <a:pt x="11" y="20"/>
                </a:cubicBezTo>
                <a:cubicBezTo>
                  <a:pt x="11" y="21"/>
                  <a:pt x="10" y="21"/>
                  <a:pt x="9" y="21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8"/>
                  <a:pt x="4" y="17"/>
                  <a:pt x="4" y="16"/>
                </a:cubicBezTo>
                <a:cubicBezTo>
                  <a:pt x="5" y="16"/>
                  <a:pt x="6" y="15"/>
                  <a:pt x="6" y="16"/>
                </a:cubicBezTo>
                <a:cubicBezTo>
                  <a:pt x="11" y="18"/>
                  <a:pt x="11" y="18"/>
                  <a:pt x="11" y="18"/>
                </a:cubicBezTo>
                <a:close/>
                <a:moveTo>
                  <a:pt x="21" y="9"/>
                </a:move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1" y="11"/>
                  <a:pt x="20" y="12"/>
                </a:cubicBezTo>
                <a:cubicBezTo>
                  <a:pt x="19" y="12"/>
                  <a:pt x="18" y="12"/>
                  <a:pt x="18" y="11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5"/>
                  <a:pt x="16" y="5"/>
                </a:cubicBezTo>
                <a:cubicBezTo>
                  <a:pt x="17" y="4"/>
                  <a:pt x="18" y="4"/>
                  <a:pt x="18" y="5"/>
                </a:cubicBezTo>
                <a:cubicBezTo>
                  <a:pt x="21" y="9"/>
                  <a:pt x="21" y="9"/>
                  <a:pt x="21" y="9"/>
                </a:cubicBezTo>
                <a:close/>
                <a:moveTo>
                  <a:pt x="41" y="47"/>
                </a:move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6"/>
                  <a:pt x="43" y="45"/>
                  <a:pt x="44" y="44"/>
                </a:cubicBezTo>
                <a:cubicBezTo>
                  <a:pt x="47" y="41"/>
                  <a:pt x="49" y="37"/>
                  <a:pt x="49" y="32"/>
                </a:cubicBezTo>
                <a:cubicBezTo>
                  <a:pt x="49" y="28"/>
                  <a:pt x="47" y="24"/>
                  <a:pt x="44" y="21"/>
                </a:cubicBezTo>
                <a:cubicBezTo>
                  <a:pt x="41" y="17"/>
                  <a:pt x="36" y="16"/>
                  <a:pt x="32" y="16"/>
                </a:cubicBezTo>
                <a:cubicBezTo>
                  <a:pt x="28" y="16"/>
                  <a:pt x="23" y="17"/>
                  <a:pt x="20" y="21"/>
                </a:cubicBezTo>
                <a:cubicBezTo>
                  <a:pt x="17" y="24"/>
                  <a:pt x="15" y="28"/>
                  <a:pt x="15" y="32"/>
                </a:cubicBezTo>
                <a:cubicBezTo>
                  <a:pt x="15" y="37"/>
                  <a:pt x="17" y="41"/>
                  <a:pt x="20" y="44"/>
                </a:cubicBezTo>
                <a:cubicBezTo>
                  <a:pt x="21" y="45"/>
                  <a:pt x="22" y="46"/>
                  <a:pt x="23" y="46"/>
                </a:cubicBezTo>
                <a:cubicBezTo>
                  <a:pt x="23" y="47"/>
                  <a:pt x="23" y="47"/>
                  <a:pt x="23" y="47"/>
                </a:cubicBezTo>
                <a:cubicBezTo>
                  <a:pt x="26" y="48"/>
                  <a:pt x="29" y="49"/>
                  <a:pt x="32" y="49"/>
                </a:cubicBezTo>
                <a:cubicBezTo>
                  <a:pt x="35" y="49"/>
                  <a:pt x="38" y="48"/>
                  <a:pt x="41" y="47"/>
                </a:cubicBezTo>
                <a:close/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6"/>
                  <a:pt x="25" y="56"/>
                  <a:pt x="25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9" y="56"/>
                  <a:pt x="30" y="57"/>
                  <a:pt x="30" y="58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0" y="59"/>
                  <a:pt x="31" y="60"/>
                </a:cubicBezTo>
                <a:cubicBezTo>
                  <a:pt x="31" y="60"/>
                  <a:pt x="31" y="60"/>
                  <a:pt x="31" y="60"/>
                </a:cubicBezTo>
                <a:cubicBezTo>
                  <a:pt x="31" y="60"/>
                  <a:pt x="31" y="60"/>
                  <a:pt x="32" y="60"/>
                </a:cubicBezTo>
                <a:cubicBezTo>
                  <a:pt x="32" y="60"/>
                  <a:pt x="33" y="60"/>
                  <a:pt x="33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57"/>
                  <a:pt x="35" y="56"/>
                  <a:pt x="37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3"/>
                  <a:pt x="39" y="53"/>
                  <a:pt x="39" y="53"/>
                </a:cubicBezTo>
                <a:cubicBezTo>
                  <a:pt x="37" y="54"/>
                  <a:pt x="35" y="54"/>
                  <a:pt x="32" y="54"/>
                </a:cubicBezTo>
                <a:cubicBezTo>
                  <a:pt x="29" y="54"/>
                  <a:pt x="27" y="54"/>
                  <a:pt x="25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3" name="Freeform 77"/>
          <p:cNvSpPr>
            <a:spLocks noEditPoints="1"/>
          </p:cNvSpPr>
          <p:nvPr/>
        </p:nvSpPr>
        <p:spPr bwMode="auto">
          <a:xfrm>
            <a:off x="3468688" y="3927475"/>
            <a:ext cx="255587" cy="258763"/>
          </a:xfrm>
          <a:custGeom>
            <a:avLst/>
            <a:gdLst>
              <a:gd name="T0" fmla="*/ 9 w 68"/>
              <a:gd name="T1" fmla="*/ 50 h 69"/>
              <a:gd name="T2" fmla="*/ 5 w 68"/>
              <a:gd name="T3" fmla="*/ 56 h 69"/>
              <a:gd name="T4" fmla="*/ 2 w 68"/>
              <a:gd name="T5" fmla="*/ 54 h 69"/>
              <a:gd name="T6" fmla="*/ 55 w 68"/>
              <a:gd name="T7" fmla="*/ 23 h 69"/>
              <a:gd name="T8" fmla="*/ 45 w 68"/>
              <a:gd name="T9" fmla="*/ 33 h 69"/>
              <a:gd name="T10" fmla="*/ 45 w 68"/>
              <a:gd name="T11" fmla="*/ 14 h 69"/>
              <a:gd name="T12" fmla="*/ 45 w 68"/>
              <a:gd name="T13" fmla="*/ 17 h 69"/>
              <a:gd name="T14" fmla="*/ 39 w 68"/>
              <a:gd name="T15" fmla="*/ 23 h 69"/>
              <a:gd name="T16" fmla="*/ 52 w 68"/>
              <a:gd name="T17" fmla="*/ 23 h 69"/>
              <a:gd name="T18" fmla="*/ 9 w 68"/>
              <a:gd name="T19" fmla="*/ 45 h 69"/>
              <a:gd name="T20" fmla="*/ 10 w 68"/>
              <a:gd name="T21" fmla="*/ 39 h 69"/>
              <a:gd name="T22" fmla="*/ 10 w 68"/>
              <a:gd name="T23" fmla="*/ 37 h 69"/>
              <a:gd name="T24" fmla="*/ 2 w 68"/>
              <a:gd name="T25" fmla="*/ 39 h 69"/>
              <a:gd name="T26" fmla="*/ 0 w 68"/>
              <a:gd name="T27" fmla="*/ 28 h 69"/>
              <a:gd name="T28" fmla="*/ 5 w 68"/>
              <a:gd name="T29" fmla="*/ 19 h 69"/>
              <a:gd name="T30" fmla="*/ 14 w 68"/>
              <a:gd name="T31" fmla="*/ 14 h 69"/>
              <a:gd name="T32" fmla="*/ 22 w 68"/>
              <a:gd name="T33" fmla="*/ 14 h 69"/>
              <a:gd name="T34" fmla="*/ 22 w 68"/>
              <a:gd name="T35" fmla="*/ 14 h 69"/>
              <a:gd name="T36" fmla="*/ 64 w 68"/>
              <a:gd name="T37" fmla="*/ 2 h 69"/>
              <a:gd name="T38" fmla="*/ 66 w 68"/>
              <a:gd name="T39" fmla="*/ 4 h 69"/>
              <a:gd name="T40" fmla="*/ 66 w 68"/>
              <a:gd name="T41" fmla="*/ 27 h 69"/>
              <a:gd name="T42" fmla="*/ 55 w 68"/>
              <a:gd name="T43" fmla="*/ 47 h 69"/>
              <a:gd name="T44" fmla="*/ 55 w 68"/>
              <a:gd name="T45" fmla="*/ 55 h 69"/>
              <a:gd name="T46" fmla="*/ 50 w 68"/>
              <a:gd name="T47" fmla="*/ 64 h 69"/>
              <a:gd name="T48" fmla="*/ 30 w 68"/>
              <a:gd name="T49" fmla="*/ 67 h 69"/>
              <a:gd name="T50" fmla="*/ 29 w 68"/>
              <a:gd name="T51" fmla="*/ 62 h 69"/>
              <a:gd name="T52" fmla="*/ 32 w 68"/>
              <a:gd name="T53" fmla="*/ 58 h 69"/>
              <a:gd name="T54" fmla="*/ 24 w 68"/>
              <a:gd name="T55" fmla="*/ 59 h 69"/>
              <a:gd name="T56" fmla="*/ 22 w 68"/>
              <a:gd name="T57" fmla="*/ 58 h 69"/>
              <a:gd name="T58" fmla="*/ 9 w 68"/>
              <a:gd name="T59" fmla="*/ 45 h 69"/>
              <a:gd name="T60" fmla="*/ 15 w 68"/>
              <a:gd name="T61" fmla="*/ 39 h 69"/>
              <a:gd name="T62" fmla="*/ 25 w 68"/>
              <a:gd name="T63" fmla="*/ 54 h 69"/>
              <a:gd name="T64" fmla="*/ 34 w 68"/>
              <a:gd name="T65" fmla="*/ 53 h 69"/>
              <a:gd name="T66" fmla="*/ 38 w 68"/>
              <a:gd name="T67" fmla="*/ 55 h 69"/>
              <a:gd name="T68" fmla="*/ 35 w 68"/>
              <a:gd name="T69" fmla="*/ 63 h 69"/>
              <a:gd name="T70" fmla="*/ 46 w 68"/>
              <a:gd name="T71" fmla="*/ 60 h 69"/>
              <a:gd name="T72" fmla="*/ 50 w 68"/>
              <a:gd name="T73" fmla="*/ 54 h 69"/>
              <a:gd name="T74" fmla="*/ 50 w 68"/>
              <a:gd name="T75" fmla="*/ 44 h 69"/>
              <a:gd name="T76" fmla="*/ 51 w 68"/>
              <a:gd name="T77" fmla="*/ 43 h 69"/>
              <a:gd name="T78" fmla="*/ 61 w 68"/>
              <a:gd name="T79" fmla="*/ 25 h 69"/>
              <a:gd name="T80" fmla="*/ 43 w 68"/>
              <a:gd name="T81" fmla="*/ 7 h 69"/>
              <a:gd name="T82" fmla="*/ 25 w 68"/>
              <a:gd name="T83" fmla="*/ 18 h 69"/>
              <a:gd name="T84" fmla="*/ 24 w 68"/>
              <a:gd name="T85" fmla="*/ 19 h 69"/>
              <a:gd name="T86" fmla="*/ 15 w 68"/>
              <a:gd name="T87" fmla="*/ 19 h 69"/>
              <a:gd name="T88" fmla="*/ 9 w 68"/>
              <a:gd name="T89" fmla="*/ 22 h 69"/>
              <a:gd name="T90" fmla="*/ 6 w 68"/>
              <a:gd name="T91" fmla="*/ 33 h 69"/>
              <a:gd name="T92" fmla="*/ 13 w 68"/>
              <a:gd name="T93" fmla="*/ 31 h 69"/>
              <a:gd name="T94" fmla="*/ 16 w 68"/>
              <a:gd name="T95" fmla="*/ 34 h 69"/>
              <a:gd name="T96" fmla="*/ 16 w 68"/>
              <a:gd name="T97" fmla="*/ 60 h 69"/>
              <a:gd name="T98" fmla="*/ 18 w 68"/>
              <a:gd name="T99" fmla="*/ 60 h 69"/>
              <a:gd name="T100" fmla="*/ 14 w 68"/>
              <a:gd name="T101" fmla="*/ 66 h 69"/>
              <a:gd name="T102" fmla="*/ 12 w 68"/>
              <a:gd name="T103" fmla="*/ 64 h 69"/>
              <a:gd name="T104" fmla="*/ 11 w 68"/>
              <a:gd name="T105" fmla="*/ 55 h 69"/>
              <a:gd name="T106" fmla="*/ 13 w 68"/>
              <a:gd name="T107" fmla="*/ 55 h 69"/>
              <a:gd name="T108" fmla="*/ 5 w 68"/>
              <a:gd name="T109" fmla="*/ 66 h 69"/>
              <a:gd name="T110" fmla="*/ 2 w 68"/>
              <a:gd name="T111" fmla="*/ 6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8" h="69">
                <a:moveTo>
                  <a:pt x="6" y="50"/>
                </a:moveTo>
                <a:cubicBezTo>
                  <a:pt x="7" y="50"/>
                  <a:pt x="8" y="50"/>
                  <a:pt x="9" y="50"/>
                </a:cubicBezTo>
                <a:cubicBezTo>
                  <a:pt x="9" y="51"/>
                  <a:pt x="9" y="52"/>
                  <a:pt x="9" y="53"/>
                </a:cubicBezTo>
                <a:cubicBezTo>
                  <a:pt x="5" y="56"/>
                  <a:pt x="5" y="56"/>
                  <a:pt x="5" y="56"/>
                </a:cubicBezTo>
                <a:cubicBezTo>
                  <a:pt x="4" y="57"/>
                  <a:pt x="3" y="57"/>
                  <a:pt x="2" y="56"/>
                </a:cubicBezTo>
                <a:cubicBezTo>
                  <a:pt x="2" y="56"/>
                  <a:pt x="2" y="55"/>
                  <a:pt x="2" y="54"/>
                </a:cubicBezTo>
                <a:cubicBezTo>
                  <a:pt x="6" y="50"/>
                  <a:pt x="6" y="50"/>
                  <a:pt x="6" y="50"/>
                </a:cubicBezTo>
                <a:close/>
                <a:moveTo>
                  <a:pt x="55" y="23"/>
                </a:moveTo>
                <a:cubicBezTo>
                  <a:pt x="55" y="23"/>
                  <a:pt x="55" y="23"/>
                  <a:pt x="55" y="23"/>
                </a:cubicBezTo>
                <a:cubicBezTo>
                  <a:pt x="55" y="29"/>
                  <a:pt x="51" y="33"/>
                  <a:pt x="45" y="33"/>
                </a:cubicBezTo>
                <a:cubicBezTo>
                  <a:pt x="40" y="33"/>
                  <a:pt x="35" y="29"/>
                  <a:pt x="35" y="23"/>
                </a:cubicBezTo>
                <a:cubicBezTo>
                  <a:pt x="35" y="18"/>
                  <a:pt x="40" y="14"/>
                  <a:pt x="45" y="14"/>
                </a:cubicBezTo>
                <a:cubicBezTo>
                  <a:pt x="51" y="14"/>
                  <a:pt x="55" y="18"/>
                  <a:pt x="55" y="23"/>
                </a:cubicBezTo>
                <a:close/>
                <a:moveTo>
                  <a:pt x="45" y="17"/>
                </a:moveTo>
                <a:cubicBezTo>
                  <a:pt x="45" y="17"/>
                  <a:pt x="45" y="17"/>
                  <a:pt x="45" y="17"/>
                </a:cubicBezTo>
                <a:cubicBezTo>
                  <a:pt x="42" y="17"/>
                  <a:pt x="39" y="20"/>
                  <a:pt x="39" y="23"/>
                </a:cubicBezTo>
                <a:cubicBezTo>
                  <a:pt x="39" y="27"/>
                  <a:pt x="42" y="30"/>
                  <a:pt x="45" y="30"/>
                </a:cubicBezTo>
                <a:cubicBezTo>
                  <a:pt x="49" y="30"/>
                  <a:pt x="52" y="27"/>
                  <a:pt x="52" y="23"/>
                </a:cubicBezTo>
                <a:cubicBezTo>
                  <a:pt x="52" y="20"/>
                  <a:pt x="49" y="17"/>
                  <a:pt x="45" y="17"/>
                </a:cubicBezTo>
                <a:close/>
                <a:moveTo>
                  <a:pt x="9" y="45"/>
                </a:moveTo>
                <a:cubicBezTo>
                  <a:pt x="9" y="45"/>
                  <a:pt x="9" y="45"/>
                  <a:pt x="9" y="45"/>
                </a:cubicBezTo>
                <a:cubicBezTo>
                  <a:pt x="9" y="43"/>
                  <a:pt x="10" y="41"/>
                  <a:pt x="10" y="39"/>
                </a:cubicBezTo>
                <a:cubicBezTo>
                  <a:pt x="10" y="38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8" y="37"/>
                  <a:pt x="7" y="38"/>
                  <a:pt x="6" y="39"/>
                </a:cubicBezTo>
                <a:cubicBezTo>
                  <a:pt x="5" y="40"/>
                  <a:pt x="3" y="40"/>
                  <a:pt x="2" y="39"/>
                </a:cubicBezTo>
                <a:cubicBezTo>
                  <a:pt x="2" y="39"/>
                  <a:pt x="2" y="39"/>
                  <a:pt x="2" y="38"/>
                </a:cubicBezTo>
                <a:cubicBezTo>
                  <a:pt x="0" y="35"/>
                  <a:pt x="0" y="31"/>
                  <a:pt x="0" y="28"/>
                </a:cubicBezTo>
                <a:cubicBezTo>
                  <a:pt x="1" y="25"/>
                  <a:pt x="2" y="21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8" y="16"/>
                  <a:pt x="11" y="15"/>
                  <a:pt x="14" y="14"/>
                </a:cubicBezTo>
                <a:cubicBezTo>
                  <a:pt x="16" y="13"/>
                  <a:pt x="19" y="13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8" y="8"/>
                  <a:pt x="35" y="4"/>
                  <a:pt x="42" y="2"/>
                </a:cubicBezTo>
                <a:cubicBezTo>
                  <a:pt x="49" y="0"/>
                  <a:pt x="57" y="0"/>
                  <a:pt x="64" y="2"/>
                </a:cubicBezTo>
                <a:cubicBezTo>
                  <a:pt x="65" y="3"/>
                  <a:pt x="66" y="3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8" y="12"/>
                  <a:pt x="68" y="19"/>
                  <a:pt x="66" y="27"/>
                </a:cubicBezTo>
                <a:cubicBezTo>
                  <a:pt x="64" y="34"/>
                  <a:pt x="61" y="41"/>
                  <a:pt x="55" y="46"/>
                </a:cubicBezTo>
                <a:cubicBezTo>
                  <a:pt x="55" y="47"/>
                  <a:pt x="55" y="47"/>
                  <a:pt x="55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9"/>
                  <a:pt x="55" y="52"/>
                  <a:pt x="55" y="55"/>
                </a:cubicBezTo>
                <a:cubicBezTo>
                  <a:pt x="54" y="58"/>
                  <a:pt x="52" y="61"/>
                  <a:pt x="50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47" y="66"/>
                  <a:pt x="44" y="68"/>
                  <a:pt x="41" y="68"/>
                </a:cubicBezTo>
                <a:cubicBezTo>
                  <a:pt x="37" y="69"/>
                  <a:pt x="33" y="68"/>
                  <a:pt x="30" y="67"/>
                </a:cubicBezTo>
                <a:cubicBezTo>
                  <a:pt x="29" y="66"/>
                  <a:pt x="28" y="64"/>
                  <a:pt x="29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58"/>
                  <a:pt x="32" y="58"/>
                  <a:pt x="32" y="58"/>
                </a:cubicBezTo>
                <a:cubicBezTo>
                  <a:pt x="31" y="59"/>
                  <a:pt x="30" y="59"/>
                  <a:pt x="30" y="59"/>
                </a:cubicBezTo>
                <a:cubicBezTo>
                  <a:pt x="28" y="59"/>
                  <a:pt x="26" y="59"/>
                  <a:pt x="24" y="59"/>
                </a:cubicBezTo>
                <a:cubicBezTo>
                  <a:pt x="23" y="59"/>
                  <a:pt x="22" y="59"/>
                  <a:pt x="22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6"/>
                  <a:pt x="9" y="46"/>
                  <a:pt x="9" y="45"/>
                </a:cubicBezTo>
                <a:close/>
                <a:moveTo>
                  <a:pt x="15" y="39"/>
                </a:moveTo>
                <a:cubicBezTo>
                  <a:pt x="15" y="39"/>
                  <a:pt x="15" y="39"/>
                  <a:pt x="15" y="39"/>
                </a:cubicBezTo>
                <a:cubicBezTo>
                  <a:pt x="15" y="41"/>
                  <a:pt x="15" y="42"/>
                  <a:pt x="15" y="44"/>
                </a:cubicBezTo>
                <a:cubicBezTo>
                  <a:pt x="25" y="54"/>
                  <a:pt x="25" y="54"/>
                  <a:pt x="25" y="54"/>
                </a:cubicBezTo>
                <a:cubicBezTo>
                  <a:pt x="26" y="54"/>
                  <a:pt x="28" y="54"/>
                  <a:pt x="29" y="54"/>
                </a:cubicBezTo>
                <a:cubicBezTo>
                  <a:pt x="31" y="53"/>
                  <a:pt x="33" y="53"/>
                  <a:pt x="34" y="53"/>
                </a:cubicBezTo>
                <a:cubicBezTo>
                  <a:pt x="35" y="52"/>
                  <a:pt x="35" y="52"/>
                  <a:pt x="35" y="52"/>
                </a:cubicBezTo>
                <a:cubicBezTo>
                  <a:pt x="37" y="52"/>
                  <a:pt x="38" y="54"/>
                  <a:pt x="38" y="55"/>
                </a:cubicBezTo>
                <a:cubicBezTo>
                  <a:pt x="38" y="57"/>
                  <a:pt x="37" y="59"/>
                  <a:pt x="36" y="61"/>
                </a:cubicBezTo>
                <a:cubicBezTo>
                  <a:pt x="36" y="62"/>
                  <a:pt x="36" y="62"/>
                  <a:pt x="35" y="63"/>
                </a:cubicBezTo>
                <a:cubicBezTo>
                  <a:pt x="37" y="63"/>
                  <a:pt x="38" y="63"/>
                  <a:pt x="40" y="63"/>
                </a:cubicBezTo>
                <a:cubicBezTo>
                  <a:pt x="42" y="63"/>
                  <a:pt x="44" y="62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8" y="58"/>
                  <a:pt x="49" y="56"/>
                  <a:pt x="50" y="54"/>
                </a:cubicBezTo>
                <a:cubicBezTo>
                  <a:pt x="50" y="52"/>
                  <a:pt x="50" y="49"/>
                  <a:pt x="49" y="47"/>
                </a:cubicBezTo>
                <a:cubicBezTo>
                  <a:pt x="49" y="46"/>
                  <a:pt x="49" y="45"/>
                  <a:pt x="50" y="44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6" y="38"/>
                  <a:pt x="60" y="32"/>
                  <a:pt x="61" y="25"/>
                </a:cubicBezTo>
                <a:cubicBezTo>
                  <a:pt x="63" y="19"/>
                  <a:pt x="63" y="13"/>
                  <a:pt x="62" y="7"/>
                </a:cubicBezTo>
                <a:cubicBezTo>
                  <a:pt x="56" y="6"/>
                  <a:pt x="49" y="6"/>
                  <a:pt x="43" y="7"/>
                </a:cubicBezTo>
                <a:cubicBezTo>
                  <a:pt x="37" y="9"/>
                  <a:pt x="31" y="12"/>
                  <a:pt x="26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0"/>
                  <a:pt x="23" y="20"/>
                  <a:pt x="22" y="20"/>
                </a:cubicBezTo>
                <a:cubicBezTo>
                  <a:pt x="19" y="19"/>
                  <a:pt x="17" y="19"/>
                  <a:pt x="15" y="19"/>
                </a:cubicBezTo>
                <a:cubicBezTo>
                  <a:pt x="13" y="19"/>
                  <a:pt x="11" y="21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7" y="24"/>
                  <a:pt x="6" y="26"/>
                  <a:pt x="5" y="29"/>
                </a:cubicBezTo>
                <a:cubicBezTo>
                  <a:pt x="5" y="30"/>
                  <a:pt x="5" y="32"/>
                  <a:pt x="6" y="33"/>
                </a:cubicBezTo>
                <a:cubicBezTo>
                  <a:pt x="6" y="33"/>
                  <a:pt x="7" y="32"/>
                  <a:pt x="8" y="32"/>
                </a:cubicBezTo>
                <a:cubicBezTo>
                  <a:pt x="9" y="31"/>
                  <a:pt x="11" y="31"/>
                  <a:pt x="13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6" y="31"/>
                  <a:pt x="16" y="33"/>
                  <a:pt x="16" y="34"/>
                </a:cubicBezTo>
                <a:cubicBezTo>
                  <a:pt x="16" y="36"/>
                  <a:pt x="15" y="38"/>
                  <a:pt x="15" y="39"/>
                </a:cubicBezTo>
                <a:close/>
                <a:moveTo>
                  <a:pt x="16" y="60"/>
                </a:moveTo>
                <a:cubicBezTo>
                  <a:pt x="16" y="60"/>
                  <a:pt x="16" y="60"/>
                  <a:pt x="16" y="60"/>
                </a:cubicBezTo>
                <a:cubicBezTo>
                  <a:pt x="17" y="59"/>
                  <a:pt x="18" y="59"/>
                  <a:pt x="18" y="60"/>
                </a:cubicBezTo>
                <a:cubicBezTo>
                  <a:pt x="19" y="61"/>
                  <a:pt x="19" y="62"/>
                  <a:pt x="18" y="62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7"/>
                  <a:pt x="13" y="67"/>
                  <a:pt x="12" y="66"/>
                </a:cubicBezTo>
                <a:cubicBezTo>
                  <a:pt x="11" y="65"/>
                  <a:pt x="11" y="64"/>
                  <a:pt x="12" y="64"/>
                </a:cubicBezTo>
                <a:cubicBezTo>
                  <a:pt x="16" y="60"/>
                  <a:pt x="16" y="60"/>
                  <a:pt x="16" y="60"/>
                </a:cubicBezTo>
                <a:close/>
                <a:moveTo>
                  <a:pt x="11" y="55"/>
                </a:moveTo>
                <a:cubicBezTo>
                  <a:pt x="11" y="55"/>
                  <a:pt x="11" y="55"/>
                  <a:pt x="11" y="55"/>
                </a:cubicBezTo>
                <a:cubicBezTo>
                  <a:pt x="12" y="55"/>
                  <a:pt x="13" y="55"/>
                  <a:pt x="13" y="55"/>
                </a:cubicBezTo>
                <a:cubicBezTo>
                  <a:pt x="14" y="56"/>
                  <a:pt x="14" y="57"/>
                  <a:pt x="13" y="57"/>
                </a:cubicBezTo>
                <a:cubicBezTo>
                  <a:pt x="5" y="66"/>
                  <a:pt x="5" y="66"/>
                  <a:pt x="5" y="66"/>
                </a:cubicBezTo>
                <a:cubicBezTo>
                  <a:pt x="4" y="67"/>
                  <a:pt x="3" y="67"/>
                  <a:pt x="2" y="66"/>
                </a:cubicBezTo>
                <a:cubicBezTo>
                  <a:pt x="2" y="66"/>
                  <a:pt x="2" y="65"/>
                  <a:pt x="2" y="64"/>
                </a:cubicBezTo>
                <a:cubicBezTo>
                  <a:pt x="11" y="55"/>
                  <a:pt x="11" y="55"/>
                  <a:pt x="11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4" name="Freeform 78"/>
          <p:cNvSpPr>
            <a:spLocks noEditPoints="1"/>
          </p:cNvSpPr>
          <p:nvPr/>
        </p:nvSpPr>
        <p:spPr bwMode="auto">
          <a:xfrm>
            <a:off x="5119688" y="3484563"/>
            <a:ext cx="317500" cy="344487"/>
          </a:xfrm>
          <a:custGeom>
            <a:avLst/>
            <a:gdLst>
              <a:gd name="T0" fmla="*/ 19 w 85"/>
              <a:gd name="T1" fmla="*/ 29 h 92"/>
              <a:gd name="T2" fmla="*/ 37 w 85"/>
              <a:gd name="T3" fmla="*/ 3 h 92"/>
              <a:gd name="T4" fmla="*/ 51 w 85"/>
              <a:gd name="T5" fmla="*/ 8 h 92"/>
              <a:gd name="T6" fmla="*/ 82 w 85"/>
              <a:gd name="T7" fmla="*/ 29 h 92"/>
              <a:gd name="T8" fmla="*/ 85 w 85"/>
              <a:gd name="T9" fmla="*/ 89 h 92"/>
              <a:gd name="T10" fmla="*/ 4 w 85"/>
              <a:gd name="T11" fmla="*/ 92 h 92"/>
              <a:gd name="T12" fmla="*/ 0 w 85"/>
              <a:gd name="T13" fmla="*/ 32 h 92"/>
              <a:gd name="T14" fmla="*/ 40 w 85"/>
              <a:gd name="T15" fmla="*/ 11 h 92"/>
              <a:gd name="T16" fmla="*/ 43 w 85"/>
              <a:gd name="T17" fmla="*/ 12 h 92"/>
              <a:gd name="T18" fmla="*/ 46 w 85"/>
              <a:gd name="T19" fmla="*/ 11 h 92"/>
              <a:gd name="T20" fmla="*/ 46 w 85"/>
              <a:gd name="T21" fmla="*/ 11 h 92"/>
              <a:gd name="T22" fmla="*/ 46 w 85"/>
              <a:gd name="T23" fmla="*/ 5 h 92"/>
              <a:gd name="T24" fmla="*/ 39 w 85"/>
              <a:gd name="T25" fmla="*/ 8 h 92"/>
              <a:gd name="T26" fmla="*/ 39 w 85"/>
              <a:gd name="T27" fmla="*/ 15 h 92"/>
              <a:gd name="T28" fmla="*/ 47 w 85"/>
              <a:gd name="T29" fmla="*/ 15 h 92"/>
              <a:gd name="T30" fmla="*/ 48 w 85"/>
              <a:gd name="T31" fmla="*/ 70 h 92"/>
              <a:gd name="T32" fmla="*/ 51 w 85"/>
              <a:gd name="T33" fmla="*/ 71 h 92"/>
              <a:gd name="T34" fmla="*/ 54 w 85"/>
              <a:gd name="T35" fmla="*/ 66 h 92"/>
              <a:gd name="T36" fmla="*/ 49 w 85"/>
              <a:gd name="T37" fmla="*/ 64 h 92"/>
              <a:gd name="T38" fmla="*/ 47 w 85"/>
              <a:gd name="T39" fmla="*/ 66 h 92"/>
              <a:gd name="T40" fmla="*/ 66 w 85"/>
              <a:gd name="T41" fmla="*/ 56 h 92"/>
              <a:gd name="T42" fmla="*/ 58 w 85"/>
              <a:gd name="T43" fmla="*/ 65 h 92"/>
              <a:gd name="T44" fmla="*/ 52 w 85"/>
              <a:gd name="T45" fmla="*/ 74 h 92"/>
              <a:gd name="T46" fmla="*/ 47 w 85"/>
              <a:gd name="T47" fmla="*/ 74 h 92"/>
              <a:gd name="T48" fmla="*/ 39 w 85"/>
              <a:gd name="T49" fmla="*/ 60 h 92"/>
              <a:gd name="T50" fmla="*/ 24 w 85"/>
              <a:gd name="T51" fmla="*/ 70 h 92"/>
              <a:gd name="T52" fmla="*/ 19 w 85"/>
              <a:gd name="T53" fmla="*/ 80 h 92"/>
              <a:gd name="T54" fmla="*/ 13 w 85"/>
              <a:gd name="T55" fmla="*/ 79 h 92"/>
              <a:gd name="T56" fmla="*/ 15 w 85"/>
              <a:gd name="T57" fmla="*/ 65 h 92"/>
              <a:gd name="T58" fmla="*/ 29 w 85"/>
              <a:gd name="T59" fmla="*/ 55 h 92"/>
              <a:gd name="T60" fmla="*/ 34 w 85"/>
              <a:gd name="T61" fmla="*/ 46 h 92"/>
              <a:gd name="T62" fmla="*/ 43 w 85"/>
              <a:gd name="T63" fmla="*/ 55 h 92"/>
              <a:gd name="T64" fmla="*/ 48 w 85"/>
              <a:gd name="T65" fmla="*/ 60 h 92"/>
              <a:gd name="T66" fmla="*/ 62 w 85"/>
              <a:gd name="T67" fmla="*/ 51 h 92"/>
              <a:gd name="T68" fmla="*/ 76 w 85"/>
              <a:gd name="T69" fmla="*/ 47 h 92"/>
              <a:gd name="T70" fmla="*/ 71 w 85"/>
              <a:gd name="T71" fmla="*/ 56 h 92"/>
              <a:gd name="T72" fmla="*/ 48 w 85"/>
              <a:gd name="T73" fmla="*/ 70 h 92"/>
              <a:gd name="T74" fmla="*/ 47 w 85"/>
              <a:gd name="T75" fmla="*/ 65 h 92"/>
              <a:gd name="T76" fmla="*/ 47 w 85"/>
              <a:gd name="T77" fmla="*/ 65 h 92"/>
              <a:gd name="T78" fmla="*/ 34 w 85"/>
              <a:gd name="T79" fmla="*/ 56 h 92"/>
              <a:gd name="T80" fmla="*/ 40 w 85"/>
              <a:gd name="T81" fmla="*/ 52 h 92"/>
              <a:gd name="T82" fmla="*/ 33 w 85"/>
              <a:gd name="T83" fmla="*/ 51 h 92"/>
              <a:gd name="T84" fmla="*/ 13 w 85"/>
              <a:gd name="T85" fmla="*/ 73 h 92"/>
              <a:gd name="T86" fmla="*/ 18 w 85"/>
              <a:gd name="T87" fmla="*/ 76 h 92"/>
              <a:gd name="T88" fmla="*/ 20 w 85"/>
              <a:gd name="T89" fmla="*/ 71 h 92"/>
              <a:gd name="T90" fmla="*/ 16 w 85"/>
              <a:gd name="T91" fmla="*/ 69 h 92"/>
              <a:gd name="T92" fmla="*/ 65 w 85"/>
              <a:gd name="T93" fmla="*/ 50 h 92"/>
              <a:gd name="T94" fmla="*/ 72 w 85"/>
              <a:gd name="T95" fmla="*/ 51 h 92"/>
              <a:gd name="T96" fmla="*/ 68 w 85"/>
              <a:gd name="T97" fmla="*/ 45 h 92"/>
              <a:gd name="T98" fmla="*/ 65 w 85"/>
              <a:gd name="T99" fmla="*/ 50 h 92"/>
              <a:gd name="T100" fmla="*/ 7 w 85"/>
              <a:gd name="T101" fmla="*/ 35 h 92"/>
              <a:gd name="T102" fmla="*/ 79 w 85"/>
              <a:gd name="T103" fmla="*/ 3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5" h="92">
                <a:moveTo>
                  <a:pt x="4" y="29"/>
                </a:moveTo>
                <a:cubicBezTo>
                  <a:pt x="4" y="29"/>
                  <a:pt x="4" y="29"/>
                  <a:pt x="4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1"/>
                  <a:pt x="35" y="10"/>
                  <a:pt x="35" y="8"/>
                </a:cubicBezTo>
                <a:cubicBezTo>
                  <a:pt x="35" y="6"/>
                  <a:pt x="36" y="4"/>
                  <a:pt x="37" y="3"/>
                </a:cubicBezTo>
                <a:cubicBezTo>
                  <a:pt x="39" y="1"/>
                  <a:pt x="41" y="0"/>
                  <a:pt x="43" y="0"/>
                </a:cubicBezTo>
                <a:cubicBezTo>
                  <a:pt x="45" y="0"/>
                  <a:pt x="47" y="1"/>
                  <a:pt x="48" y="3"/>
                </a:cubicBezTo>
                <a:cubicBezTo>
                  <a:pt x="50" y="4"/>
                  <a:pt x="51" y="6"/>
                  <a:pt x="51" y="8"/>
                </a:cubicBezTo>
                <a:cubicBezTo>
                  <a:pt x="51" y="10"/>
                  <a:pt x="50" y="11"/>
                  <a:pt x="50" y="12"/>
                </a:cubicBezTo>
                <a:cubicBezTo>
                  <a:pt x="66" y="29"/>
                  <a:pt x="66" y="29"/>
                  <a:pt x="66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4" y="29"/>
                  <a:pt x="85" y="30"/>
                  <a:pt x="85" y="32"/>
                </a:cubicBezTo>
                <a:cubicBezTo>
                  <a:pt x="85" y="32"/>
                  <a:pt x="85" y="32"/>
                  <a:pt x="85" y="32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91"/>
                  <a:pt x="84" y="92"/>
                  <a:pt x="82" y="92"/>
                </a:cubicBezTo>
                <a:cubicBezTo>
                  <a:pt x="82" y="92"/>
                  <a:pt x="82" y="92"/>
                  <a:pt x="82" y="92"/>
                </a:cubicBezTo>
                <a:cubicBezTo>
                  <a:pt x="4" y="92"/>
                  <a:pt x="4" y="92"/>
                  <a:pt x="4" y="92"/>
                </a:cubicBezTo>
                <a:cubicBezTo>
                  <a:pt x="2" y="92"/>
                  <a:pt x="0" y="91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2" y="29"/>
                  <a:pt x="4" y="29"/>
                </a:cubicBezTo>
                <a:close/>
                <a:moveTo>
                  <a:pt x="40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1" y="12"/>
                  <a:pt x="42" y="12"/>
                  <a:pt x="43" y="12"/>
                </a:cubicBezTo>
                <a:cubicBezTo>
                  <a:pt x="44" y="12"/>
                  <a:pt x="45" y="12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9"/>
                  <a:pt x="47" y="8"/>
                </a:cubicBezTo>
                <a:cubicBezTo>
                  <a:pt x="47" y="7"/>
                  <a:pt x="46" y="6"/>
                  <a:pt x="46" y="5"/>
                </a:cubicBezTo>
                <a:cubicBezTo>
                  <a:pt x="45" y="5"/>
                  <a:pt x="44" y="4"/>
                  <a:pt x="43" y="4"/>
                </a:cubicBezTo>
                <a:cubicBezTo>
                  <a:pt x="42" y="4"/>
                  <a:pt x="41" y="5"/>
                  <a:pt x="40" y="5"/>
                </a:cubicBezTo>
                <a:cubicBezTo>
                  <a:pt x="39" y="6"/>
                  <a:pt x="39" y="7"/>
                  <a:pt x="39" y="8"/>
                </a:cubicBezTo>
                <a:cubicBezTo>
                  <a:pt x="39" y="9"/>
                  <a:pt x="39" y="10"/>
                  <a:pt x="40" y="11"/>
                </a:cubicBezTo>
                <a:close/>
                <a:moveTo>
                  <a:pt x="39" y="15"/>
                </a:moveTo>
                <a:cubicBezTo>
                  <a:pt x="39" y="15"/>
                  <a:pt x="39" y="15"/>
                  <a:pt x="39" y="15"/>
                </a:cubicBezTo>
                <a:cubicBezTo>
                  <a:pt x="25" y="29"/>
                  <a:pt x="25" y="29"/>
                  <a:pt x="25" y="29"/>
                </a:cubicBezTo>
                <a:cubicBezTo>
                  <a:pt x="61" y="29"/>
                  <a:pt x="61" y="29"/>
                  <a:pt x="61" y="29"/>
                </a:cubicBezTo>
                <a:cubicBezTo>
                  <a:pt x="47" y="15"/>
                  <a:pt x="47" y="15"/>
                  <a:pt x="47" y="15"/>
                </a:cubicBezTo>
                <a:cubicBezTo>
                  <a:pt x="46" y="16"/>
                  <a:pt x="44" y="16"/>
                  <a:pt x="43" y="16"/>
                </a:cubicBezTo>
                <a:cubicBezTo>
                  <a:pt x="41" y="16"/>
                  <a:pt x="40" y="16"/>
                  <a:pt x="39" y="15"/>
                </a:cubicBezTo>
                <a:close/>
                <a:moveTo>
                  <a:pt x="48" y="70"/>
                </a:moveTo>
                <a:cubicBezTo>
                  <a:pt x="48" y="70"/>
                  <a:pt x="48" y="70"/>
                  <a:pt x="48" y="70"/>
                </a:cubicBezTo>
                <a:cubicBezTo>
                  <a:pt x="49" y="70"/>
                  <a:pt x="49" y="70"/>
                  <a:pt x="49" y="70"/>
                </a:cubicBezTo>
                <a:cubicBezTo>
                  <a:pt x="49" y="71"/>
                  <a:pt x="50" y="71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2" y="70"/>
                  <a:pt x="53" y="70"/>
                  <a:pt x="53" y="69"/>
                </a:cubicBezTo>
                <a:cubicBezTo>
                  <a:pt x="54" y="68"/>
                  <a:pt x="54" y="67"/>
                  <a:pt x="54" y="66"/>
                </a:cubicBezTo>
                <a:cubicBezTo>
                  <a:pt x="54" y="65"/>
                  <a:pt x="53" y="65"/>
                  <a:pt x="52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1" y="64"/>
                  <a:pt x="50" y="63"/>
                  <a:pt x="49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9" y="64"/>
                  <a:pt x="48" y="64"/>
                  <a:pt x="47" y="65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7"/>
                  <a:pt x="47" y="68"/>
                </a:cubicBezTo>
                <a:cubicBezTo>
                  <a:pt x="47" y="69"/>
                  <a:pt x="48" y="70"/>
                  <a:pt x="48" y="70"/>
                </a:cubicBezTo>
                <a:close/>
                <a:moveTo>
                  <a:pt x="66" y="56"/>
                </a:moveTo>
                <a:cubicBezTo>
                  <a:pt x="66" y="56"/>
                  <a:pt x="66" y="56"/>
                  <a:pt x="66" y="56"/>
                </a:cubicBezTo>
                <a:cubicBezTo>
                  <a:pt x="57" y="65"/>
                  <a:pt x="57" y="65"/>
                  <a:pt x="57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8" y="67"/>
                  <a:pt x="58" y="69"/>
                  <a:pt x="57" y="71"/>
                </a:cubicBezTo>
                <a:cubicBezTo>
                  <a:pt x="56" y="73"/>
                  <a:pt x="54" y="74"/>
                  <a:pt x="52" y="74"/>
                </a:cubicBezTo>
                <a:cubicBezTo>
                  <a:pt x="52" y="74"/>
                  <a:pt x="52" y="74"/>
                  <a:pt x="52" y="74"/>
                </a:cubicBezTo>
                <a:cubicBezTo>
                  <a:pt x="50" y="75"/>
                  <a:pt x="48" y="75"/>
                  <a:pt x="47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3"/>
                  <a:pt x="44" y="71"/>
                  <a:pt x="43" y="69"/>
                </a:cubicBezTo>
                <a:cubicBezTo>
                  <a:pt x="43" y="68"/>
                  <a:pt x="43" y="66"/>
                  <a:pt x="43" y="65"/>
                </a:cubicBezTo>
                <a:cubicBezTo>
                  <a:pt x="39" y="60"/>
                  <a:pt x="39" y="60"/>
                  <a:pt x="39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7" y="61"/>
                  <a:pt x="35" y="61"/>
                  <a:pt x="34" y="6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2"/>
                  <a:pt x="24" y="74"/>
                  <a:pt x="23" y="76"/>
                </a:cubicBezTo>
                <a:cubicBezTo>
                  <a:pt x="22" y="78"/>
                  <a:pt x="21" y="79"/>
                  <a:pt x="19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17" y="80"/>
                  <a:pt x="15" y="80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1" y="78"/>
                  <a:pt x="10" y="76"/>
                  <a:pt x="10" y="74"/>
                </a:cubicBezTo>
                <a:cubicBezTo>
                  <a:pt x="9" y="72"/>
                  <a:pt x="9" y="70"/>
                  <a:pt x="10" y="69"/>
                </a:cubicBezTo>
                <a:cubicBezTo>
                  <a:pt x="11" y="67"/>
                  <a:pt x="13" y="66"/>
                  <a:pt x="15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6" y="65"/>
                  <a:pt x="18" y="65"/>
                  <a:pt x="19" y="65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53"/>
                  <a:pt x="29" y="51"/>
                  <a:pt x="30" y="49"/>
                </a:cubicBezTo>
                <a:cubicBezTo>
                  <a:pt x="31" y="47"/>
                  <a:pt x="32" y="46"/>
                  <a:pt x="34" y="46"/>
                </a:cubicBezTo>
                <a:cubicBezTo>
                  <a:pt x="36" y="45"/>
                  <a:pt x="38" y="45"/>
                  <a:pt x="40" y="47"/>
                </a:cubicBezTo>
                <a:cubicBezTo>
                  <a:pt x="42" y="47"/>
                  <a:pt x="43" y="49"/>
                  <a:pt x="43" y="51"/>
                </a:cubicBezTo>
                <a:cubicBezTo>
                  <a:pt x="44" y="52"/>
                  <a:pt x="44" y="54"/>
                  <a:pt x="43" y="55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0"/>
                  <a:pt x="48" y="60"/>
                  <a:pt x="48" y="60"/>
                </a:cubicBezTo>
                <a:cubicBezTo>
                  <a:pt x="50" y="60"/>
                  <a:pt x="51" y="60"/>
                  <a:pt x="53" y="60"/>
                </a:cubicBezTo>
                <a:cubicBezTo>
                  <a:pt x="62" y="51"/>
                  <a:pt x="62" y="51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47"/>
                  <a:pt x="63" y="43"/>
                  <a:pt x="67" y="41"/>
                </a:cubicBezTo>
                <a:cubicBezTo>
                  <a:pt x="71" y="40"/>
                  <a:pt x="75" y="43"/>
                  <a:pt x="76" y="47"/>
                </a:cubicBezTo>
                <a:cubicBezTo>
                  <a:pt x="77" y="49"/>
                  <a:pt x="76" y="51"/>
                  <a:pt x="75" y="52"/>
                </a:cubicBezTo>
                <a:cubicBezTo>
                  <a:pt x="75" y="52"/>
                  <a:pt x="75" y="52"/>
                  <a:pt x="75" y="52"/>
                </a:cubicBezTo>
                <a:cubicBezTo>
                  <a:pt x="74" y="54"/>
                  <a:pt x="73" y="55"/>
                  <a:pt x="71" y="56"/>
                </a:cubicBezTo>
                <a:cubicBezTo>
                  <a:pt x="69" y="56"/>
                  <a:pt x="68" y="56"/>
                  <a:pt x="66" y="56"/>
                </a:cubicBezTo>
                <a:close/>
                <a:moveTo>
                  <a:pt x="48" y="70"/>
                </a:moveTo>
                <a:cubicBezTo>
                  <a:pt x="48" y="70"/>
                  <a:pt x="48" y="70"/>
                  <a:pt x="48" y="70"/>
                </a:cubicBezTo>
                <a:cubicBezTo>
                  <a:pt x="49" y="70"/>
                  <a:pt x="49" y="70"/>
                  <a:pt x="49" y="70"/>
                </a:cubicBezTo>
                <a:cubicBezTo>
                  <a:pt x="48" y="70"/>
                  <a:pt x="48" y="70"/>
                  <a:pt x="48" y="70"/>
                </a:cubicBezTo>
                <a:close/>
                <a:moveTo>
                  <a:pt x="47" y="65"/>
                </a:move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lose/>
                <a:moveTo>
                  <a:pt x="33" y="54"/>
                </a:moveTo>
                <a:cubicBezTo>
                  <a:pt x="33" y="54"/>
                  <a:pt x="33" y="54"/>
                  <a:pt x="33" y="54"/>
                </a:cubicBezTo>
                <a:cubicBezTo>
                  <a:pt x="33" y="55"/>
                  <a:pt x="34" y="56"/>
                  <a:pt x="34" y="56"/>
                </a:cubicBezTo>
                <a:cubicBezTo>
                  <a:pt x="35" y="57"/>
                  <a:pt x="36" y="57"/>
                  <a:pt x="37" y="56"/>
                </a:cubicBezTo>
                <a:cubicBezTo>
                  <a:pt x="38" y="56"/>
                  <a:pt x="39" y="56"/>
                  <a:pt x="39" y="55"/>
                </a:cubicBezTo>
                <a:cubicBezTo>
                  <a:pt x="40" y="54"/>
                  <a:pt x="40" y="53"/>
                  <a:pt x="40" y="52"/>
                </a:cubicBezTo>
                <a:cubicBezTo>
                  <a:pt x="39" y="51"/>
                  <a:pt x="39" y="50"/>
                  <a:pt x="38" y="50"/>
                </a:cubicBezTo>
                <a:cubicBezTo>
                  <a:pt x="37" y="49"/>
                  <a:pt x="36" y="49"/>
                  <a:pt x="35" y="50"/>
                </a:cubicBezTo>
                <a:cubicBezTo>
                  <a:pt x="34" y="50"/>
                  <a:pt x="34" y="50"/>
                  <a:pt x="33" y="51"/>
                </a:cubicBezTo>
                <a:cubicBezTo>
                  <a:pt x="33" y="52"/>
                  <a:pt x="32" y="53"/>
                  <a:pt x="33" y="54"/>
                </a:cubicBezTo>
                <a:close/>
                <a:moveTo>
                  <a:pt x="13" y="73"/>
                </a:moveTo>
                <a:cubicBezTo>
                  <a:pt x="13" y="73"/>
                  <a:pt x="13" y="73"/>
                  <a:pt x="13" y="73"/>
                </a:cubicBezTo>
                <a:cubicBezTo>
                  <a:pt x="14" y="74"/>
                  <a:pt x="14" y="75"/>
                  <a:pt x="15" y="75"/>
                </a:cubicBezTo>
                <a:cubicBezTo>
                  <a:pt x="15" y="75"/>
                  <a:pt x="15" y="75"/>
                  <a:pt x="15" y="75"/>
                </a:cubicBezTo>
                <a:cubicBezTo>
                  <a:pt x="16" y="76"/>
                  <a:pt x="17" y="76"/>
                  <a:pt x="18" y="76"/>
                </a:cubicBezTo>
                <a:cubicBezTo>
                  <a:pt x="18" y="76"/>
                  <a:pt x="18" y="76"/>
                  <a:pt x="18" y="76"/>
                </a:cubicBezTo>
                <a:cubicBezTo>
                  <a:pt x="19" y="76"/>
                  <a:pt x="19" y="75"/>
                  <a:pt x="20" y="74"/>
                </a:cubicBezTo>
                <a:cubicBezTo>
                  <a:pt x="20" y="73"/>
                  <a:pt x="20" y="72"/>
                  <a:pt x="20" y="71"/>
                </a:cubicBezTo>
                <a:cubicBezTo>
                  <a:pt x="20" y="71"/>
                  <a:pt x="19" y="70"/>
                  <a:pt x="19" y="69"/>
                </a:cubicBezTo>
                <a:cubicBezTo>
                  <a:pt x="18" y="69"/>
                  <a:pt x="17" y="69"/>
                  <a:pt x="16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3" y="71"/>
                  <a:pt x="13" y="72"/>
                  <a:pt x="13" y="73"/>
                </a:cubicBezTo>
                <a:close/>
                <a:moveTo>
                  <a:pt x="65" y="50"/>
                </a:moveTo>
                <a:cubicBezTo>
                  <a:pt x="65" y="50"/>
                  <a:pt x="65" y="50"/>
                  <a:pt x="65" y="50"/>
                </a:cubicBezTo>
                <a:cubicBezTo>
                  <a:pt x="66" y="52"/>
                  <a:pt x="68" y="53"/>
                  <a:pt x="70" y="52"/>
                </a:cubicBezTo>
                <a:cubicBezTo>
                  <a:pt x="71" y="52"/>
                  <a:pt x="71" y="51"/>
                  <a:pt x="72" y="51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2" y="49"/>
                  <a:pt x="72" y="48"/>
                </a:cubicBezTo>
                <a:cubicBezTo>
                  <a:pt x="72" y="46"/>
                  <a:pt x="70" y="45"/>
                  <a:pt x="68" y="45"/>
                </a:cubicBezTo>
                <a:cubicBezTo>
                  <a:pt x="66" y="46"/>
                  <a:pt x="65" y="48"/>
                  <a:pt x="65" y="50"/>
                </a:cubicBezTo>
                <a:cubicBezTo>
                  <a:pt x="65" y="50"/>
                  <a:pt x="65" y="50"/>
                  <a:pt x="65" y="50"/>
                </a:cubicBezTo>
                <a:cubicBezTo>
                  <a:pt x="65" y="50"/>
                  <a:pt x="65" y="50"/>
                  <a:pt x="65" y="50"/>
                </a:cubicBezTo>
                <a:close/>
                <a:moveTo>
                  <a:pt x="79" y="35"/>
                </a:moveTo>
                <a:cubicBezTo>
                  <a:pt x="79" y="35"/>
                  <a:pt x="79" y="35"/>
                  <a:pt x="79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86"/>
                  <a:pt x="7" y="86"/>
                  <a:pt x="7" y="86"/>
                </a:cubicBezTo>
                <a:cubicBezTo>
                  <a:pt x="79" y="86"/>
                  <a:pt x="79" y="86"/>
                  <a:pt x="79" y="86"/>
                </a:cubicBezTo>
                <a:cubicBezTo>
                  <a:pt x="79" y="35"/>
                  <a:pt x="79" y="35"/>
                  <a:pt x="79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5" name="Freeform 79"/>
          <p:cNvSpPr>
            <a:spLocks noEditPoints="1"/>
          </p:cNvSpPr>
          <p:nvPr/>
        </p:nvSpPr>
        <p:spPr bwMode="auto">
          <a:xfrm>
            <a:off x="4872038" y="4170363"/>
            <a:ext cx="187325" cy="184150"/>
          </a:xfrm>
          <a:custGeom>
            <a:avLst/>
            <a:gdLst>
              <a:gd name="T0" fmla="*/ 2 w 50"/>
              <a:gd name="T1" fmla="*/ 7 h 49"/>
              <a:gd name="T2" fmla="*/ 14 w 50"/>
              <a:gd name="T3" fmla="*/ 5 h 49"/>
              <a:gd name="T4" fmla="*/ 15 w 50"/>
              <a:gd name="T5" fmla="*/ 2 h 49"/>
              <a:gd name="T6" fmla="*/ 31 w 50"/>
              <a:gd name="T7" fmla="*/ 0 h 49"/>
              <a:gd name="T8" fmla="*/ 35 w 50"/>
              <a:gd name="T9" fmla="*/ 2 h 49"/>
              <a:gd name="T10" fmla="*/ 36 w 50"/>
              <a:gd name="T11" fmla="*/ 7 h 49"/>
              <a:gd name="T12" fmla="*/ 50 w 50"/>
              <a:gd name="T13" fmla="*/ 9 h 49"/>
              <a:gd name="T14" fmla="*/ 50 w 50"/>
              <a:gd name="T15" fmla="*/ 29 h 49"/>
              <a:gd name="T16" fmla="*/ 49 w 50"/>
              <a:gd name="T17" fmla="*/ 47 h 49"/>
              <a:gd name="T18" fmla="*/ 47 w 50"/>
              <a:gd name="T19" fmla="*/ 49 h 49"/>
              <a:gd name="T20" fmla="*/ 3 w 50"/>
              <a:gd name="T21" fmla="*/ 49 h 49"/>
              <a:gd name="T22" fmla="*/ 1 w 50"/>
              <a:gd name="T23" fmla="*/ 31 h 49"/>
              <a:gd name="T24" fmla="*/ 0 w 50"/>
              <a:gd name="T25" fmla="*/ 29 h 49"/>
              <a:gd name="T26" fmla="*/ 2 w 50"/>
              <a:gd name="T27" fmla="*/ 7 h 49"/>
              <a:gd name="T28" fmla="*/ 16 w 50"/>
              <a:gd name="T29" fmla="*/ 7 h 49"/>
              <a:gd name="T30" fmla="*/ 34 w 50"/>
              <a:gd name="T31" fmla="*/ 5 h 49"/>
              <a:gd name="T32" fmla="*/ 33 w 50"/>
              <a:gd name="T33" fmla="*/ 3 h 49"/>
              <a:gd name="T34" fmla="*/ 31 w 50"/>
              <a:gd name="T35" fmla="*/ 3 h 49"/>
              <a:gd name="T36" fmla="*/ 17 w 50"/>
              <a:gd name="T37" fmla="*/ 3 h 49"/>
              <a:gd name="T38" fmla="*/ 16 w 50"/>
              <a:gd name="T39" fmla="*/ 5 h 49"/>
              <a:gd name="T40" fmla="*/ 21 w 50"/>
              <a:gd name="T41" fmla="*/ 24 h 49"/>
              <a:gd name="T42" fmla="*/ 21 w 50"/>
              <a:gd name="T43" fmla="*/ 24 h 49"/>
              <a:gd name="T44" fmla="*/ 29 w 50"/>
              <a:gd name="T45" fmla="*/ 24 h 49"/>
              <a:gd name="T46" fmla="*/ 30 w 50"/>
              <a:gd name="T47" fmla="*/ 25 h 49"/>
              <a:gd name="T48" fmla="*/ 46 w 50"/>
              <a:gd name="T49" fmla="*/ 27 h 49"/>
              <a:gd name="T50" fmla="*/ 4 w 50"/>
              <a:gd name="T51" fmla="*/ 11 h 49"/>
              <a:gd name="T52" fmla="*/ 19 w 50"/>
              <a:gd name="T53" fmla="*/ 27 h 49"/>
              <a:gd name="T54" fmla="*/ 21 w 50"/>
              <a:gd name="T55" fmla="*/ 24 h 49"/>
              <a:gd name="T56" fmla="*/ 30 w 50"/>
              <a:gd name="T57" fmla="*/ 31 h 49"/>
              <a:gd name="T58" fmla="*/ 29 w 50"/>
              <a:gd name="T59" fmla="*/ 35 h 49"/>
              <a:gd name="T60" fmla="*/ 25 w 50"/>
              <a:gd name="T61" fmla="*/ 35 h 49"/>
              <a:gd name="T62" fmla="*/ 19 w 50"/>
              <a:gd name="T63" fmla="*/ 33 h 49"/>
              <a:gd name="T64" fmla="*/ 19 w 50"/>
              <a:gd name="T65" fmla="*/ 31 h 49"/>
              <a:gd name="T66" fmla="*/ 5 w 50"/>
              <a:gd name="T67" fmla="*/ 45 h 49"/>
              <a:gd name="T68" fmla="*/ 45 w 50"/>
              <a:gd name="T69" fmla="*/ 31 h 49"/>
              <a:gd name="T70" fmla="*/ 25 w 50"/>
              <a:gd name="T71" fmla="*/ 26 h 49"/>
              <a:gd name="T72" fmla="*/ 22 w 50"/>
              <a:gd name="T73" fmla="*/ 26 h 49"/>
              <a:gd name="T74" fmla="*/ 22 w 50"/>
              <a:gd name="T75" fmla="*/ 32 h 49"/>
              <a:gd name="T76" fmla="*/ 28 w 50"/>
              <a:gd name="T77" fmla="*/ 32 h 49"/>
              <a:gd name="T78" fmla="*/ 28 w 50"/>
              <a:gd name="T79" fmla="*/ 2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" h="49"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4" y="3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1"/>
                  <a:pt x="17" y="0"/>
                  <a:pt x="1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4" y="1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3"/>
                  <a:pt x="36" y="4"/>
                  <a:pt x="36" y="5"/>
                </a:cubicBezTo>
                <a:cubicBezTo>
                  <a:pt x="36" y="7"/>
                  <a:pt x="36" y="7"/>
                  <a:pt x="36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49" y="7"/>
                  <a:pt x="50" y="8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30"/>
                  <a:pt x="49" y="31"/>
                  <a:pt x="49" y="31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8"/>
                  <a:pt x="48" y="49"/>
                  <a:pt x="47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9"/>
                  <a:pt x="1" y="48"/>
                  <a:pt x="1" y="47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0" y="30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7"/>
                </a:cubicBezTo>
                <a:close/>
                <a:moveTo>
                  <a:pt x="16" y="7"/>
                </a:moveTo>
                <a:cubicBezTo>
                  <a:pt x="16" y="7"/>
                  <a:pt x="16" y="7"/>
                  <a:pt x="16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4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2" y="3"/>
                  <a:pt x="31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4"/>
                  <a:pt x="16" y="5"/>
                  <a:pt x="16" y="5"/>
                </a:cubicBezTo>
                <a:cubicBezTo>
                  <a:pt x="16" y="7"/>
                  <a:pt x="16" y="7"/>
                  <a:pt x="16" y="7"/>
                </a:cubicBezTo>
                <a:close/>
                <a:moveTo>
                  <a:pt x="21" y="24"/>
                </a:move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30" y="24"/>
                  <a:pt x="30" y="24"/>
                  <a:pt x="30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7"/>
                  <a:pt x="30" y="27"/>
                  <a:pt x="30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11"/>
                  <a:pt x="46" y="11"/>
                  <a:pt x="46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27"/>
                  <a:pt x="4" y="27"/>
                  <a:pt x="4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4"/>
                  <a:pt x="20" y="24"/>
                  <a:pt x="21" y="24"/>
                </a:cubicBezTo>
                <a:close/>
                <a:moveTo>
                  <a:pt x="30" y="31"/>
                </a:moveTo>
                <a:cubicBezTo>
                  <a:pt x="30" y="31"/>
                  <a:pt x="30" y="31"/>
                  <a:pt x="30" y="31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4"/>
                  <a:pt x="30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0" y="35"/>
                  <a:pt x="19" y="34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1"/>
                  <a:pt x="19" y="31"/>
                  <a:pt x="19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45"/>
                  <a:pt x="5" y="45"/>
                  <a:pt x="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31"/>
                  <a:pt x="45" y="31"/>
                  <a:pt x="45" y="31"/>
                </a:cubicBezTo>
                <a:cubicBezTo>
                  <a:pt x="30" y="31"/>
                  <a:pt x="30" y="31"/>
                  <a:pt x="30" y="31"/>
                </a:cubicBezTo>
                <a:close/>
                <a:moveTo>
                  <a:pt x="25" y="26"/>
                </a:moveTo>
                <a:cubicBezTo>
                  <a:pt x="25" y="26"/>
                  <a:pt x="25" y="26"/>
                  <a:pt x="25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32"/>
                  <a:pt x="22" y="32"/>
                  <a:pt x="22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6"/>
                  <a:pt x="28" y="26"/>
                  <a:pt x="28" y="26"/>
                </a:cubicBezTo>
                <a:cubicBezTo>
                  <a:pt x="25" y="26"/>
                  <a:pt x="25" y="26"/>
                  <a:pt x="25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6" name="Freeform 80"/>
          <p:cNvSpPr>
            <a:spLocks noEditPoints="1"/>
          </p:cNvSpPr>
          <p:nvPr/>
        </p:nvSpPr>
        <p:spPr bwMode="auto">
          <a:xfrm>
            <a:off x="3465513" y="3241675"/>
            <a:ext cx="255587" cy="198438"/>
          </a:xfrm>
          <a:custGeom>
            <a:avLst/>
            <a:gdLst>
              <a:gd name="T0" fmla="*/ 1 w 68"/>
              <a:gd name="T1" fmla="*/ 18 h 53"/>
              <a:gd name="T2" fmla="*/ 10 w 68"/>
              <a:gd name="T3" fmla="*/ 2 h 53"/>
              <a:gd name="T4" fmla="*/ 12 w 68"/>
              <a:gd name="T5" fmla="*/ 0 h 53"/>
              <a:gd name="T6" fmla="*/ 55 w 68"/>
              <a:gd name="T7" fmla="*/ 0 h 53"/>
              <a:gd name="T8" fmla="*/ 58 w 68"/>
              <a:gd name="T9" fmla="*/ 2 h 53"/>
              <a:gd name="T10" fmla="*/ 67 w 68"/>
              <a:gd name="T11" fmla="*/ 18 h 53"/>
              <a:gd name="T12" fmla="*/ 67 w 68"/>
              <a:gd name="T13" fmla="*/ 21 h 53"/>
              <a:gd name="T14" fmla="*/ 67 w 68"/>
              <a:gd name="T15" fmla="*/ 21 h 53"/>
              <a:gd name="T16" fmla="*/ 36 w 68"/>
              <a:gd name="T17" fmla="*/ 52 h 53"/>
              <a:gd name="T18" fmla="*/ 32 w 68"/>
              <a:gd name="T19" fmla="*/ 52 h 53"/>
              <a:gd name="T20" fmla="*/ 32 w 68"/>
              <a:gd name="T21" fmla="*/ 52 h 53"/>
              <a:gd name="T22" fmla="*/ 1 w 68"/>
              <a:gd name="T23" fmla="*/ 21 h 53"/>
              <a:gd name="T24" fmla="*/ 1 w 68"/>
              <a:gd name="T25" fmla="*/ 18 h 53"/>
              <a:gd name="T26" fmla="*/ 7 w 68"/>
              <a:gd name="T27" fmla="*/ 18 h 53"/>
              <a:gd name="T28" fmla="*/ 7 w 68"/>
              <a:gd name="T29" fmla="*/ 18 h 53"/>
              <a:gd name="T30" fmla="*/ 20 w 68"/>
              <a:gd name="T31" fmla="*/ 18 h 53"/>
              <a:gd name="T32" fmla="*/ 13 w 68"/>
              <a:gd name="T33" fmla="*/ 7 h 53"/>
              <a:gd name="T34" fmla="*/ 7 w 68"/>
              <a:gd name="T35" fmla="*/ 18 h 53"/>
              <a:gd name="T36" fmla="*/ 55 w 68"/>
              <a:gd name="T37" fmla="*/ 7 h 53"/>
              <a:gd name="T38" fmla="*/ 55 w 68"/>
              <a:gd name="T39" fmla="*/ 7 h 53"/>
              <a:gd name="T40" fmla="*/ 48 w 68"/>
              <a:gd name="T41" fmla="*/ 18 h 53"/>
              <a:gd name="T42" fmla="*/ 61 w 68"/>
              <a:gd name="T43" fmla="*/ 18 h 53"/>
              <a:gd name="T44" fmla="*/ 55 w 68"/>
              <a:gd name="T45" fmla="*/ 7 h 53"/>
              <a:gd name="T46" fmla="*/ 60 w 68"/>
              <a:gd name="T47" fmla="*/ 21 h 53"/>
              <a:gd name="T48" fmla="*/ 60 w 68"/>
              <a:gd name="T49" fmla="*/ 21 h 53"/>
              <a:gd name="T50" fmla="*/ 46 w 68"/>
              <a:gd name="T51" fmla="*/ 21 h 53"/>
              <a:gd name="T52" fmla="*/ 39 w 68"/>
              <a:gd name="T53" fmla="*/ 42 h 53"/>
              <a:gd name="T54" fmla="*/ 60 w 68"/>
              <a:gd name="T55" fmla="*/ 21 h 53"/>
              <a:gd name="T56" fmla="*/ 29 w 68"/>
              <a:gd name="T57" fmla="*/ 42 h 53"/>
              <a:gd name="T58" fmla="*/ 29 w 68"/>
              <a:gd name="T59" fmla="*/ 42 h 53"/>
              <a:gd name="T60" fmla="*/ 21 w 68"/>
              <a:gd name="T61" fmla="*/ 21 h 53"/>
              <a:gd name="T62" fmla="*/ 8 w 68"/>
              <a:gd name="T63" fmla="*/ 21 h 53"/>
              <a:gd name="T64" fmla="*/ 29 w 68"/>
              <a:gd name="T65" fmla="*/ 42 h 53"/>
              <a:gd name="T66" fmla="*/ 52 w 68"/>
              <a:gd name="T67" fmla="*/ 5 h 53"/>
              <a:gd name="T68" fmla="*/ 52 w 68"/>
              <a:gd name="T69" fmla="*/ 5 h 53"/>
              <a:gd name="T70" fmla="*/ 38 w 68"/>
              <a:gd name="T71" fmla="*/ 5 h 53"/>
              <a:gd name="T72" fmla="*/ 45 w 68"/>
              <a:gd name="T73" fmla="*/ 16 h 53"/>
              <a:gd name="T74" fmla="*/ 52 w 68"/>
              <a:gd name="T75" fmla="*/ 5 h 53"/>
              <a:gd name="T76" fmla="*/ 30 w 68"/>
              <a:gd name="T77" fmla="*/ 5 h 53"/>
              <a:gd name="T78" fmla="*/ 30 w 68"/>
              <a:gd name="T79" fmla="*/ 5 h 53"/>
              <a:gd name="T80" fmla="*/ 16 w 68"/>
              <a:gd name="T81" fmla="*/ 5 h 53"/>
              <a:gd name="T82" fmla="*/ 23 w 68"/>
              <a:gd name="T83" fmla="*/ 16 h 53"/>
              <a:gd name="T84" fmla="*/ 30 w 68"/>
              <a:gd name="T85" fmla="*/ 5 h 53"/>
              <a:gd name="T86" fmla="*/ 25 w 68"/>
              <a:gd name="T87" fmla="*/ 18 h 53"/>
              <a:gd name="T88" fmla="*/ 25 w 68"/>
              <a:gd name="T89" fmla="*/ 18 h 53"/>
              <a:gd name="T90" fmla="*/ 42 w 68"/>
              <a:gd name="T91" fmla="*/ 18 h 53"/>
              <a:gd name="T92" fmla="*/ 34 w 68"/>
              <a:gd name="T93" fmla="*/ 6 h 53"/>
              <a:gd name="T94" fmla="*/ 25 w 68"/>
              <a:gd name="T95" fmla="*/ 18 h 53"/>
              <a:gd name="T96" fmla="*/ 43 w 68"/>
              <a:gd name="T97" fmla="*/ 21 h 53"/>
              <a:gd name="T98" fmla="*/ 43 w 68"/>
              <a:gd name="T99" fmla="*/ 21 h 53"/>
              <a:gd name="T100" fmla="*/ 25 w 68"/>
              <a:gd name="T101" fmla="*/ 21 h 53"/>
              <a:gd name="T102" fmla="*/ 34 w 68"/>
              <a:gd name="T103" fmla="*/ 46 h 53"/>
              <a:gd name="T104" fmla="*/ 43 w 68"/>
              <a:gd name="T105" fmla="*/ 2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" h="53">
                <a:moveTo>
                  <a:pt x="1" y="18"/>
                </a:moveTo>
                <a:cubicBezTo>
                  <a:pt x="10" y="2"/>
                  <a:pt x="10" y="2"/>
                  <a:pt x="10" y="2"/>
                </a:cubicBezTo>
                <a:cubicBezTo>
                  <a:pt x="11" y="1"/>
                  <a:pt x="12" y="0"/>
                  <a:pt x="12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6" y="0"/>
                  <a:pt x="57" y="1"/>
                  <a:pt x="58" y="2"/>
                </a:cubicBezTo>
                <a:cubicBezTo>
                  <a:pt x="67" y="18"/>
                  <a:pt x="67" y="18"/>
                  <a:pt x="67" y="18"/>
                </a:cubicBezTo>
                <a:cubicBezTo>
                  <a:pt x="68" y="19"/>
                  <a:pt x="68" y="20"/>
                  <a:pt x="67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36" y="52"/>
                  <a:pt x="36" y="52"/>
                  <a:pt x="36" y="52"/>
                </a:cubicBezTo>
                <a:cubicBezTo>
                  <a:pt x="35" y="53"/>
                  <a:pt x="33" y="53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0"/>
                  <a:pt x="0" y="19"/>
                  <a:pt x="1" y="18"/>
                </a:cubicBezTo>
                <a:close/>
                <a:moveTo>
                  <a:pt x="7" y="18"/>
                </a:moveTo>
                <a:cubicBezTo>
                  <a:pt x="7" y="18"/>
                  <a:pt x="7" y="18"/>
                  <a:pt x="7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13" y="7"/>
                  <a:pt x="13" y="7"/>
                  <a:pt x="13" y="7"/>
                </a:cubicBezTo>
                <a:cubicBezTo>
                  <a:pt x="7" y="18"/>
                  <a:pt x="7" y="18"/>
                  <a:pt x="7" y="18"/>
                </a:cubicBezTo>
                <a:close/>
                <a:moveTo>
                  <a:pt x="55" y="7"/>
                </a:moveTo>
                <a:cubicBezTo>
                  <a:pt x="55" y="7"/>
                  <a:pt x="55" y="7"/>
                  <a:pt x="55" y="7"/>
                </a:cubicBezTo>
                <a:cubicBezTo>
                  <a:pt x="48" y="18"/>
                  <a:pt x="48" y="18"/>
                  <a:pt x="48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55" y="7"/>
                  <a:pt x="55" y="7"/>
                  <a:pt x="55" y="7"/>
                </a:cubicBezTo>
                <a:close/>
                <a:moveTo>
                  <a:pt x="60" y="21"/>
                </a:moveTo>
                <a:cubicBezTo>
                  <a:pt x="60" y="21"/>
                  <a:pt x="60" y="21"/>
                  <a:pt x="60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39" y="42"/>
                  <a:pt x="39" y="42"/>
                  <a:pt x="39" y="42"/>
                </a:cubicBezTo>
                <a:cubicBezTo>
                  <a:pt x="60" y="21"/>
                  <a:pt x="60" y="21"/>
                  <a:pt x="60" y="21"/>
                </a:cubicBezTo>
                <a:close/>
                <a:moveTo>
                  <a:pt x="29" y="42"/>
                </a:moveTo>
                <a:cubicBezTo>
                  <a:pt x="29" y="42"/>
                  <a:pt x="29" y="42"/>
                  <a:pt x="29" y="42"/>
                </a:cubicBezTo>
                <a:cubicBezTo>
                  <a:pt x="21" y="21"/>
                  <a:pt x="21" y="21"/>
                  <a:pt x="21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29" y="42"/>
                  <a:pt x="29" y="42"/>
                  <a:pt x="29" y="42"/>
                </a:cubicBezTo>
                <a:close/>
                <a:moveTo>
                  <a:pt x="52" y="5"/>
                </a:moveTo>
                <a:cubicBezTo>
                  <a:pt x="52" y="5"/>
                  <a:pt x="52" y="5"/>
                  <a:pt x="52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45" y="16"/>
                  <a:pt x="45" y="16"/>
                  <a:pt x="45" y="16"/>
                </a:cubicBezTo>
                <a:cubicBezTo>
                  <a:pt x="52" y="5"/>
                  <a:pt x="52" y="5"/>
                  <a:pt x="52" y="5"/>
                </a:cubicBezTo>
                <a:close/>
                <a:moveTo>
                  <a:pt x="30" y="5"/>
                </a:moveTo>
                <a:cubicBezTo>
                  <a:pt x="30" y="5"/>
                  <a:pt x="30" y="5"/>
                  <a:pt x="3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23" y="16"/>
                  <a:pt x="23" y="16"/>
                  <a:pt x="23" y="16"/>
                </a:cubicBezTo>
                <a:cubicBezTo>
                  <a:pt x="30" y="5"/>
                  <a:pt x="30" y="5"/>
                  <a:pt x="30" y="5"/>
                </a:cubicBezTo>
                <a:close/>
                <a:moveTo>
                  <a:pt x="25" y="18"/>
                </a:moveTo>
                <a:cubicBezTo>
                  <a:pt x="25" y="18"/>
                  <a:pt x="25" y="18"/>
                  <a:pt x="25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4" y="6"/>
                  <a:pt x="34" y="6"/>
                  <a:pt x="34" y="6"/>
                </a:cubicBezTo>
                <a:cubicBezTo>
                  <a:pt x="25" y="18"/>
                  <a:pt x="25" y="18"/>
                  <a:pt x="25" y="18"/>
                </a:cubicBezTo>
                <a:close/>
                <a:moveTo>
                  <a:pt x="43" y="21"/>
                </a:moveTo>
                <a:cubicBezTo>
                  <a:pt x="43" y="21"/>
                  <a:pt x="43" y="21"/>
                  <a:pt x="4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34" y="46"/>
                  <a:pt x="34" y="46"/>
                  <a:pt x="34" y="46"/>
                </a:cubicBezTo>
                <a:cubicBezTo>
                  <a:pt x="43" y="21"/>
                  <a:pt x="43" y="21"/>
                  <a:pt x="43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7" name="Freeform 81"/>
          <p:cNvSpPr>
            <a:spLocks noEditPoints="1"/>
          </p:cNvSpPr>
          <p:nvPr/>
        </p:nvSpPr>
        <p:spPr bwMode="auto">
          <a:xfrm>
            <a:off x="2794000" y="3687763"/>
            <a:ext cx="192088" cy="198437"/>
          </a:xfrm>
          <a:custGeom>
            <a:avLst/>
            <a:gdLst>
              <a:gd name="T0" fmla="*/ 28 w 51"/>
              <a:gd name="T1" fmla="*/ 44 h 53"/>
              <a:gd name="T2" fmla="*/ 24 w 51"/>
              <a:gd name="T3" fmla="*/ 44 h 53"/>
              <a:gd name="T4" fmla="*/ 11 w 51"/>
              <a:gd name="T5" fmla="*/ 8 h 53"/>
              <a:gd name="T6" fmla="*/ 13 w 51"/>
              <a:gd name="T7" fmla="*/ 10 h 53"/>
              <a:gd name="T8" fmla="*/ 9 w 51"/>
              <a:gd name="T9" fmla="*/ 10 h 53"/>
              <a:gd name="T10" fmla="*/ 40 w 51"/>
              <a:gd name="T11" fmla="*/ 8 h 53"/>
              <a:gd name="T12" fmla="*/ 42 w 51"/>
              <a:gd name="T13" fmla="*/ 10 h 53"/>
              <a:gd name="T14" fmla="*/ 38 w 51"/>
              <a:gd name="T15" fmla="*/ 10 h 53"/>
              <a:gd name="T16" fmla="*/ 26 w 51"/>
              <a:gd name="T17" fmla="*/ 38 h 53"/>
              <a:gd name="T18" fmla="*/ 33 w 51"/>
              <a:gd name="T19" fmla="*/ 29 h 53"/>
              <a:gd name="T20" fmla="*/ 36 w 51"/>
              <a:gd name="T21" fmla="*/ 15 h 53"/>
              <a:gd name="T22" fmla="*/ 35 w 51"/>
              <a:gd name="T23" fmla="*/ 14 h 53"/>
              <a:gd name="T24" fmla="*/ 15 w 51"/>
              <a:gd name="T25" fmla="*/ 15 h 53"/>
              <a:gd name="T26" fmla="*/ 18 w 51"/>
              <a:gd name="T27" fmla="*/ 29 h 53"/>
              <a:gd name="T28" fmla="*/ 36 w 51"/>
              <a:gd name="T29" fmla="*/ 30 h 53"/>
              <a:gd name="T30" fmla="*/ 26 w 51"/>
              <a:gd name="T31" fmla="*/ 41 h 53"/>
              <a:gd name="T32" fmla="*/ 25 w 51"/>
              <a:gd name="T33" fmla="*/ 41 h 53"/>
              <a:gd name="T34" fmla="*/ 12 w 51"/>
              <a:gd name="T35" fmla="*/ 16 h 53"/>
              <a:gd name="T36" fmla="*/ 13 w 51"/>
              <a:gd name="T37" fmla="*/ 14 h 53"/>
              <a:gd name="T38" fmla="*/ 15 w 51"/>
              <a:gd name="T39" fmla="*/ 12 h 53"/>
              <a:gd name="T40" fmla="*/ 36 w 51"/>
              <a:gd name="T41" fmla="*/ 12 h 53"/>
              <a:gd name="T42" fmla="*/ 38 w 51"/>
              <a:gd name="T43" fmla="*/ 14 h 53"/>
              <a:gd name="T44" fmla="*/ 39 w 51"/>
              <a:gd name="T45" fmla="*/ 15 h 53"/>
              <a:gd name="T46" fmla="*/ 36 w 51"/>
              <a:gd name="T47" fmla="*/ 30 h 53"/>
              <a:gd name="T48" fmla="*/ 26 w 51"/>
              <a:gd name="T49" fmla="*/ 49 h 53"/>
              <a:gd name="T50" fmla="*/ 47 w 51"/>
              <a:gd name="T51" fmla="*/ 11 h 53"/>
              <a:gd name="T52" fmla="*/ 11 w 51"/>
              <a:gd name="T53" fmla="*/ 4 h 53"/>
              <a:gd name="T54" fmla="*/ 5 w 51"/>
              <a:gd name="T55" fmla="*/ 12 h 53"/>
              <a:gd name="T56" fmla="*/ 27 w 51"/>
              <a:gd name="T57" fmla="*/ 53 h 53"/>
              <a:gd name="T58" fmla="*/ 25 w 51"/>
              <a:gd name="T59" fmla="*/ 53 h 53"/>
              <a:gd name="T60" fmla="*/ 1 w 51"/>
              <a:gd name="T61" fmla="*/ 10 h 53"/>
              <a:gd name="T62" fmla="*/ 2 w 51"/>
              <a:gd name="T63" fmla="*/ 7 h 53"/>
              <a:gd name="T64" fmla="*/ 7 w 51"/>
              <a:gd name="T65" fmla="*/ 2 h 53"/>
              <a:gd name="T66" fmla="*/ 42 w 51"/>
              <a:gd name="T67" fmla="*/ 0 h 53"/>
              <a:gd name="T68" fmla="*/ 44 w 51"/>
              <a:gd name="T69" fmla="*/ 2 h 53"/>
              <a:gd name="T70" fmla="*/ 51 w 51"/>
              <a:gd name="T71" fmla="*/ 9 h 53"/>
              <a:gd name="T72" fmla="*/ 51 w 51"/>
              <a:gd name="T73" fmla="*/ 1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" h="53">
                <a:moveTo>
                  <a:pt x="26" y="42"/>
                </a:moveTo>
                <a:cubicBezTo>
                  <a:pt x="27" y="42"/>
                  <a:pt x="28" y="42"/>
                  <a:pt x="28" y="44"/>
                </a:cubicBezTo>
                <a:cubicBezTo>
                  <a:pt x="28" y="45"/>
                  <a:pt x="27" y="46"/>
                  <a:pt x="26" y="46"/>
                </a:cubicBezTo>
                <a:cubicBezTo>
                  <a:pt x="25" y="46"/>
                  <a:pt x="24" y="45"/>
                  <a:pt x="24" y="44"/>
                </a:cubicBezTo>
                <a:cubicBezTo>
                  <a:pt x="24" y="42"/>
                  <a:pt x="25" y="42"/>
                  <a:pt x="26" y="42"/>
                </a:cubicBezTo>
                <a:close/>
                <a:moveTo>
                  <a:pt x="11" y="8"/>
                </a:moveTo>
                <a:cubicBezTo>
                  <a:pt x="11" y="8"/>
                  <a:pt x="11" y="8"/>
                  <a:pt x="11" y="8"/>
                </a:cubicBezTo>
                <a:cubicBezTo>
                  <a:pt x="12" y="8"/>
                  <a:pt x="13" y="9"/>
                  <a:pt x="13" y="10"/>
                </a:cubicBezTo>
                <a:cubicBezTo>
                  <a:pt x="13" y="11"/>
                  <a:pt x="12" y="12"/>
                  <a:pt x="11" y="12"/>
                </a:cubicBezTo>
                <a:cubicBezTo>
                  <a:pt x="10" y="12"/>
                  <a:pt x="9" y="11"/>
                  <a:pt x="9" y="10"/>
                </a:cubicBezTo>
                <a:cubicBezTo>
                  <a:pt x="9" y="9"/>
                  <a:pt x="10" y="8"/>
                  <a:pt x="11" y="8"/>
                </a:cubicBezTo>
                <a:close/>
                <a:moveTo>
                  <a:pt x="40" y="8"/>
                </a:moveTo>
                <a:cubicBezTo>
                  <a:pt x="40" y="8"/>
                  <a:pt x="40" y="8"/>
                  <a:pt x="40" y="8"/>
                </a:cubicBezTo>
                <a:cubicBezTo>
                  <a:pt x="41" y="8"/>
                  <a:pt x="42" y="9"/>
                  <a:pt x="42" y="10"/>
                </a:cubicBezTo>
                <a:cubicBezTo>
                  <a:pt x="42" y="11"/>
                  <a:pt x="41" y="12"/>
                  <a:pt x="40" y="12"/>
                </a:cubicBezTo>
                <a:cubicBezTo>
                  <a:pt x="39" y="12"/>
                  <a:pt x="38" y="11"/>
                  <a:pt x="38" y="10"/>
                </a:cubicBezTo>
                <a:cubicBezTo>
                  <a:pt x="38" y="9"/>
                  <a:pt x="39" y="8"/>
                  <a:pt x="40" y="8"/>
                </a:cubicBezTo>
                <a:close/>
                <a:moveTo>
                  <a:pt x="26" y="38"/>
                </a:moveTo>
                <a:cubicBezTo>
                  <a:pt x="26" y="38"/>
                  <a:pt x="26" y="38"/>
                  <a:pt x="26" y="38"/>
                </a:cubicBezTo>
                <a:cubicBezTo>
                  <a:pt x="29" y="36"/>
                  <a:pt x="31" y="32"/>
                  <a:pt x="33" y="29"/>
                </a:cubicBezTo>
                <a:cubicBezTo>
                  <a:pt x="35" y="25"/>
                  <a:pt x="37" y="21"/>
                  <a:pt x="37" y="16"/>
                </a:cubicBezTo>
                <a:cubicBezTo>
                  <a:pt x="37" y="16"/>
                  <a:pt x="37" y="16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5" y="14"/>
                  <a:pt x="35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5"/>
                  <a:pt x="15" y="15"/>
                </a:cubicBezTo>
                <a:cubicBezTo>
                  <a:pt x="15" y="16"/>
                  <a:pt x="14" y="16"/>
                  <a:pt x="14" y="16"/>
                </a:cubicBezTo>
                <a:cubicBezTo>
                  <a:pt x="15" y="21"/>
                  <a:pt x="16" y="25"/>
                  <a:pt x="18" y="29"/>
                </a:cubicBezTo>
                <a:cubicBezTo>
                  <a:pt x="20" y="32"/>
                  <a:pt x="23" y="36"/>
                  <a:pt x="26" y="38"/>
                </a:cubicBezTo>
                <a:close/>
                <a:moveTo>
                  <a:pt x="36" y="30"/>
                </a:moveTo>
                <a:cubicBezTo>
                  <a:pt x="36" y="30"/>
                  <a:pt x="36" y="30"/>
                  <a:pt x="36" y="30"/>
                </a:cubicBezTo>
                <a:cubicBezTo>
                  <a:pt x="33" y="34"/>
                  <a:pt x="30" y="38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5" y="41"/>
                  <a:pt x="25" y="41"/>
                </a:cubicBezTo>
                <a:cubicBezTo>
                  <a:pt x="21" y="38"/>
                  <a:pt x="18" y="34"/>
                  <a:pt x="16" y="30"/>
                </a:cubicBezTo>
                <a:cubicBezTo>
                  <a:pt x="14" y="26"/>
                  <a:pt x="12" y="21"/>
                  <a:pt x="12" y="16"/>
                </a:cubicBezTo>
                <a:cubicBezTo>
                  <a:pt x="12" y="16"/>
                  <a:pt x="12" y="15"/>
                  <a:pt x="12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7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9" y="14"/>
                  <a:pt x="39" y="15"/>
                </a:cubicBezTo>
                <a:cubicBezTo>
                  <a:pt x="40" y="15"/>
                  <a:pt x="40" y="16"/>
                  <a:pt x="40" y="16"/>
                </a:cubicBezTo>
                <a:cubicBezTo>
                  <a:pt x="39" y="21"/>
                  <a:pt x="38" y="26"/>
                  <a:pt x="36" y="30"/>
                </a:cubicBezTo>
                <a:close/>
                <a:moveTo>
                  <a:pt x="26" y="49"/>
                </a:moveTo>
                <a:cubicBezTo>
                  <a:pt x="26" y="49"/>
                  <a:pt x="26" y="49"/>
                  <a:pt x="26" y="49"/>
                </a:cubicBezTo>
                <a:cubicBezTo>
                  <a:pt x="39" y="42"/>
                  <a:pt x="47" y="27"/>
                  <a:pt x="47" y="12"/>
                </a:cubicBezTo>
                <a:cubicBezTo>
                  <a:pt x="47" y="11"/>
                  <a:pt x="47" y="11"/>
                  <a:pt x="47" y="11"/>
                </a:cubicBezTo>
                <a:cubicBezTo>
                  <a:pt x="44" y="10"/>
                  <a:pt x="41" y="7"/>
                  <a:pt x="4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0" y="7"/>
                  <a:pt x="8" y="10"/>
                  <a:pt x="5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27"/>
                  <a:pt x="12" y="42"/>
                  <a:pt x="26" y="49"/>
                </a:cubicBezTo>
                <a:close/>
                <a:moveTo>
                  <a:pt x="27" y="53"/>
                </a:moveTo>
                <a:cubicBezTo>
                  <a:pt x="27" y="53"/>
                  <a:pt x="27" y="53"/>
                  <a:pt x="27" y="53"/>
                </a:cubicBezTo>
                <a:cubicBezTo>
                  <a:pt x="26" y="53"/>
                  <a:pt x="25" y="53"/>
                  <a:pt x="25" y="53"/>
                </a:cubicBezTo>
                <a:cubicBezTo>
                  <a:pt x="10" y="45"/>
                  <a:pt x="0" y="29"/>
                  <a:pt x="0" y="12"/>
                </a:cubicBezTo>
                <a:cubicBezTo>
                  <a:pt x="0" y="12"/>
                  <a:pt x="1" y="11"/>
                  <a:pt x="1" y="10"/>
                </a:cubicBezTo>
                <a:cubicBezTo>
                  <a:pt x="1" y="10"/>
                  <a:pt x="1" y="9"/>
                  <a:pt x="1" y="9"/>
                </a:cubicBezTo>
                <a:cubicBezTo>
                  <a:pt x="1" y="8"/>
                  <a:pt x="1" y="7"/>
                  <a:pt x="2" y="7"/>
                </a:cubicBezTo>
                <a:cubicBezTo>
                  <a:pt x="5" y="7"/>
                  <a:pt x="7" y="4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8" y="0"/>
                  <a:pt x="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4" y="1"/>
                  <a:pt x="44" y="2"/>
                </a:cubicBezTo>
                <a:cubicBezTo>
                  <a:pt x="44" y="4"/>
                  <a:pt x="46" y="7"/>
                  <a:pt x="49" y="7"/>
                </a:cubicBezTo>
                <a:cubicBezTo>
                  <a:pt x="50" y="7"/>
                  <a:pt x="51" y="8"/>
                  <a:pt x="51" y="9"/>
                </a:cubicBezTo>
                <a:cubicBezTo>
                  <a:pt x="51" y="9"/>
                  <a:pt x="51" y="10"/>
                  <a:pt x="51" y="10"/>
                </a:cubicBezTo>
                <a:cubicBezTo>
                  <a:pt x="51" y="11"/>
                  <a:pt x="51" y="12"/>
                  <a:pt x="51" y="12"/>
                </a:cubicBezTo>
                <a:cubicBezTo>
                  <a:pt x="51" y="29"/>
                  <a:pt x="42" y="45"/>
                  <a:pt x="27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8" name="Freeform 82"/>
          <p:cNvSpPr>
            <a:spLocks noEditPoints="1"/>
          </p:cNvSpPr>
          <p:nvPr/>
        </p:nvSpPr>
        <p:spPr bwMode="auto">
          <a:xfrm>
            <a:off x="5924550" y="3889375"/>
            <a:ext cx="222250" cy="263525"/>
          </a:xfrm>
          <a:custGeom>
            <a:avLst/>
            <a:gdLst>
              <a:gd name="T0" fmla="*/ 37 w 59"/>
              <a:gd name="T1" fmla="*/ 3 h 70"/>
              <a:gd name="T2" fmla="*/ 48 w 59"/>
              <a:gd name="T3" fmla="*/ 8 h 70"/>
              <a:gd name="T4" fmla="*/ 49 w 59"/>
              <a:gd name="T5" fmla="*/ 10 h 70"/>
              <a:gd name="T6" fmla="*/ 56 w 59"/>
              <a:gd name="T7" fmla="*/ 11 h 70"/>
              <a:gd name="T8" fmla="*/ 59 w 59"/>
              <a:gd name="T9" fmla="*/ 14 h 70"/>
              <a:gd name="T10" fmla="*/ 56 w 59"/>
              <a:gd name="T11" fmla="*/ 70 h 70"/>
              <a:gd name="T12" fmla="*/ 2 w 59"/>
              <a:gd name="T13" fmla="*/ 70 h 70"/>
              <a:gd name="T14" fmla="*/ 0 w 59"/>
              <a:gd name="T15" fmla="*/ 67 h 70"/>
              <a:gd name="T16" fmla="*/ 2 w 59"/>
              <a:gd name="T17" fmla="*/ 11 h 70"/>
              <a:gd name="T18" fmla="*/ 9 w 59"/>
              <a:gd name="T19" fmla="*/ 11 h 70"/>
              <a:gd name="T20" fmla="*/ 11 w 59"/>
              <a:gd name="T21" fmla="*/ 8 h 70"/>
              <a:gd name="T22" fmla="*/ 19 w 59"/>
              <a:gd name="T23" fmla="*/ 8 h 70"/>
              <a:gd name="T24" fmla="*/ 29 w 59"/>
              <a:gd name="T25" fmla="*/ 0 h 70"/>
              <a:gd name="T26" fmla="*/ 41 w 59"/>
              <a:gd name="T27" fmla="*/ 30 h 70"/>
              <a:gd name="T28" fmla="*/ 44 w 59"/>
              <a:gd name="T29" fmla="*/ 34 h 70"/>
              <a:gd name="T30" fmla="*/ 23 w 59"/>
              <a:gd name="T31" fmla="*/ 51 h 70"/>
              <a:gd name="T32" fmla="*/ 14 w 59"/>
              <a:gd name="T33" fmla="*/ 43 h 70"/>
              <a:gd name="T34" fmla="*/ 18 w 59"/>
              <a:gd name="T35" fmla="*/ 39 h 70"/>
              <a:gd name="T36" fmla="*/ 41 w 59"/>
              <a:gd name="T37" fmla="*/ 30 h 70"/>
              <a:gd name="T38" fmla="*/ 36 w 59"/>
              <a:gd name="T39" fmla="*/ 8 h 70"/>
              <a:gd name="T40" fmla="*/ 29 w 59"/>
              <a:gd name="T41" fmla="*/ 4 h 70"/>
              <a:gd name="T42" fmla="*/ 23 w 59"/>
              <a:gd name="T43" fmla="*/ 8 h 70"/>
              <a:gd name="T44" fmla="*/ 36 w 59"/>
              <a:gd name="T45" fmla="*/ 8 h 70"/>
              <a:gd name="T46" fmla="*/ 49 w 59"/>
              <a:gd name="T47" fmla="*/ 16 h 70"/>
              <a:gd name="T48" fmla="*/ 48 w 59"/>
              <a:gd name="T49" fmla="*/ 19 h 70"/>
              <a:gd name="T50" fmla="*/ 29 w 59"/>
              <a:gd name="T51" fmla="*/ 19 h 70"/>
              <a:gd name="T52" fmla="*/ 9 w 59"/>
              <a:gd name="T53" fmla="*/ 18 h 70"/>
              <a:gd name="T54" fmla="*/ 9 w 59"/>
              <a:gd name="T55" fmla="*/ 16 h 70"/>
              <a:gd name="T56" fmla="*/ 5 w 59"/>
              <a:gd name="T57" fmla="*/ 65 h 70"/>
              <a:gd name="T58" fmla="*/ 54 w 59"/>
              <a:gd name="T59" fmla="*/ 16 h 70"/>
              <a:gd name="T60" fmla="*/ 29 w 59"/>
              <a:gd name="T61" fmla="*/ 11 h 70"/>
              <a:gd name="T62" fmla="*/ 13 w 59"/>
              <a:gd name="T63" fmla="*/ 11 h 70"/>
              <a:gd name="T64" fmla="*/ 13 w 59"/>
              <a:gd name="T65" fmla="*/ 16 h 70"/>
              <a:gd name="T66" fmla="*/ 46 w 59"/>
              <a:gd name="T67" fmla="*/ 16 h 70"/>
              <a:gd name="T68" fmla="*/ 46 w 59"/>
              <a:gd name="T69" fmla="*/ 1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" h="70">
                <a:moveTo>
                  <a:pt x="29" y="0"/>
                </a:moveTo>
                <a:cubicBezTo>
                  <a:pt x="32" y="0"/>
                  <a:pt x="35" y="2"/>
                  <a:pt x="37" y="3"/>
                </a:cubicBezTo>
                <a:cubicBezTo>
                  <a:pt x="38" y="5"/>
                  <a:pt x="39" y="6"/>
                  <a:pt x="39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8"/>
                  <a:pt x="49" y="9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1"/>
                  <a:pt x="49" y="11"/>
                  <a:pt x="49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8" y="11"/>
                  <a:pt x="59" y="12"/>
                  <a:pt x="59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9"/>
                  <a:pt x="58" y="70"/>
                  <a:pt x="56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1" y="70"/>
                  <a:pt x="0" y="69"/>
                  <a:pt x="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9"/>
                  <a:pt x="10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6"/>
                  <a:pt x="21" y="5"/>
                  <a:pt x="22" y="3"/>
                </a:cubicBezTo>
                <a:cubicBezTo>
                  <a:pt x="24" y="2"/>
                  <a:pt x="27" y="0"/>
                  <a:pt x="29" y="0"/>
                </a:cubicBezTo>
                <a:close/>
                <a:moveTo>
                  <a:pt x="41" y="30"/>
                </a:moveTo>
                <a:cubicBezTo>
                  <a:pt x="41" y="30"/>
                  <a:pt x="41" y="30"/>
                  <a:pt x="41" y="30"/>
                </a:cubicBezTo>
                <a:cubicBezTo>
                  <a:pt x="42" y="29"/>
                  <a:pt x="43" y="29"/>
                  <a:pt x="44" y="30"/>
                </a:cubicBezTo>
                <a:cubicBezTo>
                  <a:pt x="45" y="31"/>
                  <a:pt x="45" y="33"/>
                  <a:pt x="44" y="34"/>
                </a:cubicBezTo>
                <a:cubicBezTo>
                  <a:pt x="27" y="51"/>
                  <a:pt x="27" y="51"/>
                  <a:pt x="27" y="51"/>
                </a:cubicBezTo>
                <a:cubicBezTo>
                  <a:pt x="26" y="52"/>
                  <a:pt x="24" y="52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14" y="43"/>
                  <a:pt x="14" y="43"/>
                  <a:pt x="14" y="43"/>
                </a:cubicBezTo>
                <a:cubicBezTo>
                  <a:pt x="13" y="42"/>
                  <a:pt x="13" y="40"/>
                  <a:pt x="14" y="39"/>
                </a:cubicBezTo>
                <a:cubicBezTo>
                  <a:pt x="15" y="38"/>
                  <a:pt x="17" y="38"/>
                  <a:pt x="18" y="39"/>
                </a:cubicBezTo>
                <a:cubicBezTo>
                  <a:pt x="25" y="46"/>
                  <a:pt x="25" y="46"/>
                  <a:pt x="25" y="46"/>
                </a:cubicBezTo>
                <a:cubicBezTo>
                  <a:pt x="41" y="30"/>
                  <a:pt x="41" y="30"/>
                  <a:pt x="41" y="30"/>
                </a:cubicBezTo>
                <a:close/>
                <a:moveTo>
                  <a:pt x="36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7"/>
                  <a:pt x="35" y="6"/>
                  <a:pt x="34" y="6"/>
                </a:cubicBezTo>
                <a:cubicBezTo>
                  <a:pt x="33" y="4"/>
                  <a:pt x="31" y="4"/>
                  <a:pt x="29" y="4"/>
                </a:cubicBezTo>
                <a:cubicBezTo>
                  <a:pt x="27" y="4"/>
                  <a:pt x="26" y="4"/>
                  <a:pt x="24" y="6"/>
                </a:cubicBezTo>
                <a:cubicBezTo>
                  <a:pt x="24" y="6"/>
                  <a:pt x="23" y="7"/>
                  <a:pt x="23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36" y="8"/>
                  <a:pt x="36" y="8"/>
                  <a:pt x="36" y="8"/>
                </a:cubicBezTo>
                <a:close/>
                <a:moveTo>
                  <a:pt x="49" y="16"/>
                </a:moveTo>
                <a:cubicBezTo>
                  <a:pt x="49" y="16"/>
                  <a:pt x="49" y="16"/>
                  <a:pt x="49" y="16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8" y="19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0" y="19"/>
                  <a:pt x="9" y="19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6"/>
                  <a:pt x="9" y="16"/>
                  <a:pt x="9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65"/>
                  <a:pt x="5" y="65"/>
                  <a:pt x="5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16"/>
                  <a:pt x="54" y="16"/>
                  <a:pt x="54" y="16"/>
                </a:cubicBezTo>
                <a:cubicBezTo>
                  <a:pt x="49" y="16"/>
                  <a:pt x="49" y="16"/>
                  <a:pt x="49" y="16"/>
                </a:cubicBezTo>
                <a:close/>
                <a:moveTo>
                  <a:pt x="29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6"/>
                  <a:pt x="13" y="16"/>
                  <a:pt x="13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1"/>
                  <a:pt x="46" y="11"/>
                  <a:pt x="46" y="11"/>
                </a:cubicBezTo>
                <a:cubicBezTo>
                  <a:pt x="29" y="11"/>
                  <a:pt x="29" y="11"/>
                  <a:pt x="29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9" name="Rectangle 83"/>
          <p:cNvSpPr>
            <a:spLocks noChangeArrowheads="1"/>
          </p:cNvSpPr>
          <p:nvPr/>
        </p:nvSpPr>
        <p:spPr bwMode="auto">
          <a:xfrm>
            <a:off x="5942013" y="1444625"/>
            <a:ext cx="1990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EF6541"/>
                </a:solidFill>
              </a:rPr>
              <a:t>TOPIC HEADER TWO</a:t>
            </a:r>
            <a:endParaRPr lang="en-US" altLang="zh-CN" sz="800">
              <a:solidFill>
                <a:srgbClr val="EF654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900" name="Rectangle 84"/>
          <p:cNvSpPr>
            <a:spLocks noChangeArrowheads="1"/>
          </p:cNvSpPr>
          <p:nvPr/>
        </p:nvSpPr>
        <p:spPr bwMode="auto">
          <a:xfrm>
            <a:off x="693738" y="2225675"/>
            <a:ext cx="1990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EF6541"/>
                </a:solidFill>
              </a:rPr>
              <a:t>TOPIC HEADER ONE</a:t>
            </a:r>
            <a:endParaRPr lang="en-US" altLang="zh-CN" sz="800">
              <a:solidFill>
                <a:srgbClr val="EF6541"/>
              </a:solidFill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901" name="Rectangle 85"/>
          <p:cNvSpPr>
            <a:spLocks noChangeArrowheads="1"/>
          </p:cNvSpPr>
          <p:nvPr/>
        </p:nvSpPr>
        <p:spPr bwMode="auto">
          <a:xfrm>
            <a:off x="6516688" y="3813175"/>
            <a:ext cx="1990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EF6541"/>
                </a:solidFill>
              </a:rPr>
              <a:t>TOPIC HEADER THREE</a:t>
            </a:r>
            <a:endParaRPr lang="en-US" altLang="zh-CN" sz="800">
              <a:solidFill>
                <a:srgbClr val="EF654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-36513" y="1"/>
            <a:ext cx="7694789" cy="1202804"/>
            <a:chOff x="-36513" y="1"/>
            <a:chExt cx="7694789" cy="1202804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 b="76608"/>
            <a:stretch>
              <a:fillRect/>
            </a:stretch>
          </p:blipFill>
          <p:spPr>
            <a:xfrm>
              <a:off x="-36513" y="1"/>
              <a:ext cx="7694789" cy="1202804"/>
            </a:xfrm>
            <a:prstGeom prst="rect">
              <a:avLst/>
            </a:prstGeom>
          </p:spPr>
        </p:pic>
        <p:grpSp>
          <p:nvGrpSpPr>
            <p:cNvPr id="52" name="组合 51"/>
            <p:cNvGrpSpPr/>
            <p:nvPr/>
          </p:nvGrpSpPr>
          <p:grpSpPr>
            <a:xfrm>
              <a:off x="1578769" y="278153"/>
              <a:ext cx="4025900" cy="574675"/>
              <a:chOff x="231775" y="266700"/>
              <a:chExt cx="4025900" cy="574675"/>
            </a:xfrm>
          </p:grpSpPr>
          <p:sp>
            <p:nvSpPr>
              <p:cNvPr id="53" name="Line 3"/>
              <p:cNvSpPr>
                <a:spLocks noChangeShapeType="1"/>
              </p:cNvSpPr>
              <p:nvPr/>
            </p:nvSpPr>
            <p:spPr bwMode="auto">
              <a:xfrm>
                <a:off x="231775" y="627063"/>
                <a:ext cx="4025900" cy="0"/>
              </a:xfrm>
              <a:prstGeom prst="line">
                <a:avLst/>
              </a:prstGeom>
              <a:noFill/>
              <a:ln w="6350">
                <a:solidFill>
                  <a:srgbClr val="EF654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266700"/>
                <a:ext cx="37988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WRITE YOUR</a:t>
                </a:r>
                <a:r>
                  <a:rPr lang="en-US" altLang="zh-CN" b="1" dirty="0">
                    <a:solidFill>
                      <a:srgbClr val="EF654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GREAT TITLE 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HERE</a:t>
                </a:r>
              </a:p>
            </p:txBody>
          </p:sp>
          <p:sp>
            <p:nvSpPr>
              <p:cNvPr id="55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627063"/>
                <a:ext cx="18716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rgbClr val="F0EFEF"/>
                    </a:solidFill>
                  </a:rPr>
                  <a:t>This is a good space for a short subtitle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4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4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4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8" grpId="0" animBg="1"/>
      <p:bldP spid="34859" grpId="0" animBg="1"/>
      <p:bldP spid="34860" grpId="0" animBg="1"/>
      <p:bldP spid="34861" grpId="0" animBg="1"/>
      <p:bldP spid="34862" grpId="0" animBg="1"/>
      <p:bldP spid="34863" grpId="0" animBg="1"/>
      <p:bldP spid="34864" grpId="0" animBg="1"/>
      <p:bldP spid="34865" grpId="0" animBg="1"/>
      <p:bldP spid="34866" grpId="0" animBg="1"/>
      <p:bldP spid="34867" grpId="0" animBg="1"/>
      <p:bldP spid="34868" grpId="0" animBg="1"/>
      <p:bldP spid="34869" grpId="0" animBg="1"/>
      <p:bldP spid="34870" grpId="0" animBg="1"/>
      <p:bldP spid="34871" grpId="0" animBg="1"/>
      <p:bldP spid="34872" grpId="0" animBg="1"/>
      <p:bldP spid="34873" grpId="0" animBg="1"/>
      <p:bldP spid="34874" grpId="0" animBg="1"/>
      <p:bldP spid="34875" grpId="0" animBg="1"/>
      <p:bldP spid="34876" grpId="0" animBg="1"/>
      <p:bldP spid="34877" grpId="0" animBg="1"/>
      <p:bldP spid="34878" grpId="0" animBg="1"/>
      <p:bldP spid="34879" grpId="0" animBg="1"/>
      <p:bldP spid="34880" grpId="0" animBg="1"/>
      <p:bldP spid="34881" grpId="0" animBg="1"/>
      <p:bldP spid="34882" grpId="0" animBg="1"/>
      <p:bldP spid="34883" grpId="0" animBg="1"/>
      <p:bldP spid="34884" grpId="0" animBg="1"/>
      <p:bldP spid="34885" grpId="0" animBg="1"/>
      <p:bldP spid="34886" grpId="0" animBg="1"/>
      <p:bldP spid="34887" grpId="0" animBg="1"/>
      <p:bldP spid="34888" grpId="0" animBg="1"/>
      <p:bldP spid="34889" grpId="0" animBg="1"/>
      <p:bldP spid="34890" grpId="0" animBg="1"/>
      <p:bldP spid="34891" grpId="0" animBg="1"/>
      <p:bldP spid="34892" grpId="0" animBg="1"/>
      <p:bldP spid="34893" grpId="0" animBg="1"/>
      <p:bldP spid="34894" grpId="0" animBg="1"/>
      <p:bldP spid="34895" grpId="0" animBg="1"/>
      <p:bldP spid="34896" grpId="0" animBg="1"/>
      <p:bldP spid="34897" grpId="0" animBg="1"/>
      <p:bldP spid="34898" grpId="0" animBg="1"/>
      <p:bldP spid="34899" grpId="0"/>
      <p:bldP spid="34900" grpId="0"/>
      <p:bldP spid="349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31883"/>
            <a:ext cx="6572250" cy="36861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36513" y="0"/>
            <a:ext cx="7694789" cy="5141913"/>
            <a:chOff x="-36513" y="0"/>
            <a:chExt cx="7694789" cy="514191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/>
            <a:stretch>
              <a:fillRect/>
            </a:stretch>
          </p:blipFill>
          <p:spPr>
            <a:xfrm>
              <a:off x="-36513" y="0"/>
              <a:ext cx="7694789" cy="5141913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1578769" y="278153"/>
              <a:ext cx="4025900" cy="574675"/>
              <a:chOff x="231775" y="266700"/>
              <a:chExt cx="4025900" cy="574675"/>
            </a:xfrm>
          </p:grpSpPr>
          <p:sp>
            <p:nvSpPr>
              <p:cNvPr id="6" name="Line 3"/>
              <p:cNvSpPr>
                <a:spLocks noChangeShapeType="1"/>
              </p:cNvSpPr>
              <p:nvPr/>
            </p:nvSpPr>
            <p:spPr bwMode="auto">
              <a:xfrm>
                <a:off x="231775" y="627063"/>
                <a:ext cx="4025900" cy="0"/>
              </a:xfrm>
              <a:prstGeom prst="line">
                <a:avLst/>
              </a:prstGeom>
              <a:noFill/>
              <a:ln w="6350">
                <a:solidFill>
                  <a:srgbClr val="EF654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266700"/>
                <a:ext cx="37988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WRITE YOUR</a:t>
                </a:r>
                <a:r>
                  <a:rPr lang="en-US" altLang="zh-CN" b="1" dirty="0">
                    <a:solidFill>
                      <a:srgbClr val="EF654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GREAT TITLE 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HERE</a:t>
                </a:r>
              </a:p>
            </p:txBody>
          </p:sp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627063"/>
                <a:ext cx="18716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rgbClr val="F0EFEF"/>
                    </a:solidFill>
                  </a:rPr>
                  <a:t>This is a good space for a short subtitle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8" name="Oval 28"/>
          <p:cNvSpPr>
            <a:spLocks noChangeArrowheads="1"/>
          </p:cNvSpPr>
          <p:nvPr/>
        </p:nvSpPr>
        <p:spPr bwMode="auto">
          <a:xfrm>
            <a:off x="1322388" y="2570163"/>
            <a:ext cx="596900" cy="6000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>
            <a:off x="2303463" y="2870200"/>
            <a:ext cx="6840537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0" name="Oval 30"/>
          <p:cNvSpPr>
            <a:spLocks noChangeArrowheads="1"/>
          </p:cNvSpPr>
          <p:nvPr/>
        </p:nvSpPr>
        <p:spPr bwMode="auto">
          <a:xfrm>
            <a:off x="3622675" y="2781300"/>
            <a:ext cx="177800" cy="177800"/>
          </a:xfrm>
          <a:prstGeom prst="ellipse">
            <a:avLst/>
          </a:prstGeom>
          <a:solidFill>
            <a:srgbClr val="EF6541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71" name="Oval 31"/>
          <p:cNvSpPr>
            <a:spLocks noChangeArrowheads="1"/>
          </p:cNvSpPr>
          <p:nvPr/>
        </p:nvSpPr>
        <p:spPr bwMode="auto">
          <a:xfrm>
            <a:off x="3467100" y="1709738"/>
            <a:ext cx="488950" cy="493712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2" name="Oval 32"/>
          <p:cNvSpPr>
            <a:spLocks noChangeArrowheads="1"/>
          </p:cNvSpPr>
          <p:nvPr/>
        </p:nvSpPr>
        <p:spPr bwMode="auto">
          <a:xfrm>
            <a:off x="5557838" y="2781300"/>
            <a:ext cx="177800" cy="177800"/>
          </a:xfrm>
          <a:prstGeom prst="ellipse">
            <a:avLst/>
          </a:prstGeom>
          <a:solidFill>
            <a:srgbClr val="EF6541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73" name="Oval 33"/>
          <p:cNvSpPr>
            <a:spLocks noChangeArrowheads="1"/>
          </p:cNvSpPr>
          <p:nvPr/>
        </p:nvSpPr>
        <p:spPr bwMode="auto">
          <a:xfrm>
            <a:off x="5399088" y="3571875"/>
            <a:ext cx="492125" cy="493713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4" name="Oval 34"/>
          <p:cNvSpPr>
            <a:spLocks noChangeArrowheads="1"/>
          </p:cNvSpPr>
          <p:nvPr/>
        </p:nvSpPr>
        <p:spPr bwMode="auto">
          <a:xfrm>
            <a:off x="7535863" y="2781300"/>
            <a:ext cx="177800" cy="177800"/>
          </a:xfrm>
          <a:prstGeom prst="ellipse">
            <a:avLst/>
          </a:prstGeom>
          <a:solidFill>
            <a:srgbClr val="EF6541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75" name="Oval 35"/>
          <p:cNvSpPr>
            <a:spLocks noChangeArrowheads="1"/>
          </p:cNvSpPr>
          <p:nvPr/>
        </p:nvSpPr>
        <p:spPr bwMode="auto">
          <a:xfrm>
            <a:off x="7380288" y="1709738"/>
            <a:ext cx="488950" cy="493712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5" name="Freeform 45"/>
          <p:cNvSpPr>
            <a:spLocks noEditPoints="1"/>
          </p:cNvSpPr>
          <p:nvPr/>
        </p:nvSpPr>
        <p:spPr bwMode="auto">
          <a:xfrm>
            <a:off x="1500188" y="2749550"/>
            <a:ext cx="241300" cy="241300"/>
          </a:xfrm>
          <a:custGeom>
            <a:avLst/>
            <a:gdLst>
              <a:gd name="T0" fmla="*/ 4 w 76"/>
              <a:gd name="T1" fmla="*/ 0 h 76"/>
              <a:gd name="T2" fmla="*/ 74 w 76"/>
              <a:gd name="T3" fmla="*/ 23 h 76"/>
              <a:gd name="T4" fmla="*/ 76 w 76"/>
              <a:gd name="T5" fmla="*/ 27 h 76"/>
              <a:gd name="T6" fmla="*/ 74 w 76"/>
              <a:gd name="T7" fmla="*/ 29 h 76"/>
              <a:gd name="T8" fmla="*/ 56 w 76"/>
              <a:gd name="T9" fmla="*/ 39 h 76"/>
              <a:gd name="T10" fmla="*/ 72 w 76"/>
              <a:gd name="T11" fmla="*/ 55 h 76"/>
              <a:gd name="T12" fmla="*/ 72 w 76"/>
              <a:gd name="T13" fmla="*/ 59 h 76"/>
              <a:gd name="T14" fmla="*/ 72 w 76"/>
              <a:gd name="T15" fmla="*/ 59 h 76"/>
              <a:gd name="T16" fmla="*/ 59 w 76"/>
              <a:gd name="T17" fmla="*/ 72 h 76"/>
              <a:gd name="T18" fmla="*/ 55 w 76"/>
              <a:gd name="T19" fmla="*/ 72 h 76"/>
              <a:gd name="T20" fmla="*/ 55 w 76"/>
              <a:gd name="T21" fmla="*/ 72 h 76"/>
              <a:gd name="T22" fmla="*/ 39 w 76"/>
              <a:gd name="T23" fmla="*/ 56 h 76"/>
              <a:gd name="T24" fmla="*/ 29 w 76"/>
              <a:gd name="T25" fmla="*/ 74 h 76"/>
              <a:gd name="T26" fmla="*/ 25 w 76"/>
              <a:gd name="T27" fmla="*/ 75 h 76"/>
              <a:gd name="T28" fmla="*/ 23 w 76"/>
              <a:gd name="T29" fmla="*/ 74 h 76"/>
              <a:gd name="T30" fmla="*/ 0 w 76"/>
              <a:gd name="T31" fmla="*/ 4 h 76"/>
              <a:gd name="T32" fmla="*/ 2 w 76"/>
              <a:gd name="T33" fmla="*/ 0 h 76"/>
              <a:gd name="T34" fmla="*/ 4 w 76"/>
              <a:gd name="T35" fmla="*/ 0 h 76"/>
              <a:gd name="T36" fmla="*/ 4 w 76"/>
              <a:gd name="T37" fmla="*/ 0 h 76"/>
              <a:gd name="T38" fmla="*/ 8 w 76"/>
              <a:gd name="T39" fmla="*/ 7 h 76"/>
              <a:gd name="T40" fmla="*/ 8 w 76"/>
              <a:gd name="T41" fmla="*/ 7 h 76"/>
              <a:gd name="T42" fmla="*/ 27 w 76"/>
              <a:gd name="T43" fmla="*/ 66 h 76"/>
              <a:gd name="T44" fmla="*/ 36 w 76"/>
              <a:gd name="T45" fmla="*/ 50 h 76"/>
              <a:gd name="T46" fmla="*/ 37 w 76"/>
              <a:gd name="T47" fmla="*/ 49 h 76"/>
              <a:gd name="T48" fmla="*/ 41 w 76"/>
              <a:gd name="T49" fmla="*/ 49 h 76"/>
              <a:gd name="T50" fmla="*/ 57 w 76"/>
              <a:gd name="T51" fmla="*/ 66 h 76"/>
              <a:gd name="T52" fmla="*/ 66 w 76"/>
              <a:gd name="T53" fmla="*/ 57 h 76"/>
              <a:gd name="T54" fmla="*/ 50 w 76"/>
              <a:gd name="T55" fmla="*/ 41 h 76"/>
              <a:gd name="T56" fmla="*/ 50 w 76"/>
              <a:gd name="T57" fmla="*/ 41 h 76"/>
              <a:gd name="T58" fmla="*/ 49 w 76"/>
              <a:gd name="T59" fmla="*/ 40 h 76"/>
              <a:gd name="T60" fmla="*/ 50 w 76"/>
              <a:gd name="T61" fmla="*/ 36 h 76"/>
              <a:gd name="T62" fmla="*/ 66 w 76"/>
              <a:gd name="T63" fmla="*/ 27 h 76"/>
              <a:gd name="T64" fmla="*/ 8 w 76"/>
              <a:gd name="T65" fmla="*/ 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6" h="76">
                <a:moveTo>
                  <a:pt x="4" y="0"/>
                </a:moveTo>
                <a:cubicBezTo>
                  <a:pt x="74" y="23"/>
                  <a:pt x="74" y="23"/>
                  <a:pt x="74" y="23"/>
                </a:cubicBezTo>
                <a:cubicBezTo>
                  <a:pt x="75" y="24"/>
                  <a:pt x="76" y="26"/>
                  <a:pt x="76" y="27"/>
                </a:cubicBezTo>
                <a:cubicBezTo>
                  <a:pt x="76" y="28"/>
                  <a:pt x="75" y="28"/>
                  <a:pt x="74" y="29"/>
                </a:cubicBezTo>
                <a:cubicBezTo>
                  <a:pt x="56" y="39"/>
                  <a:pt x="56" y="39"/>
                  <a:pt x="56" y="39"/>
                </a:cubicBezTo>
                <a:cubicBezTo>
                  <a:pt x="72" y="55"/>
                  <a:pt x="72" y="55"/>
                  <a:pt x="72" y="55"/>
                </a:cubicBezTo>
                <a:cubicBezTo>
                  <a:pt x="73" y="56"/>
                  <a:pt x="73" y="58"/>
                  <a:pt x="7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59" y="72"/>
                  <a:pt x="59" y="72"/>
                  <a:pt x="59" y="72"/>
                </a:cubicBezTo>
                <a:cubicBezTo>
                  <a:pt x="58" y="73"/>
                  <a:pt x="56" y="73"/>
                  <a:pt x="55" y="72"/>
                </a:cubicBezTo>
                <a:cubicBezTo>
                  <a:pt x="55" y="72"/>
                  <a:pt x="55" y="72"/>
                  <a:pt x="55" y="72"/>
                </a:cubicBezTo>
                <a:cubicBezTo>
                  <a:pt x="39" y="56"/>
                  <a:pt x="39" y="56"/>
                  <a:pt x="39" y="56"/>
                </a:cubicBezTo>
                <a:cubicBezTo>
                  <a:pt x="29" y="74"/>
                  <a:pt x="29" y="74"/>
                  <a:pt x="29" y="74"/>
                </a:cubicBezTo>
                <a:cubicBezTo>
                  <a:pt x="28" y="76"/>
                  <a:pt x="26" y="76"/>
                  <a:pt x="25" y="75"/>
                </a:cubicBezTo>
                <a:cubicBezTo>
                  <a:pt x="24" y="75"/>
                  <a:pt x="24" y="74"/>
                  <a:pt x="23" y="7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0" y="1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4" y="0"/>
                  <a:pt x="4" y="0"/>
                </a:cubicBezTo>
                <a:close/>
                <a:moveTo>
                  <a:pt x="8" y="7"/>
                </a:moveTo>
                <a:cubicBezTo>
                  <a:pt x="8" y="7"/>
                  <a:pt x="8" y="7"/>
                  <a:pt x="8" y="7"/>
                </a:cubicBezTo>
                <a:cubicBezTo>
                  <a:pt x="27" y="66"/>
                  <a:pt x="27" y="66"/>
                  <a:pt x="27" y="66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50"/>
                  <a:pt x="36" y="50"/>
                  <a:pt x="37" y="49"/>
                </a:cubicBezTo>
                <a:cubicBezTo>
                  <a:pt x="38" y="48"/>
                  <a:pt x="40" y="48"/>
                  <a:pt x="41" y="49"/>
                </a:cubicBezTo>
                <a:cubicBezTo>
                  <a:pt x="57" y="66"/>
                  <a:pt x="57" y="66"/>
                  <a:pt x="57" y="66"/>
                </a:cubicBezTo>
                <a:cubicBezTo>
                  <a:pt x="66" y="57"/>
                  <a:pt x="66" y="57"/>
                  <a:pt x="66" y="57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49" y="41"/>
                  <a:pt x="49" y="40"/>
                  <a:pt x="49" y="40"/>
                </a:cubicBezTo>
                <a:cubicBezTo>
                  <a:pt x="48" y="39"/>
                  <a:pt x="49" y="37"/>
                  <a:pt x="50" y="36"/>
                </a:cubicBezTo>
                <a:cubicBezTo>
                  <a:pt x="66" y="27"/>
                  <a:pt x="66" y="27"/>
                  <a:pt x="66" y="27"/>
                </a:cubicBezTo>
                <a:cubicBezTo>
                  <a:pt x="8" y="7"/>
                  <a:pt x="8" y="7"/>
                  <a:pt x="8" y="7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6" name="Freeform 46"/>
          <p:cNvSpPr>
            <a:spLocks noEditPoints="1"/>
          </p:cNvSpPr>
          <p:nvPr/>
        </p:nvSpPr>
        <p:spPr bwMode="auto">
          <a:xfrm>
            <a:off x="5519738" y="3698875"/>
            <a:ext cx="238125" cy="239713"/>
          </a:xfrm>
          <a:custGeom>
            <a:avLst/>
            <a:gdLst>
              <a:gd name="T0" fmla="*/ 40 w 75"/>
              <a:gd name="T1" fmla="*/ 12 h 75"/>
              <a:gd name="T2" fmla="*/ 41 w 75"/>
              <a:gd name="T3" fmla="*/ 18 h 75"/>
              <a:gd name="T4" fmla="*/ 38 w 75"/>
              <a:gd name="T5" fmla="*/ 18 h 75"/>
              <a:gd name="T6" fmla="*/ 40 w 75"/>
              <a:gd name="T7" fmla="*/ 11 h 75"/>
              <a:gd name="T8" fmla="*/ 28 w 75"/>
              <a:gd name="T9" fmla="*/ 13 h 75"/>
              <a:gd name="T10" fmla="*/ 13 w 75"/>
              <a:gd name="T11" fmla="*/ 29 h 75"/>
              <a:gd name="T12" fmla="*/ 19 w 75"/>
              <a:gd name="T13" fmla="*/ 61 h 75"/>
              <a:gd name="T14" fmla="*/ 40 w 75"/>
              <a:gd name="T15" fmla="*/ 69 h 75"/>
              <a:gd name="T16" fmla="*/ 67 w 75"/>
              <a:gd name="T17" fmla="*/ 51 h 75"/>
              <a:gd name="T18" fmla="*/ 67 w 75"/>
              <a:gd name="T19" fmla="*/ 51 h 75"/>
              <a:gd name="T20" fmla="*/ 67 w 75"/>
              <a:gd name="T21" fmla="*/ 29 h 75"/>
              <a:gd name="T22" fmla="*/ 40 w 75"/>
              <a:gd name="T23" fmla="*/ 11 h 75"/>
              <a:gd name="T24" fmla="*/ 26 w 75"/>
              <a:gd name="T25" fmla="*/ 8 h 75"/>
              <a:gd name="T26" fmla="*/ 64 w 75"/>
              <a:gd name="T27" fmla="*/ 15 h 75"/>
              <a:gd name="T28" fmla="*/ 75 w 75"/>
              <a:gd name="T29" fmla="*/ 40 h 75"/>
              <a:gd name="T30" fmla="*/ 72 w 75"/>
              <a:gd name="T31" fmla="*/ 53 h 75"/>
              <a:gd name="T32" fmla="*/ 40 w 75"/>
              <a:gd name="T33" fmla="*/ 75 h 75"/>
              <a:gd name="T34" fmla="*/ 15 w 75"/>
              <a:gd name="T35" fmla="*/ 65 h 75"/>
              <a:gd name="T36" fmla="*/ 7 w 75"/>
              <a:gd name="T37" fmla="*/ 27 h 75"/>
              <a:gd name="T38" fmla="*/ 10 w 75"/>
              <a:gd name="T39" fmla="*/ 21 h 75"/>
              <a:gd name="T40" fmla="*/ 1 w 75"/>
              <a:gd name="T41" fmla="*/ 7 h 75"/>
              <a:gd name="T42" fmla="*/ 6 w 75"/>
              <a:gd name="T43" fmla="*/ 1 h 75"/>
              <a:gd name="T44" fmla="*/ 17 w 75"/>
              <a:gd name="T45" fmla="*/ 4 h 75"/>
              <a:gd name="T46" fmla="*/ 20 w 75"/>
              <a:gd name="T47" fmla="*/ 11 h 75"/>
              <a:gd name="T48" fmla="*/ 14 w 75"/>
              <a:gd name="T49" fmla="*/ 16 h 75"/>
              <a:gd name="T50" fmla="*/ 15 w 75"/>
              <a:gd name="T51" fmla="*/ 15 h 75"/>
              <a:gd name="T52" fmla="*/ 16 w 75"/>
              <a:gd name="T53" fmla="*/ 13 h 75"/>
              <a:gd name="T54" fmla="*/ 16 w 75"/>
              <a:gd name="T55" fmla="*/ 8 h 75"/>
              <a:gd name="T56" fmla="*/ 5 w 75"/>
              <a:gd name="T57" fmla="*/ 6 h 75"/>
              <a:gd name="T58" fmla="*/ 3 w 75"/>
              <a:gd name="T59" fmla="*/ 11 h 75"/>
              <a:gd name="T60" fmla="*/ 10 w 75"/>
              <a:gd name="T61" fmla="*/ 17 h 75"/>
              <a:gd name="T62" fmla="*/ 14 w 75"/>
              <a:gd name="T63" fmla="*/ 16 h 75"/>
              <a:gd name="T64" fmla="*/ 27 w 75"/>
              <a:gd name="T65" fmla="*/ 25 h 75"/>
              <a:gd name="T66" fmla="*/ 46 w 75"/>
              <a:gd name="T67" fmla="*/ 33 h 75"/>
              <a:gd name="T68" fmla="*/ 47 w 75"/>
              <a:gd name="T69" fmla="*/ 33 h 75"/>
              <a:gd name="T70" fmla="*/ 47 w 75"/>
              <a:gd name="T71" fmla="*/ 33 h 75"/>
              <a:gd name="T72" fmla="*/ 47 w 75"/>
              <a:gd name="T73" fmla="*/ 33 h 75"/>
              <a:gd name="T74" fmla="*/ 47 w 75"/>
              <a:gd name="T75" fmla="*/ 34 h 75"/>
              <a:gd name="T76" fmla="*/ 54 w 75"/>
              <a:gd name="T77" fmla="*/ 55 h 75"/>
              <a:gd name="T78" fmla="*/ 33 w 75"/>
              <a:gd name="T79" fmla="*/ 48 h 75"/>
              <a:gd name="T80" fmla="*/ 33 w 75"/>
              <a:gd name="T81" fmla="*/ 47 h 75"/>
              <a:gd name="T82" fmla="*/ 32 w 75"/>
              <a:gd name="T83" fmla="*/ 47 h 75"/>
              <a:gd name="T84" fmla="*/ 32 w 75"/>
              <a:gd name="T85" fmla="*/ 47 h 75"/>
              <a:gd name="T86" fmla="*/ 32 w 75"/>
              <a:gd name="T87" fmla="*/ 46 h 75"/>
              <a:gd name="T88" fmla="*/ 25 w 75"/>
              <a:gd name="T89" fmla="*/ 25 h 75"/>
              <a:gd name="T90" fmla="*/ 42 w 75"/>
              <a:gd name="T91" fmla="*/ 35 h 75"/>
              <a:gd name="T92" fmla="*/ 29 w 75"/>
              <a:gd name="T93" fmla="*/ 30 h 75"/>
              <a:gd name="T94" fmla="*/ 42 w 75"/>
              <a:gd name="T95" fmla="*/ 35 h 75"/>
              <a:gd name="T96" fmla="*/ 37 w 75"/>
              <a:gd name="T97" fmla="*/ 45 h 75"/>
              <a:gd name="T98" fmla="*/ 45 w 75"/>
              <a:gd name="T99" fmla="*/ 37 h 75"/>
              <a:gd name="T100" fmla="*/ 14 w 75"/>
              <a:gd name="T101" fmla="*/ 42 h 75"/>
              <a:gd name="T102" fmla="*/ 12 w 75"/>
              <a:gd name="T103" fmla="*/ 40 h 75"/>
              <a:gd name="T104" fmla="*/ 18 w 75"/>
              <a:gd name="T105" fmla="*/ 38 h 75"/>
              <a:gd name="T106" fmla="*/ 18 w 75"/>
              <a:gd name="T107" fmla="*/ 42 h 75"/>
              <a:gd name="T108" fmla="*/ 41 w 75"/>
              <a:gd name="T109" fmla="*/ 66 h 75"/>
              <a:gd name="T110" fmla="*/ 40 w 75"/>
              <a:gd name="T111" fmla="*/ 68 h 75"/>
              <a:gd name="T112" fmla="*/ 38 w 75"/>
              <a:gd name="T113" fmla="*/ 62 h 75"/>
              <a:gd name="T114" fmla="*/ 41 w 75"/>
              <a:gd name="T115" fmla="*/ 62 h 75"/>
              <a:gd name="T116" fmla="*/ 66 w 75"/>
              <a:gd name="T117" fmla="*/ 38 h 75"/>
              <a:gd name="T118" fmla="*/ 67 w 75"/>
              <a:gd name="T119" fmla="*/ 40 h 75"/>
              <a:gd name="T120" fmla="*/ 61 w 75"/>
              <a:gd name="T121" fmla="*/ 42 h 75"/>
              <a:gd name="T122" fmla="*/ 61 w 75"/>
              <a:gd name="T123" fmla="*/ 3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5" h="75">
                <a:moveTo>
                  <a:pt x="38" y="14"/>
                </a:moveTo>
                <a:cubicBezTo>
                  <a:pt x="38" y="13"/>
                  <a:pt x="39" y="12"/>
                  <a:pt x="40" y="12"/>
                </a:cubicBezTo>
                <a:cubicBezTo>
                  <a:pt x="41" y="12"/>
                  <a:pt x="41" y="13"/>
                  <a:pt x="41" y="14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9"/>
                  <a:pt x="41" y="20"/>
                  <a:pt x="40" y="20"/>
                </a:cubicBezTo>
                <a:cubicBezTo>
                  <a:pt x="39" y="20"/>
                  <a:pt x="38" y="19"/>
                  <a:pt x="38" y="18"/>
                </a:cubicBezTo>
                <a:cubicBezTo>
                  <a:pt x="38" y="14"/>
                  <a:pt x="38" y="14"/>
                  <a:pt x="38" y="14"/>
                </a:cubicBezTo>
                <a:close/>
                <a:moveTo>
                  <a:pt x="40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36" y="11"/>
                  <a:pt x="32" y="12"/>
                  <a:pt x="28" y="13"/>
                </a:cubicBezTo>
                <a:cubicBezTo>
                  <a:pt x="25" y="14"/>
                  <a:pt x="22" y="17"/>
                  <a:pt x="19" y="19"/>
                </a:cubicBezTo>
                <a:cubicBezTo>
                  <a:pt x="16" y="22"/>
                  <a:pt x="14" y="25"/>
                  <a:pt x="13" y="29"/>
                </a:cubicBezTo>
                <a:cubicBezTo>
                  <a:pt x="11" y="32"/>
                  <a:pt x="10" y="36"/>
                  <a:pt x="10" y="40"/>
                </a:cubicBezTo>
                <a:cubicBezTo>
                  <a:pt x="10" y="48"/>
                  <a:pt x="13" y="55"/>
                  <a:pt x="19" y="61"/>
                </a:cubicBezTo>
                <a:cubicBezTo>
                  <a:pt x="22" y="63"/>
                  <a:pt x="25" y="66"/>
                  <a:pt x="28" y="67"/>
                </a:cubicBezTo>
                <a:cubicBezTo>
                  <a:pt x="32" y="68"/>
                  <a:pt x="36" y="69"/>
                  <a:pt x="40" y="69"/>
                </a:cubicBezTo>
                <a:cubicBezTo>
                  <a:pt x="47" y="69"/>
                  <a:pt x="55" y="66"/>
                  <a:pt x="60" y="61"/>
                </a:cubicBezTo>
                <a:cubicBezTo>
                  <a:pt x="63" y="58"/>
                  <a:pt x="65" y="55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48"/>
                  <a:pt x="69" y="44"/>
                  <a:pt x="69" y="40"/>
                </a:cubicBezTo>
                <a:cubicBezTo>
                  <a:pt x="69" y="36"/>
                  <a:pt x="68" y="32"/>
                  <a:pt x="67" y="29"/>
                </a:cubicBezTo>
                <a:cubicBezTo>
                  <a:pt x="65" y="25"/>
                  <a:pt x="63" y="22"/>
                  <a:pt x="60" y="19"/>
                </a:cubicBezTo>
                <a:cubicBezTo>
                  <a:pt x="55" y="14"/>
                  <a:pt x="48" y="11"/>
                  <a:pt x="40" y="11"/>
                </a:cubicBezTo>
                <a:close/>
                <a:moveTo>
                  <a:pt x="26" y="8"/>
                </a:moveTo>
                <a:cubicBezTo>
                  <a:pt x="26" y="8"/>
                  <a:pt x="26" y="8"/>
                  <a:pt x="26" y="8"/>
                </a:cubicBezTo>
                <a:cubicBezTo>
                  <a:pt x="30" y="6"/>
                  <a:pt x="35" y="5"/>
                  <a:pt x="40" y="5"/>
                </a:cubicBezTo>
                <a:cubicBezTo>
                  <a:pt x="49" y="5"/>
                  <a:pt x="58" y="9"/>
                  <a:pt x="64" y="15"/>
                </a:cubicBezTo>
                <a:cubicBezTo>
                  <a:pt x="68" y="18"/>
                  <a:pt x="70" y="22"/>
                  <a:pt x="72" y="27"/>
                </a:cubicBezTo>
                <a:cubicBezTo>
                  <a:pt x="74" y="31"/>
                  <a:pt x="75" y="35"/>
                  <a:pt x="75" y="40"/>
                </a:cubicBezTo>
                <a:cubicBezTo>
                  <a:pt x="75" y="45"/>
                  <a:pt x="74" y="49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0" y="58"/>
                  <a:pt x="68" y="62"/>
                  <a:pt x="64" y="65"/>
                </a:cubicBezTo>
                <a:cubicBezTo>
                  <a:pt x="58" y="71"/>
                  <a:pt x="49" y="75"/>
                  <a:pt x="40" y="75"/>
                </a:cubicBezTo>
                <a:cubicBezTo>
                  <a:pt x="35" y="75"/>
                  <a:pt x="30" y="74"/>
                  <a:pt x="26" y="72"/>
                </a:cubicBezTo>
                <a:cubicBezTo>
                  <a:pt x="22" y="71"/>
                  <a:pt x="18" y="68"/>
                  <a:pt x="15" y="65"/>
                </a:cubicBezTo>
                <a:cubicBezTo>
                  <a:pt x="8" y="58"/>
                  <a:pt x="5" y="49"/>
                  <a:pt x="5" y="40"/>
                </a:cubicBezTo>
                <a:cubicBezTo>
                  <a:pt x="5" y="35"/>
                  <a:pt x="6" y="31"/>
                  <a:pt x="7" y="27"/>
                </a:cubicBezTo>
                <a:cubicBezTo>
                  <a:pt x="8" y="25"/>
                  <a:pt x="9" y="23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4" y="21"/>
                  <a:pt x="0" y="16"/>
                  <a:pt x="0" y="11"/>
                </a:cubicBezTo>
                <a:cubicBezTo>
                  <a:pt x="0" y="9"/>
                  <a:pt x="0" y="8"/>
                  <a:pt x="1" y="7"/>
                </a:cubicBezTo>
                <a:cubicBezTo>
                  <a:pt x="1" y="6"/>
                  <a:pt x="2" y="5"/>
                  <a:pt x="3" y="4"/>
                </a:cubicBezTo>
                <a:cubicBezTo>
                  <a:pt x="4" y="3"/>
                  <a:pt x="5" y="2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10" y="0"/>
                  <a:pt x="14" y="1"/>
                  <a:pt x="17" y="4"/>
                </a:cubicBezTo>
                <a:cubicBezTo>
                  <a:pt x="18" y="5"/>
                  <a:pt x="19" y="6"/>
                  <a:pt x="19" y="7"/>
                </a:cubicBezTo>
                <a:cubicBezTo>
                  <a:pt x="20" y="8"/>
                  <a:pt x="20" y="9"/>
                  <a:pt x="20" y="11"/>
                </a:cubicBezTo>
                <a:cubicBezTo>
                  <a:pt x="22" y="10"/>
                  <a:pt x="24" y="8"/>
                  <a:pt x="26" y="8"/>
                </a:cubicBezTo>
                <a:close/>
                <a:moveTo>
                  <a:pt x="14" y="16"/>
                </a:move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3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9"/>
                  <a:pt x="16" y="8"/>
                </a:cubicBezTo>
                <a:cubicBezTo>
                  <a:pt x="15" y="5"/>
                  <a:pt x="11" y="3"/>
                  <a:pt x="8" y="5"/>
                </a:cubicBezTo>
                <a:cubicBezTo>
                  <a:pt x="7" y="5"/>
                  <a:pt x="6" y="6"/>
                  <a:pt x="5" y="6"/>
                </a:cubicBezTo>
                <a:cubicBezTo>
                  <a:pt x="5" y="7"/>
                  <a:pt x="4" y="7"/>
                  <a:pt x="4" y="8"/>
                </a:cubicBezTo>
                <a:cubicBezTo>
                  <a:pt x="4" y="9"/>
                  <a:pt x="3" y="10"/>
                  <a:pt x="3" y="11"/>
                </a:cubicBezTo>
                <a:cubicBezTo>
                  <a:pt x="3" y="13"/>
                  <a:pt x="5" y="16"/>
                  <a:pt x="8" y="17"/>
                </a:cubicBezTo>
                <a:cubicBezTo>
                  <a:pt x="8" y="17"/>
                  <a:pt x="9" y="17"/>
                  <a:pt x="10" y="17"/>
                </a:cubicBezTo>
                <a:cubicBezTo>
                  <a:pt x="11" y="17"/>
                  <a:pt x="12" y="17"/>
                  <a:pt x="13" y="17"/>
                </a:cubicBezTo>
                <a:cubicBezTo>
                  <a:pt x="13" y="17"/>
                  <a:pt x="13" y="17"/>
                  <a:pt x="14" y="16"/>
                </a:cubicBezTo>
                <a:close/>
                <a:moveTo>
                  <a:pt x="27" y="25"/>
                </a:moveTo>
                <a:cubicBezTo>
                  <a:pt x="27" y="25"/>
                  <a:pt x="27" y="25"/>
                  <a:pt x="27" y="25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47" y="33"/>
                  <a:pt x="4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7" y="34"/>
                  <a:pt x="47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4"/>
                  <a:pt x="55" y="55"/>
                  <a:pt x="54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6"/>
                  <a:pt x="25" y="25"/>
                  <a:pt x="25" y="25"/>
                </a:cubicBezTo>
                <a:cubicBezTo>
                  <a:pt x="26" y="25"/>
                  <a:pt x="26" y="25"/>
                  <a:pt x="27" y="25"/>
                </a:cubicBezTo>
                <a:close/>
                <a:moveTo>
                  <a:pt x="42" y="35"/>
                </a:moveTo>
                <a:cubicBezTo>
                  <a:pt x="42" y="35"/>
                  <a:pt x="42" y="35"/>
                  <a:pt x="42" y="35"/>
                </a:cubicBezTo>
                <a:cubicBezTo>
                  <a:pt x="29" y="30"/>
                  <a:pt x="29" y="30"/>
                  <a:pt x="29" y="30"/>
                </a:cubicBezTo>
                <a:cubicBezTo>
                  <a:pt x="34" y="43"/>
                  <a:pt x="34" y="43"/>
                  <a:pt x="34" y="43"/>
                </a:cubicBezTo>
                <a:cubicBezTo>
                  <a:pt x="42" y="35"/>
                  <a:pt x="42" y="35"/>
                  <a:pt x="42" y="35"/>
                </a:cubicBezTo>
                <a:close/>
                <a:moveTo>
                  <a:pt x="37" y="45"/>
                </a:moveTo>
                <a:cubicBezTo>
                  <a:pt x="37" y="45"/>
                  <a:pt x="37" y="45"/>
                  <a:pt x="37" y="45"/>
                </a:cubicBezTo>
                <a:cubicBezTo>
                  <a:pt x="50" y="50"/>
                  <a:pt x="50" y="50"/>
                  <a:pt x="50" y="50"/>
                </a:cubicBezTo>
                <a:cubicBezTo>
                  <a:pt x="45" y="37"/>
                  <a:pt x="45" y="37"/>
                  <a:pt x="45" y="37"/>
                </a:cubicBezTo>
                <a:cubicBezTo>
                  <a:pt x="37" y="45"/>
                  <a:pt x="37" y="45"/>
                  <a:pt x="37" y="45"/>
                </a:cubicBezTo>
                <a:close/>
                <a:moveTo>
                  <a:pt x="14" y="42"/>
                </a:moveTo>
                <a:cubicBezTo>
                  <a:pt x="14" y="42"/>
                  <a:pt x="14" y="42"/>
                  <a:pt x="14" y="42"/>
                </a:cubicBezTo>
                <a:cubicBezTo>
                  <a:pt x="13" y="42"/>
                  <a:pt x="12" y="41"/>
                  <a:pt x="12" y="40"/>
                </a:cubicBezTo>
                <a:cubicBezTo>
                  <a:pt x="12" y="39"/>
                  <a:pt x="13" y="38"/>
                  <a:pt x="14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38"/>
                  <a:pt x="20" y="39"/>
                  <a:pt x="20" y="40"/>
                </a:cubicBezTo>
                <a:cubicBezTo>
                  <a:pt x="20" y="41"/>
                  <a:pt x="19" y="42"/>
                  <a:pt x="18" y="42"/>
                </a:cubicBezTo>
                <a:cubicBezTo>
                  <a:pt x="14" y="42"/>
                  <a:pt x="14" y="42"/>
                  <a:pt x="14" y="42"/>
                </a:cubicBezTo>
                <a:close/>
                <a:moveTo>
                  <a:pt x="41" y="66"/>
                </a:moveTo>
                <a:cubicBezTo>
                  <a:pt x="41" y="66"/>
                  <a:pt x="41" y="66"/>
                  <a:pt x="41" y="66"/>
                </a:cubicBezTo>
                <a:cubicBezTo>
                  <a:pt x="41" y="67"/>
                  <a:pt x="41" y="68"/>
                  <a:pt x="40" y="68"/>
                </a:cubicBezTo>
                <a:cubicBezTo>
                  <a:pt x="39" y="68"/>
                  <a:pt x="38" y="67"/>
                  <a:pt x="38" y="66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61"/>
                  <a:pt x="39" y="60"/>
                  <a:pt x="40" y="60"/>
                </a:cubicBezTo>
                <a:cubicBezTo>
                  <a:pt x="41" y="60"/>
                  <a:pt x="41" y="61"/>
                  <a:pt x="41" y="62"/>
                </a:cubicBezTo>
                <a:cubicBezTo>
                  <a:pt x="41" y="66"/>
                  <a:pt x="41" y="66"/>
                  <a:pt x="41" y="66"/>
                </a:cubicBezTo>
                <a:close/>
                <a:moveTo>
                  <a:pt x="66" y="38"/>
                </a:moveTo>
                <a:cubicBezTo>
                  <a:pt x="66" y="38"/>
                  <a:pt x="66" y="38"/>
                  <a:pt x="66" y="38"/>
                </a:cubicBezTo>
                <a:cubicBezTo>
                  <a:pt x="67" y="38"/>
                  <a:pt x="67" y="39"/>
                  <a:pt x="67" y="40"/>
                </a:cubicBezTo>
                <a:cubicBezTo>
                  <a:pt x="67" y="41"/>
                  <a:pt x="67" y="42"/>
                  <a:pt x="66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0" y="42"/>
                  <a:pt x="59" y="41"/>
                  <a:pt x="59" y="40"/>
                </a:cubicBezTo>
                <a:cubicBezTo>
                  <a:pt x="59" y="39"/>
                  <a:pt x="60" y="38"/>
                  <a:pt x="61" y="38"/>
                </a:cubicBezTo>
                <a:cubicBezTo>
                  <a:pt x="66" y="38"/>
                  <a:pt x="66" y="38"/>
                  <a:pt x="66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9" name="Freeform 49"/>
          <p:cNvSpPr>
            <a:spLocks noEditPoints="1"/>
          </p:cNvSpPr>
          <p:nvPr/>
        </p:nvSpPr>
        <p:spPr bwMode="auto">
          <a:xfrm>
            <a:off x="3568700" y="1824038"/>
            <a:ext cx="285750" cy="236537"/>
          </a:xfrm>
          <a:custGeom>
            <a:avLst/>
            <a:gdLst>
              <a:gd name="T0" fmla="*/ 65 w 90"/>
              <a:gd name="T1" fmla="*/ 17 h 74"/>
              <a:gd name="T2" fmla="*/ 81 w 90"/>
              <a:gd name="T3" fmla="*/ 21 h 74"/>
              <a:gd name="T4" fmla="*/ 81 w 90"/>
              <a:gd name="T5" fmla="*/ 43 h 74"/>
              <a:gd name="T6" fmla="*/ 89 w 90"/>
              <a:gd name="T7" fmla="*/ 52 h 74"/>
              <a:gd name="T8" fmla="*/ 90 w 90"/>
              <a:gd name="T9" fmla="*/ 64 h 74"/>
              <a:gd name="T10" fmla="*/ 85 w 90"/>
              <a:gd name="T11" fmla="*/ 69 h 74"/>
              <a:gd name="T12" fmla="*/ 81 w 90"/>
              <a:gd name="T13" fmla="*/ 69 h 74"/>
              <a:gd name="T14" fmla="*/ 78 w 90"/>
              <a:gd name="T15" fmla="*/ 74 h 74"/>
              <a:gd name="T16" fmla="*/ 12 w 90"/>
              <a:gd name="T17" fmla="*/ 74 h 74"/>
              <a:gd name="T18" fmla="*/ 9 w 90"/>
              <a:gd name="T19" fmla="*/ 69 h 74"/>
              <a:gd name="T20" fmla="*/ 5 w 90"/>
              <a:gd name="T21" fmla="*/ 69 h 74"/>
              <a:gd name="T22" fmla="*/ 0 w 90"/>
              <a:gd name="T23" fmla="*/ 64 h 74"/>
              <a:gd name="T24" fmla="*/ 1 w 90"/>
              <a:gd name="T25" fmla="*/ 52 h 74"/>
              <a:gd name="T26" fmla="*/ 9 w 90"/>
              <a:gd name="T27" fmla="*/ 43 h 74"/>
              <a:gd name="T28" fmla="*/ 9 w 90"/>
              <a:gd name="T29" fmla="*/ 21 h 74"/>
              <a:gd name="T30" fmla="*/ 25 w 90"/>
              <a:gd name="T31" fmla="*/ 17 h 74"/>
              <a:gd name="T32" fmla="*/ 45 w 90"/>
              <a:gd name="T33" fmla="*/ 68 h 74"/>
              <a:gd name="T34" fmla="*/ 54 w 90"/>
              <a:gd name="T35" fmla="*/ 68 h 74"/>
              <a:gd name="T36" fmla="*/ 56 w 90"/>
              <a:gd name="T37" fmla="*/ 53 h 74"/>
              <a:gd name="T38" fmla="*/ 57 w 90"/>
              <a:gd name="T39" fmla="*/ 62 h 74"/>
              <a:gd name="T40" fmla="*/ 65 w 90"/>
              <a:gd name="T41" fmla="*/ 62 h 74"/>
              <a:gd name="T42" fmla="*/ 54 w 90"/>
              <a:gd name="T43" fmla="*/ 38 h 74"/>
              <a:gd name="T44" fmla="*/ 36 w 90"/>
              <a:gd name="T45" fmla="*/ 38 h 74"/>
              <a:gd name="T46" fmla="*/ 25 w 90"/>
              <a:gd name="T47" fmla="*/ 62 h 74"/>
              <a:gd name="T48" fmla="*/ 32 w 90"/>
              <a:gd name="T49" fmla="*/ 62 h 74"/>
              <a:gd name="T50" fmla="*/ 34 w 90"/>
              <a:gd name="T51" fmla="*/ 53 h 74"/>
              <a:gd name="T52" fmla="*/ 36 w 90"/>
              <a:gd name="T53" fmla="*/ 68 h 74"/>
              <a:gd name="T54" fmla="*/ 45 w 90"/>
              <a:gd name="T55" fmla="*/ 34 h 74"/>
              <a:gd name="T56" fmla="*/ 59 w 90"/>
              <a:gd name="T57" fmla="*/ 20 h 74"/>
              <a:gd name="T58" fmla="*/ 31 w 90"/>
              <a:gd name="T59" fmla="*/ 20 h 74"/>
              <a:gd name="T60" fmla="*/ 14 w 90"/>
              <a:gd name="T61" fmla="*/ 68 h 74"/>
              <a:gd name="T62" fmla="*/ 23 w 90"/>
              <a:gd name="T63" fmla="*/ 68 h 74"/>
              <a:gd name="T64" fmla="*/ 19 w 90"/>
              <a:gd name="T65" fmla="*/ 62 h 74"/>
              <a:gd name="T66" fmla="*/ 20 w 90"/>
              <a:gd name="T67" fmla="*/ 48 h 74"/>
              <a:gd name="T68" fmla="*/ 7 w 90"/>
              <a:gd name="T69" fmla="*/ 55 h 74"/>
              <a:gd name="T70" fmla="*/ 7 w 90"/>
              <a:gd name="T71" fmla="*/ 55 h 74"/>
              <a:gd name="T72" fmla="*/ 6 w 90"/>
              <a:gd name="T73" fmla="*/ 64 h 74"/>
              <a:gd name="T74" fmla="*/ 11 w 90"/>
              <a:gd name="T75" fmla="*/ 59 h 74"/>
              <a:gd name="T76" fmla="*/ 14 w 90"/>
              <a:gd name="T77" fmla="*/ 59 h 74"/>
              <a:gd name="T78" fmla="*/ 25 w 90"/>
              <a:gd name="T79" fmla="*/ 23 h 74"/>
              <a:gd name="T80" fmla="*/ 24 w 90"/>
              <a:gd name="T81" fmla="*/ 23 h 74"/>
              <a:gd name="T82" fmla="*/ 13 w 90"/>
              <a:gd name="T83" fmla="*/ 25 h 74"/>
              <a:gd name="T84" fmla="*/ 13 w 90"/>
              <a:gd name="T85" fmla="*/ 39 h 74"/>
              <a:gd name="T86" fmla="*/ 24 w 90"/>
              <a:gd name="T87" fmla="*/ 42 h 74"/>
              <a:gd name="T88" fmla="*/ 25 w 90"/>
              <a:gd name="T89" fmla="*/ 23 h 74"/>
              <a:gd name="T90" fmla="*/ 76 w 90"/>
              <a:gd name="T91" fmla="*/ 68 h 74"/>
              <a:gd name="T92" fmla="*/ 77 w 90"/>
              <a:gd name="T93" fmla="*/ 57 h 74"/>
              <a:gd name="T94" fmla="*/ 79 w 90"/>
              <a:gd name="T95" fmla="*/ 64 h 74"/>
              <a:gd name="T96" fmla="*/ 84 w 90"/>
              <a:gd name="T97" fmla="*/ 59 h 74"/>
              <a:gd name="T98" fmla="*/ 81 w 90"/>
              <a:gd name="T99" fmla="*/ 51 h 74"/>
              <a:gd name="T100" fmla="*/ 70 w 90"/>
              <a:gd name="T101" fmla="*/ 48 h 74"/>
              <a:gd name="T102" fmla="*/ 71 w 90"/>
              <a:gd name="T103" fmla="*/ 62 h 74"/>
              <a:gd name="T104" fmla="*/ 67 w 90"/>
              <a:gd name="T105" fmla="*/ 68 h 74"/>
              <a:gd name="T106" fmla="*/ 65 w 90"/>
              <a:gd name="T107" fmla="*/ 23 h 74"/>
              <a:gd name="T108" fmla="*/ 59 w 90"/>
              <a:gd name="T109" fmla="*/ 34 h 74"/>
              <a:gd name="T110" fmla="*/ 67 w 90"/>
              <a:gd name="T111" fmla="*/ 42 h 74"/>
              <a:gd name="T112" fmla="*/ 77 w 90"/>
              <a:gd name="T113" fmla="*/ 39 h 74"/>
              <a:gd name="T114" fmla="*/ 77 w 90"/>
              <a:gd name="T115" fmla="*/ 25 h 74"/>
              <a:gd name="T116" fmla="*/ 66 w 90"/>
              <a:gd name="T117" fmla="*/ 2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" h="74">
                <a:moveTo>
                  <a:pt x="45" y="0"/>
                </a:moveTo>
                <a:cubicBezTo>
                  <a:pt x="55" y="0"/>
                  <a:pt x="63" y="7"/>
                  <a:pt x="65" y="17"/>
                </a:cubicBezTo>
                <a:cubicBezTo>
                  <a:pt x="66" y="17"/>
                  <a:pt x="68" y="16"/>
                  <a:pt x="69" y="16"/>
                </a:cubicBezTo>
                <a:cubicBezTo>
                  <a:pt x="74" y="16"/>
                  <a:pt x="78" y="18"/>
                  <a:pt x="81" y="21"/>
                </a:cubicBezTo>
                <a:cubicBezTo>
                  <a:pt x="84" y="24"/>
                  <a:pt x="85" y="28"/>
                  <a:pt x="85" y="32"/>
                </a:cubicBezTo>
                <a:cubicBezTo>
                  <a:pt x="85" y="36"/>
                  <a:pt x="84" y="40"/>
                  <a:pt x="81" y="43"/>
                </a:cubicBezTo>
                <a:cubicBezTo>
                  <a:pt x="85" y="47"/>
                  <a:pt x="85" y="47"/>
                  <a:pt x="85" y="47"/>
                </a:cubicBezTo>
                <a:cubicBezTo>
                  <a:pt x="86" y="49"/>
                  <a:pt x="88" y="50"/>
                  <a:pt x="89" y="52"/>
                </a:cubicBezTo>
                <a:cubicBezTo>
                  <a:pt x="89" y="55"/>
                  <a:pt x="90" y="57"/>
                  <a:pt x="90" y="59"/>
                </a:cubicBezTo>
                <a:cubicBezTo>
                  <a:pt x="90" y="64"/>
                  <a:pt x="90" y="64"/>
                  <a:pt x="90" y="64"/>
                </a:cubicBezTo>
                <a:cubicBezTo>
                  <a:pt x="90" y="65"/>
                  <a:pt x="90" y="66"/>
                  <a:pt x="89" y="67"/>
                </a:cubicBezTo>
                <a:cubicBezTo>
                  <a:pt x="88" y="69"/>
                  <a:pt x="87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1" y="69"/>
                  <a:pt x="81" y="69"/>
                  <a:pt x="81" y="69"/>
                </a:cubicBezTo>
                <a:cubicBezTo>
                  <a:pt x="81" y="71"/>
                  <a:pt x="81" y="71"/>
                  <a:pt x="81" y="71"/>
                </a:cubicBezTo>
                <a:cubicBezTo>
                  <a:pt x="81" y="72"/>
                  <a:pt x="80" y="74"/>
                  <a:pt x="78" y="74"/>
                </a:cubicBezTo>
                <a:cubicBezTo>
                  <a:pt x="45" y="74"/>
                  <a:pt x="45" y="74"/>
                  <a:pt x="45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10" y="74"/>
                  <a:pt x="9" y="72"/>
                  <a:pt x="9" y="71"/>
                </a:cubicBezTo>
                <a:cubicBezTo>
                  <a:pt x="9" y="69"/>
                  <a:pt x="9" y="69"/>
                  <a:pt x="9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3" y="69"/>
                  <a:pt x="2" y="69"/>
                  <a:pt x="1" y="67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7"/>
                  <a:pt x="1" y="55"/>
                  <a:pt x="1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3" y="49"/>
                  <a:pt x="6" y="46"/>
                  <a:pt x="9" y="43"/>
                </a:cubicBezTo>
                <a:cubicBezTo>
                  <a:pt x="6" y="40"/>
                  <a:pt x="5" y="36"/>
                  <a:pt x="5" y="32"/>
                </a:cubicBezTo>
                <a:cubicBezTo>
                  <a:pt x="5" y="28"/>
                  <a:pt x="6" y="24"/>
                  <a:pt x="9" y="21"/>
                </a:cubicBezTo>
                <a:cubicBezTo>
                  <a:pt x="12" y="18"/>
                  <a:pt x="16" y="16"/>
                  <a:pt x="21" y="16"/>
                </a:cubicBezTo>
                <a:cubicBezTo>
                  <a:pt x="22" y="16"/>
                  <a:pt x="24" y="17"/>
                  <a:pt x="25" y="17"/>
                </a:cubicBezTo>
                <a:cubicBezTo>
                  <a:pt x="27" y="7"/>
                  <a:pt x="35" y="0"/>
                  <a:pt x="45" y="0"/>
                </a:cubicBezTo>
                <a:close/>
                <a:moveTo>
                  <a:pt x="45" y="68"/>
                </a:moveTo>
                <a:cubicBezTo>
                  <a:pt x="45" y="68"/>
                  <a:pt x="45" y="68"/>
                  <a:pt x="45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63"/>
                  <a:pt x="54" y="59"/>
                  <a:pt x="54" y="55"/>
                </a:cubicBezTo>
                <a:cubicBezTo>
                  <a:pt x="54" y="54"/>
                  <a:pt x="55" y="53"/>
                  <a:pt x="56" y="53"/>
                </a:cubicBezTo>
                <a:cubicBezTo>
                  <a:pt x="57" y="53"/>
                  <a:pt x="57" y="54"/>
                  <a:pt x="57" y="55"/>
                </a:cubicBezTo>
                <a:cubicBezTo>
                  <a:pt x="57" y="62"/>
                  <a:pt x="57" y="62"/>
                  <a:pt x="57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47"/>
                  <a:pt x="60" y="43"/>
                  <a:pt x="54" y="38"/>
                </a:cubicBezTo>
                <a:cubicBezTo>
                  <a:pt x="51" y="39"/>
                  <a:pt x="48" y="40"/>
                  <a:pt x="45" y="40"/>
                </a:cubicBezTo>
                <a:cubicBezTo>
                  <a:pt x="42" y="40"/>
                  <a:pt x="39" y="39"/>
                  <a:pt x="36" y="38"/>
                </a:cubicBezTo>
                <a:cubicBezTo>
                  <a:pt x="30" y="43"/>
                  <a:pt x="25" y="47"/>
                  <a:pt x="25" y="55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4"/>
                  <a:pt x="33" y="53"/>
                  <a:pt x="34" y="53"/>
                </a:cubicBezTo>
                <a:cubicBezTo>
                  <a:pt x="35" y="53"/>
                  <a:pt x="36" y="54"/>
                  <a:pt x="36" y="55"/>
                </a:cubicBezTo>
                <a:cubicBezTo>
                  <a:pt x="36" y="59"/>
                  <a:pt x="36" y="63"/>
                  <a:pt x="36" y="68"/>
                </a:cubicBezTo>
                <a:cubicBezTo>
                  <a:pt x="45" y="68"/>
                  <a:pt x="45" y="68"/>
                  <a:pt x="45" y="68"/>
                </a:cubicBezTo>
                <a:close/>
                <a:moveTo>
                  <a:pt x="45" y="34"/>
                </a:moveTo>
                <a:cubicBezTo>
                  <a:pt x="45" y="34"/>
                  <a:pt x="45" y="34"/>
                  <a:pt x="45" y="34"/>
                </a:cubicBezTo>
                <a:cubicBezTo>
                  <a:pt x="53" y="34"/>
                  <a:pt x="59" y="28"/>
                  <a:pt x="59" y="20"/>
                </a:cubicBezTo>
                <a:cubicBezTo>
                  <a:pt x="59" y="12"/>
                  <a:pt x="53" y="6"/>
                  <a:pt x="45" y="6"/>
                </a:cubicBezTo>
                <a:cubicBezTo>
                  <a:pt x="37" y="6"/>
                  <a:pt x="31" y="12"/>
                  <a:pt x="31" y="20"/>
                </a:cubicBezTo>
                <a:cubicBezTo>
                  <a:pt x="31" y="28"/>
                  <a:pt x="37" y="34"/>
                  <a:pt x="45" y="34"/>
                </a:cubicBezTo>
                <a:close/>
                <a:moveTo>
                  <a:pt x="14" y="68"/>
                </a:moveTo>
                <a:cubicBezTo>
                  <a:pt x="14" y="68"/>
                  <a:pt x="14" y="68"/>
                  <a:pt x="14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2" y="67"/>
                  <a:pt x="21" y="67"/>
                  <a:pt x="20" y="66"/>
                </a:cubicBezTo>
                <a:cubicBezTo>
                  <a:pt x="19" y="65"/>
                  <a:pt x="19" y="63"/>
                  <a:pt x="19" y="62"/>
                </a:cubicBezTo>
                <a:cubicBezTo>
                  <a:pt x="19" y="55"/>
                  <a:pt x="19" y="55"/>
                  <a:pt x="19" y="55"/>
                </a:cubicBezTo>
                <a:cubicBezTo>
                  <a:pt x="19" y="53"/>
                  <a:pt x="19" y="50"/>
                  <a:pt x="20" y="48"/>
                </a:cubicBezTo>
                <a:cubicBezTo>
                  <a:pt x="18" y="48"/>
                  <a:pt x="16" y="48"/>
                  <a:pt x="14" y="47"/>
                </a:cubicBezTo>
                <a:cubicBezTo>
                  <a:pt x="11" y="49"/>
                  <a:pt x="8" y="51"/>
                  <a:pt x="7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6" y="56"/>
                  <a:pt x="6" y="58"/>
                  <a:pt x="6" y="59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64"/>
                  <a:pt x="11" y="64"/>
                  <a:pt x="11" y="64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8"/>
                  <a:pt x="12" y="57"/>
                  <a:pt x="13" y="57"/>
                </a:cubicBezTo>
                <a:cubicBezTo>
                  <a:pt x="14" y="57"/>
                  <a:pt x="14" y="58"/>
                  <a:pt x="14" y="59"/>
                </a:cubicBezTo>
                <a:cubicBezTo>
                  <a:pt x="14" y="68"/>
                  <a:pt x="14" y="68"/>
                  <a:pt x="14" y="68"/>
                </a:cubicBezTo>
                <a:close/>
                <a:moveTo>
                  <a:pt x="25" y="23"/>
                </a:move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4" y="23"/>
                  <a:pt x="24" y="23"/>
                </a:cubicBezTo>
                <a:cubicBezTo>
                  <a:pt x="23" y="22"/>
                  <a:pt x="22" y="22"/>
                  <a:pt x="21" y="22"/>
                </a:cubicBezTo>
                <a:cubicBezTo>
                  <a:pt x="18" y="22"/>
                  <a:pt x="15" y="23"/>
                  <a:pt x="13" y="25"/>
                </a:cubicBezTo>
                <a:cubicBezTo>
                  <a:pt x="12" y="27"/>
                  <a:pt x="11" y="30"/>
                  <a:pt x="11" y="32"/>
                </a:cubicBezTo>
                <a:cubicBezTo>
                  <a:pt x="11" y="35"/>
                  <a:pt x="12" y="38"/>
                  <a:pt x="13" y="39"/>
                </a:cubicBezTo>
                <a:cubicBezTo>
                  <a:pt x="15" y="41"/>
                  <a:pt x="18" y="42"/>
                  <a:pt x="21" y="42"/>
                </a:cubicBezTo>
                <a:cubicBezTo>
                  <a:pt x="22" y="42"/>
                  <a:pt x="23" y="42"/>
                  <a:pt x="24" y="42"/>
                </a:cubicBezTo>
                <a:cubicBezTo>
                  <a:pt x="26" y="39"/>
                  <a:pt x="29" y="37"/>
                  <a:pt x="31" y="34"/>
                </a:cubicBezTo>
                <a:cubicBezTo>
                  <a:pt x="28" y="31"/>
                  <a:pt x="26" y="28"/>
                  <a:pt x="25" y="23"/>
                </a:cubicBezTo>
                <a:close/>
                <a:moveTo>
                  <a:pt x="76" y="68"/>
                </a:moveTo>
                <a:cubicBezTo>
                  <a:pt x="76" y="68"/>
                  <a:pt x="76" y="68"/>
                  <a:pt x="76" y="68"/>
                </a:cubicBezTo>
                <a:cubicBezTo>
                  <a:pt x="76" y="59"/>
                  <a:pt x="76" y="59"/>
                  <a:pt x="76" y="59"/>
                </a:cubicBezTo>
                <a:cubicBezTo>
                  <a:pt x="76" y="58"/>
                  <a:pt x="76" y="57"/>
                  <a:pt x="77" y="57"/>
                </a:cubicBezTo>
                <a:cubicBezTo>
                  <a:pt x="78" y="57"/>
                  <a:pt x="79" y="58"/>
                  <a:pt x="79" y="59"/>
                </a:cubicBezTo>
                <a:cubicBezTo>
                  <a:pt x="79" y="64"/>
                  <a:pt x="79" y="64"/>
                  <a:pt x="79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84" y="59"/>
                  <a:pt x="84" y="59"/>
                  <a:pt x="84" y="59"/>
                </a:cubicBezTo>
                <a:cubicBezTo>
                  <a:pt x="84" y="58"/>
                  <a:pt x="84" y="56"/>
                  <a:pt x="83" y="55"/>
                </a:cubicBezTo>
                <a:cubicBezTo>
                  <a:pt x="83" y="53"/>
                  <a:pt x="82" y="52"/>
                  <a:pt x="81" y="51"/>
                </a:cubicBezTo>
                <a:cubicBezTo>
                  <a:pt x="76" y="47"/>
                  <a:pt x="76" y="47"/>
                  <a:pt x="76" y="47"/>
                </a:cubicBezTo>
                <a:cubicBezTo>
                  <a:pt x="74" y="48"/>
                  <a:pt x="72" y="48"/>
                  <a:pt x="70" y="48"/>
                </a:cubicBezTo>
                <a:cubicBezTo>
                  <a:pt x="71" y="50"/>
                  <a:pt x="71" y="53"/>
                  <a:pt x="71" y="55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63"/>
                  <a:pt x="71" y="65"/>
                  <a:pt x="70" y="66"/>
                </a:cubicBezTo>
                <a:cubicBezTo>
                  <a:pt x="69" y="67"/>
                  <a:pt x="68" y="67"/>
                  <a:pt x="67" y="68"/>
                </a:cubicBezTo>
                <a:cubicBezTo>
                  <a:pt x="76" y="68"/>
                  <a:pt x="76" y="68"/>
                  <a:pt x="76" y="68"/>
                </a:cubicBezTo>
                <a:close/>
                <a:moveTo>
                  <a:pt x="65" y="23"/>
                </a:moveTo>
                <a:cubicBezTo>
                  <a:pt x="65" y="23"/>
                  <a:pt x="65" y="23"/>
                  <a:pt x="65" y="23"/>
                </a:cubicBezTo>
                <a:cubicBezTo>
                  <a:pt x="64" y="28"/>
                  <a:pt x="62" y="31"/>
                  <a:pt x="59" y="34"/>
                </a:cubicBezTo>
                <a:cubicBezTo>
                  <a:pt x="61" y="37"/>
                  <a:pt x="64" y="39"/>
                  <a:pt x="66" y="42"/>
                </a:cubicBezTo>
                <a:cubicBezTo>
                  <a:pt x="66" y="42"/>
                  <a:pt x="67" y="42"/>
                  <a:pt x="67" y="42"/>
                </a:cubicBezTo>
                <a:cubicBezTo>
                  <a:pt x="68" y="42"/>
                  <a:pt x="69" y="42"/>
                  <a:pt x="69" y="42"/>
                </a:cubicBezTo>
                <a:cubicBezTo>
                  <a:pt x="72" y="42"/>
                  <a:pt x="75" y="41"/>
                  <a:pt x="77" y="39"/>
                </a:cubicBezTo>
                <a:cubicBezTo>
                  <a:pt x="78" y="38"/>
                  <a:pt x="79" y="35"/>
                  <a:pt x="79" y="32"/>
                </a:cubicBezTo>
                <a:cubicBezTo>
                  <a:pt x="79" y="30"/>
                  <a:pt x="78" y="27"/>
                  <a:pt x="77" y="25"/>
                </a:cubicBezTo>
                <a:cubicBezTo>
                  <a:pt x="75" y="23"/>
                  <a:pt x="72" y="22"/>
                  <a:pt x="69" y="22"/>
                </a:cubicBezTo>
                <a:cubicBezTo>
                  <a:pt x="68" y="22"/>
                  <a:pt x="67" y="22"/>
                  <a:pt x="66" y="23"/>
                </a:cubicBezTo>
                <a:cubicBezTo>
                  <a:pt x="66" y="23"/>
                  <a:pt x="65" y="23"/>
                  <a:pt x="65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91" name="Freeform 51"/>
          <p:cNvSpPr>
            <a:spLocks noEditPoints="1"/>
          </p:cNvSpPr>
          <p:nvPr/>
        </p:nvSpPr>
        <p:spPr bwMode="auto">
          <a:xfrm>
            <a:off x="7504113" y="1827213"/>
            <a:ext cx="241300" cy="230187"/>
          </a:xfrm>
          <a:custGeom>
            <a:avLst/>
            <a:gdLst>
              <a:gd name="T0" fmla="*/ 22 w 76"/>
              <a:gd name="T1" fmla="*/ 59 h 72"/>
              <a:gd name="T2" fmla="*/ 65 w 76"/>
              <a:gd name="T3" fmla="*/ 58 h 72"/>
              <a:gd name="T4" fmla="*/ 65 w 76"/>
              <a:gd name="T5" fmla="*/ 61 h 72"/>
              <a:gd name="T6" fmla="*/ 23 w 76"/>
              <a:gd name="T7" fmla="*/ 10 h 72"/>
              <a:gd name="T8" fmla="*/ 22 w 76"/>
              <a:gd name="T9" fmla="*/ 12 h 72"/>
              <a:gd name="T10" fmla="*/ 22 w 76"/>
              <a:gd name="T11" fmla="*/ 24 h 72"/>
              <a:gd name="T12" fmla="*/ 23 w 76"/>
              <a:gd name="T13" fmla="*/ 26 h 72"/>
              <a:gd name="T14" fmla="*/ 65 w 76"/>
              <a:gd name="T15" fmla="*/ 26 h 72"/>
              <a:gd name="T16" fmla="*/ 67 w 76"/>
              <a:gd name="T17" fmla="*/ 12 h 72"/>
              <a:gd name="T18" fmla="*/ 65 w 76"/>
              <a:gd name="T19" fmla="*/ 10 h 72"/>
              <a:gd name="T20" fmla="*/ 25 w 76"/>
              <a:gd name="T21" fmla="*/ 22 h 72"/>
              <a:gd name="T22" fmla="*/ 25 w 76"/>
              <a:gd name="T23" fmla="*/ 14 h 72"/>
              <a:gd name="T24" fmla="*/ 63 w 76"/>
              <a:gd name="T25" fmla="*/ 22 h 72"/>
              <a:gd name="T26" fmla="*/ 12 w 76"/>
              <a:gd name="T27" fmla="*/ 22 h 72"/>
              <a:gd name="T28" fmla="*/ 6 w 76"/>
              <a:gd name="T29" fmla="*/ 22 h 72"/>
              <a:gd name="T30" fmla="*/ 12 w 76"/>
              <a:gd name="T31" fmla="*/ 63 h 72"/>
              <a:gd name="T32" fmla="*/ 9 w 76"/>
              <a:gd name="T33" fmla="*/ 72 h 72"/>
              <a:gd name="T34" fmla="*/ 3 w 76"/>
              <a:gd name="T35" fmla="*/ 69 h 72"/>
              <a:gd name="T36" fmla="*/ 0 w 76"/>
              <a:gd name="T37" fmla="*/ 63 h 72"/>
              <a:gd name="T38" fmla="*/ 0 w 76"/>
              <a:gd name="T39" fmla="*/ 19 h 72"/>
              <a:gd name="T40" fmla="*/ 12 w 76"/>
              <a:gd name="T41" fmla="*/ 16 h 72"/>
              <a:gd name="T42" fmla="*/ 15 w 76"/>
              <a:gd name="T43" fmla="*/ 0 h 72"/>
              <a:gd name="T44" fmla="*/ 73 w 76"/>
              <a:gd name="T45" fmla="*/ 0 h 72"/>
              <a:gd name="T46" fmla="*/ 76 w 76"/>
              <a:gd name="T47" fmla="*/ 3 h 72"/>
              <a:gd name="T48" fmla="*/ 73 w 76"/>
              <a:gd name="T49" fmla="*/ 69 h 72"/>
              <a:gd name="T50" fmla="*/ 73 w 76"/>
              <a:gd name="T51" fmla="*/ 69 h 72"/>
              <a:gd name="T52" fmla="*/ 9 w 76"/>
              <a:gd name="T53" fmla="*/ 72 h 72"/>
              <a:gd name="T54" fmla="*/ 9 w 76"/>
              <a:gd name="T55" fmla="*/ 72 h 72"/>
              <a:gd name="T56" fmla="*/ 70 w 76"/>
              <a:gd name="T57" fmla="*/ 63 h 72"/>
              <a:gd name="T58" fmla="*/ 18 w 76"/>
              <a:gd name="T59" fmla="*/ 6 h 72"/>
              <a:gd name="T60" fmla="*/ 17 w 76"/>
              <a:gd name="T61" fmla="*/ 66 h 72"/>
              <a:gd name="T62" fmla="*/ 69 w 76"/>
              <a:gd name="T63" fmla="*/ 65 h 72"/>
              <a:gd name="T64" fmla="*/ 70 w 76"/>
              <a:gd name="T65" fmla="*/ 63 h 72"/>
              <a:gd name="T66" fmla="*/ 46 w 76"/>
              <a:gd name="T67" fmla="*/ 30 h 72"/>
              <a:gd name="T68" fmla="*/ 65 w 76"/>
              <a:gd name="T69" fmla="*/ 30 h 72"/>
              <a:gd name="T70" fmla="*/ 67 w 76"/>
              <a:gd name="T71" fmla="*/ 31 h 72"/>
              <a:gd name="T72" fmla="*/ 65 w 76"/>
              <a:gd name="T73" fmla="*/ 42 h 72"/>
              <a:gd name="T74" fmla="*/ 46 w 76"/>
              <a:gd name="T75" fmla="*/ 42 h 72"/>
              <a:gd name="T76" fmla="*/ 44 w 76"/>
              <a:gd name="T77" fmla="*/ 41 h 72"/>
              <a:gd name="T78" fmla="*/ 46 w 76"/>
              <a:gd name="T79" fmla="*/ 30 h 72"/>
              <a:gd name="T80" fmla="*/ 63 w 76"/>
              <a:gd name="T81" fmla="*/ 33 h 72"/>
              <a:gd name="T82" fmla="*/ 48 w 76"/>
              <a:gd name="T83" fmla="*/ 39 h 72"/>
              <a:gd name="T84" fmla="*/ 63 w 76"/>
              <a:gd name="T85" fmla="*/ 33 h 72"/>
              <a:gd name="T86" fmla="*/ 23 w 76"/>
              <a:gd name="T87" fmla="*/ 33 h 72"/>
              <a:gd name="T88" fmla="*/ 23 w 76"/>
              <a:gd name="T89" fmla="*/ 30 h 72"/>
              <a:gd name="T90" fmla="*/ 42 w 76"/>
              <a:gd name="T91" fmla="*/ 31 h 72"/>
              <a:gd name="T92" fmla="*/ 23 w 76"/>
              <a:gd name="T93" fmla="*/ 33 h 72"/>
              <a:gd name="T94" fmla="*/ 23 w 76"/>
              <a:gd name="T95" fmla="*/ 42 h 72"/>
              <a:gd name="T96" fmla="*/ 23 w 76"/>
              <a:gd name="T97" fmla="*/ 39 h 72"/>
              <a:gd name="T98" fmla="*/ 42 w 76"/>
              <a:gd name="T99" fmla="*/ 41 h 72"/>
              <a:gd name="T100" fmla="*/ 23 w 76"/>
              <a:gd name="T101" fmla="*/ 42 h 72"/>
              <a:gd name="T102" fmla="*/ 23 w 76"/>
              <a:gd name="T103" fmla="*/ 52 h 72"/>
              <a:gd name="T104" fmla="*/ 23 w 76"/>
              <a:gd name="T105" fmla="*/ 48 h 72"/>
              <a:gd name="T106" fmla="*/ 67 w 76"/>
              <a:gd name="T107" fmla="*/ 50 h 72"/>
              <a:gd name="T108" fmla="*/ 23 w 76"/>
              <a:gd name="T109" fmla="*/ 5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6" h="72">
                <a:moveTo>
                  <a:pt x="23" y="61"/>
                </a:moveTo>
                <a:cubicBezTo>
                  <a:pt x="22" y="61"/>
                  <a:pt x="22" y="60"/>
                  <a:pt x="22" y="59"/>
                </a:cubicBezTo>
                <a:cubicBezTo>
                  <a:pt x="22" y="58"/>
                  <a:pt x="22" y="58"/>
                  <a:pt x="23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6" y="58"/>
                  <a:pt x="67" y="58"/>
                  <a:pt x="67" y="59"/>
                </a:cubicBezTo>
                <a:cubicBezTo>
                  <a:pt x="67" y="60"/>
                  <a:pt x="66" y="61"/>
                  <a:pt x="65" y="61"/>
                </a:cubicBezTo>
                <a:cubicBezTo>
                  <a:pt x="23" y="61"/>
                  <a:pt x="23" y="61"/>
                  <a:pt x="23" y="61"/>
                </a:cubicBezTo>
                <a:close/>
                <a:moveTo>
                  <a:pt x="23" y="10"/>
                </a:moveTo>
                <a:cubicBezTo>
                  <a:pt x="23" y="10"/>
                  <a:pt x="23" y="10"/>
                  <a:pt x="23" y="10"/>
                </a:cubicBezTo>
                <a:cubicBezTo>
                  <a:pt x="22" y="10"/>
                  <a:pt x="22" y="11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5"/>
                  <a:pt x="22" y="26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6" y="26"/>
                  <a:pt x="67" y="25"/>
                  <a:pt x="67" y="24"/>
                </a:cubicBezTo>
                <a:cubicBezTo>
                  <a:pt x="67" y="12"/>
                  <a:pt x="67" y="12"/>
                  <a:pt x="67" y="12"/>
                </a:cubicBezTo>
                <a:cubicBezTo>
                  <a:pt x="67" y="12"/>
                  <a:pt x="67" y="12"/>
                  <a:pt x="67" y="12"/>
                </a:cubicBezTo>
                <a:cubicBezTo>
                  <a:pt x="67" y="11"/>
                  <a:pt x="66" y="10"/>
                  <a:pt x="65" y="10"/>
                </a:cubicBezTo>
                <a:cubicBezTo>
                  <a:pt x="23" y="10"/>
                  <a:pt x="23" y="10"/>
                  <a:pt x="23" y="10"/>
                </a:cubicBezTo>
                <a:close/>
                <a:moveTo>
                  <a:pt x="25" y="22"/>
                </a:moveTo>
                <a:cubicBezTo>
                  <a:pt x="25" y="22"/>
                  <a:pt x="25" y="22"/>
                  <a:pt x="25" y="22"/>
                </a:cubicBezTo>
                <a:cubicBezTo>
                  <a:pt x="25" y="14"/>
                  <a:pt x="25" y="14"/>
                  <a:pt x="25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22"/>
                  <a:pt x="63" y="22"/>
                  <a:pt x="63" y="22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12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63"/>
                  <a:pt x="6" y="63"/>
                  <a:pt x="6" y="63"/>
                </a:cubicBezTo>
                <a:cubicBezTo>
                  <a:pt x="6" y="67"/>
                  <a:pt x="12" y="67"/>
                  <a:pt x="12" y="63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9" y="72"/>
                </a:moveTo>
                <a:cubicBezTo>
                  <a:pt x="9" y="72"/>
                  <a:pt x="9" y="72"/>
                  <a:pt x="9" y="72"/>
                </a:cubicBezTo>
                <a:cubicBezTo>
                  <a:pt x="7" y="72"/>
                  <a:pt x="4" y="71"/>
                  <a:pt x="3" y="69"/>
                </a:cubicBezTo>
                <a:cubicBezTo>
                  <a:pt x="3" y="69"/>
                  <a:pt x="3" y="69"/>
                  <a:pt x="3" y="69"/>
                </a:cubicBezTo>
                <a:cubicBezTo>
                  <a:pt x="1" y="68"/>
                  <a:pt x="0" y="65"/>
                  <a:pt x="0" y="63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1" y="16"/>
                  <a:pt x="3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1"/>
                  <a:pt x="14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6" y="1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63"/>
                  <a:pt x="76" y="63"/>
                  <a:pt x="76" y="63"/>
                </a:cubicBezTo>
                <a:cubicBezTo>
                  <a:pt x="76" y="65"/>
                  <a:pt x="75" y="68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2" y="71"/>
                  <a:pt x="69" y="72"/>
                  <a:pt x="67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9" y="72"/>
                  <a:pt x="9" y="72"/>
                  <a:pt x="9" y="72"/>
                </a:cubicBezTo>
                <a:close/>
                <a:moveTo>
                  <a:pt x="70" y="63"/>
                </a:moveTo>
                <a:cubicBezTo>
                  <a:pt x="70" y="63"/>
                  <a:pt x="70" y="63"/>
                  <a:pt x="70" y="63"/>
                </a:cubicBezTo>
                <a:cubicBezTo>
                  <a:pt x="70" y="6"/>
                  <a:pt x="70" y="6"/>
                  <a:pt x="70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25"/>
                  <a:pt x="18" y="44"/>
                  <a:pt x="18" y="63"/>
                </a:cubicBezTo>
                <a:cubicBezTo>
                  <a:pt x="18" y="64"/>
                  <a:pt x="18" y="65"/>
                  <a:pt x="17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8" y="66"/>
                  <a:pt x="69" y="66"/>
                  <a:pt x="69" y="65"/>
                </a:cubicBezTo>
                <a:cubicBezTo>
                  <a:pt x="69" y="65"/>
                  <a:pt x="69" y="65"/>
                  <a:pt x="69" y="65"/>
                </a:cubicBezTo>
                <a:cubicBezTo>
                  <a:pt x="70" y="64"/>
                  <a:pt x="70" y="64"/>
                  <a:pt x="70" y="63"/>
                </a:cubicBezTo>
                <a:close/>
                <a:moveTo>
                  <a:pt x="4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30"/>
                  <a:pt x="67" y="30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42"/>
                  <a:pt x="66" y="42"/>
                  <a:pt x="65" y="42"/>
                </a:cubicBezTo>
                <a:cubicBezTo>
                  <a:pt x="65" y="42"/>
                  <a:pt x="65" y="42"/>
                  <a:pt x="65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5" y="42"/>
                  <a:pt x="44" y="42"/>
                  <a:pt x="44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0"/>
                  <a:pt x="45" y="30"/>
                  <a:pt x="46" y="30"/>
                </a:cubicBezTo>
                <a:close/>
                <a:moveTo>
                  <a:pt x="63" y="33"/>
                </a:moveTo>
                <a:cubicBezTo>
                  <a:pt x="63" y="33"/>
                  <a:pt x="63" y="33"/>
                  <a:pt x="63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9"/>
                  <a:pt x="48" y="39"/>
                  <a:pt x="48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3"/>
                  <a:pt x="63" y="33"/>
                  <a:pt x="63" y="33"/>
                </a:cubicBezTo>
                <a:close/>
                <a:moveTo>
                  <a:pt x="23" y="33"/>
                </a:moveTo>
                <a:cubicBezTo>
                  <a:pt x="23" y="33"/>
                  <a:pt x="23" y="33"/>
                  <a:pt x="23" y="33"/>
                </a:cubicBezTo>
                <a:cubicBezTo>
                  <a:pt x="22" y="33"/>
                  <a:pt x="22" y="32"/>
                  <a:pt x="22" y="31"/>
                </a:cubicBezTo>
                <a:cubicBezTo>
                  <a:pt x="22" y="30"/>
                  <a:pt x="22" y="30"/>
                  <a:pt x="23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1" y="30"/>
                  <a:pt x="42" y="30"/>
                  <a:pt x="42" y="31"/>
                </a:cubicBezTo>
                <a:cubicBezTo>
                  <a:pt x="42" y="32"/>
                  <a:pt x="41" y="33"/>
                  <a:pt x="40" y="33"/>
                </a:cubicBezTo>
                <a:cubicBezTo>
                  <a:pt x="23" y="33"/>
                  <a:pt x="23" y="33"/>
                  <a:pt x="23" y="33"/>
                </a:cubicBezTo>
                <a:close/>
                <a:moveTo>
                  <a:pt x="23" y="42"/>
                </a:moveTo>
                <a:cubicBezTo>
                  <a:pt x="23" y="42"/>
                  <a:pt x="23" y="42"/>
                  <a:pt x="23" y="42"/>
                </a:cubicBezTo>
                <a:cubicBezTo>
                  <a:pt x="22" y="42"/>
                  <a:pt x="22" y="42"/>
                  <a:pt x="22" y="41"/>
                </a:cubicBezTo>
                <a:cubicBezTo>
                  <a:pt x="22" y="40"/>
                  <a:pt x="22" y="39"/>
                  <a:pt x="23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1" y="39"/>
                  <a:pt x="42" y="40"/>
                  <a:pt x="42" y="41"/>
                </a:cubicBezTo>
                <a:cubicBezTo>
                  <a:pt x="42" y="42"/>
                  <a:pt x="41" y="42"/>
                  <a:pt x="40" y="42"/>
                </a:cubicBezTo>
                <a:cubicBezTo>
                  <a:pt x="23" y="42"/>
                  <a:pt x="23" y="42"/>
                  <a:pt x="23" y="42"/>
                </a:cubicBezTo>
                <a:close/>
                <a:moveTo>
                  <a:pt x="23" y="52"/>
                </a:moveTo>
                <a:cubicBezTo>
                  <a:pt x="23" y="52"/>
                  <a:pt x="23" y="52"/>
                  <a:pt x="23" y="52"/>
                </a:cubicBezTo>
                <a:cubicBezTo>
                  <a:pt x="22" y="52"/>
                  <a:pt x="22" y="51"/>
                  <a:pt x="22" y="50"/>
                </a:cubicBezTo>
                <a:cubicBezTo>
                  <a:pt x="22" y="49"/>
                  <a:pt x="22" y="48"/>
                  <a:pt x="23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8"/>
                  <a:pt x="67" y="49"/>
                  <a:pt x="67" y="50"/>
                </a:cubicBezTo>
                <a:cubicBezTo>
                  <a:pt x="67" y="51"/>
                  <a:pt x="66" y="52"/>
                  <a:pt x="65" y="52"/>
                </a:cubicBezTo>
                <a:cubicBezTo>
                  <a:pt x="23" y="52"/>
                  <a:pt x="23" y="52"/>
                  <a:pt x="23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92" name="Rectangle 52"/>
          <p:cNvSpPr>
            <a:spLocks noChangeArrowheads="1"/>
          </p:cNvSpPr>
          <p:nvPr/>
        </p:nvSpPr>
        <p:spPr bwMode="auto">
          <a:xfrm>
            <a:off x="2700338" y="3435350"/>
            <a:ext cx="2012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EF6541"/>
                </a:solidFill>
              </a:rPr>
              <a:t>TOPIC HEADER HERE</a:t>
            </a:r>
            <a:endParaRPr lang="en-US" altLang="zh-CN" sz="800" dirty="0">
              <a:solidFill>
                <a:srgbClr val="EF654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5893" name="Rectangle 53"/>
          <p:cNvSpPr>
            <a:spLocks noChangeArrowheads="1"/>
          </p:cNvSpPr>
          <p:nvPr/>
        </p:nvSpPr>
        <p:spPr bwMode="auto">
          <a:xfrm>
            <a:off x="3352800" y="2354263"/>
            <a:ext cx="714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2010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5894" name="Rectangle 54"/>
          <p:cNvSpPr>
            <a:spLocks noChangeArrowheads="1"/>
          </p:cNvSpPr>
          <p:nvPr/>
        </p:nvSpPr>
        <p:spPr bwMode="auto">
          <a:xfrm>
            <a:off x="6626225" y="3435350"/>
            <a:ext cx="2012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EF6541"/>
                </a:solidFill>
              </a:rPr>
              <a:t>TOPIC HEADER HERE</a:t>
            </a:r>
            <a:endParaRPr lang="en-US" altLang="zh-CN" sz="800">
              <a:solidFill>
                <a:srgbClr val="EF654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895" name="Rectangle 55"/>
          <p:cNvSpPr>
            <a:spLocks noChangeArrowheads="1"/>
          </p:cNvSpPr>
          <p:nvPr/>
        </p:nvSpPr>
        <p:spPr bwMode="auto">
          <a:xfrm>
            <a:off x="7254875" y="2354263"/>
            <a:ext cx="714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2012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5896" name="Rectangle 56"/>
          <p:cNvSpPr>
            <a:spLocks noChangeArrowheads="1"/>
          </p:cNvSpPr>
          <p:nvPr/>
        </p:nvSpPr>
        <p:spPr bwMode="auto">
          <a:xfrm>
            <a:off x="5272088" y="3162300"/>
            <a:ext cx="714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2011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5897" name="Rectangle 57"/>
          <p:cNvSpPr>
            <a:spLocks noChangeArrowheads="1"/>
          </p:cNvSpPr>
          <p:nvPr/>
        </p:nvSpPr>
        <p:spPr bwMode="auto">
          <a:xfrm>
            <a:off x="4619625" y="1585913"/>
            <a:ext cx="2012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EF6541"/>
                </a:solidFill>
              </a:rPr>
              <a:t>TOPIC HEADER HERE</a:t>
            </a:r>
            <a:endParaRPr lang="en-US" altLang="zh-CN" sz="800">
              <a:solidFill>
                <a:srgbClr val="EF654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36513" y="1"/>
            <a:ext cx="7694789" cy="1202804"/>
            <a:chOff x="-36513" y="1"/>
            <a:chExt cx="7694789" cy="1202804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 b="76608"/>
            <a:stretch>
              <a:fillRect/>
            </a:stretch>
          </p:blipFill>
          <p:spPr>
            <a:xfrm>
              <a:off x="-36513" y="1"/>
              <a:ext cx="7694789" cy="1202804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>
              <a:off x="1578769" y="278153"/>
              <a:ext cx="4025900" cy="574675"/>
              <a:chOff x="231775" y="266700"/>
              <a:chExt cx="4025900" cy="574675"/>
            </a:xfrm>
          </p:grpSpPr>
          <p:sp>
            <p:nvSpPr>
              <p:cNvPr id="27" name="Line 3"/>
              <p:cNvSpPr>
                <a:spLocks noChangeShapeType="1"/>
              </p:cNvSpPr>
              <p:nvPr/>
            </p:nvSpPr>
            <p:spPr bwMode="auto">
              <a:xfrm>
                <a:off x="231775" y="627063"/>
                <a:ext cx="4025900" cy="0"/>
              </a:xfrm>
              <a:prstGeom prst="line">
                <a:avLst/>
              </a:prstGeom>
              <a:noFill/>
              <a:ln w="6350">
                <a:solidFill>
                  <a:srgbClr val="EF654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266700"/>
                <a:ext cx="37988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WRITE YOUR</a:t>
                </a:r>
                <a:r>
                  <a:rPr lang="en-US" altLang="zh-CN" b="1" dirty="0">
                    <a:solidFill>
                      <a:srgbClr val="EF654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GREAT TITLE 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HERE</a:t>
                </a:r>
              </a:p>
            </p:txBody>
          </p:sp>
          <p:sp>
            <p:nvSpPr>
              <p:cNvPr id="29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627063"/>
                <a:ext cx="18716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rgbClr val="F0EFEF"/>
                    </a:solidFill>
                  </a:rPr>
                  <a:t>This is a good space for a short subtitle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8" grpId="0" animBg="1"/>
      <p:bldP spid="35870" grpId="0" animBg="1"/>
      <p:bldP spid="35871" grpId="0" animBg="1"/>
      <p:bldP spid="35872" grpId="0" animBg="1"/>
      <p:bldP spid="35873" grpId="0" animBg="1"/>
      <p:bldP spid="35874" grpId="0" animBg="1"/>
      <p:bldP spid="35875" grpId="0" animBg="1"/>
      <p:bldP spid="35886" grpId="0" animBg="1"/>
      <p:bldP spid="35891" grpId="0" animBg="1"/>
      <p:bldP spid="35892" grpId="0"/>
      <p:bldP spid="35893" grpId="0"/>
      <p:bldP spid="35894" grpId="0"/>
      <p:bldP spid="35895" grpId="0"/>
      <p:bldP spid="35896" grpId="0"/>
      <p:bldP spid="358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36513" y="0"/>
            <a:ext cx="7694789" cy="5141913"/>
            <a:chOff x="-36513" y="0"/>
            <a:chExt cx="7694789" cy="514191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/>
            <a:stretch>
              <a:fillRect/>
            </a:stretch>
          </p:blipFill>
          <p:spPr>
            <a:xfrm>
              <a:off x="-36513" y="0"/>
              <a:ext cx="7694789" cy="5141913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1578769" y="278153"/>
              <a:ext cx="4025900" cy="574675"/>
              <a:chOff x="231775" y="266700"/>
              <a:chExt cx="4025900" cy="574675"/>
            </a:xfrm>
          </p:grpSpPr>
          <p:sp>
            <p:nvSpPr>
              <p:cNvPr id="6" name="Line 3"/>
              <p:cNvSpPr>
                <a:spLocks noChangeShapeType="1"/>
              </p:cNvSpPr>
              <p:nvPr/>
            </p:nvSpPr>
            <p:spPr bwMode="auto">
              <a:xfrm>
                <a:off x="231775" y="627063"/>
                <a:ext cx="4025900" cy="0"/>
              </a:xfrm>
              <a:prstGeom prst="line">
                <a:avLst/>
              </a:prstGeom>
              <a:noFill/>
              <a:ln w="6350">
                <a:solidFill>
                  <a:srgbClr val="EF654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266700"/>
                <a:ext cx="37988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WRITE YOUR</a:t>
                </a:r>
                <a:r>
                  <a:rPr lang="en-US" altLang="zh-CN" b="1" dirty="0">
                    <a:solidFill>
                      <a:srgbClr val="EF654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GREAT TITLE 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HERE</a:t>
                </a:r>
              </a:p>
            </p:txBody>
          </p:sp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627063"/>
                <a:ext cx="18716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rgbClr val="F0EFEF"/>
                    </a:solidFill>
                  </a:rPr>
                  <a:t>This is a good space for a short subtitle</a:t>
                </a: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28" y="998880"/>
            <a:ext cx="6572250" cy="413385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98437" y="1637397"/>
            <a:ext cx="3271045" cy="2949783"/>
          </a:xfrm>
          <a:prstGeom prst="rect">
            <a:avLst/>
          </a:prstGeom>
          <a:solidFill>
            <a:srgbClr val="564C43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98437" y="1883093"/>
            <a:ext cx="2760663" cy="2478087"/>
            <a:chOff x="6061075" y="1779588"/>
            <a:chExt cx="2760663" cy="2478087"/>
          </a:xfrm>
        </p:grpSpPr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6732588" y="1779588"/>
              <a:ext cx="20891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6061075" y="1816100"/>
              <a:ext cx="649288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6732588" y="2705100"/>
              <a:ext cx="20891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6061075" y="2741613"/>
              <a:ext cx="649288" cy="51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6732588" y="3673475"/>
              <a:ext cx="20891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6061075" y="3709988"/>
              <a:ext cx="649288" cy="51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3" name="Line 47"/>
            <p:cNvSpPr>
              <a:spLocks noChangeShapeType="1"/>
            </p:cNvSpPr>
            <p:nvPr/>
          </p:nvSpPr>
          <p:spPr bwMode="auto">
            <a:xfrm>
              <a:off x="6227763" y="2530475"/>
              <a:ext cx="25923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48"/>
            <p:cNvSpPr>
              <a:spLocks noChangeShapeType="1"/>
            </p:cNvSpPr>
            <p:nvPr/>
          </p:nvSpPr>
          <p:spPr bwMode="auto">
            <a:xfrm>
              <a:off x="6227763" y="3482975"/>
              <a:ext cx="25923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7278688" y="2570163"/>
            <a:ext cx="596900" cy="6000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0" y="2870200"/>
            <a:ext cx="6840538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1317625" y="2781300"/>
            <a:ext cx="179388" cy="177800"/>
          </a:xfrm>
          <a:prstGeom prst="ellipse">
            <a:avLst/>
          </a:prstGeom>
          <a:solidFill>
            <a:srgbClr val="EF6541"/>
          </a:solidFill>
          <a:ln w="1270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1158875" y="1709738"/>
            <a:ext cx="493713" cy="493712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3249613" y="2781300"/>
            <a:ext cx="177800" cy="177800"/>
          </a:xfrm>
          <a:prstGeom prst="ellipse">
            <a:avLst/>
          </a:prstGeom>
          <a:solidFill>
            <a:srgbClr val="EF6541"/>
          </a:solidFill>
          <a:ln w="1270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3094038" y="3571875"/>
            <a:ext cx="492125" cy="493713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5232400" y="2781300"/>
            <a:ext cx="177800" cy="177800"/>
          </a:xfrm>
          <a:prstGeom prst="ellipse">
            <a:avLst/>
          </a:prstGeom>
          <a:solidFill>
            <a:srgbClr val="EF6541"/>
          </a:solidFill>
          <a:ln w="1270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5073650" y="1709738"/>
            <a:ext cx="492125" cy="493712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8" name="Freeform 14"/>
          <p:cNvSpPr>
            <a:spLocks noEditPoints="1"/>
          </p:cNvSpPr>
          <p:nvPr/>
        </p:nvSpPr>
        <p:spPr bwMode="auto">
          <a:xfrm>
            <a:off x="7453313" y="2762250"/>
            <a:ext cx="244475" cy="215900"/>
          </a:xfrm>
          <a:custGeom>
            <a:avLst/>
            <a:gdLst>
              <a:gd name="T0" fmla="*/ 37 w 77"/>
              <a:gd name="T1" fmla="*/ 67 h 68"/>
              <a:gd name="T2" fmla="*/ 8 w 77"/>
              <a:gd name="T3" fmla="*/ 38 h 68"/>
              <a:gd name="T4" fmla="*/ 1 w 77"/>
              <a:gd name="T5" fmla="*/ 28 h 68"/>
              <a:gd name="T6" fmla="*/ 2 w 77"/>
              <a:gd name="T7" fmla="*/ 16 h 68"/>
              <a:gd name="T8" fmla="*/ 8 w 77"/>
              <a:gd name="T9" fmla="*/ 7 h 68"/>
              <a:gd name="T10" fmla="*/ 17 w 77"/>
              <a:gd name="T11" fmla="*/ 1 h 68"/>
              <a:gd name="T12" fmla="*/ 29 w 77"/>
              <a:gd name="T13" fmla="*/ 1 h 68"/>
              <a:gd name="T14" fmla="*/ 39 w 77"/>
              <a:gd name="T15" fmla="*/ 6 h 68"/>
              <a:gd name="T16" fmla="*/ 48 w 77"/>
              <a:gd name="T17" fmla="*/ 1 h 68"/>
              <a:gd name="T18" fmla="*/ 60 w 77"/>
              <a:gd name="T19" fmla="*/ 1 h 68"/>
              <a:gd name="T20" fmla="*/ 70 w 77"/>
              <a:gd name="T21" fmla="*/ 7 h 68"/>
              <a:gd name="T22" fmla="*/ 76 w 77"/>
              <a:gd name="T23" fmla="*/ 16 h 68"/>
              <a:gd name="T24" fmla="*/ 76 w 77"/>
              <a:gd name="T25" fmla="*/ 16 h 68"/>
              <a:gd name="T26" fmla="*/ 76 w 77"/>
              <a:gd name="T27" fmla="*/ 28 h 68"/>
              <a:gd name="T28" fmla="*/ 70 w 77"/>
              <a:gd name="T29" fmla="*/ 38 h 68"/>
              <a:gd name="T30" fmla="*/ 70 w 77"/>
              <a:gd name="T31" fmla="*/ 38 h 68"/>
              <a:gd name="T32" fmla="*/ 41 w 77"/>
              <a:gd name="T33" fmla="*/ 67 h 68"/>
              <a:gd name="T34" fmla="*/ 37 w 77"/>
              <a:gd name="T35" fmla="*/ 67 h 68"/>
              <a:gd name="T36" fmla="*/ 37 w 77"/>
              <a:gd name="T37" fmla="*/ 67 h 68"/>
              <a:gd name="T38" fmla="*/ 42 w 77"/>
              <a:gd name="T39" fmla="*/ 10 h 68"/>
              <a:gd name="T40" fmla="*/ 42 w 77"/>
              <a:gd name="T41" fmla="*/ 10 h 68"/>
              <a:gd name="T42" fmla="*/ 42 w 77"/>
              <a:gd name="T43" fmla="*/ 10 h 68"/>
              <a:gd name="T44" fmla="*/ 33 w 77"/>
              <a:gd name="T45" fmla="*/ 20 h 68"/>
              <a:gd name="T46" fmla="*/ 30 w 77"/>
              <a:gd name="T47" fmla="*/ 20 h 68"/>
              <a:gd name="T48" fmla="*/ 30 w 77"/>
              <a:gd name="T49" fmla="*/ 17 h 68"/>
              <a:gd name="T50" fmla="*/ 36 w 77"/>
              <a:gd name="T51" fmla="*/ 11 h 68"/>
              <a:gd name="T52" fmla="*/ 36 w 77"/>
              <a:gd name="T53" fmla="*/ 11 h 68"/>
              <a:gd name="T54" fmla="*/ 28 w 77"/>
              <a:gd name="T55" fmla="*/ 6 h 68"/>
              <a:gd name="T56" fmla="*/ 19 w 77"/>
              <a:gd name="T57" fmla="*/ 6 h 68"/>
              <a:gd name="T58" fmla="*/ 12 w 77"/>
              <a:gd name="T59" fmla="*/ 11 h 68"/>
              <a:gd name="T60" fmla="*/ 7 w 77"/>
              <a:gd name="T61" fmla="*/ 18 h 68"/>
              <a:gd name="T62" fmla="*/ 7 w 77"/>
              <a:gd name="T63" fmla="*/ 26 h 68"/>
              <a:gd name="T64" fmla="*/ 12 w 77"/>
              <a:gd name="T65" fmla="*/ 34 h 68"/>
              <a:gd name="T66" fmla="*/ 39 w 77"/>
              <a:gd name="T67" fmla="*/ 61 h 68"/>
              <a:gd name="T68" fmla="*/ 65 w 77"/>
              <a:gd name="T69" fmla="*/ 34 h 68"/>
              <a:gd name="T70" fmla="*/ 66 w 77"/>
              <a:gd name="T71" fmla="*/ 34 h 68"/>
              <a:gd name="T72" fmla="*/ 70 w 77"/>
              <a:gd name="T73" fmla="*/ 26 h 68"/>
              <a:gd name="T74" fmla="*/ 70 w 77"/>
              <a:gd name="T75" fmla="*/ 18 h 68"/>
              <a:gd name="T76" fmla="*/ 70 w 77"/>
              <a:gd name="T77" fmla="*/ 18 h 68"/>
              <a:gd name="T78" fmla="*/ 66 w 77"/>
              <a:gd name="T79" fmla="*/ 11 h 68"/>
              <a:gd name="T80" fmla="*/ 58 w 77"/>
              <a:gd name="T81" fmla="*/ 6 h 68"/>
              <a:gd name="T82" fmla="*/ 50 w 77"/>
              <a:gd name="T83" fmla="*/ 6 h 68"/>
              <a:gd name="T84" fmla="*/ 42 w 77"/>
              <a:gd name="T85" fmla="*/ 1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7" h="68">
                <a:moveTo>
                  <a:pt x="37" y="67"/>
                </a:moveTo>
                <a:cubicBezTo>
                  <a:pt x="8" y="38"/>
                  <a:pt x="8" y="38"/>
                  <a:pt x="8" y="38"/>
                </a:cubicBezTo>
                <a:cubicBezTo>
                  <a:pt x="5" y="35"/>
                  <a:pt x="2" y="32"/>
                  <a:pt x="1" y="28"/>
                </a:cubicBezTo>
                <a:cubicBezTo>
                  <a:pt x="0" y="24"/>
                  <a:pt x="0" y="20"/>
                  <a:pt x="2" y="16"/>
                </a:cubicBezTo>
                <a:cubicBezTo>
                  <a:pt x="3" y="12"/>
                  <a:pt x="5" y="9"/>
                  <a:pt x="8" y="7"/>
                </a:cubicBezTo>
                <a:cubicBezTo>
                  <a:pt x="10" y="4"/>
                  <a:pt x="14" y="2"/>
                  <a:pt x="17" y="1"/>
                </a:cubicBezTo>
                <a:cubicBezTo>
                  <a:pt x="21" y="0"/>
                  <a:pt x="25" y="0"/>
                  <a:pt x="29" y="1"/>
                </a:cubicBezTo>
                <a:cubicBezTo>
                  <a:pt x="33" y="1"/>
                  <a:pt x="36" y="3"/>
                  <a:pt x="39" y="6"/>
                </a:cubicBezTo>
                <a:cubicBezTo>
                  <a:pt x="42" y="3"/>
                  <a:pt x="45" y="2"/>
                  <a:pt x="48" y="1"/>
                </a:cubicBezTo>
                <a:cubicBezTo>
                  <a:pt x="52" y="0"/>
                  <a:pt x="56" y="0"/>
                  <a:pt x="60" y="1"/>
                </a:cubicBezTo>
                <a:cubicBezTo>
                  <a:pt x="64" y="2"/>
                  <a:pt x="67" y="4"/>
                  <a:pt x="70" y="7"/>
                </a:cubicBezTo>
                <a:cubicBezTo>
                  <a:pt x="72" y="9"/>
                  <a:pt x="74" y="12"/>
                  <a:pt x="76" y="16"/>
                </a:cubicBezTo>
                <a:cubicBezTo>
                  <a:pt x="76" y="16"/>
                  <a:pt x="76" y="16"/>
                  <a:pt x="76" y="16"/>
                </a:cubicBezTo>
                <a:cubicBezTo>
                  <a:pt x="77" y="20"/>
                  <a:pt x="77" y="24"/>
                  <a:pt x="76" y="28"/>
                </a:cubicBezTo>
                <a:cubicBezTo>
                  <a:pt x="75" y="32"/>
                  <a:pt x="73" y="35"/>
                  <a:pt x="70" y="38"/>
                </a:cubicBezTo>
                <a:cubicBezTo>
                  <a:pt x="70" y="38"/>
                  <a:pt x="70" y="38"/>
                  <a:pt x="70" y="38"/>
                </a:cubicBezTo>
                <a:cubicBezTo>
                  <a:pt x="41" y="67"/>
                  <a:pt x="41" y="67"/>
                  <a:pt x="41" y="67"/>
                </a:cubicBezTo>
                <a:cubicBezTo>
                  <a:pt x="40" y="68"/>
                  <a:pt x="38" y="68"/>
                  <a:pt x="37" y="67"/>
                </a:cubicBezTo>
                <a:cubicBezTo>
                  <a:pt x="37" y="67"/>
                  <a:pt x="37" y="67"/>
                  <a:pt x="37" y="67"/>
                </a:cubicBezTo>
                <a:close/>
                <a:moveTo>
                  <a:pt x="42" y="10"/>
                </a:move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33" y="20"/>
                  <a:pt x="33" y="20"/>
                  <a:pt x="33" y="20"/>
                </a:cubicBezTo>
                <a:cubicBezTo>
                  <a:pt x="32" y="20"/>
                  <a:pt x="31" y="20"/>
                  <a:pt x="30" y="20"/>
                </a:cubicBezTo>
                <a:cubicBezTo>
                  <a:pt x="30" y="19"/>
                  <a:pt x="30" y="18"/>
                  <a:pt x="30" y="17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4" y="9"/>
                  <a:pt x="31" y="7"/>
                  <a:pt x="28" y="6"/>
                </a:cubicBezTo>
                <a:cubicBezTo>
                  <a:pt x="25" y="5"/>
                  <a:pt x="22" y="5"/>
                  <a:pt x="19" y="6"/>
                </a:cubicBezTo>
                <a:cubicBezTo>
                  <a:pt x="16" y="7"/>
                  <a:pt x="14" y="9"/>
                  <a:pt x="12" y="11"/>
                </a:cubicBezTo>
                <a:cubicBezTo>
                  <a:pt x="10" y="13"/>
                  <a:pt x="8" y="15"/>
                  <a:pt x="7" y="18"/>
                </a:cubicBezTo>
                <a:cubicBezTo>
                  <a:pt x="6" y="21"/>
                  <a:pt x="6" y="23"/>
                  <a:pt x="7" y="26"/>
                </a:cubicBezTo>
                <a:cubicBezTo>
                  <a:pt x="8" y="29"/>
                  <a:pt x="9" y="32"/>
                  <a:pt x="12" y="34"/>
                </a:cubicBezTo>
                <a:cubicBezTo>
                  <a:pt x="39" y="61"/>
                  <a:pt x="39" y="61"/>
                  <a:pt x="39" y="61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2"/>
                  <a:pt x="70" y="29"/>
                  <a:pt x="70" y="26"/>
                </a:cubicBezTo>
                <a:cubicBezTo>
                  <a:pt x="71" y="23"/>
                  <a:pt x="71" y="21"/>
                  <a:pt x="70" y="18"/>
                </a:cubicBezTo>
                <a:cubicBezTo>
                  <a:pt x="70" y="18"/>
                  <a:pt x="70" y="18"/>
                  <a:pt x="70" y="18"/>
                </a:cubicBezTo>
                <a:cubicBezTo>
                  <a:pt x="69" y="15"/>
                  <a:pt x="68" y="13"/>
                  <a:pt x="66" y="11"/>
                </a:cubicBezTo>
                <a:cubicBezTo>
                  <a:pt x="64" y="9"/>
                  <a:pt x="61" y="7"/>
                  <a:pt x="58" y="6"/>
                </a:cubicBezTo>
                <a:cubicBezTo>
                  <a:pt x="55" y="5"/>
                  <a:pt x="52" y="5"/>
                  <a:pt x="50" y="6"/>
                </a:cubicBezTo>
                <a:cubicBezTo>
                  <a:pt x="47" y="7"/>
                  <a:pt x="44" y="8"/>
                  <a:pt x="42" y="10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9" name="Freeform 15"/>
          <p:cNvSpPr>
            <a:spLocks noEditPoints="1"/>
          </p:cNvSpPr>
          <p:nvPr/>
        </p:nvSpPr>
        <p:spPr bwMode="auto">
          <a:xfrm>
            <a:off x="3230563" y="3698875"/>
            <a:ext cx="238125" cy="242888"/>
          </a:xfrm>
          <a:custGeom>
            <a:avLst/>
            <a:gdLst>
              <a:gd name="T0" fmla="*/ 47 w 75"/>
              <a:gd name="T1" fmla="*/ 0 h 76"/>
              <a:gd name="T2" fmla="*/ 48 w 75"/>
              <a:gd name="T3" fmla="*/ 0 h 76"/>
              <a:gd name="T4" fmla="*/ 54 w 75"/>
              <a:gd name="T5" fmla="*/ 3 h 76"/>
              <a:gd name="T6" fmla="*/ 51 w 75"/>
              <a:gd name="T7" fmla="*/ 6 h 76"/>
              <a:gd name="T8" fmla="*/ 73 w 75"/>
              <a:gd name="T9" fmla="*/ 68 h 76"/>
              <a:gd name="T10" fmla="*/ 68 w 75"/>
              <a:gd name="T11" fmla="*/ 76 h 76"/>
              <a:gd name="T12" fmla="*/ 6 w 75"/>
              <a:gd name="T13" fmla="*/ 76 h 76"/>
              <a:gd name="T14" fmla="*/ 2 w 75"/>
              <a:gd name="T15" fmla="*/ 68 h 76"/>
              <a:gd name="T16" fmla="*/ 24 w 75"/>
              <a:gd name="T17" fmla="*/ 6 h 76"/>
              <a:gd name="T18" fmla="*/ 20 w 75"/>
              <a:gd name="T19" fmla="*/ 3 h 76"/>
              <a:gd name="T20" fmla="*/ 27 w 75"/>
              <a:gd name="T21" fmla="*/ 0 h 76"/>
              <a:gd name="T22" fmla="*/ 27 w 75"/>
              <a:gd name="T23" fmla="*/ 0 h 76"/>
              <a:gd name="T24" fmla="*/ 19 w 75"/>
              <a:gd name="T25" fmla="*/ 61 h 76"/>
              <a:gd name="T26" fmla="*/ 21 w 75"/>
              <a:gd name="T27" fmla="*/ 63 h 76"/>
              <a:gd name="T28" fmla="*/ 17 w 75"/>
              <a:gd name="T29" fmla="*/ 63 h 76"/>
              <a:gd name="T30" fmla="*/ 28 w 75"/>
              <a:gd name="T31" fmla="*/ 56 h 76"/>
              <a:gd name="T32" fmla="*/ 30 w 75"/>
              <a:gd name="T33" fmla="*/ 58 h 76"/>
              <a:gd name="T34" fmla="*/ 26 w 75"/>
              <a:gd name="T35" fmla="*/ 58 h 76"/>
              <a:gd name="T36" fmla="*/ 26 w 75"/>
              <a:gd name="T37" fmla="*/ 45 h 76"/>
              <a:gd name="T38" fmla="*/ 27 w 75"/>
              <a:gd name="T39" fmla="*/ 46 h 76"/>
              <a:gd name="T40" fmla="*/ 24 w 75"/>
              <a:gd name="T41" fmla="*/ 46 h 76"/>
              <a:gd name="T42" fmla="*/ 26 w 75"/>
              <a:gd name="T43" fmla="*/ 62 h 76"/>
              <a:gd name="T44" fmla="*/ 29 w 75"/>
              <a:gd name="T45" fmla="*/ 65 h 76"/>
              <a:gd name="T46" fmla="*/ 23 w 75"/>
              <a:gd name="T47" fmla="*/ 65 h 76"/>
              <a:gd name="T48" fmla="*/ 22 w 75"/>
              <a:gd name="T49" fmla="*/ 51 h 76"/>
              <a:gd name="T50" fmla="*/ 25 w 75"/>
              <a:gd name="T51" fmla="*/ 54 h 76"/>
              <a:gd name="T52" fmla="*/ 19 w 75"/>
              <a:gd name="T53" fmla="*/ 54 h 76"/>
              <a:gd name="T54" fmla="*/ 26 w 75"/>
              <a:gd name="T55" fmla="*/ 38 h 76"/>
              <a:gd name="T56" fmla="*/ 49 w 75"/>
              <a:gd name="T57" fmla="*/ 38 h 76"/>
              <a:gd name="T58" fmla="*/ 45 w 75"/>
              <a:gd name="T59" fmla="*/ 30 h 76"/>
              <a:gd name="T60" fmla="*/ 30 w 75"/>
              <a:gd name="T61" fmla="*/ 6 h 76"/>
              <a:gd name="T62" fmla="*/ 30 w 75"/>
              <a:gd name="T63" fmla="*/ 30 h 76"/>
              <a:gd name="T64" fmla="*/ 26 w 75"/>
              <a:gd name="T65" fmla="*/ 38 h 76"/>
              <a:gd name="T66" fmla="*/ 51 w 75"/>
              <a:gd name="T67" fmla="*/ 41 h 76"/>
              <a:gd name="T68" fmla="*/ 7 w 75"/>
              <a:gd name="T69" fmla="*/ 70 h 76"/>
              <a:gd name="T70" fmla="*/ 51 w 75"/>
              <a:gd name="T71" fmla="*/ 41 h 76"/>
              <a:gd name="T72" fmla="*/ 34 w 75"/>
              <a:gd name="T73" fmla="*/ 64 h 76"/>
              <a:gd name="T74" fmla="*/ 34 w 75"/>
              <a:gd name="T75" fmla="*/ 61 h 76"/>
              <a:gd name="T76" fmla="*/ 42 w 75"/>
              <a:gd name="T77" fmla="*/ 63 h 76"/>
              <a:gd name="T78" fmla="*/ 34 w 75"/>
              <a:gd name="T79" fmla="*/ 64 h 76"/>
              <a:gd name="T80" fmla="*/ 36 w 75"/>
              <a:gd name="T81" fmla="*/ 55 h 76"/>
              <a:gd name="T82" fmla="*/ 36 w 75"/>
              <a:gd name="T83" fmla="*/ 52 h 76"/>
              <a:gd name="T84" fmla="*/ 40 w 75"/>
              <a:gd name="T85" fmla="*/ 53 h 76"/>
              <a:gd name="T86" fmla="*/ 36 w 75"/>
              <a:gd name="T87" fmla="*/ 55 h 76"/>
              <a:gd name="T88" fmla="*/ 36 w 75"/>
              <a:gd name="T89" fmla="*/ 36 h 76"/>
              <a:gd name="T90" fmla="*/ 36 w 75"/>
              <a:gd name="T91" fmla="*/ 33 h 76"/>
              <a:gd name="T92" fmla="*/ 40 w 75"/>
              <a:gd name="T93" fmla="*/ 35 h 76"/>
              <a:gd name="T94" fmla="*/ 36 w 75"/>
              <a:gd name="T95" fmla="*/ 36 h 76"/>
              <a:gd name="T96" fmla="*/ 34 w 75"/>
              <a:gd name="T97" fmla="*/ 46 h 76"/>
              <a:gd name="T98" fmla="*/ 34 w 75"/>
              <a:gd name="T99" fmla="*/ 42 h 76"/>
              <a:gd name="T100" fmla="*/ 42 w 75"/>
              <a:gd name="T101" fmla="*/ 44 h 76"/>
              <a:gd name="T102" fmla="*/ 34 w 75"/>
              <a:gd name="T103" fmla="*/ 46 h 76"/>
              <a:gd name="T104" fmla="*/ 34 w 75"/>
              <a:gd name="T105" fmla="*/ 27 h 76"/>
              <a:gd name="T106" fmla="*/ 34 w 75"/>
              <a:gd name="T107" fmla="*/ 24 h 76"/>
              <a:gd name="T108" fmla="*/ 42 w 75"/>
              <a:gd name="T109" fmla="*/ 25 h 76"/>
              <a:gd name="T110" fmla="*/ 34 w 75"/>
              <a:gd name="T111" fmla="*/ 2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5" h="76">
                <a:moveTo>
                  <a:pt x="28" y="0"/>
                </a:move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4" y="1"/>
                  <a:pt x="54" y="3"/>
                </a:cubicBezTo>
                <a:cubicBezTo>
                  <a:pt x="54" y="4"/>
                  <a:pt x="53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29"/>
                  <a:pt x="51" y="29"/>
                  <a:pt x="51" y="29"/>
                </a:cubicBezTo>
                <a:cubicBezTo>
                  <a:pt x="73" y="68"/>
                  <a:pt x="73" y="68"/>
                  <a:pt x="73" y="68"/>
                </a:cubicBezTo>
                <a:cubicBezTo>
                  <a:pt x="75" y="72"/>
                  <a:pt x="72" y="76"/>
                  <a:pt x="68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2" y="76"/>
                  <a:pt x="0" y="72"/>
                  <a:pt x="2" y="68"/>
                </a:cubicBezTo>
                <a:cubicBezTo>
                  <a:pt x="2" y="68"/>
                  <a:pt x="2" y="68"/>
                  <a:pt x="2" y="68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6"/>
                  <a:pt x="20" y="4"/>
                  <a:pt x="20" y="3"/>
                </a:cubicBezTo>
                <a:cubicBezTo>
                  <a:pt x="20" y="1"/>
                  <a:pt x="22" y="0"/>
                  <a:pt x="23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0"/>
                </a:cubicBezTo>
                <a:close/>
                <a:moveTo>
                  <a:pt x="19" y="61"/>
                </a:moveTo>
                <a:cubicBezTo>
                  <a:pt x="19" y="61"/>
                  <a:pt x="19" y="61"/>
                  <a:pt x="19" y="61"/>
                </a:cubicBezTo>
                <a:cubicBezTo>
                  <a:pt x="20" y="61"/>
                  <a:pt x="21" y="62"/>
                  <a:pt x="21" y="63"/>
                </a:cubicBezTo>
                <a:cubicBezTo>
                  <a:pt x="21" y="64"/>
                  <a:pt x="20" y="65"/>
                  <a:pt x="19" y="65"/>
                </a:cubicBezTo>
                <a:cubicBezTo>
                  <a:pt x="18" y="65"/>
                  <a:pt x="17" y="64"/>
                  <a:pt x="17" y="63"/>
                </a:cubicBezTo>
                <a:cubicBezTo>
                  <a:pt x="17" y="62"/>
                  <a:pt x="18" y="61"/>
                  <a:pt x="19" y="61"/>
                </a:cubicBezTo>
                <a:close/>
                <a:moveTo>
                  <a:pt x="28" y="56"/>
                </a:moveTo>
                <a:cubicBezTo>
                  <a:pt x="28" y="56"/>
                  <a:pt x="28" y="56"/>
                  <a:pt x="28" y="56"/>
                </a:cubicBezTo>
                <a:cubicBezTo>
                  <a:pt x="29" y="56"/>
                  <a:pt x="30" y="57"/>
                  <a:pt x="30" y="58"/>
                </a:cubicBezTo>
                <a:cubicBezTo>
                  <a:pt x="30" y="59"/>
                  <a:pt x="29" y="60"/>
                  <a:pt x="28" y="60"/>
                </a:cubicBezTo>
                <a:cubicBezTo>
                  <a:pt x="27" y="60"/>
                  <a:pt x="26" y="59"/>
                  <a:pt x="26" y="58"/>
                </a:cubicBezTo>
                <a:cubicBezTo>
                  <a:pt x="26" y="57"/>
                  <a:pt x="27" y="56"/>
                  <a:pt x="28" y="56"/>
                </a:cubicBezTo>
                <a:close/>
                <a:moveTo>
                  <a:pt x="26" y="45"/>
                </a:move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7" y="45"/>
                  <a:pt x="27" y="46"/>
                </a:cubicBezTo>
                <a:cubicBezTo>
                  <a:pt x="27" y="47"/>
                  <a:pt x="26" y="48"/>
                  <a:pt x="26" y="48"/>
                </a:cubicBezTo>
                <a:cubicBezTo>
                  <a:pt x="25" y="48"/>
                  <a:pt x="24" y="47"/>
                  <a:pt x="24" y="46"/>
                </a:cubicBezTo>
                <a:cubicBezTo>
                  <a:pt x="24" y="45"/>
                  <a:pt x="25" y="45"/>
                  <a:pt x="26" y="45"/>
                </a:cubicBezTo>
                <a:close/>
                <a:moveTo>
                  <a:pt x="26" y="62"/>
                </a:moveTo>
                <a:cubicBezTo>
                  <a:pt x="26" y="62"/>
                  <a:pt x="26" y="62"/>
                  <a:pt x="26" y="62"/>
                </a:cubicBezTo>
                <a:cubicBezTo>
                  <a:pt x="28" y="62"/>
                  <a:pt x="29" y="64"/>
                  <a:pt x="29" y="65"/>
                </a:cubicBezTo>
                <a:cubicBezTo>
                  <a:pt x="29" y="67"/>
                  <a:pt x="28" y="68"/>
                  <a:pt x="26" y="68"/>
                </a:cubicBezTo>
                <a:cubicBezTo>
                  <a:pt x="24" y="68"/>
                  <a:pt x="23" y="67"/>
                  <a:pt x="23" y="65"/>
                </a:cubicBezTo>
                <a:cubicBezTo>
                  <a:pt x="23" y="64"/>
                  <a:pt x="24" y="62"/>
                  <a:pt x="26" y="62"/>
                </a:cubicBezTo>
                <a:close/>
                <a:moveTo>
                  <a:pt x="22" y="51"/>
                </a:moveTo>
                <a:cubicBezTo>
                  <a:pt x="22" y="51"/>
                  <a:pt x="22" y="51"/>
                  <a:pt x="22" y="51"/>
                </a:cubicBezTo>
                <a:cubicBezTo>
                  <a:pt x="24" y="51"/>
                  <a:pt x="25" y="52"/>
                  <a:pt x="25" y="54"/>
                </a:cubicBezTo>
                <a:cubicBezTo>
                  <a:pt x="25" y="56"/>
                  <a:pt x="24" y="57"/>
                  <a:pt x="22" y="57"/>
                </a:cubicBezTo>
                <a:cubicBezTo>
                  <a:pt x="21" y="57"/>
                  <a:pt x="19" y="56"/>
                  <a:pt x="19" y="54"/>
                </a:cubicBezTo>
                <a:cubicBezTo>
                  <a:pt x="19" y="52"/>
                  <a:pt x="21" y="51"/>
                  <a:pt x="22" y="51"/>
                </a:cubicBezTo>
                <a:close/>
                <a:moveTo>
                  <a:pt x="26" y="38"/>
                </a:moveTo>
                <a:cubicBezTo>
                  <a:pt x="26" y="38"/>
                  <a:pt x="26" y="38"/>
                  <a:pt x="26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1"/>
                  <a:pt x="45" y="31"/>
                  <a:pt x="45" y="30"/>
                </a:cubicBezTo>
                <a:cubicBezTo>
                  <a:pt x="45" y="6"/>
                  <a:pt x="45" y="6"/>
                  <a:pt x="45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1"/>
                  <a:pt x="29" y="31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51" y="41"/>
                </a:moveTo>
                <a:cubicBezTo>
                  <a:pt x="51" y="41"/>
                  <a:pt x="51" y="41"/>
                  <a:pt x="51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7" y="70"/>
                  <a:pt x="7" y="70"/>
                  <a:pt x="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51" y="41"/>
                  <a:pt x="51" y="41"/>
                  <a:pt x="51" y="41"/>
                </a:cubicBezTo>
                <a:close/>
                <a:moveTo>
                  <a:pt x="34" y="64"/>
                </a:moveTo>
                <a:cubicBezTo>
                  <a:pt x="34" y="64"/>
                  <a:pt x="34" y="64"/>
                  <a:pt x="34" y="64"/>
                </a:cubicBezTo>
                <a:cubicBezTo>
                  <a:pt x="33" y="64"/>
                  <a:pt x="32" y="64"/>
                  <a:pt x="32" y="63"/>
                </a:cubicBezTo>
                <a:cubicBezTo>
                  <a:pt x="32" y="62"/>
                  <a:pt x="33" y="61"/>
                  <a:pt x="34" y="61"/>
                </a:cubicBezTo>
                <a:cubicBezTo>
                  <a:pt x="40" y="61"/>
                  <a:pt x="40" y="61"/>
                  <a:pt x="40" y="61"/>
                </a:cubicBezTo>
                <a:cubicBezTo>
                  <a:pt x="41" y="61"/>
                  <a:pt x="42" y="62"/>
                  <a:pt x="42" y="63"/>
                </a:cubicBezTo>
                <a:cubicBezTo>
                  <a:pt x="42" y="64"/>
                  <a:pt x="41" y="64"/>
                  <a:pt x="40" y="64"/>
                </a:cubicBezTo>
                <a:cubicBezTo>
                  <a:pt x="34" y="64"/>
                  <a:pt x="34" y="64"/>
                  <a:pt x="34" y="64"/>
                </a:cubicBezTo>
                <a:close/>
                <a:moveTo>
                  <a:pt x="36" y="55"/>
                </a:moveTo>
                <a:cubicBezTo>
                  <a:pt x="36" y="55"/>
                  <a:pt x="36" y="55"/>
                  <a:pt x="36" y="55"/>
                </a:cubicBezTo>
                <a:cubicBezTo>
                  <a:pt x="35" y="55"/>
                  <a:pt x="34" y="54"/>
                  <a:pt x="34" y="53"/>
                </a:cubicBezTo>
                <a:cubicBezTo>
                  <a:pt x="34" y="52"/>
                  <a:pt x="35" y="52"/>
                  <a:pt x="36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40" y="52"/>
                  <a:pt x="40" y="52"/>
                  <a:pt x="40" y="53"/>
                </a:cubicBezTo>
                <a:cubicBezTo>
                  <a:pt x="40" y="54"/>
                  <a:pt x="40" y="55"/>
                  <a:pt x="39" y="55"/>
                </a:cubicBezTo>
                <a:cubicBezTo>
                  <a:pt x="36" y="55"/>
                  <a:pt x="36" y="55"/>
                  <a:pt x="36" y="55"/>
                </a:cubicBezTo>
                <a:close/>
                <a:moveTo>
                  <a:pt x="36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35" y="36"/>
                  <a:pt x="34" y="36"/>
                  <a:pt x="34" y="35"/>
                </a:cubicBezTo>
                <a:cubicBezTo>
                  <a:pt x="34" y="34"/>
                  <a:pt x="35" y="33"/>
                  <a:pt x="36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0" y="33"/>
                  <a:pt x="40" y="34"/>
                  <a:pt x="40" y="35"/>
                </a:cubicBezTo>
                <a:cubicBezTo>
                  <a:pt x="40" y="36"/>
                  <a:pt x="40" y="36"/>
                  <a:pt x="39" y="36"/>
                </a:cubicBezTo>
                <a:cubicBezTo>
                  <a:pt x="36" y="36"/>
                  <a:pt x="36" y="36"/>
                  <a:pt x="36" y="36"/>
                </a:cubicBezTo>
                <a:close/>
                <a:moveTo>
                  <a:pt x="34" y="46"/>
                </a:move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2" y="45"/>
                  <a:pt x="32" y="44"/>
                </a:cubicBezTo>
                <a:cubicBezTo>
                  <a:pt x="32" y="43"/>
                  <a:pt x="33" y="42"/>
                  <a:pt x="34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1" y="42"/>
                  <a:pt x="42" y="43"/>
                  <a:pt x="42" y="44"/>
                </a:cubicBezTo>
                <a:cubicBezTo>
                  <a:pt x="42" y="45"/>
                  <a:pt x="41" y="46"/>
                  <a:pt x="40" y="46"/>
                </a:cubicBezTo>
                <a:cubicBezTo>
                  <a:pt x="34" y="46"/>
                  <a:pt x="34" y="46"/>
                  <a:pt x="34" y="46"/>
                </a:cubicBezTo>
                <a:close/>
                <a:moveTo>
                  <a:pt x="34" y="27"/>
                </a:moveTo>
                <a:cubicBezTo>
                  <a:pt x="34" y="27"/>
                  <a:pt x="34" y="27"/>
                  <a:pt x="34" y="27"/>
                </a:cubicBezTo>
                <a:cubicBezTo>
                  <a:pt x="33" y="27"/>
                  <a:pt x="32" y="26"/>
                  <a:pt x="32" y="25"/>
                </a:cubicBezTo>
                <a:cubicBezTo>
                  <a:pt x="32" y="24"/>
                  <a:pt x="33" y="24"/>
                  <a:pt x="34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1" y="24"/>
                  <a:pt x="42" y="24"/>
                  <a:pt x="42" y="25"/>
                </a:cubicBezTo>
                <a:cubicBezTo>
                  <a:pt x="42" y="26"/>
                  <a:pt x="41" y="27"/>
                  <a:pt x="40" y="27"/>
                </a:cubicBezTo>
                <a:cubicBezTo>
                  <a:pt x="34" y="27"/>
                  <a:pt x="34" y="27"/>
                  <a:pt x="34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0" name="Freeform 16"/>
          <p:cNvSpPr>
            <a:spLocks noEditPoints="1"/>
          </p:cNvSpPr>
          <p:nvPr/>
        </p:nvSpPr>
        <p:spPr bwMode="auto">
          <a:xfrm>
            <a:off x="1282700" y="1820863"/>
            <a:ext cx="246063" cy="246062"/>
          </a:xfrm>
          <a:custGeom>
            <a:avLst/>
            <a:gdLst>
              <a:gd name="T0" fmla="*/ 64 w 77"/>
              <a:gd name="T1" fmla="*/ 63 h 77"/>
              <a:gd name="T2" fmla="*/ 51 w 77"/>
              <a:gd name="T3" fmla="*/ 52 h 77"/>
              <a:gd name="T4" fmla="*/ 54 w 77"/>
              <a:gd name="T5" fmla="*/ 50 h 77"/>
              <a:gd name="T6" fmla="*/ 60 w 77"/>
              <a:gd name="T7" fmla="*/ 0 h 77"/>
              <a:gd name="T8" fmla="*/ 63 w 77"/>
              <a:gd name="T9" fmla="*/ 0 h 77"/>
              <a:gd name="T10" fmla="*/ 68 w 77"/>
              <a:gd name="T11" fmla="*/ 5 h 77"/>
              <a:gd name="T12" fmla="*/ 67 w 77"/>
              <a:gd name="T13" fmla="*/ 6 h 77"/>
              <a:gd name="T14" fmla="*/ 61 w 77"/>
              <a:gd name="T15" fmla="*/ 14 h 77"/>
              <a:gd name="T16" fmla="*/ 63 w 77"/>
              <a:gd name="T17" fmla="*/ 16 h 77"/>
              <a:gd name="T18" fmla="*/ 71 w 77"/>
              <a:gd name="T19" fmla="*/ 9 h 77"/>
              <a:gd name="T20" fmla="*/ 75 w 77"/>
              <a:gd name="T21" fmla="*/ 11 h 77"/>
              <a:gd name="T22" fmla="*/ 76 w 77"/>
              <a:gd name="T23" fmla="*/ 14 h 77"/>
              <a:gd name="T24" fmla="*/ 77 w 77"/>
              <a:gd name="T25" fmla="*/ 17 h 77"/>
              <a:gd name="T26" fmla="*/ 60 w 77"/>
              <a:gd name="T27" fmla="*/ 34 h 77"/>
              <a:gd name="T28" fmla="*/ 55 w 77"/>
              <a:gd name="T29" fmla="*/ 37 h 77"/>
              <a:gd name="T30" fmla="*/ 73 w 77"/>
              <a:gd name="T31" fmla="*/ 55 h 77"/>
              <a:gd name="T32" fmla="*/ 73 w 77"/>
              <a:gd name="T33" fmla="*/ 72 h 77"/>
              <a:gd name="T34" fmla="*/ 73 w 77"/>
              <a:gd name="T35" fmla="*/ 72 h 77"/>
              <a:gd name="T36" fmla="*/ 56 w 77"/>
              <a:gd name="T37" fmla="*/ 72 h 77"/>
              <a:gd name="T38" fmla="*/ 20 w 77"/>
              <a:gd name="T39" fmla="*/ 73 h 77"/>
              <a:gd name="T40" fmla="*/ 4 w 77"/>
              <a:gd name="T41" fmla="*/ 72 h 77"/>
              <a:gd name="T42" fmla="*/ 2 w 77"/>
              <a:gd name="T43" fmla="*/ 69 h 77"/>
              <a:gd name="T44" fmla="*/ 4 w 77"/>
              <a:gd name="T45" fmla="*/ 56 h 77"/>
              <a:gd name="T46" fmla="*/ 17 w 77"/>
              <a:gd name="T47" fmla="*/ 29 h 77"/>
              <a:gd name="T48" fmla="*/ 9 w 77"/>
              <a:gd name="T49" fmla="*/ 25 h 77"/>
              <a:gd name="T50" fmla="*/ 3 w 77"/>
              <a:gd name="T51" fmla="*/ 7 h 77"/>
              <a:gd name="T52" fmla="*/ 8 w 77"/>
              <a:gd name="T53" fmla="*/ 2 h 77"/>
              <a:gd name="T54" fmla="*/ 26 w 77"/>
              <a:gd name="T55" fmla="*/ 7 h 77"/>
              <a:gd name="T56" fmla="*/ 30 w 77"/>
              <a:gd name="T57" fmla="*/ 16 h 77"/>
              <a:gd name="T58" fmla="*/ 43 w 77"/>
              <a:gd name="T59" fmla="*/ 18 h 77"/>
              <a:gd name="T60" fmla="*/ 43 w 77"/>
              <a:gd name="T61" fmla="*/ 17 h 77"/>
              <a:gd name="T62" fmla="*/ 48 w 77"/>
              <a:gd name="T63" fmla="*/ 5 h 77"/>
              <a:gd name="T64" fmla="*/ 51 w 77"/>
              <a:gd name="T65" fmla="*/ 41 h 77"/>
              <a:gd name="T66" fmla="*/ 42 w 77"/>
              <a:gd name="T67" fmla="*/ 50 h 77"/>
              <a:gd name="T68" fmla="*/ 65 w 77"/>
              <a:gd name="T69" fmla="*/ 70 h 77"/>
              <a:gd name="T70" fmla="*/ 69 w 77"/>
              <a:gd name="T71" fmla="*/ 68 h 77"/>
              <a:gd name="T72" fmla="*/ 69 w 77"/>
              <a:gd name="T73" fmla="*/ 59 h 77"/>
              <a:gd name="T74" fmla="*/ 51 w 77"/>
              <a:gd name="T75" fmla="*/ 41 h 77"/>
              <a:gd name="T76" fmla="*/ 28 w 77"/>
              <a:gd name="T77" fmla="*/ 32 h 77"/>
              <a:gd name="T78" fmla="*/ 25 w 77"/>
              <a:gd name="T79" fmla="*/ 20 h 77"/>
              <a:gd name="T80" fmla="*/ 23 w 77"/>
              <a:gd name="T81" fmla="*/ 12 h 77"/>
              <a:gd name="T82" fmla="*/ 9 w 77"/>
              <a:gd name="T83" fmla="*/ 8 h 77"/>
              <a:gd name="T84" fmla="*/ 13 w 77"/>
              <a:gd name="T85" fmla="*/ 22 h 77"/>
              <a:gd name="T86" fmla="*/ 21 w 77"/>
              <a:gd name="T87" fmla="*/ 24 h 77"/>
              <a:gd name="T88" fmla="*/ 59 w 77"/>
              <a:gd name="T89" fmla="*/ 6 h 77"/>
              <a:gd name="T90" fmla="*/ 52 w 77"/>
              <a:gd name="T91" fmla="*/ 9 h 77"/>
              <a:gd name="T92" fmla="*/ 48 w 77"/>
              <a:gd name="T93" fmla="*/ 17 h 77"/>
              <a:gd name="T94" fmla="*/ 48 w 77"/>
              <a:gd name="T95" fmla="*/ 18 h 77"/>
              <a:gd name="T96" fmla="*/ 48 w 77"/>
              <a:gd name="T97" fmla="*/ 19 h 77"/>
              <a:gd name="T98" fmla="*/ 8 w 77"/>
              <a:gd name="T99" fmla="*/ 61 h 77"/>
              <a:gd name="T100" fmla="*/ 7 w 77"/>
              <a:gd name="T101" fmla="*/ 66 h 77"/>
              <a:gd name="T102" fmla="*/ 10 w 77"/>
              <a:gd name="T103" fmla="*/ 70 h 77"/>
              <a:gd name="T104" fmla="*/ 36 w 77"/>
              <a:gd name="T105" fmla="*/ 48 h 77"/>
              <a:gd name="T106" fmla="*/ 49 w 77"/>
              <a:gd name="T107" fmla="*/ 35 h 77"/>
              <a:gd name="T108" fmla="*/ 55 w 77"/>
              <a:gd name="T109" fmla="*/ 29 h 77"/>
              <a:gd name="T110" fmla="*/ 58 w 77"/>
              <a:gd name="T111" fmla="*/ 28 h 77"/>
              <a:gd name="T112" fmla="*/ 60 w 77"/>
              <a:gd name="T113" fmla="*/ 28 h 77"/>
              <a:gd name="T114" fmla="*/ 68 w 77"/>
              <a:gd name="T115" fmla="*/ 25 h 77"/>
              <a:gd name="T116" fmla="*/ 67 w 77"/>
              <a:gd name="T117" fmla="*/ 21 h 77"/>
              <a:gd name="T118" fmla="*/ 61 w 77"/>
              <a:gd name="T119" fmla="*/ 21 h 77"/>
              <a:gd name="T120" fmla="*/ 56 w 77"/>
              <a:gd name="T121" fmla="*/ 18 h 77"/>
              <a:gd name="T122" fmla="*/ 54 w 77"/>
              <a:gd name="T123" fmla="*/ 13 h 77"/>
              <a:gd name="T124" fmla="*/ 59 w 77"/>
              <a:gd name="T125" fmla="*/ 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7" h="77">
                <a:moveTo>
                  <a:pt x="64" y="60"/>
                </a:moveTo>
                <a:cubicBezTo>
                  <a:pt x="65" y="61"/>
                  <a:pt x="65" y="62"/>
                  <a:pt x="64" y="63"/>
                </a:cubicBezTo>
                <a:cubicBezTo>
                  <a:pt x="64" y="64"/>
                  <a:pt x="63" y="64"/>
                  <a:pt x="62" y="63"/>
                </a:cubicBezTo>
                <a:cubicBezTo>
                  <a:pt x="51" y="52"/>
                  <a:pt x="51" y="52"/>
                  <a:pt x="51" y="52"/>
                </a:cubicBezTo>
                <a:cubicBezTo>
                  <a:pt x="50" y="51"/>
                  <a:pt x="50" y="50"/>
                  <a:pt x="51" y="50"/>
                </a:cubicBezTo>
                <a:cubicBezTo>
                  <a:pt x="52" y="49"/>
                  <a:pt x="53" y="49"/>
                  <a:pt x="54" y="50"/>
                </a:cubicBezTo>
                <a:cubicBezTo>
                  <a:pt x="64" y="60"/>
                  <a:pt x="64" y="60"/>
                  <a:pt x="64" y="60"/>
                </a:cubicBezTo>
                <a:close/>
                <a:moveTo>
                  <a:pt x="60" y="0"/>
                </a:move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0"/>
                </a:cubicBezTo>
                <a:cubicBezTo>
                  <a:pt x="64" y="0"/>
                  <a:pt x="65" y="1"/>
                  <a:pt x="66" y="1"/>
                </a:cubicBezTo>
                <a:cubicBezTo>
                  <a:pt x="68" y="2"/>
                  <a:pt x="68" y="4"/>
                  <a:pt x="68" y="5"/>
                </a:cubicBezTo>
                <a:cubicBezTo>
                  <a:pt x="68" y="5"/>
                  <a:pt x="67" y="6"/>
                  <a:pt x="67" y="6"/>
                </a:cubicBezTo>
                <a:cubicBezTo>
                  <a:pt x="67" y="6"/>
                  <a:pt x="67" y="6"/>
                  <a:pt x="67" y="6"/>
                </a:cubicBezTo>
                <a:cubicBezTo>
                  <a:pt x="65" y="8"/>
                  <a:pt x="63" y="10"/>
                  <a:pt x="61" y="13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5"/>
                  <a:pt x="61" y="15"/>
                  <a:pt x="61" y="15"/>
                </a:cubicBezTo>
                <a:cubicBezTo>
                  <a:pt x="63" y="16"/>
                  <a:pt x="63" y="16"/>
                  <a:pt x="63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6" y="14"/>
                  <a:pt x="68" y="12"/>
                  <a:pt x="71" y="9"/>
                </a:cubicBezTo>
                <a:cubicBezTo>
                  <a:pt x="72" y="8"/>
                  <a:pt x="74" y="8"/>
                  <a:pt x="75" y="9"/>
                </a:cubicBezTo>
                <a:cubicBezTo>
                  <a:pt x="75" y="10"/>
                  <a:pt x="75" y="10"/>
                  <a:pt x="75" y="11"/>
                </a:cubicBezTo>
                <a:cubicBezTo>
                  <a:pt x="76" y="12"/>
                  <a:pt x="76" y="13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7" y="15"/>
                  <a:pt x="77" y="16"/>
                  <a:pt x="77" y="17"/>
                </a:cubicBezTo>
                <a:cubicBezTo>
                  <a:pt x="77" y="22"/>
                  <a:pt x="75" y="26"/>
                  <a:pt x="72" y="29"/>
                </a:cubicBezTo>
                <a:cubicBezTo>
                  <a:pt x="69" y="32"/>
                  <a:pt x="64" y="34"/>
                  <a:pt x="60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5" y="37"/>
                  <a:pt x="55" y="37"/>
                  <a:pt x="55" y="37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6" y="58"/>
                  <a:pt x="77" y="61"/>
                  <a:pt x="77" y="64"/>
                </a:cubicBezTo>
                <a:cubicBezTo>
                  <a:pt x="77" y="67"/>
                  <a:pt x="76" y="70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1" y="74"/>
                  <a:pt x="68" y="76"/>
                  <a:pt x="65" y="76"/>
                </a:cubicBezTo>
                <a:cubicBezTo>
                  <a:pt x="62" y="76"/>
                  <a:pt x="58" y="74"/>
                  <a:pt x="56" y="72"/>
                </a:cubicBezTo>
                <a:cubicBezTo>
                  <a:pt x="38" y="54"/>
                  <a:pt x="38" y="54"/>
                  <a:pt x="38" y="54"/>
                </a:cubicBezTo>
                <a:cubicBezTo>
                  <a:pt x="20" y="73"/>
                  <a:pt x="20" y="73"/>
                  <a:pt x="20" y="73"/>
                </a:cubicBezTo>
                <a:cubicBezTo>
                  <a:pt x="16" y="76"/>
                  <a:pt x="12" y="77"/>
                  <a:pt x="8" y="75"/>
                </a:cubicBezTo>
                <a:cubicBezTo>
                  <a:pt x="7" y="74"/>
                  <a:pt x="5" y="74"/>
                  <a:pt x="4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3" y="71"/>
                  <a:pt x="2" y="70"/>
                  <a:pt x="2" y="69"/>
                </a:cubicBezTo>
                <a:cubicBezTo>
                  <a:pt x="0" y="65"/>
                  <a:pt x="0" y="60"/>
                  <a:pt x="4" y="57"/>
                </a:cubicBezTo>
                <a:cubicBezTo>
                  <a:pt x="4" y="56"/>
                  <a:pt x="4" y="56"/>
                  <a:pt x="4" y="56"/>
                </a:cubicBezTo>
                <a:cubicBezTo>
                  <a:pt x="24" y="36"/>
                  <a:pt x="24" y="36"/>
                  <a:pt x="24" y="36"/>
                </a:cubicBezTo>
                <a:cubicBezTo>
                  <a:pt x="17" y="29"/>
                  <a:pt x="17" y="29"/>
                  <a:pt x="17" y="29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9" y="26"/>
                  <a:pt x="9" y="25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8"/>
                  <a:pt x="3" y="7"/>
                </a:cubicBezTo>
                <a:cubicBezTo>
                  <a:pt x="5" y="4"/>
                  <a:pt x="5" y="4"/>
                  <a:pt x="5" y="4"/>
                </a:cubicBezTo>
                <a:cubicBezTo>
                  <a:pt x="8" y="2"/>
                  <a:pt x="8" y="2"/>
                  <a:pt x="8" y="2"/>
                </a:cubicBezTo>
                <a:cubicBezTo>
                  <a:pt x="9" y="1"/>
                  <a:pt x="10" y="1"/>
                  <a:pt x="11" y="1"/>
                </a:cubicBezTo>
                <a:cubicBezTo>
                  <a:pt x="26" y="7"/>
                  <a:pt x="26" y="7"/>
                  <a:pt x="26" y="7"/>
                </a:cubicBezTo>
                <a:cubicBezTo>
                  <a:pt x="27" y="8"/>
                  <a:pt x="28" y="8"/>
                  <a:pt x="28" y="9"/>
                </a:cubicBezTo>
                <a:cubicBezTo>
                  <a:pt x="30" y="16"/>
                  <a:pt x="30" y="16"/>
                  <a:pt x="30" y="16"/>
                </a:cubicBezTo>
                <a:cubicBezTo>
                  <a:pt x="37" y="23"/>
                  <a:pt x="37" y="23"/>
                  <a:pt x="37" y="23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8"/>
                  <a:pt x="42" y="17"/>
                  <a:pt x="42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2"/>
                  <a:pt x="44" y="8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51" y="2"/>
                  <a:pt x="55" y="0"/>
                  <a:pt x="60" y="0"/>
                </a:cubicBezTo>
                <a:close/>
                <a:moveTo>
                  <a:pt x="51" y="41"/>
                </a:moveTo>
                <a:cubicBezTo>
                  <a:pt x="51" y="41"/>
                  <a:pt x="51" y="41"/>
                  <a:pt x="51" y="41"/>
                </a:cubicBezTo>
                <a:cubicBezTo>
                  <a:pt x="42" y="50"/>
                  <a:pt x="42" y="50"/>
                  <a:pt x="42" y="50"/>
                </a:cubicBezTo>
                <a:cubicBezTo>
                  <a:pt x="60" y="68"/>
                  <a:pt x="60" y="68"/>
                  <a:pt x="60" y="68"/>
                </a:cubicBezTo>
                <a:cubicBezTo>
                  <a:pt x="61" y="69"/>
                  <a:pt x="63" y="70"/>
                  <a:pt x="65" y="70"/>
                </a:cubicBezTo>
                <a:cubicBezTo>
                  <a:pt x="66" y="70"/>
                  <a:pt x="68" y="69"/>
                  <a:pt x="69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70" y="67"/>
                  <a:pt x="71" y="65"/>
                  <a:pt x="71" y="64"/>
                </a:cubicBezTo>
                <a:cubicBezTo>
                  <a:pt x="71" y="62"/>
                  <a:pt x="70" y="61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51" y="41"/>
                  <a:pt x="51" y="41"/>
                  <a:pt x="51" y="41"/>
                </a:cubicBezTo>
                <a:close/>
                <a:moveTo>
                  <a:pt x="28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33" y="28"/>
                  <a:pt x="33" y="28"/>
                  <a:pt x="33" y="28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19"/>
                  <a:pt x="24" y="19"/>
                  <a:pt x="24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11" y="7"/>
                  <a:pt x="11" y="7"/>
                  <a:pt x="11" y="7"/>
                </a:cubicBezTo>
                <a:cubicBezTo>
                  <a:pt x="9" y="8"/>
                  <a:pt x="9" y="8"/>
                  <a:pt x="9" y="8"/>
                </a:cubicBezTo>
                <a:cubicBezTo>
                  <a:pt x="8" y="10"/>
                  <a:pt x="8" y="10"/>
                  <a:pt x="8" y="10"/>
                </a:cubicBezTo>
                <a:cubicBezTo>
                  <a:pt x="13" y="22"/>
                  <a:pt x="13" y="22"/>
                  <a:pt x="13" y="22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4"/>
                  <a:pt x="20" y="24"/>
                  <a:pt x="21" y="24"/>
                </a:cubicBezTo>
                <a:cubicBezTo>
                  <a:pt x="28" y="32"/>
                  <a:pt x="28" y="32"/>
                  <a:pt x="28" y="32"/>
                </a:cubicBezTo>
                <a:close/>
                <a:moveTo>
                  <a:pt x="59" y="6"/>
                </a:moveTo>
                <a:cubicBezTo>
                  <a:pt x="59" y="6"/>
                  <a:pt x="59" y="6"/>
                  <a:pt x="59" y="6"/>
                </a:cubicBezTo>
                <a:cubicBezTo>
                  <a:pt x="56" y="6"/>
                  <a:pt x="54" y="7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0" y="11"/>
                  <a:pt x="48" y="14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8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ubicBezTo>
                  <a:pt x="49" y="19"/>
                  <a:pt x="48" y="20"/>
                  <a:pt x="48" y="2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6" y="62"/>
                  <a:pt x="6" y="65"/>
                  <a:pt x="7" y="66"/>
                </a:cubicBezTo>
                <a:cubicBezTo>
                  <a:pt x="7" y="67"/>
                  <a:pt x="8" y="68"/>
                  <a:pt x="8" y="68"/>
                </a:cubicBezTo>
                <a:cubicBezTo>
                  <a:pt x="9" y="69"/>
                  <a:pt x="10" y="69"/>
                  <a:pt x="10" y="70"/>
                </a:cubicBezTo>
                <a:cubicBezTo>
                  <a:pt x="12" y="70"/>
                  <a:pt x="14" y="70"/>
                  <a:pt x="16" y="6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6" y="28"/>
                  <a:pt x="57" y="28"/>
                  <a:pt x="58" y="28"/>
                </a:cubicBezTo>
                <a:cubicBezTo>
                  <a:pt x="58" y="28"/>
                  <a:pt x="58" y="28"/>
                  <a:pt x="59" y="28"/>
                </a:cubicBezTo>
                <a:cubicBezTo>
                  <a:pt x="59" y="28"/>
                  <a:pt x="59" y="28"/>
                  <a:pt x="60" y="28"/>
                </a:cubicBezTo>
                <a:cubicBezTo>
                  <a:pt x="63" y="28"/>
                  <a:pt x="66" y="27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9" y="23"/>
                  <a:pt x="71" y="20"/>
                  <a:pt x="71" y="17"/>
                </a:cubicBezTo>
                <a:cubicBezTo>
                  <a:pt x="70" y="19"/>
                  <a:pt x="68" y="20"/>
                  <a:pt x="67" y="21"/>
                </a:cubicBezTo>
                <a:cubicBezTo>
                  <a:pt x="66" y="22"/>
                  <a:pt x="65" y="22"/>
                  <a:pt x="64" y="22"/>
                </a:cubicBezTo>
                <a:cubicBezTo>
                  <a:pt x="61" y="21"/>
                  <a:pt x="61" y="21"/>
                  <a:pt x="61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7" y="20"/>
                  <a:pt x="56" y="20"/>
                  <a:pt x="56" y="18"/>
                </a:cubicBezTo>
                <a:cubicBezTo>
                  <a:pt x="55" y="15"/>
                  <a:pt x="55" y="15"/>
                  <a:pt x="55" y="15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2"/>
                  <a:pt x="54" y="10"/>
                  <a:pt x="55" y="10"/>
                </a:cubicBezTo>
                <a:cubicBezTo>
                  <a:pt x="57" y="8"/>
                  <a:pt x="58" y="7"/>
                  <a:pt x="59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1" name="Freeform 17"/>
          <p:cNvSpPr>
            <a:spLocks noEditPoints="1"/>
          </p:cNvSpPr>
          <p:nvPr/>
        </p:nvSpPr>
        <p:spPr bwMode="auto">
          <a:xfrm>
            <a:off x="5200650" y="1820863"/>
            <a:ext cx="238125" cy="246062"/>
          </a:xfrm>
          <a:custGeom>
            <a:avLst/>
            <a:gdLst>
              <a:gd name="T0" fmla="*/ 38 w 75"/>
              <a:gd name="T1" fmla="*/ 20 h 77"/>
              <a:gd name="T2" fmla="*/ 55 w 75"/>
              <a:gd name="T3" fmla="*/ 38 h 77"/>
              <a:gd name="T4" fmla="*/ 60 w 75"/>
              <a:gd name="T5" fmla="*/ 34 h 77"/>
              <a:gd name="T6" fmla="*/ 42 w 75"/>
              <a:gd name="T7" fmla="*/ 16 h 77"/>
              <a:gd name="T8" fmla="*/ 38 w 75"/>
              <a:gd name="T9" fmla="*/ 20 h 77"/>
              <a:gd name="T10" fmla="*/ 53 w 75"/>
              <a:gd name="T11" fmla="*/ 40 h 77"/>
              <a:gd name="T12" fmla="*/ 53 w 75"/>
              <a:gd name="T13" fmla="*/ 40 h 77"/>
              <a:gd name="T14" fmla="*/ 35 w 75"/>
              <a:gd name="T15" fmla="*/ 23 h 77"/>
              <a:gd name="T16" fmla="*/ 13 w 75"/>
              <a:gd name="T17" fmla="*/ 45 h 77"/>
              <a:gd name="T18" fmla="*/ 30 w 75"/>
              <a:gd name="T19" fmla="*/ 63 h 77"/>
              <a:gd name="T20" fmla="*/ 53 w 75"/>
              <a:gd name="T21" fmla="*/ 40 h 77"/>
              <a:gd name="T22" fmla="*/ 45 w 75"/>
              <a:gd name="T23" fmla="*/ 5 h 77"/>
              <a:gd name="T24" fmla="*/ 45 w 75"/>
              <a:gd name="T25" fmla="*/ 5 h 77"/>
              <a:gd name="T26" fmla="*/ 57 w 75"/>
              <a:gd name="T27" fmla="*/ 1 h 77"/>
              <a:gd name="T28" fmla="*/ 75 w 75"/>
              <a:gd name="T29" fmla="*/ 19 h 77"/>
              <a:gd name="T30" fmla="*/ 70 w 75"/>
              <a:gd name="T31" fmla="*/ 32 h 77"/>
              <a:gd name="T32" fmla="*/ 33 w 75"/>
              <a:gd name="T33" fmla="*/ 68 h 77"/>
              <a:gd name="T34" fmla="*/ 23 w 75"/>
              <a:gd name="T35" fmla="*/ 73 h 77"/>
              <a:gd name="T36" fmla="*/ 14 w 75"/>
              <a:gd name="T37" fmla="*/ 72 h 77"/>
              <a:gd name="T38" fmla="*/ 13 w 75"/>
              <a:gd name="T39" fmla="*/ 73 h 77"/>
              <a:gd name="T40" fmla="*/ 13 w 75"/>
              <a:gd name="T41" fmla="*/ 73 h 77"/>
              <a:gd name="T42" fmla="*/ 13 w 75"/>
              <a:gd name="T43" fmla="*/ 73 h 77"/>
              <a:gd name="T44" fmla="*/ 1 w 75"/>
              <a:gd name="T45" fmla="*/ 71 h 77"/>
              <a:gd name="T46" fmla="*/ 3 w 75"/>
              <a:gd name="T47" fmla="*/ 63 h 77"/>
              <a:gd name="T48" fmla="*/ 4 w 75"/>
              <a:gd name="T49" fmla="*/ 62 h 77"/>
              <a:gd name="T50" fmla="*/ 3 w 75"/>
              <a:gd name="T51" fmla="*/ 53 h 77"/>
              <a:gd name="T52" fmla="*/ 8 w 75"/>
              <a:gd name="T53" fmla="*/ 42 h 77"/>
              <a:gd name="T54" fmla="*/ 43 w 75"/>
              <a:gd name="T55" fmla="*/ 7 h 77"/>
              <a:gd name="T56" fmla="*/ 40 w 75"/>
              <a:gd name="T57" fmla="*/ 5 h 77"/>
              <a:gd name="T58" fmla="*/ 21 w 75"/>
              <a:gd name="T59" fmla="*/ 25 h 77"/>
              <a:gd name="T60" fmla="*/ 18 w 75"/>
              <a:gd name="T61" fmla="*/ 25 h 77"/>
              <a:gd name="T62" fmla="*/ 18 w 75"/>
              <a:gd name="T63" fmla="*/ 22 h 77"/>
              <a:gd name="T64" fmla="*/ 39 w 75"/>
              <a:gd name="T65" fmla="*/ 1 h 77"/>
              <a:gd name="T66" fmla="*/ 41 w 75"/>
              <a:gd name="T67" fmla="*/ 1 h 77"/>
              <a:gd name="T68" fmla="*/ 45 w 75"/>
              <a:gd name="T69" fmla="*/ 5 h 77"/>
              <a:gd name="T70" fmla="*/ 57 w 75"/>
              <a:gd name="T71" fmla="*/ 7 h 77"/>
              <a:gd name="T72" fmla="*/ 57 w 75"/>
              <a:gd name="T73" fmla="*/ 7 h 77"/>
              <a:gd name="T74" fmla="*/ 48 w 75"/>
              <a:gd name="T75" fmla="*/ 10 h 77"/>
              <a:gd name="T76" fmla="*/ 48 w 75"/>
              <a:gd name="T77" fmla="*/ 10 h 77"/>
              <a:gd name="T78" fmla="*/ 45 w 75"/>
              <a:gd name="T79" fmla="*/ 14 h 77"/>
              <a:gd name="T80" fmla="*/ 62 w 75"/>
              <a:gd name="T81" fmla="*/ 31 h 77"/>
              <a:gd name="T82" fmla="*/ 66 w 75"/>
              <a:gd name="T83" fmla="*/ 28 h 77"/>
              <a:gd name="T84" fmla="*/ 69 w 75"/>
              <a:gd name="T85" fmla="*/ 19 h 77"/>
              <a:gd name="T86" fmla="*/ 57 w 75"/>
              <a:gd name="T87" fmla="*/ 7 h 77"/>
              <a:gd name="T88" fmla="*/ 11 w 75"/>
              <a:gd name="T89" fmla="*/ 48 h 77"/>
              <a:gd name="T90" fmla="*/ 11 w 75"/>
              <a:gd name="T91" fmla="*/ 48 h 77"/>
              <a:gd name="T92" fmla="*/ 8 w 75"/>
              <a:gd name="T93" fmla="*/ 54 h 77"/>
              <a:gd name="T94" fmla="*/ 10 w 75"/>
              <a:gd name="T95" fmla="*/ 61 h 77"/>
              <a:gd name="T96" fmla="*/ 9 w 75"/>
              <a:gd name="T97" fmla="*/ 65 h 77"/>
              <a:gd name="T98" fmla="*/ 7 w 75"/>
              <a:gd name="T99" fmla="*/ 67 h 77"/>
              <a:gd name="T100" fmla="*/ 7 w 75"/>
              <a:gd name="T101" fmla="*/ 67 h 77"/>
              <a:gd name="T102" fmla="*/ 9 w 75"/>
              <a:gd name="T103" fmla="*/ 69 h 77"/>
              <a:gd name="T104" fmla="*/ 11 w 75"/>
              <a:gd name="T105" fmla="*/ 67 h 77"/>
              <a:gd name="T106" fmla="*/ 15 w 75"/>
              <a:gd name="T107" fmla="*/ 66 h 77"/>
              <a:gd name="T108" fmla="*/ 22 w 75"/>
              <a:gd name="T109" fmla="*/ 67 h 77"/>
              <a:gd name="T110" fmla="*/ 28 w 75"/>
              <a:gd name="T111" fmla="*/ 65 h 77"/>
              <a:gd name="T112" fmla="*/ 11 w 75"/>
              <a:gd name="T113" fmla="*/ 4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5" h="77">
                <a:moveTo>
                  <a:pt x="38" y="20"/>
                </a:moveTo>
                <a:cubicBezTo>
                  <a:pt x="55" y="38"/>
                  <a:pt x="55" y="38"/>
                  <a:pt x="55" y="38"/>
                </a:cubicBezTo>
                <a:cubicBezTo>
                  <a:pt x="60" y="34"/>
                  <a:pt x="60" y="34"/>
                  <a:pt x="60" y="34"/>
                </a:cubicBezTo>
                <a:cubicBezTo>
                  <a:pt x="42" y="16"/>
                  <a:pt x="42" y="16"/>
                  <a:pt x="42" y="16"/>
                </a:cubicBezTo>
                <a:cubicBezTo>
                  <a:pt x="38" y="20"/>
                  <a:pt x="38" y="20"/>
                  <a:pt x="38" y="20"/>
                </a:cubicBezTo>
                <a:close/>
                <a:moveTo>
                  <a:pt x="53" y="40"/>
                </a:moveTo>
                <a:cubicBezTo>
                  <a:pt x="53" y="40"/>
                  <a:pt x="53" y="40"/>
                  <a:pt x="53" y="40"/>
                </a:cubicBezTo>
                <a:cubicBezTo>
                  <a:pt x="35" y="23"/>
                  <a:pt x="35" y="23"/>
                  <a:pt x="35" y="23"/>
                </a:cubicBezTo>
                <a:cubicBezTo>
                  <a:pt x="13" y="45"/>
                  <a:pt x="13" y="45"/>
                  <a:pt x="13" y="45"/>
                </a:cubicBezTo>
                <a:cubicBezTo>
                  <a:pt x="30" y="63"/>
                  <a:pt x="30" y="63"/>
                  <a:pt x="30" y="63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9" y="2"/>
                  <a:pt x="53" y="1"/>
                  <a:pt x="57" y="1"/>
                </a:cubicBezTo>
                <a:cubicBezTo>
                  <a:pt x="67" y="1"/>
                  <a:pt x="75" y="9"/>
                  <a:pt x="75" y="19"/>
                </a:cubicBezTo>
                <a:cubicBezTo>
                  <a:pt x="75" y="24"/>
                  <a:pt x="73" y="28"/>
                  <a:pt x="70" y="32"/>
                </a:cubicBezTo>
                <a:cubicBezTo>
                  <a:pt x="33" y="68"/>
                  <a:pt x="33" y="68"/>
                  <a:pt x="33" y="68"/>
                </a:cubicBezTo>
                <a:cubicBezTo>
                  <a:pt x="30" y="71"/>
                  <a:pt x="27" y="73"/>
                  <a:pt x="23" y="73"/>
                </a:cubicBezTo>
                <a:cubicBezTo>
                  <a:pt x="20" y="74"/>
                  <a:pt x="17" y="73"/>
                  <a:pt x="14" y="72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9" y="77"/>
                  <a:pt x="3" y="75"/>
                  <a:pt x="1" y="71"/>
                </a:cubicBezTo>
                <a:cubicBezTo>
                  <a:pt x="0" y="68"/>
                  <a:pt x="0" y="65"/>
                  <a:pt x="3" y="63"/>
                </a:cubicBezTo>
                <a:cubicBezTo>
                  <a:pt x="4" y="62"/>
                  <a:pt x="4" y="62"/>
                  <a:pt x="4" y="62"/>
                </a:cubicBezTo>
                <a:cubicBezTo>
                  <a:pt x="2" y="59"/>
                  <a:pt x="2" y="56"/>
                  <a:pt x="3" y="53"/>
                </a:cubicBezTo>
                <a:cubicBezTo>
                  <a:pt x="3" y="49"/>
                  <a:pt x="5" y="45"/>
                  <a:pt x="8" y="42"/>
                </a:cubicBezTo>
                <a:cubicBezTo>
                  <a:pt x="43" y="7"/>
                  <a:pt x="43" y="7"/>
                  <a:pt x="43" y="7"/>
                </a:cubicBezTo>
                <a:cubicBezTo>
                  <a:pt x="40" y="5"/>
                  <a:pt x="40" y="5"/>
                  <a:pt x="40" y="5"/>
                </a:cubicBezTo>
                <a:cubicBezTo>
                  <a:pt x="21" y="25"/>
                  <a:pt x="21" y="25"/>
                  <a:pt x="21" y="25"/>
                </a:cubicBezTo>
                <a:cubicBezTo>
                  <a:pt x="20" y="25"/>
                  <a:pt x="19" y="25"/>
                  <a:pt x="18" y="25"/>
                </a:cubicBezTo>
                <a:cubicBezTo>
                  <a:pt x="17" y="24"/>
                  <a:pt x="17" y="23"/>
                  <a:pt x="18" y="22"/>
                </a:cubicBezTo>
                <a:cubicBezTo>
                  <a:pt x="39" y="1"/>
                  <a:pt x="39" y="1"/>
                  <a:pt x="39" y="1"/>
                </a:cubicBezTo>
                <a:cubicBezTo>
                  <a:pt x="40" y="0"/>
                  <a:pt x="41" y="0"/>
                  <a:pt x="41" y="1"/>
                </a:cubicBezTo>
                <a:cubicBezTo>
                  <a:pt x="45" y="5"/>
                  <a:pt x="45" y="5"/>
                  <a:pt x="45" y="5"/>
                </a:cubicBezTo>
                <a:close/>
                <a:moveTo>
                  <a:pt x="57" y="7"/>
                </a:moveTo>
                <a:cubicBezTo>
                  <a:pt x="57" y="7"/>
                  <a:pt x="57" y="7"/>
                  <a:pt x="57" y="7"/>
                </a:cubicBezTo>
                <a:cubicBezTo>
                  <a:pt x="54" y="7"/>
                  <a:pt x="51" y="8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5" y="14"/>
                  <a:pt x="45" y="14"/>
                  <a:pt x="45" y="14"/>
                </a:cubicBezTo>
                <a:cubicBezTo>
                  <a:pt x="62" y="31"/>
                  <a:pt x="62" y="31"/>
                  <a:pt x="62" y="31"/>
                </a:cubicBezTo>
                <a:cubicBezTo>
                  <a:pt x="66" y="28"/>
                  <a:pt x="66" y="28"/>
                  <a:pt x="66" y="28"/>
                </a:cubicBezTo>
                <a:cubicBezTo>
                  <a:pt x="68" y="25"/>
                  <a:pt x="69" y="22"/>
                  <a:pt x="69" y="19"/>
                </a:cubicBezTo>
                <a:cubicBezTo>
                  <a:pt x="69" y="12"/>
                  <a:pt x="64" y="7"/>
                  <a:pt x="57" y="7"/>
                </a:cubicBezTo>
                <a:close/>
                <a:moveTo>
                  <a:pt x="11" y="48"/>
                </a:moveTo>
                <a:cubicBezTo>
                  <a:pt x="11" y="48"/>
                  <a:pt x="11" y="48"/>
                  <a:pt x="11" y="48"/>
                </a:cubicBezTo>
                <a:cubicBezTo>
                  <a:pt x="9" y="50"/>
                  <a:pt x="9" y="52"/>
                  <a:pt x="8" y="54"/>
                </a:cubicBezTo>
                <a:cubicBezTo>
                  <a:pt x="8" y="56"/>
                  <a:pt x="8" y="59"/>
                  <a:pt x="10" y="61"/>
                </a:cubicBezTo>
                <a:cubicBezTo>
                  <a:pt x="10" y="62"/>
                  <a:pt x="10" y="64"/>
                  <a:pt x="9" y="65"/>
                </a:cubicBezTo>
                <a:cubicBezTo>
                  <a:pt x="7" y="67"/>
                  <a:pt x="7" y="67"/>
                  <a:pt x="7" y="67"/>
                </a:cubicBezTo>
                <a:cubicBezTo>
                  <a:pt x="7" y="67"/>
                  <a:pt x="7" y="67"/>
                  <a:pt x="7" y="67"/>
                </a:cubicBezTo>
                <a:cubicBezTo>
                  <a:pt x="5" y="68"/>
                  <a:pt x="7" y="70"/>
                  <a:pt x="9" y="69"/>
                </a:cubicBezTo>
                <a:cubicBezTo>
                  <a:pt x="11" y="67"/>
                  <a:pt x="11" y="67"/>
                  <a:pt x="11" y="67"/>
                </a:cubicBezTo>
                <a:cubicBezTo>
                  <a:pt x="12" y="66"/>
                  <a:pt x="13" y="65"/>
                  <a:pt x="15" y="66"/>
                </a:cubicBezTo>
                <a:cubicBezTo>
                  <a:pt x="17" y="67"/>
                  <a:pt x="20" y="68"/>
                  <a:pt x="22" y="67"/>
                </a:cubicBezTo>
                <a:cubicBezTo>
                  <a:pt x="24" y="67"/>
                  <a:pt x="26" y="66"/>
                  <a:pt x="28" y="65"/>
                </a:cubicBezTo>
                <a:cubicBezTo>
                  <a:pt x="11" y="48"/>
                  <a:pt x="11" y="48"/>
                  <a:pt x="11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415925" y="3435350"/>
            <a:ext cx="2012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EF6541"/>
                </a:solidFill>
              </a:rPr>
              <a:t>TOPIC HEADER HERE</a:t>
            </a:r>
            <a:endParaRPr lang="en-US" altLang="zh-CN" sz="800">
              <a:solidFill>
                <a:srgbClr val="EF654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1068388" y="2354263"/>
            <a:ext cx="714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2010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4341813" y="3435350"/>
            <a:ext cx="2012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EF6541"/>
                </a:solidFill>
              </a:rPr>
              <a:t>TOPIC HEADER HERE</a:t>
            </a:r>
            <a:endParaRPr lang="en-US" altLang="zh-CN" sz="800">
              <a:solidFill>
                <a:srgbClr val="EF654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970463" y="2354263"/>
            <a:ext cx="714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2012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2987675" y="3162300"/>
            <a:ext cx="714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2011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2335213" y="1585913"/>
            <a:ext cx="2012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EF6541"/>
                </a:solidFill>
              </a:rPr>
              <a:t>TOPIC HEADER HERE</a:t>
            </a:r>
            <a:endParaRPr lang="en-US" altLang="zh-CN" sz="800" dirty="0">
              <a:solidFill>
                <a:srgbClr val="EF654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36513" y="1"/>
            <a:ext cx="7694789" cy="1274812"/>
            <a:chOff x="-36513" y="1"/>
            <a:chExt cx="7694789" cy="12748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 b="75207"/>
            <a:stretch>
              <a:fillRect/>
            </a:stretch>
          </p:blipFill>
          <p:spPr>
            <a:xfrm>
              <a:off x="-36513" y="1"/>
              <a:ext cx="7694789" cy="1274812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>
              <a:off x="1578769" y="278153"/>
              <a:ext cx="4025900" cy="574675"/>
              <a:chOff x="231775" y="266700"/>
              <a:chExt cx="4025900" cy="574675"/>
            </a:xfrm>
          </p:grpSpPr>
          <p:sp>
            <p:nvSpPr>
              <p:cNvPr id="27" name="Line 3"/>
              <p:cNvSpPr>
                <a:spLocks noChangeShapeType="1"/>
              </p:cNvSpPr>
              <p:nvPr/>
            </p:nvSpPr>
            <p:spPr bwMode="auto">
              <a:xfrm>
                <a:off x="231775" y="627063"/>
                <a:ext cx="4025900" cy="0"/>
              </a:xfrm>
              <a:prstGeom prst="line">
                <a:avLst/>
              </a:prstGeom>
              <a:noFill/>
              <a:ln w="6350">
                <a:solidFill>
                  <a:srgbClr val="EF654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266700"/>
                <a:ext cx="37988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WRITE YOUR</a:t>
                </a:r>
                <a:r>
                  <a:rPr lang="en-US" altLang="zh-CN" b="1" dirty="0">
                    <a:solidFill>
                      <a:srgbClr val="EF654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GREAT TITLE 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HERE</a:t>
                </a:r>
              </a:p>
            </p:txBody>
          </p:sp>
          <p:sp>
            <p:nvSpPr>
              <p:cNvPr id="29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627063"/>
                <a:ext cx="18716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rgbClr val="F0EFEF"/>
                    </a:solidFill>
                  </a:rPr>
                  <a:t>This is a good space for a short subtitle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2" grpId="0" animBg="1"/>
      <p:bldP spid="36873" grpId="0" animBg="1"/>
      <p:bldP spid="36874" grpId="0" animBg="1"/>
      <p:bldP spid="36875" grpId="0" animBg="1"/>
      <p:bldP spid="36876" grpId="0" animBg="1"/>
      <p:bldP spid="36877" grpId="0" animBg="1"/>
      <p:bldP spid="36879" grpId="0" animBg="1"/>
      <p:bldP spid="36880" grpId="0" animBg="1"/>
      <p:bldP spid="36881" grpId="0" animBg="1"/>
      <p:bldP spid="36882" grpId="0"/>
      <p:bldP spid="36883" grpId="0"/>
      <p:bldP spid="36884" grpId="0"/>
      <p:bldP spid="36885" grpId="0"/>
      <p:bldP spid="36886" grpId="0"/>
      <p:bldP spid="368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0"/>
            <a:ext cx="9141179" cy="5141913"/>
          </a:xfrm>
          <a:prstGeom prst="rect">
            <a:avLst/>
          </a:prstGeom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4572000" y="366713"/>
            <a:ext cx="140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E3630A"/>
                </a:solidFill>
              </a:rPr>
              <a:t>CONTENTS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4572000" y="714375"/>
            <a:ext cx="2195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rgbClr val="564C43"/>
                </a:solidFill>
              </a:rPr>
              <a:t>This is a good space for a short subtitle</a:t>
            </a: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5383213" y="1339850"/>
            <a:ext cx="25923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564C43"/>
                </a:solidFill>
              </a:rPr>
              <a:t>Insert Header Topic 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564C43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4540250" y="1274763"/>
            <a:ext cx="6477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rgbClr val="564C43"/>
                </a:solidFill>
              </a:rPr>
              <a:t>01</a:t>
            </a:r>
          </a:p>
        </p:txBody>
      </p:sp>
      <p:sp>
        <p:nvSpPr>
          <p:cNvPr id="9" name="Line 45"/>
          <p:cNvSpPr>
            <a:spLocks noChangeShapeType="1"/>
          </p:cNvSpPr>
          <p:nvPr/>
        </p:nvSpPr>
        <p:spPr bwMode="auto">
          <a:xfrm>
            <a:off x="5232400" y="1382713"/>
            <a:ext cx="0" cy="488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564C43"/>
              </a:solidFill>
            </a:endParaRPr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564C43"/>
                </a:solidFill>
              </a:rPr>
              <a:t>Insert Header Topic 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564C43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4540250" y="2157413"/>
            <a:ext cx="6477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rgbClr val="564C43"/>
                </a:solidFill>
              </a:rPr>
              <a:t>02</a:t>
            </a:r>
          </a:p>
        </p:txBody>
      </p:sp>
      <p:sp>
        <p:nvSpPr>
          <p:cNvPr id="12" name="Line 48"/>
          <p:cNvSpPr>
            <a:spLocks noChangeShapeType="1"/>
          </p:cNvSpPr>
          <p:nvPr/>
        </p:nvSpPr>
        <p:spPr bwMode="auto">
          <a:xfrm>
            <a:off x="5232400" y="2265363"/>
            <a:ext cx="0" cy="488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564C43"/>
              </a:solidFill>
            </a:endParaRPr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564C43"/>
                </a:solidFill>
              </a:rPr>
              <a:t>Insert Header Topic 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564C43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4540250" y="3059113"/>
            <a:ext cx="6477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rgbClr val="564C43"/>
                </a:solidFill>
              </a:rPr>
              <a:t>03</a:t>
            </a:r>
          </a:p>
        </p:txBody>
      </p:sp>
      <p:sp>
        <p:nvSpPr>
          <p:cNvPr id="15" name="Line 51"/>
          <p:cNvSpPr>
            <a:spLocks noChangeShapeType="1"/>
          </p:cNvSpPr>
          <p:nvPr/>
        </p:nvSpPr>
        <p:spPr bwMode="auto">
          <a:xfrm>
            <a:off x="5232400" y="3167063"/>
            <a:ext cx="0" cy="488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564C43"/>
              </a:solidFill>
            </a:endParaRPr>
          </a:p>
        </p:txBody>
      </p:sp>
      <p:sp>
        <p:nvSpPr>
          <p:cNvPr id="16" name="Rectangle 52"/>
          <p:cNvSpPr>
            <a:spLocks noChangeArrowheads="1"/>
          </p:cNvSpPr>
          <p:nvPr/>
        </p:nvSpPr>
        <p:spPr bwMode="auto">
          <a:xfrm>
            <a:off x="5383213" y="4013200"/>
            <a:ext cx="25923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564C43"/>
                </a:solidFill>
              </a:rPr>
              <a:t>Insert Header Topic 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564C43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4540250" y="3948113"/>
            <a:ext cx="6477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rgbClr val="564C43"/>
                </a:solidFill>
              </a:rPr>
              <a:t>04</a:t>
            </a:r>
          </a:p>
        </p:txBody>
      </p:sp>
      <p:sp>
        <p:nvSpPr>
          <p:cNvPr id="18" name="Line 54"/>
          <p:cNvSpPr>
            <a:spLocks noChangeShapeType="1"/>
          </p:cNvSpPr>
          <p:nvPr/>
        </p:nvSpPr>
        <p:spPr bwMode="auto">
          <a:xfrm>
            <a:off x="5232400" y="4056063"/>
            <a:ext cx="0" cy="488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564C43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18" b="4200"/>
          <a:stretch>
            <a:fillRect/>
          </a:stretch>
        </p:blipFill>
        <p:spPr>
          <a:xfrm>
            <a:off x="-18873" y="-27755"/>
            <a:ext cx="3788328" cy="4969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4" y="1215596"/>
            <a:ext cx="6572250" cy="39243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67944" y="2354932"/>
            <a:ext cx="5076056" cy="1512168"/>
          </a:xfrm>
          <a:prstGeom prst="rect">
            <a:avLst/>
          </a:prstGeom>
          <a:solidFill>
            <a:srgbClr val="564C43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-36513" y="0"/>
            <a:ext cx="7694789" cy="5141913"/>
            <a:chOff x="-36513" y="0"/>
            <a:chExt cx="7694789" cy="514191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/>
            <a:stretch>
              <a:fillRect/>
            </a:stretch>
          </p:blipFill>
          <p:spPr>
            <a:xfrm>
              <a:off x="-36513" y="0"/>
              <a:ext cx="7694789" cy="5141913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578769" y="278153"/>
              <a:ext cx="4025900" cy="574675"/>
              <a:chOff x="231775" y="266700"/>
              <a:chExt cx="4025900" cy="574675"/>
            </a:xfrm>
          </p:grpSpPr>
          <p:sp>
            <p:nvSpPr>
              <p:cNvPr id="18" name="Line 3"/>
              <p:cNvSpPr>
                <a:spLocks noChangeShapeType="1"/>
              </p:cNvSpPr>
              <p:nvPr/>
            </p:nvSpPr>
            <p:spPr bwMode="auto">
              <a:xfrm>
                <a:off x="231775" y="627063"/>
                <a:ext cx="4025900" cy="0"/>
              </a:xfrm>
              <a:prstGeom prst="line">
                <a:avLst/>
              </a:prstGeom>
              <a:noFill/>
              <a:ln w="6350">
                <a:solidFill>
                  <a:srgbClr val="EF654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266700"/>
                <a:ext cx="37988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WRITE YOUR</a:t>
                </a:r>
                <a:r>
                  <a:rPr lang="en-US" altLang="zh-CN" b="1" dirty="0">
                    <a:solidFill>
                      <a:srgbClr val="EF654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GREAT TITLE 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HERE</a:t>
                </a:r>
              </a:p>
            </p:txBody>
          </p:sp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627063"/>
                <a:ext cx="18716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rgbClr val="F0EFEF"/>
                    </a:solidFill>
                  </a:rPr>
                  <a:t>This is a good space for a short subtitle</a:t>
                </a:r>
              </a:p>
            </p:txBody>
          </p:sp>
        </p:grpSp>
      </p:grp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499992" y="2599095"/>
            <a:ext cx="4537075" cy="7604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EF6541"/>
                </a:solidFill>
              </a:rPr>
              <a:t>Insert Header Topic 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0"/>
            <a:ext cx="9141178" cy="51419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7" t="28994" r="20854" b="48599"/>
          <a:stretch>
            <a:fillRect/>
          </a:stretch>
        </p:blipFill>
        <p:spPr>
          <a:xfrm>
            <a:off x="2339752" y="1994892"/>
            <a:ext cx="7029779" cy="1584177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490342" y="2514337"/>
            <a:ext cx="10096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schemeClr val="bg1"/>
                </a:solidFill>
              </a:rPr>
              <a:t>04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99992" y="2498948"/>
            <a:ext cx="3526854" cy="76944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rgbClr val="333300"/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F272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</a:lstStyle>
          <a:p>
            <a:r>
              <a:rPr lang="zh-CN" altLang="en-US" dirty="0"/>
              <a:t>请输入标题</a:t>
            </a: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3586103" y="3375605"/>
            <a:ext cx="45370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E3630A"/>
                </a:solidFill>
              </a:rPr>
              <a:t>Insert Header Topic Here</a:t>
            </a:r>
            <a:endParaRPr lang="en-US" altLang="zh-CN" sz="1400" b="1" dirty="0">
              <a:solidFill>
                <a:srgbClr val="E3630A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400" b="1" dirty="0">
              <a:solidFill>
                <a:srgbClr val="E3630A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C9B193"/>
                </a:solidFill>
              </a:rPr>
              <a:t>We have many PowerPoint templates that has been specifically designed to help anyone that is stepping into the world of PowerPoint for the very first time</a:t>
            </a:r>
            <a:r>
              <a:rPr lang="en-US" altLang="zh-CN" sz="1200" dirty="0">
                <a:solidFill>
                  <a:srgbClr val="E3630A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52" y="1310201"/>
            <a:ext cx="6572250" cy="38385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36513" y="0"/>
            <a:ext cx="7694789" cy="5141913"/>
            <a:chOff x="-36513" y="0"/>
            <a:chExt cx="7694789" cy="514191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/>
            <a:stretch>
              <a:fillRect/>
            </a:stretch>
          </p:blipFill>
          <p:spPr>
            <a:xfrm>
              <a:off x="-36513" y="0"/>
              <a:ext cx="7694789" cy="5141913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1578769" y="278153"/>
              <a:ext cx="4025900" cy="574675"/>
              <a:chOff x="231775" y="266700"/>
              <a:chExt cx="4025900" cy="574675"/>
            </a:xfrm>
          </p:grpSpPr>
          <p:sp>
            <p:nvSpPr>
              <p:cNvPr id="6" name="Line 3"/>
              <p:cNvSpPr>
                <a:spLocks noChangeShapeType="1"/>
              </p:cNvSpPr>
              <p:nvPr/>
            </p:nvSpPr>
            <p:spPr bwMode="auto">
              <a:xfrm>
                <a:off x="231775" y="627063"/>
                <a:ext cx="4025900" cy="0"/>
              </a:xfrm>
              <a:prstGeom prst="line">
                <a:avLst/>
              </a:prstGeom>
              <a:noFill/>
              <a:ln w="6350">
                <a:solidFill>
                  <a:srgbClr val="EF654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266700"/>
                <a:ext cx="37988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WRITE YOUR</a:t>
                </a:r>
                <a:r>
                  <a:rPr lang="en-US" altLang="zh-CN" b="1" dirty="0">
                    <a:solidFill>
                      <a:srgbClr val="EF654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GREAT TITLE 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HERE</a:t>
                </a:r>
              </a:p>
            </p:txBody>
          </p:sp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627063"/>
                <a:ext cx="18716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rgbClr val="F0EFEF"/>
                    </a:solidFill>
                  </a:rPr>
                  <a:t>This is a good space for a short subtitle</a:t>
                </a: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198437" y="3579068"/>
            <a:ext cx="4733603" cy="1008112"/>
          </a:xfrm>
          <a:prstGeom prst="rect">
            <a:avLst/>
          </a:prstGeom>
          <a:solidFill>
            <a:srgbClr val="564C43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73914" y="3723929"/>
            <a:ext cx="4537075" cy="7604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EF6541"/>
                </a:solidFill>
              </a:rPr>
              <a:t>Insert Header Topic 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96701" y="1835742"/>
            <a:ext cx="1971044" cy="15388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EF6541"/>
                </a:solidFill>
              </a:rPr>
              <a:t>Insert Header Topic 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6513" y="0"/>
            <a:ext cx="7694789" cy="5141913"/>
            <a:chOff x="-36513" y="0"/>
            <a:chExt cx="7694789" cy="514191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/>
            <a:stretch>
              <a:fillRect/>
            </a:stretch>
          </p:blipFill>
          <p:spPr>
            <a:xfrm>
              <a:off x="-36513" y="0"/>
              <a:ext cx="7694789" cy="5141913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1578769" y="278153"/>
              <a:ext cx="4025900" cy="574675"/>
              <a:chOff x="231775" y="266700"/>
              <a:chExt cx="4025900" cy="574675"/>
            </a:xfrm>
          </p:grpSpPr>
          <p:sp>
            <p:nvSpPr>
              <p:cNvPr id="8" name="Line 3"/>
              <p:cNvSpPr>
                <a:spLocks noChangeShapeType="1"/>
              </p:cNvSpPr>
              <p:nvPr/>
            </p:nvSpPr>
            <p:spPr bwMode="auto">
              <a:xfrm>
                <a:off x="231775" y="627063"/>
                <a:ext cx="4025900" cy="0"/>
              </a:xfrm>
              <a:prstGeom prst="line">
                <a:avLst/>
              </a:prstGeom>
              <a:noFill/>
              <a:ln w="6350">
                <a:solidFill>
                  <a:srgbClr val="EF654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266700"/>
                <a:ext cx="37988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WRITE YOUR</a:t>
                </a:r>
                <a:r>
                  <a:rPr lang="en-US" altLang="zh-CN" b="1" dirty="0">
                    <a:solidFill>
                      <a:srgbClr val="EF654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GREAT TITLE 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HERE</a:t>
                </a:r>
              </a:p>
            </p:txBody>
          </p:sp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627063"/>
                <a:ext cx="18716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rgbClr val="F0EFEF"/>
                    </a:solidFill>
                  </a:rPr>
                  <a:t>This is a good space for a short subtitle</a:t>
                </a: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61" y="1659759"/>
            <a:ext cx="5217957" cy="3486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5" y="1659759"/>
            <a:ext cx="3131311" cy="196047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51520" y="3923107"/>
            <a:ext cx="4733603" cy="1008112"/>
          </a:xfrm>
          <a:prstGeom prst="rect">
            <a:avLst/>
          </a:prstGeom>
          <a:solidFill>
            <a:srgbClr val="564C43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26997" y="4067968"/>
            <a:ext cx="4537075" cy="7604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EF6541"/>
                </a:solidFill>
              </a:rPr>
              <a:t>Insert Header Topic 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79479"/>
            <a:ext cx="9006901" cy="522139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12" y="13860"/>
            <a:ext cx="9037485" cy="1008112"/>
          </a:xfrm>
          <a:prstGeom prst="rect">
            <a:avLst/>
          </a:prstGeom>
          <a:solidFill>
            <a:srgbClr val="564C4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51520" y="3923107"/>
            <a:ext cx="4733603" cy="1008112"/>
          </a:xfrm>
          <a:prstGeom prst="rect">
            <a:avLst/>
          </a:prstGeom>
          <a:solidFill>
            <a:srgbClr val="564C43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26997" y="4067968"/>
            <a:ext cx="4537075" cy="7604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EF6541"/>
                </a:solidFill>
              </a:rPr>
              <a:t>Insert Header Topic 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-36513" y="0"/>
            <a:ext cx="7694789" cy="5141913"/>
            <a:chOff x="-36513" y="0"/>
            <a:chExt cx="7694789" cy="51419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/>
            <a:stretch>
              <a:fillRect/>
            </a:stretch>
          </p:blipFill>
          <p:spPr>
            <a:xfrm>
              <a:off x="-36513" y="0"/>
              <a:ext cx="7694789" cy="5141913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1578769" y="278153"/>
              <a:ext cx="4025900" cy="574675"/>
              <a:chOff x="231775" y="266700"/>
              <a:chExt cx="4025900" cy="574675"/>
            </a:xfrm>
          </p:grpSpPr>
          <p:sp>
            <p:nvSpPr>
              <p:cNvPr id="15" name="Line 3"/>
              <p:cNvSpPr>
                <a:spLocks noChangeShapeType="1"/>
              </p:cNvSpPr>
              <p:nvPr/>
            </p:nvSpPr>
            <p:spPr bwMode="auto">
              <a:xfrm>
                <a:off x="231775" y="627063"/>
                <a:ext cx="4025900" cy="0"/>
              </a:xfrm>
              <a:prstGeom prst="line">
                <a:avLst/>
              </a:prstGeom>
              <a:noFill/>
              <a:ln w="6350">
                <a:solidFill>
                  <a:srgbClr val="EF654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266700"/>
                <a:ext cx="37988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WRITE YOUR</a:t>
                </a:r>
                <a:r>
                  <a:rPr lang="en-US" altLang="zh-CN" b="1" dirty="0">
                    <a:solidFill>
                      <a:srgbClr val="EF654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GREAT TITLE 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HERE</a:t>
                </a:r>
              </a:p>
            </p:txBody>
          </p:sp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627063"/>
                <a:ext cx="18716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rgbClr val="F0EFEF"/>
                    </a:solidFill>
                  </a:rPr>
                  <a:t>This is a good space for a short subtitle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 descr="0x786"/>
          <p:cNvSpPr>
            <a:spLocks noChangeArrowheads="1"/>
          </p:cNvSpPr>
          <p:nvPr/>
        </p:nvSpPr>
        <p:spPr bwMode="auto">
          <a:xfrm>
            <a:off x="355600" y="1419225"/>
            <a:ext cx="1054100" cy="1031875"/>
          </a:xfrm>
          <a:prstGeom prst="rect">
            <a:avLst/>
          </a:prstGeom>
          <a:blipFill dpi="0" rotWithShape="1">
            <a:blip r:embed="rId2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1" name="Rectangle 7" descr="0115mvtps00039"/>
          <p:cNvSpPr>
            <a:spLocks noChangeArrowheads="1"/>
          </p:cNvSpPr>
          <p:nvPr/>
        </p:nvSpPr>
        <p:spPr bwMode="auto">
          <a:xfrm>
            <a:off x="1409700" y="1419225"/>
            <a:ext cx="1054100" cy="1031875"/>
          </a:xfrm>
          <a:prstGeom prst="rect">
            <a:avLst/>
          </a:prstGeom>
          <a:blipFill dpi="0" rotWithShape="1">
            <a:blip r:embed="rId3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Rectangle 8" descr="u=1617022354,2789598155&amp;fm=21&amp;gp=0"/>
          <p:cNvSpPr>
            <a:spLocks noChangeArrowheads="1"/>
          </p:cNvSpPr>
          <p:nvPr/>
        </p:nvSpPr>
        <p:spPr bwMode="auto">
          <a:xfrm>
            <a:off x="2463800" y="1419225"/>
            <a:ext cx="1054100" cy="1031875"/>
          </a:xfrm>
          <a:prstGeom prst="rect">
            <a:avLst/>
          </a:prstGeom>
          <a:blipFill dpi="0" rotWithShape="1">
            <a:blip r:embed="rId4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3" name="Rectangle 9" descr="reu_177855_11副本"/>
          <p:cNvSpPr>
            <a:spLocks noChangeArrowheads="1"/>
          </p:cNvSpPr>
          <p:nvPr/>
        </p:nvSpPr>
        <p:spPr bwMode="auto">
          <a:xfrm>
            <a:off x="3517900" y="1419225"/>
            <a:ext cx="1054100" cy="1031875"/>
          </a:xfrm>
          <a:prstGeom prst="rect">
            <a:avLst/>
          </a:prstGeom>
          <a:blipFill dpi="0" rotWithShape="1">
            <a:blip r:embed="rId5"/>
            <a:srcRect/>
            <a:stretch>
              <a:fillRect b="-610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4" name="Rectangle 10" descr="u=290065061,2920051158&amp;fm=15&amp;gp=0"/>
          <p:cNvSpPr>
            <a:spLocks noChangeArrowheads="1"/>
          </p:cNvSpPr>
          <p:nvPr/>
        </p:nvSpPr>
        <p:spPr bwMode="auto">
          <a:xfrm>
            <a:off x="4572000" y="1419225"/>
            <a:ext cx="1054100" cy="1031875"/>
          </a:xfrm>
          <a:prstGeom prst="rect">
            <a:avLst/>
          </a:prstGeom>
          <a:blipFill dpi="0" rotWithShape="1">
            <a:blip r:embed="rId6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5" name="Rectangle 11" descr="u=2137848116,541256983&amp;fm=15&amp;gp=0"/>
          <p:cNvSpPr>
            <a:spLocks noChangeArrowheads="1"/>
          </p:cNvSpPr>
          <p:nvPr/>
        </p:nvSpPr>
        <p:spPr bwMode="auto">
          <a:xfrm>
            <a:off x="5626100" y="1419225"/>
            <a:ext cx="1054100" cy="1031875"/>
          </a:xfrm>
          <a:prstGeom prst="rect">
            <a:avLst/>
          </a:prstGeom>
          <a:blipFill dpi="0" rotWithShape="1">
            <a:blip r:embed="rId7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6" name="Rectangle 12" descr="u=1717212382,2371057790&amp;fm=21&amp;gp=0"/>
          <p:cNvSpPr>
            <a:spLocks noChangeArrowheads="1"/>
          </p:cNvSpPr>
          <p:nvPr/>
        </p:nvSpPr>
        <p:spPr bwMode="auto">
          <a:xfrm>
            <a:off x="6680200" y="1419225"/>
            <a:ext cx="1054100" cy="1031875"/>
          </a:xfrm>
          <a:prstGeom prst="rect">
            <a:avLst/>
          </a:prstGeom>
          <a:blipFill dpi="0" rotWithShape="1">
            <a:blip r:embed="rId8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7" name="Rectangle 13" descr="u=675315739,1325690911&amp;fm=21&amp;gp=0"/>
          <p:cNvSpPr>
            <a:spLocks noChangeArrowheads="1"/>
          </p:cNvSpPr>
          <p:nvPr/>
        </p:nvSpPr>
        <p:spPr bwMode="auto">
          <a:xfrm>
            <a:off x="7734300" y="1419225"/>
            <a:ext cx="1054100" cy="1031875"/>
          </a:xfrm>
          <a:prstGeom prst="rect">
            <a:avLst/>
          </a:prstGeom>
          <a:blipFill dpi="0" rotWithShape="1">
            <a:blip r:embed="rId9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6398" name="Group 14"/>
          <p:cNvGrpSpPr/>
          <p:nvPr/>
        </p:nvGrpSpPr>
        <p:grpSpPr bwMode="auto">
          <a:xfrm>
            <a:off x="547688" y="3270250"/>
            <a:ext cx="336550" cy="276225"/>
            <a:chOff x="0" y="0"/>
            <a:chExt cx="212" cy="174"/>
          </a:xfrm>
        </p:grpSpPr>
        <p:sp>
          <p:nvSpPr>
            <p:cNvPr id="16399" name="Freeform 15"/>
            <p:cNvSpPr>
              <a:spLocks noEditPoints="1"/>
            </p:cNvSpPr>
            <p:nvPr/>
          </p:nvSpPr>
          <p:spPr bwMode="auto">
            <a:xfrm>
              <a:off x="0" y="0"/>
              <a:ext cx="212" cy="174"/>
            </a:xfrm>
            <a:custGeom>
              <a:avLst/>
              <a:gdLst>
                <a:gd name="T0" fmla="*/ 0 w 212"/>
                <a:gd name="T1" fmla="*/ 0 h 174"/>
                <a:gd name="T2" fmla="*/ 0 w 212"/>
                <a:gd name="T3" fmla="*/ 174 h 174"/>
                <a:gd name="T4" fmla="*/ 212 w 212"/>
                <a:gd name="T5" fmla="*/ 174 h 174"/>
                <a:gd name="T6" fmla="*/ 212 w 212"/>
                <a:gd name="T7" fmla="*/ 0 h 174"/>
                <a:gd name="T8" fmla="*/ 0 w 212"/>
                <a:gd name="T9" fmla="*/ 0 h 174"/>
                <a:gd name="T10" fmla="*/ 194 w 212"/>
                <a:gd name="T11" fmla="*/ 19 h 174"/>
                <a:gd name="T12" fmla="*/ 194 w 212"/>
                <a:gd name="T13" fmla="*/ 56 h 174"/>
                <a:gd name="T14" fmla="*/ 129 w 212"/>
                <a:gd name="T15" fmla="*/ 105 h 174"/>
                <a:gd name="T16" fmla="*/ 111 w 212"/>
                <a:gd name="T17" fmla="*/ 91 h 174"/>
                <a:gd name="T18" fmla="*/ 111 w 212"/>
                <a:gd name="T19" fmla="*/ 91 h 174"/>
                <a:gd name="T20" fmla="*/ 86 w 212"/>
                <a:gd name="T21" fmla="*/ 71 h 174"/>
                <a:gd name="T22" fmla="*/ 18 w 212"/>
                <a:gd name="T23" fmla="*/ 108 h 174"/>
                <a:gd name="T24" fmla="*/ 18 w 212"/>
                <a:gd name="T25" fmla="*/ 19 h 174"/>
                <a:gd name="T26" fmla="*/ 194 w 212"/>
                <a:gd name="T27" fmla="*/ 19 h 174"/>
                <a:gd name="T28" fmla="*/ 18 w 212"/>
                <a:gd name="T29" fmla="*/ 154 h 174"/>
                <a:gd name="T30" fmla="*/ 18 w 212"/>
                <a:gd name="T31" fmla="*/ 128 h 174"/>
                <a:gd name="T32" fmla="*/ 84 w 212"/>
                <a:gd name="T33" fmla="*/ 92 h 174"/>
                <a:gd name="T34" fmla="*/ 128 w 212"/>
                <a:gd name="T35" fmla="*/ 128 h 174"/>
                <a:gd name="T36" fmla="*/ 128 w 212"/>
                <a:gd name="T37" fmla="*/ 128 h 174"/>
                <a:gd name="T38" fmla="*/ 142 w 212"/>
                <a:gd name="T39" fmla="*/ 140 h 174"/>
                <a:gd name="T40" fmla="*/ 154 w 212"/>
                <a:gd name="T41" fmla="*/ 126 h 174"/>
                <a:gd name="T42" fmla="*/ 143 w 212"/>
                <a:gd name="T43" fmla="*/ 117 h 174"/>
                <a:gd name="T44" fmla="*/ 194 w 212"/>
                <a:gd name="T45" fmla="*/ 79 h 174"/>
                <a:gd name="T46" fmla="*/ 194 w 212"/>
                <a:gd name="T47" fmla="*/ 154 h 174"/>
                <a:gd name="T48" fmla="*/ 18 w 212"/>
                <a:gd name="T49" fmla="*/ 15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174">
                  <a:moveTo>
                    <a:pt x="0" y="0"/>
                  </a:moveTo>
                  <a:lnTo>
                    <a:pt x="0" y="174"/>
                  </a:lnTo>
                  <a:lnTo>
                    <a:pt x="212" y="174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94" y="19"/>
                  </a:moveTo>
                  <a:lnTo>
                    <a:pt x="194" y="56"/>
                  </a:lnTo>
                  <a:lnTo>
                    <a:pt x="129" y="105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86" y="71"/>
                  </a:lnTo>
                  <a:lnTo>
                    <a:pt x="18" y="108"/>
                  </a:lnTo>
                  <a:lnTo>
                    <a:pt x="18" y="19"/>
                  </a:lnTo>
                  <a:lnTo>
                    <a:pt x="194" y="19"/>
                  </a:lnTo>
                  <a:close/>
                  <a:moveTo>
                    <a:pt x="18" y="154"/>
                  </a:moveTo>
                  <a:lnTo>
                    <a:pt x="18" y="128"/>
                  </a:lnTo>
                  <a:lnTo>
                    <a:pt x="84" y="9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42" y="140"/>
                  </a:lnTo>
                  <a:lnTo>
                    <a:pt x="154" y="126"/>
                  </a:lnTo>
                  <a:lnTo>
                    <a:pt x="143" y="117"/>
                  </a:lnTo>
                  <a:lnTo>
                    <a:pt x="194" y="79"/>
                  </a:lnTo>
                  <a:lnTo>
                    <a:pt x="194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>
              <a:off x="123" y="36"/>
              <a:ext cx="34" cy="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1042988" y="3290888"/>
            <a:ext cx="1603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Insert Header Topic Here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4787900" y="2859088"/>
            <a:ext cx="37687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WHAT MAKES US DIFFERENT?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1020763" y="3278188"/>
            <a:ext cx="0" cy="260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4787900" y="4011613"/>
            <a:ext cx="3768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538163" y="3624263"/>
            <a:ext cx="288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EF6541"/>
                </a:solidFill>
              </a:rPr>
              <a:t>MARKETING</a:t>
            </a:r>
            <a:r>
              <a:rPr lang="en-US" altLang="zh-CN" sz="2400" b="1">
                <a:solidFill>
                  <a:schemeClr val="bg1"/>
                </a:solidFill>
              </a:rPr>
              <a:t> TEAM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-36513" y="0"/>
            <a:ext cx="7694789" cy="5141913"/>
            <a:chOff x="-36513" y="0"/>
            <a:chExt cx="7694789" cy="514191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/>
            <a:stretch>
              <a:fillRect/>
            </a:stretch>
          </p:blipFill>
          <p:spPr>
            <a:xfrm>
              <a:off x="-36513" y="0"/>
              <a:ext cx="7694789" cy="5141913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1578769" y="278153"/>
              <a:ext cx="4025900" cy="574675"/>
              <a:chOff x="231775" y="266700"/>
              <a:chExt cx="4025900" cy="574675"/>
            </a:xfrm>
          </p:grpSpPr>
          <p:sp>
            <p:nvSpPr>
              <p:cNvPr id="25" name="Line 3"/>
              <p:cNvSpPr>
                <a:spLocks noChangeShapeType="1"/>
              </p:cNvSpPr>
              <p:nvPr/>
            </p:nvSpPr>
            <p:spPr bwMode="auto">
              <a:xfrm>
                <a:off x="231775" y="627063"/>
                <a:ext cx="4025900" cy="0"/>
              </a:xfrm>
              <a:prstGeom prst="line">
                <a:avLst/>
              </a:prstGeom>
              <a:noFill/>
              <a:ln w="6350">
                <a:solidFill>
                  <a:srgbClr val="EF654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266700"/>
                <a:ext cx="37988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WRITE YOUR</a:t>
                </a:r>
                <a:r>
                  <a:rPr lang="en-US" altLang="zh-CN" b="1" dirty="0">
                    <a:solidFill>
                      <a:srgbClr val="EF654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GREAT TITLE 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HERE</a:t>
                </a:r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627063"/>
                <a:ext cx="18716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rgbClr val="F0EFEF"/>
                    </a:solidFill>
                  </a:rPr>
                  <a:t>This is a good space for a short subtitle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/>
      <p:bldP spid="1640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2" name="Freeform 44"/>
          <p:cNvSpPr/>
          <p:nvPr/>
        </p:nvSpPr>
        <p:spPr bwMode="auto">
          <a:xfrm>
            <a:off x="1006475" y="2352675"/>
            <a:ext cx="533400" cy="63500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3" name="Freeform 45"/>
          <p:cNvSpPr/>
          <p:nvPr/>
        </p:nvSpPr>
        <p:spPr bwMode="auto">
          <a:xfrm>
            <a:off x="1006475" y="1879600"/>
            <a:ext cx="476250" cy="536575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4" name="Freeform 46"/>
          <p:cNvSpPr>
            <a:spLocks noEditPoints="1"/>
          </p:cNvSpPr>
          <p:nvPr/>
        </p:nvSpPr>
        <p:spPr bwMode="auto">
          <a:xfrm>
            <a:off x="1141413" y="2046288"/>
            <a:ext cx="206375" cy="206375"/>
          </a:xfrm>
          <a:custGeom>
            <a:avLst/>
            <a:gdLst>
              <a:gd name="T0" fmla="*/ 51 w 64"/>
              <a:gd name="T1" fmla="*/ 47 h 64"/>
              <a:gd name="T2" fmla="*/ 58 w 64"/>
              <a:gd name="T3" fmla="*/ 29 h 64"/>
              <a:gd name="T4" fmla="*/ 56 w 64"/>
              <a:gd name="T5" fmla="*/ 18 h 64"/>
              <a:gd name="T6" fmla="*/ 50 w 64"/>
              <a:gd name="T7" fmla="*/ 8 h 64"/>
              <a:gd name="T8" fmla="*/ 40 w 64"/>
              <a:gd name="T9" fmla="*/ 2 h 64"/>
              <a:gd name="T10" fmla="*/ 9 w 64"/>
              <a:gd name="T11" fmla="*/ 8 h 64"/>
              <a:gd name="T12" fmla="*/ 0 w 64"/>
              <a:gd name="T13" fmla="*/ 29 h 64"/>
              <a:gd name="T14" fmla="*/ 3 w 64"/>
              <a:gd name="T15" fmla="*/ 40 h 64"/>
              <a:gd name="T16" fmla="*/ 9 w 64"/>
              <a:gd name="T17" fmla="*/ 49 h 64"/>
              <a:gd name="T18" fmla="*/ 29 w 64"/>
              <a:gd name="T19" fmla="*/ 58 h 64"/>
              <a:gd name="T20" fmla="*/ 48 w 64"/>
              <a:gd name="T21" fmla="*/ 51 h 64"/>
              <a:gd name="T22" fmla="*/ 63 w 64"/>
              <a:gd name="T23" fmla="*/ 62 h 64"/>
              <a:gd name="T24" fmla="*/ 46 w 64"/>
              <a:gd name="T25" fmla="*/ 46 h 64"/>
              <a:gd name="T26" fmla="*/ 46 w 64"/>
              <a:gd name="T27" fmla="*/ 46 h 64"/>
              <a:gd name="T28" fmla="*/ 38 w 64"/>
              <a:gd name="T29" fmla="*/ 51 h 64"/>
              <a:gd name="T30" fmla="*/ 20 w 64"/>
              <a:gd name="T31" fmla="*/ 51 h 64"/>
              <a:gd name="T32" fmla="*/ 13 w 64"/>
              <a:gd name="T33" fmla="*/ 46 h 64"/>
              <a:gd name="T34" fmla="*/ 7 w 64"/>
              <a:gd name="T35" fmla="*/ 38 h 64"/>
              <a:gd name="T36" fmla="*/ 7 w 64"/>
              <a:gd name="T37" fmla="*/ 20 h 64"/>
              <a:gd name="T38" fmla="*/ 29 w 64"/>
              <a:gd name="T39" fmla="*/ 5 h 64"/>
              <a:gd name="T40" fmla="*/ 38 w 64"/>
              <a:gd name="T41" fmla="*/ 7 h 64"/>
              <a:gd name="T42" fmla="*/ 46 w 64"/>
              <a:gd name="T43" fmla="*/ 12 h 64"/>
              <a:gd name="T44" fmla="*/ 51 w 64"/>
              <a:gd name="T45" fmla="*/ 20 h 64"/>
              <a:gd name="T46" fmla="*/ 51 w 64"/>
              <a:gd name="T47" fmla="*/ 38 h 64"/>
              <a:gd name="T48" fmla="*/ 22 w 64"/>
              <a:gd name="T49" fmla="*/ 12 h 64"/>
              <a:gd name="T50" fmla="*/ 19 w 64"/>
              <a:gd name="T51" fmla="*/ 13 h 64"/>
              <a:gd name="T52" fmla="*/ 16 w 64"/>
              <a:gd name="T53" fmla="*/ 16 h 64"/>
              <a:gd name="T54" fmla="*/ 14 w 64"/>
              <a:gd name="T55" fmla="*/ 18 h 64"/>
              <a:gd name="T56" fmla="*/ 12 w 64"/>
              <a:gd name="T57" fmla="*/ 22 h 64"/>
              <a:gd name="T58" fmla="*/ 15 w 64"/>
              <a:gd name="T59" fmla="*/ 23 h 64"/>
              <a:gd name="T60" fmla="*/ 18 w 64"/>
              <a:gd name="T61" fmla="*/ 18 h 64"/>
              <a:gd name="T62" fmla="*/ 23 w 64"/>
              <a:gd name="T63" fmla="*/ 15 h 64"/>
              <a:gd name="T64" fmla="*/ 22 w 64"/>
              <a:gd name="T65" fmla="*/ 12 h 64"/>
              <a:gd name="T66" fmla="*/ 46 w 64"/>
              <a:gd name="T67" fmla="*/ 27 h 64"/>
              <a:gd name="T68" fmla="*/ 44 w 64"/>
              <a:gd name="T69" fmla="*/ 35 h 64"/>
              <a:gd name="T70" fmla="*/ 40 w 64"/>
              <a:gd name="T71" fmla="*/ 40 h 64"/>
              <a:gd name="T72" fmla="*/ 29 w 64"/>
              <a:gd name="T73" fmla="*/ 44 h 64"/>
              <a:gd name="T74" fmla="*/ 29 w 64"/>
              <a:gd name="T75" fmla="*/ 48 h 64"/>
              <a:gd name="T76" fmla="*/ 42 w 64"/>
              <a:gd name="T77" fmla="*/ 42 h 64"/>
              <a:gd name="T78" fmla="*/ 46 w 64"/>
              <a:gd name="T79" fmla="*/ 36 h 64"/>
              <a:gd name="T80" fmla="*/ 46 w 64"/>
              <a:gd name="T81" fmla="*/ 2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" h="64">
                <a:moveTo>
                  <a:pt x="63" y="59"/>
                </a:moveTo>
                <a:cubicBezTo>
                  <a:pt x="51" y="47"/>
                  <a:pt x="51" y="47"/>
                  <a:pt x="51" y="47"/>
                </a:cubicBezTo>
                <a:cubicBezTo>
                  <a:pt x="53" y="45"/>
                  <a:pt x="55" y="43"/>
                  <a:pt x="56" y="40"/>
                </a:cubicBezTo>
                <a:cubicBezTo>
                  <a:pt x="57" y="37"/>
                  <a:pt x="58" y="33"/>
                  <a:pt x="58" y="29"/>
                </a:cubicBezTo>
                <a:cubicBezTo>
                  <a:pt x="58" y="25"/>
                  <a:pt x="57" y="21"/>
                  <a:pt x="5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4" y="14"/>
                  <a:pt x="52" y="11"/>
                  <a:pt x="50" y="9"/>
                </a:cubicBezTo>
                <a:cubicBezTo>
                  <a:pt x="50" y="8"/>
                  <a:pt x="50" y="8"/>
                  <a:pt x="50" y="8"/>
                </a:cubicBezTo>
                <a:cubicBezTo>
                  <a:pt x="47" y="6"/>
                  <a:pt x="44" y="4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7" y="1"/>
                  <a:pt x="33" y="0"/>
                  <a:pt x="29" y="0"/>
                </a:cubicBezTo>
                <a:cubicBezTo>
                  <a:pt x="21" y="0"/>
                  <a:pt x="14" y="3"/>
                  <a:pt x="9" y="8"/>
                </a:cubicBezTo>
                <a:cubicBezTo>
                  <a:pt x="6" y="11"/>
                  <a:pt x="4" y="14"/>
                  <a:pt x="3" y="18"/>
                </a:cubicBezTo>
                <a:cubicBezTo>
                  <a:pt x="1" y="21"/>
                  <a:pt x="0" y="25"/>
                  <a:pt x="0" y="29"/>
                </a:cubicBezTo>
                <a:cubicBezTo>
                  <a:pt x="0" y="33"/>
                  <a:pt x="1" y="36"/>
                  <a:pt x="2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4" y="43"/>
                  <a:pt x="6" y="47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1" y="52"/>
                  <a:pt x="15" y="54"/>
                  <a:pt x="18" y="56"/>
                </a:cubicBezTo>
                <a:cubicBezTo>
                  <a:pt x="22" y="57"/>
                  <a:pt x="25" y="58"/>
                  <a:pt x="29" y="58"/>
                </a:cubicBezTo>
                <a:cubicBezTo>
                  <a:pt x="33" y="58"/>
                  <a:pt x="37" y="57"/>
                  <a:pt x="40" y="56"/>
                </a:cubicBezTo>
                <a:cubicBezTo>
                  <a:pt x="43" y="54"/>
                  <a:pt x="45" y="53"/>
                  <a:pt x="48" y="51"/>
                </a:cubicBezTo>
                <a:cubicBezTo>
                  <a:pt x="59" y="63"/>
                  <a:pt x="59" y="63"/>
                  <a:pt x="59" y="63"/>
                </a:cubicBezTo>
                <a:cubicBezTo>
                  <a:pt x="60" y="64"/>
                  <a:pt x="62" y="64"/>
                  <a:pt x="63" y="62"/>
                </a:cubicBezTo>
                <a:cubicBezTo>
                  <a:pt x="64" y="61"/>
                  <a:pt x="64" y="60"/>
                  <a:pt x="63" y="59"/>
                </a:cubicBezTo>
                <a:close/>
                <a:moveTo>
                  <a:pt x="46" y="46"/>
                </a:move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4" y="48"/>
                  <a:pt x="41" y="49"/>
                  <a:pt x="38" y="51"/>
                </a:cubicBezTo>
                <a:cubicBezTo>
                  <a:pt x="35" y="52"/>
                  <a:pt x="32" y="52"/>
                  <a:pt x="29" y="52"/>
                </a:cubicBezTo>
                <a:cubicBezTo>
                  <a:pt x="26" y="52"/>
                  <a:pt x="23" y="52"/>
                  <a:pt x="20" y="51"/>
                </a:cubicBezTo>
                <a:cubicBezTo>
                  <a:pt x="17" y="49"/>
                  <a:pt x="15" y="48"/>
                  <a:pt x="1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0" y="43"/>
                  <a:pt x="9" y="41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5"/>
                  <a:pt x="6" y="32"/>
                  <a:pt x="6" y="29"/>
                </a:cubicBezTo>
                <a:cubicBezTo>
                  <a:pt x="6" y="26"/>
                  <a:pt x="6" y="23"/>
                  <a:pt x="7" y="20"/>
                </a:cubicBezTo>
                <a:cubicBezTo>
                  <a:pt x="9" y="17"/>
                  <a:pt x="10" y="14"/>
                  <a:pt x="13" y="12"/>
                </a:cubicBezTo>
                <a:cubicBezTo>
                  <a:pt x="17" y="8"/>
                  <a:pt x="23" y="5"/>
                  <a:pt x="29" y="5"/>
                </a:cubicBezTo>
                <a:cubicBezTo>
                  <a:pt x="32" y="5"/>
                  <a:pt x="35" y="6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8"/>
                  <a:pt x="44" y="10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8" y="15"/>
                  <a:pt x="50" y="17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2" y="23"/>
                  <a:pt x="53" y="26"/>
                  <a:pt x="53" y="29"/>
                </a:cubicBezTo>
                <a:cubicBezTo>
                  <a:pt x="53" y="32"/>
                  <a:pt x="52" y="35"/>
                  <a:pt x="51" y="38"/>
                </a:cubicBezTo>
                <a:cubicBezTo>
                  <a:pt x="50" y="41"/>
                  <a:pt x="48" y="43"/>
                  <a:pt x="46" y="46"/>
                </a:cubicBezTo>
                <a:close/>
                <a:moveTo>
                  <a:pt x="22" y="12"/>
                </a:move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0" y="13"/>
                  <a:pt x="19" y="13"/>
                </a:cubicBezTo>
                <a:cubicBezTo>
                  <a:pt x="18" y="14"/>
                  <a:pt x="17" y="15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7"/>
                  <a:pt x="14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20"/>
                  <a:pt x="12" y="22"/>
                </a:cubicBezTo>
                <a:cubicBezTo>
                  <a:pt x="12" y="22"/>
                  <a:pt x="12" y="23"/>
                  <a:pt x="13" y="24"/>
                </a:cubicBezTo>
                <a:cubicBezTo>
                  <a:pt x="14" y="24"/>
                  <a:pt x="15" y="24"/>
                  <a:pt x="15" y="23"/>
                </a:cubicBezTo>
                <a:cubicBezTo>
                  <a:pt x="15" y="22"/>
                  <a:pt x="16" y="21"/>
                  <a:pt x="16" y="20"/>
                </a:cubicBezTo>
                <a:cubicBezTo>
                  <a:pt x="17" y="19"/>
                  <a:pt x="18" y="19"/>
                  <a:pt x="18" y="18"/>
                </a:cubicBezTo>
                <a:cubicBezTo>
                  <a:pt x="19" y="17"/>
                  <a:pt x="20" y="17"/>
                  <a:pt x="21" y="16"/>
                </a:cubicBezTo>
                <a:cubicBezTo>
                  <a:pt x="21" y="15"/>
                  <a:pt x="22" y="15"/>
                  <a:pt x="23" y="15"/>
                </a:cubicBezTo>
                <a:cubicBezTo>
                  <a:pt x="24" y="14"/>
                  <a:pt x="24" y="13"/>
                  <a:pt x="24" y="13"/>
                </a:cubicBezTo>
                <a:cubicBezTo>
                  <a:pt x="24" y="12"/>
                  <a:pt x="23" y="11"/>
                  <a:pt x="22" y="12"/>
                </a:cubicBezTo>
                <a:close/>
                <a:moveTo>
                  <a:pt x="46" y="27"/>
                </a:moveTo>
                <a:cubicBezTo>
                  <a:pt x="46" y="27"/>
                  <a:pt x="46" y="27"/>
                  <a:pt x="46" y="27"/>
                </a:cubicBezTo>
                <a:cubicBezTo>
                  <a:pt x="45" y="27"/>
                  <a:pt x="45" y="28"/>
                  <a:pt x="45" y="29"/>
                </a:cubicBezTo>
                <a:cubicBezTo>
                  <a:pt x="45" y="31"/>
                  <a:pt x="44" y="33"/>
                  <a:pt x="44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3" y="37"/>
                  <a:pt x="42" y="38"/>
                  <a:pt x="40" y="40"/>
                </a:cubicBezTo>
                <a:cubicBezTo>
                  <a:pt x="39" y="41"/>
                  <a:pt x="37" y="42"/>
                  <a:pt x="35" y="43"/>
                </a:cubicBezTo>
                <a:cubicBezTo>
                  <a:pt x="33" y="44"/>
                  <a:pt x="31" y="44"/>
                  <a:pt x="29" y="44"/>
                </a:cubicBezTo>
                <a:cubicBezTo>
                  <a:pt x="28" y="44"/>
                  <a:pt x="28" y="45"/>
                  <a:pt x="28" y="46"/>
                </a:cubicBezTo>
                <a:cubicBezTo>
                  <a:pt x="28" y="47"/>
                  <a:pt x="28" y="48"/>
                  <a:pt x="29" y="48"/>
                </a:cubicBezTo>
                <a:cubicBezTo>
                  <a:pt x="32" y="48"/>
                  <a:pt x="34" y="47"/>
                  <a:pt x="36" y="46"/>
                </a:cubicBezTo>
                <a:cubicBezTo>
                  <a:pt x="39" y="45"/>
                  <a:pt x="41" y="44"/>
                  <a:pt x="42" y="42"/>
                </a:cubicBezTo>
                <a:cubicBezTo>
                  <a:pt x="44" y="40"/>
                  <a:pt x="46" y="38"/>
                  <a:pt x="4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7" y="34"/>
                  <a:pt x="48" y="31"/>
                  <a:pt x="48" y="29"/>
                </a:cubicBezTo>
                <a:cubicBezTo>
                  <a:pt x="48" y="28"/>
                  <a:pt x="47" y="27"/>
                  <a:pt x="46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6" name="Freeform 48"/>
          <p:cNvSpPr/>
          <p:nvPr/>
        </p:nvSpPr>
        <p:spPr bwMode="auto">
          <a:xfrm>
            <a:off x="1736725" y="2352675"/>
            <a:ext cx="533400" cy="63500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299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299" y="40"/>
                </a:lnTo>
                <a:lnTo>
                  <a:pt x="336" y="0"/>
                </a:lnTo>
                <a:close/>
              </a:path>
            </a:pathLst>
          </a:cu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7" name="Freeform 49"/>
          <p:cNvSpPr/>
          <p:nvPr/>
        </p:nvSpPr>
        <p:spPr bwMode="auto">
          <a:xfrm>
            <a:off x="1736725" y="1879600"/>
            <a:ext cx="474663" cy="536575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8" name="Freeform 50"/>
          <p:cNvSpPr>
            <a:spLocks noEditPoints="1"/>
          </p:cNvSpPr>
          <p:nvPr/>
        </p:nvSpPr>
        <p:spPr bwMode="auto">
          <a:xfrm>
            <a:off x="1884363" y="2036763"/>
            <a:ext cx="179387" cy="222250"/>
          </a:xfrm>
          <a:custGeom>
            <a:avLst/>
            <a:gdLst>
              <a:gd name="T0" fmla="*/ 26 w 56"/>
              <a:gd name="T1" fmla="*/ 45 h 69"/>
              <a:gd name="T2" fmla="*/ 25 w 56"/>
              <a:gd name="T3" fmla="*/ 45 h 69"/>
              <a:gd name="T4" fmla="*/ 5 w 56"/>
              <a:gd name="T5" fmla="*/ 45 h 69"/>
              <a:gd name="T6" fmla="*/ 0 w 56"/>
              <a:gd name="T7" fmla="*/ 35 h 69"/>
              <a:gd name="T8" fmla="*/ 5 w 56"/>
              <a:gd name="T9" fmla="*/ 24 h 69"/>
              <a:gd name="T10" fmla="*/ 15 w 56"/>
              <a:gd name="T11" fmla="*/ 20 h 69"/>
              <a:gd name="T12" fmla="*/ 26 w 56"/>
              <a:gd name="T13" fmla="*/ 24 h 69"/>
              <a:gd name="T14" fmla="*/ 34 w 56"/>
              <a:gd name="T15" fmla="*/ 11 h 69"/>
              <a:gd name="T16" fmla="*/ 45 w 56"/>
              <a:gd name="T17" fmla="*/ 0 h 69"/>
              <a:gd name="T18" fmla="*/ 56 w 56"/>
              <a:gd name="T19" fmla="*/ 11 h 69"/>
              <a:gd name="T20" fmla="*/ 45 w 56"/>
              <a:gd name="T21" fmla="*/ 22 h 69"/>
              <a:gd name="T22" fmla="*/ 28 w 56"/>
              <a:gd name="T23" fmla="*/ 27 h 69"/>
              <a:gd name="T24" fmla="*/ 28 w 56"/>
              <a:gd name="T25" fmla="*/ 43 h 69"/>
              <a:gd name="T26" fmla="*/ 45 w 56"/>
              <a:gd name="T27" fmla="*/ 48 h 69"/>
              <a:gd name="T28" fmla="*/ 56 w 56"/>
              <a:gd name="T29" fmla="*/ 58 h 69"/>
              <a:gd name="T30" fmla="*/ 53 w 56"/>
              <a:gd name="T31" fmla="*/ 66 h 69"/>
              <a:gd name="T32" fmla="*/ 38 w 56"/>
              <a:gd name="T33" fmla="*/ 66 h 69"/>
              <a:gd name="T34" fmla="*/ 36 w 56"/>
              <a:gd name="T35" fmla="*/ 53 h 69"/>
              <a:gd name="T36" fmla="*/ 49 w 56"/>
              <a:gd name="T37" fmla="*/ 55 h 69"/>
              <a:gd name="T38" fmla="*/ 41 w 56"/>
              <a:gd name="T39" fmla="*/ 55 h 69"/>
              <a:gd name="T40" fmla="*/ 41 w 56"/>
              <a:gd name="T41" fmla="*/ 62 h 69"/>
              <a:gd name="T42" fmla="*/ 49 w 56"/>
              <a:gd name="T43" fmla="*/ 62 h 69"/>
              <a:gd name="T44" fmla="*/ 51 w 56"/>
              <a:gd name="T45" fmla="*/ 58 h 69"/>
              <a:gd name="T46" fmla="*/ 22 w 56"/>
              <a:gd name="T47" fmla="*/ 28 h 69"/>
              <a:gd name="T48" fmla="*/ 15 w 56"/>
              <a:gd name="T49" fmla="*/ 25 h 69"/>
              <a:gd name="T50" fmla="*/ 8 w 56"/>
              <a:gd name="T51" fmla="*/ 28 h 69"/>
              <a:gd name="T52" fmla="*/ 8 w 56"/>
              <a:gd name="T53" fmla="*/ 41 h 69"/>
              <a:gd name="T54" fmla="*/ 15 w 56"/>
              <a:gd name="T55" fmla="*/ 44 h 69"/>
              <a:gd name="T56" fmla="*/ 22 w 56"/>
              <a:gd name="T57" fmla="*/ 41 h 69"/>
              <a:gd name="T58" fmla="*/ 22 w 56"/>
              <a:gd name="T59" fmla="*/ 28 h 69"/>
              <a:gd name="T60" fmla="*/ 49 w 56"/>
              <a:gd name="T61" fmla="*/ 7 h 69"/>
              <a:gd name="T62" fmla="*/ 45 w 56"/>
              <a:gd name="T63" fmla="*/ 6 h 69"/>
              <a:gd name="T64" fmla="*/ 40 w 56"/>
              <a:gd name="T65" fmla="*/ 11 h 69"/>
              <a:gd name="T66" fmla="*/ 45 w 56"/>
              <a:gd name="T67" fmla="*/ 16 h 69"/>
              <a:gd name="T68" fmla="*/ 51 w 56"/>
              <a:gd name="T69" fmla="*/ 1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69">
                <a:moveTo>
                  <a:pt x="36" y="53"/>
                </a:move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3" y="48"/>
                  <a:pt x="19" y="50"/>
                  <a:pt x="15" y="50"/>
                </a:cubicBezTo>
                <a:cubicBezTo>
                  <a:pt x="11" y="50"/>
                  <a:pt x="7" y="48"/>
                  <a:pt x="5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2" y="42"/>
                  <a:pt x="0" y="39"/>
                  <a:pt x="0" y="35"/>
                </a:cubicBezTo>
                <a:cubicBezTo>
                  <a:pt x="0" y="31"/>
                  <a:pt x="2" y="27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1"/>
                  <a:pt x="11" y="20"/>
                  <a:pt x="15" y="20"/>
                </a:cubicBezTo>
                <a:cubicBezTo>
                  <a:pt x="19" y="20"/>
                  <a:pt x="23" y="21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36" y="16"/>
                  <a:pt x="36" y="16"/>
                  <a:pt x="36" y="16"/>
                </a:cubicBezTo>
                <a:cubicBezTo>
                  <a:pt x="35" y="15"/>
                  <a:pt x="34" y="13"/>
                  <a:pt x="34" y="11"/>
                </a:cubicBezTo>
                <a:cubicBezTo>
                  <a:pt x="34" y="8"/>
                  <a:pt x="36" y="5"/>
                  <a:pt x="38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8" y="0"/>
                  <a:pt x="51" y="1"/>
                  <a:pt x="53" y="3"/>
                </a:cubicBezTo>
                <a:cubicBezTo>
                  <a:pt x="55" y="5"/>
                  <a:pt x="56" y="8"/>
                  <a:pt x="56" y="11"/>
                </a:cubicBezTo>
                <a:cubicBezTo>
                  <a:pt x="56" y="14"/>
                  <a:pt x="55" y="17"/>
                  <a:pt x="53" y="19"/>
                </a:cubicBezTo>
                <a:cubicBezTo>
                  <a:pt x="51" y="21"/>
                  <a:pt x="48" y="22"/>
                  <a:pt x="45" y="22"/>
                </a:cubicBezTo>
                <a:cubicBezTo>
                  <a:pt x="42" y="22"/>
                  <a:pt x="40" y="21"/>
                  <a:pt x="38" y="19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9"/>
                  <a:pt x="30" y="32"/>
                  <a:pt x="30" y="35"/>
                </a:cubicBezTo>
                <a:cubicBezTo>
                  <a:pt x="30" y="38"/>
                  <a:pt x="29" y="40"/>
                  <a:pt x="28" y="43"/>
                </a:cubicBezTo>
                <a:cubicBezTo>
                  <a:pt x="38" y="51"/>
                  <a:pt x="38" y="51"/>
                  <a:pt x="38" y="51"/>
                </a:cubicBezTo>
                <a:cubicBezTo>
                  <a:pt x="40" y="49"/>
                  <a:pt x="42" y="48"/>
                  <a:pt x="45" y="48"/>
                </a:cubicBezTo>
                <a:cubicBezTo>
                  <a:pt x="48" y="48"/>
                  <a:pt x="51" y="49"/>
                  <a:pt x="53" y="51"/>
                </a:cubicBezTo>
                <a:cubicBezTo>
                  <a:pt x="55" y="53"/>
                  <a:pt x="56" y="55"/>
                  <a:pt x="56" y="58"/>
                </a:cubicBezTo>
                <a:cubicBezTo>
                  <a:pt x="56" y="61"/>
                  <a:pt x="55" y="64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1" y="68"/>
                  <a:pt x="48" y="69"/>
                  <a:pt x="45" y="69"/>
                </a:cubicBezTo>
                <a:cubicBezTo>
                  <a:pt x="42" y="69"/>
                  <a:pt x="39" y="68"/>
                  <a:pt x="38" y="66"/>
                </a:cubicBezTo>
                <a:cubicBezTo>
                  <a:pt x="36" y="64"/>
                  <a:pt x="34" y="61"/>
                  <a:pt x="34" y="58"/>
                </a:cubicBezTo>
                <a:cubicBezTo>
                  <a:pt x="34" y="56"/>
                  <a:pt x="35" y="55"/>
                  <a:pt x="36" y="53"/>
                </a:cubicBezTo>
                <a:close/>
                <a:moveTo>
                  <a:pt x="49" y="55"/>
                </a:moveTo>
                <a:cubicBezTo>
                  <a:pt x="49" y="55"/>
                  <a:pt x="49" y="55"/>
                  <a:pt x="49" y="55"/>
                </a:cubicBezTo>
                <a:cubicBezTo>
                  <a:pt x="48" y="54"/>
                  <a:pt x="47" y="53"/>
                  <a:pt x="45" y="53"/>
                </a:cubicBezTo>
                <a:cubicBezTo>
                  <a:pt x="44" y="53"/>
                  <a:pt x="42" y="54"/>
                  <a:pt x="41" y="55"/>
                </a:cubicBezTo>
                <a:cubicBezTo>
                  <a:pt x="40" y="55"/>
                  <a:pt x="40" y="57"/>
                  <a:pt x="40" y="58"/>
                </a:cubicBezTo>
                <a:cubicBezTo>
                  <a:pt x="40" y="60"/>
                  <a:pt x="40" y="61"/>
                  <a:pt x="41" y="62"/>
                </a:cubicBezTo>
                <a:cubicBezTo>
                  <a:pt x="42" y="63"/>
                  <a:pt x="44" y="64"/>
                  <a:pt x="45" y="64"/>
                </a:cubicBezTo>
                <a:cubicBezTo>
                  <a:pt x="47" y="64"/>
                  <a:pt x="48" y="63"/>
                  <a:pt x="49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1"/>
                  <a:pt x="51" y="60"/>
                  <a:pt x="51" y="58"/>
                </a:cubicBezTo>
                <a:cubicBezTo>
                  <a:pt x="51" y="57"/>
                  <a:pt x="50" y="55"/>
                  <a:pt x="49" y="55"/>
                </a:cubicBezTo>
                <a:close/>
                <a:moveTo>
                  <a:pt x="22" y="28"/>
                </a:moveTo>
                <a:cubicBezTo>
                  <a:pt x="22" y="28"/>
                  <a:pt x="22" y="28"/>
                  <a:pt x="22" y="28"/>
                </a:cubicBezTo>
                <a:cubicBezTo>
                  <a:pt x="20" y="26"/>
                  <a:pt x="18" y="25"/>
                  <a:pt x="15" y="25"/>
                </a:cubicBezTo>
                <a:cubicBezTo>
                  <a:pt x="12" y="25"/>
                  <a:pt x="10" y="26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0"/>
                  <a:pt x="5" y="32"/>
                  <a:pt x="5" y="35"/>
                </a:cubicBezTo>
                <a:cubicBezTo>
                  <a:pt x="5" y="37"/>
                  <a:pt x="6" y="40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3"/>
                  <a:pt x="12" y="44"/>
                  <a:pt x="15" y="44"/>
                </a:cubicBezTo>
                <a:cubicBezTo>
                  <a:pt x="18" y="44"/>
                  <a:pt x="20" y="43"/>
                  <a:pt x="22" y="42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0"/>
                  <a:pt x="25" y="37"/>
                  <a:pt x="25" y="35"/>
                </a:cubicBezTo>
                <a:cubicBezTo>
                  <a:pt x="25" y="32"/>
                  <a:pt x="24" y="30"/>
                  <a:pt x="22" y="28"/>
                </a:cubicBezTo>
                <a:cubicBezTo>
                  <a:pt x="22" y="28"/>
                  <a:pt x="22" y="28"/>
                  <a:pt x="22" y="28"/>
                </a:cubicBezTo>
                <a:close/>
                <a:moveTo>
                  <a:pt x="49" y="7"/>
                </a:moveTo>
                <a:cubicBezTo>
                  <a:pt x="49" y="7"/>
                  <a:pt x="49" y="7"/>
                  <a:pt x="49" y="7"/>
                </a:cubicBezTo>
                <a:cubicBezTo>
                  <a:pt x="48" y="6"/>
                  <a:pt x="47" y="6"/>
                  <a:pt x="45" y="6"/>
                </a:cubicBezTo>
                <a:cubicBezTo>
                  <a:pt x="44" y="6"/>
                  <a:pt x="42" y="6"/>
                  <a:pt x="41" y="7"/>
                </a:cubicBezTo>
                <a:cubicBezTo>
                  <a:pt x="40" y="8"/>
                  <a:pt x="40" y="9"/>
                  <a:pt x="40" y="11"/>
                </a:cubicBezTo>
                <a:cubicBezTo>
                  <a:pt x="40" y="12"/>
                  <a:pt x="40" y="14"/>
                  <a:pt x="41" y="15"/>
                </a:cubicBezTo>
                <a:cubicBezTo>
                  <a:pt x="42" y="16"/>
                  <a:pt x="44" y="16"/>
                  <a:pt x="45" y="16"/>
                </a:cubicBezTo>
                <a:cubicBezTo>
                  <a:pt x="47" y="16"/>
                  <a:pt x="48" y="16"/>
                  <a:pt x="49" y="15"/>
                </a:cubicBezTo>
                <a:cubicBezTo>
                  <a:pt x="50" y="14"/>
                  <a:pt x="51" y="12"/>
                  <a:pt x="51" y="11"/>
                </a:cubicBezTo>
                <a:cubicBezTo>
                  <a:pt x="51" y="9"/>
                  <a:pt x="50" y="8"/>
                  <a:pt x="49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0" name="Freeform 52"/>
          <p:cNvSpPr/>
          <p:nvPr/>
        </p:nvSpPr>
        <p:spPr bwMode="auto">
          <a:xfrm>
            <a:off x="3924300" y="2352675"/>
            <a:ext cx="533400" cy="63500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1" name="Freeform 53"/>
          <p:cNvSpPr/>
          <p:nvPr/>
        </p:nvSpPr>
        <p:spPr bwMode="auto">
          <a:xfrm>
            <a:off x="3924300" y="1879600"/>
            <a:ext cx="476250" cy="536575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2" name="Freeform 54"/>
          <p:cNvSpPr>
            <a:spLocks noEditPoints="1"/>
          </p:cNvSpPr>
          <p:nvPr/>
        </p:nvSpPr>
        <p:spPr bwMode="auto">
          <a:xfrm>
            <a:off x="4078288" y="2062163"/>
            <a:ext cx="166687" cy="171450"/>
          </a:xfrm>
          <a:custGeom>
            <a:avLst/>
            <a:gdLst>
              <a:gd name="T0" fmla="*/ 3 w 52"/>
              <a:gd name="T1" fmla="*/ 1 h 53"/>
              <a:gd name="T2" fmla="*/ 50 w 52"/>
              <a:gd name="T3" fmla="*/ 16 h 53"/>
              <a:gd name="T4" fmla="*/ 52 w 52"/>
              <a:gd name="T5" fmla="*/ 20 h 53"/>
              <a:gd name="T6" fmla="*/ 51 w 52"/>
              <a:gd name="T7" fmla="*/ 21 h 53"/>
              <a:gd name="T8" fmla="*/ 51 w 52"/>
              <a:gd name="T9" fmla="*/ 21 h 53"/>
              <a:gd name="T10" fmla="*/ 37 w 52"/>
              <a:gd name="T11" fmla="*/ 28 h 53"/>
              <a:gd name="T12" fmla="*/ 50 w 52"/>
              <a:gd name="T13" fmla="*/ 42 h 53"/>
              <a:gd name="T14" fmla="*/ 50 w 52"/>
              <a:gd name="T15" fmla="*/ 45 h 53"/>
              <a:gd name="T16" fmla="*/ 45 w 52"/>
              <a:gd name="T17" fmla="*/ 51 h 53"/>
              <a:gd name="T18" fmla="*/ 41 w 52"/>
              <a:gd name="T19" fmla="*/ 51 h 53"/>
              <a:gd name="T20" fmla="*/ 41 w 52"/>
              <a:gd name="T21" fmla="*/ 51 h 53"/>
              <a:gd name="T22" fmla="*/ 28 w 52"/>
              <a:gd name="T23" fmla="*/ 38 h 53"/>
              <a:gd name="T24" fmla="*/ 20 w 52"/>
              <a:gd name="T25" fmla="*/ 51 h 53"/>
              <a:gd name="T26" fmla="*/ 17 w 52"/>
              <a:gd name="T27" fmla="*/ 53 h 53"/>
              <a:gd name="T28" fmla="*/ 16 w 52"/>
              <a:gd name="T29" fmla="*/ 51 h 53"/>
              <a:gd name="T30" fmla="*/ 0 w 52"/>
              <a:gd name="T31" fmla="*/ 4 h 53"/>
              <a:gd name="T32" fmla="*/ 2 w 52"/>
              <a:gd name="T33" fmla="*/ 1 h 53"/>
              <a:gd name="T34" fmla="*/ 3 w 52"/>
              <a:gd name="T35" fmla="*/ 1 h 53"/>
              <a:gd name="T36" fmla="*/ 43 w 52"/>
              <a:gd name="T37" fmla="*/ 19 h 53"/>
              <a:gd name="T38" fmla="*/ 43 w 52"/>
              <a:gd name="T39" fmla="*/ 19 h 53"/>
              <a:gd name="T40" fmla="*/ 7 w 52"/>
              <a:gd name="T41" fmla="*/ 7 h 53"/>
              <a:gd name="T42" fmla="*/ 19 w 52"/>
              <a:gd name="T43" fmla="*/ 43 h 53"/>
              <a:gd name="T44" fmla="*/ 25 w 52"/>
              <a:gd name="T45" fmla="*/ 32 h 53"/>
              <a:gd name="T46" fmla="*/ 25 w 52"/>
              <a:gd name="T47" fmla="*/ 31 h 53"/>
              <a:gd name="T48" fmla="*/ 29 w 52"/>
              <a:gd name="T49" fmla="*/ 31 h 53"/>
              <a:gd name="T50" fmla="*/ 43 w 52"/>
              <a:gd name="T51" fmla="*/ 45 h 53"/>
              <a:gd name="T52" fmla="*/ 45 w 52"/>
              <a:gd name="T53" fmla="*/ 43 h 53"/>
              <a:gd name="T54" fmla="*/ 31 w 52"/>
              <a:gd name="T55" fmla="*/ 30 h 53"/>
              <a:gd name="T56" fmla="*/ 30 w 52"/>
              <a:gd name="T57" fmla="*/ 29 h 53"/>
              <a:gd name="T58" fmla="*/ 31 w 52"/>
              <a:gd name="T59" fmla="*/ 25 h 53"/>
              <a:gd name="T60" fmla="*/ 43 w 52"/>
              <a:gd name="T61" fmla="*/ 1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2" h="53">
                <a:moveTo>
                  <a:pt x="3" y="1"/>
                </a:moveTo>
                <a:cubicBezTo>
                  <a:pt x="50" y="16"/>
                  <a:pt x="50" y="16"/>
                  <a:pt x="50" y="16"/>
                </a:cubicBezTo>
                <a:cubicBezTo>
                  <a:pt x="52" y="17"/>
                  <a:pt x="52" y="18"/>
                  <a:pt x="52" y="20"/>
                </a:cubicBezTo>
                <a:cubicBezTo>
                  <a:pt x="52" y="20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37" y="28"/>
                  <a:pt x="37" y="28"/>
                  <a:pt x="37" y="28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3"/>
                  <a:pt x="51" y="44"/>
                  <a:pt x="50" y="45"/>
                </a:cubicBezTo>
                <a:cubicBezTo>
                  <a:pt x="45" y="51"/>
                  <a:pt x="45" y="51"/>
                  <a:pt x="45" y="51"/>
                </a:cubicBezTo>
                <a:cubicBezTo>
                  <a:pt x="44" y="52"/>
                  <a:pt x="42" y="52"/>
                  <a:pt x="4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28" y="38"/>
                  <a:pt x="28" y="38"/>
                  <a:pt x="28" y="38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3"/>
                  <a:pt x="18" y="53"/>
                  <a:pt x="17" y="53"/>
                </a:cubicBezTo>
                <a:cubicBezTo>
                  <a:pt x="16" y="52"/>
                  <a:pt x="16" y="52"/>
                  <a:pt x="16" y="5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1"/>
                  <a:pt x="2" y="1"/>
                </a:cubicBezTo>
                <a:cubicBezTo>
                  <a:pt x="2" y="0"/>
                  <a:pt x="3" y="0"/>
                  <a:pt x="3" y="1"/>
                </a:cubicBezTo>
                <a:close/>
                <a:moveTo>
                  <a:pt x="43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7" y="7"/>
                  <a:pt x="7" y="7"/>
                  <a:pt x="7" y="7"/>
                </a:cubicBezTo>
                <a:cubicBezTo>
                  <a:pt x="19" y="43"/>
                  <a:pt x="19" y="43"/>
                  <a:pt x="19" y="43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6" y="30"/>
                  <a:pt x="28" y="30"/>
                  <a:pt x="29" y="31"/>
                </a:cubicBezTo>
                <a:cubicBezTo>
                  <a:pt x="43" y="45"/>
                  <a:pt x="43" y="45"/>
                  <a:pt x="43" y="45"/>
                </a:cubicBezTo>
                <a:cubicBezTo>
                  <a:pt x="45" y="43"/>
                  <a:pt x="45" y="43"/>
                  <a:pt x="45" y="43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29"/>
                  <a:pt x="30" y="29"/>
                  <a:pt x="30" y="29"/>
                </a:cubicBezTo>
                <a:cubicBezTo>
                  <a:pt x="30" y="28"/>
                  <a:pt x="30" y="26"/>
                  <a:pt x="31" y="25"/>
                </a:cubicBezTo>
                <a:cubicBezTo>
                  <a:pt x="43" y="19"/>
                  <a:pt x="43" y="19"/>
                  <a:pt x="43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4" name="Freeform 56"/>
          <p:cNvSpPr/>
          <p:nvPr/>
        </p:nvSpPr>
        <p:spPr bwMode="auto">
          <a:xfrm>
            <a:off x="3194050" y="2352675"/>
            <a:ext cx="533400" cy="63500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5" name="Freeform 57"/>
          <p:cNvSpPr/>
          <p:nvPr/>
        </p:nvSpPr>
        <p:spPr bwMode="auto">
          <a:xfrm>
            <a:off x="3194050" y="1879600"/>
            <a:ext cx="476250" cy="536575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6" name="Freeform 58"/>
          <p:cNvSpPr>
            <a:spLocks noEditPoints="1"/>
          </p:cNvSpPr>
          <p:nvPr/>
        </p:nvSpPr>
        <p:spPr bwMode="auto">
          <a:xfrm>
            <a:off x="3355975" y="2039938"/>
            <a:ext cx="153988" cy="215900"/>
          </a:xfrm>
          <a:custGeom>
            <a:avLst/>
            <a:gdLst>
              <a:gd name="T0" fmla="*/ 42 w 48"/>
              <a:gd name="T1" fmla="*/ 18 h 67"/>
              <a:gd name="T2" fmla="*/ 37 w 48"/>
              <a:gd name="T3" fmla="*/ 31 h 67"/>
              <a:gd name="T4" fmla="*/ 37 w 48"/>
              <a:gd name="T5" fmla="*/ 31 h 67"/>
              <a:gd name="T6" fmla="*/ 46 w 48"/>
              <a:gd name="T7" fmla="*/ 43 h 67"/>
              <a:gd name="T8" fmla="*/ 48 w 48"/>
              <a:gd name="T9" fmla="*/ 51 h 67"/>
              <a:gd name="T10" fmla="*/ 46 w 48"/>
              <a:gd name="T11" fmla="*/ 60 h 67"/>
              <a:gd name="T12" fmla="*/ 43 w 48"/>
              <a:gd name="T13" fmla="*/ 62 h 67"/>
              <a:gd name="T14" fmla="*/ 37 w 48"/>
              <a:gd name="T15" fmla="*/ 64 h 67"/>
              <a:gd name="T16" fmla="*/ 35 w 48"/>
              <a:gd name="T17" fmla="*/ 67 h 67"/>
              <a:gd name="T18" fmla="*/ 11 w 48"/>
              <a:gd name="T19" fmla="*/ 64 h 67"/>
              <a:gd name="T20" fmla="*/ 11 w 48"/>
              <a:gd name="T21" fmla="*/ 62 h 67"/>
              <a:gd name="T22" fmla="*/ 5 w 48"/>
              <a:gd name="T23" fmla="*/ 62 h 67"/>
              <a:gd name="T24" fmla="*/ 0 w 48"/>
              <a:gd name="T25" fmla="*/ 56 h 67"/>
              <a:gd name="T26" fmla="*/ 2 w 48"/>
              <a:gd name="T27" fmla="*/ 43 h 67"/>
              <a:gd name="T28" fmla="*/ 11 w 48"/>
              <a:gd name="T29" fmla="*/ 31 h 67"/>
              <a:gd name="T30" fmla="*/ 6 w 48"/>
              <a:gd name="T31" fmla="*/ 18 h 67"/>
              <a:gd name="T32" fmla="*/ 13 w 48"/>
              <a:gd name="T33" fmla="*/ 57 h 67"/>
              <a:gd name="T34" fmla="*/ 13 w 48"/>
              <a:gd name="T35" fmla="*/ 50 h 67"/>
              <a:gd name="T36" fmla="*/ 16 w 48"/>
              <a:gd name="T37" fmla="*/ 50 h 67"/>
              <a:gd name="T38" fmla="*/ 16 w 48"/>
              <a:gd name="T39" fmla="*/ 59 h 67"/>
              <a:gd name="T40" fmla="*/ 32 w 48"/>
              <a:gd name="T41" fmla="*/ 62 h 67"/>
              <a:gd name="T42" fmla="*/ 32 w 48"/>
              <a:gd name="T43" fmla="*/ 59 h 67"/>
              <a:gd name="T44" fmla="*/ 32 w 48"/>
              <a:gd name="T45" fmla="*/ 50 h 67"/>
              <a:gd name="T46" fmla="*/ 35 w 48"/>
              <a:gd name="T47" fmla="*/ 50 h 67"/>
              <a:gd name="T48" fmla="*/ 42 w 48"/>
              <a:gd name="T49" fmla="*/ 57 h 67"/>
              <a:gd name="T50" fmla="*/ 42 w 48"/>
              <a:gd name="T51" fmla="*/ 51 h 67"/>
              <a:gd name="T52" fmla="*/ 41 w 48"/>
              <a:gd name="T53" fmla="*/ 45 h 67"/>
              <a:gd name="T54" fmla="*/ 32 w 48"/>
              <a:gd name="T55" fmla="*/ 34 h 67"/>
              <a:gd name="T56" fmla="*/ 16 w 48"/>
              <a:gd name="T57" fmla="*/ 34 h 67"/>
              <a:gd name="T58" fmla="*/ 6 w 48"/>
              <a:gd name="T59" fmla="*/ 51 h 67"/>
              <a:gd name="T60" fmla="*/ 6 w 48"/>
              <a:gd name="T61" fmla="*/ 57 h 67"/>
              <a:gd name="T62" fmla="*/ 24 w 48"/>
              <a:gd name="T63" fmla="*/ 6 h 67"/>
              <a:gd name="T64" fmla="*/ 11 w 48"/>
              <a:gd name="T65" fmla="*/ 18 h 67"/>
              <a:gd name="T66" fmla="*/ 37 w 48"/>
              <a:gd name="T67" fmla="*/ 1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" h="67">
                <a:moveTo>
                  <a:pt x="24" y="0"/>
                </a:moveTo>
                <a:cubicBezTo>
                  <a:pt x="34" y="0"/>
                  <a:pt x="42" y="8"/>
                  <a:pt x="42" y="18"/>
                </a:cubicBezTo>
                <a:cubicBezTo>
                  <a:pt x="42" y="23"/>
                  <a:pt x="40" y="28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40" y="35"/>
                  <a:pt x="44" y="38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5"/>
                  <a:pt x="48" y="48"/>
                  <a:pt x="48" y="51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7"/>
                  <a:pt x="47" y="59"/>
                  <a:pt x="46" y="60"/>
                </a:cubicBezTo>
                <a:cubicBezTo>
                  <a:pt x="46" y="61"/>
                  <a:pt x="44" y="62"/>
                  <a:pt x="43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4"/>
                  <a:pt x="37" y="64"/>
                  <a:pt x="37" y="64"/>
                </a:cubicBezTo>
                <a:cubicBezTo>
                  <a:pt x="37" y="66"/>
                  <a:pt x="36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2" y="67"/>
                  <a:pt x="11" y="66"/>
                  <a:pt x="11" y="64"/>
                </a:cubicBezTo>
                <a:cubicBezTo>
                  <a:pt x="11" y="64"/>
                  <a:pt x="11" y="64"/>
                  <a:pt x="11" y="64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3" y="62"/>
                  <a:pt x="2" y="61"/>
                  <a:pt x="2" y="60"/>
                </a:cubicBezTo>
                <a:cubicBezTo>
                  <a:pt x="1" y="59"/>
                  <a:pt x="0" y="57"/>
                  <a:pt x="0" y="56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8"/>
                  <a:pt x="1" y="45"/>
                  <a:pt x="2" y="43"/>
                </a:cubicBezTo>
                <a:cubicBezTo>
                  <a:pt x="4" y="38"/>
                  <a:pt x="8" y="35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8" y="28"/>
                  <a:pt x="6" y="23"/>
                  <a:pt x="6" y="18"/>
                </a:cubicBezTo>
                <a:cubicBezTo>
                  <a:pt x="6" y="8"/>
                  <a:pt x="14" y="0"/>
                  <a:pt x="24" y="0"/>
                </a:cubicBezTo>
                <a:close/>
                <a:moveTo>
                  <a:pt x="13" y="57"/>
                </a:moveTo>
                <a:cubicBezTo>
                  <a:pt x="13" y="57"/>
                  <a:pt x="13" y="57"/>
                  <a:pt x="13" y="57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49"/>
                  <a:pt x="13" y="48"/>
                  <a:pt x="14" y="48"/>
                </a:cubicBezTo>
                <a:cubicBezTo>
                  <a:pt x="15" y="48"/>
                  <a:pt x="16" y="49"/>
                  <a:pt x="16" y="5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62"/>
                  <a:pt x="16" y="62"/>
                  <a:pt x="16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49"/>
                  <a:pt x="33" y="48"/>
                  <a:pt x="34" y="48"/>
                </a:cubicBezTo>
                <a:cubicBezTo>
                  <a:pt x="35" y="48"/>
                  <a:pt x="35" y="49"/>
                  <a:pt x="35" y="50"/>
                </a:cubicBezTo>
                <a:cubicBezTo>
                  <a:pt x="35" y="57"/>
                  <a:pt x="35" y="57"/>
                  <a:pt x="35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2" y="56"/>
                  <a:pt x="42" y="56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9"/>
                  <a:pt x="42" y="47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0" y="41"/>
                  <a:pt x="35" y="37"/>
                  <a:pt x="32" y="34"/>
                </a:cubicBezTo>
                <a:cubicBezTo>
                  <a:pt x="30" y="36"/>
                  <a:pt x="27" y="37"/>
                  <a:pt x="24" y="37"/>
                </a:cubicBezTo>
                <a:cubicBezTo>
                  <a:pt x="21" y="37"/>
                  <a:pt x="18" y="36"/>
                  <a:pt x="16" y="34"/>
                </a:cubicBezTo>
                <a:cubicBezTo>
                  <a:pt x="13" y="37"/>
                  <a:pt x="8" y="41"/>
                  <a:pt x="7" y="45"/>
                </a:cubicBezTo>
                <a:cubicBezTo>
                  <a:pt x="6" y="47"/>
                  <a:pt x="6" y="49"/>
                  <a:pt x="6" y="51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6"/>
                  <a:pt x="6" y="57"/>
                  <a:pt x="6" y="57"/>
                </a:cubicBezTo>
                <a:cubicBezTo>
                  <a:pt x="13" y="57"/>
                  <a:pt x="13" y="57"/>
                  <a:pt x="13" y="57"/>
                </a:cubicBezTo>
                <a:close/>
                <a:moveTo>
                  <a:pt x="24" y="6"/>
                </a:moveTo>
                <a:cubicBezTo>
                  <a:pt x="24" y="6"/>
                  <a:pt x="24" y="6"/>
                  <a:pt x="24" y="6"/>
                </a:cubicBezTo>
                <a:cubicBezTo>
                  <a:pt x="17" y="6"/>
                  <a:pt x="11" y="11"/>
                  <a:pt x="11" y="18"/>
                </a:cubicBezTo>
                <a:cubicBezTo>
                  <a:pt x="11" y="26"/>
                  <a:pt x="17" y="31"/>
                  <a:pt x="24" y="31"/>
                </a:cubicBezTo>
                <a:cubicBezTo>
                  <a:pt x="31" y="31"/>
                  <a:pt x="37" y="26"/>
                  <a:pt x="37" y="18"/>
                </a:cubicBezTo>
                <a:cubicBezTo>
                  <a:pt x="37" y="11"/>
                  <a:pt x="31" y="6"/>
                  <a:pt x="24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8" name="Freeform 60"/>
          <p:cNvSpPr/>
          <p:nvPr/>
        </p:nvSpPr>
        <p:spPr bwMode="auto">
          <a:xfrm>
            <a:off x="2465388" y="2352675"/>
            <a:ext cx="533400" cy="63500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9" name="Freeform 61"/>
          <p:cNvSpPr/>
          <p:nvPr/>
        </p:nvSpPr>
        <p:spPr bwMode="auto">
          <a:xfrm>
            <a:off x="2465388" y="1879600"/>
            <a:ext cx="476250" cy="536575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70" name="Freeform 62"/>
          <p:cNvSpPr>
            <a:spLocks noEditPoints="1"/>
          </p:cNvSpPr>
          <p:nvPr/>
        </p:nvSpPr>
        <p:spPr bwMode="auto">
          <a:xfrm>
            <a:off x="2600325" y="2046288"/>
            <a:ext cx="206375" cy="203200"/>
          </a:xfrm>
          <a:custGeom>
            <a:avLst/>
            <a:gdLst>
              <a:gd name="T0" fmla="*/ 50 w 64"/>
              <a:gd name="T1" fmla="*/ 3 h 63"/>
              <a:gd name="T2" fmla="*/ 43 w 64"/>
              <a:gd name="T3" fmla="*/ 0 h 63"/>
              <a:gd name="T4" fmla="*/ 1 w 64"/>
              <a:gd name="T5" fmla="*/ 38 h 63"/>
              <a:gd name="T6" fmla="*/ 1 w 64"/>
              <a:gd name="T7" fmla="*/ 38 h 63"/>
              <a:gd name="T8" fmla="*/ 1 w 64"/>
              <a:gd name="T9" fmla="*/ 38 h 63"/>
              <a:gd name="T10" fmla="*/ 1 w 64"/>
              <a:gd name="T11" fmla="*/ 38 h 63"/>
              <a:gd name="T12" fmla="*/ 1 w 64"/>
              <a:gd name="T13" fmla="*/ 38 h 63"/>
              <a:gd name="T14" fmla="*/ 1 w 64"/>
              <a:gd name="T15" fmla="*/ 38 h 63"/>
              <a:gd name="T16" fmla="*/ 1 w 64"/>
              <a:gd name="T17" fmla="*/ 38 h 63"/>
              <a:gd name="T18" fmla="*/ 1 w 64"/>
              <a:gd name="T19" fmla="*/ 38 h 63"/>
              <a:gd name="T20" fmla="*/ 0 w 64"/>
              <a:gd name="T21" fmla="*/ 38 h 63"/>
              <a:gd name="T22" fmla="*/ 0 w 64"/>
              <a:gd name="T23" fmla="*/ 39 h 63"/>
              <a:gd name="T24" fmla="*/ 0 w 64"/>
              <a:gd name="T25" fmla="*/ 39 h 63"/>
              <a:gd name="T26" fmla="*/ 0 w 64"/>
              <a:gd name="T27" fmla="*/ 39 h 63"/>
              <a:gd name="T28" fmla="*/ 0 w 64"/>
              <a:gd name="T29" fmla="*/ 39 h 63"/>
              <a:gd name="T30" fmla="*/ 0 w 64"/>
              <a:gd name="T31" fmla="*/ 39 h 63"/>
              <a:gd name="T32" fmla="*/ 0 w 64"/>
              <a:gd name="T33" fmla="*/ 39 h 63"/>
              <a:gd name="T34" fmla="*/ 0 w 64"/>
              <a:gd name="T35" fmla="*/ 39 h 63"/>
              <a:gd name="T36" fmla="*/ 0 w 64"/>
              <a:gd name="T37" fmla="*/ 39 h 63"/>
              <a:gd name="T38" fmla="*/ 0 w 64"/>
              <a:gd name="T39" fmla="*/ 39 h 63"/>
              <a:gd name="T40" fmla="*/ 24 w 64"/>
              <a:gd name="T41" fmla="*/ 63 h 63"/>
              <a:gd name="T42" fmla="*/ 24 w 64"/>
              <a:gd name="T43" fmla="*/ 63 h 63"/>
              <a:gd name="T44" fmla="*/ 25 w 64"/>
              <a:gd name="T45" fmla="*/ 63 h 63"/>
              <a:gd name="T46" fmla="*/ 25 w 64"/>
              <a:gd name="T47" fmla="*/ 63 h 63"/>
              <a:gd name="T48" fmla="*/ 25 w 64"/>
              <a:gd name="T49" fmla="*/ 63 h 63"/>
              <a:gd name="T50" fmla="*/ 25 w 64"/>
              <a:gd name="T51" fmla="*/ 63 h 63"/>
              <a:gd name="T52" fmla="*/ 25 w 64"/>
              <a:gd name="T53" fmla="*/ 63 h 63"/>
              <a:gd name="T54" fmla="*/ 26 w 64"/>
              <a:gd name="T55" fmla="*/ 63 h 63"/>
              <a:gd name="T56" fmla="*/ 26 w 64"/>
              <a:gd name="T57" fmla="*/ 63 h 63"/>
              <a:gd name="T58" fmla="*/ 26 w 64"/>
              <a:gd name="T59" fmla="*/ 63 h 63"/>
              <a:gd name="T60" fmla="*/ 61 w 64"/>
              <a:gd name="T61" fmla="*/ 28 h 63"/>
              <a:gd name="T62" fmla="*/ 32 w 64"/>
              <a:gd name="T63" fmla="*/ 15 h 63"/>
              <a:gd name="T64" fmla="*/ 10 w 64"/>
              <a:gd name="T65" fmla="*/ 43 h 63"/>
              <a:gd name="T66" fmla="*/ 6 w 64"/>
              <a:gd name="T67" fmla="*/ 58 h 63"/>
              <a:gd name="T68" fmla="*/ 18 w 64"/>
              <a:gd name="T69" fmla="*/ 58 h 63"/>
              <a:gd name="T70" fmla="*/ 12 w 64"/>
              <a:gd name="T71" fmla="*/ 45 h 63"/>
              <a:gd name="T72" fmla="*/ 19 w 64"/>
              <a:gd name="T73" fmla="*/ 52 h 63"/>
              <a:gd name="T74" fmla="*/ 24 w 64"/>
              <a:gd name="T75" fmla="*/ 57 h 63"/>
              <a:gd name="T76" fmla="*/ 49 w 64"/>
              <a:gd name="T77" fmla="*/ 32 h 63"/>
              <a:gd name="T78" fmla="*/ 58 w 64"/>
              <a:gd name="T79" fmla="*/ 21 h 63"/>
              <a:gd name="T80" fmla="*/ 53 w 64"/>
              <a:gd name="T81" fmla="*/ 28 h 63"/>
              <a:gd name="T82" fmla="*/ 37 w 64"/>
              <a:gd name="T83" fmla="*/ 9 h 63"/>
              <a:gd name="T84" fmla="*/ 43 w 64"/>
              <a:gd name="T85" fmla="*/ 5 h 63"/>
              <a:gd name="T86" fmla="*/ 58 w 64"/>
              <a:gd name="T87" fmla="*/ 2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63">
                <a:moveTo>
                  <a:pt x="64" y="21"/>
                </a:moveTo>
                <a:cubicBezTo>
                  <a:pt x="64" y="18"/>
                  <a:pt x="63" y="16"/>
                  <a:pt x="61" y="14"/>
                </a:cubicBezTo>
                <a:cubicBezTo>
                  <a:pt x="50" y="3"/>
                  <a:pt x="50" y="3"/>
                  <a:pt x="50" y="3"/>
                </a:cubicBezTo>
                <a:cubicBezTo>
                  <a:pt x="48" y="1"/>
                  <a:pt x="45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0" y="0"/>
                  <a:pt x="38" y="1"/>
                  <a:pt x="36" y="3"/>
                </a:cubicBezTo>
                <a:cubicBezTo>
                  <a:pt x="24" y="14"/>
                  <a:pt x="13" y="26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1" y="63"/>
                  <a:pt x="3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38" y="51"/>
                  <a:pt x="49" y="39"/>
                  <a:pt x="61" y="28"/>
                </a:cubicBezTo>
                <a:cubicBezTo>
                  <a:pt x="63" y="26"/>
                  <a:pt x="64" y="23"/>
                  <a:pt x="64" y="21"/>
                </a:cubicBezTo>
                <a:cubicBezTo>
                  <a:pt x="64" y="21"/>
                  <a:pt x="64" y="21"/>
                  <a:pt x="64" y="21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5" y="18"/>
                  <a:pt x="35" y="18"/>
                  <a:pt x="35" y="18"/>
                </a:cubicBezTo>
                <a:cubicBezTo>
                  <a:pt x="10" y="43"/>
                  <a:pt x="10" y="43"/>
                  <a:pt x="10" y="43"/>
                </a:cubicBezTo>
                <a:cubicBezTo>
                  <a:pt x="7" y="40"/>
                  <a:pt x="7" y="40"/>
                  <a:pt x="7" y="40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6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46"/>
                  <a:pt x="6" y="46"/>
                  <a:pt x="6" y="46"/>
                </a:cubicBezTo>
                <a:cubicBezTo>
                  <a:pt x="18" y="58"/>
                  <a:pt x="18" y="58"/>
                  <a:pt x="18" y="58"/>
                </a:cubicBezTo>
                <a:cubicBezTo>
                  <a:pt x="6" y="58"/>
                  <a:pt x="6" y="58"/>
                  <a:pt x="6" y="58"/>
                </a:cubicBezTo>
                <a:close/>
                <a:moveTo>
                  <a:pt x="12" y="45"/>
                </a:moveTo>
                <a:cubicBezTo>
                  <a:pt x="12" y="45"/>
                  <a:pt x="12" y="45"/>
                  <a:pt x="12" y="45"/>
                </a:cubicBezTo>
                <a:cubicBezTo>
                  <a:pt x="37" y="20"/>
                  <a:pt x="37" y="20"/>
                  <a:pt x="37" y="20"/>
                </a:cubicBezTo>
                <a:cubicBezTo>
                  <a:pt x="44" y="27"/>
                  <a:pt x="44" y="27"/>
                  <a:pt x="44" y="27"/>
                </a:cubicBezTo>
                <a:cubicBezTo>
                  <a:pt x="19" y="52"/>
                  <a:pt x="19" y="52"/>
                  <a:pt x="19" y="52"/>
                </a:cubicBezTo>
                <a:cubicBezTo>
                  <a:pt x="12" y="45"/>
                  <a:pt x="12" y="45"/>
                  <a:pt x="12" y="45"/>
                </a:cubicBezTo>
                <a:close/>
                <a:moveTo>
                  <a:pt x="24" y="57"/>
                </a:moveTo>
                <a:cubicBezTo>
                  <a:pt x="24" y="57"/>
                  <a:pt x="24" y="57"/>
                  <a:pt x="24" y="57"/>
                </a:cubicBezTo>
                <a:cubicBezTo>
                  <a:pt x="21" y="54"/>
                  <a:pt x="21" y="54"/>
                  <a:pt x="21" y="54"/>
                </a:cubicBezTo>
                <a:cubicBezTo>
                  <a:pt x="46" y="29"/>
                  <a:pt x="46" y="29"/>
                  <a:pt x="46" y="29"/>
                </a:cubicBezTo>
                <a:cubicBezTo>
                  <a:pt x="49" y="32"/>
                  <a:pt x="49" y="32"/>
                  <a:pt x="49" y="32"/>
                </a:cubicBezTo>
                <a:cubicBezTo>
                  <a:pt x="24" y="57"/>
                  <a:pt x="24" y="57"/>
                  <a:pt x="24" y="57"/>
                </a:cubicBezTo>
                <a:close/>
                <a:moveTo>
                  <a:pt x="58" y="21"/>
                </a:moveTo>
                <a:cubicBezTo>
                  <a:pt x="58" y="21"/>
                  <a:pt x="58" y="21"/>
                  <a:pt x="58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8" y="22"/>
                  <a:pt x="58" y="23"/>
                  <a:pt x="57" y="24"/>
                </a:cubicBezTo>
                <a:cubicBezTo>
                  <a:pt x="53" y="28"/>
                  <a:pt x="53" y="28"/>
                  <a:pt x="53" y="28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9"/>
                  <a:pt x="37" y="9"/>
                  <a:pt x="37" y="9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6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4" y="5"/>
                  <a:pt x="45" y="6"/>
                  <a:pt x="46" y="7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18"/>
                  <a:pt x="58" y="20"/>
                  <a:pt x="58" y="21"/>
                </a:cubicBezTo>
                <a:cubicBezTo>
                  <a:pt x="58" y="21"/>
                  <a:pt x="58" y="21"/>
                  <a:pt x="58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471" name="Group 63"/>
          <p:cNvGrpSpPr/>
          <p:nvPr/>
        </p:nvGrpSpPr>
        <p:grpSpPr bwMode="auto">
          <a:xfrm>
            <a:off x="4608513" y="1779588"/>
            <a:ext cx="4535487" cy="3054350"/>
            <a:chOff x="0" y="0"/>
            <a:chExt cx="2724" cy="1835"/>
          </a:xfrm>
        </p:grpSpPr>
        <p:sp>
          <p:nvSpPr>
            <p:cNvPr id="17472" name="Oval 64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7473" name="Group 65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17474" name="Picture 66" descr="apple icon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75" name="Rectangle 67" descr="Money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 b="-167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76" name="Rectangle 68"/>
          <p:cNvSpPr>
            <a:spLocks noChangeArrowheads="1"/>
          </p:cNvSpPr>
          <p:nvPr/>
        </p:nvSpPr>
        <p:spPr bwMode="auto">
          <a:xfrm>
            <a:off x="998538" y="3003550"/>
            <a:ext cx="357346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WRITE YOUR GREAT TITLE HERE</a:t>
            </a:r>
            <a:endParaRPr lang="zh-CN" altLang="en-US" sz="12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7477" name="Freeform 69"/>
          <p:cNvSpPr>
            <a:spLocks noEditPoints="1"/>
          </p:cNvSpPr>
          <p:nvPr/>
        </p:nvSpPr>
        <p:spPr bwMode="auto">
          <a:xfrm>
            <a:off x="561975" y="3028950"/>
            <a:ext cx="285750" cy="187325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-36513" y="1"/>
            <a:ext cx="7694789" cy="1346820"/>
            <a:chOff x="-36513" y="1"/>
            <a:chExt cx="7694789" cy="1346820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 b="73807"/>
            <a:stretch>
              <a:fillRect/>
            </a:stretch>
          </p:blipFill>
          <p:spPr>
            <a:xfrm>
              <a:off x="-36513" y="1"/>
              <a:ext cx="7694789" cy="1346820"/>
            </a:xfrm>
            <a:prstGeom prst="rect">
              <a:avLst/>
            </a:prstGeom>
          </p:spPr>
        </p:pic>
        <p:grpSp>
          <p:nvGrpSpPr>
            <p:cNvPr id="32" name="组合 31"/>
            <p:cNvGrpSpPr/>
            <p:nvPr/>
          </p:nvGrpSpPr>
          <p:grpSpPr>
            <a:xfrm>
              <a:off x="1578769" y="278153"/>
              <a:ext cx="4025900" cy="574675"/>
              <a:chOff x="231775" y="266700"/>
              <a:chExt cx="4025900" cy="574675"/>
            </a:xfrm>
          </p:grpSpPr>
          <p:sp>
            <p:nvSpPr>
              <p:cNvPr id="33" name="Line 3"/>
              <p:cNvSpPr>
                <a:spLocks noChangeShapeType="1"/>
              </p:cNvSpPr>
              <p:nvPr/>
            </p:nvSpPr>
            <p:spPr bwMode="auto">
              <a:xfrm>
                <a:off x="231775" y="627063"/>
                <a:ext cx="4025900" cy="0"/>
              </a:xfrm>
              <a:prstGeom prst="line">
                <a:avLst/>
              </a:prstGeom>
              <a:noFill/>
              <a:ln w="6350">
                <a:solidFill>
                  <a:srgbClr val="EF654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266700"/>
                <a:ext cx="37988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WRITE YOUR</a:t>
                </a:r>
                <a:r>
                  <a:rPr lang="en-US" altLang="zh-CN" b="1" dirty="0">
                    <a:solidFill>
                      <a:srgbClr val="EF654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GREAT TITLE 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HERE</a:t>
                </a:r>
              </a:p>
            </p:txBody>
          </p:sp>
          <p:sp>
            <p:nvSpPr>
              <p:cNvPr id="35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627063"/>
                <a:ext cx="18716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rgbClr val="F0EFEF"/>
                    </a:solidFill>
                  </a:rPr>
                  <a:t>This is a good space for a short subtitle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2" grpId="0" animBg="1"/>
      <p:bldP spid="17453" grpId="0" animBg="1"/>
      <p:bldP spid="17454" grpId="0" animBg="1"/>
      <p:bldP spid="17456" grpId="0" animBg="1"/>
      <p:bldP spid="17457" grpId="0" animBg="1"/>
      <p:bldP spid="17458" grpId="0" animBg="1"/>
      <p:bldP spid="17460" grpId="0" animBg="1"/>
      <p:bldP spid="17461" grpId="0" animBg="1"/>
      <p:bldP spid="17462" grpId="0" animBg="1"/>
      <p:bldP spid="17464" grpId="0" animBg="1"/>
      <p:bldP spid="17465" grpId="0" animBg="1"/>
      <p:bldP spid="17466" grpId="0" animBg="1"/>
      <p:bldP spid="17468" grpId="0" animBg="1"/>
      <p:bldP spid="17469" grpId="0" animBg="1"/>
      <p:bldP spid="17470" grpId="0" animBg="1"/>
      <p:bldP spid="17476" grpId="0"/>
      <p:bldP spid="174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" y="-15175"/>
            <a:ext cx="9141179" cy="514191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491880" y="2714972"/>
            <a:ext cx="2880320" cy="76944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rgbClr val="3333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rgbClr val="F272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谢谢聆听</a:t>
            </a:r>
            <a:endParaRPr lang="zh-CN" altLang="zh-CN" sz="4400" b="1" dirty="0">
              <a:solidFill>
                <a:srgbClr val="F272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0"/>
            <a:ext cx="9141178" cy="51419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7" t="28994" r="20854" b="48599"/>
          <a:stretch>
            <a:fillRect/>
          </a:stretch>
        </p:blipFill>
        <p:spPr>
          <a:xfrm>
            <a:off x="1259632" y="1130796"/>
            <a:ext cx="7029779" cy="1584177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699792" y="1608251"/>
            <a:ext cx="10096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schemeClr val="bg1"/>
                </a:solidFill>
              </a:rPr>
              <a:t>01  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2843808" y="2558369"/>
            <a:ext cx="45370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E3630A"/>
                </a:solidFill>
              </a:rPr>
              <a:t>Insert Header Topic Here</a:t>
            </a:r>
            <a:endParaRPr lang="en-US" altLang="zh-CN" sz="1400" b="1" dirty="0">
              <a:solidFill>
                <a:srgbClr val="E3630A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400" b="1" dirty="0">
              <a:solidFill>
                <a:srgbClr val="E3630A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C9B193"/>
                </a:solidFill>
              </a:rPr>
              <a:t>We have many PowerPoint templates that has been specifically designed to help anyone that is stepping into the world of PowerPoint for the very first time</a:t>
            </a:r>
            <a:r>
              <a:rPr lang="en-US" altLang="zh-CN" sz="1200" dirty="0">
                <a:solidFill>
                  <a:srgbClr val="E3630A"/>
                </a:solidFill>
              </a:rPr>
              <a:t>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09442" y="1592862"/>
            <a:ext cx="3526854" cy="76944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rgbClr val="333300"/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F272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</a:lstStyle>
          <a:p>
            <a:r>
              <a:rPr lang="zh-CN" altLang="en-US" dirty="0"/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36513" y="0"/>
            <a:ext cx="7694789" cy="5141913"/>
            <a:chOff x="-36513" y="0"/>
            <a:chExt cx="7694789" cy="514191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/>
            <a:stretch>
              <a:fillRect/>
            </a:stretch>
          </p:blipFill>
          <p:spPr>
            <a:xfrm>
              <a:off x="-36513" y="0"/>
              <a:ext cx="7694789" cy="5141913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1578769" y="278153"/>
              <a:ext cx="4025900" cy="574675"/>
              <a:chOff x="231775" y="266700"/>
              <a:chExt cx="4025900" cy="574675"/>
            </a:xfrm>
          </p:grpSpPr>
          <p:sp>
            <p:nvSpPr>
              <p:cNvPr id="6" name="Line 3"/>
              <p:cNvSpPr>
                <a:spLocks noChangeShapeType="1"/>
              </p:cNvSpPr>
              <p:nvPr/>
            </p:nvSpPr>
            <p:spPr bwMode="auto">
              <a:xfrm>
                <a:off x="231775" y="627063"/>
                <a:ext cx="4025900" cy="0"/>
              </a:xfrm>
              <a:prstGeom prst="line">
                <a:avLst/>
              </a:prstGeom>
              <a:noFill/>
              <a:ln w="6350">
                <a:solidFill>
                  <a:srgbClr val="EF654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266700"/>
                <a:ext cx="37988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WRITE YOUR</a:t>
                </a:r>
                <a:r>
                  <a:rPr lang="en-US" altLang="zh-CN" b="1" dirty="0">
                    <a:solidFill>
                      <a:srgbClr val="EF654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GREAT TITLE 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HERE</a:t>
                </a:r>
              </a:p>
            </p:txBody>
          </p:sp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627063"/>
                <a:ext cx="18716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800">
                    <a:solidFill>
                      <a:srgbClr val="F0EFEF"/>
                    </a:solidFill>
                  </a:rPr>
                  <a:t>This is a good space for a short subtitle</a:t>
                </a:r>
              </a:p>
            </p:txBody>
          </p:sp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4" y="1394607"/>
            <a:ext cx="6098209" cy="3747305"/>
          </a:xfrm>
          <a:prstGeom prst="rect">
            <a:avLst/>
          </a:prstGeom>
        </p:spPr>
      </p:pic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6798407" y="1729376"/>
            <a:ext cx="2232247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E3630A"/>
                </a:solidFill>
              </a:rPr>
              <a:t>Insert Header Topic Here</a:t>
            </a:r>
            <a:endParaRPr lang="en-US" altLang="zh-CN" sz="1400" b="1" dirty="0">
              <a:solidFill>
                <a:srgbClr val="E3630A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400" b="1" dirty="0">
              <a:solidFill>
                <a:srgbClr val="E3630A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C9B193"/>
                </a:solidFill>
              </a:rPr>
              <a:t>We have many PowerPoint templates that has been specifically designed to help anyone that is stepping into the world of PowerPoint for the very first time</a:t>
            </a:r>
            <a:r>
              <a:rPr lang="en-US" altLang="zh-CN" sz="1200" dirty="0">
                <a:solidFill>
                  <a:srgbClr val="E3630A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36513" y="0"/>
            <a:ext cx="7694789" cy="5141913"/>
            <a:chOff x="-36513" y="0"/>
            <a:chExt cx="7694789" cy="5141913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/>
            <a:stretch>
              <a:fillRect/>
            </a:stretch>
          </p:blipFill>
          <p:spPr>
            <a:xfrm>
              <a:off x="-36513" y="0"/>
              <a:ext cx="7694789" cy="5141913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1578769" y="278153"/>
              <a:ext cx="4025900" cy="574675"/>
              <a:chOff x="231775" y="266700"/>
              <a:chExt cx="4025900" cy="574675"/>
            </a:xfrm>
          </p:grpSpPr>
          <p:sp>
            <p:nvSpPr>
              <p:cNvPr id="30" name="Line 3"/>
              <p:cNvSpPr>
                <a:spLocks noChangeShapeType="1"/>
              </p:cNvSpPr>
              <p:nvPr/>
            </p:nvSpPr>
            <p:spPr bwMode="auto">
              <a:xfrm>
                <a:off x="231775" y="627063"/>
                <a:ext cx="4025900" cy="0"/>
              </a:xfrm>
              <a:prstGeom prst="line">
                <a:avLst/>
              </a:prstGeom>
              <a:noFill/>
              <a:ln w="6350">
                <a:solidFill>
                  <a:srgbClr val="EF654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266700"/>
                <a:ext cx="37988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WRITE YOUR</a:t>
                </a:r>
                <a:r>
                  <a:rPr lang="en-US" altLang="zh-CN" b="1" dirty="0">
                    <a:solidFill>
                      <a:srgbClr val="EF654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GREAT TITLE 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HERE</a:t>
                </a:r>
              </a:p>
            </p:txBody>
          </p:sp>
          <p:sp>
            <p:nvSpPr>
              <p:cNvPr id="32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627063"/>
                <a:ext cx="18716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800">
                    <a:solidFill>
                      <a:srgbClr val="F0EFEF"/>
                    </a:solidFill>
                  </a:rPr>
                  <a:t>This is a good space for a short subtitle</a:t>
                </a:r>
              </a:p>
            </p:txBody>
          </p:sp>
        </p:grpSp>
      </p:grp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827088" y="1349375"/>
            <a:ext cx="748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8202" name="Freeform 10"/>
          <p:cNvSpPr/>
          <p:nvPr/>
        </p:nvSpPr>
        <p:spPr bwMode="auto">
          <a:xfrm>
            <a:off x="801688" y="2570163"/>
            <a:ext cx="1550987" cy="1557337"/>
          </a:xfrm>
          <a:custGeom>
            <a:avLst/>
            <a:gdLst>
              <a:gd name="T0" fmla="*/ 488 w 488"/>
              <a:gd name="T1" fmla="*/ 477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7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7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3" name="Freeform 11"/>
          <p:cNvSpPr/>
          <p:nvPr/>
        </p:nvSpPr>
        <p:spPr bwMode="auto">
          <a:xfrm>
            <a:off x="382588" y="2570163"/>
            <a:ext cx="371475" cy="373062"/>
          </a:xfrm>
          <a:custGeom>
            <a:avLst/>
            <a:gdLst>
              <a:gd name="T0" fmla="*/ 117 w 117"/>
              <a:gd name="T1" fmla="*/ 106 h 117"/>
              <a:gd name="T2" fmla="*/ 106 w 117"/>
              <a:gd name="T3" fmla="*/ 117 h 117"/>
              <a:gd name="T4" fmla="*/ 11 w 117"/>
              <a:gd name="T5" fmla="*/ 117 h 117"/>
              <a:gd name="T6" fmla="*/ 0 w 117"/>
              <a:gd name="T7" fmla="*/ 106 h 117"/>
              <a:gd name="T8" fmla="*/ 0 w 117"/>
              <a:gd name="T9" fmla="*/ 11 h 117"/>
              <a:gd name="T10" fmla="*/ 11 w 117"/>
              <a:gd name="T11" fmla="*/ 0 h 117"/>
              <a:gd name="T12" fmla="*/ 106 w 117"/>
              <a:gd name="T13" fmla="*/ 0 h 117"/>
              <a:gd name="T14" fmla="*/ 117 w 117"/>
              <a:gd name="T15" fmla="*/ 11 h 117"/>
              <a:gd name="T16" fmla="*/ 117 w 117"/>
              <a:gd name="T17" fmla="*/ 10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117">
                <a:moveTo>
                  <a:pt x="117" y="106"/>
                </a:moveTo>
                <a:cubicBezTo>
                  <a:pt x="117" y="112"/>
                  <a:pt x="112" y="117"/>
                  <a:pt x="106" y="117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5" y="117"/>
                  <a:pt x="0" y="112"/>
                  <a:pt x="0" y="10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1"/>
                </a:cubicBezTo>
                <a:lnTo>
                  <a:pt x="117" y="106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4" name="Freeform 12"/>
          <p:cNvSpPr/>
          <p:nvPr/>
        </p:nvSpPr>
        <p:spPr bwMode="auto">
          <a:xfrm>
            <a:off x="2403475" y="3013075"/>
            <a:ext cx="1550988" cy="1557338"/>
          </a:xfrm>
          <a:custGeom>
            <a:avLst/>
            <a:gdLst>
              <a:gd name="T0" fmla="*/ 488 w 488"/>
              <a:gd name="T1" fmla="*/ 476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6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6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5" name="Freeform 13"/>
          <p:cNvSpPr/>
          <p:nvPr/>
        </p:nvSpPr>
        <p:spPr bwMode="auto">
          <a:xfrm>
            <a:off x="1984375" y="4194175"/>
            <a:ext cx="371475" cy="376238"/>
          </a:xfrm>
          <a:custGeom>
            <a:avLst/>
            <a:gdLst>
              <a:gd name="T0" fmla="*/ 117 w 117"/>
              <a:gd name="T1" fmla="*/ 106 h 118"/>
              <a:gd name="T2" fmla="*/ 106 w 117"/>
              <a:gd name="T3" fmla="*/ 118 h 118"/>
              <a:gd name="T4" fmla="*/ 11 w 117"/>
              <a:gd name="T5" fmla="*/ 118 h 118"/>
              <a:gd name="T6" fmla="*/ 0 w 117"/>
              <a:gd name="T7" fmla="*/ 106 h 118"/>
              <a:gd name="T8" fmla="*/ 0 w 117"/>
              <a:gd name="T9" fmla="*/ 12 h 118"/>
              <a:gd name="T10" fmla="*/ 11 w 117"/>
              <a:gd name="T11" fmla="*/ 0 h 118"/>
              <a:gd name="T12" fmla="*/ 106 w 117"/>
              <a:gd name="T13" fmla="*/ 0 h 118"/>
              <a:gd name="T14" fmla="*/ 117 w 117"/>
              <a:gd name="T15" fmla="*/ 12 h 118"/>
              <a:gd name="T16" fmla="*/ 117 w 117"/>
              <a:gd name="T17" fmla="*/ 10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118">
                <a:moveTo>
                  <a:pt x="117" y="106"/>
                </a:moveTo>
                <a:cubicBezTo>
                  <a:pt x="117" y="113"/>
                  <a:pt x="112" y="118"/>
                  <a:pt x="106" y="118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5" y="118"/>
                  <a:pt x="0" y="113"/>
                  <a:pt x="0" y="10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2"/>
                </a:cubicBezTo>
                <a:lnTo>
                  <a:pt x="117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6" name="Freeform 14"/>
          <p:cNvSpPr/>
          <p:nvPr/>
        </p:nvSpPr>
        <p:spPr bwMode="auto">
          <a:xfrm>
            <a:off x="4006850" y="2570163"/>
            <a:ext cx="1550988" cy="1557337"/>
          </a:xfrm>
          <a:custGeom>
            <a:avLst/>
            <a:gdLst>
              <a:gd name="T0" fmla="*/ 488 w 488"/>
              <a:gd name="T1" fmla="*/ 477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7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7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7" name="Freeform 15"/>
          <p:cNvSpPr/>
          <p:nvPr/>
        </p:nvSpPr>
        <p:spPr bwMode="auto">
          <a:xfrm>
            <a:off x="3586163" y="2570163"/>
            <a:ext cx="371475" cy="373062"/>
          </a:xfrm>
          <a:custGeom>
            <a:avLst/>
            <a:gdLst>
              <a:gd name="T0" fmla="*/ 117 w 117"/>
              <a:gd name="T1" fmla="*/ 106 h 117"/>
              <a:gd name="T2" fmla="*/ 106 w 117"/>
              <a:gd name="T3" fmla="*/ 117 h 117"/>
              <a:gd name="T4" fmla="*/ 11 w 117"/>
              <a:gd name="T5" fmla="*/ 117 h 117"/>
              <a:gd name="T6" fmla="*/ 0 w 117"/>
              <a:gd name="T7" fmla="*/ 106 h 117"/>
              <a:gd name="T8" fmla="*/ 0 w 117"/>
              <a:gd name="T9" fmla="*/ 11 h 117"/>
              <a:gd name="T10" fmla="*/ 11 w 117"/>
              <a:gd name="T11" fmla="*/ 0 h 117"/>
              <a:gd name="T12" fmla="*/ 106 w 117"/>
              <a:gd name="T13" fmla="*/ 0 h 117"/>
              <a:gd name="T14" fmla="*/ 117 w 117"/>
              <a:gd name="T15" fmla="*/ 11 h 117"/>
              <a:gd name="T16" fmla="*/ 117 w 117"/>
              <a:gd name="T17" fmla="*/ 10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117">
                <a:moveTo>
                  <a:pt x="117" y="106"/>
                </a:moveTo>
                <a:cubicBezTo>
                  <a:pt x="117" y="112"/>
                  <a:pt x="112" y="117"/>
                  <a:pt x="106" y="117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5" y="117"/>
                  <a:pt x="0" y="112"/>
                  <a:pt x="0" y="10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1"/>
                </a:cubicBezTo>
                <a:lnTo>
                  <a:pt x="117" y="106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8" name="Freeform 16"/>
          <p:cNvSpPr/>
          <p:nvPr/>
        </p:nvSpPr>
        <p:spPr bwMode="auto">
          <a:xfrm>
            <a:off x="5608638" y="3013075"/>
            <a:ext cx="1550987" cy="1557338"/>
          </a:xfrm>
          <a:custGeom>
            <a:avLst/>
            <a:gdLst>
              <a:gd name="T0" fmla="*/ 488 w 488"/>
              <a:gd name="T1" fmla="*/ 476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6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6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9" name="Freeform 17"/>
          <p:cNvSpPr/>
          <p:nvPr/>
        </p:nvSpPr>
        <p:spPr bwMode="auto">
          <a:xfrm>
            <a:off x="5187950" y="4194175"/>
            <a:ext cx="373063" cy="376238"/>
          </a:xfrm>
          <a:custGeom>
            <a:avLst/>
            <a:gdLst>
              <a:gd name="T0" fmla="*/ 117 w 117"/>
              <a:gd name="T1" fmla="*/ 106 h 118"/>
              <a:gd name="T2" fmla="*/ 106 w 117"/>
              <a:gd name="T3" fmla="*/ 118 h 118"/>
              <a:gd name="T4" fmla="*/ 11 w 117"/>
              <a:gd name="T5" fmla="*/ 118 h 118"/>
              <a:gd name="T6" fmla="*/ 0 w 117"/>
              <a:gd name="T7" fmla="*/ 106 h 118"/>
              <a:gd name="T8" fmla="*/ 0 w 117"/>
              <a:gd name="T9" fmla="*/ 12 h 118"/>
              <a:gd name="T10" fmla="*/ 11 w 117"/>
              <a:gd name="T11" fmla="*/ 0 h 118"/>
              <a:gd name="T12" fmla="*/ 106 w 117"/>
              <a:gd name="T13" fmla="*/ 0 h 118"/>
              <a:gd name="T14" fmla="*/ 117 w 117"/>
              <a:gd name="T15" fmla="*/ 12 h 118"/>
              <a:gd name="T16" fmla="*/ 117 w 117"/>
              <a:gd name="T17" fmla="*/ 10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118">
                <a:moveTo>
                  <a:pt x="117" y="106"/>
                </a:moveTo>
                <a:cubicBezTo>
                  <a:pt x="117" y="113"/>
                  <a:pt x="112" y="118"/>
                  <a:pt x="106" y="118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5" y="118"/>
                  <a:pt x="0" y="113"/>
                  <a:pt x="0" y="10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2"/>
                </a:cubicBezTo>
                <a:lnTo>
                  <a:pt x="117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0" name="Freeform 18"/>
          <p:cNvSpPr/>
          <p:nvPr/>
        </p:nvSpPr>
        <p:spPr bwMode="auto">
          <a:xfrm>
            <a:off x="7210425" y="2570163"/>
            <a:ext cx="1550988" cy="1557337"/>
          </a:xfrm>
          <a:custGeom>
            <a:avLst/>
            <a:gdLst>
              <a:gd name="T0" fmla="*/ 488 w 488"/>
              <a:gd name="T1" fmla="*/ 477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7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7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1" name="Freeform 19"/>
          <p:cNvSpPr/>
          <p:nvPr/>
        </p:nvSpPr>
        <p:spPr bwMode="auto">
          <a:xfrm>
            <a:off x="6791325" y="2570163"/>
            <a:ext cx="371475" cy="373062"/>
          </a:xfrm>
          <a:custGeom>
            <a:avLst/>
            <a:gdLst>
              <a:gd name="T0" fmla="*/ 117 w 117"/>
              <a:gd name="T1" fmla="*/ 106 h 117"/>
              <a:gd name="T2" fmla="*/ 106 w 117"/>
              <a:gd name="T3" fmla="*/ 117 h 117"/>
              <a:gd name="T4" fmla="*/ 11 w 117"/>
              <a:gd name="T5" fmla="*/ 117 h 117"/>
              <a:gd name="T6" fmla="*/ 0 w 117"/>
              <a:gd name="T7" fmla="*/ 106 h 117"/>
              <a:gd name="T8" fmla="*/ 0 w 117"/>
              <a:gd name="T9" fmla="*/ 11 h 117"/>
              <a:gd name="T10" fmla="*/ 11 w 117"/>
              <a:gd name="T11" fmla="*/ 0 h 117"/>
              <a:gd name="T12" fmla="*/ 106 w 117"/>
              <a:gd name="T13" fmla="*/ 0 h 117"/>
              <a:gd name="T14" fmla="*/ 117 w 117"/>
              <a:gd name="T15" fmla="*/ 11 h 117"/>
              <a:gd name="T16" fmla="*/ 117 w 117"/>
              <a:gd name="T17" fmla="*/ 10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117">
                <a:moveTo>
                  <a:pt x="117" y="106"/>
                </a:moveTo>
                <a:cubicBezTo>
                  <a:pt x="117" y="112"/>
                  <a:pt x="112" y="117"/>
                  <a:pt x="106" y="117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5" y="117"/>
                  <a:pt x="0" y="112"/>
                  <a:pt x="0" y="10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1"/>
                </a:cubicBezTo>
                <a:lnTo>
                  <a:pt x="117" y="106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44488" y="257175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544888" y="257175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6751638" y="257175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1941513" y="42005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2"/>
                </a:solidFill>
              </a:rPr>
              <a:t>02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5148263" y="42005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2"/>
                </a:solidFill>
              </a:rPr>
              <a:t>04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996950" y="2860675"/>
            <a:ext cx="11525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4211638" y="2860675"/>
            <a:ext cx="11525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7412038" y="2860675"/>
            <a:ext cx="11525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2600325" y="3297238"/>
            <a:ext cx="11525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5800725" y="3297238"/>
            <a:ext cx="11525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 animBg="1"/>
      <p:bldP spid="8204" grpId="0" animBg="1"/>
      <p:bldP spid="8206" grpId="0" animBg="1"/>
      <p:bldP spid="8208" grpId="0" animBg="1"/>
      <p:bldP spid="8210" grpId="0" animBg="1"/>
      <p:bldP spid="8212" grpId="0"/>
      <p:bldP spid="8213" grpId="0"/>
      <p:bldP spid="8214" grpId="0"/>
      <p:bldP spid="8215" grpId="0"/>
      <p:bldP spid="8216" grpId="0"/>
      <p:bldP spid="8217" grpId="0"/>
      <p:bldP spid="8218" grpId="0"/>
      <p:bldP spid="8219" grpId="0"/>
      <p:bldP spid="8220" grpId="0"/>
      <p:bldP spid="82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0"/>
            <a:ext cx="9141179" cy="514191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36513" y="0"/>
            <a:ext cx="7694789" cy="5141913"/>
            <a:chOff x="-36513" y="0"/>
            <a:chExt cx="7694789" cy="514191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/>
            <a:stretch>
              <a:fillRect/>
            </a:stretch>
          </p:blipFill>
          <p:spPr>
            <a:xfrm>
              <a:off x="-36513" y="0"/>
              <a:ext cx="7694789" cy="5141913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1578769" y="278153"/>
              <a:ext cx="4025900" cy="574675"/>
              <a:chOff x="231775" y="266700"/>
              <a:chExt cx="4025900" cy="574675"/>
            </a:xfrm>
          </p:grpSpPr>
          <p:sp>
            <p:nvSpPr>
              <p:cNvPr id="31747" name="Line 3"/>
              <p:cNvSpPr>
                <a:spLocks noChangeShapeType="1"/>
              </p:cNvSpPr>
              <p:nvPr/>
            </p:nvSpPr>
            <p:spPr bwMode="auto">
              <a:xfrm>
                <a:off x="231775" y="627063"/>
                <a:ext cx="4025900" cy="0"/>
              </a:xfrm>
              <a:prstGeom prst="line">
                <a:avLst/>
              </a:prstGeom>
              <a:noFill/>
              <a:ln w="6350">
                <a:solidFill>
                  <a:srgbClr val="EF654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48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266700"/>
                <a:ext cx="37988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WRITE YOUR</a:t>
                </a:r>
                <a:r>
                  <a:rPr lang="en-US" altLang="zh-CN" b="1" dirty="0">
                    <a:solidFill>
                      <a:srgbClr val="EF654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GREAT TITLE 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HERE</a:t>
                </a:r>
              </a:p>
            </p:txBody>
          </p:sp>
          <p:sp>
            <p:nvSpPr>
              <p:cNvPr id="31749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627063"/>
                <a:ext cx="18716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rgbClr val="F0EFEF"/>
                    </a:solidFill>
                  </a:rPr>
                  <a:t>This is a good space for a short subtitle</a:t>
                </a:r>
              </a:p>
            </p:txBody>
          </p:sp>
        </p:grpSp>
      </p:grpSp>
      <p:sp>
        <p:nvSpPr>
          <p:cNvPr id="31753" name="Freeform 9"/>
          <p:cNvSpPr>
            <a:spLocks noEditPoints="1"/>
          </p:cNvSpPr>
          <p:nvPr/>
        </p:nvSpPr>
        <p:spPr bwMode="auto">
          <a:xfrm>
            <a:off x="3182938" y="1562100"/>
            <a:ext cx="2778125" cy="2778125"/>
          </a:xfrm>
          <a:custGeom>
            <a:avLst/>
            <a:gdLst>
              <a:gd name="T0" fmla="*/ 566 w 741"/>
              <a:gd name="T1" fmla="*/ 225 h 741"/>
              <a:gd name="T2" fmla="*/ 413 w 741"/>
              <a:gd name="T3" fmla="*/ 348 h 741"/>
              <a:gd name="T4" fmla="*/ 495 w 741"/>
              <a:gd name="T5" fmla="*/ 225 h 741"/>
              <a:gd name="T6" fmla="*/ 495 w 741"/>
              <a:gd name="T7" fmla="*/ 125 h 741"/>
              <a:gd name="T8" fmla="*/ 245 w 741"/>
              <a:gd name="T9" fmla="*/ 125 h 741"/>
              <a:gd name="T10" fmla="*/ 245 w 741"/>
              <a:gd name="T11" fmla="*/ 225 h 741"/>
              <a:gd name="T12" fmla="*/ 327 w 741"/>
              <a:gd name="T13" fmla="*/ 348 h 741"/>
              <a:gd name="T14" fmla="*/ 175 w 741"/>
              <a:gd name="T15" fmla="*/ 225 h 741"/>
              <a:gd name="T16" fmla="*/ 0 w 741"/>
              <a:gd name="T17" fmla="*/ 371 h 741"/>
              <a:gd name="T18" fmla="*/ 175 w 741"/>
              <a:gd name="T19" fmla="*/ 516 h 741"/>
              <a:gd name="T20" fmla="*/ 327 w 741"/>
              <a:gd name="T21" fmla="*/ 393 h 741"/>
              <a:gd name="T22" fmla="*/ 245 w 741"/>
              <a:gd name="T23" fmla="*/ 516 h 741"/>
              <a:gd name="T24" fmla="*/ 245 w 741"/>
              <a:gd name="T25" fmla="*/ 616 h 741"/>
              <a:gd name="T26" fmla="*/ 495 w 741"/>
              <a:gd name="T27" fmla="*/ 616 h 741"/>
              <a:gd name="T28" fmla="*/ 495 w 741"/>
              <a:gd name="T29" fmla="*/ 516 h 741"/>
              <a:gd name="T30" fmla="*/ 413 w 741"/>
              <a:gd name="T31" fmla="*/ 393 h 741"/>
              <a:gd name="T32" fmla="*/ 566 w 741"/>
              <a:gd name="T33" fmla="*/ 516 h 741"/>
              <a:gd name="T34" fmla="*/ 741 w 741"/>
              <a:gd name="T35" fmla="*/ 371 h 741"/>
              <a:gd name="T36" fmla="*/ 268 w 741"/>
              <a:gd name="T37" fmla="*/ 203 h 741"/>
              <a:gd name="T38" fmla="*/ 268 w 741"/>
              <a:gd name="T39" fmla="*/ 148 h 741"/>
              <a:gd name="T40" fmla="*/ 473 w 741"/>
              <a:gd name="T41" fmla="*/ 148 h 741"/>
              <a:gd name="T42" fmla="*/ 473 w 741"/>
              <a:gd name="T43" fmla="*/ 203 h 741"/>
              <a:gd name="T44" fmla="*/ 268 w 741"/>
              <a:gd name="T45" fmla="*/ 203 h 741"/>
              <a:gd name="T46" fmla="*/ 175 w 741"/>
              <a:gd name="T47" fmla="*/ 484 h 741"/>
              <a:gd name="T48" fmla="*/ 45 w 741"/>
              <a:gd name="T49" fmla="*/ 371 h 741"/>
              <a:gd name="T50" fmla="*/ 175 w 741"/>
              <a:gd name="T51" fmla="*/ 257 h 741"/>
              <a:gd name="T52" fmla="*/ 305 w 741"/>
              <a:gd name="T53" fmla="*/ 371 h 741"/>
              <a:gd name="T54" fmla="*/ 473 w 741"/>
              <a:gd name="T55" fmla="*/ 539 h 741"/>
              <a:gd name="T56" fmla="*/ 473 w 741"/>
              <a:gd name="T57" fmla="*/ 594 h 741"/>
              <a:gd name="T58" fmla="*/ 268 w 741"/>
              <a:gd name="T59" fmla="*/ 594 h 741"/>
              <a:gd name="T60" fmla="*/ 268 w 741"/>
              <a:gd name="T61" fmla="*/ 539 h 741"/>
              <a:gd name="T62" fmla="*/ 473 w 741"/>
              <a:gd name="T63" fmla="*/ 539 h 741"/>
              <a:gd name="T64" fmla="*/ 350 w 741"/>
              <a:gd name="T65" fmla="*/ 371 h 741"/>
              <a:gd name="T66" fmla="*/ 391 w 741"/>
              <a:gd name="T67" fmla="*/ 371 h 741"/>
              <a:gd name="T68" fmla="*/ 593 w 741"/>
              <a:gd name="T69" fmla="*/ 473 h 741"/>
              <a:gd name="T70" fmla="*/ 538 w 741"/>
              <a:gd name="T71" fmla="*/ 473 h 741"/>
              <a:gd name="T72" fmla="*/ 538 w 741"/>
              <a:gd name="T73" fmla="*/ 268 h 741"/>
              <a:gd name="T74" fmla="*/ 593 w 741"/>
              <a:gd name="T75" fmla="*/ 268 h 741"/>
              <a:gd name="T76" fmla="*/ 593 w 741"/>
              <a:gd name="T77" fmla="*/ 473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41" h="741">
                <a:moveTo>
                  <a:pt x="616" y="246"/>
                </a:moveTo>
                <a:cubicBezTo>
                  <a:pt x="602" y="232"/>
                  <a:pt x="585" y="225"/>
                  <a:pt x="566" y="225"/>
                </a:cubicBezTo>
                <a:cubicBezTo>
                  <a:pt x="547" y="225"/>
                  <a:pt x="529" y="232"/>
                  <a:pt x="516" y="246"/>
                </a:cubicBezTo>
                <a:cubicBezTo>
                  <a:pt x="413" y="348"/>
                  <a:pt x="413" y="348"/>
                  <a:pt x="413" y="348"/>
                </a:cubicBezTo>
                <a:cubicBezTo>
                  <a:pt x="393" y="328"/>
                  <a:pt x="393" y="328"/>
                  <a:pt x="393" y="328"/>
                </a:cubicBezTo>
                <a:cubicBezTo>
                  <a:pt x="495" y="225"/>
                  <a:pt x="495" y="225"/>
                  <a:pt x="495" y="225"/>
                </a:cubicBezTo>
                <a:cubicBezTo>
                  <a:pt x="509" y="212"/>
                  <a:pt x="516" y="194"/>
                  <a:pt x="516" y="175"/>
                </a:cubicBezTo>
                <a:cubicBezTo>
                  <a:pt x="516" y="156"/>
                  <a:pt x="509" y="138"/>
                  <a:pt x="495" y="125"/>
                </a:cubicBezTo>
                <a:cubicBezTo>
                  <a:pt x="370" y="0"/>
                  <a:pt x="370" y="0"/>
                  <a:pt x="370" y="0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32" y="138"/>
                  <a:pt x="225" y="156"/>
                  <a:pt x="225" y="175"/>
                </a:cubicBezTo>
                <a:cubicBezTo>
                  <a:pt x="225" y="194"/>
                  <a:pt x="232" y="212"/>
                  <a:pt x="245" y="225"/>
                </a:cubicBezTo>
                <a:cubicBezTo>
                  <a:pt x="348" y="328"/>
                  <a:pt x="348" y="328"/>
                  <a:pt x="348" y="328"/>
                </a:cubicBezTo>
                <a:cubicBezTo>
                  <a:pt x="327" y="348"/>
                  <a:pt x="327" y="348"/>
                  <a:pt x="327" y="348"/>
                </a:cubicBezTo>
                <a:cubicBezTo>
                  <a:pt x="225" y="246"/>
                  <a:pt x="225" y="246"/>
                  <a:pt x="225" y="246"/>
                </a:cubicBezTo>
                <a:cubicBezTo>
                  <a:pt x="211" y="232"/>
                  <a:pt x="194" y="225"/>
                  <a:pt x="175" y="225"/>
                </a:cubicBezTo>
                <a:cubicBezTo>
                  <a:pt x="156" y="225"/>
                  <a:pt x="138" y="232"/>
                  <a:pt x="125" y="246"/>
                </a:cubicBezTo>
                <a:cubicBezTo>
                  <a:pt x="0" y="371"/>
                  <a:pt x="0" y="371"/>
                  <a:pt x="0" y="371"/>
                </a:cubicBezTo>
                <a:cubicBezTo>
                  <a:pt x="125" y="496"/>
                  <a:pt x="125" y="496"/>
                  <a:pt x="125" y="496"/>
                </a:cubicBezTo>
                <a:cubicBezTo>
                  <a:pt x="138" y="509"/>
                  <a:pt x="156" y="516"/>
                  <a:pt x="175" y="516"/>
                </a:cubicBezTo>
                <a:cubicBezTo>
                  <a:pt x="194" y="516"/>
                  <a:pt x="211" y="509"/>
                  <a:pt x="225" y="496"/>
                </a:cubicBezTo>
                <a:cubicBezTo>
                  <a:pt x="327" y="393"/>
                  <a:pt x="327" y="393"/>
                  <a:pt x="327" y="393"/>
                </a:cubicBezTo>
                <a:cubicBezTo>
                  <a:pt x="348" y="414"/>
                  <a:pt x="348" y="414"/>
                  <a:pt x="348" y="414"/>
                </a:cubicBezTo>
                <a:cubicBezTo>
                  <a:pt x="245" y="516"/>
                  <a:pt x="245" y="516"/>
                  <a:pt x="245" y="516"/>
                </a:cubicBezTo>
                <a:cubicBezTo>
                  <a:pt x="232" y="529"/>
                  <a:pt x="225" y="547"/>
                  <a:pt x="225" y="566"/>
                </a:cubicBezTo>
                <a:cubicBezTo>
                  <a:pt x="225" y="585"/>
                  <a:pt x="232" y="603"/>
                  <a:pt x="245" y="616"/>
                </a:cubicBezTo>
                <a:cubicBezTo>
                  <a:pt x="370" y="741"/>
                  <a:pt x="370" y="741"/>
                  <a:pt x="370" y="741"/>
                </a:cubicBezTo>
                <a:cubicBezTo>
                  <a:pt x="495" y="616"/>
                  <a:pt x="495" y="616"/>
                  <a:pt x="495" y="616"/>
                </a:cubicBezTo>
                <a:cubicBezTo>
                  <a:pt x="509" y="603"/>
                  <a:pt x="516" y="585"/>
                  <a:pt x="516" y="566"/>
                </a:cubicBezTo>
                <a:cubicBezTo>
                  <a:pt x="516" y="547"/>
                  <a:pt x="509" y="529"/>
                  <a:pt x="495" y="516"/>
                </a:cubicBezTo>
                <a:cubicBezTo>
                  <a:pt x="393" y="414"/>
                  <a:pt x="393" y="414"/>
                  <a:pt x="393" y="414"/>
                </a:cubicBezTo>
                <a:cubicBezTo>
                  <a:pt x="413" y="393"/>
                  <a:pt x="413" y="393"/>
                  <a:pt x="413" y="393"/>
                </a:cubicBezTo>
                <a:cubicBezTo>
                  <a:pt x="516" y="496"/>
                  <a:pt x="516" y="496"/>
                  <a:pt x="516" y="496"/>
                </a:cubicBezTo>
                <a:cubicBezTo>
                  <a:pt x="529" y="509"/>
                  <a:pt x="547" y="516"/>
                  <a:pt x="566" y="516"/>
                </a:cubicBezTo>
                <a:cubicBezTo>
                  <a:pt x="585" y="516"/>
                  <a:pt x="602" y="509"/>
                  <a:pt x="616" y="496"/>
                </a:cubicBezTo>
                <a:cubicBezTo>
                  <a:pt x="741" y="371"/>
                  <a:pt x="741" y="371"/>
                  <a:pt x="741" y="371"/>
                </a:cubicBezTo>
                <a:lnTo>
                  <a:pt x="616" y="246"/>
                </a:lnTo>
                <a:close/>
                <a:moveTo>
                  <a:pt x="268" y="203"/>
                </a:moveTo>
                <a:cubicBezTo>
                  <a:pt x="261" y="195"/>
                  <a:pt x="257" y="185"/>
                  <a:pt x="257" y="175"/>
                </a:cubicBezTo>
                <a:cubicBezTo>
                  <a:pt x="257" y="165"/>
                  <a:pt x="260" y="155"/>
                  <a:pt x="268" y="148"/>
                </a:cubicBezTo>
                <a:cubicBezTo>
                  <a:pt x="370" y="45"/>
                  <a:pt x="370" y="45"/>
                  <a:pt x="370" y="45"/>
                </a:cubicBezTo>
                <a:cubicBezTo>
                  <a:pt x="473" y="148"/>
                  <a:pt x="473" y="148"/>
                  <a:pt x="473" y="148"/>
                </a:cubicBezTo>
                <a:cubicBezTo>
                  <a:pt x="480" y="155"/>
                  <a:pt x="484" y="165"/>
                  <a:pt x="484" y="175"/>
                </a:cubicBezTo>
                <a:cubicBezTo>
                  <a:pt x="484" y="185"/>
                  <a:pt x="480" y="195"/>
                  <a:pt x="473" y="203"/>
                </a:cubicBezTo>
                <a:cubicBezTo>
                  <a:pt x="370" y="305"/>
                  <a:pt x="370" y="305"/>
                  <a:pt x="370" y="305"/>
                </a:cubicBezTo>
                <a:lnTo>
                  <a:pt x="268" y="203"/>
                </a:lnTo>
                <a:close/>
                <a:moveTo>
                  <a:pt x="202" y="473"/>
                </a:moveTo>
                <a:cubicBezTo>
                  <a:pt x="195" y="480"/>
                  <a:pt x="185" y="484"/>
                  <a:pt x="175" y="484"/>
                </a:cubicBezTo>
                <a:cubicBezTo>
                  <a:pt x="164" y="484"/>
                  <a:pt x="155" y="480"/>
                  <a:pt x="147" y="473"/>
                </a:cubicBezTo>
                <a:cubicBezTo>
                  <a:pt x="45" y="371"/>
                  <a:pt x="45" y="371"/>
                  <a:pt x="45" y="371"/>
                </a:cubicBezTo>
                <a:cubicBezTo>
                  <a:pt x="147" y="268"/>
                  <a:pt x="147" y="268"/>
                  <a:pt x="147" y="268"/>
                </a:cubicBezTo>
                <a:cubicBezTo>
                  <a:pt x="155" y="261"/>
                  <a:pt x="164" y="257"/>
                  <a:pt x="175" y="257"/>
                </a:cubicBezTo>
                <a:cubicBezTo>
                  <a:pt x="185" y="257"/>
                  <a:pt x="195" y="261"/>
                  <a:pt x="202" y="268"/>
                </a:cubicBezTo>
                <a:cubicBezTo>
                  <a:pt x="305" y="371"/>
                  <a:pt x="305" y="371"/>
                  <a:pt x="305" y="371"/>
                </a:cubicBezTo>
                <a:lnTo>
                  <a:pt x="202" y="473"/>
                </a:lnTo>
                <a:close/>
                <a:moveTo>
                  <a:pt x="473" y="539"/>
                </a:moveTo>
                <a:cubicBezTo>
                  <a:pt x="480" y="546"/>
                  <a:pt x="484" y="556"/>
                  <a:pt x="484" y="566"/>
                </a:cubicBezTo>
                <a:cubicBezTo>
                  <a:pt x="484" y="576"/>
                  <a:pt x="480" y="586"/>
                  <a:pt x="473" y="594"/>
                </a:cubicBezTo>
                <a:cubicBezTo>
                  <a:pt x="370" y="696"/>
                  <a:pt x="370" y="696"/>
                  <a:pt x="370" y="696"/>
                </a:cubicBezTo>
                <a:cubicBezTo>
                  <a:pt x="268" y="594"/>
                  <a:pt x="268" y="594"/>
                  <a:pt x="268" y="594"/>
                </a:cubicBezTo>
                <a:cubicBezTo>
                  <a:pt x="261" y="586"/>
                  <a:pt x="257" y="576"/>
                  <a:pt x="257" y="566"/>
                </a:cubicBezTo>
                <a:cubicBezTo>
                  <a:pt x="257" y="556"/>
                  <a:pt x="260" y="546"/>
                  <a:pt x="268" y="539"/>
                </a:cubicBezTo>
                <a:cubicBezTo>
                  <a:pt x="370" y="436"/>
                  <a:pt x="370" y="436"/>
                  <a:pt x="370" y="436"/>
                </a:cubicBezTo>
                <a:lnTo>
                  <a:pt x="473" y="539"/>
                </a:lnTo>
                <a:close/>
                <a:moveTo>
                  <a:pt x="370" y="391"/>
                </a:moveTo>
                <a:cubicBezTo>
                  <a:pt x="350" y="371"/>
                  <a:pt x="350" y="371"/>
                  <a:pt x="350" y="371"/>
                </a:cubicBezTo>
                <a:cubicBezTo>
                  <a:pt x="370" y="350"/>
                  <a:pt x="370" y="350"/>
                  <a:pt x="370" y="350"/>
                </a:cubicBezTo>
                <a:cubicBezTo>
                  <a:pt x="391" y="371"/>
                  <a:pt x="391" y="371"/>
                  <a:pt x="391" y="371"/>
                </a:cubicBezTo>
                <a:lnTo>
                  <a:pt x="370" y="391"/>
                </a:lnTo>
                <a:close/>
                <a:moveTo>
                  <a:pt x="593" y="473"/>
                </a:moveTo>
                <a:cubicBezTo>
                  <a:pt x="586" y="480"/>
                  <a:pt x="576" y="484"/>
                  <a:pt x="566" y="484"/>
                </a:cubicBezTo>
                <a:cubicBezTo>
                  <a:pt x="555" y="484"/>
                  <a:pt x="546" y="480"/>
                  <a:pt x="538" y="473"/>
                </a:cubicBezTo>
                <a:cubicBezTo>
                  <a:pt x="436" y="371"/>
                  <a:pt x="436" y="371"/>
                  <a:pt x="436" y="371"/>
                </a:cubicBezTo>
                <a:cubicBezTo>
                  <a:pt x="538" y="268"/>
                  <a:pt x="538" y="268"/>
                  <a:pt x="538" y="268"/>
                </a:cubicBezTo>
                <a:cubicBezTo>
                  <a:pt x="546" y="261"/>
                  <a:pt x="555" y="257"/>
                  <a:pt x="566" y="257"/>
                </a:cubicBezTo>
                <a:cubicBezTo>
                  <a:pt x="576" y="257"/>
                  <a:pt x="586" y="261"/>
                  <a:pt x="593" y="268"/>
                </a:cubicBezTo>
                <a:cubicBezTo>
                  <a:pt x="696" y="371"/>
                  <a:pt x="696" y="371"/>
                  <a:pt x="696" y="371"/>
                </a:cubicBezTo>
                <a:lnTo>
                  <a:pt x="593" y="473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4" name="Freeform 10"/>
          <p:cNvSpPr>
            <a:spLocks noEditPoints="1"/>
          </p:cNvSpPr>
          <p:nvPr/>
        </p:nvSpPr>
        <p:spPr bwMode="auto">
          <a:xfrm>
            <a:off x="5184775" y="2825750"/>
            <a:ext cx="255588" cy="254000"/>
          </a:xfrm>
          <a:custGeom>
            <a:avLst/>
            <a:gdLst>
              <a:gd name="T0" fmla="*/ 14 w 68"/>
              <a:gd name="T1" fmla="*/ 25 h 68"/>
              <a:gd name="T2" fmla="*/ 15 w 68"/>
              <a:gd name="T3" fmla="*/ 20 h 68"/>
              <a:gd name="T4" fmla="*/ 17 w 68"/>
              <a:gd name="T5" fmla="*/ 17 h 68"/>
              <a:gd name="T6" fmla="*/ 20 w 68"/>
              <a:gd name="T7" fmla="*/ 14 h 68"/>
              <a:gd name="T8" fmla="*/ 26 w 68"/>
              <a:gd name="T9" fmla="*/ 13 h 68"/>
              <a:gd name="T10" fmla="*/ 22 w 68"/>
              <a:gd name="T11" fmla="*/ 17 h 68"/>
              <a:gd name="T12" fmla="*/ 17 w 68"/>
              <a:gd name="T13" fmla="*/ 21 h 68"/>
              <a:gd name="T14" fmla="*/ 55 w 68"/>
              <a:gd name="T15" fmla="*/ 50 h 68"/>
              <a:gd name="T16" fmla="*/ 67 w 68"/>
              <a:gd name="T17" fmla="*/ 63 h 68"/>
              <a:gd name="T18" fmla="*/ 63 w 68"/>
              <a:gd name="T19" fmla="*/ 67 h 68"/>
              <a:gd name="T20" fmla="*/ 43 w 68"/>
              <a:gd name="T21" fmla="*/ 59 h 68"/>
              <a:gd name="T22" fmla="*/ 19 w 68"/>
              <a:gd name="T23" fmla="*/ 59 h 68"/>
              <a:gd name="T24" fmla="*/ 3 w 68"/>
              <a:gd name="T25" fmla="*/ 42 h 68"/>
              <a:gd name="T26" fmla="*/ 0 w 68"/>
              <a:gd name="T27" fmla="*/ 31 h 68"/>
              <a:gd name="T28" fmla="*/ 9 w 68"/>
              <a:gd name="T29" fmla="*/ 9 h 68"/>
              <a:gd name="T30" fmla="*/ 43 w 68"/>
              <a:gd name="T31" fmla="*/ 2 h 68"/>
              <a:gd name="T32" fmla="*/ 43 w 68"/>
              <a:gd name="T33" fmla="*/ 2 h 68"/>
              <a:gd name="T34" fmla="*/ 53 w 68"/>
              <a:gd name="T35" fmla="*/ 9 h 68"/>
              <a:gd name="T36" fmla="*/ 60 w 68"/>
              <a:gd name="T37" fmla="*/ 19 h 68"/>
              <a:gd name="T38" fmla="*/ 60 w 68"/>
              <a:gd name="T39" fmla="*/ 42 h 68"/>
              <a:gd name="T40" fmla="*/ 41 w 68"/>
              <a:gd name="T41" fmla="*/ 7 h 68"/>
              <a:gd name="T42" fmla="*/ 31 w 68"/>
              <a:gd name="T43" fmla="*/ 6 h 68"/>
              <a:gd name="T44" fmla="*/ 8 w 68"/>
              <a:gd name="T45" fmla="*/ 21 h 68"/>
              <a:gd name="T46" fmla="*/ 8 w 68"/>
              <a:gd name="T47" fmla="*/ 40 h 68"/>
              <a:gd name="T48" fmla="*/ 13 w 68"/>
              <a:gd name="T49" fmla="*/ 48 h 68"/>
              <a:gd name="T50" fmla="*/ 31 w 68"/>
              <a:gd name="T51" fmla="*/ 56 h 68"/>
              <a:gd name="T52" fmla="*/ 49 w 68"/>
              <a:gd name="T53" fmla="*/ 49 h 68"/>
              <a:gd name="T54" fmla="*/ 54 w 68"/>
              <a:gd name="T55" fmla="*/ 40 h 68"/>
              <a:gd name="T56" fmla="*/ 54 w 68"/>
              <a:gd name="T57" fmla="*/ 21 h 68"/>
              <a:gd name="T58" fmla="*/ 49 w 68"/>
              <a:gd name="T59" fmla="*/ 13 h 68"/>
              <a:gd name="T60" fmla="*/ 41 w 68"/>
              <a:gd name="T61" fmla="*/ 7 h 68"/>
              <a:gd name="T62" fmla="*/ 48 w 68"/>
              <a:gd name="T63" fmla="*/ 31 h 68"/>
              <a:gd name="T64" fmla="*/ 49 w 68"/>
              <a:gd name="T65" fmla="*/ 29 h 68"/>
              <a:gd name="T66" fmla="*/ 50 w 68"/>
              <a:gd name="T67" fmla="*/ 38 h 68"/>
              <a:gd name="T68" fmla="*/ 45 w 68"/>
              <a:gd name="T69" fmla="*/ 45 h 68"/>
              <a:gd name="T70" fmla="*/ 31 w 68"/>
              <a:gd name="T71" fmla="*/ 51 h 68"/>
              <a:gd name="T72" fmla="*/ 31 w 68"/>
              <a:gd name="T73" fmla="*/ 47 h 68"/>
              <a:gd name="T74" fmla="*/ 43 w 68"/>
              <a:gd name="T75" fmla="*/ 42 h 68"/>
              <a:gd name="T76" fmla="*/ 46 w 68"/>
              <a:gd name="T77" fmla="*/ 3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8" h="68">
                <a:moveTo>
                  <a:pt x="16" y="24"/>
                </a:moveTo>
                <a:cubicBezTo>
                  <a:pt x="16" y="25"/>
                  <a:pt x="15" y="25"/>
                  <a:pt x="14" y="25"/>
                </a:cubicBezTo>
                <a:cubicBezTo>
                  <a:pt x="13" y="25"/>
                  <a:pt x="12" y="24"/>
                  <a:pt x="13" y="23"/>
                </a:cubicBezTo>
                <a:cubicBezTo>
                  <a:pt x="13" y="22"/>
                  <a:pt x="14" y="21"/>
                  <a:pt x="15" y="20"/>
                </a:cubicBezTo>
                <a:cubicBezTo>
                  <a:pt x="15" y="19"/>
                  <a:pt x="16" y="18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6"/>
                  <a:pt x="19" y="15"/>
                  <a:pt x="20" y="14"/>
                </a:cubicBezTo>
                <a:cubicBezTo>
                  <a:pt x="21" y="13"/>
                  <a:pt x="22" y="13"/>
                  <a:pt x="23" y="12"/>
                </a:cubicBezTo>
                <a:cubicBezTo>
                  <a:pt x="24" y="12"/>
                  <a:pt x="25" y="12"/>
                  <a:pt x="26" y="13"/>
                </a:cubicBezTo>
                <a:cubicBezTo>
                  <a:pt x="26" y="14"/>
                  <a:pt x="26" y="15"/>
                  <a:pt x="25" y="15"/>
                </a:cubicBezTo>
                <a:cubicBezTo>
                  <a:pt x="24" y="16"/>
                  <a:pt x="23" y="16"/>
                  <a:pt x="22" y="17"/>
                </a:cubicBezTo>
                <a:cubicBezTo>
                  <a:pt x="21" y="18"/>
                  <a:pt x="20" y="18"/>
                  <a:pt x="19" y="19"/>
                </a:cubicBezTo>
                <a:cubicBezTo>
                  <a:pt x="19" y="20"/>
                  <a:pt x="18" y="21"/>
                  <a:pt x="17" y="21"/>
                </a:cubicBezTo>
                <a:cubicBezTo>
                  <a:pt x="17" y="22"/>
                  <a:pt x="16" y="23"/>
                  <a:pt x="16" y="24"/>
                </a:cubicBezTo>
                <a:close/>
                <a:moveTo>
                  <a:pt x="55" y="50"/>
                </a:moveTo>
                <a:cubicBezTo>
                  <a:pt x="55" y="50"/>
                  <a:pt x="55" y="50"/>
                  <a:pt x="55" y="50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4"/>
                  <a:pt x="68" y="65"/>
                  <a:pt x="67" y="67"/>
                </a:cubicBezTo>
                <a:cubicBezTo>
                  <a:pt x="66" y="68"/>
                  <a:pt x="64" y="68"/>
                  <a:pt x="63" y="67"/>
                </a:cubicBezTo>
                <a:cubicBezTo>
                  <a:pt x="51" y="54"/>
                  <a:pt x="51" y="54"/>
                  <a:pt x="51" y="54"/>
                </a:cubicBezTo>
                <a:cubicBezTo>
                  <a:pt x="48" y="56"/>
                  <a:pt x="46" y="58"/>
                  <a:pt x="43" y="59"/>
                </a:cubicBezTo>
                <a:cubicBezTo>
                  <a:pt x="39" y="61"/>
                  <a:pt x="35" y="61"/>
                  <a:pt x="31" y="61"/>
                </a:cubicBezTo>
                <a:cubicBezTo>
                  <a:pt x="27" y="61"/>
                  <a:pt x="23" y="61"/>
                  <a:pt x="19" y="59"/>
                </a:cubicBezTo>
                <a:cubicBezTo>
                  <a:pt x="16" y="58"/>
                  <a:pt x="12" y="55"/>
                  <a:pt x="9" y="52"/>
                </a:cubicBezTo>
                <a:cubicBezTo>
                  <a:pt x="7" y="50"/>
                  <a:pt x="4" y="46"/>
                  <a:pt x="3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1" y="39"/>
                  <a:pt x="0" y="35"/>
                  <a:pt x="0" y="31"/>
                </a:cubicBezTo>
                <a:cubicBezTo>
                  <a:pt x="0" y="27"/>
                  <a:pt x="1" y="23"/>
                  <a:pt x="3" y="19"/>
                </a:cubicBezTo>
                <a:cubicBezTo>
                  <a:pt x="4" y="15"/>
                  <a:pt x="7" y="12"/>
                  <a:pt x="9" y="9"/>
                </a:cubicBezTo>
                <a:cubicBezTo>
                  <a:pt x="15" y="3"/>
                  <a:pt x="23" y="0"/>
                  <a:pt x="31" y="0"/>
                </a:cubicBezTo>
                <a:cubicBezTo>
                  <a:pt x="35" y="0"/>
                  <a:pt x="39" y="1"/>
                  <a:pt x="43" y="2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2"/>
                  <a:pt x="43" y="2"/>
                  <a:pt x="43" y="2"/>
                </a:cubicBezTo>
                <a:cubicBezTo>
                  <a:pt x="47" y="4"/>
                  <a:pt x="50" y="6"/>
                  <a:pt x="53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6" y="12"/>
                  <a:pt x="58" y="15"/>
                  <a:pt x="60" y="19"/>
                </a:cubicBezTo>
                <a:cubicBezTo>
                  <a:pt x="60" y="19"/>
                  <a:pt x="60" y="19"/>
                  <a:pt x="60" y="19"/>
                </a:cubicBezTo>
                <a:cubicBezTo>
                  <a:pt x="61" y="23"/>
                  <a:pt x="62" y="27"/>
                  <a:pt x="62" y="31"/>
                </a:cubicBezTo>
                <a:cubicBezTo>
                  <a:pt x="62" y="35"/>
                  <a:pt x="61" y="39"/>
                  <a:pt x="60" y="42"/>
                </a:cubicBezTo>
                <a:cubicBezTo>
                  <a:pt x="58" y="45"/>
                  <a:pt x="57" y="48"/>
                  <a:pt x="55" y="50"/>
                </a:cubicBezTo>
                <a:close/>
                <a:moveTo>
                  <a:pt x="41" y="7"/>
                </a:moveTo>
                <a:cubicBezTo>
                  <a:pt x="41" y="7"/>
                  <a:pt x="41" y="7"/>
                  <a:pt x="41" y="7"/>
                </a:cubicBezTo>
                <a:cubicBezTo>
                  <a:pt x="38" y="6"/>
                  <a:pt x="35" y="6"/>
                  <a:pt x="31" y="6"/>
                </a:cubicBezTo>
                <a:cubicBezTo>
                  <a:pt x="24" y="6"/>
                  <a:pt x="18" y="8"/>
                  <a:pt x="13" y="13"/>
                </a:cubicBezTo>
                <a:cubicBezTo>
                  <a:pt x="11" y="15"/>
                  <a:pt x="9" y="18"/>
                  <a:pt x="8" y="21"/>
                </a:cubicBezTo>
                <a:cubicBezTo>
                  <a:pt x="7" y="24"/>
                  <a:pt x="6" y="27"/>
                  <a:pt x="6" y="31"/>
                </a:cubicBezTo>
                <a:cubicBezTo>
                  <a:pt x="6" y="34"/>
                  <a:pt x="7" y="37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3"/>
                  <a:pt x="11" y="46"/>
                  <a:pt x="13" y="48"/>
                </a:cubicBezTo>
                <a:cubicBezTo>
                  <a:pt x="16" y="51"/>
                  <a:pt x="18" y="53"/>
                  <a:pt x="22" y="54"/>
                </a:cubicBezTo>
                <a:cubicBezTo>
                  <a:pt x="24" y="55"/>
                  <a:pt x="28" y="56"/>
                  <a:pt x="31" y="56"/>
                </a:cubicBezTo>
                <a:cubicBezTo>
                  <a:pt x="35" y="56"/>
                  <a:pt x="38" y="55"/>
                  <a:pt x="41" y="54"/>
                </a:cubicBezTo>
                <a:cubicBezTo>
                  <a:pt x="44" y="53"/>
                  <a:pt x="47" y="51"/>
                  <a:pt x="49" y="49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6"/>
                  <a:pt x="53" y="43"/>
                  <a:pt x="54" y="40"/>
                </a:cubicBezTo>
                <a:cubicBezTo>
                  <a:pt x="56" y="37"/>
                  <a:pt x="56" y="34"/>
                  <a:pt x="56" y="31"/>
                </a:cubicBezTo>
                <a:cubicBezTo>
                  <a:pt x="56" y="27"/>
                  <a:pt x="56" y="24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3" y="18"/>
                  <a:pt x="51" y="15"/>
                  <a:pt x="49" y="13"/>
                </a:cubicBezTo>
                <a:cubicBezTo>
                  <a:pt x="49" y="13"/>
                  <a:pt x="49" y="13"/>
                  <a:pt x="49" y="13"/>
                </a:cubicBezTo>
                <a:cubicBezTo>
                  <a:pt x="47" y="11"/>
                  <a:pt x="44" y="9"/>
                  <a:pt x="41" y="7"/>
                </a:cubicBezTo>
                <a:cubicBezTo>
                  <a:pt x="41" y="7"/>
                  <a:pt x="41" y="7"/>
                  <a:pt x="41" y="7"/>
                </a:cubicBezTo>
                <a:close/>
                <a:moveTo>
                  <a:pt x="48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48" y="30"/>
                  <a:pt x="48" y="29"/>
                  <a:pt x="49" y="29"/>
                </a:cubicBezTo>
                <a:cubicBezTo>
                  <a:pt x="50" y="29"/>
                  <a:pt x="51" y="30"/>
                  <a:pt x="51" y="31"/>
                </a:cubicBezTo>
                <a:cubicBezTo>
                  <a:pt x="51" y="33"/>
                  <a:pt x="51" y="36"/>
                  <a:pt x="50" y="38"/>
                </a:cubicBezTo>
                <a:cubicBezTo>
                  <a:pt x="50" y="38"/>
                  <a:pt x="50" y="38"/>
                  <a:pt x="50" y="38"/>
                </a:cubicBezTo>
                <a:cubicBezTo>
                  <a:pt x="49" y="41"/>
                  <a:pt x="47" y="43"/>
                  <a:pt x="45" y="45"/>
                </a:cubicBezTo>
                <a:cubicBezTo>
                  <a:pt x="43" y="47"/>
                  <a:pt x="41" y="48"/>
                  <a:pt x="39" y="49"/>
                </a:cubicBezTo>
                <a:cubicBezTo>
                  <a:pt x="36" y="50"/>
                  <a:pt x="34" y="51"/>
                  <a:pt x="31" y="51"/>
                </a:cubicBezTo>
                <a:cubicBezTo>
                  <a:pt x="30" y="51"/>
                  <a:pt x="29" y="50"/>
                  <a:pt x="29" y="49"/>
                </a:cubicBezTo>
                <a:cubicBezTo>
                  <a:pt x="29" y="48"/>
                  <a:pt x="30" y="47"/>
                  <a:pt x="31" y="47"/>
                </a:cubicBezTo>
                <a:cubicBezTo>
                  <a:pt x="33" y="47"/>
                  <a:pt x="35" y="47"/>
                  <a:pt x="37" y="46"/>
                </a:cubicBezTo>
                <a:cubicBezTo>
                  <a:pt x="39" y="45"/>
                  <a:pt x="41" y="44"/>
                  <a:pt x="43" y="42"/>
                </a:cubicBezTo>
                <a:cubicBezTo>
                  <a:pt x="44" y="41"/>
                  <a:pt x="46" y="39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7" y="35"/>
                  <a:pt x="48" y="33"/>
                  <a:pt x="48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5" name="Freeform 11"/>
          <p:cNvSpPr>
            <a:spLocks noEditPoints="1"/>
          </p:cNvSpPr>
          <p:nvPr/>
        </p:nvSpPr>
        <p:spPr bwMode="auto">
          <a:xfrm>
            <a:off x="4454525" y="2076450"/>
            <a:ext cx="239713" cy="276225"/>
          </a:xfrm>
          <a:custGeom>
            <a:avLst/>
            <a:gdLst>
              <a:gd name="T0" fmla="*/ 14 w 64"/>
              <a:gd name="T1" fmla="*/ 55 h 74"/>
              <a:gd name="T2" fmla="*/ 49 w 64"/>
              <a:gd name="T3" fmla="*/ 53 h 74"/>
              <a:gd name="T4" fmla="*/ 49 w 64"/>
              <a:gd name="T5" fmla="*/ 57 h 74"/>
              <a:gd name="T6" fmla="*/ 8 w 64"/>
              <a:gd name="T7" fmla="*/ 0 h 74"/>
              <a:gd name="T8" fmla="*/ 41 w 64"/>
              <a:gd name="T9" fmla="*/ 0 h 74"/>
              <a:gd name="T10" fmla="*/ 64 w 64"/>
              <a:gd name="T11" fmla="*/ 22 h 74"/>
              <a:gd name="T12" fmla="*/ 64 w 64"/>
              <a:gd name="T13" fmla="*/ 24 h 74"/>
              <a:gd name="T14" fmla="*/ 62 w 64"/>
              <a:gd name="T15" fmla="*/ 72 h 74"/>
              <a:gd name="T16" fmla="*/ 62 w 64"/>
              <a:gd name="T17" fmla="*/ 72 h 74"/>
              <a:gd name="T18" fmla="*/ 8 w 64"/>
              <a:gd name="T19" fmla="*/ 74 h 74"/>
              <a:gd name="T20" fmla="*/ 0 w 64"/>
              <a:gd name="T21" fmla="*/ 66 h 74"/>
              <a:gd name="T22" fmla="*/ 2 w 64"/>
              <a:gd name="T23" fmla="*/ 3 h 74"/>
              <a:gd name="T24" fmla="*/ 39 w 64"/>
              <a:gd name="T25" fmla="*/ 6 h 74"/>
              <a:gd name="T26" fmla="*/ 8 w 64"/>
              <a:gd name="T27" fmla="*/ 6 h 74"/>
              <a:gd name="T28" fmla="*/ 6 w 64"/>
              <a:gd name="T29" fmla="*/ 8 h 74"/>
              <a:gd name="T30" fmla="*/ 6 w 64"/>
              <a:gd name="T31" fmla="*/ 68 h 74"/>
              <a:gd name="T32" fmla="*/ 8 w 64"/>
              <a:gd name="T33" fmla="*/ 68 h 74"/>
              <a:gd name="T34" fmla="*/ 58 w 64"/>
              <a:gd name="T35" fmla="*/ 68 h 74"/>
              <a:gd name="T36" fmla="*/ 59 w 64"/>
              <a:gd name="T37" fmla="*/ 66 h 74"/>
              <a:gd name="T38" fmla="*/ 46 w 64"/>
              <a:gd name="T39" fmla="*/ 25 h 74"/>
              <a:gd name="T40" fmla="*/ 41 w 64"/>
              <a:gd name="T41" fmla="*/ 23 h 74"/>
              <a:gd name="T42" fmla="*/ 39 w 64"/>
              <a:gd name="T43" fmla="*/ 6 h 74"/>
              <a:gd name="T44" fmla="*/ 56 w 64"/>
              <a:gd name="T45" fmla="*/ 22 h 74"/>
              <a:gd name="T46" fmla="*/ 43 w 64"/>
              <a:gd name="T47" fmla="*/ 19 h 74"/>
              <a:gd name="T48" fmla="*/ 44 w 64"/>
              <a:gd name="T49" fmla="*/ 21 h 74"/>
              <a:gd name="T50" fmla="*/ 56 w 64"/>
              <a:gd name="T51" fmla="*/ 22 h 74"/>
              <a:gd name="T52" fmla="*/ 16 w 64"/>
              <a:gd name="T53" fmla="*/ 33 h 74"/>
              <a:gd name="T54" fmla="*/ 16 w 64"/>
              <a:gd name="T55" fmla="*/ 29 h 74"/>
              <a:gd name="T56" fmla="*/ 50 w 64"/>
              <a:gd name="T57" fmla="*/ 31 h 74"/>
              <a:gd name="T58" fmla="*/ 16 w 64"/>
              <a:gd name="T59" fmla="*/ 33 h 74"/>
              <a:gd name="T60" fmla="*/ 16 w 64"/>
              <a:gd name="T61" fmla="*/ 45 h 74"/>
              <a:gd name="T62" fmla="*/ 16 w 64"/>
              <a:gd name="T63" fmla="*/ 41 h 74"/>
              <a:gd name="T64" fmla="*/ 50 w 64"/>
              <a:gd name="T65" fmla="*/ 43 h 74"/>
              <a:gd name="T66" fmla="*/ 16 w 64"/>
              <a:gd name="T67" fmla="*/ 4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4" h="74">
                <a:moveTo>
                  <a:pt x="16" y="57"/>
                </a:moveTo>
                <a:cubicBezTo>
                  <a:pt x="15" y="57"/>
                  <a:pt x="14" y="56"/>
                  <a:pt x="14" y="55"/>
                </a:cubicBezTo>
                <a:cubicBezTo>
                  <a:pt x="14" y="54"/>
                  <a:pt x="15" y="53"/>
                  <a:pt x="16" y="53"/>
                </a:cubicBezTo>
                <a:cubicBezTo>
                  <a:pt x="49" y="53"/>
                  <a:pt x="49" y="53"/>
                  <a:pt x="49" y="53"/>
                </a:cubicBezTo>
                <a:cubicBezTo>
                  <a:pt x="50" y="53"/>
                  <a:pt x="50" y="54"/>
                  <a:pt x="50" y="55"/>
                </a:cubicBezTo>
                <a:cubicBezTo>
                  <a:pt x="50" y="56"/>
                  <a:pt x="50" y="57"/>
                  <a:pt x="49" y="57"/>
                </a:cubicBezTo>
                <a:cubicBezTo>
                  <a:pt x="16" y="57"/>
                  <a:pt x="16" y="57"/>
                  <a:pt x="16" y="57"/>
                </a:cubicBezTo>
                <a:close/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2" y="0"/>
                  <a:pt x="43" y="1"/>
                  <a:pt x="43" y="1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2"/>
                  <a:pt x="64" y="23"/>
                  <a:pt x="64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66"/>
                  <a:pt x="64" y="66"/>
                  <a:pt x="64" y="66"/>
                </a:cubicBezTo>
                <a:cubicBezTo>
                  <a:pt x="64" y="68"/>
                  <a:pt x="64" y="70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1" y="73"/>
                  <a:pt x="59" y="74"/>
                  <a:pt x="57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6" y="74"/>
                  <a:pt x="4" y="73"/>
                  <a:pt x="2" y="72"/>
                </a:cubicBezTo>
                <a:cubicBezTo>
                  <a:pt x="1" y="70"/>
                  <a:pt x="0" y="68"/>
                  <a:pt x="0" y="66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1" y="4"/>
                  <a:pt x="2" y="3"/>
                </a:cubicBezTo>
                <a:cubicBezTo>
                  <a:pt x="4" y="1"/>
                  <a:pt x="6" y="0"/>
                  <a:pt x="8" y="0"/>
                </a:cubicBezTo>
                <a:close/>
                <a:moveTo>
                  <a:pt x="39" y="6"/>
                </a:moveTo>
                <a:cubicBezTo>
                  <a:pt x="39" y="6"/>
                  <a:pt x="39" y="6"/>
                  <a:pt x="39" y="6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6" y="7"/>
                </a:cubicBezTo>
                <a:cubicBezTo>
                  <a:pt x="6" y="7"/>
                  <a:pt x="6" y="8"/>
                  <a:pt x="6" y="8"/>
                </a:cubicBezTo>
                <a:cubicBezTo>
                  <a:pt x="6" y="66"/>
                  <a:pt x="6" y="66"/>
                  <a:pt x="6" y="66"/>
                </a:cubicBezTo>
                <a:cubicBezTo>
                  <a:pt x="6" y="67"/>
                  <a:pt x="6" y="67"/>
                  <a:pt x="6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7" y="68"/>
                  <a:pt x="7" y="68"/>
                  <a:pt x="8" y="68"/>
                </a:cubicBezTo>
                <a:cubicBezTo>
                  <a:pt x="57" y="68"/>
                  <a:pt x="57" y="68"/>
                  <a:pt x="57" y="68"/>
                </a:cubicBezTo>
                <a:cubicBezTo>
                  <a:pt x="57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9" y="67"/>
                  <a:pt x="59" y="67"/>
                  <a:pt x="59" y="66"/>
                </a:cubicBezTo>
                <a:cubicBezTo>
                  <a:pt x="59" y="25"/>
                  <a:pt x="59" y="25"/>
                  <a:pt x="59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5"/>
                  <a:pt x="41" y="24"/>
                </a:cubicBezTo>
                <a:cubicBezTo>
                  <a:pt x="41" y="23"/>
                  <a:pt x="41" y="23"/>
                  <a:pt x="41" y="23"/>
                </a:cubicBezTo>
                <a:cubicBezTo>
                  <a:pt x="40" y="22"/>
                  <a:pt x="39" y="21"/>
                  <a:pt x="39" y="19"/>
                </a:cubicBezTo>
                <a:cubicBezTo>
                  <a:pt x="39" y="6"/>
                  <a:pt x="39" y="6"/>
                  <a:pt x="39" y="6"/>
                </a:cubicBezTo>
                <a:close/>
                <a:moveTo>
                  <a:pt x="56" y="22"/>
                </a:moveTo>
                <a:cubicBezTo>
                  <a:pt x="56" y="22"/>
                  <a:pt x="56" y="22"/>
                  <a:pt x="56" y="22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20"/>
                  <a:pt x="43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5" y="22"/>
                  <a:pt x="46" y="22"/>
                </a:cubicBezTo>
                <a:cubicBezTo>
                  <a:pt x="56" y="22"/>
                  <a:pt x="56" y="22"/>
                  <a:pt x="56" y="22"/>
                </a:cubicBezTo>
                <a:close/>
                <a:moveTo>
                  <a:pt x="16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5" y="33"/>
                  <a:pt x="14" y="32"/>
                  <a:pt x="14" y="31"/>
                </a:cubicBezTo>
                <a:cubicBezTo>
                  <a:pt x="14" y="30"/>
                  <a:pt x="15" y="29"/>
                  <a:pt x="16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50" y="29"/>
                  <a:pt x="50" y="30"/>
                  <a:pt x="50" y="31"/>
                </a:cubicBezTo>
                <a:cubicBezTo>
                  <a:pt x="50" y="32"/>
                  <a:pt x="50" y="33"/>
                  <a:pt x="49" y="33"/>
                </a:cubicBezTo>
                <a:cubicBezTo>
                  <a:pt x="16" y="33"/>
                  <a:pt x="16" y="33"/>
                  <a:pt x="16" y="33"/>
                </a:cubicBezTo>
                <a:close/>
                <a:moveTo>
                  <a:pt x="16" y="45"/>
                </a:moveTo>
                <a:cubicBezTo>
                  <a:pt x="16" y="45"/>
                  <a:pt x="16" y="45"/>
                  <a:pt x="16" y="45"/>
                </a:cubicBezTo>
                <a:cubicBezTo>
                  <a:pt x="15" y="45"/>
                  <a:pt x="14" y="44"/>
                  <a:pt x="14" y="43"/>
                </a:cubicBezTo>
                <a:cubicBezTo>
                  <a:pt x="14" y="42"/>
                  <a:pt x="15" y="41"/>
                  <a:pt x="16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1"/>
                  <a:pt x="50" y="42"/>
                  <a:pt x="50" y="43"/>
                </a:cubicBezTo>
                <a:cubicBezTo>
                  <a:pt x="50" y="44"/>
                  <a:pt x="50" y="45"/>
                  <a:pt x="49" y="45"/>
                </a:cubicBezTo>
                <a:cubicBezTo>
                  <a:pt x="16" y="45"/>
                  <a:pt x="16" y="45"/>
                  <a:pt x="16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6" name="Freeform 12"/>
          <p:cNvSpPr>
            <a:spLocks noEditPoints="1"/>
          </p:cNvSpPr>
          <p:nvPr/>
        </p:nvSpPr>
        <p:spPr bwMode="auto">
          <a:xfrm>
            <a:off x="4435475" y="3538538"/>
            <a:ext cx="277813" cy="258762"/>
          </a:xfrm>
          <a:custGeom>
            <a:avLst/>
            <a:gdLst>
              <a:gd name="T0" fmla="*/ 58 w 74"/>
              <a:gd name="T1" fmla="*/ 39 h 69"/>
              <a:gd name="T2" fmla="*/ 61 w 74"/>
              <a:gd name="T3" fmla="*/ 36 h 69"/>
              <a:gd name="T4" fmla="*/ 63 w 74"/>
              <a:gd name="T5" fmla="*/ 39 h 69"/>
              <a:gd name="T6" fmla="*/ 63 w 74"/>
              <a:gd name="T7" fmla="*/ 66 h 69"/>
              <a:gd name="T8" fmla="*/ 61 w 74"/>
              <a:gd name="T9" fmla="*/ 69 h 69"/>
              <a:gd name="T10" fmla="*/ 61 w 74"/>
              <a:gd name="T11" fmla="*/ 69 h 69"/>
              <a:gd name="T12" fmla="*/ 14 w 74"/>
              <a:gd name="T13" fmla="*/ 69 h 69"/>
              <a:gd name="T14" fmla="*/ 11 w 74"/>
              <a:gd name="T15" fmla="*/ 66 h 69"/>
              <a:gd name="T16" fmla="*/ 11 w 74"/>
              <a:gd name="T17" fmla="*/ 66 h 69"/>
              <a:gd name="T18" fmla="*/ 11 w 74"/>
              <a:gd name="T19" fmla="*/ 39 h 69"/>
              <a:gd name="T20" fmla="*/ 14 w 74"/>
              <a:gd name="T21" fmla="*/ 36 h 69"/>
              <a:gd name="T22" fmla="*/ 17 w 74"/>
              <a:gd name="T23" fmla="*/ 39 h 69"/>
              <a:gd name="T24" fmla="*/ 17 w 74"/>
              <a:gd name="T25" fmla="*/ 63 h 69"/>
              <a:gd name="T26" fmla="*/ 26 w 74"/>
              <a:gd name="T27" fmla="*/ 63 h 69"/>
              <a:gd name="T28" fmla="*/ 26 w 74"/>
              <a:gd name="T29" fmla="*/ 36 h 69"/>
              <a:gd name="T30" fmla="*/ 28 w 74"/>
              <a:gd name="T31" fmla="*/ 34 h 69"/>
              <a:gd name="T32" fmla="*/ 28 w 74"/>
              <a:gd name="T33" fmla="*/ 34 h 69"/>
              <a:gd name="T34" fmla="*/ 47 w 74"/>
              <a:gd name="T35" fmla="*/ 34 h 69"/>
              <a:gd name="T36" fmla="*/ 49 w 74"/>
              <a:gd name="T37" fmla="*/ 36 h 69"/>
              <a:gd name="T38" fmla="*/ 49 w 74"/>
              <a:gd name="T39" fmla="*/ 36 h 69"/>
              <a:gd name="T40" fmla="*/ 49 w 74"/>
              <a:gd name="T41" fmla="*/ 63 h 69"/>
              <a:gd name="T42" fmla="*/ 58 w 74"/>
              <a:gd name="T43" fmla="*/ 63 h 69"/>
              <a:gd name="T44" fmla="*/ 58 w 74"/>
              <a:gd name="T45" fmla="*/ 39 h 69"/>
              <a:gd name="T46" fmla="*/ 29 w 74"/>
              <a:gd name="T47" fmla="*/ 63 h 69"/>
              <a:gd name="T48" fmla="*/ 29 w 74"/>
              <a:gd name="T49" fmla="*/ 63 h 69"/>
              <a:gd name="T50" fmla="*/ 45 w 74"/>
              <a:gd name="T51" fmla="*/ 63 h 69"/>
              <a:gd name="T52" fmla="*/ 45 w 74"/>
              <a:gd name="T53" fmla="*/ 37 h 69"/>
              <a:gd name="T54" fmla="*/ 29 w 74"/>
              <a:gd name="T55" fmla="*/ 37 h 69"/>
              <a:gd name="T56" fmla="*/ 29 w 74"/>
              <a:gd name="T57" fmla="*/ 63 h 69"/>
              <a:gd name="T58" fmla="*/ 5 w 74"/>
              <a:gd name="T59" fmla="*/ 39 h 69"/>
              <a:gd name="T60" fmla="*/ 5 w 74"/>
              <a:gd name="T61" fmla="*/ 39 h 69"/>
              <a:gd name="T62" fmla="*/ 1 w 74"/>
              <a:gd name="T63" fmla="*/ 39 h 69"/>
              <a:gd name="T64" fmla="*/ 1 w 74"/>
              <a:gd name="T65" fmla="*/ 35 h 69"/>
              <a:gd name="T66" fmla="*/ 35 w 74"/>
              <a:gd name="T67" fmla="*/ 1 h 69"/>
              <a:gd name="T68" fmla="*/ 39 w 74"/>
              <a:gd name="T69" fmla="*/ 1 h 69"/>
              <a:gd name="T70" fmla="*/ 39 w 74"/>
              <a:gd name="T71" fmla="*/ 1 h 69"/>
              <a:gd name="T72" fmla="*/ 73 w 74"/>
              <a:gd name="T73" fmla="*/ 35 h 69"/>
              <a:gd name="T74" fmla="*/ 73 w 74"/>
              <a:gd name="T75" fmla="*/ 39 h 69"/>
              <a:gd name="T76" fmla="*/ 69 w 74"/>
              <a:gd name="T77" fmla="*/ 39 h 69"/>
              <a:gd name="T78" fmla="*/ 37 w 74"/>
              <a:gd name="T79" fmla="*/ 7 h 69"/>
              <a:gd name="T80" fmla="*/ 5 w 74"/>
              <a:gd name="T81" fmla="*/ 3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4" h="69">
                <a:moveTo>
                  <a:pt x="58" y="39"/>
                </a:moveTo>
                <a:cubicBezTo>
                  <a:pt x="58" y="37"/>
                  <a:pt x="59" y="36"/>
                  <a:pt x="61" y="36"/>
                </a:cubicBezTo>
                <a:cubicBezTo>
                  <a:pt x="62" y="36"/>
                  <a:pt x="63" y="37"/>
                  <a:pt x="63" y="39"/>
                </a:cubicBezTo>
                <a:cubicBezTo>
                  <a:pt x="63" y="66"/>
                  <a:pt x="63" y="66"/>
                  <a:pt x="63" y="66"/>
                </a:cubicBezTo>
                <a:cubicBezTo>
                  <a:pt x="63" y="68"/>
                  <a:pt x="62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69"/>
                  <a:pt x="11" y="68"/>
                  <a:pt x="11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7"/>
                  <a:pt x="12" y="36"/>
                  <a:pt x="14" y="36"/>
                </a:cubicBezTo>
                <a:cubicBezTo>
                  <a:pt x="16" y="36"/>
                  <a:pt x="17" y="37"/>
                  <a:pt x="17" y="39"/>
                </a:cubicBezTo>
                <a:cubicBezTo>
                  <a:pt x="17" y="63"/>
                  <a:pt x="17" y="63"/>
                  <a:pt x="17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5"/>
                  <a:pt x="27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8" y="34"/>
                  <a:pt x="49" y="35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63"/>
                  <a:pt x="49" y="63"/>
                  <a:pt x="49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58" y="39"/>
                  <a:pt x="58" y="39"/>
                  <a:pt x="58" y="39"/>
                </a:cubicBezTo>
                <a:close/>
                <a:moveTo>
                  <a:pt x="29" y="63"/>
                </a:moveTo>
                <a:cubicBezTo>
                  <a:pt x="29" y="63"/>
                  <a:pt x="29" y="63"/>
                  <a:pt x="29" y="63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37"/>
                  <a:pt x="45" y="37"/>
                  <a:pt x="45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63"/>
                  <a:pt x="29" y="63"/>
                  <a:pt x="29" y="63"/>
                </a:cubicBezTo>
                <a:close/>
                <a:moveTo>
                  <a:pt x="5" y="39"/>
                </a:moveTo>
                <a:cubicBezTo>
                  <a:pt x="5" y="39"/>
                  <a:pt x="5" y="39"/>
                  <a:pt x="5" y="39"/>
                </a:cubicBezTo>
                <a:cubicBezTo>
                  <a:pt x="4" y="40"/>
                  <a:pt x="2" y="40"/>
                  <a:pt x="1" y="39"/>
                </a:cubicBezTo>
                <a:cubicBezTo>
                  <a:pt x="0" y="38"/>
                  <a:pt x="0" y="36"/>
                  <a:pt x="1" y="35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0"/>
                  <a:pt x="38" y="0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73" y="35"/>
                  <a:pt x="73" y="35"/>
                  <a:pt x="73" y="35"/>
                </a:cubicBezTo>
                <a:cubicBezTo>
                  <a:pt x="74" y="36"/>
                  <a:pt x="74" y="38"/>
                  <a:pt x="73" y="39"/>
                </a:cubicBezTo>
                <a:cubicBezTo>
                  <a:pt x="72" y="40"/>
                  <a:pt x="70" y="40"/>
                  <a:pt x="69" y="39"/>
                </a:cubicBezTo>
                <a:cubicBezTo>
                  <a:pt x="37" y="7"/>
                  <a:pt x="37" y="7"/>
                  <a:pt x="37" y="7"/>
                </a:cubicBezTo>
                <a:cubicBezTo>
                  <a:pt x="5" y="39"/>
                  <a:pt x="5" y="39"/>
                  <a:pt x="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7" name="Freeform 13"/>
          <p:cNvSpPr>
            <a:spLocks noEditPoints="1"/>
          </p:cNvSpPr>
          <p:nvPr/>
        </p:nvSpPr>
        <p:spPr bwMode="auto">
          <a:xfrm>
            <a:off x="3697288" y="2814638"/>
            <a:ext cx="284162" cy="277812"/>
          </a:xfrm>
          <a:custGeom>
            <a:avLst/>
            <a:gdLst>
              <a:gd name="T0" fmla="*/ 27 w 76"/>
              <a:gd name="T1" fmla="*/ 29 h 74"/>
              <a:gd name="T2" fmla="*/ 76 w 76"/>
              <a:gd name="T3" fmla="*/ 32 h 74"/>
              <a:gd name="T4" fmla="*/ 76 w 76"/>
              <a:gd name="T5" fmla="*/ 65 h 74"/>
              <a:gd name="T6" fmla="*/ 73 w 76"/>
              <a:gd name="T7" fmla="*/ 68 h 74"/>
              <a:gd name="T8" fmla="*/ 52 w 76"/>
              <a:gd name="T9" fmla="*/ 70 h 74"/>
              <a:gd name="T10" fmla="*/ 62 w 76"/>
              <a:gd name="T11" fmla="*/ 72 h 74"/>
              <a:gd name="T12" fmla="*/ 39 w 76"/>
              <a:gd name="T13" fmla="*/ 74 h 74"/>
              <a:gd name="T14" fmla="*/ 39 w 76"/>
              <a:gd name="T15" fmla="*/ 70 h 74"/>
              <a:gd name="T16" fmla="*/ 47 w 76"/>
              <a:gd name="T17" fmla="*/ 68 h 74"/>
              <a:gd name="T18" fmla="*/ 24 w 76"/>
              <a:gd name="T19" fmla="*/ 65 h 74"/>
              <a:gd name="T20" fmla="*/ 24 w 76"/>
              <a:gd name="T21" fmla="*/ 32 h 74"/>
              <a:gd name="T22" fmla="*/ 37 w 76"/>
              <a:gd name="T23" fmla="*/ 0 h 74"/>
              <a:gd name="T24" fmla="*/ 11 w 76"/>
              <a:gd name="T25" fmla="*/ 10 h 74"/>
              <a:gd name="T26" fmla="*/ 11 w 76"/>
              <a:gd name="T27" fmla="*/ 62 h 74"/>
              <a:gd name="T28" fmla="*/ 19 w 76"/>
              <a:gd name="T29" fmla="*/ 62 h 74"/>
              <a:gd name="T30" fmla="*/ 17 w 76"/>
              <a:gd name="T31" fmla="*/ 38 h 74"/>
              <a:gd name="T32" fmla="*/ 21 w 76"/>
              <a:gd name="T33" fmla="*/ 43 h 74"/>
              <a:gd name="T34" fmla="*/ 21 w 76"/>
              <a:gd name="T35" fmla="*/ 43 h 74"/>
              <a:gd name="T36" fmla="*/ 25 w 76"/>
              <a:gd name="T37" fmla="*/ 18 h 74"/>
              <a:gd name="T38" fmla="*/ 35 w 76"/>
              <a:gd name="T39" fmla="*/ 25 h 74"/>
              <a:gd name="T40" fmla="*/ 39 w 76"/>
              <a:gd name="T41" fmla="*/ 21 h 74"/>
              <a:gd name="T42" fmla="*/ 51 w 76"/>
              <a:gd name="T43" fmla="*/ 18 h 74"/>
              <a:gd name="T44" fmla="*/ 56 w 76"/>
              <a:gd name="T45" fmla="*/ 25 h 74"/>
              <a:gd name="T46" fmla="*/ 58 w 76"/>
              <a:gd name="T47" fmla="*/ 14 h 74"/>
              <a:gd name="T48" fmla="*/ 66 w 76"/>
              <a:gd name="T49" fmla="*/ 25 h 74"/>
              <a:gd name="T50" fmla="*/ 63 w 76"/>
              <a:gd name="T51" fmla="*/ 10 h 74"/>
              <a:gd name="T52" fmla="*/ 56 w 76"/>
              <a:gd name="T53" fmla="*/ 11 h 74"/>
              <a:gd name="T54" fmla="*/ 53 w 76"/>
              <a:gd name="T55" fmla="*/ 13 h 74"/>
              <a:gd name="T56" fmla="*/ 49 w 76"/>
              <a:gd name="T57" fmla="*/ 8 h 74"/>
              <a:gd name="T58" fmla="*/ 42 w 76"/>
              <a:gd name="T59" fmla="*/ 6 h 74"/>
              <a:gd name="T60" fmla="*/ 49 w 76"/>
              <a:gd name="T61" fmla="*/ 13 h 74"/>
              <a:gd name="T62" fmla="*/ 48 w 76"/>
              <a:gd name="T63" fmla="*/ 15 h 74"/>
              <a:gd name="T64" fmla="*/ 39 w 76"/>
              <a:gd name="T65" fmla="*/ 5 h 74"/>
              <a:gd name="T66" fmla="*/ 35 w 76"/>
              <a:gd name="T67" fmla="*/ 5 h 74"/>
              <a:gd name="T68" fmla="*/ 35 w 76"/>
              <a:gd name="T69" fmla="*/ 17 h 74"/>
              <a:gd name="T70" fmla="*/ 25 w 76"/>
              <a:gd name="T71" fmla="*/ 15 h 74"/>
              <a:gd name="T72" fmla="*/ 32 w 76"/>
              <a:gd name="T73" fmla="*/ 6 h 74"/>
              <a:gd name="T74" fmla="*/ 25 w 76"/>
              <a:gd name="T75" fmla="*/ 8 h 74"/>
              <a:gd name="T76" fmla="*/ 22 w 76"/>
              <a:gd name="T77" fmla="*/ 11 h 74"/>
              <a:gd name="T78" fmla="*/ 19 w 76"/>
              <a:gd name="T79" fmla="*/ 11 h 74"/>
              <a:gd name="T80" fmla="*/ 16 w 76"/>
              <a:gd name="T81" fmla="*/ 14 h 74"/>
              <a:gd name="T82" fmla="*/ 20 w 76"/>
              <a:gd name="T83" fmla="*/ 16 h 74"/>
              <a:gd name="T84" fmla="*/ 6 w 76"/>
              <a:gd name="T85" fmla="*/ 35 h 74"/>
              <a:gd name="T86" fmla="*/ 16 w 76"/>
              <a:gd name="T87" fmla="*/ 14 h 74"/>
              <a:gd name="T88" fmla="*/ 70 w 76"/>
              <a:gd name="T89" fmla="*/ 35 h 74"/>
              <a:gd name="T90" fmla="*/ 29 w 76"/>
              <a:gd name="T91" fmla="*/ 62 h 74"/>
              <a:gd name="T92" fmla="*/ 70 w 76"/>
              <a:gd name="T93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6" h="74">
                <a:moveTo>
                  <a:pt x="26" y="29"/>
                </a:moveTo>
                <a:cubicBezTo>
                  <a:pt x="27" y="29"/>
                  <a:pt x="27" y="29"/>
                  <a:pt x="27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4" y="29"/>
                  <a:pt x="76" y="31"/>
                  <a:pt x="76" y="32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4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70"/>
                  <a:pt x="52" y="70"/>
                  <a:pt x="52" y="70"/>
                </a:cubicBezTo>
                <a:cubicBezTo>
                  <a:pt x="61" y="70"/>
                  <a:pt x="61" y="70"/>
                  <a:pt x="61" y="70"/>
                </a:cubicBezTo>
                <a:cubicBezTo>
                  <a:pt x="62" y="70"/>
                  <a:pt x="62" y="71"/>
                  <a:pt x="62" y="72"/>
                </a:cubicBezTo>
                <a:cubicBezTo>
                  <a:pt x="62" y="73"/>
                  <a:pt x="62" y="74"/>
                  <a:pt x="61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8" y="74"/>
                  <a:pt x="37" y="73"/>
                  <a:pt x="37" y="72"/>
                </a:cubicBezTo>
                <a:cubicBezTo>
                  <a:pt x="37" y="71"/>
                  <a:pt x="38" y="70"/>
                  <a:pt x="39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7" y="68"/>
                  <a:pt x="47" y="68"/>
                  <a:pt x="47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4" y="66"/>
                  <a:pt x="24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1"/>
                  <a:pt x="25" y="29"/>
                  <a:pt x="26" y="29"/>
                </a:cubicBezTo>
                <a:close/>
                <a:moveTo>
                  <a:pt x="37" y="0"/>
                </a:moveTo>
                <a:cubicBezTo>
                  <a:pt x="37" y="0"/>
                  <a:pt x="37" y="0"/>
                  <a:pt x="37" y="0"/>
                </a:cubicBezTo>
                <a:cubicBezTo>
                  <a:pt x="27" y="0"/>
                  <a:pt x="18" y="4"/>
                  <a:pt x="11" y="10"/>
                </a:cubicBezTo>
                <a:cubicBezTo>
                  <a:pt x="4" y="17"/>
                  <a:pt x="0" y="26"/>
                  <a:pt x="0" y="36"/>
                </a:cubicBezTo>
                <a:cubicBezTo>
                  <a:pt x="0" y="46"/>
                  <a:pt x="4" y="56"/>
                  <a:pt x="11" y="62"/>
                </a:cubicBezTo>
                <a:cubicBezTo>
                  <a:pt x="13" y="64"/>
                  <a:pt x="14" y="65"/>
                  <a:pt x="16" y="66"/>
                </a:cubicBezTo>
                <a:cubicBezTo>
                  <a:pt x="19" y="69"/>
                  <a:pt x="22" y="64"/>
                  <a:pt x="19" y="62"/>
                </a:cubicBezTo>
                <a:cubicBezTo>
                  <a:pt x="12" y="56"/>
                  <a:pt x="7" y="48"/>
                  <a:pt x="6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40"/>
                  <a:pt x="17" y="42"/>
                  <a:pt x="17" y="44"/>
                </a:cubicBezTo>
                <a:cubicBezTo>
                  <a:pt x="17" y="46"/>
                  <a:pt x="21" y="46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0" y="35"/>
                  <a:pt x="20" y="25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20"/>
                  <a:pt x="32" y="20"/>
                  <a:pt x="35" y="21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7"/>
                  <a:pt x="39" y="27"/>
                  <a:pt x="39" y="25"/>
                </a:cubicBezTo>
                <a:cubicBezTo>
                  <a:pt x="39" y="21"/>
                  <a:pt x="39" y="21"/>
                  <a:pt x="39" y="21"/>
                </a:cubicBezTo>
                <a:cubicBezTo>
                  <a:pt x="43" y="20"/>
                  <a:pt x="46" y="20"/>
                  <a:pt x="50" y="18"/>
                </a:cubicBezTo>
                <a:cubicBezTo>
                  <a:pt x="50" y="18"/>
                  <a:pt x="50" y="18"/>
                  <a:pt x="51" y="18"/>
                </a:cubicBezTo>
                <a:cubicBezTo>
                  <a:pt x="52" y="20"/>
                  <a:pt x="53" y="23"/>
                  <a:pt x="53" y="26"/>
                </a:cubicBezTo>
                <a:cubicBezTo>
                  <a:pt x="54" y="28"/>
                  <a:pt x="57" y="27"/>
                  <a:pt x="56" y="25"/>
                </a:cubicBezTo>
                <a:cubicBezTo>
                  <a:pt x="56" y="22"/>
                  <a:pt x="55" y="19"/>
                  <a:pt x="54" y="16"/>
                </a:cubicBezTo>
                <a:cubicBezTo>
                  <a:pt x="56" y="15"/>
                  <a:pt x="57" y="15"/>
                  <a:pt x="58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62" y="17"/>
                  <a:pt x="65" y="21"/>
                  <a:pt x="66" y="25"/>
                </a:cubicBezTo>
                <a:cubicBezTo>
                  <a:pt x="68" y="29"/>
                  <a:pt x="73" y="26"/>
                  <a:pt x="71" y="23"/>
                </a:cubicBezTo>
                <a:cubicBezTo>
                  <a:pt x="70" y="18"/>
                  <a:pt x="67" y="14"/>
                  <a:pt x="63" y="10"/>
                </a:cubicBezTo>
                <a:cubicBezTo>
                  <a:pt x="56" y="4"/>
                  <a:pt x="47" y="0"/>
                  <a:pt x="37" y="0"/>
                </a:cubicBezTo>
                <a:close/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5" y="12"/>
                  <a:pt x="54" y="13"/>
                  <a:pt x="53" y="13"/>
                </a:cubicBezTo>
                <a:cubicBezTo>
                  <a:pt x="52" y="13"/>
                  <a:pt x="52" y="12"/>
                  <a:pt x="52" y="11"/>
                </a:cubicBezTo>
                <a:cubicBezTo>
                  <a:pt x="51" y="10"/>
                  <a:pt x="50" y="9"/>
                  <a:pt x="49" y="8"/>
                </a:cubicBezTo>
                <a:cubicBezTo>
                  <a:pt x="52" y="9"/>
                  <a:pt x="54" y="10"/>
                  <a:pt x="56" y="11"/>
                </a:cubicBezTo>
                <a:close/>
                <a:moveTo>
                  <a:pt x="42" y="6"/>
                </a:moveTo>
                <a:cubicBezTo>
                  <a:pt x="42" y="6"/>
                  <a:pt x="42" y="6"/>
                  <a:pt x="42" y="6"/>
                </a:cubicBezTo>
                <a:cubicBezTo>
                  <a:pt x="45" y="7"/>
                  <a:pt x="47" y="10"/>
                  <a:pt x="49" y="13"/>
                </a:cubicBezTo>
                <a:cubicBezTo>
                  <a:pt x="49" y="14"/>
                  <a:pt x="49" y="14"/>
                  <a:pt x="50" y="15"/>
                </a:cubicBezTo>
                <a:cubicBezTo>
                  <a:pt x="49" y="15"/>
                  <a:pt x="49" y="15"/>
                  <a:pt x="48" y="15"/>
                </a:cubicBezTo>
                <a:cubicBezTo>
                  <a:pt x="45" y="16"/>
                  <a:pt x="42" y="17"/>
                  <a:pt x="39" y="17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1" y="5"/>
                  <a:pt x="42" y="6"/>
                </a:cubicBezTo>
                <a:close/>
                <a:moveTo>
                  <a:pt x="35" y="5"/>
                </a:moveTo>
                <a:cubicBezTo>
                  <a:pt x="35" y="5"/>
                  <a:pt x="35" y="5"/>
                  <a:pt x="35" y="5"/>
                </a:cubicBezTo>
                <a:cubicBezTo>
                  <a:pt x="35" y="17"/>
                  <a:pt x="35" y="17"/>
                  <a:pt x="35" y="17"/>
                </a:cubicBezTo>
                <a:cubicBezTo>
                  <a:pt x="32" y="17"/>
                  <a:pt x="29" y="16"/>
                  <a:pt x="26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3"/>
                </a:cubicBezTo>
                <a:cubicBezTo>
                  <a:pt x="27" y="10"/>
                  <a:pt x="30" y="7"/>
                  <a:pt x="32" y="6"/>
                </a:cubicBezTo>
                <a:cubicBezTo>
                  <a:pt x="33" y="5"/>
                  <a:pt x="34" y="5"/>
                  <a:pt x="35" y="5"/>
                </a:cubicBezTo>
                <a:close/>
                <a:moveTo>
                  <a:pt x="25" y="8"/>
                </a:moveTo>
                <a:cubicBezTo>
                  <a:pt x="25" y="8"/>
                  <a:pt x="25" y="8"/>
                  <a:pt x="25" y="8"/>
                </a:cubicBezTo>
                <a:cubicBezTo>
                  <a:pt x="24" y="9"/>
                  <a:pt x="23" y="10"/>
                  <a:pt x="22" y="11"/>
                </a:cubicBezTo>
                <a:cubicBezTo>
                  <a:pt x="22" y="12"/>
                  <a:pt x="22" y="13"/>
                  <a:pt x="22" y="13"/>
                </a:cubicBezTo>
                <a:cubicBezTo>
                  <a:pt x="21" y="13"/>
                  <a:pt x="20" y="12"/>
                  <a:pt x="19" y="11"/>
                </a:cubicBezTo>
                <a:cubicBezTo>
                  <a:pt x="21" y="10"/>
                  <a:pt x="23" y="9"/>
                  <a:pt x="25" y="8"/>
                </a:cubicBezTo>
                <a:close/>
                <a:moveTo>
                  <a:pt x="16" y="14"/>
                </a:moveTo>
                <a:cubicBezTo>
                  <a:pt x="16" y="14"/>
                  <a:pt x="16" y="14"/>
                  <a:pt x="16" y="14"/>
                </a:cubicBezTo>
                <a:cubicBezTo>
                  <a:pt x="17" y="15"/>
                  <a:pt x="19" y="15"/>
                  <a:pt x="20" y="16"/>
                </a:cubicBezTo>
                <a:cubicBezTo>
                  <a:pt x="18" y="22"/>
                  <a:pt x="17" y="28"/>
                  <a:pt x="17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27"/>
                  <a:pt x="10" y="20"/>
                  <a:pt x="15" y="14"/>
                </a:cubicBezTo>
                <a:cubicBezTo>
                  <a:pt x="15" y="14"/>
                  <a:pt x="16" y="14"/>
                  <a:pt x="16" y="14"/>
                </a:cubicBezTo>
                <a:close/>
                <a:moveTo>
                  <a:pt x="70" y="35"/>
                </a:moveTo>
                <a:cubicBezTo>
                  <a:pt x="70" y="35"/>
                  <a:pt x="70" y="35"/>
                  <a:pt x="70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62"/>
                  <a:pt x="29" y="62"/>
                  <a:pt x="29" y="62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35"/>
                  <a:pt x="70" y="35"/>
                  <a:pt x="70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3087688" y="1871663"/>
            <a:ext cx="1008062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1358900" y="1798638"/>
            <a:ext cx="1512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rgbClr val="EF6541"/>
                </a:solidFill>
              </a:rPr>
              <a:t>Option 01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2413000" y="3349625"/>
            <a:ext cx="1008063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684213" y="3276600"/>
            <a:ext cx="151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rgbClr val="EF6541"/>
                </a:solidFill>
              </a:rPr>
              <a:t>Option 0</a:t>
            </a:r>
            <a:r>
              <a:rPr lang="en-US" altLang="en-US" sz="1000" b="1">
                <a:solidFill>
                  <a:srgbClr val="EF6541"/>
                </a:solidFill>
              </a:rPr>
              <a:t>2</a:t>
            </a:r>
            <a:endParaRPr lang="zh-CN" altLang="en-US" sz="1000" b="1">
              <a:solidFill>
                <a:srgbClr val="EF6541"/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5724525" y="2505075"/>
            <a:ext cx="1025525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6953250" y="2432050"/>
            <a:ext cx="1512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F6541"/>
                </a:solidFill>
              </a:rPr>
              <a:t>Option 0</a:t>
            </a:r>
            <a:r>
              <a:rPr lang="en-US" altLang="en-US" sz="1000" b="1" dirty="0">
                <a:solidFill>
                  <a:srgbClr val="EF6541"/>
                </a:solidFill>
              </a:rPr>
              <a:t>3</a:t>
            </a:r>
            <a:endParaRPr lang="zh-CN" altLang="en-US" sz="1000" b="1" dirty="0">
              <a:solidFill>
                <a:srgbClr val="EF654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5118100" y="3954463"/>
            <a:ext cx="1025525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6346825" y="3881438"/>
            <a:ext cx="1512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rgbClr val="EF6541"/>
                </a:solidFill>
              </a:rPr>
              <a:t>Option 0</a:t>
            </a:r>
            <a:r>
              <a:rPr lang="en-US" altLang="en-US" sz="1000" b="1">
                <a:solidFill>
                  <a:srgbClr val="EF6541"/>
                </a:solidFill>
              </a:rPr>
              <a:t>4</a:t>
            </a:r>
            <a:endParaRPr lang="zh-CN" altLang="en-US" sz="1000" b="1">
              <a:solidFill>
                <a:srgbClr val="EF654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 animBg="1"/>
      <p:bldP spid="31759" grpId="0"/>
      <p:bldP spid="31760" grpId="0" animBg="1"/>
      <p:bldP spid="31761" grpId="0"/>
      <p:bldP spid="31762" grpId="0" animBg="1"/>
      <p:bldP spid="31763" grpId="0"/>
      <p:bldP spid="31764" grpId="0" animBg="1"/>
      <p:bldP spid="317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4606"/>
            <a:ext cx="8763000" cy="50927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36513" y="0"/>
            <a:ext cx="7694789" cy="5141913"/>
            <a:chOff x="-36513" y="0"/>
            <a:chExt cx="7694789" cy="514191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/>
            <a:stretch>
              <a:fillRect/>
            </a:stretch>
          </p:blipFill>
          <p:spPr>
            <a:xfrm>
              <a:off x="-36513" y="0"/>
              <a:ext cx="7694789" cy="5141913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1578769" y="278153"/>
              <a:ext cx="4025900" cy="574675"/>
              <a:chOff x="231775" y="266700"/>
              <a:chExt cx="4025900" cy="574675"/>
            </a:xfrm>
          </p:grpSpPr>
          <p:sp>
            <p:nvSpPr>
              <p:cNvPr id="6" name="Line 3"/>
              <p:cNvSpPr>
                <a:spLocks noChangeShapeType="1"/>
              </p:cNvSpPr>
              <p:nvPr/>
            </p:nvSpPr>
            <p:spPr bwMode="auto">
              <a:xfrm>
                <a:off x="231775" y="627063"/>
                <a:ext cx="4025900" cy="0"/>
              </a:xfrm>
              <a:prstGeom prst="line">
                <a:avLst/>
              </a:prstGeom>
              <a:noFill/>
              <a:ln w="6350">
                <a:solidFill>
                  <a:srgbClr val="EF654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266700"/>
                <a:ext cx="37988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rgbClr val="E3630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WRITE YOUR GREAT TITLE HERE</a:t>
                </a:r>
              </a:p>
            </p:txBody>
          </p:sp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627063"/>
                <a:ext cx="18716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rgbClr val="C9B193"/>
                    </a:solidFill>
                  </a:rPr>
                  <a:t>This is a good space for a short subtitle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-36513" y="0"/>
            <a:ext cx="7694789" cy="5141913"/>
            <a:chOff x="-36513" y="0"/>
            <a:chExt cx="7694789" cy="5141913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/>
            <a:stretch>
              <a:fillRect/>
            </a:stretch>
          </p:blipFill>
          <p:spPr>
            <a:xfrm>
              <a:off x="-36513" y="0"/>
              <a:ext cx="7694789" cy="5141913"/>
            </a:xfrm>
            <a:prstGeom prst="rect">
              <a:avLst/>
            </a:prstGeom>
          </p:spPr>
        </p:pic>
        <p:grpSp>
          <p:nvGrpSpPr>
            <p:cNvPr id="32" name="组合 31"/>
            <p:cNvGrpSpPr/>
            <p:nvPr/>
          </p:nvGrpSpPr>
          <p:grpSpPr>
            <a:xfrm>
              <a:off x="1578769" y="278153"/>
              <a:ext cx="4025900" cy="574675"/>
              <a:chOff x="231775" y="266700"/>
              <a:chExt cx="4025900" cy="574675"/>
            </a:xfrm>
          </p:grpSpPr>
          <p:sp>
            <p:nvSpPr>
              <p:cNvPr id="33" name="Line 3"/>
              <p:cNvSpPr>
                <a:spLocks noChangeShapeType="1"/>
              </p:cNvSpPr>
              <p:nvPr/>
            </p:nvSpPr>
            <p:spPr bwMode="auto">
              <a:xfrm>
                <a:off x="231775" y="627063"/>
                <a:ext cx="4025900" cy="0"/>
              </a:xfrm>
              <a:prstGeom prst="line">
                <a:avLst/>
              </a:prstGeom>
              <a:noFill/>
              <a:ln w="6350">
                <a:solidFill>
                  <a:srgbClr val="EF654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266700"/>
                <a:ext cx="37988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WRITE YOUR</a:t>
                </a:r>
                <a:r>
                  <a:rPr lang="en-US" altLang="zh-CN" b="1" dirty="0">
                    <a:solidFill>
                      <a:srgbClr val="EF654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GREAT TITLE 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HERE</a:t>
                </a:r>
              </a:p>
            </p:txBody>
          </p:sp>
          <p:sp>
            <p:nvSpPr>
              <p:cNvPr id="35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627063"/>
                <a:ext cx="1871663" cy="214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rgbClr val="F0EFEF"/>
                    </a:solidFill>
                  </a:rPr>
                  <a:t>This is a good space for a short subtitle</a:t>
                </a:r>
              </a:p>
            </p:txBody>
          </p:sp>
        </p:grpSp>
      </p:grp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028700" y="2570163"/>
            <a:ext cx="719138" cy="468312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706563" y="2136775"/>
            <a:ext cx="719137" cy="466725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928938" y="2570163"/>
            <a:ext cx="719137" cy="468312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608388" y="2136775"/>
            <a:ext cx="719137" cy="466725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832350" y="2570163"/>
            <a:ext cx="719138" cy="468312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510213" y="2136775"/>
            <a:ext cx="719137" cy="466725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6700838" y="2570163"/>
            <a:ext cx="719137" cy="468312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7380288" y="2136775"/>
            <a:ext cx="719137" cy="466725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4" name="Freeform 14"/>
          <p:cNvSpPr/>
          <p:nvPr/>
        </p:nvSpPr>
        <p:spPr bwMode="auto">
          <a:xfrm>
            <a:off x="0" y="2354263"/>
            <a:ext cx="8788400" cy="514350"/>
          </a:xfrm>
          <a:custGeom>
            <a:avLst/>
            <a:gdLst>
              <a:gd name="T0" fmla="*/ 5518 w 5536"/>
              <a:gd name="T1" fmla="*/ 196 h 324"/>
              <a:gd name="T2" fmla="*/ 5518 w 5536"/>
              <a:gd name="T3" fmla="*/ 128 h 324"/>
              <a:gd name="T4" fmla="*/ 5408 w 5536"/>
              <a:gd name="T5" fmla="*/ 18 h 324"/>
              <a:gd name="T6" fmla="*/ 5374 w 5536"/>
              <a:gd name="T7" fmla="*/ 32 h 324"/>
              <a:gd name="T8" fmla="*/ 5374 w 5536"/>
              <a:gd name="T9" fmla="*/ 82 h 324"/>
              <a:gd name="T10" fmla="*/ 5326 w 5536"/>
              <a:gd name="T11" fmla="*/ 130 h 324"/>
              <a:gd name="T12" fmla="*/ 0 w 5536"/>
              <a:gd name="T13" fmla="*/ 130 h 324"/>
              <a:gd name="T14" fmla="*/ 1 w 5536"/>
              <a:gd name="T15" fmla="*/ 193 h 324"/>
              <a:gd name="T16" fmla="*/ 5326 w 5536"/>
              <a:gd name="T17" fmla="*/ 194 h 324"/>
              <a:gd name="T18" fmla="*/ 5374 w 5536"/>
              <a:gd name="T19" fmla="*/ 242 h 324"/>
              <a:gd name="T20" fmla="*/ 5374 w 5536"/>
              <a:gd name="T21" fmla="*/ 292 h 324"/>
              <a:gd name="T22" fmla="*/ 5408 w 5536"/>
              <a:gd name="T23" fmla="*/ 306 h 324"/>
              <a:gd name="T24" fmla="*/ 5518 w 5536"/>
              <a:gd name="T25" fmla="*/ 196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36" h="324">
                <a:moveTo>
                  <a:pt x="5518" y="196"/>
                </a:moveTo>
                <a:cubicBezTo>
                  <a:pt x="5536" y="176"/>
                  <a:pt x="5536" y="146"/>
                  <a:pt x="5518" y="128"/>
                </a:cubicBezTo>
                <a:cubicBezTo>
                  <a:pt x="5408" y="18"/>
                  <a:pt x="5408" y="18"/>
                  <a:pt x="5408" y="18"/>
                </a:cubicBezTo>
                <a:cubicBezTo>
                  <a:pt x="5390" y="0"/>
                  <a:pt x="5374" y="6"/>
                  <a:pt x="5374" y="32"/>
                </a:cubicBezTo>
                <a:cubicBezTo>
                  <a:pt x="5374" y="82"/>
                  <a:pt x="5374" y="82"/>
                  <a:pt x="5374" y="82"/>
                </a:cubicBezTo>
                <a:cubicBezTo>
                  <a:pt x="5374" y="108"/>
                  <a:pt x="5352" y="130"/>
                  <a:pt x="5326" y="130"/>
                </a:cubicBezTo>
                <a:cubicBezTo>
                  <a:pt x="1096" y="130"/>
                  <a:pt x="0" y="130"/>
                  <a:pt x="0" y="130"/>
                </a:cubicBezTo>
                <a:cubicBezTo>
                  <a:pt x="1" y="149"/>
                  <a:pt x="0" y="167"/>
                  <a:pt x="1" y="193"/>
                </a:cubicBezTo>
                <a:cubicBezTo>
                  <a:pt x="4231" y="193"/>
                  <a:pt x="5326" y="194"/>
                  <a:pt x="5326" y="194"/>
                </a:cubicBezTo>
                <a:cubicBezTo>
                  <a:pt x="5352" y="194"/>
                  <a:pt x="5374" y="214"/>
                  <a:pt x="5374" y="242"/>
                </a:cubicBezTo>
                <a:cubicBezTo>
                  <a:pt x="5374" y="292"/>
                  <a:pt x="5374" y="292"/>
                  <a:pt x="5374" y="292"/>
                </a:cubicBezTo>
                <a:cubicBezTo>
                  <a:pt x="5374" y="318"/>
                  <a:pt x="5390" y="324"/>
                  <a:pt x="5408" y="306"/>
                </a:cubicBezTo>
                <a:lnTo>
                  <a:pt x="5518" y="1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5" name="Freeform 15"/>
          <p:cNvSpPr/>
          <p:nvPr/>
        </p:nvSpPr>
        <p:spPr bwMode="auto">
          <a:xfrm>
            <a:off x="1028700" y="2136775"/>
            <a:ext cx="1397000" cy="901700"/>
          </a:xfrm>
          <a:custGeom>
            <a:avLst/>
            <a:gdLst>
              <a:gd name="T0" fmla="*/ 1037 w 1037"/>
              <a:gd name="T1" fmla="*/ 0 h 671"/>
              <a:gd name="T2" fmla="*/ 503 w 1037"/>
              <a:gd name="T3" fmla="*/ 0 h 671"/>
              <a:gd name="T4" fmla="*/ 0 w 1037"/>
              <a:gd name="T5" fmla="*/ 671 h 671"/>
              <a:gd name="T6" fmla="*/ 534 w 1037"/>
              <a:gd name="T7" fmla="*/ 671 h 671"/>
              <a:gd name="T8" fmla="*/ 1037 w 1037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6" name="Freeform 16"/>
          <p:cNvSpPr/>
          <p:nvPr/>
        </p:nvSpPr>
        <p:spPr bwMode="auto">
          <a:xfrm>
            <a:off x="2928938" y="2136775"/>
            <a:ext cx="1398587" cy="901700"/>
          </a:xfrm>
          <a:custGeom>
            <a:avLst/>
            <a:gdLst>
              <a:gd name="T0" fmla="*/ 1039 w 1039"/>
              <a:gd name="T1" fmla="*/ 0 h 671"/>
              <a:gd name="T2" fmla="*/ 505 w 1039"/>
              <a:gd name="T3" fmla="*/ 0 h 671"/>
              <a:gd name="T4" fmla="*/ 0 w 1039"/>
              <a:gd name="T5" fmla="*/ 671 h 671"/>
              <a:gd name="T6" fmla="*/ 534 w 1039"/>
              <a:gd name="T7" fmla="*/ 671 h 671"/>
              <a:gd name="T8" fmla="*/ 1039 w 1039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7" name="Freeform 17"/>
          <p:cNvSpPr/>
          <p:nvPr/>
        </p:nvSpPr>
        <p:spPr bwMode="auto">
          <a:xfrm>
            <a:off x="4832350" y="2136775"/>
            <a:ext cx="1397000" cy="901700"/>
          </a:xfrm>
          <a:custGeom>
            <a:avLst/>
            <a:gdLst>
              <a:gd name="T0" fmla="*/ 1037 w 1037"/>
              <a:gd name="T1" fmla="*/ 0 h 671"/>
              <a:gd name="T2" fmla="*/ 503 w 1037"/>
              <a:gd name="T3" fmla="*/ 0 h 671"/>
              <a:gd name="T4" fmla="*/ 0 w 1037"/>
              <a:gd name="T5" fmla="*/ 671 h 671"/>
              <a:gd name="T6" fmla="*/ 534 w 1037"/>
              <a:gd name="T7" fmla="*/ 671 h 671"/>
              <a:gd name="T8" fmla="*/ 1037 w 1037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8" name="Freeform 18"/>
          <p:cNvSpPr/>
          <p:nvPr/>
        </p:nvSpPr>
        <p:spPr bwMode="auto">
          <a:xfrm>
            <a:off x="6700838" y="2136775"/>
            <a:ext cx="1398587" cy="901700"/>
          </a:xfrm>
          <a:custGeom>
            <a:avLst/>
            <a:gdLst>
              <a:gd name="T0" fmla="*/ 1039 w 1039"/>
              <a:gd name="T1" fmla="*/ 0 h 671"/>
              <a:gd name="T2" fmla="*/ 505 w 1039"/>
              <a:gd name="T3" fmla="*/ 0 h 671"/>
              <a:gd name="T4" fmla="*/ 0 w 1039"/>
              <a:gd name="T5" fmla="*/ 671 h 671"/>
              <a:gd name="T6" fmla="*/ 534 w 1039"/>
              <a:gd name="T7" fmla="*/ 671 h 671"/>
              <a:gd name="T8" fmla="*/ 1039 w 1039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739" name="Group 19"/>
          <p:cNvGrpSpPr/>
          <p:nvPr/>
        </p:nvGrpSpPr>
        <p:grpSpPr bwMode="auto">
          <a:xfrm>
            <a:off x="7286625" y="2490788"/>
            <a:ext cx="241300" cy="217487"/>
            <a:chOff x="0" y="0"/>
            <a:chExt cx="152" cy="137"/>
          </a:xfrm>
        </p:grpSpPr>
        <p:sp>
          <p:nvSpPr>
            <p:cNvPr id="30740" name="Freeform 20"/>
            <p:cNvSpPr>
              <a:spLocks noEditPoints="1"/>
            </p:cNvSpPr>
            <p:nvPr/>
          </p:nvSpPr>
          <p:spPr bwMode="auto">
            <a:xfrm>
              <a:off x="0" y="0"/>
              <a:ext cx="109" cy="137"/>
            </a:xfrm>
            <a:custGeom>
              <a:avLst/>
              <a:gdLst>
                <a:gd name="T0" fmla="*/ 53 w 55"/>
                <a:gd name="T1" fmla="*/ 0 h 68"/>
                <a:gd name="T2" fmla="*/ 3 w 55"/>
                <a:gd name="T3" fmla="*/ 0 h 68"/>
                <a:gd name="T4" fmla="*/ 0 w 55"/>
                <a:gd name="T5" fmla="*/ 3 h 68"/>
                <a:gd name="T6" fmla="*/ 0 w 55"/>
                <a:gd name="T7" fmla="*/ 66 h 68"/>
                <a:gd name="T8" fmla="*/ 3 w 55"/>
                <a:gd name="T9" fmla="*/ 68 h 68"/>
                <a:gd name="T10" fmla="*/ 53 w 55"/>
                <a:gd name="T11" fmla="*/ 68 h 68"/>
                <a:gd name="T12" fmla="*/ 53 w 55"/>
                <a:gd name="T13" fmla="*/ 68 h 68"/>
                <a:gd name="T14" fmla="*/ 55 w 55"/>
                <a:gd name="T15" fmla="*/ 66 h 68"/>
                <a:gd name="T16" fmla="*/ 55 w 55"/>
                <a:gd name="T17" fmla="*/ 3 h 68"/>
                <a:gd name="T18" fmla="*/ 53 w 55"/>
                <a:gd name="T19" fmla="*/ 0 h 68"/>
                <a:gd name="T20" fmla="*/ 34 w 55"/>
                <a:gd name="T21" fmla="*/ 37 h 68"/>
                <a:gd name="T22" fmla="*/ 28 w 55"/>
                <a:gd name="T23" fmla="*/ 38 h 68"/>
                <a:gd name="T24" fmla="*/ 25 w 55"/>
                <a:gd name="T25" fmla="*/ 37 h 68"/>
                <a:gd name="T26" fmla="*/ 11 w 55"/>
                <a:gd name="T27" fmla="*/ 21 h 68"/>
                <a:gd name="T28" fmla="*/ 15 w 55"/>
                <a:gd name="T29" fmla="*/ 17 h 68"/>
                <a:gd name="T30" fmla="*/ 18 w 55"/>
                <a:gd name="T31" fmla="*/ 21 h 68"/>
                <a:gd name="T32" fmla="*/ 28 w 55"/>
                <a:gd name="T33" fmla="*/ 31 h 68"/>
                <a:gd name="T34" fmla="*/ 28 w 55"/>
                <a:gd name="T35" fmla="*/ 31 h 68"/>
                <a:gd name="T36" fmla="*/ 34 w 55"/>
                <a:gd name="T37" fmla="*/ 28 h 68"/>
                <a:gd name="T38" fmla="*/ 38 w 55"/>
                <a:gd name="T39" fmla="*/ 21 h 68"/>
                <a:gd name="T40" fmla="*/ 41 w 55"/>
                <a:gd name="T41" fmla="*/ 17 h 68"/>
                <a:gd name="T42" fmla="*/ 45 w 55"/>
                <a:gd name="T43" fmla="*/ 21 h 68"/>
                <a:gd name="T44" fmla="*/ 34 w 55"/>
                <a:gd name="T45" fmla="*/ 3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68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1" y="68"/>
                    <a:pt x="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5" y="68"/>
                    <a:pt x="55" y="67"/>
                    <a:pt x="55" y="6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34" y="37"/>
                  </a:moveTo>
                  <a:cubicBezTo>
                    <a:pt x="32" y="37"/>
                    <a:pt x="30" y="38"/>
                    <a:pt x="28" y="38"/>
                  </a:cubicBezTo>
                  <a:cubicBezTo>
                    <a:pt x="27" y="38"/>
                    <a:pt x="26" y="38"/>
                    <a:pt x="25" y="37"/>
                  </a:cubicBezTo>
                  <a:cubicBezTo>
                    <a:pt x="17" y="36"/>
                    <a:pt x="11" y="29"/>
                    <a:pt x="11" y="21"/>
                  </a:cubicBezTo>
                  <a:cubicBezTo>
                    <a:pt x="11" y="19"/>
                    <a:pt x="13" y="17"/>
                    <a:pt x="15" y="17"/>
                  </a:cubicBezTo>
                  <a:cubicBezTo>
                    <a:pt x="16" y="17"/>
                    <a:pt x="18" y="19"/>
                    <a:pt x="18" y="21"/>
                  </a:cubicBezTo>
                  <a:cubicBezTo>
                    <a:pt x="18" y="26"/>
                    <a:pt x="22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31"/>
                    <a:pt x="33" y="30"/>
                    <a:pt x="34" y="28"/>
                  </a:cubicBezTo>
                  <a:cubicBezTo>
                    <a:pt x="36" y="26"/>
                    <a:pt x="38" y="24"/>
                    <a:pt x="38" y="21"/>
                  </a:cubicBezTo>
                  <a:cubicBezTo>
                    <a:pt x="38" y="19"/>
                    <a:pt x="39" y="17"/>
                    <a:pt x="41" y="17"/>
                  </a:cubicBezTo>
                  <a:cubicBezTo>
                    <a:pt x="43" y="17"/>
                    <a:pt x="45" y="19"/>
                    <a:pt x="45" y="21"/>
                  </a:cubicBezTo>
                  <a:cubicBezTo>
                    <a:pt x="45" y="28"/>
                    <a:pt x="40" y="34"/>
                    <a:pt x="3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1" name="Freeform 21"/>
            <p:cNvSpPr/>
            <p:nvPr/>
          </p:nvSpPr>
          <p:spPr bwMode="auto">
            <a:xfrm>
              <a:off x="125" y="44"/>
              <a:ext cx="27" cy="93"/>
            </a:xfrm>
            <a:custGeom>
              <a:avLst/>
              <a:gdLst>
                <a:gd name="T0" fmla="*/ 0 w 13"/>
                <a:gd name="T1" fmla="*/ 3 h 46"/>
                <a:gd name="T2" fmla="*/ 2 w 13"/>
                <a:gd name="T3" fmla="*/ 0 h 46"/>
                <a:gd name="T4" fmla="*/ 11 w 13"/>
                <a:gd name="T5" fmla="*/ 0 h 46"/>
                <a:gd name="T6" fmla="*/ 13 w 13"/>
                <a:gd name="T7" fmla="*/ 3 h 46"/>
                <a:gd name="T8" fmla="*/ 13 w 13"/>
                <a:gd name="T9" fmla="*/ 44 h 46"/>
                <a:gd name="T10" fmla="*/ 11 w 13"/>
                <a:gd name="T11" fmla="*/ 46 h 46"/>
                <a:gd name="T12" fmla="*/ 2 w 13"/>
                <a:gd name="T13" fmla="*/ 46 h 46"/>
                <a:gd name="T14" fmla="*/ 0 w 13"/>
                <a:gd name="T15" fmla="*/ 44 h 46"/>
                <a:gd name="T16" fmla="*/ 0 w 13"/>
                <a:gd name="T1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6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5"/>
                    <a:pt x="12" y="46"/>
                    <a:pt x="1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5"/>
                    <a:pt x="0" y="4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42" name="Freeform 22"/>
          <p:cNvSpPr>
            <a:spLocks noEditPoints="1"/>
          </p:cNvSpPr>
          <p:nvPr/>
        </p:nvSpPr>
        <p:spPr bwMode="auto">
          <a:xfrm>
            <a:off x="5418138" y="2479675"/>
            <a:ext cx="184150" cy="239713"/>
          </a:xfrm>
          <a:custGeom>
            <a:avLst/>
            <a:gdLst>
              <a:gd name="T0" fmla="*/ 56 w 58"/>
              <a:gd name="T1" fmla="*/ 30 h 76"/>
              <a:gd name="T2" fmla="*/ 46 w 58"/>
              <a:gd name="T3" fmla="*/ 30 h 76"/>
              <a:gd name="T4" fmla="*/ 46 w 58"/>
              <a:gd name="T5" fmla="*/ 17 h 76"/>
              <a:gd name="T6" fmla="*/ 29 w 58"/>
              <a:gd name="T7" fmla="*/ 0 h 76"/>
              <a:gd name="T8" fmla="*/ 12 w 58"/>
              <a:gd name="T9" fmla="*/ 17 h 76"/>
              <a:gd name="T10" fmla="*/ 12 w 58"/>
              <a:gd name="T11" fmla="*/ 30 h 76"/>
              <a:gd name="T12" fmla="*/ 2 w 58"/>
              <a:gd name="T13" fmla="*/ 30 h 76"/>
              <a:gd name="T14" fmla="*/ 0 w 58"/>
              <a:gd name="T15" fmla="*/ 32 h 76"/>
              <a:gd name="T16" fmla="*/ 0 w 58"/>
              <a:gd name="T17" fmla="*/ 74 h 76"/>
              <a:gd name="T18" fmla="*/ 2 w 58"/>
              <a:gd name="T19" fmla="*/ 76 h 76"/>
              <a:gd name="T20" fmla="*/ 56 w 58"/>
              <a:gd name="T21" fmla="*/ 76 h 76"/>
              <a:gd name="T22" fmla="*/ 58 w 58"/>
              <a:gd name="T23" fmla="*/ 74 h 76"/>
              <a:gd name="T24" fmla="*/ 58 w 58"/>
              <a:gd name="T25" fmla="*/ 32 h 76"/>
              <a:gd name="T26" fmla="*/ 56 w 58"/>
              <a:gd name="T27" fmla="*/ 30 h 76"/>
              <a:gd name="T28" fmla="*/ 33 w 58"/>
              <a:gd name="T29" fmla="*/ 56 h 76"/>
              <a:gd name="T30" fmla="*/ 32 w 58"/>
              <a:gd name="T31" fmla="*/ 56 h 76"/>
              <a:gd name="T32" fmla="*/ 32 w 58"/>
              <a:gd name="T33" fmla="*/ 59 h 76"/>
              <a:gd name="T34" fmla="*/ 27 w 58"/>
              <a:gd name="T35" fmla="*/ 59 h 76"/>
              <a:gd name="T36" fmla="*/ 27 w 58"/>
              <a:gd name="T37" fmla="*/ 56 h 76"/>
              <a:gd name="T38" fmla="*/ 25 w 58"/>
              <a:gd name="T39" fmla="*/ 56 h 76"/>
              <a:gd name="T40" fmla="*/ 25 w 58"/>
              <a:gd name="T41" fmla="*/ 48 h 76"/>
              <a:gd name="T42" fmla="*/ 33 w 58"/>
              <a:gd name="T43" fmla="*/ 48 h 76"/>
              <a:gd name="T44" fmla="*/ 33 w 58"/>
              <a:gd name="T45" fmla="*/ 56 h 76"/>
              <a:gd name="T46" fmla="*/ 37 w 58"/>
              <a:gd name="T47" fmla="*/ 30 h 76"/>
              <a:gd name="T48" fmla="*/ 21 w 58"/>
              <a:gd name="T49" fmla="*/ 30 h 76"/>
              <a:gd name="T50" fmla="*/ 21 w 58"/>
              <a:gd name="T51" fmla="*/ 17 h 76"/>
              <a:gd name="T52" fmla="*/ 29 w 58"/>
              <a:gd name="T53" fmla="*/ 9 h 76"/>
              <a:gd name="T54" fmla="*/ 37 w 58"/>
              <a:gd name="T55" fmla="*/ 17 h 76"/>
              <a:gd name="T56" fmla="*/ 37 w 58"/>
              <a:gd name="T57" fmla="*/ 3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" h="76">
                <a:moveTo>
                  <a:pt x="5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38" y="0"/>
                  <a:pt x="29" y="0"/>
                </a:cubicBezTo>
                <a:cubicBezTo>
                  <a:pt x="20" y="0"/>
                  <a:pt x="12" y="8"/>
                  <a:pt x="12" y="17"/>
                </a:cubicBezTo>
                <a:cubicBezTo>
                  <a:pt x="12" y="30"/>
                  <a:pt x="12" y="30"/>
                  <a:pt x="1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31"/>
                  <a:pt x="0" y="32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5"/>
                  <a:pt x="1" y="76"/>
                  <a:pt x="2" y="76"/>
                </a:cubicBez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8" y="75"/>
                  <a:pt x="58" y="74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1"/>
                  <a:pt x="57" y="30"/>
                  <a:pt x="56" y="30"/>
                </a:cubicBezTo>
                <a:close/>
                <a:moveTo>
                  <a:pt x="33" y="56"/>
                </a:moveTo>
                <a:cubicBezTo>
                  <a:pt x="32" y="56"/>
                  <a:pt x="32" y="56"/>
                  <a:pt x="32" y="56"/>
                </a:cubicBezTo>
                <a:cubicBezTo>
                  <a:pt x="32" y="59"/>
                  <a:pt x="32" y="59"/>
                  <a:pt x="32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6"/>
                  <a:pt x="27" y="56"/>
                  <a:pt x="27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48"/>
                  <a:pt x="25" y="48"/>
                  <a:pt x="25" y="48"/>
                </a:cubicBezTo>
                <a:cubicBezTo>
                  <a:pt x="33" y="48"/>
                  <a:pt x="33" y="48"/>
                  <a:pt x="33" y="48"/>
                </a:cubicBezTo>
                <a:lnTo>
                  <a:pt x="33" y="56"/>
                </a:lnTo>
                <a:close/>
                <a:moveTo>
                  <a:pt x="37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2"/>
                  <a:pt x="25" y="9"/>
                  <a:pt x="29" y="9"/>
                </a:cubicBezTo>
                <a:cubicBezTo>
                  <a:pt x="34" y="9"/>
                  <a:pt x="37" y="12"/>
                  <a:pt x="37" y="17"/>
                </a:cubicBezTo>
                <a:lnTo>
                  <a:pt x="37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3" name="Freeform 23"/>
          <p:cNvSpPr/>
          <p:nvPr/>
        </p:nvSpPr>
        <p:spPr bwMode="auto">
          <a:xfrm>
            <a:off x="3509963" y="2479675"/>
            <a:ext cx="201612" cy="239713"/>
          </a:xfrm>
          <a:custGeom>
            <a:avLst/>
            <a:gdLst>
              <a:gd name="T0" fmla="*/ 40 w 63"/>
              <a:gd name="T1" fmla="*/ 51 h 76"/>
              <a:gd name="T2" fmla="*/ 37 w 63"/>
              <a:gd name="T3" fmla="*/ 49 h 76"/>
              <a:gd name="T4" fmla="*/ 25 w 63"/>
              <a:gd name="T5" fmla="*/ 49 h 76"/>
              <a:gd name="T6" fmla="*/ 23 w 63"/>
              <a:gd name="T7" fmla="*/ 51 h 76"/>
              <a:gd name="T8" fmla="*/ 23 w 63"/>
              <a:gd name="T9" fmla="*/ 74 h 76"/>
              <a:gd name="T10" fmla="*/ 20 w 63"/>
              <a:gd name="T11" fmla="*/ 76 h 76"/>
              <a:gd name="T12" fmla="*/ 2 w 63"/>
              <a:gd name="T13" fmla="*/ 76 h 76"/>
              <a:gd name="T14" fmla="*/ 0 w 63"/>
              <a:gd name="T15" fmla="*/ 74 h 76"/>
              <a:gd name="T16" fmla="*/ 0 w 63"/>
              <a:gd name="T17" fmla="*/ 33 h 76"/>
              <a:gd name="T18" fmla="*/ 1 w 63"/>
              <a:gd name="T19" fmla="*/ 29 h 76"/>
              <a:gd name="T20" fmla="*/ 29 w 63"/>
              <a:gd name="T21" fmla="*/ 1 h 76"/>
              <a:gd name="T22" fmla="*/ 33 w 63"/>
              <a:gd name="T23" fmla="*/ 1 h 76"/>
              <a:gd name="T24" fmla="*/ 61 w 63"/>
              <a:gd name="T25" fmla="*/ 29 h 76"/>
              <a:gd name="T26" fmla="*/ 63 w 63"/>
              <a:gd name="T27" fmla="*/ 33 h 76"/>
              <a:gd name="T28" fmla="*/ 63 w 63"/>
              <a:gd name="T29" fmla="*/ 74 h 76"/>
              <a:gd name="T30" fmla="*/ 60 w 63"/>
              <a:gd name="T31" fmla="*/ 76 h 76"/>
              <a:gd name="T32" fmla="*/ 42 w 63"/>
              <a:gd name="T33" fmla="*/ 76 h 76"/>
              <a:gd name="T34" fmla="*/ 40 w 63"/>
              <a:gd name="T35" fmla="*/ 74 h 76"/>
              <a:gd name="T36" fmla="*/ 40 w 63"/>
              <a:gd name="T37" fmla="*/ 5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" h="76">
                <a:moveTo>
                  <a:pt x="40" y="51"/>
                </a:moveTo>
                <a:cubicBezTo>
                  <a:pt x="40" y="50"/>
                  <a:pt x="39" y="49"/>
                  <a:pt x="37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50"/>
                  <a:pt x="23" y="51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5"/>
                  <a:pt x="22" y="76"/>
                  <a:pt x="20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1" y="76"/>
                  <a:pt x="0" y="75"/>
                  <a:pt x="0" y="7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0"/>
                  <a:pt x="1" y="29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0"/>
                  <a:pt x="32" y="0"/>
                  <a:pt x="33" y="1"/>
                </a:cubicBezTo>
                <a:cubicBezTo>
                  <a:pt x="61" y="29"/>
                  <a:pt x="61" y="29"/>
                  <a:pt x="61" y="29"/>
                </a:cubicBezTo>
                <a:cubicBezTo>
                  <a:pt x="62" y="30"/>
                  <a:pt x="63" y="32"/>
                  <a:pt x="63" y="33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5"/>
                  <a:pt x="62" y="76"/>
                  <a:pt x="60" y="76"/>
                </a:cubicBezTo>
                <a:cubicBezTo>
                  <a:pt x="42" y="76"/>
                  <a:pt x="42" y="76"/>
                  <a:pt x="42" y="76"/>
                </a:cubicBezTo>
                <a:cubicBezTo>
                  <a:pt x="41" y="76"/>
                  <a:pt x="40" y="75"/>
                  <a:pt x="40" y="74"/>
                </a:cubicBezTo>
                <a:lnTo>
                  <a:pt x="40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4" name="Freeform 24"/>
          <p:cNvSpPr/>
          <p:nvPr/>
        </p:nvSpPr>
        <p:spPr bwMode="auto">
          <a:xfrm>
            <a:off x="1617663" y="2479675"/>
            <a:ext cx="177800" cy="239713"/>
          </a:xfrm>
          <a:custGeom>
            <a:avLst/>
            <a:gdLst>
              <a:gd name="T0" fmla="*/ 55 w 56"/>
              <a:gd name="T1" fmla="*/ 63 h 76"/>
              <a:gd name="T2" fmla="*/ 35 w 56"/>
              <a:gd name="T3" fmla="*/ 51 h 76"/>
              <a:gd name="T4" fmla="*/ 35 w 56"/>
              <a:gd name="T5" fmla="*/ 45 h 76"/>
              <a:gd name="T6" fmla="*/ 43 w 56"/>
              <a:gd name="T7" fmla="*/ 35 h 76"/>
              <a:gd name="T8" fmla="*/ 47 w 56"/>
              <a:gd name="T9" fmla="*/ 31 h 76"/>
              <a:gd name="T10" fmla="*/ 47 w 56"/>
              <a:gd name="T11" fmla="*/ 30 h 76"/>
              <a:gd name="T12" fmla="*/ 46 w 56"/>
              <a:gd name="T13" fmla="*/ 21 h 76"/>
              <a:gd name="T14" fmla="*/ 44 w 56"/>
              <a:gd name="T15" fmla="*/ 20 h 76"/>
              <a:gd name="T16" fmla="*/ 44 w 56"/>
              <a:gd name="T17" fmla="*/ 16 h 76"/>
              <a:gd name="T18" fmla="*/ 28 w 56"/>
              <a:gd name="T19" fmla="*/ 0 h 76"/>
              <a:gd name="T20" fmla="*/ 12 w 56"/>
              <a:gd name="T21" fmla="*/ 16 h 76"/>
              <a:gd name="T22" fmla="*/ 12 w 56"/>
              <a:gd name="T23" fmla="*/ 20 h 76"/>
              <a:gd name="T24" fmla="*/ 10 w 56"/>
              <a:gd name="T25" fmla="*/ 21 h 76"/>
              <a:gd name="T26" fmla="*/ 9 w 56"/>
              <a:gd name="T27" fmla="*/ 30 h 76"/>
              <a:gd name="T28" fmla="*/ 9 w 56"/>
              <a:gd name="T29" fmla="*/ 31 h 76"/>
              <a:gd name="T30" fmla="*/ 13 w 56"/>
              <a:gd name="T31" fmla="*/ 35 h 76"/>
              <a:gd name="T32" fmla="*/ 21 w 56"/>
              <a:gd name="T33" fmla="*/ 45 h 76"/>
              <a:gd name="T34" fmla="*/ 21 w 56"/>
              <a:gd name="T35" fmla="*/ 51 h 76"/>
              <a:gd name="T36" fmla="*/ 1 w 56"/>
              <a:gd name="T37" fmla="*/ 62 h 76"/>
              <a:gd name="T38" fmla="*/ 1 w 56"/>
              <a:gd name="T39" fmla="*/ 70 h 76"/>
              <a:gd name="T40" fmla="*/ 1 w 56"/>
              <a:gd name="T41" fmla="*/ 71 h 76"/>
              <a:gd name="T42" fmla="*/ 2 w 56"/>
              <a:gd name="T43" fmla="*/ 71 h 76"/>
              <a:gd name="T44" fmla="*/ 28 w 56"/>
              <a:gd name="T45" fmla="*/ 76 h 76"/>
              <a:gd name="T46" fmla="*/ 54 w 56"/>
              <a:gd name="T47" fmla="*/ 71 h 76"/>
              <a:gd name="T48" fmla="*/ 55 w 56"/>
              <a:gd name="T49" fmla="*/ 71 h 76"/>
              <a:gd name="T50" fmla="*/ 55 w 56"/>
              <a:gd name="T51" fmla="*/ 70 h 76"/>
              <a:gd name="T52" fmla="*/ 55 w 56"/>
              <a:gd name="T53" fmla="*/ 6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" h="76">
                <a:moveTo>
                  <a:pt x="55" y="63"/>
                </a:moveTo>
                <a:cubicBezTo>
                  <a:pt x="54" y="56"/>
                  <a:pt x="39" y="52"/>
                  <a:pt x="35" y="51"/>
                </a:cubicBezTo>
                <a:cubicBezTo>
                  <a:pt x="35" y="45"/>
                  <a:pt x="35" y="45"/>
                  <a:pt x="35" y="45"/>
                </a:cubicBezTo>
                <a:cubicBezTo>
                  <a:pt x="39" y="43"/>
                  <a:pt x="42" y="39"/>
                  <a:pt x="43" y="35"/>
                </a:cubicBezTo>
                <a:cubicBezTo>
                  <a:pt x="45" y="34"/>
                  <a:pt x="47" y="34"/>
                  <a:pt x="47" y="31"/>
                </a:cubicBezTo>
                <a:cubicBezTo>
                  <a:pt x="47" y="31"/>
                  <a:pt x="47" y="31"/>
                  <a:pt x="47" y="30"/>
                </a:cubicBezTo>
                <a:cubicBezTo>
                  <a:pt x="48" y="26"/>
                  <a:pt x="48" y="22"/>
                  <a:pt x="46" y="21"/>
                </a:cubicBezTo>
                <a:cubicBezTo>
                  <a:pt x="46" y="20"/>
                  <a:pt x="45" y="20"/>
                  <a:pt x="44" y="2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7"/>
                  <a:pt x="37" y="0"/>
                  <a:pt x="28" y="0"/>
                </a:cubicBezTo>
                <a:cubicBezTo>
                  <a:pt x="19" y="0"/>
                  <a:pt x="12" y="7"/>
                  <a:pt x="12" y="16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0" y="20"/>
                  <a:pt x="10" y="21"/>
                </a:cubicBezTo>
                <a:cubicBezTo>
                  <a:pt x="8" y="22"/>
                  <a:pt x="8" y="26"/>
                  <a:pt x="9" y="30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4"/>
                  <a:pt x="11" y="34"/>
                  <a:pt x="13" y="35"/>
                </a:cubicBezTo>
                <a:cubicBezTo>
                  <a:pt x="14" y="39"/>
                  <a:pt x="17" y="43"/>
                  <a:pt x="21" y="45"/>
                </a:cubicBezTo>
                <a:cubicBezTo>
                  <a:pt x="21" y="51"/>
                  <a:pt x="21" y="51"/>
                  <a:pt x="21" y="51"/>
                </a:cubicBezTo>
                <a:cubicBezTo>
                  <a:pt x="17" y="52"/>
                  <a:pt x="2" y="56"/>
                  <a:pt x="1" y="62"/>
                </a:cubicBezTo>
                <a:cubicBezTo>
                  <a:pt x="1" y="63"/>
                  <a:pt x="0" y="65"/>
                  <a:pt x="1" y="70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13" y="76"/>
                  <a:pt x="28" y="76"/>
                </a:cubicBezTo>
                <a:cubicBezTo>
                  <a:pt x="43" y="76"/>
                  <a:pt x="54" y="71"/>
                  <a:pt x="54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65"/>
                  <a:pt x="55" y="63"/>
                  <a:pt x="55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935038" y="1274763"/>
            <a:ext cx="7273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6718300" y="3722688"/>
            <a:ext cx="1368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TOPIC HEADER FOUR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4845050" y="3722688"/>
            <a:ext cx="1368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TOPIC HEADER THREE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1028700" y="3722688"/>
            <a:ext cx="1368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2901950" y="3722688"/>
            <a:ext cx="1368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TOPIC HEADER TWO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 animBg="1"/>
      <p:bldP spid="30736" grpId="0" animBg="1"/>
      <p:bldP spid="30737" grpId="0" animBg="1"/>
      <p:bldP spid="30738" grpId="0" animBg="1"/>
      <p:bldP spid="30746" grpId="0"/>
      <p:bldP spid="30747" grpId="0"/>
      <p:bldP spid="30748" grpId="0"/>
      <p:bldP spid="307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0"/>
            <a:ext cx="9141178" cy="51419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7" t="28994" r="20854" b="48599"/>
          <a:stretch>
            <a:fillRect/>
          </a:stretch>
        </p:blipFill>
        <p:spPr>
          <a:xfrm>
            <a:off x="1259632" y="1130796"/>
            <a:ext cx="7029779" cy="1584177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699792" y="1608251"/>
            <a:ext cx="10096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schemeClr val="bg1"/>
                </a:solidFill>
              </a:rPr>
              <a:t>02  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2843808" y="2558369"/>
            <a:ext cx="45370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E3630A"/>
                </a:solidFill>
              </a:rPr>
              <a:t>Insert Header Topic Here</a:t>
            </a:r>
            <a:endParaRPr lang="en-US" altLang="zh-CN" sz="1400" b="1" dirty="0">
              <a:solidFill>
                <a:srgbClr val="E3630A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400" b="1" dirty="0">
              <a:solidFill>
                <a:srgbClr val="E3630A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C9B193"/>
                </a:solidFill>
              </a:rPr>
              <a:t>We have many PowerPoint templates that has been specifically designed to help anyone that is stepping into the world of PowerPoint for the very first time</a:t>
            </a:r>
            <a:r>
              <a:rPr lang="en-US" altLang="zh-CN" sz="1200" dirty="0">
                <a:solidFill>
                  <a:srgbClr val="E3630A"/>
                </a:solidFill>
              </a:rPr>
              <a:t>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09442" y="1592862"/>
            <a:ext cx="3526854" cy="76944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rgbClr val="333300"/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F272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</a:lstStyle>
          <a:p>
            <a:r>
              <a:rPr lang="zh-CN" altLang="en-US" dirty="0"/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2124</Words>
  <Application>Microsoft Office PowerPoint</Application>
  <PresentationFormat>自定义</PresentationFormat>
  <Paragraphs>202</Paragraphs>
  <Slides>27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等线</vt:lpstr>
      <vt:lpstr>华康少女文字W5(P)</vt:lpstr>
      <vt:lpstr>微软雅黑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38</cp:revision>
  <dcterms:created xsi:type="dcterms:W3CDTF">2015-07-19T05:26:00Z</dcterms:created>
  <dcterms:modified xsi:type="dcterms:W3CDTF">2021-01-04T15:12:59Z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