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73" r:id="rId5"/>
    <p:sldId id="282" r:id="rId6"/>
    <p:sldId id="263" r:id="rId7"/>
    <p:sldId id="269" r:id="rId8"/>
    <p:sldId id="281" r:id="rId9"/>
    <p:sldId id="264" r:id="rId10"/>
    <p:sldId id="268" r:id="rId11"/>
    <p:sldId id="267" r:id="rId12"/>
    <p:sldId id="283" r:id="rId13"/>
    <p:sldId id="275" r:id="rId14"/>
    <p:sldId id="277" r:id="rId15"/>
    <p:sldId id="278" r:id="rId16"/>
    <p:sldId id="284" r:id="rId17"/>
    <p:sldId id="285" r:id="rId18"/>
    <p:sldId id="286" r:id="rId19"/>
    <p:sldId id="287" r:id="rId20"/>
    <p:sldId id="274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9D00"/>
    <a:srgbClr val="99CCFF"/>
    <a:srgbClr val="EDFFB9"/>
    <a:srgbClr val="FF66FF"/>
    <a:srgbClr val="FF99FF"/>
    <a:srgbClr val="FFCC66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A18A3-952F-417C-A84F-44A2CFD8268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3F3B3-7F65-4DFC-AA14-F106C4EA2A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b444bcfd516282693457e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1" y="1157291"/>
            <a:ext cx="4641851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zh-CN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9151" y="3824288"/>
            <a:ext cx="40005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zh-CN" noProof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D3382F-071D-453C-BFB2-D48C88CD657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4A69-DCB7-435F-9FF4-BDE347D549C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66200" y="3"/>
            <a:ext cx="2785533" cy="61261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"/>
            <a:ext cx="8153400" cy="61261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23A8-249A-4F7A-816F-F3969DEDC5F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933" y="3"/>
            <a:ext cx="10972800" cy="5699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9DAA-334F-46B4-B881-77D9418E69D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C369-7619-407A-A02F-F22F0B4A188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BAE4-08D2-4D92-BD02-C9469FCEA52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1477-ABB9-42C0-ACAD-7EB61F84391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80B4-4FAD-4F4A-9DF9-6FA122C9ACE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E4156-5BC8-41BC-83A5-49BC297120B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3FB1-9292-4F96-8765-1DAD2489210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A52A-28F4-4720-9C5F-F2DE80ABF16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C8D0-C6BD-4288-964F-07989398A98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6223000"/>
            <a:ext cx="6942138" cy="635000"/>
            <a:chOff x="0" y="0"/>
            <a:chExt cx="3280" cy="400"/>
          </a:xfrm>
        </p:grpSpPr>
        <p:grpSp>
          <p:nvGrpSpPr>
            <p:cNvPr id="1072" name="Group 3"/>
            <p:cNvGrpSpPr/>
            <p:nvPr/>
          </p:nvGrpSpPr>
          <p:grpSpPr bwMode="auto">
            <a:xfrm>
              <a:off x="672" y="0"/>
              <a:ext cx="283" cy="400"/>
              <a:chOff x="0" y="0"/>
              <a:chExt cx="451" cy="676"/>
            </a:xfrm>
          </p:grpSpPr>
          <p:sp>
            <p:nvSpPr>
              <p:cNvPr id="1076" name="未知"/>
              <p:cNvSpPr/>
              <p:nvPr/>
            </p:nvSpPr>
            <p:spPr bwMode="auto">
              <a:xfrm rot="-3019061">
                <a:off x="67" y="23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7" name="未知"/>
              <p:cNvSpPr/>
              <p:nvPr/>
            </p:nvSpPr>
            <p:spPr bwMode="auto">
              <a:xfrm rot="2400000">
                <a:off x="283" y="0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8" name="Rectangle 6"/>
              <p:cNvSpPr>
                <a:spLocks noChangeArrowheads="1"/>
              </p:cNvSpPr>
              <p:nvPr/>
            </p:nvSpPr>
            <p:spPr bwMode="auto">
              <a:xfrm>
                <a:off x="256" y="260"/>
                <a:ext cx="32" cy="4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073" name="Rectangle 7"/>
            <p:cNvSpPr>
              <a:spLocks noChangeArrowheads="1"/>
            </p:cNvSpPr>
            <p:nvPr/>
          </p:nvSpPr>
          <p:spPr bwMode="auto">
            <a:xfrm>
              <a:off x="0" y="373"/>
              <a:ext cx="832" cy="2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74" name="Rectangle 8"/>
            <p:cNvSpPr>
              <a:spLocks noChangeArrowheads="1"/>
            </p:cNvSpPr>
            <p:nvPr/>
          </p:nvSpPr>
          <p:spPr bwMode="auto">
            <a:xfrm>
              <a:off x="0" y="304"/>
              <a:ext cx="832" cy="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75" name="Rectangle 9"/>
            <p:cNvSpPr>
              <a:spLocks noChangeArrowheads="1"/>
            </p:cNvSpPr>
            <p:nvPr/>
          </p:nvSpPr>
          <p:spPr bwMode="auto">
            <a:xfrm flipH="1">
              <a:off x="832" y="336"/>
              <a:ext cx="2448" cy="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27" name="Group 10"/>
          <p:cNvGrpSpPr/>
          <p:nvPr/>
        </p:nvGrpSpPr>
        <p:grpSpPr bwMode="auto">
          <a:xfrm>
            <a:off x="0" y="0"/>
            <a:ext cx="12192000" cy="587375"/>
            <a:chOff x="0" y="0"/>
            <a:chExt cx="5760" cy="286"/>
          </a:xfrm>
        </p:grpSpPr>
        <p:sp>
          <p:nvSpPr>
            <p:cNvPr id="1070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8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71" name="Rectangle 12"/>
            <p:cNvSpPr>
              <a:spLocks noChangeArrowheads="1"/>
            </p:cNvSpPr>
            <p:nvPr/>
          </p:nvSpPr>
          <p:spPr bwMode="auto">
            <a:xfrm>
              <a:off x="0" y="131"/>
              <a:ext cx="5760" cy="155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0"/>
            <a:ext cx="109728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3D0EC6C-4041-4FAE-8CE0-99255D018E5E}" type="slidenum">
              <a:rPr lang="zh-CN" altLang="zh-CN"/>
              <a:t>‹#›</a:t>
            </a:fld>
            <a:endParaRPr lang="zh-CN" altLang="zh-CN"/>
          </a:p>
        </p:txBody>
      </p:sp>
      <p:grpSp>
        <p:nvGrpSpPr>
          <p:cNvPr id="1033" name="Group 18"/>
          <p:cNvGrpSpPr/>
          <p:nvPr/>
        </p:nvGrpSpPr>
        <p:grpSpPr bwMode="auto">
          <a:xfrm>
            <a:off x="10414000" y="0"/>
            <a:ext cx="1547813" cy="558800"/>
            <a:chOff x="0" y="0"/>
            <a:chExt cx="731" cy="352"/>
          </a:xfrm>
        </p:grpSpPr>
        <p:grpSp>
          <p:nvGrpSpPr>
            <p:cNvPr id="1058" name="Group 19"/>
            <p:cNvGrpSpPr/>
            <p:nvPr/>
          </p:nvGrpSpPr>
          <p:grpSpPr bwMode="auto">
            <a:xfrm>
              <a:off x="0" y="0"/>
              <a:ext cx="235" cy="352"/>
              <a:chOff x="0" y="0"/>
              <a:chExt cx="451" cy="676"/>
            </a:xfrm>
          </p:grpSpPr>
          <p:sp>
            <p:nvSpPr>
              <p:cNvPr id="1067" name="未知"/>
              <p:cNvSpPr/>
              <p:nvPr/>
            </p:nvSpPr>
            <p:spPr bwMode="auto">
              <a:xfrm rot="-3019061">
                <a:off x="67" y="23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8" name="未知"/>
              <p:cNvSpPr/>
              <p:nvPr/>
            </p:nvSpPr>
            <p:spPr bwMode="auto">
              <a:xfrm rot="2400000">
                <a:off x="283" y="0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9" name="Rectangle 22"/>
              <p:cNvSpPr>
                <a:spLocks noChangeArrowheads="1"/>
              </p:cNvSpPr>
              <p:nvPr/>
            </p:nvSpPr>
            <p:spPr bwMode="auto">
              <a:xfrm>
                <a:off x="256" y="260"/>
                <a:ext cx="32" cy="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059" name="Group 23"/>
            <p:cNvGrpSpPr/>
            <p:nvPr/>
          </p:nvGrpSpPr>
          <p:grpSpPr bwMode="auto">
            <a:xfrm>
              <a:off x="248" y="0"/>
              <a:ext cx="235" cy="352"/>
              <a:chOff x="0" y="0"/>
              <a:chExt cx="451" cy="676"/>
            </a:xfrm>
          </p:grpSpPr>
          <p:sp>
            <p:nvSpPr>
              <p:cNvPr id="1064" name="未知"/>
              <p:cNvSpPr/>
              <p:nvPr/>
            </p:nvSpPr>
            <p:spPr bwMode="auto">
              <a:xfrm rot="-3019061">
                <a:off x="67" y="23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5" name="未知"/>
              <p:cNvSpPr/>
              <p:nvPr/>
            </p:nvSpPr>
            <p:spPr bwMode="auto">
              <a:xfrm rot="2400000">
                <a:off x="283" y="0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6" name="Rectangle 26"/>
              <p:cNvSpPr>
                <a:spLocks noChangeArrowheads="1"/>
              </p:cNvSpPr>
              <p:nvPr/>
            </p:nvSpPr>
            <p:spPr bwMode="auto">
              <a:xfrm>
                <a:off x="256" y="260"/>
                <a:ext cx="32" cy="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060" name="Group 27"/>
            <p:cNvGrpSpPr/>
            <p:nvPr/>
          </p:nvGrpSpPr>
          <p:grpSpPr bwMode="auto">
            <a:xfrm>
              <a:off x="496" y="0"/>
              <a:ext cx="235" cy="352"/>
              <a:chOff x="0" y="0"/>
              <a:chExt cx="451" cy="676"/>
            </a:xfrm>
          </p:grpSpPr>
          <p:sp>
            <p:nvSpPr>
              <p:cNvPr id="1061" name="未知"/>
              <p:cNvSpPr/>
              <p:nvPr/>
            </p:nvSpPr>
            <p:spPr bwMode="auto">
              <a:xfrm rot="-3019061">
                <a:off x="67" y="23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2" name="未知"/>
              <p:cNvSpPr/>
              <p:nvPr/>
            </p:nvSpPr>
            <p:spPr bwMode="auto">
              <a:xfrm rot="2400000">
                <a:off x="283" y="0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3" name="Rectangle 30"/>
              <p:cNvSpPr>
                <a:spLocks noChangeArrowheads="1"/>
              </p:cNvSpPr>
              <p:nvPr/>
            </p:nvSpPr>
            <p:spPr bwMode="auto">
              <a:xfrm>
                <a:off x="256" y="260"/>
                <a:ext cx="32" cy="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1034" name="Group 2"/>
          <p:cNvGrpSpPr/>
          <p:nvPr userDrawn="1"/>
        </p:nvGrpSpPr>
        <p:grpSpPr bwMode="auto">
          <a:xfrm>
            <a:off x="0" y="6223000"/>
            <a:ext cx="6942138" cy="635000"/>
            <a:chOff x="0" y="0"/>
            <a:chExt cx="3280" cy="400"/>
          </a:xfrm>
        </p:grpSpPr>
        <p:grpSp>
          <p:nvGrpSpPr>
            <p:cNvPr id="1051" name="Group 3"/>
            <p:cNvGrpSpPr/>
            <p:nvPr/>
          </p:nvGrpSpPr>
          <p:grpSpPr bwMode="auto">
            <a:xfrm>
              <a:off x="672" y="0"/>
              <a:ext cx="283" cy="400"/>
              <a:chOff x="0" y="0"/>
              <a:chExt cx="451" cy="676"/>
            </a:xfrm>
          </p:grpSpPr>
          <p:sp>
            <p:nvSpPr>
              <p:cNvPr id="1055" name="未知"/>
              <p:cNvSpPr/>
              <p:nvPr/>
            </p:nvSpPr>
            <p:spPr bwMode="auto">
              <a:xfrm rot="-3019061">
                <a:off x="67" y="23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6" name="未知"/>
              <p:cNvSpPr/>
              <p:nvPr/>
            </p:nvSpPr>
            <p:spPr bwMode="auto">
              <a:xfrm rot="2400000">
                <a:off x="283" y="0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7" name="Rectangle 6"/>
              <p:cNvSpPr>
                <a:spLocks noChangeArrowheads="1"/>
              </p:cNvSpPr>
              <p:nvPr/>
            </p:nvSpPr>
            <p:spPr bwMode="auto">
              <a:xfrm>
                <a:off x="256" y="260"/>
                <a:ext cx="32" cy="4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052" name="Rectangle 7"/>
            <p:cNvSpPr>
              <a:spLocks noChangeArrowheads="1"/>
            </p:cNvSpPr>
            <p:nvPr/>
          </p:nvSpPr>
          <p:spPr bwMode="auto">
            <a:xfrm>
              <a:off x="0" y="373"/>
              <a:ext cx="832" cy="2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53" name="Rectangle 8"/>
            <p:cNvSpPr>
              <a:spLocks noChangeArrowheads="1"/>
            </p:cNvSpPr>
            <p:nvPr/>
          </p:nvSpPr>
          <p:spPr bwMode="auto">
            <a:xfrm>
              <a:off x="0" y="304"/>
              <a:ext cx="832" cy="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54" name="Rectangle 9"/>
            <p:cNvSpPr>
              <a:spLocks noChangeArrowheads="1"/>
            </p:cNvSpPr>
            <p:nvPr/>
          </p:nvSpPr>
          <p:spPr bwMode="auto">
            <a:xfrm flipH="1">
              <a:off x="832" y="336"/>
              <a:ext cx="2448" cy="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35" name="Group 10"/>
          <p:cNvGrpSpPr/>
          <p:nvPr userDrawn="1"/>
        </p:nvGrpSpPr>
        <p:grpSpPr bwMode="auto">
          <a:xfrm>
            <a:off x="0" y="0"/>
            <a:ext cx="12192000" cy="587375"/>
            <a:chOff x="0" y="0"/>
            <a:chExt cx="5760" cy="286"/>
          </a:xfrm>
        </p:grpSpPr>
        <p:sp>
          <p:nvSpPr>
            <p:cNvPr id="1049" name="Rectangle 11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8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50" name="Rectangle 12"/>
            <p:cNvSpPr>
              <a:spLocks noChangeArrowheads="1"/>
            </p:cNvSpPr>
            <p:nvPr userDrawn="1"/>
          </p:nvSpPr>
          <p:spPr bwMode="auto">
            <a:xfrm>
              <a:off x="0" y="131"/>
              <a:ext cx="5760" cy="155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36" name="Group 18"/>
          <p:cNvGrpSpPr/>
          <p:nvPr userDrawn="1"/>
        </p:nvGrpSpPr>
        <p:grpSpPr bwMode="auto">
          <a:xfrm>
            <a:off x="10414000" y="0"/>
            <a:ext cx="1547813" cy="558800"/>
            <a:chOff x="0" y="0"/>
            <a:chExt cx="731" cy="352"/>
          </a:xfrm>
        </p:grpSpPr>
        <p:grpSp>
          <p:nvGrpSpPr>
            <p:cNvPr id="1037" name="Group 19"/>
            <p:cNvGrpSpPr/>
            <p:nvPr/>
          </p:nvGrpSpPr>
          <p:grpSpPr bwMode="auto">
            <a:xfrm>
              <a:off x="0" y="0"/>
              <a:ext cx="235" cy="352"/>
              <a:chOff x="0" y="0"/>
              <a:chExt cx="451" cy="676"/>
            </a:xfrm>
          </p:grpSpPr>
          <p:sp>
            <p:nvSpPr>
              <p:cNvPr id="1046" name="未知"/>
              <p:cNvSpPr/>
              <p:nvPr/>
            </p:nvSpPr>
            <p:spPr bwMode="auto">
              <a:xfrm rot="-3019061">
                <a:off x="67" y="23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" name="未知"/>
              <p:cNvSpPr/>
              <p:nvPr/>
            </p:nvSpPr>
            <p:spPr bwMode="auto">
              <a:xfrm rot="2400000">
                <a:off x="283" y="0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" name="Rectangle 22"/>
              <p:cNvSpPr>
                <a:spLocks noChangeArrowheads="1"/>
              </p:cNvSpPr>
              <p:nvPr/>
            </p:nvSpPr>
            <p:spPr bwMode="auto">
              <a:xfrm>
                <a:off x="256" y="260"/>
                <a:ext cx="32" cy="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038" name="Group 23"/>
            <p:cNvGrpSpPr/>
            <p:nvPr/>
          </p:nvGrpSpPr>
          <p:grpSpPr bwMode="auto">
            <a:xfrm>
              <a:off x="248" y="0"/>
              <a:ext cx="235" cy="352"/>
              <a:chOff x="0" y="0"/>
              <a:chExt cx="451" cy="676"/>
            </a:xfrm>
          </p:grpSpPr>
          <p:sp>
            <p:nvSpPr>
              <p:cNvPr id="1043" name="未知"/>
              <p:cNvSpPr/>
              <p:nvPr/>
            </p:nvSpPr>
            <p:spPr bwMode="auto">
              <a:xfrm rot="-3019061">
                <a:off x="67" y="23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" name="未知"/>
              <p:cNvSpPr/>
              <p:nvPr/>
            </p:nvSpPr>
            <p:spPr bwMode="auto">
              <a:xfrm rot="2400000">
                <a:off x="283" y="0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" name="Rectangle 26"/>
              <p:cNvSpPr>
                <a:spLocks noChangeArrowheads="1"/>
              </p:cNvSpPr>
              <p:nvPr/>
            </p:nvSpPr>
            <p:spPr bwMode="auto">
              <a:xfrm>
                <a:off x="256" y="260"/>
                <a:ext cx="32" cy="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" name="Group 27"/>
            <p:cNvGrpSpPr/>
            <p:nvPr/>
          </p:nvGrpSpPr>
          <p:grpSpPr bwMode="auto">
            <a:xfrm>
              <a:off x="496" y="0"/>
              <a:ext cx="235" cy="352"/>
              <a:chOff x="0" y="0"/>
              <a:chExt cx="451" cy="676"/>
            </a:xfrm>
          </p:grpSpPr>
          <p:sp>
            <p:nvSpPr>
              <p:cNvPr id="3" name="未知"/>
              <p:cNvSpPr/>
              <p:nvPr/>
            </p:nvSpPr>
            <p:spPr bwMode="auto">
              <a:xfrm rot="-3019061">
                <a:off x="67" y="23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" name="未知"/>
              <p:cNvSpPr/>
              <p:nvPr/>
            </p:nvSpPr>
            <p:spPr bwMode="auto">
              <a:xfrm rot="2400000">
                <a:off x="283" y="0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" name="Rectangle 30"/>
              <p:cNvSpPr>
                <a:spLocks noChangeArrowheads="1"/>
              </p:cNvSpPr>
              <p:nvPr/>
            </p:nvSpPr>
            <p:spPr bwMode="auto">
              <a:xfrm>
                <a:off x="256" y="260"/>
                <a:ext cx="32" cy="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012825"/>
            <a:ext cx="12192000" cy="1739900"/>
          </a:xfrm>
          <a:prstGeom prst="rect">
            <a:avLst/>
          </a:prstGeom>
          <a:solidFill>
            <a:srgbClr val="7F9D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075" name="文本框 5"/>
          <p:cNvSpPr txBox="1">
            <a:spLocks noChangeArrowheads="1"/>
          </p:cNvSpPr>
          <p:nvPr/>
        </p:nvSpPr>
        <p:spPr bwMode="auto">
          <a:xfrm>
            <a:off x="2374900" y="1497013"/>
            <a:ext cx="805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喜洋洋和灰太狼</a:t>
            </a:r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sp>
        <p:nvSpPr>
          <p:cNvPr id="12291" name="未知"/>
          <p:cNvSpPr/>
          <p:nvPr/>
        </p:nvSpPr>
        <p:spPr bwMode="auto">
          <a:xfrm>
            <a:off x="1917700" y="2344738"/>
            <a:ext cx="0" cy="276225"/>
          </a:xfrm>
          <a:custGeom>
            <a:avLst/>
            <a:gdLst>
              <a:gd name="T0" fmla="*/ 0 w 2604"/>
              <a:gd name="T1" fmla="*/ 276789 h 1320"/>
              <a:gd name="T2" fmla="*/ 48 w 2604"/>
              <a:gd name="T3" fmla="*/ 276999 h 1320"/>
              <a:gd name="T4" fmla="*/ 48 w 2604"/>
              <a:gd name="T5" fmla="*/ 200195 h 1320"/>
              <a:gd name="T6" fmla="*/ 65 w 2604"/>
              <a:gd name="T7" fmla="*/ 200195 h 1320"/>
              <a:gd name="T8" fmla="*/ 65 w 2604"/>
              <a:gd name="T9" fmla="*/ 0 h 1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04" h="1320">
                <a:moveTo>
                  <a:pt x="0" y="1319"/>
                </a:moveTo>
                <a:lnTo>
                  <a:pt x="1932" y="1320"/>
                </a:lnTo>
                <a:lnTo>
                  <a:pt x="1932" y="954"/>
                </a:lnTo>
                <a:lnTo>
                  <a:pt x="2604" y="954"/>
                </a:lnTo>
                <a:lnTo>
                  <a:pt x="2604" y="0"/>
                </a:lnTo>
              </a:path>
            </a:pathLst>
          </a:custGeom>
          <a:noFill/>
          <a:ln w="22225" cap="flat" cmpd="sng">
            <a:solidFill>
              <a:srgbClr val="FF99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2292" name="未知"/>
          <p:cNvSpPr/>
          <p:nvPr/>
        </p:nvSpPr>
        <p:spPr bwMode="auto">
          <a:xfrm flipH="1">
            <a:off x="6318250" y="2344738"/>
            <a:ext cx="0" cy="276225"/>
          </a:xfrm>
          <a:custGeom>
            <a:avLst/>
            <a:gdLst>
              <a:gd name="T0" fmla="*/ 0 w 2604"/>
              <a:gd name="T1" fmla="*/ 276789 h 1320"/>
              <a:gd name="T2" fmla="*/ 48 w 2604"/>
              <a:gd name="T3" fmla="*/ 276999 h 1320"/>
              <a:gd name="T4" fmla="*/ 48 w 2604"/>
              <a:gd name="T5" fmla="*/ 200195 h 1320"/>
              <a:gd name="T6" fmla="*/ 65 w 2604"/>
              <a:gd name="T7" fmla="*/ 200195 h 1320"/>
              <a:gd name="T8" fmla="*/ 65 w 2604"/>
              <a:gd name="T9" fmla="*/ 0 h 1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04" h="1320">
                <a:moveTo>
                  <a:pt x="0" y="1319"/>
                </a:moveTo>
                <a:lnTo>
                  <a:pt x="1932" y="1320"/>
                </a:lnTo>
                <a:lnTo>
                  <a:pt x="1932" y="954"/>
                </a:lnTo>
                <a:lnTo>
                  <a:pt x="2604" y="954"/>
                </a:lnTo>
                <a:lnTo>
                  <a:pt x="2604" y="0"/>
                </a:lnTo>
              </a:path>
            </a:pathLst>
          </a:custGeom>
          <a:noFill/>
          <a:ln w="22225" cap="flat" cmpd="sng">
            <a:solidFill>
              <a:srgbClr val="FFCC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2293" name="未知"/>
          <p:cNvSpPr/>
          <p:nvPr/>
        </p:nvSpPr>
        <p:spPr bwMode="auto">
          <a:xfrm flipV="1">
            <a:off x="1917700" y="4678363"/>
            <a:ext cx="0" cy="276225"/>
          </a:xfrm>
          <a:custGeom>
            <a:avLst/>
            <a:gdLst>
              <a:gd name="T0" fmla="*/ 0 w 2604"/>
              <a:gd name="T1" fmla="*/ 276789 h 1320"/>
              <a:gd name="T2" fmla="*/ 48 w 2604"/>
              <a:gd name="T3" fmla="*/ 276999 h 1320"/>
              <a:gd name="T4" fmla="*/ 48 w 2604"/>
              <a:gd name="T5" fmla="*/ 200195 h 1320"/>
              <a:gd name="T6" fmla="*/ 65 w 2604"/>
              <a:gd name="T7" fmla="*/ 200195 h 1320"/>
              <a:gd name="T8" fmla="*/ 65 w 2604"/>
              <a:gd name="T9" fmla="*/ 0 h 1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04" h="1320">
                <a:moveTo>
                  <a:pt x="0" y="1319"/>
                </a:moveTo>
                <a:lnTo>
                  <a:pt x="1932" y="1320"/>
                </a:lnTo>
                <a:lnTo>
                  <a:pt x="1932" y="954"/>
                </a:lnTo>
                <a:lnTo>
                  <a:pt x="2604" y="954"/>
                </a:lnTo>
                <a:lnTo>
                  <a:pt x="2604" y="0"/>
                </a:lnTo>
              </a:path>
            </a:pathLst>
          </a:custGeom>
          <a:noFill/>
          <a:ln w="22225" cap="flat" cmpd="sng">
            <a:solidFill>
              <a:srgbClr val="FF99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12294" name="未知"/>
          <p:cNvSpPr/>
          <p:nvPr/>
        </p:nvSpPr>
        <p:spPr bwMode="auto">
          <a:xfrm flipH="1" flipV="1">
            <a:off x="6318250" y="4678363"/>
            <a:ext cx="0" cy="276225"/>
          </a:xfrm>
          <a:custGeom>
            <a:avLst/>
            <a:gdLst>
              <a:gd name="T0" fmla="*/ 0 w 2604"/>
              <a:gd name="T1" fmla="*/ 276789 h 1320"/>
              <a:gd name="T2" fmla="*/ 48 w 2604"/>
              <a:gd name="T3" fmla="*/ 276999 h 1320"/>
              <a:gd name="T4" fmla="*/ 48 w 2604"/>
              <a:gd name="T5" fmla="*/ 200195 h 1320"/>
              <a:gd name="T6" fmla="*/ 65 w 2604"/>
              <a:gd name="T7" fmla="*/ 200195 h 1320"/>
              <a:gd name="T8" fmla="*/ 65 w 2604"/>
              <a:gd name="T9" fmla="*/ 0 h 1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04" h="1320">
                <a:moveTo>
                  <a:pt x="0" y="1319"/>
                </a:moveTo>
                <a:lnTo>
                  <a:pt x="1932" y="1320"/>
                </a:lnTo>
                <a:lnTo>
                  <a:pt x="1932" y="954"/>
                </a:lnTo>
                <a:lnTo>
                  <a:pt x="2604" y="954"/>
                </a:lnTo>
                <a:lnTo>
                  <a:pt x="2604" y="0"/>
                </a:lnTo>
              </a:path>
            </a:pathLst>
          </a:custGeom>
          <a:noFill/>
          <a:ln w="22225" cap="flat" cmpd="sng">
            <a:solidFill>
              <a:srgbClr val="FFCC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CN" altLang="en-US"/>
          </a:p>
        </p:txBody>
      </p:sp>
      <p:pic>
        <p:nvPicPr>
          <p:cNvPr id="12295" name="Picture 7" descr="p_large_QHMa2d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2971800"/>
            <a:ext cx="18113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093913" y="1704975"/>
            <a:ext cx="37401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488113" y="1717675"/>
            <a:ext cx="37401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093913" y="4765675"/>
            <a:ext cx="37401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526213" y="4752975"/>
            <a:ext cx="37401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pic>
        <p:nvPicPr>
          <p:cNvPr id="13315" name="Picture 3" descr="OOOPIC_hanyikun_20090914fd582727b82dd8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149350"/>
            <a:ext cx="17462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683000" y="1181100"/>
            <a:ext cx="3263900" cy="0"/>
          </a:xfrm>
          <a:prstGeom prst="line">
            <a:avLst/>
          </a:prstGeom>
          <a:noFill/>
          <a:ln w="28575" cap="rnd">
            <a:solidFill>
              <a:srgbClr val="00CCF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695700" y="5448300"/>
            <a:ext cx="6553200" cy="0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278063" y="1630363"/>
            <a:ext cx="1130300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800">
                <a:solidFill>
                  <a:schemeClr val="tx2"/>
                </a:solidFill>
                <a:ea typeface="华文细黑" panose="02010600040101010101" pitchFamily="2" charset="-122"/>
              </a:rPr>
              <a:t>T</a:t>
            </a:r>
            <a:br>
              <a:rPr lang="zh-CN" altLang="zh-CN" sz="2800">
                <a:solidFill>
                  <a:schemeClr val="tx2"/>
                </a:solidFill>
                <a:ea typeface="华文细黑" panose="02010600040101010101" pitchFamily="2" charset="-122"/>
              </a:rPr>
            </a:br>
            <a:r>
              <a:rPr lang="zh-CN" altLang="zh-CN" sz="2800">
                <a:solidFill>
                  <a:schemeClr val="tx2"/>
                </a:solidFill>
                <a:ea typeface="华文细黑" panose="02010600040101010101" pitchFamily="2" charset="-122"/>
              </a:rPr>
              <a:t>I</a:t>
            </a:r>
            <a:br>
              <a:rPr lang="zh-CN" altLang="zh-CN" sz="2800">
                <a:solidFill>
                  <a:schemeClr val="tx2"/>
                </a:solidFill>
                <a:ea typeface="华文细黑" panose="02010600040101010101" pitchFamily="2" charset="-122"/>
              </a:rPr>
            </a:br>
            <a:r>
              <a:rPr lang="zh-CN" altLang="zh-CN" sz="2800">
                <a:solidFill>
                  <a:schemeClr val="tx2"/>
                </a:solidFill>
                <a:ea typeface="华文细黑" panose="02010600040101010101" pitchFamily="2" charset="-122"/>
              </a:rPr>
              <a:t>T</a:t>
            </a:r>
            <a:br>
              <a:rPr lang="zh-CN" altLang="zh-CN" sz="2800">
                <a:solidFill>
                  <a:schemeClr val="tx2"/>
                </a:solidFill>
                <a:ea typeface="华文细黑" panose="02010600040101010101" pitchFamily="2" charset="-122"/>
              </a:rPr>
            </a:br>
            <a:r>
              <a:rPr lang="zh-CN" altLang="zh-CN" sz="2800">
                <a:solidFill>
                  <a:schemeClr val="tx2"/>
                </a:solidFill>
                <a:ea typeface="华文细黑" panose="02010600040101010101" pitchFamily="2" charset="-122"/>
              </a:rPr>
              <a:t>L</a:t>
            </a:r>
            <a:br>
              <a:rPr lang="zh-CN" altLang="zh-CN" sz="2800">
                <a:solidFill>
                  <a:schemeClr val="tx2"/>
                </a:solidFill>
                <a:ea typeface="华文细黑" panose="02010600040101010101" pitchFamily="2" charset="-122"/>
              </a:rPr>
            </a:br>
            <a:r>
              <a:rPr lang="zh-CN" altLang="zh-CN" sz="2800">
                <a:solidFill>
                  <a:schemeClr val="tx2"/>
                </a:solidFill>
                <a:ea typeface="华文细黑" panose="02010600040101010101" pitchFamily="2" charset="-122"/>
              </a:rPr>
              <a:t>E</a:t>
            </a:r>
          </a:p>
        </p:txBody>
      </p:sp>
      <p:grpSp>
        <p:nvGrpSpPr>
          <p:cNvPr id="13319" name="Group 7"/>
          <p:cNvGrpSpPr/>
          <p:nvPr/>
        </p:nvGrpSpPr>
        <p:grpSpPr bwMode="auto">
          <a:xfrm>
            <a:off x="3937000" y="1565275"/>
            <a:ext cx="6291263" cy="738188"/>
            <a:chOff x="0" y="0"/>
            <a:chExt cx="3963" cy="465"/>
          </a:xfrm>
        </p:grpSpPr>
        <p:grpSp>
          <p:nvGrpSpPr>
            <p:cNvPr id="13338" name="Group 8"/>
            <p:cNvGrpSpPr/>
            <p:nvPr/>
          </p:nvGrpSpPr>
          <p:grpSpPr bwMode="auto">
            <a:xfrm>
              <a:off x="0" y="78"/>
              <a:ext cx="163" cy="230"/>
              <a:chOff x="0" y="0"/>
              <a:chExt cx="451" cy="676"/>
            </a:xfrm>
          </p:grpSpPr>
          <p:sp>
            <p:nvSpPr>
              <p:cNvPr id="13340" name="未知"/>
              <p:cNvSpPr/>
              <p:nvPr/>
            </p:nvSpPr>
            <p:spPr bwMode="auto">
              <a:xfrm rot="-3019061">
                <a:off x="67" y="23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1" name="未知"/>
              <p:cNvSpPr/>
              <p:nvPr/>
            </p:nvSpPr>
            <p:spPr bwMode="auto">
              <a:xfrm rot="2400000">
                <a:off x="283" y="0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2" name="Rectangle 11"/>
              <p:cNvSpPr>
                <a:spLocks noChangeArrowheads="1"/>
              </p:cNvSpPr>
              <p:nvPr/>
            </p:nvSpPr>
            <p:spPr bwMode="auto">
              <a:xfrm>
                <a:off x="256" y="260"/>
                <a:ext cx="32" cy="4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3339" name="Rectangle 12"/>
            <p:cNvSpPr>
              <a:spLocks noChangeArrowheads="1"/>
            </p:cNvSpPr>
            <p:nvPr/>
          </p:nvSpPr>
          <p:spPr bwMode="auto">
            <a:xfrm>
              <a:off x="279" y="0"/>
              <a:ext cx="368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400"/>
                <a:t>welcome to use these powerpoint templates, New Content design, 10 years experience</a:t>
              </a:r>
            </a:p>
          </p:txBody>
        </p:sp>
      </p:grpSp>
      <p:grpSp>
        <p:nvGrpSpPr>
          <p:cNvPr id="13320" name="Group 13"/>
          <p:cNvGrpSpPr/>
          <p:nvPr/>
        </p:nvGrpSpPr>
        <p:grpSpPr bwMode="auto">
          <a:xfrm>
            <a:off x="3937000" y="2428875"/>
            <a:ext cx="6291263" cy="738188"/>
            <a:chOff x="0" y="0"/>
            <a:chExt cx="3963" cy="465"/>
          </a:xfrm>
        </p:grpSpPr>
        <p:grpSp>
          <p:nvGrpSpPr>
            <p:cNvPr id="13333" name="Group 14"/>
            <p:cNvGrpSpPr/>
            <p:nvPr/>
          </p:nvGrpSpPr>
          <p:grpSpPr bwMode="auto">
            <a:xfrm>
              <a:off x="0" y="78"/>
              <a:ext cx="163" cy="230"/>
              <a:chOff x="0" y="0"/>
              <a:chExt cx="451" cy="676"/>
            </a:xfrm>
          </p:grpSpPr>
          <p:sp>
            <p:nvSpPr>
              <p:cNvPr id="13335" name="未知"/>
              <p:cNvSpPr/>
              <p:nvPr/>
            </p:nvSpPr>
            <p:spPr bwMode="auto">
              <a:xfrm rot="-3019061">
                <a:off x="67" y="23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6" name="未知"/>
              <p:cNvSpPr/>
              <p:nvPr/>
            </p:nvSpPr>
            <p:spPr bwMode="auto">
              <a:xfrm rot="2400000">
                <a:off x="283" y="0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7" name="Rectangle 17"/>
              <p:cNvSpPr>
                <a:spLocks noChangeArrowheads="1"/>
              </p:cNvSpPr>
              <p:nvPr/>
            </p:nvSpPr>
            <p:spPr bwMode="auto">
              <a:xfrm>
                <a:off x="256" y="260"/>
                <a:ext cx="32" cy="4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3334" name="Rectangle 18"/>
            <p:cNvSpPr>
              <a:spLocks noChangeArrowheads="1"/>
            </p:cNvSpPr>
            <p:nvPr/>
          </p:nvSpPr>
          <p:spPr bwMode="auto">
            <a:xfrm>
              <a:off x="279" y="0"/>
              <a:ext cx="368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400"/>
                <a:t>welcome to use these powerpoint templates, New Content design, 10 years experience</a:t>
              </a:r>
            </a:p>
          </p:txBody>
        </p:sp>
      </p:grpSp>
      <p:grpSp>
        <p:nvGrpSpPr>
          <p:cNvPr id="13321" name="Group 19"/>
          <p:cNvGrpSpPr/>
          <p:nvPr/>
        </p:nvGrpSpPr>
        <p:grpSpPr bwMode="auto">
          <a:xfrm>
            <a:off x="3937000" y="3317875"/>
            <a:ext cx="6291263" cy="738188"/>
            <a:chOff x="0" y="0"/>
            <a:chExt cx="3963" cy="465"/>
          </a:xfrm>
        </p:grpSpPr>
        <p:grpSp>
          <p:nvGrpSpPr>
            <p:cNvPr id="13328" name="Group 20"/>
            <p:cNvGrpSpPr/>
            <p:nvPr/>
          </p:nvGrpSpPr>
          <p:grpSpPr bwMode="auto">
            <a:xfrm>
              <a:off x="0" y="78"/>
              <a:ext cx="163" cy="230"/>
              <a:chOff x="0" y="0"/>
              <a:chExt cx="451" cy="676"/>
            </a:xfrm>
          </p:grpSpPr>
          <p:sp>
            <p:nvSpPr>
              <p:cNvPr id="13330" name="未知"/>
              <p:cNvSpPr/>
              <p:nvPr/>
            </p:nvSpPr>
            <p:spPr bwMode="auto">
              <a:xfrm rot="-3019061">
                <a:off x="67" y="23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1" name="未知"/>
              <p:cNvSpPr/>
              <p:nvPr/>
            </p:nvSpPr>
            <p:spPr bwMode="auto">
              <a:xfrm rot="2400000">
                <a:off x="283" y="0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2" name="Rectangle 23"/>
              <p:cNvSpPr>
                <a:spLocks noChangeArrowheads="1"/>
              </p:cNvSpPr>
              <p:nvPr/>
            </p:nvSpPr>
            <p:spPr bwMode="auto">
              <a:xfrm>
                <a:off x="256" y="260"/>
                <a:ext cx="32" cy="4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3329" name="Rectangle 24"/>
            <p:cNvSpPr>
              <a:spLocks noChangeArrowheads="1"/>
            </p:cNvSpPr>
            <p:nvPr/>
          </p:nvSpPr>
          <p:spPr bwMode="auto">
            <a:xfrm>
              <a:off x="279" y="0"/>
              <a:ext cx="368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400"/>
                <a:t>welcome to use these powerpoint templates, New Content design, 10 years experience</a:t>
              </a:r>
            </a:p>
          </p:txBody>
        </p:sp>
      </p:grpSp>
      <p:grpSp>
        <p:nvGrpSpPr>
          <p:cNvPr id="13322" name="Group 25"/>
          <p:cNvGrpSpPr/>
          <p:nvPr/>
        </p:nvGrpSpPr>
        <p:grpSpPr bwMode="auto">
          <a:xfrm>
            <a:off x="3937000" y="4257675"/>
            <a:ext cx="6291263" cy="738188"/>
            <a:chOff x="0" y="0"/>
            <a:chExt cx="3963" cy="465"/>
          </a:xfrm>
        </p:grpSpPr>
        <p:grpSp>
          <p:nvGrpSpPr>
            <p:cNvPr id="13323" name="Group 26"/>
            <p:cNvGrpSpPr/>
            <p:nvPr/>
          </p:nvGrpSpPr>
          <p:grpSpPr bwMode="auto">
            <a:xfrm>
              <a:off x="0" y="78"/>
              <a:ext cx="163" cy="230"/>
              <a:chOff x="0" y="0"/>
              <a:chExt cx="451" cy="676"/>
            </a:xfrm>
          </p:grpSpPr>
          <p:sp>
            <p:nvSpPr>
              <p:cNvPr id="13325" name="未知"/>
              <p:cNvSpPr/>
              <p:nvPr/>
            </p:nvSpPr>
            <p:spPr bwMode="auto">
              <a:xfrm rot="-3019061">
                <a:off x="67" y="23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6" name="未知"/>
              <p:cNvSpPr/>
              <p:nvPr/>
            </p:nvSpPr>
            <p:spPr bwMode="auto">
              <a:xfrm rot="2400000">
                <a:off x="283" y="0"/>
                <a:ext cx="168" cy="301"/>
              </a:xfrm>
              <a:custGeom>
                <a:avLst/>
                <a:gdLst>
                  <a:gd name="T0" fmla="*/ 87 w 264"/>
                  <a:gd name="T1" fmla="*/ 301 h 954"/>
                  <a:gd name="T2" fmla="*/ 168 w 264"/>
                  <a:gd name="T3" fmla="*/ 152 h 954"/>
                  <a:gd name="T4" fmla="*/ 87 w 264"/>
                  <a:gd name="T5" fmla="*/ 0 h 954"/>
                  <a:gd name="T6" fmla="*/ 0 w 264"/>
                  <a:gd name="T7" fmla="*/ 149 h 954"/>
                  <a:gd name="T8" fmla="*/ 87 w 264"/>
                  <a:gd name="T9" fmla="*/ 301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7" name="Rectangle 29"/>
              <p:cNvSpPr>
                <a:spLocks noChangeArrowheads="1"/>
              </p:cNvSpPr>
              <p:nvPr/>
            </p:nvSpPr>
            <p:spPr bwMode="auto">
              <a:xfrm>
                <a:off x="256" y="260"/>
                <a:ext cx="32" cy="4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3324" name="Rectangle 30"/>
            <p:cNvSpPr>
              <a:spLocks noChangeArrowheads="1"/>
            </p:cNvSpPr>
            <p:nvPr/>
          </p:nvSpPr>
          <p:spPr bwMode="auto">
            <a:xfrm>
              <a:off x="279" y="0"/>
              <a:ext cx="368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1400"/>
                <a:t>welcome to use these powerpoint templates, New Content design, 10 years experience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_large_658d0000aba92d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4660900"/>
            <a:ext cx="1498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968500" y="863600"/>
            <a:ext cx="8432800" cy="5346700"/>
          </a:xfrm>
          <a:prstGeom prst="roundRect">
            <a:avLst>
              <a:gd name="adj" fmla="val 64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01900" y="723900"/>
            <a:ext cx="3098800" cy="33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4342" name="Group 6"/>
          <p:cNvGrpSpPr/>
          <p:nvPr/>
        </p:nvGrpSpPr>
        <p:grpSpPr bwMode="auto">
          <a:xfrm>
            <a:off x="2522538" y="682625"/>
            <a:ext cx="384175" cy="376238"/>
            <a:chOff x="0" y="0"/>
            <a:chExt cx="752" cy="736"/>
          </a:xfrm>
        </p:grpSpPr>
        <p:sp>
          <p:nvSpPr>
            <p:cNvPr id="14348" name="AutoShape 7"/>
            <p:cNvSpPr>
              <a:spLocks noChangeArrowheads="1"/>
            </p:cNvSpPr>
            <p:nvPr/>
          </p:nvSpPr>
          <p:spPr bwMode="auto">
            <a:xfrm>
              <a:off x="232" y="0"/>
              <a:ext cx="288" cy="384"/>
            </a:xfrm>
            <a:custGeom>
              <a:avLst/>
              <a:gdLst>
                <a:gd name="T0" fmla="*/ 145 w 21600"/>
                <a:gd name="T1" fmla="*/ 39 h 21600"/>
                <a:gd name="T2" fmla="*/ 39 w 21600"/>
                <a:gd name="T3" fmla="*/ 192 h 21600"/>
                <a:gd name="T4" fmla="*/ 145 w 21600"/>
                <a:gd name="T5" fmla="*/ 384 h 21600"/>
                <a:gd name="T6" fmla="*/ 249 w 21600"/>
                <a:gd name="T7" fmla="*/ 19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5 w 21600"/>
                <a:gd name="T13" fmla="*/ 2250 h 21600"/>
                <a:gd name="T14" fmla="*/ 16575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9" name="AutoShape 8"/>
            <p:cNvSpPr>
              <a:spLocks noChangeArrowheads="1"/>
            </p:cNvSpPr>
            <p:nvPr/>
          </p:nvSpPr>
          <p:spPr bwMode="auto">
            <a:xfrm rot="4320000">
              <a:off x="416" y="136"/>
              <a:ext cx="288" cy="384"/>
            </a:xfrm>
            <a:custGeom>
              <a:avLst/>
              <a:gdLst>
                <a:gd name="T0" fmla="*/ 145 w 21600"/>
                <a:gd name="T1" fmla="*/ 39 h 21600"/>
                <a:gd name="T2" fmla="*/ 39 w 21600"/>
                <a:gd name="T3" fmla="*/ 192 h 21600"/>
                <a:gd name="T4" fmla="*/ 145 w 21600"/>
                <a:gd name="T5" fmla="*/ 384 h 21600"/>
                <a:gd name="T6" fmla="*/ 249 w 21600"/>
                <a:gd name="T7" fmla="*/ 19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5 w 21600"/>
                <a:gd name="T13" fmla="*/ 2250 h 21600"/>
                <a:gd name="T14" fmla="*/ 16575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0" name="AutoShape 9"/>
            <p:cNvSpPr>
              <a:spLocks noChangeArrowheads="1"/>
            </p:cNvSpPr>
            <p:nvPr/>
          </p:nvSpPr>
          <p:spPr bwMode="auto">
            <a:xfrm rot="8640000">
              <a:off x="344" y="352"/>
              <a:ext cx="288" cy="384"/>
            </a:xfrm>
            <a:custGeom>
              <a:avLst/>
              <a:gdLst>
                <a:gd name="T0" fmla="*/ 145 w 21600"/>
                <a:gd name="T1" fmla="*/ 39 h 21600"/>
                <a:gd name="T2" fmla="*/ 39 w 21600"/>
                <a:gd name="T3" fmla="*/ 192 h 21600"/>
                <a:gd name="T4" fmla="*/ 145 w 21600"/>
                <a:gd name="T5" fmla="*/ 384 h 21600"/>
                <a:gd name="T6" fmla="*/ 249 w 21600"/>
                <a:gd name="T7" fmla="*/ 19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5 w 21600"/>
                <a:gd name="T13" fmla="*/ 2250 h 21600"/>
                <a:gd name="T14" fmla="*/ 16575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1" name="AutoShape 10"/>
            <p:cNvSpPr>
              <a:spLocks noChangeArrowheads="1"/>
            </p:cNvSpPr>
            <p:nvPr/>
          </p:nvSpPr>
          <p:spPr bwMode="auto">
            <a:xfrm rot="-4320000">
              <a:off x="48" y="136"/>
              <a:ext cx="288" cy="384"/>
            </a:xfrm>
            <a:custGeom>
              <a:avLst/>
              <a:gdLst>
                <a:gd name="T0" fmla="*/ 145 w 21600"/>
                <a:gd name="T1" fmla="*/ 39 h 21600"/>
                <a:gd name="T2" fmla="*/ 39 w 21600"/>
                <a:gd name="T3" fmla="*/ 192 h 21600"/>
                <a:gd name="T4" fmla="*/ 145 w 21600"/>
                <a:gd name="T5" fmla="*/ 384 h 21600"/>
                <a:gd name="T6" fmla="*/ 249 w 21600"/>
                <a:gd name="T7" fmla="*/ 19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5 w 21600"/>
                <a:gd name="T13" fmla="*/ 2250 h 21600"/>
                <a:gd name="T14" fmla="*/ 16575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2" name="AutoShape 11"/>
            <p:cNvSpPr>
              <a:spLocks noChangeArrowheads="1"/>
            </p:cNvSpPr>
            <p:nvPr/>
          </p:nvSpPr>
          <p:spPr bwMode="auto">
            <a:xfrm rot="-8640000">
              <a:off x="120" y="344"/>
              <a:ext cx="288" cy="384"/>
            </a:xfrm>
            <a:custGeom>
              <a:avLst/>
              <a:gdLst>
                <a:gd name="T0" fmla="*/ 145 w 21600"/>
                <a:gd name="T1" fmla="*/ 39 h 21600"/>
                <a:gd name="T2" fmla="*/ 39 w 21600"/>
                <a:gd name="T3" fmla="*/ 192 h 21600"/>
                <a:gd name="T4" fmla="*/ 145 w 21600"/>
                <a:gd name="T5" fmla="*/ 384 h 21600"/>
                <a:gd name="T6" fmla="*/ 249 w 21600"/>
                <a:gd name="T7" fmla="*/ 19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5 w 21600"/>
                <a:gd name="T13" fmla="*/ 2250 h 21600"/>
                <a:gd name="T14" fmla="*/ 16575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2984500" y="685800"/>
            <a:ext cx="260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ADD  YOUR  TITLE</a:t>
            </a: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2614613" y="1450975"/>
            <a:ext cx="7524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folHlink"/>
              </a:buClr>
              <a:buFontTx/>
              <a:buChar char="•"/>
            </a:pPr>
            <a:r>
              <a:rPr lang="zh-CN" altLang="zh-CN" sz="1600"/>
              <a:t>welcome to use these powerpoint templates, New Content design, 10 years experience</a:t>
            </a: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2576513" y="2339975"/>
            <a:ext cx="7524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folHlink"/>
              </a:buClr>
              <a:buFontTx/>
              <a:buChar char="•"/>
            </a:pPr>
            <a:r>
              <a:rPr lang="zh-CN" altLang="zh-CN" sz="1600"/>
              <a:t>welcome to use these powerpoint templates, New Content design, 10 years experience</a:t>
            </a:r>
          </a:p>
        </p:txBody>
      </p:sp>
      <p:sp>
        <p:nvSpPr>
          <p:cNvPr id="14346" name="Rectangle 15"/>
          <p:cNvSpPr>
            <a:spLocks noChangeArrowheads="1"/>
          </p:cNvSpPr>
          <p:nvPr/>
        </p:nvSpPr>
        <p:spPr bwMode="auto">
          <a:xfrm>
            <a:off x="2576513" y="3254375"/>
            <a:ext cx="7524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folHlink"/>
              </a:buClr>
              <a:buFontTx/>
              <a:buChar char="•"/>
            </a:pPr>
            <a:r>
              <a:rPr lang="zh-CN" altLang="zh-CN" sz="1600"/>
              <a:t>welcome to use these powerpoint templates, New Content design, 10 years experience</a:t>
            </a:r>
          </a:p>
        </p:txBody>
      </p:sp>
      <p:sp>
        <p:nvSpPr>
          <p:cNvPr id="14347" name="Rectangle 16"/>
          <p:cNvSpPr>
            <a:spLocks noChangeArrowheads="1"/>
          </p:cNvSpPr>
          <p:nvPr/>
        </p:nvSpPr>
        <p:spPr bwMode="auto">
          <a:xfrm>
            <a:off x="2563813" y="4295775"/>
            <a:ext cx="7524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folHlink"/>
              </a:buClr>
              <a:buFontTx/>
              <a:buChar char="•"/>
            </a:pPr>
            <a:r>
              <a:rPr lang="zh-CN" altLang="zh-CN" sz="1600"/>
              <a:t>welcome to use these powerpoint templates, New Content design, 10 years experience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727200" y="660400"/>
            <a:ext cx="8877300" cy="5905500"/>
          </a:xfrm>
          <a:prstGeom prst="roundRect">
            <a:avLst>
              <a:gd name="adj" fmla="val 6130"/>
            </a:avLst>
          </a:prstGeom>
          <a:gradFill rotWithShape="1">
            <a:gsLst>
              <a:gs pos="0">
                <a:srgbClr val="CCECFF">
                  <a:alpha val="39998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63" name="Arc 3"/>
          <p:cNvSpPr/>
          <p:nvPr/>
        </p:nvSpPr>
        <p:spPr bwMode="auto">
          <a:xfrm rot="10800000">
            <a:off x="4213225" y="1054100"/>
            <a:ext cx="6457950" cy="4479925"/>
          </a:xfrm>
          <a:custGeom>
            <a:avLst/>
            <a:gdLst>
              <a:gd name="T0" fmla="*/ 1857829 w 21357"/>
              <a:gd name="T1" fmla="*/ 0 h 20708"/>
              <a:gd name="T2" fmla="*/ 6457950 w 21357"/>
              <a:gd name="T3" fmla="*/ 3781154 h 20708"/>
              <a:gd name="T4" fmla="*/ 0 w 21357"/>
              <a:gd name="T5" fmla="*/ 4479925 h 207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57" h="20708" fill="none" extrusionOk="0">
                <a:moveTo>
                  <a:pt x="6143" y="0"/>
                </a:moveTo>
                <a:cubicBezTo>
                  <a:pt x="14175" y="2383"/>
                  <a:pt x="20104" y="9194"/>
                  <a:pt x="21357" y="17477"/>
                </a:cubicBezTo>
              </a:path>
              <a:path w="21357" h="20708" stroke="0" extrusionOk="0">
                <a:moveTo>
                  <a:pt x="6143" y="0"/>
                </a:moveTo>
                <a:cubicBezTo>
                  <a:pt x="14175" y="2383"/>
                  <a:pt x="20104" y="9194"/>
                  <a:pt x="21357" y="17477"/>
                </a:cubicBezTo>
                <a:lnTo>
                  <a:pt x="0" y="20708"/>
                </a:lnTo>
                <a:lnTo>
                  <a:pt x="6143" y="0"/>
                </a:lnTo>
                <a:close/>
              </a:path>
            </a:pathLst>
          </a:custGeom>
          <a:noFill/>
          <a:ln w="9525" cmpd="sng">
            <a:solidFill>
              <a:srgbClr val="00CC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pic>
        <p:nvPicPr>
          <p:cNvPr id="15365" name="Picture 5" descr="23f3490aedcc4c1c2488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4691063"/>
            <a:ext cx="21367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866900" y="774700"/>
            <a:ext cx="8610600" cy="5765800"/>
          </a:xfrm>
          <a:prstGeom prst="roundRect">
            <a:avLst>
              <a:gd name="adj" fmla="val 4764"/>
            </a:avLst>
          </a:prstGeom>
          <a:noFill/>
          <a:ln w="28575" cap="rnd">
            <a:solidFill>
              <a:srgbClr val="00CC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5367" name="Group 7"/>
          <p:cNvGrpSpPr/>
          <p:nvPr/>
        </p:nvGrpSpPr>
        <p:grpSpPr bwMode="auto">
          <a:xfrm>
            <a:off x="2022475" y="404813"/>
            <a:ext cx="663575" cy="750887"/>
            <a:chOff x="0" y="-45"/>
            <a:chExt cx="364" cy="411"/>
          </a:xfrm>
        </p:grpSpPr>
        <p:sp>
          <p:nvSpPr>
            <p:cNvPr id="15391" name="AutoShape 8"/>
            <p:cNvSpPr>
              <a:spLocks noChangeArrowheads="1"/>
            </p:cNvSpPr>
            <p:nvPr/>
          </p:nvSpPr>
          <p:spPr bwMode="auto">
            <a:xfrm>
              <a:off x="0" y="-45"/>
              <a:ext cx="201" cy="402"/>
            </a:xfrm>
            <a:prstGeom prst="diamond">
              <a:avLst/>
            </a:prstGeom>
            <a:gradFill rotWithShape="1">
              <a:gsLst>
                <a:gs pos="0">
                  <a:srgbClr val="CCECFF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2" name="AutoShape 9"/>
            <p:cNvSpPr>
              <a:spLocks noChangeArrowheads="1"/>
            </p:cNvSpPr>
            <p:nvPr/>
          </p:nvSpPr>
          <p:spPr bwMode="auto">
            <a:xfrm>
              <a:off x="81" y="-45"/>
              <a:ext cx="201" cy="402"/>
            </a:xfrm>
            <a:prstGeom prst="diamond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3" name="AutoShape 10"/>
            <p:cNvSpPr>
              <a:spLocks noChangeArrowheads="1"/>
            </p:cNvSpPr>
            <p:nvPr/>
          </p:nvSpPr>
          <p:spPr bwMode="auto">
            <a:xfrm>
              <a:off x="163" y="-36"/>
              <a:ext cx="201" cy="402"/>
            </a:xfrm>
            <a:prstGeom prst="diamond">
              <a:avLst/>
            </a:prstGeom>
            <a:gradFill rotWithShape="1">
              <a:gsLst>
                <a:gs pos="0">
                  <a:srgbClr val="0099FF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chemeClr val="accent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5368" name="Group 11"/>
          <p:cNvGrpSpPr/>
          <p:nvPr/>
        </p:nvGrpSpPr>
        <p:grpSpPr bwMode="auto">
          <a:xfrm>
            <a:off x="9531350" y="4413250"/>
            <a:ext cx="311150" cy="355600"/>
            <a:chOff x="0" y="0"/>
            <a:chExt cx="759" cy="872"/>
          </a:xfrm>
        </p:grpSpPr>
        <p:sp>
          <p:nvSpPr>
            <p:cNvPr id="15384" name="未知"/>
            <p:cNvSpPr/>
            <p:nvPr/>
          </p:nvSpPr>
          <p:spPr bwMode="auto">
            <a:xfrm>
              <a:off x="232" y="0"/>
              <a:ext cx="299" cy="434"/>
            </a:xfrm>
            <a:custGeom>
              <a:avLst/>
              <a:gdLst>
                <a:gd name="T0" fmla="*/ 174 w 299"/>
                <a:gd name="T1" fmla="*/ 121 h 434"/>
                <a:gd name="T2" fmla="*/ 174 w 299"/>
                <a:gd name="T3" fmla="*/ 23 h 434"/>
                <a:gd name="T4" fmla="*/ 170 w 299"/>
                <a:gd name="T5" fmla="*/ 9 h 434"/>
                <a:gd name="T6" fmla="*/ 165 w 299"/>
                <a:gd name="T7" fmla="*/ 5 h 434"/>
                <a:gd name="T8" fmla="*/ 156 w 299"/>
                <a:gd name="T9" fmla="*/ 0 h 434"/>
                <a:gd name="T10" fmla="*/ 152 w 299"/>
                <a:gd name="T11" fmla="*/ 0 h 434"/>
                <a:gd name="T12" fmla="*/ 143 w 299"/>
                <a:gd name="T13" fmla="*/ 0 h 434"/>
                <a:gd name="T14" fmla="*/ 134 w 299"/>
                <a:gd name="T15" fmla="*/ 5 h 434"/>
                <a:gd name="T16" fmla="*/ 125 w 299"/>
                <a:gd name="T17" fmla="*/ 9 h 434"/>
                <a:gd name="T18" fmla="*/ 125 w 299"/>
                <a:gd name="T19" fmla="*/ 23 h 434"/>
                <a:gd name="T20" fmla="*/ 125 w 299"/>
                <a:gd name="T21" fmla="*/ 126 h 434"/>
                <a:gd name="T22" fmla="*/ 76 w 299"/>
                <a:gd name="T23" fmla="*/ 99 h 434"/>
                <a:gd name="T24" fmla="*/ 67 w 299"/>
                <a:gd name="T25" fmla="*/ 94 h 434"/>
                <a:gd name="T26" fmla="*/ 58 w 299"/>
                <a:gd name="T27" fmla="*/ 94 h 434"/>
                <a:gd name="T28" fmla="*/ 49 w 299"/>
                <a:gd name="T29" fmla="*/ 99 h 434"/>
                <a:gd name="T30" fmla="*/ 45 w 299"/>
                <a:gd name="T31" fmla="*/ 103 h 434"/>
                <a:gd name="T32" fmla="*/ 40 w 299"/>
                <a:gd name="T33" fmla="*/ 112 h 434"/>
                <a:gd name="T34" fmla="*/ 45 w 299"/>
                <a:gd name="T35" fmla="*/ 117 h 434"/>
                <a:gd name="T36" fmla="*/ 45 w 299"/>
                <a:gd name="T37" fmla="*/ 126 h 434"/>
                <a:gd name="T38" fmla="*/ 54 w 299"/>
                <a:gd name="T39" fmla="*/ 134 h 434"/>
                <a:gd name="T40" fmla="*/ 121 w 299"/>
                <a:gd name="T41" fmla="*/ 170 h 434"/>
                <a:gd name="T42" fmla="*/ 121 w 299"/>
                <a:gd name="T43" fmla="*/ 242 h 434"/>
                <a:gd name="T44" fmla="*/ 36 w 299"/>
                <a:gd name="T45" fmla="*/ 188 h 434"/>
                <a:gd name="T46" fmla="*/ 27 w 299"/>
                <a:gd name="T47" fmla="*/ 184 h 434"/>
                <a:gd name="T48" fmla="*/ 18 w 299"/>
                <a:gd name="T49" fmla="*/ 184 h 434"/>
                <a:gd name="T50" fmla="*/ 9 w 299"/>
                <a:gd name="T51" fmla="*/ 188 h 434"/>
                <a:gd name="T52" fmla="*/ 5 w 299"/>
                <a:gd name="T53" fmla="*/ 193 h 434"/>
                <a:gd name="T54" fmla="*/ 0 w 299"/>
                <a:gd name="T55" fmla="*/ 202 h 434"/>
                <a:gd name="T56" fmla="*/ 0 w 299"/>
                <a:gd name="T57" fmla="*/ 210 h 434"/>
                <a:gd name="T58" fmla="*/ 5 w 299"/>
                <a:gd name="T59" fmla="*/ 219 h 434"/>
                <a:gd name="T60" fmla="*/ 14 w 299"/>
                <a:gd name="T61" fmla="*/ 224 h 434"/>
                <a:gd name="T62" fmla="*/ 121 w 299"/>
                <a:gd name="T63" fmla="*/ 291 h 434"/>
                <a:gd name="T64" fmla="*/ 121 w 299"/>
                <a:gd name="T65" fmla="*/ 434 h 434"/>
                <a:gd name="T66" fmla="*/ 174 w 299"/>
                <a:gd name="T67" fmla="*/ 434 h 434"/>
                <a:gd name="T68" fmla="*/ 174 w 299"/>
                <a:gd name="T69" fmla="*/ 291 h 434"/>
                <a:gd name="T70" fmla="*/ 290 w 299"/>
                <a:gd name="T71" fmla="*/ 224 h 434"/>
                <a:gd name="T72" fmla="*/ 295 w 299"/>
                <a:gd name="T73" fmla="*/ 219 h 434"/>
                <a:gd name="T74" fmla="*/ 299 w 299"/>
                <a:gd name="T75" fmla="*/ 210 h 434"/>
                <a:gd name="T76" fmla="*/ 299 w 299"/>
                <a:gd name="T77" fmla="*/ 202 h 434"/>
                <a:gd name="T78" fmla="*/ 299 w 299"/>
                <a:gd name="T79" fmla="*/ 197 h 434"/>
                <a:gd name="T80" fmla="*/ 295 w 299"/>
                <a:gd name="T81" fmla="*/ 188 h 434"/>
                <a:gd name="T82" fmla="*/ 286 w 299"/>
                <a:gd name="T83" fmla="*/ 184 h 434"/>
                <a:gd name="T84" fmla="*/ 277 w 299"/>
                <a:gd name="T85" fmla="*/ 184 h 434"/>
                <a:gd name="T86" fmla="*/ 268 w 299"/>
                <a:gd name="T87" fmla="*/ 188 h 434"/>
                <a:gd name="T88" fmla="*/ 174 w 299"/>
                <a:gd name="T89" fmla="*/ 237 h 434"/>
                <a:gd name="T90" fmla="*/ 174 w 299"/>
                <a:gd name="T91" fmla="*/ 170 h 434"/>
                <a:gd name="T92" fmla="*/ 246 w 299"/>
                <a:gd name="T93" fmla="*/ 134 h 434"/>
                <a:gd name="T94" fmla="*/ 250 w 299"/>
                <a:gd name="T95" fmla="*/ 130 h 434"/>
                <a:gd name="T96" fmla="*/ 255 w 299"/>
                <a:gd name="T97" fmla="*/ 121 h 434"/>
                <a:gd name="T98" fmla="*/ 255 w 299"/>
                <a:gd name="T99" fmla="*/ 112 h 434"/>
                <a:gd name="T100" fmla="*/ 250 w 299"/>
                <a:gd name="T101" fmla="*/ 108 h 434"/>
                <a:gd name="T102" fmla="*/ 246 w 299"/>
                <a:gd name="T103" fmla="*/ 103 h 434"/>
                <a:gd name="T104" fmla="*/ 237 w 299"/>
                <a:gd name="T105" fmla="*/ 99 h 434"/>
                <a:gd name="T106" fmla="*/ 232 w 299"/>
                <a:gd name="T107" fmla="*/ 99 h 434"/>
                <a:gd name="T108" fmla="*/ 223 w 299"/>
                <a:gd name="T109" fmla="*/ 99 h 434"/>
                <a:gd name="T110" fmla="*/ 174 w 299"/>
                <a:gd name="T111" fmla="*/ 121 h 4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9" h="434">
                  <a:moveTo>
                    <a:pt x="174" y="121"/>
                  </a:moveTo>
                  <a:lnTo>
                    <a:pt x="174" y="23"/>
                  </a:lnTo>
                  <a:lnTo>
                    <a:pt x="170" y="9"/>
                  </a:lnTo>
                  <a:lnTo>
                    <a:pt x="165" y="5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3" y="0"/>
                  </a:lnTo>
                  <a:lnTo>
                    <a:pt x="134" y="5"/>
                  </a:lnTo>
                  <a:lnTo>
                    <a:pt x="125" y="9"/>
                  </a:lnTo>
                  <a:lnTo>
                    <a:pt x="125" y="23"/>
                  </a:lnTo>
                  <a:lnTo>
                    <a:pt x="125" y="126"/>
                  </a:lnTo>
                  <a:lnTo>
                    <a:pt x="76" y="99"/>
                  </a:lnTo>
                  <a:lnTo>
                    <a:pt x="67" y="94"/>
                  </a:lnTo>
                  <a:lnTo>
                    <a:pt x="58" y="94"/>
                  </a:lnTo>
                  <a:lnTo>
                    <a:pt x="49" y="99"/>
                  </a:lnTo>
                  <a:lnTo>
                    <a:pt x="45" y="103"/>
                  </a:lnTo>
                  <a:lnTo>
                    <a:pt x="40" y="112"/>
                  </a:lnTo>
                  <a:lnTo>
                    <a:pt x="45" y="117"/>
                  </a:lnTo>
                  <a:lnTo>
                    <a:pt x="45" y="126"/>
                  </a:lnTo>
                  <a:lnTo>
                    <a:pt x="54" y="134"/>
                  </a:lnTo>
                  <a:lnTo>
                    <a:pt x="121" y="170"/>
                  </a:lnTo>
                  <a:lnTo>
                    <a:pt x="121" y="242"/>
                  </a:lnTo>
                  <a:lnTo>
                    <a:pt x="36" y="188"/>
                  </a:lnTo>
                  <a:lnTo>
                    <a:pt x="27" y="184"/>
                  </a:lnTo>
                  <a:lnTo>
                    <a:pt x="18" y="184"/>
                  </a:lnTo>
                  <a:lnTo>
                    <a:pt x="9" y="188"/>
                  </a:lnTo>
                  <a:lnTo>
                    <a:pt x="5" y="193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5" y="219"/>
                  </a:lnTo>
                  <a:lnTo>
                    <a:pt x="14" y="224"/>
                  </a:lnTo>
                  <a:lnTo>
                    <a:pt x="121" y="291"/>
                  </a:lnTo>
                  <a:lnTo>
                    <a:pt x="121" y="434"/>
                  </a:lnTo>
                  <a:lnTo>
                    <a:pt x="174" y="434"/>
                  </a:lnTo>
                  <a:lnTo>
                    <a:pt x="174" y="291"/>
                  </a:lnTo>
                  <a:lnTo>
                    <a:pt x="290" y="224"/>
                  </a:lnTo>
                  <a:lnTo>
                    <a:pt x="295" y="219"/>
                  </a:lnTo>
                  <a:lnTo>
                    <a:pt x="299" y="210"/>
                  </a:lnTo>
                  <a:lnTo>
                    <a:pt x="299" y="202"/>
                  </a:lnTo>
                  <a:lnTo>
                    <a:pt x="299" y="197"/>
                  </a:lnTo>
                  <a:lnTo>
                    <a:pt x="295" y="188"/>
                  </a:lnTo>
                  <a:lnTo>
                    <a:pt x="286" y="184"/>
                  </a:lnTo>
                  <a:lnTo>
                    <a:pt x="277" y="184"/>
                  </a:lnTo>
                  <a:lnTo>
                    <a:pt x="268" y="188"/>
                  </a:lnTo>
                  <a:lnTo>
                    <a:pt x="174" y="237"/>
                  </a:lnTo>
                  <a:lnTo>
                    <a:pt x="174" y="170"/>
                  </a:lnTo>
                  <a:lnTo>
                    <a:pt x="246" y="134"/>
                  </a:lnTo>
                  <a:lnTo>
                    <a:pt x="250" y="130"/>
                  </a:lnTo>
                  <a:lnTo>
                    <a:pt x="255" y="121"/>
                  </a:lnTo>
                  <a:lnTo>
                    <a:pt x="255" y="112"/>
                  </a:lnTo>
                  <a:lnTo>
                    <a:pt x="250" y="108"/>
                  </a:lnTo>
                  <a:lnTo>
                    <a:pt x="246" y="103"/>
                  </a:lnTo>
                  <a:lnTo>
                    <a:pt x="237" y="99"/>
                  </a:lnTo>
                  <a:lnTo>
                    <a:pt x="232" y="99"/>
                  </a:lnTo>
                  <a:lnTo>
                    <a:pt x="223" y="99"/>
                  </a:lnTo>
                  <a:lnTo>
                    <a:pt x="174" y="121"/>
                  </a:lnTo>
                  <a:close/>
                </a:path>
              </a:pathLst>
            </a:custGeom>
            <a:gradFill rotWithShape="1">
              <a:gsLst>
                <a:gs pos="0">
                  <a:srgbClr val="BEE9FF"/>
                </a:gs>
                <a:gs pos="100000">
                  <a:srgbClr val="66CC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未知"/>
            <p:cNvSpPr/>
            <p:nvPr/>
          </p:nvSpPr>
          <p:spPr bwMode="auto">
            <a:xfrm>
              <a:off x="0" y="184"/>
              <a:ext cx="393" cy="272"/>
            </a:xfrm>
            <a:custGeom>
              <a:avLst/>
              <a:gdLst>
                <a:gd name="T0" fmla="*/ 121 w 393"/>
                <a:gd name="T1" fmla="*/ 71 h 272"/>
                <a:gd name="T2" fmla="*/ 36 w 393"/>
                <a:gd name="T3" fmla="*/ 22 h 272"/>
                <a:gd name="T4" fmla="*/ 27 w 393"/>
                <a:gd name="T5" fmla="*/ 18 h 272"/>
                <a:gd name="T6" fmla="*/ 18 w 393"/>
                <a:gd name="T7" fmla="*/ 18 h 272"/>
                <a:gd name="T8" fmla="*/ 9 w 393"/>
                <a:gd name="T9" fmla="*/ 22 h 272"/>
                <a:gd name="T10" fmla="*/ 5 w 393"/>
                <a:gd name="T11" fmla="*/ 31 h 272"/>
                <a:gd name="T12" fmla="*/ 0 w 393"/>
                <a:gd name="T13" fmla="*/ 40 h 272"/>
                <a:gd name="T14" fmla="*/ 0 w 393"/>
                <a:gd name="T15" fmla="*/ 49 h 272"/>
                <a:gd name="T16" fmla="*/ 5 w 393"/>
                <a:gd name="T17" fmla="*/ 58 h 272"/>
                <a:gd name="T18" fmla="*/ 9 w 393"/>
                <a:gd name="T19" fmla="*/ 62 h 272"/>
                <a:gd name="T20" fmla="*/ 98 w 393"/>
                <a:gd name="T21" fmla="*/ 116 h 272"/>
                <a:gd name="T22" fmla="*/ 54 w 393"/>
                <a:gd name="T23" fmla="*/ 143 h 272"/>
                <a:gd name="T24" fmla="*/ 45 w 393"/>
                <a:gd name="T25" fmla="*/ 147 h 272"/>
                <a:gd name="T26" fmla="*/ 40 w 393"/>
                <a:gd name="T27" fmla="*/ 156 h 272"/>
                <a:gd name="T28" fmla="*/ 40 w 393"/>
                <a:gd name="T29" fmla="*/ 165 h 272"/>
                <a:gd name="T30" fmla="*/ 40 w 393"/>
                <a:gd name="T31" fmla="*/ 174 h 272"/>
                <a:gd name="T32" fmla="*/ 49 w 393"/>
                <a:gd name="T33" fmla="*/ 178 h 272"/>
                <a:gd name="T34" fmla="*/ 54 w 393"/>
                <a:gd name="T35" fmla="*/ 183 h 272"/>
                <a:gd name="T36" fmla="*/ 63 w 393"/>
                <a:gd name="T37" fmla="*/ 183 h 272"/>
                <a:gd name="T38" fmla="*/ 72 w 393"/>
                <a:gd name="T39" fmla="*/ 183 h 272"/>
                <a:gd name="T40" fmla="*/ 139 w 393"/>
                <a:gd name="T41" fmla="*/ 143 h 272"/>
                <a:gd name="T42" fmla="*/ 197 w 393"/>
                <a:gd name="T43" fmla="*/ 178 h 272"/>
                <a:gd name="T44" fmla="*/ 112 w 393"/>
                <a:gd name="T45" fmla="*/ 223 h 272"/>
                <a:gd name="T46" fmla="*/ 103 w 393"/>
                <a:gd name="T47" fmla="*/ 232 h 272"/>
                <a:gd name="T48" fmla="*/ 98 w 393"/>
                <a:gd name="T49" fmla="*/ 241 h 272"/>
                <a:gd name="T50" fmla="*/ 98 w 393"/>
                <a:gd name="T51" fmla="*/ 246 h 272"/>
                <a:gd name="T52" fmla="*/ 98 w 393"/>
                <a:gd name="T53" fmla="*/ 254 h 272"/>
                <a:gd name="T54" fmla="*/ 103 w 393"/>
                <a:gd name="T55" fmla="*/ 263 h 272"/>
                <a:gd name="T56" fmla="*/ 112 w 393"/>
                <a:gd name="T57" fmla="*/ 268 h 272"/>
                <a:gd name="T58" fmla="*/ 121 w 393"/>
                <a:gd name="T59" fmla="*/ 268 h 272"/>
                <a:gd name="T60" fmla="*/ 130 w 393"/>
                <a:gd name="T61" fmla="*/ 263 h 272"/>
                <a:gd name="T62" fmla="*/ 241 w 393"/>
                <a:gd name="T63" fmla="*/ 201 h 272"/>
                <a:gd name="T64" fmla="*/ 366 w 393"/>
                <a:gd name="T65" fmla="*/ 272 h 272"/>
                <a:gd name="T66" fmla="*/ 393 w 393"/>
                <a:gd name="T67" fmla="*/ 228 h 272"/>
                <a:gd name="T68" fmla="*/ 268 w 393"/>
                <a:gd name="T69" fmla="*/ 156 h 272"/>
                <a:gd name="T70" fmla="*/ 268 w 393"/>
                <a:gd name="T71" fmla="*/ 22 h 272"/>
                <a:gd name="T72" fmla="*/ 268 w 393"/>
                <a:gd name="T73" fmla="*/ 13 h 272"/>
                <a:gd name="T74" fmla="*/ 264 w 393"/>
                <a:gd name="T75" fmla="*/ 9 h 272"/>
                <a:gd name="T76" fmla="*/ 255 w 393"/>
                <a:gd name="T77" fmla="*/ 4 h 272"/>
                <a:gd name="T78" fmla="*/ 250 w 393"/>
                <a:gd name="T79" fmla="*/ 0 h 272"/>
                <a:gd name="T80" fmla="*/ 241 w 393"/>
                <a:gd name="T81" fmla="*/ 0 h 272"/>
                <a:gd name="T82" fmla="*/ 232 w 393"/>
                <a:gd name="T83" fmla="*/ 4 h 272"/>
                <a:gd name="T84" fmla="*/ 228 w 393"/>
                <a:gd name="T85" fmla="*/ 13 h 272"/>
                <a:gd name="T86" fmla="*/ 228 w 393"/>
                <a:gd name="T87" fmla="*/ 22 h 272"/>
                <a:gd name="T88" fmla="*/ 223 w 393"/>
                <a:gd name="T89" fmla="*/ 129 h 272"/>
                <a:gd name="T90" fmla="*/ 165 w 393"/>
                <a:gd name="T91" fmla="*/ 94 h 272"/>
                <a:gd name="T92" fmla="*/ 170 w 393"/>
                <a:gd name="T93" fmla="*/ 18 h 272"/>
                <a:gd name="T94" fmla="*/ 165 w 393"/>
                <a:gd name="T95" fmla="*/ 9 h 272"/>
                <a:gd name="T96" fmla="*/ 161 w 393"/>
                <a:gd name="T97" fmla="*/ 4 h 272"/>
                <a:gd name="T98" fmla="*/ 156 w 393"/>
                <a:gd name="T99" fmla="*/ 0 h 272"/>
                <a:gd name="T100" fmla="*/ 148 w 393"/>
                <a:gd name="T101" fmla="*/ 0 h 272"/>
                <a:gd name="T102" fmla="*/ 139 w 393"/>
                <a:gd name="T103" fmla="*/ 0 h 272"/>
                <a:gd name="T104" fmla="*/ 134 w 393"/>
                <a:gd name="T105" fmla="*/ 4 h 272"/>
                <a:gd name="T106" fmla="*/ 130 w 393"/>
                <a:gd name="T107" fmla="*/ 9 h 272"/>
                <a:gd name="T108" fmla="*/ 125 w 393"/>
                <a:gd name="T109" fmla="*/ 18 h 272"/>
                <a:gd name="T110" fmla="*/ 121 w 393"/>
                <a:gd name="T111" fmla="*/ 71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3" h="272">
                  <a:moveTo>
                    <a:pt x="121" y="71"/>
                  </a:moveTo>
                  <a:lnTo>
                    <a:pt x="36" y="22"/>
                  </a:lnTo>
                  <a:lnTo>
                    <a:pt x="27" y="18"/>
                  </a:lnTo>
                  <a:lnTo>
                    <a:pt x="18" y="18"/>
                  </a:lnTo>
                  <a:lnTo>
                    <a:pt x="9" y="22"/>
                  </a:lnTo>
                  <a:lnTo>
                    <a:pt x="5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5" y="58"/>
                  </a:lnTo>
                  <a:lnTo>
                    <a:pt x="9" y="62"/>
                  </a:lnTo>
                  <a:lnTo>
                    <a:pt x="98" y="116"/>
                  </a:lnTo>
                  <a:lnTo>
                    <a:pt x="54" y="143"/>
                  </a:lnTo>
                  <a:lnTo>
                    <a:pt x="45" y="147"/>
                  </a:lnTo>
                  <a:lnTo>
                    <a:pt x="40" y="156"/>
                  </a:lnTo>
                  <a:lnTo>
                    <a:pt x="40" y="165"/>
                  </a:lnTo>
                  <a:lnTo>
                    <a:pt x="40" y="174"/>
                  </a:lnTo>
                  <a:lnTo>
                    <a:pt x="49" y="178"/>
                  </a:lnTo>
                  <a:lnTo>
                    <a:pt x="54" y="183"/>
                  </a:lnTo>
                  <a:lnTo>
                    <a:pt x="63" y="183"/>
                  </a:lnTo>
                  <a:lnTo>
                    <a:pt x="72" y="183"/>
                  </a:lnTo>
                  <a:lnTo>
                    <a:pt x="139" y="143"/>
                  </a:lnTo>
                  <a:lnTo>
                    <a:pt x="197" y="178"/>
                  </a:lnTo>
                  <a:lnTo>
                    <a:pt x="112" y="223"/>
                  </a:lnTo>
                  <a:lnTo>
                    <a:pt x="103" y="232"/>
                  </a:lnTo>
                  <a:lnTo>
                    <a:pt x="98" y="241"/>
                  </a:lnTo>
                  <a:lnTo>
                    <a:pt x="98" y="246"/>
                  </a:lnTo>
                  <a:lnTo>
                    <a:pt x="98" y="254"/>
                  </a:lnTo>
                  <a:lnTo>
                    <a:pt x="103" y="263"/>
                  </a:lnTo>
                  <a:lnTo>
                    <a:pt x="112" y="268"/>
                  </a:lnTo>
                  <a:lnTo>
                    <a:pt x="121" y="268"/>
                  </a:lnTo>
                  <a:lnTo>
                    <a:pt x="130" y="263"/>
                  </a:lnTo>
                  <a:lnTo>
                    <a:pt x="241" y="201"/>
                  </a:lnTo>
                  <a:lnTo>
                    <a:pt x="366" y="272"/>
                  </a:lnTo>
                  <a:lnTo>
                    <a:pt x="393" y="228"/>
                  </a:lnTo>
                  <a:lnTo>
                    <a:pt x="268" y="156"/>
                  </a:lnTo>
                  <a:lnTo>
                    <a:pt x="268" y="22"/>
                  </a:lnTo>
                  <a:lnTo>
                    <a:pt x="268" y="13"/>
                  </a:lnTo>
                  <a:lnTo>
                    <a:pt x="264" y="9"/>
                  </a:lnTo>
                  <a:lnTo>
                    <a:pt x="255" y="4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232" y="4"/>
                  </a:lnTo>
                  <a:lnTo>
                    <a:pt x="228" y="13"/>
                  </a:lnTo>
                  <a:lnTo>
                    <a:pt x="228" y="22"/>
                  </a:lnTo>
                  <a:lnTo>
                    <a:pt x="223" y="129"/>
                  </a:lnTo>
                  <a:lnTo>
                    <a:pt x="165" y="94"/>
                  </a:lnTo>
                  <a:lnTo>
                    <a:pt x="170" y="18"/>
                  </a:lnTo>
                  <a:lnTo>
                    <a:pt x="165" y="9"/>
                  </a:lnTo>
                  <a:lnTo>
                    <a:pt x="161" y="4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4" y="4"/>
                  </a:lnTo>
                  <a:lnTo>
                    <a:pt x="130" y="9"/>
                  </a:lnTo>
                  <a:lnTo>
                    <a:pt x="125" y="18"/>
                  </a:lnTo>
                  <a:lnTo>
                    <a:pt x="121" y="71"/>
                  </a:lnTo>
                  <a:close/>
                </a:path>
              </a:pathLst>
            </a:custGeom>
            <a:gradFill rotWithShape="1">
              <a:gsLst>
                <a:gs pos="0">
                  <a:srgbClr val="BEE9FF"/>
                </a:gs>
                <a:gs pos="100000">
                  <a:srgbClr val="66CC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6" name="未知"/>
            <p:cNvSpPr/>
            <p:nvPr/>
          </p:nvSpPr>
          <p:spPr bwMode="auto">
            <a:xfrm>
              <a:off x="0" y="412"/>
              <a:ext cx="393" cy="277"/>
            </a:xfrm>
            <a:custGeom>
              <a:avLst/>
              <a:gdLst>
                <a:gd name="T0" fmla="*/ 98 w 393"/>
                <a:gd name="T1" fmla="*/ 156 h 277"/>
                <a:gd name="T2" fmla="*/ 9 w 393"/>
                <a:gd name="T3" fmla="*/ 205 h 277"/>
                <a:gd name="T4" fmla="*/ 0 w 393"/>
                <a:gd name="T5" fmla="*/ 214 h 277"/>
                <a:gd name="T6" fmla="*/ 0 w 393"/>
                <a:gd name="T7" fmla="*/ 223 h 277"/>
                <a:gd name="T8" fmla="*/ 0 w 393"/>
                <a:gd name="T9" fmla="*/ 228 h 277"/>
                <a:gd name="T10" fmla="*/ 0 w 393"/>
                <a:gd name="T11" fmla="*/ 237 h 277"/>
                <a:gd name="T12" fmla="*/ 9 w 393"/>
                <a:gd name="T13" fmla="*/ 246 h 277"/>
                <a:gd name="T14" fmla="*/ 14 w 393"/>
                <a:gd name="T15" fmla="*/ 250 h 277"/>
                <a:gd name="T16" fmla="*/ 23 w 393"/>
                <a:gd name="T17" fmla="*/ 250 h 277"/>
                <a:gd name="T18" fmla="*/ 36 w 393"/>
                <a:gd name="T19" fmla="*/ 250 h 277"/>
                <a:gd name="T20" fmla="*/ 125 w 393"/>
                <a:gd name="T21" fmla="*/ 196 h 277"/>
                <a:gd name="T22" fmla="*/ 125 w 393"/>
                <a:gd name="T23" fmla="*/ 250 h 277"/>
                <a:gd name="T24" fmla="*/ 125 w 393"/>
                <a:gd name="T25" fmla="*/ 263 h 277"/>
                <a:gd name="T26" fmla="*/ 130 w 393"/>
                <a:gd name="T27" fmla="*/ 268 h 277"/>
                <a:gd name="T28" fmla="*/ 139 w 393"/>
                <a:gd name="T29" fmla="*/ 272 h 277"/>
                <a:gd name="T30" fmla="*/ 143 w 393"/>
                <a:gd name="T31" fmla="*/ 277 h 277"/>
                <a:gd name="T32" fmla="*/ 152 w 393"/>
                <a:gd name="T33" fmla="*/ 277 h 277"/>
                <a:gd name="T34" fmla="*/ 161 w 393"/>
                <a:gd name="T35" fmla="*/ 272 h 277"/>
                <a:gd name="T36" fmla="*/ 165 w 393"/>
                <a:gd name="T37" fmla="*/ 263 h 277"/>
                <a:gd name="T38" fmla="*/ 165 w 393"/>
                <a:gd name="T39" fmla="*/ 254 h 277"/>
                <a:gd name="T40" fmla="*/ 165 w 393"/>
                <a:gd name="T41" fmla="*/ 178 h 277"/>
                <a:gd name="T42" fmla="*/ 223 w 393"/>
                <a:gd name="T43" fmla="*/ 143 h 277"/>
                <a:gd name="T44" fmla="*/ 223 w 393"/>
                <a:gd name="T45" fmla="*/ 241 h 277"/>
                <a:gd name="T46" fmla="*/ 223 w 393"/>
                <a:gd name="T47" fmla="*/ 250 h 277"/>
                <a:gd name="T48" fmla="*/ 228 w 393"/>
                <a:gd name="T49" fmla="*/ 259 h 277"/>
                <a:gd name="T50" fmla="*/ 237 w 393"/>
                <a:gd name="T51" fmla="*/ 263 h 277"/>
                <a:gd name="T52" fmla="*/ 246 w 393"/>
                <a:gd name="T53" fmla="*/ 268 h 277"/>
                <a:gd name="T54" fmla="*/ 255 w 393"/>
                <a:gd name="T55" fmla="*/ 268 h 277"/>
                <a:gd name="T56" fmla="*/ 259 w 393"/>
                <a:gd name="T57" fmla="*/ 263 h 277"/>
                <a:gd name="T58" fmla="*/ 264 w 393"/>
                <a:gd name="T59" fmla="*/ 254 h 277"/>
                <a:gd name="T60" fmla="*/ 268 w 393"/>
                <a:gd name="T61" fmla="*/ 246 h 277"/>
                <a:gd name="T62" fmla="*/ 268 w 393"/>
                <a:gd name="T63" fmla="*/ 116 h 277"/>
                <a:gd name="T64" fmla="*/ 393 w 393"/>
                <a:gd name="T65" fmla="*/ 44 h 277"/>
                <a:gd name="T66" fmla="*/ 366 w 393"/>
                <a:gd name="T67" fmla="*/ 0 h 277"/>
                <a:gd name="T68" fmla="*/ 241 w 393"/>
                <a:gd name="T69" fmla="*/ 71 h 277"/>
                <a:gd name="T70" fmla="*/ 125 w 393"/>
                <a:gd name="T71" fmla="*/ 4 h 277"/>
                <a:gd name="T72" fmla="*/ 121 w 393"/>
                <a:gd name="T73" fmla="*/ 0 h 277"/>
                <a:gd name="T74" fmla="*/ 112 w 393"/>
                <a:gd name="T75" fmla="*/ 0 h 277"/>
                <a:gd name="T76" fmla="*/ 103 w 393"/>
                <a:gd name="T77" fmla="*/ 4 h 277"/>
                <a:gd name="T78" fmla="*/ 98 w 393"/>
                <a:gd name="T79" fmla="*/ 9 h 277"/>
                <a:gd name="T80" fmla="*/ 94 w 393"/>
                <a:gd name="T81" fmla="*/ 18 h 277"/>
                <a:gd name="T82" fmla="*/ 94 w 393"/>
                <a:gd name="T83" fmla="*/ 26 h 277"/>
                <a:gd name="T84" fmla="*/ 98 w 393"/>
                <a:gd name="T85" fmla="*/ 35 h 277"/>
                <a:gd name="T86" fmla="*/ 107 w 393"/>
                <a:gd name="T87" fmla="*/ 40 h 277"/>
                <a:gd name="T88" fmla="*/ 197 w 393"/>
                <a:gd name="T89" fmla="*/ 98 h 277"/>
                <a:gd name="T90" fmla="*/ 139 w 393"/>
                <a:gd name="T91" fmla="*/ 129 h 277"/>
                <a:gd name="T92" fmla="*/ 72 w 393"/>
                <a:gd name="T93" fmla="*/ 89 h 277"/>
                <a:gd name="T94" fmla="*/ 63 w 393"/>
                <a:gd name="T95" fmla="*/ 85 h 277"/>
                <a:gd name="T96" fmla="*/ 58 w 393"/>
                <a:gd name="T97" fmla="*/ 85 h 277"/>
                <a:gd name="T98" fmla="*/ 49 w 393"/>
                <a:gd name="T99" fmla="*/ 89 h 277"/>
                <a:gd name="T100" fmla="*/ 45 w 393"/>
                <a:gd name="T101" fmla="*/ 98 h 277"/>
                <a:gd name="T102" fmla="*/ 45 w 393"/>
                <a:gd name="T103" fmla="*/ 102 h 277"/>
                <a:gd name="T104" fmla="*/ 45 w 393"/>
                <a:gd name="T105" fmla="*/ 111 h 277"/>
                <a:gd name="T106" fmla="*/ 45 w 393"/>
                <a:gd name="T107" fmla="*/ 120 h 277"/>
                <a:gd name="T108" fmla="*/ 54 w 393"/>
                <a:gd name="T109" fmla="*/ 125 h 277"/>
                <a:gd name="T110" fmla="*/ 98 w 393"/>
                <a:gd name="T111" fmla="*/ 156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3" h="277">
                  <a:moveTo>
                    <a:pt x="98" y="156"/>
                  </a:moveTo>
                  <a:lnTo>
                    <a:pt x="9" y="205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8"/>
                  </a:lnTo>
                  <a:lnTo>
                    <a:pt x="0" y="237"/>
                  </a:lnTo>
                  <a:lnTo>
                    <a:pt x="9" y="246"/>
                  </a:lnTo>
                  <a:lnTo>
                    <a:pt x="14" y="250"/>
                  </a:lnTo>
                  <a:lnTo>
                    <a:pt x="23" y="250"/>
                  </a:lnTo>
                  <a:lnTo>
                    <a:pt x="36" y="250"/>
                  </a:lnTo>
                  <a:lnTo>
                    <a:pt x="125" y="196"/>
                  </a:lnTo>
                  <a:lnTo>
                    <a:pt x="125" y="250"/>
                  </a:lnTo>
                  <a:lnTo>
                    <a:pt x="125" y="263"/>
                  </a:lnTo>
                  <a:lnTo>
                    <a:pt x="130" y="268"/>
                  </a:lnTo>
                  <a:lnTo>
                    <a:pt x="139" y="272"/>
                  </a:lnTo>
                  <a:lnTo>
                    <a:pt x="143" y="277"/>
                  </a:lnTo>
                  <a:lnTo>
                    <a:pt x="152" y="277"/>
                  </a:lnTo>
                  <a:lnTo>
                    <a:pt x="161" y="272"/>
                  </a:lnTo>
                  <a:lnTo>
                    <a:pt x="165" y="263"/>
                  </a:lnTo>
                  <a:lnTo>
                    <a:pt x="165" y="254"/>
                  </a:lnTo>
                  <a:lnTo>
                    <a:pt x="165" y="178"/>
                  </a:lnTo>
                  <a:lnTo>
                    <a:pt x="223" y="143"/>
                  </a:lnTo>
                  <a:lnTo>
                    <a:pt x="223" y="241"/>
                  </a:lnTo>
                  <a:lnTo>
                    <a:pt x="223" y="250"/>
                  </a:lnTo>
                  <a:lnTo>
                    <a:pt x="228" y="259"/>
                  </a:lnTo>
                  <a:lnTo>
                    <a:pt x="237" y="263"/>
                  </a:lnTo>
                  <a:lnTo>
                    <a:pt x="246" y="268"/>
                  </a:lnTo>
                  <a:lnTo>
                    <a:pt x="255" y="268"/>
                  </a:lnTo>
                  <a:lnTo>
                    <a:pt x="259" y="263"/>
                  </a:lnTo>
                  <a:lnTo>
                    <a:pt x="264" y="254"/>
                  </a:lnTo>
                  <a:lnTo>
                    <a:pt x="268" y="246"/>
                  </a:lnTo>
                  <a:lnTo>
                    <a:pt x="268" y="116"/>
                  </a:lnTo>
                  <a:lnTo>
                    <a:pt x="393" y="44"/>
                  </a:lnTo>
                  <a:lnTo>
                    <a:pt x="366" y="0"/>
                  </a:lnTo>
                  <a:lnTo>
                    <a:pt x="241" y="71"/>
                  </a:lnTo>
                  <a:lnTo>
                    <a:pt x="125" y="4"/>
                  </a:lnTo>
                  <a:lnTo>
                    <a:pt x="121" y="0"/>
                  </a:lnTo>
                  <a:lnTo>
                    <a:pt x="112" y="0"/>
                  </a:lnTo>
                  <a:lnTo>
                    <a:pt x="103" y="4"/>
                  </a:lnTo>
                  <a:lnTo>
                    <a:pt x="98" y="9"/>
                  </a:lnTo>
                  <a:lnTo>
                    <a:pt x="94" y="18"/>
                  </a:lnTo>
                  <a:lnTo>
                    <a:pt x="94" y="26"/>
                  </a:lnTo>
                  <a:lnTo>
                    <a:pt x="98" y="35"/>
                  </a:lnTo>
                  <a:lnTo>
                    <a:pt x="107" y="40"/>
                  </a:lnTo>
                  <a:lnTo>
                    <a:pt x="197" y="98"/>
                  </a:lnTo>
                  <a:lnTo>
                    <a:pt x="139" y="129"/>
                  </a:lnTo>
                  <a:lnTo>
                    <a:pt x="72" y="89"/>
                  </a:lnTo>
                  <a:lnTo>
                    <a:pt x="63" y="85"/>
                  </a:lnTo>
                  <a:lnTo>
                    <a:pt x="58" y="85"/>
                  </a:lnTo>
                  <a:lnTo>
                    <a:pt x="49" y="89"/>
                  </a:lnTo>
                  <a:lnTo>
                    <a:pt x="45" y="98"/>
                  </a:lnTo>
                  <a:lnTo>
                    <a:pt x="45" y="102"/>
                  </a:lnTo>
                  <a:lnTo>
                    <a:pt x="45" y="111"/>
                  </a:lnTo>
                  <a:lnTo>
                    <a:pt x="45" y="120"/>
                  </a:lnTo>
                  <a:lnTo>
                    <a:pt x="54" y="125"/>
                  </a:lnTo>
                  <a:lnTo>
                    <a:pt x="98" y="156"/>
                  </a:lnTo>
                  <a:close/>
                </a:path>
              </a:pathLst>
            </a:custGeom>
            <a:gradFill rotWithShape="1">
              <a:gsLst>
                <a:gs pos="0">
                  <a:srgbClr val="BEE9FF"/>
                </a:gs>
                <a:gs pos="100000">
                  <a:srgbClr val="66CC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7" name="未知"/>
            <p:cNvSpPr/>
            <p:nvPr/>
          </p:nvSpPr>
          <p:spPr bwMode="auto">
            <a:xfrm>
              <a:off x="228" y="434"/>
              <a:ext cx="299" cy="438"/>
            </a:xfrm>
            <a:custGeom>
              <a:avLst/>
              <a:gdLst>
                <a:gd name="T0" fmla="*/ 125 w 299"/>
                <a:gd name="T1" fmla="*/ 313 h 438"/>
                <a:gd name="T2" fmla="*/ 125 w 299"/>
                <a:gd name="T3" fmla="*/ 411 h 438"/>
                <a:gd name="T4" fmla="*/ 129 w 299"/>
                <a:gd name="T5" fmla="*/ 425 h 438"/>
                <a:gd name="T6" fmla="*/ 134 w 299"/>
                <a:gd name="T7" fmla="*/ 429 h 438"/>
                <a:gd name="T8" fmla="*/ 143 w 299"/>
                <a:gd name="T9" fmla="*/ 434 h 438"/>
                <a:gd name="T10" fmla="*/ 147 w 299"/>
                <a:gd name="T11" fmla="*/ 438 h 438"/>
                <a:gd name="T12" fmla="*/ 156 w 299"/>
                <a:gd name="T13" fmla="*/ 434 h 438"/>
                <a:gd name="T14" fmla="*/ 165 w 299"/>
                <a:gd name="T15" fmla="*/ 429 h 438"/>
                <a:gd name="T16" fmla="*/ 174 w 299"/>
                <a:gd name="T17" fmla="*/ 425 h 438"/>
                <a:gd name="T18" fmla="*/ 174 w 299"/>
                <a:gd name="T19" fmla="*/ 411 h 438"/>
                <a:gd name="T20" fmla="*/ 174 w 299"/>
                <a:gd name="T21" fmla="*/ 308 h 438"/>
                <a:gd name="T22" fmla="*/ 223 w 299"/>
                <a:gd name="T23" fmla="*/ 335 h 438"/>
                <a:gd name="T24" fmla="*/ 232 w 299"/>
                <a:gd name="T25" fmla="*/ 340 h 438"/>
                <a:gd name="T26" fmla="*/ 241 w 299"/>
                <a:gd name="T27" fmla="*/ 340 h 438"/>
                <a:gd name="T28" fmla="*/ 250 w 299"/>
                <a:gd name="T29" fmla="*/ 335 h 438"/>
                <a:gd name="T30" fmla="*/ 254 w 299"/>
                <a:gd name="T31" fmla="*/ 331 h 438"/>
                <a:gd name="T32" fmla="*/ 254 w 299"/>
                <a:gd name="T33" fmla="*/ 322 h 438"/>
                <a:gd name="T34" fmla="*/ 254 w 299"/>
                <a:gd name="T35" fmla="*/ 317 h 438"/>
                <a:gd name="T36" fmla="*/ 254 w 299"/>
                <a:gd name="T37" fmla="*/ 308 h 438"/>
                <a:gd name="T38" fmla="*/ 245 w 299"/>
                <a:gd name="T39" fmla="*/ 300 h 438"/>
                <a:gd name="T40" fmla="*/ 178 w 299"/>
                <a:gd name="T41" fmla="*/ 264 h 438"/>
                <a:gd name="T42" fmla="*/ 178 w 299"/>
                <a:gd name="T43" fmla="*/ 192 h 438"/>
                <a:gd name="T44" fmla="*/ 263 w 299"/>
                <a:gd name="T45" fmla="*/ 246 h 438"/>
                <a:gd name="T46" fmla="*/ 272 w 299"/>
                <a:gd name="T47" fmla="*/ 250 h 438"/>
                <a:gd name="T48" fmla="*/ 281 w 299"/>
                <a:gd name="T49" fmla="*/ 250 h 438"/>
                <a:gd name="T50" fmla="*/ 290 w 299"/>
                <a:gd name="T51" fmla="*/ 246 h 438"/>
                <a:gd name="T52" fmla="*/ 294 w 299"/>
                <a:gd name="T53" fmla="*/ 241 h 438"/>
                <a:gd name="T54" fmla="*/ 299 w 299"/>
                <a:gd name="T55" fmla="*/ 232 h 438"/>
                <a:gd name="T56" fmla="*/ 299 w 299"/>
                <a:gd name="T57" fmla="*/ 224 h 438"/>
                <a:gd name="T58" fmla="*/ 294 w 299"/>
                <a:gd name="T59" fmla="*/ 215 h 438"/>
                <a:gd name="T60" fmla="*/ 285 w 299"/>
                <a:gd name="T61" fmla="*/ 210 h 438"/>
                <a:gd name="T62" fmla="*/ 178 w 299"/>
                <a:gd name="T63" fmla="*/ 143 h 438"/>
                <a:gd name="T64" fmla="*/ 178 w 299"/>
                <a:gd name="T65" fmla="*/ 0 h 438"/>
                <a:gd name="T66" fmla="*/ 125 w 299"/>
                <a:gd name="T67" fmla="*/ 0 h 438"/>
                <a:gd name="T68" fmla="*/ 125 w 299"/>
                <a:gd name="T69" fmla="*/ 143 h 438"/>
                <a:gd name="T70" fmla="*/ 9 w 299"/>
                <a:gd name="T71" fmla="*/ 210 h 438"/>
                <a:gd name="T72" fmla="*/ 4 w 299"/>
                <a:gd name="T73" fmla="*/ 215 h 438"/>
                <a:gd name="T74" fmla="*/ 0 w 299"/>
                <a:gd name="T75" fmla="*/ 224 h 438"/>
                <a:gd name="T76" fmla="*/ 0 w 299"/>
                <a:gd name="T77" fmla="*/ 232 h 438"/>
                <a:gd name="T78" fmla="*/ 0 w 299"/>
                <a:gd name="T79" fmla="*/ 237 h 438"/>
                <a:gd name="T80" fmla="*/ 4 w 299"/>
                <a:gd name="T81" fmla="*/ 246 h 438"/>
                <a:gd name="T82" fmla="*/ 13 w 299"/>
                <a:gd name="T83" fmla="*/ 250 h 438"/>
                <a:gd name="T84" fmla="*/ 22 w 299"/>
                <a:gd name="T85" fmla="*/ 250 h 438"/>
                <a:gd name="T86" fmla="*/ 31 w 299"/>
                <a:gd name="T87" fmla="*/ 246 h 438"/>
                <a:gd name="T88" fmla="*/ 125 w 299"/>
                <a:gd name="T89" fmla="*/ 197 h 438"/>
                <a:gd name="T90" fmla="*/ 125 w 299"/>
                <a:gd name="T91" fmla="*/ 264 h 438"/>
                <a:gd name="T92" fmla="*/ 53 w 299"/>
                <a:gd name="T93" fmla="*/ 300 h 438"/>
                <a:gd name="T94" fmla="*/ 49 w 299"/>
                <a:gd name="T95" fmla="*/ 304 h 438"/>
                <a:gd name="T96" fmla="*/ 44 w 299"/>
                <a:gd name="T97" fmla="*/ 313 h 438"/>
                <a:gd name="T98" fmla="*/ 44 w 299"/>
                <a:gd name="T99" fmla="*/ 322 h 438"/>
                <a:gd name="T100" fmla="*/ 49 w 299"/>
                <a:gd name="T101" fmla="*/ 326 h 438"/>
                <a:gd name="T102" fmla="*/ 53 w 299"/>
                <a:gd name="T103" fmla="*/ 331 h 438"/>
                <a:gd name="T104" fmla="*/ 62 w 299"/>
                <a:gd name="T105" fmla="*/ 335 h 438"/>
                <a:gd name="T106" fmla="*/ 67 w 299"/>
                <a:gd name="T107" fmla="*/ 335 h 438"/>
                <a:gd name="T108" fmla="*/ 76 w 299"/>
                <a:gd name="T109" fmla="*/ 335 h 438"/>
                <a:gd name="T110" fmla="*/ 125 w 299"/>
                <a:gd name="T111" fmla="*/ 313 h 4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9" h="438">
                  <a:moveTo>
                    <a:pt x="125" y="313"/>
                  </a:moveTo>
                  <a:lnTo>
                    <a:pt x="125" y="411"/>
                  </a:lnTo>
                  <a:lnTo>
                    <a:pt x="129" y="425"/>
                  </a:lnTo>
                  <a:lnTo>
                    <a:pt x="134" y="429"/>
                  </a:lnTo>
                  <a:lnTo>
                    <a:pt x="143" y="434"/>
                  </a:lnTo>
                  <a:lnTo>
                    <a:pt x="147" y="438"/>
                  </a:lnTo>
                  <a:lnTo>
                    <a:pt x="156" y="434"/>
                  </a:lnTo>
                  <a:lnTo>
                    <a:pt x="165" y="429"/>
                  </a:lnTo>
                  <a:lnTo>
                    <a:pt x="174" y="425"/>
                  </a:lnTo>
                  <a:lnTo>
                    <a:pt x="174" y="411"/>
                  </a:lnTo>
                  <a:lnTo>
                    <a:pt x="174" y="308"/>
                  </a:lnTo>
                  <a:lnTo>
                    <a:pt x="223" y="335"/>
                  </a:lnTo>
                  <a:lnTo>
                    <a:pt x="232" y="340"/>
                  </a:lnTo>
                  <a:lnTo>
                    <a:pt x="241" y="340"/>
                  </a:lnTo>
                  <a:lnTo>
                    <a:pt x="250" y="335"/>
                  </a:lnTo>
                  <a:lnTo>
                    <a:pt x="254" y="331"/>
                  </a:lnTo>
                  <a:lnTo>
                    <a:pt x="254" y="322"/>
                  </a:lnTo>
                  <a:lnTo>
                    <a:pt x="254" y="317"/>
                  </a:lnTo>
                  <a:lnTo>
                    <a:pt x="254" y="308"/>
                  </a:lnTo>
                  <a:lnTo>
                    <a:pt x="245" y="300"/>
                  </a:lnTo>
                  <a:lnTo>
                    <a:pt x="178" y="264"/>
                  </a:lnTo>
                  <a:lnTo>
                    <a:pt x="178" y="192"/>
                  </a:lnTo>
                  <a:lnTo>
                    <a:pt x="263" y="246"/>
                  </a:lnTo>
                  <a:lnTo>
                    <a:pt x="272" y="250"/>
                  </a:lnTo>
                  <a:lnTo>
                    <a:pt x="281" y="250"/>
                  </a:lnTo>
                  <a:lnTo>
                    <a:pt x="290" y="246"/>
                  </a:lnTo>
                  <a:lnTo>
                    <a:pt x="294" y="241"/>
                  </a:lnTo>
                  <a:lnTo>
                    <a:pt x="299" y="232"/>
                  </a:lnTo>
                  <a:lnTo>
                    <a:pt x="299" y="224"/>
                  </a:lnTo>
                  <a:lnTo>
                    <a:pt x="294" y="215"/>
                  </a:lnTo>
                  <a:lnTo>
                    <a:pt x="285" y="210"/>
                  </a:lnTo>
                  <a:lnTo>
                    <a:pt x="178" y="143"/>
                  </a:lnTo>
                  <a:lnTo>
                    <a:pt x="178" y="0"/>
                  </a:lnTo>
                  <a:lnTo>
                    <a:pt x="125" y="0"/>
                  </a:lnTo>
                  <a:lnTo>
                    <a:pt x="125" y="143"/>
                  </a:lnTo>
                  <a:lnTo>
                    <a:pt x="9" y="210"/>
                  </a:lnTo>
                  <a:lnTo>
                    <a:pt x="4" y="215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4" y="246"/>
                  </a:lnTo>
                  <a:lnTo>
                    <a:pt x="13" y="250"/>
                  </a:lnTo>
                  <a:lnTo>
                    <a:pt x="22" y="250"/>
                  </a:lnTo>
                  <a:lnTo>
                    <a:pt x="31" y="246"/>
                  </a:lnTo>
                  <a:lnTo>
                    <a:pt x="125" y="197"/>
                  </a:lnTo>
                  <a:lnTo>
                    <a:pt x="125" y="264"/>
                  </a:lnTo>
                  <a:lnTo>
                    <a:pt x="53" y="300"/>
                  </a:lnTo>
                  <a:lnTo>
                    <a:pt x="49" y="304"/>
                  </a:lnTo>
                  <a:lnTo>
                    <a:pt x="44" y="313"/>
                  </a:lnTo>
                  <a:lnTo>
                    <a:pt x="44" y="322"/>
                  </a:lnTo>
                  <a:lnTo>
                    <a:pt x="49" y="326"/>
                  </a:lnTo>
                  <a:lnTo>
                    <a:pt x="53" y="331"/>
                  </a:lnTo>
                  <a:lnTo>
                    <a:pt x="62" y="335"/>
                  </a:lnTo>
                  <a:lnTo>
                    <a:pt x="67" y="335"/>
                  </a:lnTo>
                  <a:lnTo>
                    <a:pt x="76" y="335"/>
                  </a:lnTo>
                  <a:lnTo>
                    <a:pt x="125" y="313"/>
                  </a:lnTo>
                  <a:close/>
                </a:path>
              </a:pathLst>
            </a:custGeom>
            <a:gradFill rotWithShape="1">
              <a:gsLst>
                <a:gs pos="0">
                  <a:srgbClr val="BEE9FF"/>
                </a:gs>
                <a:gs pos="100000">
                  <a:srgbClr val="66CC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8" name="未知"/>
            <p:cNvSpPr/>
            <p:nvPr/>
          </p:nvSpPr>
          <p:spPr bwMode="auto">
            <a:xfrm>
              <a:off x="366" y="412"/>
              <a:ext cx="393" cy="272"/>
            </a:xfrm>
            <a:custGeom>
              <a:avLst/>
              <a:gdLst>
                <a:gd name="T0" fmla="*/ 272 w 393"/>
                <a:gd name="T1" fmla="*/ 201 h 272"/>
                <a:gd name="T2" fmla="*/ 357 w 393"/>
                <a:gd name="T3" fmla="*/ 250 h 272"/>
                <a:gd name="T4" fmla="*/ 366 w 393"/>
                <a:gd name="T5" fmla="*/ 254 h 272"/>
                <a:gd name="T6" fmla="*/ 375 w 393"/>
                <a:gd name="T7" fmla="*/ 254 h 272"/>
                <a:gd name="T8" fmla="*/ 384 w 393"/>
                <a:gd name="T9" fmla="*/ 250 h 272"/>
                <a:gd name="T10" fmla="*/ 388 w 393"/>
                <a:gd name="T11" fmla="*/ 241 h 272"/>
                <a:gd name="T12" fmla="*/ 393 w 393"/>
                <a:gd name="T13" fmla="*/ 232 h 272"/>
                <a:gd name="T14" fmla="*/ 393 w 393"/>
                <a:gd name="T15" fmla="*/ 223 h 272"/>
                <a:gd name="T16" fmla="*/ 388 w 393"/>
                <a:gd name="T17" fmla="*/ 214 h 272"/>
                <a:gd name="T18" fmla="*/ 384 w 393"/>
                <a:gd name="T19" fmla="*/ 210 h 272"/>
                <a:gd name="T20" fmla="*/ 295 w 393"/>
                <a:gd name="T21" fmla="*/ 156 h 272"/>
                <a:gd name="T22" fmla="*/ 339 w 393"/>
                <a:gd name="T23" fmla="*/ 129 h 272"/>
                <a:gd name="T24" fmla="*/ 348 w 393"/>
                <a:gd name="T25" fmla="*/ 125 h 272"/>
                <a:gd name="T26" fmla="*/ 353 w 393"/>
                <a:gd name="T27" fmla="*/ 116 h 272"/>
                <a:gd name="T28" fmla="*/ 353 w 393"/>
                <a:gd name="T29" fmla="*/ 107 h 272"/>
                <a:gd name="T30" fmla="*/ 353 w 393"/>
                <a:gd name="T31" fmla="*/ 98 h 272"/>
                <a:gd name="T32" fmla="*/ 344 w 393"/>
                <a:gd name="T33" fmla="*/ 94 h 272"/>
                <a:gd name="T34" fmla="*/ 339 w 393"/>
                <a:gd name="T35" fmla="*/ 89 h 272"/>
                <a:gd name="T36" fmla="*/ 330 w 393"/>
                <a:gd name="T37" fmla="*/ 89 h 272"/>
                <a:gd name="T38" fmla="*/ 321 w 393"/>
                <a:gd name="T39" fmla="*/ 89 h 272"/>
                <a:gd name="T40" fmla="*/ 254 w 393"/>
                <a:gd name="T41" fmla="*/ 129 h 272"/>
                <a:gd name="T42" fmla="*/ 196 w 393"/>
                <a:gd name="T43" fmla="*/ 94 h 272"/>
                <a:gd name="T44" fmla="*/ 281 w 393"/>
                <a:gd name="T45" fmla="*/ 49 h 272"/>
                <a:gd name="T46" fmla="*/ 290 w 393"/>
                <a:gd name="T47" fmla="*/ 40 h 272"/>
                <a:gd name="T48" fmla="*/ 295 w 393"/>
                <a:gd name="T49" fmla="*/ 31 h 272"/>
                <a:gd name="T50" fmla="*/ 295 w 393"/>
                <a:gd name="T51" fmla="*/ 26 h 272"/>
                <a:gd name="T52" fmla="*/ 295 w 393"/>
                <a:gd name="T53" fmla="*/ 18 h 272"/>
                <a:gd name="T54" fmla="*/ 290 w 393"/>
                <a:gd name="T55" fmla="*/ 9 h 272"/>
                <a:gd name="T56" fmla="*/ 281 w 393"/>
                <a:gd name="T57" fmla="*/ 4 h 272"/>
                <a:gd name="T58" fmla="*/ 272 w 393"/>
                <a:gd name="T59" fmla="*/ 4 h 272"/>
                <a:gd name="T60" fmla="*/ 263 w 393"/>
                <a:gd name="T61" fmla="*/ 9 h 272"/>
                <a:gd name="T62" fmla="*/ 152 w 393"/>
                <a:gd name="T63" fmla="*/ 71 h 272"/>
                <a:gd name="T64" fmla="*/ 27 w 393"/>
                <a:gd name="T65" fmla="*/ 0 h 272"/>
                <a:gd name="T66" fmla="*/ 0 w 393"/>
                <a:gd name="T67" fmla="*/ 44 h 272"/>
                <a:gd name="T68" fmla="*/ 125 w 393"/>
                <a:gd name="T69" fmla="*/ 116 h 272"/>
                <a:gd name="T70" fmla="*/ 125 w 393"/>
                <a:gd name="T71" fmla="*/ 250 h 272"/>
                <a:gd name="T72" fmla="*/ 125 w 393"/>
                <a:gd name="T73" fmla="*/ 259 h 272"/>
                <a:gd name="T74" fmla="*/ 129 w 393"/>
                <a:gd name="T75" fmla="*/ 263 h 272"/>
                <a:gd name="T76" fmla="*/ 138 w 393"/>
                <a:gd name="T77" fmla="*/ 268 h 272"/>
                <a:gd name="T78" fmla="*/ 143 w 393"/>
                <a:gd name="T79" fmla="*/ 272 h 272"/>
                <a:gd name="T80" fmla="*/ 152 w 393"/>
                <a:gd name="T81" fmla="*/ 272 h 272"/>
                <a:gd name="T82" fmla="*/ 161 w 393"/>
                <a:gd name="T83" fmla="*/ 268 h 272"/>
                <a:gd name="T84" fmla="*/ 165 w 393"/>
                <a:gd name="T85" fmla="*/ 259 h 272"/>
                <a:gd name="T86" fmla="*/ 165 w 393"/>
                <a:gd name="T87" fmla="*/ 250 h 272"/>
                <a:gd name="T88" fmla="*/ 170 w 393"/>
                <a:gd name="T89" fmla="*/ 143 h 272"/>
                <a:gd name="T90" fmla="*/ 228 w 393"/>
                <a:gd name="T91" fmla="*/ 178 h 272"/>
                <a:gd name="T92" fmla="*/ 223 w 393"/>
                <a:gd name="T93" fmla="*/ 254 h 272"/>
                <a:gd name="T94" fmla="*/ 228 w 393"/>
                <a:gd name="T95" fmla="*/ 263 h 272"/>
                <a:gd name="T96" fmla="*/ 232 w 393"/>
                <a:gd name="T97" fmla="*/ 268 h 272"/>
                <a:gd name="T98" fmla="*/ 237 w 393"/>
                <a:gd name="T99" fmla="*/ 272 h 272"/>
                <a:gd name="T100" fmla="*/ 245 w 393"/>
                <a:gd name="T101" fmla="*/ 272 h 272"/>
                <a:gd name="T102" fmla="*/ 254 w 393"/>
                <a:gd name="T103" fmla="*/ 272 h 272"/>
                <a:gd name="T104" fmla="*/ 259 w 393"/>
                <a:gd name="T105" fmla="*/ 268 h 272"/>
                <a:gd name="T106" fmla="*/ 263 w 393"/>
                <a:gd name="T107" fmla="*/ 263 h 272"/>
                <a:gd name="T108" fmla="*/ 268 w 393"/>
                <a:gd name="T109" fmla="*/ 254 h 272"/>
                <a:gd name="T110" fmla="*/ 272 w 393"/>
                <a:gd name="T111" fmla="*/ 201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3" h="272">
                  <a:moveTo>
                    <a:pt x="272" y="201"/>
                  </a:moveTo>
                  <a:lnTo>
                    <a:pt x="357" y="250"/>
                  </a:lnTo>
                  <a:lnTo>
                    <a:pt x="366" y="254"/>
                  </a:lnTo>
                  <a:lnTo>
                    <a:pt x="375" y="254"/>
                  </a:lnTo>
                  <a:lnTo>
                    <a:pt x="384" y="250"/>
                  </a:lnTo>
                  <a:lnTo>
                    <a:pt x="388" y="241"/>
                  </a:lnTo>
                  <a:lnTo>
                    <a:pt x="393" y="232"/>
                  </a:lnTo>
                  <a:lnTo>
                    <a:pt x="393" y="223"/>
                  </a:lnTo>
                  <a:lnTo>
                    <a:pt x="388" y="214"/>
                  </a:lnTo>
                  <a:lnTo>
                    <a:pt x="384" y="210"/>
                  </a:lnTo>
                  <a:lnTo>
                    <a:pt x="295" y="156"/>
                  </a:lnTo>
                  <a:lnTo>
                    <a:pt x="339" y="129"/>
                  </a:lnTo>
                  <a:lnTo>
                    <a:pt x="348" y="125"/>
                  </a:lnTo>
                  <a:lnTo>
                    <a:pt x="353" y="116"/>
                  </a:lnTo>
                  <a:lnTo>
                    <a:pt x="353" y="107"/>
                  </a:lnTo>
                  <a:lnTo>
                    <a:pt x="353" y="98"/>
                  </a:lnTo>
                  <a:lnTo>
                    <a:pt x="344" y="94"/>
                  </a:lnTo>
                  <a:lnTo>
                    <a:pt x="339" y="89"/>
                  </a:lnTo>
                  <a:lnTo>
                    <a:pt x="330" y="89"/>
                  </a:lnTo>
                  <a:lnTo>
                    <a:pt x="321" y="89"/>
                  </a:lnTo>
                  <a:lnTo>
                    <a:pt x="254" y="129"/>
                  </a:lnTo>
                  <a:lnTo>
                    <a:pt x="196" y="94"/>
                  </a:lnTo>
                  <a:lnTo>
                    <a:pt x="281" y="49"/>
                  </a:lnTo>
                  <a:lnTo>
                    <a:pt x="290" y="40"/>
                  </a:lnTo>
                  <a:lnTo>
                    <a:pt x="295" y="31"/>
                  </a:lnTo>
                  <a:lnTo>
                    <a:pt x="295" y="26"/>
                  </a:lnTo>
                  <a:lnTo>
                    <a:pt x="295" y="18"/>
                  </a:lnTo>
                  <a:lnTo>
                    <a:pt x="290" y="9"/>
                  </a:lnTo>
                  <a:lnTo>
                    <a:pt x="281" y="4"/>
                  </a:lnTo>
                  <a:lnTo>
                    <a:pt x="272" y="4"/>
                  </a:lnTo>
                  <a:lnTo>
                    <a:pt x="263" y="9"/>
                  </a:lnTo>
                  <a:lnTo>
                    <a:pt x="152" y="71"/>
                  </a:lnTo>
                  <a:lnTo>
                    <a:pt x="27" y="0"/>
                  </a:lnTo>
                  <a:lnTo>
                    <a:pt x="0" y="44"/>
                  </a:lnTo>
                  <a:lnTo>
                    <a:pt x="125" y="116"/>
                  </a:lnTo>
                  <a:lnTo>
                    <a:pt x="125" y="250"/>
                  </a:lnTo>
                  <a:lnTo>
                    <a:pt x="125" y="259"/>
                  </a:lnTo>
                  <a:lnTo>
                    <a:pt x="129" y="263"/>
                  </a:lnTo>
                  <a:lnTo>
                    <a:pt x="138" y="268"/>
                  </a:lnTo>
                  <a:lnTo>
                    <a:pt x="143" y="272"/>
                  </a:lnTo>
                  <a:lnTo>
                    <a:pt x="152" y="272"/>
                  </a:lnTo>
                  <a:lnTo>
                    <a:pt x="161" y="268"/>
                  </a:lnTo>
                  <a:lnTo>
                    <a:pt x="165" y="259"/>
                  </a:lnTo>
                  <a:lnTo>
                    <a:pt x="165" y="250"/>
                  </a:lnTo>
                  <a:lnTo>
                    <a:pt x="170" y="143"/>
                  </a:lnTo>
                  <a:lnTo>
                    <a:pt x="228" y="178"/>
                  </a:lnTo>
                  <a:lnTo>
                    <a:pt x="223" y="254"/>
                  </a:lnTo>
                  <a:lnTo>
                    <a:pt x="228" y="263"/>
                  </a:lnTo>
                  <a:lnTo>
                    <a:pt x="232" y="268"/>
                  </a:lnTo>
                  <a:lnTo>
                    <a:pt x="237" y="272"/>
                  </a:lnTo>
                  <a:lnTo>
                    <a:pt x="245" y="272"/>
                  </a:lnTo>
                  <a:lnTo>
                    <a:pt x="254" y="272"/>
                  </a:lnTo>
                  <a:lnTo>
                    <a:pt x="259" y="268"/>
                  </a:lnTo>
                  <a:lnTo>
                    <a:pt x="263" y="263"/>
                  </a:lnTo>
                  <a:lnTo>
                    <a:pt x="268" y="254"/>
                  </a:lnTo>
                  <a:lnTo>
                    <a:pt x="272" y="201"/>
                  </a:lnTo>
                  <a:close/>
                </a:path>
              </a:pathLst>
            </a:custGeom>
            <a:gradFill rotWithShape="1">
              <a:gsLst>
                <a:gs pos="0">
                  <a:srgbClr val="BEE9FF"/>
                </a:gs>
                <a:gs pos="100000">
                  <a:srgbClr val="66CC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9" name="未知"/>
            <p:cNvSpPr/>
            <p:nvPr/>
          </p:nvSpPr>
          <p:spPr bwMode="auto">
            <a:xfrm>
              <a:off x="366" y="179"/>
              <a:ext cx="393" cy="277"/>
            </a:xfrm>
            <a:custGeom>
              <a:avLst/>
              <a:gdLst>
                <a:gd name="T0" fmla="*/ 295 w 393"/>
                <a:gd name="T1" fmla="*/ 121 h 277"/>
                <a:gd name="T2" fmla="*/ 384 w 393"/>
                <a:gd name="T3" fmla="*/ 72 h 277"/>
                <a:gd name="T4" fmla="*/ 393 w 393"/>
                <a:gd name="T5" fmla="*/ 63 h 277"/>
                <a:gd name="T6" fmla="*/ 393 w 393"/>
                <a:gd name="T7" fmla="*/ 54 h 277"/>
                <a:gd name="T8" fmla="*/ 393 w 393"/>
                <a:gd name="T9" fmla="*/ 49 h 277"/>
                <a:gd name="T10" fmla="*/ 393 w 393"/>
                <a:gd name="T11" fmla="*/ 40 h 277"/>
                <a:gd name="T12" fmla="*/ 384 w 393"/>
                <a:gd name="T13" fmla="*/ 31 h 277"/>
                <a:gd name="T14" fmla="*/ 379 w 393"/>
                <a:gd name="T15" fmla="*/ 27 h 277"/>
                <a:gd name="T16" fmla="*/ 370 w 393"/>
                <a:gd name="T17" fmla="*/ 27 h 277"/>
                <a:gd name="T18" fmla="*/ 357 w 393"/>
                <a:gd name="T19" fmla="*/ 27 h 277"/>
                <a:gd name="T20" fmla="*/ 268 w 393"/>
                <a:gd name="T21" fmla="*/ 81 h 277"/>
                <a:gd name="T22" fmla="*/ 268 w 393"/>
                <a:gd name="T23" fmla="*/ 27 h 277"/>
                <a:gd name="T24" fmla="*/ 268 w 393"/>
                <a:gd name="T25" fmla="*/ 14 h 277"/>
                <a:gd name="T26" fmla="*/ 263 w 393"/>
                <a:gd name="T27" fmla="*/ 9 h 277"/>
                <a:gd name="T28" fmla="*/ 254 w 393"/>
                <a:gd name="T29" fmla="*/ 5 h 277"/>
                <a:gd name="T30" fmla="*/ 250 w 393"/>
                <a:gd name="T31" fmla="*/ 0 h 277"/>
                <a:gd name="T32" fmla="*/ 241 w 393"/>
                <a:gd name="T33" fmla="*/ 5 h 277"/>
                <a:gd name="T34" fmla="*/ 232 w 393"/>
                <a:gd name="T35" fmla="*/ 5 h 277"/>
                <a:gd name="T36" fmla="*/ 228 w 393"/>
                <a:gd name="T37" fmla="*/ 14 h 277"/>
                <a:gd name="T38" fmla="*/ 228 w 393"/>
                <a:gd name="T39" fmla="*/ 23 h 277"/>
                <a:gd name="T40" fmla="*/ 228 w 393"/>
                <a:gd name="T41" fmla="*/ 99 h 277"/>
                <a:gd name="T42" fmla="*/ 170 w 393"/>
                <a:gd name="T43" fmla="*/ 134 h 277"/>
                <a:gd name="T44" fmla="*/ 170 w 393"/>
                <a:gd name="T45" fmla="*/ 36 h 277"/>
                <a:gd name="T46" fmla="*/ 170 w 393"/>
                <a:gd name="T47" fmla="*/ 27 h 277"/>
                <a:gd name="T48" fmla="*/ 165 w 393"/>
                <a:gd name="T49" fmla="*/ 18 h 277"/>
                <a:gd name="T50" fmla="*/ 156 w 393"/>
                <a:gd name="T51" fmla="*/ 14 h 277"/>
                <a:gd name="T52" fmla="*/ 147 w 393"/>
                <a:gd name="T53" fmla="*/ 9 h 277"/>
                <a:gd name="T54" fmla="*/ 138 w 393"/>
                <a:gd name="T55" fmla="*/ 9 h 277"/>
                <a:gd name="T56" fmla="*/ 134 w 393"/>
                <a:gd name="T57" fmla="*/ 14 h 277"/>
                <a:gd name="T58" fmla="*/ 129 w 393"/>
                <a:gd name="T59" fmla="*/ 23 h 277"/>
                <a:gd name="T60" fmla="*/ 125 w 393"/>
                <a:gd name="T61" fmla="*/ 31 h 277"/>
                <a:gd name="T62" fmla="*/ 125 w 393"/>
                <a:gd name="T63" fmla="*/ 161 h 277"/>
                <a:gd name="T64" fmla="*/ 0 w 393"/>
                <a:gd name="T65" fmla="*/ 233 h 277"/>
                <a:gd name="T66" fmla="*/ 27 w 393"/>
                <a:gd name="T67" fmla="*/ 277 h 277"/>
                <a:gd name="T68" fmla="*/ 152 w 393"/>
                <a:gd name="T69" fmla="*/ 206 h 277"/>
                <a:gd name="T70" fmla="*/ 268 w 393"/>
                <a:gd name="T71" fmla="*/ 273 h 277"/>
                <a:gd name="T72" fmla="*/ 272 w 393"/>
                <a:gd name="T73" fmla="*/ 277 h 277"/>
                <a:gd name="T74" fmla="*/ 281 w 393"/>
                <a:gd name="T75" fmla="*/ 277 h 277"/>
                <a:gd name="T76" fmla="*/ 290 w 393"/>
                <a:gd name="T77" fmla="*/ 273 h 277"/>
                <a:gd name="T78" fmla="*/ 295 w 393"/>
                <a:gd name="T79" fmla="*/ 268 h 277"/>
                <a:gd name="T80" fmla="*/ 299 w 393"/>
                <a:gd name="T81" fmla="*/ 259 h 277"/>
                <a:gd name="T82" fmla="*/ 299 w 393"/>
                <a:gd name="T83" fmla="*/ 251 h 277"/>
                <a:gd name="T84" fmla="*/ 295 w 393"/>
                <a:gd name="T85" fmla="*/ 242 h 277"/>
                <a:gd name="T86" fmla="*/ 286 w 393"/>
                <a:gd name="T87" fmla="*/ 237 h 277"/>
                <a:gd name="T88" fmla="*/ 196 w 393"/>
                <a:gd name="T89" fmla="*/ 179 h 277"/>
                <a:gd name="T90" fmla="*/ 254 w 393"/>
                <a:gd name="T91" fmla="*/ 148 h 277"/>
                <a:gd name="T92" fmla="*/ 321 w 393"/>
                <a:gd name="T93" fmla="*/ 188 h 277"/>
                <a:gd name="T94" fmla="*/ 330 w 393"/>
                <a:gd name="T95" fmla="*/ 192 h 277"/>
                <a:gd name="T96" fmla="*/ 335 w 393"/>
                <a:gd name="T97" fmla="*/ 192 h 277"/>
                <a:gd name="T98" fmla="*/ 344 w 393"/>
                <a:gd name="T99" fmla="*/ 188 h 277"/>
                <a:gd name="T100" fmla="*/ 348 w 393"/>
                <a:gd name="T101" fmla="*/ 179 h 277"/>
                <a:gd name="T102" fmla="*/ 348 w 393"/>
                <a:gd name="T103" fmla="*/ 175 h 277"/>
                <a:gd name="T104" fmla="*/ 348 w 393"/>
                <a:gd name="T105" fmla="*/ 166 h 277"/>
                <a:gd name="T106" fmla="*/ 348 w 393"/>
                <a:gd name="T107" fmla="*/ 157 h 277"/>
                <a:gd name="T108" fmla="*/ 339 w 393"/>
                <a:gd name="T109" fmla="*/ 152 h 277"/>
                <a:gd name="T110" fmla="*/ 295 w 393"/>
                <a:gd name="T111" fmla="*/ 121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3" h="277">
                  <a:moveTo>
                    <a:pt x="295" y="121"/>
                  </a:moveTo>
                  <a:lnTo>
                    <a:pt x="384" y="72"/>
                  </a:lnTo>
                  <a:lnTo>
                    <a:pt x="393" y="63"/>
                  </a:lnTo>
                  <a:lnTo>
                    <a:pt x="393" y="54"/>
                  </a:lnTo>
                  <a:lnTo>
                    <a:pt x="393" y="49"/>
                  </a:lnTo>
                  <a:lnTo>
                    <a:pt x="393" y="40"/>
                  </a:lnTo>
                  <a:lnTo>
                    <a:pt x="384" y="31"/>
                  </a:lnTo>
                  <a:lnTo>
                    <a:pt x="379" y="27"/>
                  </a:lnTo>
                  <a:lnTo>
                    <a:pt x="370" y="27"/>
                  </a:lnTo>
                  <a:lnTo>
                    <a:pt x="357" y="27"/>
                  </a:lnTo>
                  <a:lnTo>
                    <a:pt x="268" y="81"/>
                  </a:lnTo>
                  <a:lnTo>
                    <a:pt x="268" y="27"/>
                  </a:lnTo>
                  <a:lnTo>
                    <a:pt x="268" y="14"/>
                  </a:lnTo>
                  <a:lnTo>
                    <a:pt x="263" y="9"/>
                  </a:lnTo>
                  <a:lnTo>
                    <a:pt x="254" y="5"/>
                  </a:lnTo>
                  <a:lnTo>
                    <a:pt x="250" y="0"/>
                  </a:lnTo>
                  <a:lnTo>
                    <a:pt x="241" y="5"/>
                  </a:lnTo>
                  <a:lnTo>
                    <a:pt x="232" y="5"/>
                  </a:lnTo>
                  <a:lnTo>
                    <a:pt x="228" y="14"/>
                  </a:lnTo>
                  <a:lnTo>
                    <a:pt x="228" y="23"/>
                  </a:lnTo>
                  <a:lnTo>
                    <a:pt x="228" y="99"/>
                  </a:lnTo>
                  <a:lnTo>
                    <a:pt x="170" y="134"/>
                  </a:lnTo>
                  <a:lnTo>
                    <a:pt x="170" y="36"/>
                  </a:lnTo>
                  <a:lnTo>
                    <a:pt x="170" y="27"/>
                  </a:lnTo>
                  <a:lnTo>
                    <a:pt x="165" y="18"/>
                  </a:lnTo>
                  <a:lnTo>
                    <a:pt x="156" y="14"/>
                  </a:lnTo>
                  <a:lnTo>
                    <a:pt x="147" y="9"/>
                  </a:lnTo>
                  <a:lnTo>
                    <a:pt x="138" y="9"/>
                  </a:lnTo>
                  <a:lnTo>
                    <a:pt x="134" y="14"/>
                  </a:lnTo>
                  <a:lnTo>
                    <a:pt x="129" y="23"/>
                  </a:lnTo>
                  <a:lnTo>
                    <a:pt x="125" y="31"/>
                  </a:lnTo>
                  <a:lnTo>
                    <a:pt x="125" y="161"/>
                  </a:lnTo>
                  <a:lnTo>
                    <a:pt x="0" y="233"/>
                  </a:lnTo>
                  <a:lnTo>
                    <a:pt x="27" y="277"/>
                  </a:lnTo>
                  <a:lnTo>
                    <a:pt x="152" y="206"/>
                  </a:lnTo>
                  <a:lnTo>
                    <a:pt x="268" y="273"/>
                  </a:lnTo>
                  <a:lnTo>
                    <a:pt x="272" y="277"/>
                  </a:lnTo>
                  <a:lnTo>
                    <a:pt x="281" y="277"/>
                  </a:lnTo>
                  <a:lnTo>
                    <a:pt x="290" y="273"/>
                  </a:lnTo>
                  <a:lnTo>
                    <a:pt x="295" y="268"/>
                  </a:lnTo>
                  <a:lnTo>
                    <a:pt x="299" y="259"/>
                  </a:lnTo>
                  <a:lnTo>
                    <a:pt x="299" y="251"/>
                  </a:lnTo>
                  <a:lnTo>
                    <a:pt x="295" y="242"/>
                  </a:lnTo>
                  <a:lnTo>
                    <a:pt x="286" y="237"/>
                  </a:lnTo>
                  <a:lnTo>
                    <a:pt x="196" y="179"/>
                  </a:lnTo>
                  <a:lnTo>
                    <a:pt x="254" y="148"/>
                  </a:lnTo>
                  <a:lnTo>
                    <a:pt x="321" y="188"/>
                  </a:lnTo>
                  <a:lnTo>
                    <a:pt x="330" y="192"/>
                  </a:lnTo>
                  <a:lnTo>
                    <a:pt x="335" y="192"/>
                  </a:lnTo>
                  <a:lnTo>
                    <a:pt x="344" y="188"/>
                  </a:lnTo>
                  <a:lnTo>
                    <a:pt x="348" y="179"/>
                  </a:lnTo>
                  <a:lnTo>
                    <a:pt x="348" y="175"/>
                  </a:lnTo>
                  <a:lnTo>
                    <a:pt x="348" y="166"/>
                  </a:lnTo>
                  <a:lnTo>
                    <a:pt x="348" y="157"/>
                  </a:lnTo>
                  <a:lnTo>
                    <a:pt x="339" y="152"/>
                  </a:lnTo>
                  <a:lnTo>
                    <a:pt x="295" y="121"/>
                  </a:lnTo>
                  <a:close/>
                </a:path>
              </a:pathLst>
            </a:custGeom>
            <a:gradFill rotWithShape="1">
              <a:gsLst>
                <a:gs pos="0">
                  <a:srgbClr val="BEE9FF"/>
                </a:gs>
                <a:gs pos="100000">
                  <a:srgbClr val="66CC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0" name="未知"/>
            <p:cNvSpPr/>
            <p:nvPr/>
          </p:nvSpPr>
          <p:spPr bwMode="auto">
            <a:xfrm>
              <a:off x="250" y="322"/>
              <a:ext cx="263" cy="228"/>
            </a:xfrm>
            <a:custGeom>
              <a:avLst/>
              <a:gdLst>
                <a:gd name="T0" fmla="*/ 0 w 263"/>
                <a:gd name="T1" fmla="*/ 116 h 228"/>
                <a:gd name="T2" fmla="*/ 49 w 263"/>
                <a:gd name="T3" fmla="*/ 67 h 228"/>
                <a:gd name="T4" fmla="*/ 67 w 263"/>
                <a:gd name="T5" fmla="*/ 0 h 228"/>
                <a:gd name="T6" fmla="*/ 134 w 263"/>
                <a:gd name="T7" fmla="*/ 23 h 228"/>
                <a:gd name="T8" fmla="*/ 201 w 263"/>
                <a:gd name="T9" fmla="*/ 0 h 228"/>
                <a:gd name="T10" fmla="*/ 214 w 263"/>
                <a:gd name="T11" fmla="*/ 67 h 228"/>
                <a:gd name="T12" fmla="*/ 263 w 263"/>
                <a:gd name="T13" fmla="*/ 116 h 228"/>
                <a:gd name="T14" fmla="*/ 214 w 263"/>
                <a:gd name="T15" fmla="*/ 161 h 228"/>
                <a:gd name="T16" fmla="*/ 201 w 263"/>
                <a:gd name="T17" fmla="*/ 228 h 228"/>
                <a:gd name="T18" fmla="*/ 134 w 263"/>
                <a:gd name="T19" fmla="*/ 210 h 228"/>
                <a:gd name="T20" fmla="*/ 67 w 263"/>
                <a:gd name="T21" fmla="*/ 228 h 228"/>
                <a:gd name="T22" fmla="*/ 49 w 263"/>
                <a:gd name="T23" fmla="*/ 161 h 228"/>
                <a:gd name="T24" fmla="*/ 0 w 263"/>
                <a:gd name="T25" fmla="*/ 116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3" h="228">
                  <a:moveTo>
                    <a:pt x="0" y="116"/>
                  </a:moveTo>
                  <a:lnTo>
                    <a:pt x="49" y="67"/>
                  </a:lnTo>
                  <a:lnTo>
                    <a:pt x="67" y="0"/>
                  </a:lnTo>
                  <a:lnTo>
                    <a:pt x="134" y="23"/>
                  </a:lnTo>
                  <a:lnTo>
                    <a:pt x="201" y="0"/>
                  </a:lnTo>
                  <a:lnTo>
                    <a:pt x="214" y="67"/>
                  </a:lnTo>
                  <a:lnTo>
                    <a:pt x="263" y="116"/>
                  </a:lnTo>
                  <a:lnTo>
                    <a:pt x="214" y="161"/>
                  </a:lnTo>
                  <a:lnTo>
                    <a:pt x="201" y="228"/>
                  </a:lnTo>
                  <a:lnTo>
                    <a:pt x="134" y="210"/>
                  </a:lnTo>
                  <a:lnTo>
                    <a:pt x="67" y="228"/>
                  </a:lnTo>
                  <a:lnTo>
                    <a:pt x="49" y="161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BEE9FF"/>
                </a:gs>
                <a:gs pos="100000">
                  <a:srgbClr val="66CC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69" name="Group 19"/>
          <p:cNvGrpSpPr/>
          <p:nvPr/>
        </p:nvGrpSpPr>
        <p:grpSpPr bwMode="auto">
          <a:xfrm>
            <a:off x="8515350" y="5784850"/>
            <a:ext cx="311150" cy="355600"/>
            <a:chOff x="0" y="0"/>
            <a:chExt cx="759" cy="872"/>
          </a:xfrm>
        </p:grpSpPr>
        <p:sp>
          <p:nvSpPr>
            <p:cNvPr id="15377" name="未知"/>
            <p:cNvSpPr/>
            <p:nvPr/>
          </p:nvSpPr>
          <p:spPr bwMode="auto">
            <a:xfrm>
              <a:off x="232" y="0"/>
              <a:ext cx="299" cy="434"/>
            </a:xfrm>
            <a:custGeom>
              <a:avLst/>
              <a:gdLst>
                <a:gd name="T0" fmla="*/ 174 w 299"/>
                <a:gd name="T1" fmla="*/ 121 h 434"/>
                <a:gd name="T2" fmla="*/ 174 w 299"/>
                <a:gd name="T3" fmla="*/ 23 h 434"/>
                <a:gd name="T4" fmla="*/ 170 w 299"/>
                <a:gd name="T5" fmla="*/ 9 h 434"/>
                <a:gd name="T6" fmla="*/ 165 w 299"/>
                <a:gd name="T7" fmla="*/ 5 h 434"/>
                <a:gd name="T8" fmla="*/ 156 w 299"/>
                <a:gd name="T9" fmla="*/ 0 h 434"/>
                <a:gd name="T10" fmla="*/ 152 w 299"/>
                <a:gd name="T11" fmla="*/ 0 h 434"/>
                <a:gd name="T12" fmla="*/ 143 w 299"/>
                <a:gd name="T13" fmla="*/ 0 h 434"/>
                <a:gd name="T14" fmla="*/ 134 w 299"/>
                <a:gd name="T15" fmla="*/ 5 h 434"/>
                <a:gd name="T16" fmla="*/ 125 w 299"/>
                <a:gd name="T17" fmla="*/ 9 h 434"/>
                <a:gd name="T18" fmla="*/ 125 w 299"/>
                <a:gd name="T19" fmla="*/ 23 h 434"/>
                <a:gd name="T20" fmla="*/ 125 w 299"/>
                <a:gd name="T21" fmla="*/ 126 h 434"/>
                <a:gd name="T22" fmla="*/ 76 w 299"/>
                <a:gd name="T23" fmla="*/ 99 h 434"/>
                <a:gd name="T24" fmla="*/ 67 w 299"/>
                <a:gd name="T25" fmla="*/ 94 h 434"/>
                <a:gd name="T26" fmla="*/ 58 w 299"/>
                <a:gd name="T27" fmla="*/ 94 h 434"/>
                <a:gd name="T28" fmla="*/ 49 w 299"/>
                <a:gd name="T29" fmla="*/ 99 h 434"/>
                <a:gd name="T30" fmla="*/ 45 w 299"/>
                <a:gd name="T31" fmla="*/ 103 h 434"/>
                <a:gd name="T32" fmla="*/ 40 w 299"/>
                <a:gd name="T33" fmla="*/ 112 h 434"/>
                <a:gd name="T34" fmla="*/ 45 w 299"/>
                <a:gd name="T35" fmla="*/ 117 h 434"/>
                <a:gd name="T36" fmla="*/ 45 w 299"/>
                <a:gd name="T37" fmla="*/ 126 h 434"/>
                <a:gd name="T38" fmla="*/ 54 w 299"/>
                <a:gd name="T39" fmla="*/ 134 h 434"/>
                <a:gd name="T40" fmla="*/ 121 w 299"/>
                <a:gd name="T41" fmla="*/ 170 h 434"/>
                <a:gd name="T42" fmla="*/ 121 w 299"/>
                <a:gd name="T43" fmla="*/ 242 h 434"/>
                <a:gd name="T44" fmla="*/ 36 w 299"/>
                <a:gd name="T45" fmla="*/ 188 h 434"/>
                <a:gd name="T46" fmla="*/ 27 w 299"/>
                <a:gd name="T47" fmla="*/ 184 h 434"/>
                <a:gd name="T48" fmla="*/ 18 w 299"/>
                <a:gd name="T49" fmla="*/ 184 h 434"/>
                <a:gd name="T50" fmla="*/ 9 w 299"/>
                <a:gd name="T51" fmla="*/ 188 h 434"/>
                <a:gd name="T52" fmla="*/ 5 w 299"/>
                <a:gd name="T53" fmla="*/ 193 h 434"/>
                <a:gd name="T54" fmla="*/ 0 w 299"/>
                <a:gd name="T55" fmla="*/ 202 h 434"/>
                <a:gd name="T56" fmla="*/ 0 w 299"/>
                <a:gd name="T57" fmla="*/ 210 h 434"/>
                <a:gd name="T58" fmla="*/ 5 w 299"/>
                <a:gd name="T59" fmla="*/ 219 h 434"/>
                <a:gd name="T60" fmla="*/ 14 w 299"/>
                <a:gd name="T61" fmla="*/ 224 h 434"/>
                <a:gd name="T62" fmla="*/ 121 w 299"/>
                <a:gd name="T63" fmla="*/ 291 h 434"/>
                <a:gd name="T64" fmla="*/ 121 w 299"/>
                <a:gd name="T65" fmla="*/ 434 h 434"/>
                <a:gd name="T66" fmla="*/ 174 w 299"/>
                <a:gd name="T67" fmla="*/ 434 h 434"/>
                <a:gd name="T68" fmla="*/ 174 w 299"/>
                <a:gd name="T69" fmla="*/ 291 h 434"/>
                <a:gd name="T70" fmla="*/ 290 w 299"/>
                <a:gd name="T71" fmla="*/ 224 h 434"/>
                <a:gd name="T72" fmla="*/ 295 w 299"/>
                <a:gd name="T73" fmla="*/ 219 h 434"/>
                <a:gd name="T74" fmla="*/ 299 w 299"/>
                <a:gd name="T75" fmla="*/ 210 h 434"/>
                <a:gd name="T76" fmla="*/ 299 w 299"/>
                <a:gd name="T77" fmla="*/ 202 h 434"/>
                <a:gd name="T78" fmla="*/ 299 w 299"/>
                <a:gd name="T79" fmla="*/ 197 h 434"/>
                <a:gd name="T80" fmla="*/ 295 w 299"/>
                <a:gd name="T81" fmla="*/ 188 h 434"/>
                <a:gd name="T82" fmla="*/ 286 w 299"/>
                <a:gd name="T83" fmla="*/ 184 h 434"/>
                <a:gd name="T84" fmla="*/ 277 w 299"/>
                <a:gd name="T85" fmla="*/ 184 h 434"/>
                <a:gd name="T86" fmla="*/ 268 w 299"/>
                <a:gd name="T87" fmla="*/ 188 h 434"/>
                <a:gd name="T88" fmla="*/ 174 w 299"/>
                <a:gd name="T89" fmla="*/ 237 h 434"/>
                <a:gd name="T90" fmla="*/ 174 w 299"/>
                <a:gd name="T91" fmla="*/ 170 h 434"/>
                <a:gd name="T92" fmla="*/ 246 w 299"/>
                <a:gd name="T93" fmla="*/ 134 h 434"/>
                <a:gd name="T94" fmla="*/ 250 w 299"/>
                <a:gd name="T95" fmla="*/ 130 h 434"/>
                <a:gd name="T96" fmla="*/ 255 w 299"/>
                <a:gd name="T97" fmla="*/ 121 h 434"/>
                <a:gd name="T98" fmla="*/ 255 w 299"/>
                <a:gd name="T99" fmla="*/ 112 h 434"/>
                <a:gd name="T100" fmla="*/ 250 w 299"/>
                <a:gd name="T101" fmla="*/ 108 h 434"/>
                <a:gd name="T102" fmla="*/ 246 w 299"/>
                <a:gd name="T103" fmla="*/ 103 h 434"/>
                <a:gd name="T104" fmla="*/ 237 w 299"/>
                <a:gd name="T105" fmla="*/ 99 h 434"/>
                <a:gd name="T106" fmla="*/ 232 w 299"/>
                <a:gd name="T107" fmla="*/ 99 h 434"/>
                <a:gd name="T108" fmla="*/ 223 w 299"/>
                <a:gd name="T109" fmla="*/ 99 h 434"/>
                <a:gd name="T110" fmla="*/ 174 w 299"/>
                <a:gd name="T111" fmla="*/ 121 h 4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9" h="434">
                  <a:moveTo>
                    <a:pt x="174" y="121"/>
                  </a:moveTo>
                  <a:lnTo>
                    <a:pt x="174" y="23"/>
                  </a:lnTo>
                  <a:lnTo>
                    <a:pt x="170" y="9"/>
                  </a:lnTo>
                  <a:lnTo>
                    <a:pt x="165" y="5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3" y="0"/>
                  </a:lnTo>
                  <a:lnTo>
                    <a:pt x="134" y="5"/>
                  </a:lnTo>
                  <a:lnTo>
                    <a:pt x="125" y="9"/>
                  </a:lnTo>
                  <a:lnTo>
                    <a:pt x="125" y="23"/>
                  </a:lnTo>
                  <a:lnTo>
                    <a:pt x="125" y="126"/>
                  </a:lnTo>
                  <a:lnTo>
                    <a:pt x="76" y="99"/>
                  </a:lnTo>
                  <a:lnTo>
                    <a:pt x="67" y="94"/>
                  </a:lnTo>
                  <a:lnTo>
                    <a:pt x="58" y="94"/>
                  </a:lnTo>
                  <a:lnTo>
                    <a:pt x="49" y="99"/>
                  </a:lnTo>
                  <a:lnTo>
                    <a:pt x="45" y="103"/>
                  </a:lnTo>
                  <a:lnTo>
                    <a:pt x="40" y="112"/>
                  </a:lnTo>
                  <a:lnTo>
                    <a:pt x="45" y="117"/>
                  </a:lnTo>
                  <a:lnTo>
                    <a:pt x="45" y="126"/>
                  </a:lnTo>
                  <a:lnTo>
                    <a:pt x="54" y="134"/>
                  </a:lnTo>
                  <a:lnTo>
                    <a:pt x="121" y="170"/>
                  </a:lnTo>
                  <a:lnTo>
                    <a:pt x="121" y="242"/>
                  </a:lnTo>
                  <a:lnTo>
                    <a:pt x="36" y="188"/>
                  </a:lnTo>
                  <a:lnTo>
                    <a:pt x="27" y="184"/>
                  </a:lnTo>
                  <a:lnTo>
                    <a:pt x="18" y="184"/>
                  </a:lnTo>
                  <a:lnTo>
                    <a:pt x="9" y="188"/>
                  </a:lnTo>
                  <a:lnTo>
                    <a:pt x="5" y="193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5" y="219"/>
                  </a:lnTo>
                  <a:lnTo>
                    <a:pt x="14" y="224"/>
                  </a:lnTo>
                  <a:lnTo>
                    <a:pt x="121" y="291"/>
                  </a:lnTo>
                  <a:lnTo>
                    <a:pt x="121" y="434"/>
                  </a:lnTo>
                  <a:lnTo>
                    <a:pt x="174" y="434"/>
                  </a:lnTo>
                  <a:lnTo>
                    <a:pt x="174" y="291"/>
                  </a:lnTo>
                  <a:lnTo>
                    <a:pt x="290" y="224"/>
                  </a:lnTo>
                  <a:lnTo>
                    <a:pt x="295" y="219"/>
                  </a:lnTo>
                  <a:lnTo>
                    <a:pt x="299" y="210"/>
                  </a:lnTo>
                  <a:lnTo>
                    <a:pt x="299" y="202"/>
                  </a:lnTo>
                  <a:lnTo>
                    <a:pt x="299" y="197"/>
                  </a:lnTo>
                  <a:lnTo>
                    <a:pt x="295" y="188"/>
                  </a:lnTo>
                  <a:lnTo>
                    <a:pt x="286" y="184"/>
                  </a:lnTo>
                  <a:lnTo>
                    <a:pt x="277" y="184"/>
                  </a:lnTo>
                  <a:lnTo>
                    <a:pt x="268" y="188"/>
                  </a:lnTo>
                  <a:lnTo>
                    <a:pt x="174" y="237"/>
                  </a:lnTo>
                  <a:lnTo>
                    <a:pt x="174" y="170"/>
                  </a:lnTo>
                  <a:lnTo>
                    <a:pt x="246" y="134"/>
                  </a:lnTo>
                  <a:lnTo>
                    <a:pt x="250" y="130"/>
                  </a:lnTo>
                  <a:lnTo>
                    <a:pt x="255" y="121"/>
                  </a:lnTo>
                  <a:lnTo>
                    <a:pt x="255" y="112"/>
                  </a:lnTo>
                  <a:lnTo>
                    <a:pt x="250" y="108"/>
                  </a:lnTo>
                  <a:lnTo>
                    <a:pt x="246" y="103"/>
                  </a:lnTo>
                  <a:lnTo>
                    <a:pt x="237" y="99"/>
                  </a:lnTo>
                  <a:lnTo>
                    <a:pt x="232" y="99"/>
                  </a:lnTo>
                  <a:lnTo>
                    <a:pt x="223" y="99"/>
                  </a:lnTo>
                  <a:lnTo>
                    <a:pt x="174" y="121"/>
                  </a:lnTo>
                  <a:close/>
                </a:path>
              </a:pathLst>
            </a:custGeom>
            <a:gradFill rotWithShape="1">
              <a:gsLst>
                <a:gs pos="0">
                  <a:srgbClr val="C1E6FF"/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8" name="未知"/>
            <p:cNvSpPr/>
            <p:nvPr/>
          </p:nvSpPr>
          <p:spPr bwMode="auto">
            <a:xfrm>
              <a:off x="0" y="184"/>
              <a:ext cx="393" cy="272"/>
            </a:xfrm>
            <a:custGeom>
              <a:avLst/>
              <a:gdLst>
                <a:gd name="T0" fmla="*/ 121 w 393"/>
                <a:gd name="T1" fmla="*/ 71 h 272"/>
                <a:gd name="T2" fmla="*/ 36 w 393"/>
                <a:gd name="T3" fmla="*/ 22 h 272"/>
                <a:gd name="T4" fmla="*/ 27 w 393"/>
                <a:gd name="T5" fmla="*/ 18 h 272"/>
                <a:gd name="T6" fmla="*/ 18 w 393"/>
                <a:gd name="T7" fmla="*/ 18 h 272"/>
                <a:gd name="T8" fmla="*/ 9 w 393"/>
                <a:gd name="T9" fmla="*/ 22 h 272"/>
                <a:gd name="T10" fmla="*/ 5 w 393"/>
                <a:gd name="T11" fmla="*/ 31 h 272"/>
                <a:gd name="T12" fmla="*/ 0 w 393"/>
                <a:gd name="T13" fmla="*/ 40 h 272"/>
                <a:gd name="T14" fmla="*/ 0 w 393"/>
                <a:gd name="T15" fmla="*/ 49 h 272"/>
                <a:gd name="T16" fmla="*/ 5 w 393"/>
                <a:gd name="T17" fmla="*/ 58 h 272"/>
                <a:gd name="T18" fmla="*/ 9 w 393"/>
                <a:gd name="T19" fmla="*/ 62 h 272"/>
                <a:gd name="T20" fmla="*/ 98 w 393"/>
                <a:gd name="T21" fmla="*/ 116 h 272"/>
                <a:gd name="T22" fmla="*/ 54 w 393"/>
                <a:gd name="T23" fmla="*/ 143 h 272"/>
                <a:gd name="T24" fmla="*/ 45 w 393"/>
                <a:gd name="T25" fmla="*/ 147 h 272"/>
                <a:gd name="T26" fmla="*/ 40 w 393"/>
                <a:gd name="T27" fmla="*/ 156 h 272"/>
                <a:gd name="T28" fmla="*/ 40 w 393"/>
                <a:gd name="T29" fmla="*/ 165 h 272"/>
                <a:gd name="T30" fmla="*/ 40 w 393"/>
                <a:gd name="T31" fmla="*/ 174 h 272"/>
                <a:gd name="T32" fmla="*/ 49 w 393"/>
                <a:gd name="T33" fmla="*/ 178 h 272"/>
                <a:gd name="T34" fmla="*/ 54 w 393"/>
                <a:gd name="T35" fmla="*/ 183 h 272"/>
                <a:gd name="T36" fmla="*/ 63 w 393"/>
                <a:gd name="T37" fmla="*/ 183 h 272"/>
                <a:gd name="T38" fmla="*/ 72 w 393"/>
                <a:gd name="T39" fmla="*/ 183 h 272"/>
                <a:gd name="T40" fmla="*/ 139 w 393"/>
                <a:gd name="T41" fmla="*/ 143 h 272"/>
                <a:gd name="T42" fmla="*/ 197 w 393"/>
                <a:gd name="T43" fmla="*/ 178 h 272"/>
                <a:gd name="T44" fmla="*/ 112 w 393"/>
                <a:gd name="T45" fmla="*/ 223 h 272"/>
                <a:gd name="T46" fmla="*/ 103 w 393"/>
                <a:gd name="T47" fmla="*/ 232 h 272"/>
                <a:gd name="T48" fmla="*/ 98 w 393"/>
                <a:gd name="T49" fmla="*/ 241 h 272"/>
                <a:gd name="T50" fmla="*/ 98 w 393"/>
                <a:gd name="T51" fmla="*/ 246 h 272"/>
                <a:gd name="T52" fmla="*/ 98 w 393"/>
                <a:gd name="T53" fmla="*/ 254 h 272"/>
                <a:gd name="T54" fmla="*/ 103 w 393"/>
                <a:gd name="T55" fmla="*/ 263 h 272"/>
                <a:gd name="T56" fmla="*/ 112 w 393"/>
                <a:gd name="T57" fmla="*/ 268 h 272"/>
                <a:gd name="T58" fmla="*/ 121 w 393"/>
                <a:gd name="T59" fmla="*/ 268 h 272"/>
                <a:gd name="T60" fmla="*/ 130 w 393"/>
                <a:gd name="T61" fmla="*/ 263 h 272"/>
                <a:gd name="T62" fmla="*/ 241 w 393"/>
                <a:gd name="T63" fmla="*/ 201 h 272"/>
                <a:gd name="T64" fmla="*/ 366 w 393"/>
                <a:gd name="T65" fmla="*/ 272 h 272"/>
                <a:gd name="T66" fmla="*/ 393 w 393"/>
                <a:gd name="T67" fmla="*/ 228 h 272"/>
                <a:gd name="T68" fmla="*/ 268 w 393"/>
                <a:gd name="T69" fmla="*/ 156 h 272"/>
                <a:gd name="T70" fmla="*/ 268 w 393"/>
                <a:gd name="T71" fmla="*/ 22 h 272"/>
                <a:gd name="T72" fmla="*/ 268 w 393"/>
                <a:gd name="T73" fmla="*/ 13 h 272"/>
                <a:gd name="T74" fmla="*/ 264 w 393"/>
                <a:gd name="T75" fmla="*/ 9 h 272"/>
                <a:gd name="T76" fmla="*/ 255 w 393"/>
                <a:gd name="T77" fmla="*/ 4 h 272"/>
                <a:gd name="T78" fmla="*/ 250 w 393"/>
                <a:gd name="T79" fmla="*/ 0 h 272"/>
                <a:gd name="T80" fmla="*/ 241 w 393"/>
                <a:gd name="T81" fmla="*/ 0 h 272"/>
                <a:gd name="T82" fmla="*/ 232 w 393"/>
                <a:gd name="T83" fmla="*/ 4 h 272"/>
                <a:gd name="T84" fmla="*/ 228 w 393"/>
                <a:gd name="T85" fmla="*/ 13 h 272"/>
                <a:gd name="T86" fmla="*/ 228 w 393"/>
                <a:gd name="T87" fmla="*/ 22 h 272"/>
                <a:gd name="T88" fmla="*/ 223 w 393"/>
                <a:gd name="T89" fmla="*/ 129 h 272"/>
                <a:gd name="T90" fmla="*/ 165 w 393"/>
                <a:gd name="T91" fmla="*/ 94 h 272"/>
                <a:gd name="T92" fmla="*/ 170 w 393"/>
                <a:gd name="T93" fmla="*/ 18 h 272"/>
                <a:gd name="T94" fmla="*/ 165 w 393"/>
                <a:gd name="T95" fmla="*/ 9 h 272"/>
                <a:gd name="T96" fmla="*/ 161 w 393"/>
                <a:gd name="T97" fmla="*/ 4 h 272"/>
                <a:gd name="T98" fmla="*/ 156 w 393"/>
                <a:gd name="T99" fmla="*/ 0 h 272"/>
                <a:gd name="T100" fmla="*/ 148 w 393"/>
                <a:gd name="T101" fmla="*/ 0 h 272"/>
                <a:gd name="T102" fmla="*/ 139 w 393"/>
                <a:gd name="T103" fmla="*/ 0 h 272"/>
                <a:gd name="T104" fmla="*/ 134 w 393"/>
                <a:gd name="T105" fmla="*/ 4 h 272"/>
                <a:gd name="T106" fmla="*/ 130 w 393"/>
                <a:gd name="T107" fmla="*/ 9 h 272"/>
                <a:gd name="T108" fmla="*/ 125 w 393"/>
                <a:gd name="T109" fmla="*/ 18 h 272"/>
                <a:gd name="T110" fmla="*/ 121 w 393"/>
                <a:gd name="T111" fmla="*/ 71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3" h="272">
                  <a:moveTo>
                    <a:pt x="121" y="71"/>
                  </a:moveTo>
                  <a:lnTo>
                    <a:pt x="36" y="22"/>
                  </a:lnTo>
                  <a:lnTo>
                    <a:pt x="27" y="18"/>
                  </a:lnTo>
                  <a:lnTo>
                    <a:pt x="18" y="18"/>
                  </a:lnTo>
                  <a:lnTo>
                    <a:pt x="9" y="22"/>
                  </a:lnTo>
                  <a:lnTo>
                    <a:pt x="5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5" y="58"/>
                  </a:lnTo>
                  <a:lnTo>
                    <a:pt x="9" y="62"/>
                  </a:lnTo>
                  <a:lnTo>
                    <a:pt x="98" y="116"/>
                  </a:lnTo>
                  <a:lnTo>
                    <a:pt x="54" y="143"/>
                  </a:lnTo>
                  <a:lnTo>
                    <a:pt x="45" y="147"/>
                  </a:lnTo>
                  <a:lnTo>
                    <a:pt x="40" y="156"/>
                  </a:lnTo>
                  <a:lnTo>
                    <a:pt x="40" y="165"/>
                  </a:lnTo>
                  <a:lnTo>
                    <a:pt x="40" y="174"/>
                  </a:lnTo>
                  <a:lnTo>
                    <a:pt x="49" y="178"/>
                  </a:lnTo>
                  <a:lnTo>
                    <a:pt x="54" y="183"/>
                  </a:lnTo>
                  <a:lnTo>
                    <a:pt x="63" y="183"/>
                  </a:lnTo>
                  <a:lnTo>
                    <a:pt x="72" y="183"/>
                  </a:lnTo>
                  <a:lnTo>
                    <a:pt x="139" y="143"/>
                  </a:lnTo>
                  <a:lnTo>
                    <a:pt x="197" y="178"/>
                  </a:lnTo>
                  <a:lnTo>
                    <a:pt x="112" y="223"/>
                  </a:lnTo>
                  <a:lnTo>
                    <a:pt x="103" y="232"/>
                  </a:lnTo>
                  <a:lnTo>
                    <a:pt x="98" y="241"/>
                  </a:lnTo>
                  <a:lnTo>
                    <a:pt x="98" y="246"/>
                  </a:lnTo>
                  <a:lnTo>
                    <a:pt x="98" y="254"/>
                  </a:lnTo>
                  <a:lnTo>
                    <a:pt x="103" y="263"/>
                  </a:lnTo>
                  <a:lnTo>
                    <a:pt x="112" y="268"/>
                  </a:lnTo>
                  <a:lnTo>
                    <a:pt x="121" y="268"/>
                  </a:lnTo>
                  <a:lnTo>
                    <a:pt x="130" y="263"/>
                  </a:lnTo>
                  <a:lnTo>
                    <a:pt x="241" y="201"/>
                  </a:lnTo>
                  <a:lnTo>
                    <a:pt x="366" y="272"/>
                  </a:lnTo>
                  <a:lnTo>
                    <a:pt x="393" y="228"/>
                  </a:lnTo>
                  <a:lnTo>
                    <a:pt x="268" y="156"/>
                  </a:lnTo>
                  <a:lnTo>
                    <a:pt x="268" y="22"/>
                  </a:lnTo>
                  <a:lnTo>
                    <a:pt x="268" y="13"/>
                  </a:lnTo>
                  <a:lnTo>
                    <a:pt x="264" y="9"/>
                  </a:lnTo>
                  <a:lnTo>
                    <a:pt x="255" y="4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232" y="4"/>
                  </a:lnTo>
                  <a:lnTo>
                    <a:pt x="228" y="13"/>
                  </a:lnTo>
                  <a:lnTo>
                    <a:pt x="228" y="22"/>
                  </a:lnTo>
                  <a:lnTo>
                    <a:pt x="223" y="129"/>
                  </a:lnTo>
                  <a:lnTo>
                    <a:pt x="165" y="94"/>
                  </a:lnTo>
                  <a:lnTo>
                    <a:pt x="170" y="18"/>
                  </a:lnTo>
                  <a:lnTo>
                    <a:pt x="165" y="9"/>
                  </a:lnTo>
                  <a:lnTo>
                    <a:pt x="161" y="4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4" y="4"/>
                  </a:lnTo>
                  <a:lnTo>
                    <a:pt x="130" y="9"/>
                  </a:lnTo>
                  <a:lnTo>
                    <a:pt x="125" y="18"/>
                  </a:lnTo>
                  <a:lnTo>
                    <a:pt x="121" y="71"/>
                  </a:lnTo>
                  <a:close/>
                </a:path>
              </a:pathLst>
            </a:custGeom>
            <a:gradFill rotWithShape="1">
              <a:gsLst>
                <a:gs pos="0">
                  <a:srgbClr val="C1E6FF"/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9" name="未知"/>
            <p:cNvSpPr/>
            <p:nvPr/>
          </p:nvSpPr>
          <p:spPr bwMode="auto">
            <a:xfrm>
              <a:off x="0" y="412"/>
              <a:ext cx="393" cy="277"/>
            </a:xfrm>
            <a:custGeom>
              <a:avLst/>
              <a:gdLst>
                <a:gd name="T0" fmla="*/ 98 w 393"/>
                <a:gd name="T1" fmla="*/ 156 h 277"/>
                <a:gd name="T2" fmla="*/ 9 w 393"/>
                <a:gd name="T3" fmla="*/ 205 h 277"/>
                <a:gd name="T4" fmla="*/ 0 w 393"/>
                <a:gd name="T5" fmla="*/ 214 h 277"/>
                <a:gd name="T6" fmla="*/ 0 w 393"/>
                <a:gd name="T7" fmla="*/ 223 h 277"/>
                <a:gd name="T8" fmla="*/ 0 w 393"/>
                <a:gd name="T9" fmla="*/ 228 h 277"/>
                <a:gd name="T10" fmla="*/ 0 w 393"/>
                <a:gd name="T11" fmla="*/ 237 h 277"/>
                <a:gd name="T12" fmla="*/ 9 w 393"/>
                <a:gd name="T13" fmla="*/ 246 h 277"/>
                <a:gd name="T14" fmla="*/ 14 w 393"/>
                <a:gd name="T15" fmla="*/ 250 h 277"/>
                <a:gd name="T16" fmla="*/ 23 w 393"/>
                <a:gd name="T17" fmla="*/ 250 h 277"/>
                <a:gd name="T18" fmla="*/ 36 w 393"/>
                <a:gd name="T19" fmla="*/ 250 h 277"/>
                <a:gd name="T20" fmla="*/ 125 w 393"/>
                <a:gd name="T21" fmla="*/ 196 h 277"/>
                <a:gd name="T22" fmla="*/ 125 w 393"/>
                <a:gd name="T23" fmla="*/ 250 h 277"/>
                <a:gd name="T24" fmla="*/ 125 w 393"/>
                <a:gd name="T25" fmla="*/ 263 h 277"/>
                <a:gd name="T26" fmla="*/ 130 w 393"/>
                <a:gd name="T27" fmla="*/ 268 h 277"/>
                <a:gd name="T28" fmla="*/ 139 w 393"/>
                <a:gd name="T29" fmla="*/ 272 h 277"/>
                <a:gd name="T30" fmla="*/ 143 w 393"/>
                <a:gd name="T31" fmla="*/ 277 h 277"/>
                <a:gd name="T32" fmla="*/ 152 w 393"/>
                <a:gd name="T33" fmla="*/ 277 h 277"/>
                <a:gd name="T34" fmla="*/ 161 w 393"/>
                <a:gd name="T35" fmla="*/ 272 h 277"/>
                <a:gd name="T36" fmla="*/ 165 w 393"/>
                <a:gd name="T37" fmla="*/ 263 h 277"/>
                <a:gd name="T38" fmla="*/ 165 w 393"/>
                <a:gd name="T39" fmla="*/ 254 h 277"/>
                <a:gd name="T40" fmla="*/ 165 w 393"/>
                <a:gd name="T41" fmla="*/ 178 h 277"/>
                <a:gd name="T42" fmla="*/ 223 w 393"/>
                <a:gd name="T43" fmla="*/ 143 h 277"/>
                <a:gd name="T44" fmla="*/ 223 w 393"/>
                <a:gd name="T45" fmla="*/ 241 h 277"/>
                <a:gd name="T46" fmla="*/ 223 w 393"/>
                <a:gd name="T47" fmla="*/ 250 h 277"/>
                <a:gd name="T48" fmla="*/ 228 w 393"/>
                <a:gd name="T49" fmla="*/ 259 h 277"/>
                <a:gd name="T50" fmla="*/ 237 w 393"/>
                <a:gd name="T51" fmla="*/ 263 h 277"/>
                <a:gd name="T52" fmla="*/ 246 w 393"/>
                <a:gd name="T53" fmla="*/ 268 h 277"/>
                <a:gd name="T54" fmla="*/ 255 w 393"/>
                <a:gd name="T55" fmla="*/ 268 h 277"/>
                <a:gd name="T56" fmla="*/ 259 w 393"/>
                <a:gd name="T57" fmla="*/ 263 h 277"/>
                <a:gd name="T58" fmla="*/ 264 w 393"/>
                <a:gd name="T59" fmla="*/ 254 h 277"/>
                <a:gd name="T60" fmla="*/ 268 w 393"/>
                <a:gd name="T61" fmla="*/ 246 h 277"/>
                <a:gd name="T62" fmla="*/ 268 w 393"/>
                <a:gd name="T63" fmla="*/ 116 h 277"/>
                <a:gd name="T64" fmla="*/ 393 w 393"/>
                <a:gd name="T65" fmla="*/ 44 h 277"/>
                <a:gd name="T66" fmla="*/ 366 w 393"/>
                <a:gd name="T67" fmla="*/ 0 h 277"/>
                <a:gd name="T68" fmla="*/ 241 w 393"/>
                <a:gd name="T69" fmla="*/ 71 h 277"/>
                <a:gd name="T70" fmla="*/ 125 w 393"/>
                <a:gd name="T71" fmla="*/ 4 h 277"/>
                <a:gd name="T72" fmla="*/ 121 w 393"/>
                <a:gd name="T73" fmla="*/ 0 h 277"/>
                <a:gd name="T74" fmla="*/ 112 w 393"/>
                <a:gd name="T75" fmla="*/ 0 h 277"/>
                <a:gd name="T76" fmla="*/ 103 w 393"/>
                <a:gd name="T77" fmla="*/ 4 h 277"/>
                <a:gd name="T78" fmla="*/ 98 w 393"/>
                <a:gd name="T79" fmla="*/ 9 h 277"/>
                <a:gd name="T80" fmla="*/ 94 w 393"/>
                <a:gd name="T81" fmla="*/ 18 h 277"/>
                <a:gd name="T82" fmla="*/ 94 w 393"/>
                <a:gd name="T83" fmla="*/ 26 h 277"/>
                <a:gd name="T84" fmla="*/ 98 w 393"/>
                <a:gd name="T85" fmla="*/ 35 h 277"/>
                <a:gd name="T86" fmla="*/ 107 w 393"/>
                <a:gd name="T87" fmla="*/ 40 h 277"/>
                <a:gd name="T88" fmla="*/ 197 w 393"/>
                <a:gd name="T89" fmla="*/ 98 h 277"/>
                <a:gd name="T90" fmla="*/ 139 w 393"/>
                <a:gd name="T91" fmla="*/ 129 h 277"/>
                <a:gd name="T92" fmla="*/ 72 w 393"/>
                <a:gd name="T93" fmla="*/ 89 h 277"/>
                <a:gd name="T94" fmla="*/ 63 w 393"/>
                <a:gd name="T95" fmla="*/ 85 h 277"/>
                <a:gd name="T96" fmla="*/ 58 w 393"/>
                <a:gd name="T97" fmla="*/ 85 h 277"/>
                <a:gd name="T98" fmla="*/ 49 w 393"/>
                <a:gd name="T99" fmla="*/ 89 h 277"/>
                <a:gd name="T100" fmla="*/ 45 w 393"/>
                <a:gd name="T101" fmla="*/ 98 h 277"/>
                <a:gd name="T102" fmla="*/ 45 w 393"/>
                <a:gd name="T103" fmla="*/ 102 h 277"/>
                <a:gd name="T104" fmla="*/ 45 w 393"/>
                <a:gd name="T105" fmla="*/ 111 h 277"/>
                <a:gd name="T106" fmla="*/ 45 w 393"/>
                <a:gd name="T107" fmla="*/ 120 h 277"/>
                <a:gd name="T108" fmla="*/ 54 w 393"/>
                <a:gd name="T109" fmla="*/ 125 h 277"/>
                <a:gd name="T110" fmla="*/ 98 w 393"/>
                <a:gd name="T111" fmla="*/ 156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3" h="277">
                  <a:moveTo>
                    <a:pt x="98" y="156"/>
                  </a:moveTo>
                  <a:lnTo>
                    <a:pt x="9" y="205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8"/>
                  </a:lnTo>
                  <a:lnTo>
                    <a:pt x="0" y="237"/>
                  </a:lnTo>
                  <a:lnTo>
                    <a:pt x="9" y="246"/>
                  </a:lnTo>
                  <a:lnTo>
                    <a:pt x="14" y="250"/>
                  </a:lnTo>
                  <a:lnTo>
                    <a:pt x="23" y="250"/>
                  </a:lnTo>
                  <a:lnTo>
                    <a:pt x="36" y="250"/>
                  </a:lnTo>
                  <a:lnTo>
                    <a:pt x="125" y="196"/>
                  </a:lnTo>
                  <a:lnTo>
                    <a:pt x="125" y="250"/>
                  </a:lnTo>
                  <a:lnTo>
                    <a:pt x="125" y="263"/>
                  </a:lnTo>
                  <a:lnTo>
                    <a:pt x="130" y="268"/>
                  </a:lnTo>
                  <a:lnTo>
                    <a:pt x="139" y="272"/>
                  </a:lnTo>
                  <a:lnTo>
                    <a:pt x="143" y="277"/>
                  </a:lnTo>
                  <a:lnTo>
                    <a:pt x="152" y="277"/>
                  </a:lnTo>
                  <a:lnTo>
                    <a:pt x="161" y="272"/>
                  </a:lnTo>
                  <a:lnTo>
                    <a:pt x="165" y="263"/>
                  </a:lnTo>
                  <a:lnTo>
                    <a:pt x="165" y="254"/>
                  </a:lnTo>
                  <a:lnTo>
                    <a:pt x="165" y="178"/>
                  </a:lnTo>
                  <a:lnTo>
                    <a:pt x="223" y="143"/>
                  </a:lnTo>
                  <a:lnTo>
                    <a:pt x="223" y="241"/>
                  </a:lnTo>
                  <a:lnTo>
                    <a:pt x="223" y="250"/>
                  </a:lnTo>
                  <a:lnTo>
                    <a:pt x="228" y="259"/>
                  </a:lnTo>
                  <a:lnTo>
                    <a:pt x="237" y="263"/>
                  </a:lnTo>
                  <a:lnTo>
                    <a:pt x="246" y="268"/>
                  </a:lnTo>
                  <a:lnTo>
                    <a:pt x="255" y="268"/>
                  </a:lnTo>
                  <a:lnTo>
                    <a:pt x="259" y="263"/>
                  </a:lnTo>
                  <a:lnTo>
                    <a:pt x="264" y="254"/>
                  </a:lnTo>
                  <a:lnTo>
                    <a:pt x="268" y="246"/>
                  </a:lnTo>
                  <a:lnTo>
                    <a:pt x="268" y="116"/>
                  </a:lnTo>
                  <a:lnTo>
                    <a:pt x="393" y="44"/>
                  </a:lnTo>
                  <a:lnTo>
                    <a:pt x="366" y="0"/>
                  </a:lnTo>
                  <a:lnTo>
                    <a:pt x="241" y="71"/>
                  </a:lnTo>
                  <a:lnTo>
                    <a:pt x="125" y="4"/>
                  </a:lnTo>
                  <a:lnTo>
                    <a:pt x="121" y="0"/>
                  </a:lnTo>
                  <a:lnTo>
                    <a:pt x="112" y="0"/>
                  </a:lnTo>
                  <a:lnTo>
                    <a:pt x="103" y="4"/>
                  </a:lnTo>
                  <a:lnTo>
                    <a:pt x="98" y="9"/>
                  </a:lnTo>
                  <a:lnTo>
                    <a:pt x="94" y="18"/>
                  </a:lnTo>
                  <a:lnTo>
                    <a:pt x="94" y="26"/>
                  </a:lnTo>
                  <a:lnTo>
                    <a:pt x="98" y="35"/>
                  </a:lnTo>
                  <a:lnTo>
                    <a:pt x="107" y="40"/>
                  </a:lnTo>
                  <a:lnTo>
                    <a:pt x="197" y="98"/>
                  </a:lnTo>
                  <a:lnTo>
                    <a:pt x="139" y="129"/>
                  </a:lnTo>
                  <a:lnTo>
                    <a:pt x="72" y="89"/>
                  </a:lnTo>
                  <a:lnTo>
                    <a:pt x="63" y="85"/>
                  </a:lnTo>
                  <a:lnTo>
                    <a:pt x="58" y="85"/>
                  </a:lnTo>
                  <a:lnTo>
                    <a:pt x="49" y="89"/>
                  </a:lnTo>
                  <a:lnTo>
                    <a:pt x="45" y="98"/>
                  </a:lnTo>
                  <a:lnTo>
                    <a:pt x="45" y="102"/>
                  </a:lnTo>
                  <a:lnTo>
                    <a:pt x="45" y="111"/>
                  </a:lnTo>
                  <a:lnTo>
                    <a:pt x="45" y="120"/>
                  </a:lnTo>
                  <a:lnTo>
                    <a:pt x="54" y="125"/>
                  </a:lnTo>
                  <a:lnTo>
                    <a:pt x="98" y="156"/>
                  </a:lnTo>
                  <a:close/>
                </a:path>
              </a:pathLst>
            </a:custGeom>
            <a:gradFill rotWithShape="1">
              <a:gsLst>
                <a:gs pos="0">
                  <a:srgbClr val="C1E6FF"/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未知"/>
            <p:cNvSpPr/>
            <p:nvPr/>
          </p:nvSpPr>
          <p:spPr bwMode="auto">
            <a:xfrm>
              <a:off x="228" y="434"/>
              <a:ext cx="299" cy="438"/>
            </a:xfrm>
            <a:custGeom>
              <a:avLst/>
              <a:gdLst>
                <a:gd name="T0" fmla="*/ 125 w 299"/>
                <a:gd name="T1" fmla="*/ 313 h 438"/>
                <a:gd name="T2" fmla="*/ 125 w 299"/>
                <a:gd name="T3" fmla="*/ 411 h 438"/>
                <a:gd name="T4" fmla="*/ 129 w 299"/>
                <a:gd name="T5" fmla="*/ 425 h 438"/>
                <a:gd name="T6" fmla="*/ 134 w 299"/>
                <a:gd name="T7" fmla="*/ 429 h 438"/>
                <a:gd name="T8" fmla="*/ 143 w 299"/>
                <a:gd name="T9" fmla="*/ 434 h 438"/>
                <a:gd name="T10" fmla="*/ 147 w 299"/>
                <a:gd name="T11" fmla="*/ 438 h 438"/>
                <a:gd name="T12" fmla="*/ 156 w 299"/>
                <a:gd name="T13" fmla="*/ 434 h 438"/>
                <a:gd name="T14" fmla="*/ 165 w 299"/>
                <a:gd name="T15" fmla="*/ 429 h 438"/>
                <a:gd name="T16" fmla="*/ 174 w 299"/>
                <a:gd name="T17" fmla="*/ 425 h 438"/>
                <a:gd name="T18" fmla="*/ 174 w 299"/>
                <a:gd name="T19" fmla="*/ 411 h 438"/>
                <a:gd name="T20" fmla="*/ 174 w 299"/>
                <a:gd name="T21" fmla="*/ 308 h 438"/>
                <a:gd name="T22" fmla="*/ 223 w 299"/>
                <a:gd name="T23" fmla="*/ 335 h 438"/>
                <a:gd name="T24" fmla="*/ 232 w 299"/>
                <a:gd name="T25" fmla="*/ 340 h 438"/>
                <a:gd name="T26" fmla="*/ 241 w 299"/>
                <a:gd name="T27" fmla="*/ 340 h 438"/>
                <a:gd name="T28" fmla="*/ 250 w 299"/>
                <a:gd name="T29" fmla="*/ 335 h 438"/>
                <a:gd name="T30" fmla="*/ 254 w 299"/>
                <a:gd name="T31" fmla="*/ 331 h 438"/>
                <a:gd name="T32" fmla="*/ 254 w 299"/>
                <a:gd name="T33" fmla="*/ 322 h 438"/>
                <a:gd name="T34" fmla="*/ 254 w 299"/>
                <a:gd name="T35" fmla="*/ 317 h 438"/>
                <a:gd name="T36" fmla="*/ 254 w 299"/>
                <a:gd name="T37" fmla="*/ 308 h 438"/>
                <a:gd name="T38" fmla="*/ 245 w 299"/>
                <a:gd name="T39" fmla="*/ 300 h 438"/>
                <a:gd name="T40" fmla="*/ 178 w 299"/>
                <a:gd name="T41" fmla="*/ 264 h 438"/>
                <a:gd name="T42" fmla="*/ 178 w 299"/>
                <a:gd name="T43" fmla="*/ 192 h 438"/>
                <a:gd name="T44" fmla="*/ 263 w 299"/>
                <a:gd name="T45" fmla="*/ 246 h 438"/>
                <a:gd name="T46" fmla="*/ 272 w 299"/>
                <a:gd name="T47" fmla="*/ 250 h 438"/>
                <a:gd name="T48" fmla="*/ 281 w 299"/>
                <a:gd name="T49" fmla="*/ 250 h 438"/>
                <a:gd name="T50" fmla="*/ 290 w 299"/>
                <a:gd name="T51" fmla="*/ 246 h 438"/>
                <a:gd name="T52" fmla="*/ 294 w 299"/>
                <a:gd name="T53" fmla="*/ 241 h 438"/>
                <a:gd name="T54" fmla="*/ 299 w 299"/>
                <a:gd name="T55" fmla="*/ 232 h 438"/>
                <a:gd name="T56" fmla="*/ 299 w 299"/>
                <a:gd name="T57" fmla="*/ 224 h 438"/>
                <a:gd name="T58" fmla="*/ 294 w 299"/>
                <a:gd name="T59" fmla="*/ 215 h 438"/>
                <a:gd name="T60" fmla="*/ 285 w 299"/>
                <a:gd name="T61" fmla="*/ 210 h 438"/>
                <a:gd name="T62" fmla="*/ 178 w 299"/>
                <a:gd name="T63" fmla="*/ 143 h 438"/>
                <a:gd name="T64" fmla="*/ 178 w 299"/>
                <a:gd name="T65" fmla="*/ 0 h 438"/>
                <a:gd name="T66" fmla="*/ 125 w 299"/>
                <a:gd name="T67" fmla="*/ 0 h 438"/>
                <a:gd name="T68" fmla="*/ 125 w 299"/>
                <a:gd name="T69" fmla="*/ 143 h 438"/>
                <a:gd name="T70" fmla="*/ 9 w 299"/>
                <a:gd name="T71" fmla="*/ 210 h 438"/>
                <a:gd name="T72" fmla="*/ 4 w 299"/>
                <a:gd name="T73" fmla="*/ 215 h 438"/>
                <a:gd name="T74" fmla="*/ 0 w 299"/>
                <a:gd name="T75" fmla="*/ 224 h 438"/>
                <a:gd name="T76" fmla="*/ 0 w 299"/>
                <a:gd name="T77" fmla="*/ 232 h 438"/>
                <a:gd name="T78" fmla="*/ 0 w 299"/>
                <a:gd name="T79" fmla="*/ 237 h 438"/>
                <a:gd name="T80" fmla="*/ 4 w 299"/>
                <a:gd name="T81" fmla="*/ 246 h 438"/>
                <a:gd name="T82" fmla="*/ 13 w 299"/>
                <a:gd name="T83" fmla="*/ 250 h 438"/>
                <a:gd name="T84" fmla="*/ 22 w 299"/>
                <a:gd name="T85" fmla="*/ 250 h 438"/>
                <a:gd name="T86" fmla="*/ 31 w 299"/>
                <a:gd name="T87" fmla="*/ 246 h 438"/>
                <a:gd name="T88" fmla="*/ 125 w 299"/>
                <a:gd name="T89" fmla="*/ 197 h 438"/>
                <a:gd name="T90" fmla="*/ 125 w 299"/>
                <a:gd name="T91" fmla="*/ 264 h 438"/>
                <a:gd name="T92" fmla="*/ 53 w 299"/>
                <a:gd name="T93" fmla="*/ 300 h 438"/>
                <a:gd name="T94" fmla="*/ 49 w 299"/>
                <a:gd name="T95" fmla="*/ 304 h 438"/>
                <a:gd name="T96" fmla="*/ 44 w 299"/>
                <a:gd name="T97" fmla="*/ 313 h 438"/>
                <a:gd name="T98" fmla="*/ 44 w 299"/>
                <a:gd name="T99" fmla="*/ 322 h 438"/>
                <a:gd name="T100" fmla="*/ 49 w 299"/>
                <a:gd name="T101" fmla="*/ 326 h 438"/>
                <a:gd name="T102" fmla="*/ 53 w 299"/>
                <a:gd name="T103" fmla="*/ 331 h 438"/>
                <a:gd name="T104" fmla="*/ 62 w 299"/>
                <a:gd name="T105" fmla="*/ 335 h 438"/>
                <a:gd name="T106" fmla="*/ 67 w 299"/>
                <a:gd name="T107" fmla="*/ 335 h 438"/>
                <a:gd name="T108" fmla="*/ 76 w 299"/>
                <a:gd name="T109" fmla="*/ 335 h 438"/>
                <a:gd name="T110" fmla="*/ 125 w 299"/>
                <a:gd name="T111" fmla="*/ 313 h 4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9" h="438">
                  <a:moveTo>
                    <a:pt x="125" y="313"/>
                  </a:moveTo>
                  <a:lnTo>
                    <a:pt x="125" y="411"/>
                  </a:lnTo>
                  <a:lnTo>
                    <a:pt x="129" y="425"/>
                  </a:lnTo>
                  <a:lnTo>
                    <a:pt x="134" y="429"/>
                  </a:lnTo>
                  <a:lnTo>
                    <a:pt x="143" y="434"/>
                  </a:lnTo>
                  <a:lnTo>
                    <a:pt x="147" y="438"/>
                  </a:lnTo>
                  <a:lnTo>
                    <a:pt x="156" y="434"/>
                  </a:lnTo>
                  <a:lnTo>
                    <a:pt x="165" y="429"/>
                  </a:lnTo>
                  <a:lnTo>
                    <a:pt x="174" y="425"/>
                  </a:lnTo>
                  <a:lnTo>
                    <a:pt x="174" y="411"/>
                  </a:lnTo>
                  <a:lnTo>
                    <a:pt x="174" y="308"/>
                  </a:lnTo>
                  <a:lnTo>
                    <a:pt x="223" y="335"/>
                  </a:lnTo>
                  <a:lnTo>
                    <a:pt x="232" y="340"/>
                  </a:lnTo>
                  <a:lnTo>
                    <a:pt x="241" y="340"/>
                  </a:lnTo>
                  <a:lnTo>
                    <a:pt x="250" y="335"/>
                  </a:lnTo>
                  <a:lnTo>
                    <a:pt x="254" y="331"/>
                  </a:lnTo>
                  <a:lnTo>
                    <a:pt x="254" y="322"/>
                  </a:lnTo>
                  <a:lnTo>
                    <a:pt x="254" y="317"/>
                  </a:lnTo>
                  <a:lnTo>
                    <a:pt x="254" y="308"/>
                  </a:lnTo>
                  <a:lnTo>
                    <a:pt x="245" y="300"/>
                  </a:lnTo>
                  <a:lnTo>
                    <a:pt x="178" y="264"/>
                  </a:lnTo>
                  <a:lnTo>
                    <a:pt x="178" y="192"/>
                  </a:lnTo>
                  <a:lnTo>
                    <a:pt x="263" y="246"/>
                  </a:lnTo>
                  <a:lnTo>
                    <a:pt x="272" y="250"/>
                  </a:lnTo>
                  <a:lnTo>
                    <a:pt x="281" y="250"/>
                  </a:lnTo>
                  <a:lnTo>
                    <a:pt x="290" y="246"/>
                  </a:lnTo>
                  <a:lnTo>
                    <a:pt x="294" y="241"/>
                  </a:lnTo>
                  <a:lnTo>
                    <a:pt x="299" y="232"/>
                  </a:lnTo>
                  <a:lnTo>
                    <a:pt x="299" y="224"/>
                  </a:lnTo>
                  <a:lnTo>
                    <a:pt x="294" y="215"/>
                  </a:lnTo>
                  <a:lnTo>
                    <a:pt x="285" y="210"/>
                  </a:lnTo>
                  <a:lnTo>
                    <a:pt x="178" y="143"/>
                  </a:lnTo>
                  <a:lnTo>
                    <a:pt x="178" y="0"/>
                  </a:lnTo>
                  <a:lnTo>
                    <a:pt x="125" y="0"/>
                  </a:lnTo>
                  <a:lnTo>
                    <a:pt x="125" y="143"/>
                  </a:lnTo>
                  <a:lnTo>
                    <a:pt x="9" y="210"/>
                  </a:lnTo>
                  <a:lnTo>
                    <a:pt x="4" y="215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4" y="246"/>
                  </a:lnTo>
                  <a:lnTo>
                    <a:pt x="13" y="250"/>
                  </a:lnTo>
                  <a:lnTo>
                    <a:pt x="22" y="250"/>
                  </a:lnTo>
                  <a:lnTo>
                    <a:pt x="31" y="246"/>
                  </a:lnTo>
                  <a:lnTo>
                    <a:pt x="125" y="197"/>
                  </a:lnTo>
                  <a:lnTo>
                    <a:pt x="125" y="264"/>
                  </a:lnTo>
                  <a:lnTo>
                    <a:pt x="53" y="300"/>
                  </a:lnTo>
                  <a:lnTo>
                    <a:pt x="49" y="304"/>
                  </a:lnTo>
                  <a:lnTo>
                    <a:pt x="44" y="313"/>
                  </a:lnTo>
                  <a:lnTo>
                    <a:pt x="44" y="322"/>
                  </a:lnTo>
                  <a:lnTo>
                    <a:pt x="49" y="326"/>
                  </a:lnTo>
                  <a:lnTo>
                    <a:pt x="53" y="331"/>
                  </a:lnTo>
                  <a:lnTo>
                    <a:pt x="62" y="335"/>
                  </a:lnTo>
                  <a:lnTo>
                    <a:pt x="67" y="335"/>
                  </a:lnTo>
                  <a:lnTo>
                    <a:pt x="76" y="335"/>
                  </a:lnTo>
                  <a:lnTo>
                    <a:pt x="125" y="313"/>
                  </a:lnTo>
                  <a:close/>
                </a:path>
              </a:pathLst>
            </a:custGeom>
            <a:gradFill rotWithShape="1">
              <a:gsLst>
                <a:gs pos="0">
                  <a:srgbClr val="C1E6FF"/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1" name="未知"/>
            <p:cNvSpPr/>
            <p:nvPr/>
          </p:nvSpPr>
          <p:spPr bwMode="auto">
            <a:xfrm>
              <a:off x="366" y="412"/>
              <a:ext cx="393" cy="272"/>
            </a:xfrm>
            <a:custGeom>
              <a:avLst/>
              <a:gdLst>
                <a:gd name="T0" fmla="*/ 272 w 393"/>
                <a:gd name="T1" fmla="*/ 201 h 272"/>
                <a:gd name="T2" fmla="*/ 357 w 393"/>
                <a:gd name="T3" fmla="*/ 250 h 272"/>
                <a:gd name="T4" fmla="*/ 366 w 393"/>
                <a:gd name="T5" fmla="*/ 254 h 272"/>
                <a:gd name="T6" fmla="*/ 375 w 393"/>
                <a:gd name="T7" fmla="*/ 254 h 272"/>
                <a:gd name="T8" fmla="*/ 384 w 393"/>
                <a:gd name="T9" fmla="*/ 250 h 272"/>
                <a:gd name="T10" fmla="*/ 388 w 393"/>
                <a:gd name="T11" fmla="*/ 241 h 272"/>
                <a:gd name="T12" fmla="*/ 393 w 393"/>
                <a:gd name="T13" fmla="*/ 232 h 272"/>
                <a:gd name="T14" fmla="*/ 393 w 393"/>
                <a:gd name="T15" fmla="*/ 223 h 272"/>
                <a:gd name="T16" fmla="*/ 388 w 393"/>
                <a:gd name="T17" fmla="*/ 214 h 272"/>
                <a:gd name="T18" fmla="*/ 384 w 393"/>
                <a:gd name="T19" fmla="*/ 210 h 272"/>
                <a:gd name="T20" fmla="*/ 295 w 393"/>
                <a:gd name="T21" fmla="*/ 156 h 272"/>
                <a:gd name="T22" fmla="*/ 339 w 393"/>
                <a:gd name="T23" fmla="*/ 129 h 272"/>
                <a:gd name="T24" fmla="*/ 348 w 393"/>
                <a:gd name="T25" fmla="*/ 125 h 272"/>
                <a:gd name="T26" fmla="*/ 353 w 393"/>
                <a:gd name="T27" fmla="*/ 116 h 272"/>
                <a:gd name="T28" fmla="*/ 353 w 393"/>
                <a:gd name="T29" fmla="*/ 107 h 272"/>
                <a:gd name="T30" fmla="*/ 353 w 393"/>
                <a:gd name="T31" fmla="*/ 98 h 272"/>
                <a:gd name="T32" fmla="*/ 344 w 393"/>
                <a:gd name="T33" fmla="*/ 94 h 272"/>
                <a:gd name="T34" fmla="*/ 339 w 393"/>
                <a:gd name="T35" fmla="*/ 89 h 272"/>
                <a:gd name="T36" fmla="*/ 330 w 393"/>
                <a:gd name="T37" fmla="*/ 89 h 272"/>
                <a:gd name="T38" fmla="*/ 321 w 393"/>
                <a:gd name="T39" fmla="*/ 89 h 272"/>
                <a:gd name="T40" fmla="*/ 254 w 393"/>
                <a:gd name="T41" fmla="*/ 129 h 272"/>
                <a:gd name="T42" fmla="*/ 196 w 393"/>
                <a:gd name="T43" fmla="*/ 94 h 272"/>
                <a:gd name="T44" fmla="*/ 281 w 393"/>
                <a:gd name="T45" fmla="*/ 49 h 272"/>
                <a:gd name="T46" fmla="*/ 290 w 393"/>
                <a:gd name="T47" fmla="*/ 40 h 272"/>
                <a:gd name="T48" fmla="*/ 295 w 393"/>
                <a:gd name="T49" fmla="*/ 31 h 272"/>
                <a:gd name="T50" fmla="*/ 295 w 393"/>
                <a:gd name="T51" fmla="*/ 26 h 272"/>
                <a:gd name="T52" fmla="*/ 295 w 393"/>
                <a:gd name="T53" fmla="*/ 18 h 272"/>
                <a:gd name="T54" fmla="*/ 290 w 393"/>
                <a:gd name="T55" fmla="*/ 9 h 272"/>
                <a:gd name="T56" fmla="*/ 281 w 393"/>
                <a:gd name="T57" fmla="*/ 4 h 272"/>
                <a:gd name="T58" fmla="*/ 272 w 393"/>
                <a:gd name="T59" fmla="*/ 4 h 272"/>
                <a:gd name="T60" fmla="*/ 263 w 393"/>
                <a:gd name="T61" fmla="*/ 9 h 272"/>
                <a:gd name="T62" fmla="*/ 152 w 393"/>
                <a:gd name="T63" fmla="*/ 71 h 272"/>
                <a:gd name="T64" fmla="*/ 27 w 393"/>
                <a:gd name="T65" fmla="*/ 0 h 272"/>
                <a:gd name="T66" fmla="*/ 0 w 393"/>
                <a:gd name="T67" fmla="*/ 44 h 272"/>
                <a:gd name="T68" fmla="*/ 125 w 393"/>
                <a:gd name="T69" fmla="*/ 116 h 272"/>
                <a:gd name="T70" fmla="*/ 125 w 393"/>
                <a:gd name="T71" fmla="*/ 250 h 272"/>
                <a:gd name="T72" fmla="*/ 125 w 393"/>
                <a:gd name="T73" fmla="*/ 259 h 272"/>
                <a:gd name="T74" fmla="*/ 129 w 393"/>
                <a:gd name="T75" fmla="*/ 263 h 272"/>
                <a:gd name="T76" fmla="*/ 138 w 393"/>
                <a:gd name="T77" fmla="*/ 268 h 272"/>
                <a:gd name="T78" fmla="*/ 143 w 393"/>
                <a:gd name="T79" fmla="*/ 272 h 272"/>
                <a:gd name="T80" fmla="*/ 152 w 393"/>
                <a:gd name="T81" fmla="*/ 272 h 272"/>
                <a:gd name="T82" fmla="*/ 161 w 393"/>
                <a:gd name="T83" fmla="*/ 268 h 272"/>
                <a:gd name="T84" fmla="*/ 165 w 393"/>
                <a:gd name="T85" fmla="*/ 259 h 272"/>
                <a:gd name="T86" fmla="*/ 165 w 393"/>
                <a:gd name="T87" fmla="*/ 250 h 272"/>
                <a:gd name="T88" fmla="*/ 170 w 393"/>
                <a:gd name="T89" fmla="*/ 143 h 272"/>
                <a:gd name="T90" fmla="*/ 228 w 393"/>
                <a:gd name="T91" fmla="*/ 178 h 272"/>
                <a:gd name="T92" fmla="*/ 223 w 393"/>
                <a:gd name="T93" fmla="*/ 254 h 272"/>
                <a:gd name="T94" fmla="*/ 228 w 393"/>
                <a:gd name="T95" fmla="*/ 263 h 272"/>
                <a:gd name="T96" fmla="*/ 232 w 393"/>
                <a:gd name="T97" fmla="*/ 268 h 272"/>
                <a:gd name="T98" fmla="*/ 237 w 393"/>
                <a:gd name="T99" fmla="*/ 272 h 272"/>
                <a:gd name="T100" fmla="*/ 245 w 393"/>
                <a:gd name="T101" fmla="*/ 272 h 272"/>
                <a:gd name="T102" fmla="*/ 254 w 393"/>
                <a:gd name="T103" fmla="*/ 272 h 272"/>
                <a:gd name="T104" fmla="*/ 259 w 393"/>
                <a:gd name="T105" fmla="*/ 268 h 272"/>
                <a:gd name="T106" fmla="*/ 263 w 393"/>
                <a:gd name="T107" fmla="*/ 263 h 272"/>
                <a:gd name="T108" fmla="*/ 268 w 393"/>
                <a:gd name="T109" fmla="*/ 254 h 272"/>
                <a:gd name="T110" fmla="*/ 272 w 393"/>
                <a:gd name="T111" fmla="*/ 201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3" h="272">
                  <a:moveTo>
                    <a:pt x="272" y="201"/>
                  </a:moveTo>
                  <a:lnTo>
                    <a:pt x="357" y="250"/>
                  </a:lnTo>
                  <a:lnTo>
                    <a:pt x="366" y="254"/>
                  </a:lnTo>
                  <a:lnTo>
                    <a:pt x="375" y="254"/>
                  </a:lnTo>
                  <a:lnTo>
                    <a:pt x="384" y="250"/>
                  </a:lnTo>
                  <a:lnTo>
                    <a:pt x="388" y="241"/>
                  </a:lnTo>
                  <a:lnTo>
                    <a:pt x="393" y="232"/>
                  </a:lnTo>
                  <a:lnTo>
                    <a:pt x="393" y="223"/>
                  </a:lnTo>
                  <a:lnTo>
                    <a:pt x="388" y="214"/>
                  </a:lnTo>
                  <a:lnTo>
                    <a:pt x="384" y="210"/>
                  </a:lnTo>
                  <a:lnTo>
                    <a:pt x="295" y="156"/>
                  </a:lnTo>
                  <a:lnTo>
                    <a:pt x="339" y="129"/>
                  </a:lnTo>
                  <a:lnTo>
                    <a:pt x="348" y="125"/>
                  </a:lnTo>
                  <a:lnTo>
                    <a:pt x="353" y="116"/>
                  </a:lnTo>
                  <a:lnTo>
                    <a:pt x="353" y="107"/>
                  </a:lnTo>
                  <a:lnTo>
                    <a:pt x="353" y="98"/>
                  </a:lnTo>
                  <a:lnTo>
                    <a:pt x="344" y="94"/>
                  </a:lnTo>
                  <a:lnTo>
                    <a:pt x="339" y="89"/>
                  </a:lnTo>
                  <a:lnTo>
                    <a:pt x="330" y="89"/>
                  </a:lnTo>
                  <a:lnTo>
                    <a:pt x="321" y="89"/>
                  </a:lnTo>
                  <a:lnTo>
                    <a:pt x="254" y="129"/>
                  </a:lnTo>
                  <a:lnTo>
                    <a:pt x="196" y="94"/>
                  </a:lnTo>
                  <a:lnTo>
                    <a:pt x="281" y="49"/>
                  </a:lnTo>
                  <a:lnTo>
                    <a:pt x="290" y="40"/>
                  </a:lnTo>
                  <a:lnTo>
                    <a:pt x="295" y="31"/>
                  </a:lnTo>
                  <a:lnTo>
                    <a:pt x="295" y="26"/>
                  </a:lnTo>
                  <a:lnTo>
                    <a:pt x="295" y="18"/>
                  </a:lnTo>
                  <a:lnTo>
                    <a:pt x="290" y="9"/>
                  </a:lnTo>
                  <a:lnTo>
                    <a:pt x="281" y="4"/>
                  </a:lnTo>
                  <a:lnTo>
                    <a:pt x="272" y="4"/>
                  </a:lnTo>
                  <a:lnTo>
                    <a:pt x="263" y="9"/>
                  </a:lnTo>
                  <a:lnTo>
                    <a:pt x="152" y="71"/>
                  </a:lnTo>
                  <a:lnTo>
                    <a:pt x="27" y="0"/>
                  </a:lnTo>
                  <a:lnTo>
                    <a:pt x="0" y="44"/>
                  </a:lnTo>
                  <a:lnTo>
                    <a:pt x="125" y="116"/>
                  </a:lnTo>
                  <a:lnTo>
                    <a:pt x="125" y="250"/>
                  </a:lnTo>
                  <a:lnTo>
                    <a:pt x="125" y="259"/>
                  </a:lnTo>
                  <a:lnTo>
                    <a:pt x="129" y="263"/>
                  </a:lnTo>
                  <a:lnTo>
                    <a:pt x="138" y="268"/>
                  </a:lnTo>
                  <a:lnTo>
                    <a:pt x="143" y="272"/>
                  </a:lnTo>
                  <a:lnTo>
                    <a:pt x="152" y="272"/>
                  </a:lnTo>
                  <a:lnTo>
                    <a:pt x="161" y="268"/>
                  </a:lnTo>
                  <a:lnTo>
                    <a:pt x="165" y="259"/>
                  </a:lnTo>
                  <a:lnTo>
                    <a:pt x="165" y="250"/>
                  </a:lnTo>
                  <a:lnTo>
                    <a:pt x="170" y="143"/>
                  </a:lnTo>
                  <a:lnTo>
                    <a:pt x="228" y="178"/>
                  </a:lnTo>
                  <a:lnTo>
                    <a:pt x="223" y="254"/>
                  </a:lnTo>
                  <a:lnTo>
                    <a:pt x="228" y="263"/>
                  </a:lnTo>
                  <a:lnTo>
                    <a:pt x="232" y="268"/>
                  </a:lnTo>
                  <a:lnTo>
                    <a:pt x="237" y="272"/>
                  </a:lnTo>
                  <a:lnTo>
                    <a:pt x="245" y="272"/>
                  </a:lnTo>
                  <a:lnTo>
                    <a:pt x="254" y="272"/>
                  </a:lnTo>
                  <a:lnTo>
                    <a:pt x="259" y="268"/>
                  </a:lnTo>
                  <a:lnTo>
                    <a:pt x="263" y="263"/>
                  </a:lnTo>
                  <a:lnTo>
                    <a:pt x="268" y="254"/>
                  </a:lnTo>
                  <a:lnTo>
                    <a:pt x="272" y="201"/>
                  </a:lnTo>
                  <a:close/>
                </a:path>
              </a:pathLst>
            </a:custGeom>
            <a:gradFill rotWithShape="1">
              <a:gsLst>
                <a:gs pos="0">
                  <a:srgbClr val="C1E6FF"/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2" name="未知"/>
            <p:cNvSpPr/>
            <p:nvPr/>
          </p:nvSpPr>
          <p:spPr bwMode="auto">
            <a:xfrm>
              <a:off x="366" y="179"/>
              <a:ext cx="393" cy="277"/>
            </a:xfrm>
            <a:custGeom>
              <a:avLst/>
              <a:gdLst>
                <a:gd name="T0" fmla="*/ 295 w 393"/>
                <a:gd name="T1" fmla="*/ 121 h 277"/>
                <a:gd name="T2" fmla="*/ 384 w 393"/>
                <a:gd name="T3" fmla="*/ 72 h 277"/>
                <a:gd name="T4" fmla="*/ 393 w 393"/>
                <a:gd name="T5" fmla="*/ 63 h 277"/>
                <a:gd name="T6" fmla="*/ 393 w 393"/>
                <a:gd name="T7" fmla="*/ 54 h 277"/>
                <a:gd name="T8" fmla="*/ 393 w 393"/>
                <a:gd name="T9" fmla="*/ 49 h 277"/>
                <a:gd name="T10" fmla="*/ 393 w 393"/>
                <a:gd name="T11" fmla="*/ 40 h 277"/>
                <a:gd name="T12" fmla="*/ 384 w 393"/>
                <a:gd name="T13" fmla="*/ 31 h 277"/>
                <a:gd name="T14" fmla="*/ 379 w 393"/>
                <a:gd name="T15" fmla="*/ 27 h 277"/>
                <a:gd name="T16" fmla="*/ 370 w 393"/>
                <a:gd name="T17" fmla="*/ 27 h 277"/>
                <a:gd name="T18" fmla="*/ 357 w 393"/>
                <a:gd name="T19" fmla="*/ 27 h 277"/>
                <a:gd name="T20" fmla="*/ 268 w 393"/>
                <a:gd name="T21" fmla="*/ 81 h 277"/>
                <a:gd name="T22" fmla="*/ 268 w 393"/>
                <a:gd name="T23" fmla="*/ 27 h 277"/>
                <a:gd name="T24" fmla="*/ 268 w 393"/>
                <a:gd name="T25" fmla="*/ 14 h 277"/>
                <a:gd name="T26" fmla="*/ 263 w 393"/>
                <a:gd name="T27" fmla="*/ 9 h 277"/>
                <a:gd name="T28" fmla="*/ 254 w 393"/>
                <a:gd name="T29" fmla="*/ 5 h 277"/>
                <a:gd name="T30" fmla="*/ 250 w 393"/>
                <a:gd name="T31" fmla="*/ 0 h 277"/>
                <a:gd name="T32" fmla="*/ 241 w 393"/>
                <a:gd name="T33" fmla="*/ 5 h 277"/>
                <a:gd name="T34" fmla="*/ 232 w 393"/>
                <a:gd name="T35" fmla="*/ 5 h 277"/>
                <a:gd name="T36" fmla="*/ 228 w 393"/>
                <a:gd name="T37" fmla="*/ 14 h 277"/>
                <a:gd name="T38" fmla="*/ 228 w 393"/>
                <a:gd name="T39" fmla="*/ 23 h 277"/>
                <a:gd name="T40" fmla="*/ 228 w 393"/>
                <a:gd name="T41" fmla="*/ 99 h 277"/>
                <a:gd name="T42" fmla="*/ 170 w 393"/>
                <a:gd name="T43" fmla="*/ 134 h 277"/>
                <a:gd name="T44" fmla="*/ 170 w 393"/>
                <a:gd name="T45" fmla="*/ 36 h 277"/>
                <a:gd name="T46" fmla="*/ 170 w 393"/>
                <a:gd name="T47" fmla="*/ 27 h 277"/>
                <a:gd name="T48" fmla="*/ 165 w 393"/>
                <a:gd name="T49" fmla="*/ 18 h 277"/>
                <a:gd name="T50" fmla="*/ 156 w 393"/>
                <a:gd name="T51" fmla="*/ 14 h 277"/>
                <a:gd name="T52" fmla="*/ 147 w 393"/>
                <a:gd name="T53" fmla="*/ 9 h 277"/>
                <a:gd name="T54" fmla="*/ 138 w 393"/>
                <a:gd name="T55" fmla="*/ 9 h 277"/>
                <a:gd name="T56" fmla="*/ 134 w 393"/>
                <a:gd name="T57" fmla="*/ 14 h 277"/>
                <a:gd name="T58" fmla="*/ 129 w 393"/>
                <a:gd name="T59" fmla="*/ 23 h 277"/>
                <a:gd name="T60" fmla="*/ 125 w 393"/>
                <a:gd name="T61" fmla="*/ 31 h 277"/>
                <a:gd name="T62" fmla="*/ 125 w 393"/>
                <a:gd name="T63" fmla="*/ 161 h 277"/>
                <a:gd name="T64" fmla="*/ 0 w 393"/>
                <a:gd name="T65" fmla="*/ 233 h 277"/>
                <a:gd name="T66" fmla="*/ 27 w 393"/>
                <a:gd name="T67" fmla="*/ 277 h 277"/>
                <a:gd name="T68" fmla="*/ 152 w 393"/>
                <a:gd name="T69" fmla="*/ 206 h 277"/>
                <a:gd name="T70" fmla="*/ 268 w 393"/>
                <a:gd name="T71" fmla="*/ 273 h 277"/>
                <a:gd name="T72" fmla="*/ 272 w 393"/>
                <a:gd name="T73" fmla="*/ 277 h 277"/>
                <a:gd name="T74" fmla="*/ 281 w 393"/>
                <a:gd name="T75" fmla="*/ 277 h 277"/>
                <a:gd name="T76" fmla="*/ 290 w 393"/>
                <a:gd name="T77" fmla="*/ 273 h 277"/>
                <a:gd name="T78" fmla="*/ 295 w 393"/>
                <a:gd name="T79" fmla="*/ 268 h 277"/>
                <a:gd name="T80" fmla="*/ 299 w 393"/>
                <a:gd name="T81" fmla="*/ 259 h 277"/>
                <a:gd name="T82" fmla="*/ 299 w 393"/>
                <a:gd name="T83" fmla="*/ 251 h 277"/>
                <a:gd name="T84" fmla="*/ 295 w 393"/>
                <a:gd name="T85" fmla="*/ 242 h 277"/>
                <a:gd name="T86" fmla="*/ 286 w 393"/>
                <a:gd name="T87" fmla="*/ 237 h 277"/>
                <a:gd name="T88" fmla="*/ 196 w 393"/>
                <a:gd name="T89" fmla="*/ 179 h 277"/>
                <a:gd name="T90" fmla="*/ 254 w 393"/>
                <a:gd name="T91" fmla="*/ 148 h 277"/>
                <a:gd name="T92" fmla="*/ 321 w 393"/>
                <a:gd name="T93" fmla="*/ 188 h 277"/>
                <a:gd name="T94" fmla="*/ 330 w 393"/>
                <a:gd name="T95" fmla="*/ 192 h 277"/>
                <a:gd name="T96" fmla="*/ 335 w 393"/>
                <a:gd name="T97" fmla="*/ 192 h 277"/>
                <a:gd name="T98" fmla="*/ 344 w 393"/>
                <a:gd name="T99" fmla="*/ 188 h 277"/>
                <a:gd name="T100" fmla="*/ 348 w 393"/>
                <a:gd name="T101" fmla="*/ 179 h 277"/>
                <a:gd name="T102" fmla="*/ 348 w 393"/>
                <a:gd name="T103" fmla="*/ 175 h 277"/>
                <a:gd name="T104" fmla="*/ 348 w 393"/>
                <a:gd name="T105" fmla="*/ 166 h 277"/>
                <a:gd name="T106" fmla="*/ 348 w 393"/>
                <a:gd name="T107" fmla="*/ 157 h 277"/>
                <a:gd name="T108" fmla="*/ 339 w 393"/>
                <a:gd name="T109" fmla="*/ 152 h 277"/>
                <a:gd name="T110" fmla="*/ 295 w 393"/>
                <a:gd name="T111" fmla="*/ 121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3" h="277">
                  <a:moveTo>
                    <a:pt x="295" y="121"/>
                  </a:moveTo>
                  <a:lnTo>
                    <a:pt x="384" y="72"/>
                  </a:lnTo>
                  <a:lnTo>
                    <a:pt x="393" y="63"/>
                  </a:lnTo>
                  <a:lnTo>
                    <a:pt x="393" y="54"/>
                  </a:lnTo>
                  <a:lnTo>
                    <a:pt x="393" y="49"/>
                  </a:lnTo>
                  <a:lnTo>
                    <a:pt x="393" y="40"/>
                  </a:lnTo>
                  <a:lnTo>
                    <a:pt x="384" y="31"/>
                  </a:lnTo>
                  <a:lnTo>
                    <a:pt x="379" y="27"/>
                  </a:lnTo>
                  <a:lnTo>
                    <a:pt x="370" y="27"/>
                  </a:lnTo>
                  <a:lnTo>
                    <a:pt x="357" y="27"/>
                  </a:lnTo>
                  <a:lnTo>
                    <a:pt x="268" y="81"/>
                  </a:lnTo>
                  <a:lnTo>
                    <a:pt x="268" y="27"/>
                  </a:lnTo>
                  <a:lnTo>
                    <a:pt x="268" y="14"/>
                  </a:lnTo>
                  <a:lnTo>
                    <a:pt x="263" y="9"/>
                  </a:lnTo>
                  <a:lnTo>
                    <a:pt x="254" y="5"/>
                  </a:lnTo>
                  <a:lnTo>
                    <a:pt x="250" y="0"/>
                  </a:lnTo>
                  <a:lnTo>
                    <a:pt x="241" y="5"/>
                  </a:lnTo>
                  <a:lnTo>
                    <a:pt x="232" y="5"/>
                  </a:lnTo>
                  <a:lnTo>
                    <a:pt x="228" y="14"/>
                  </a:lnTo>
                  <a:lnTo>
                    <a:pt x="228" y="23"/>
                  </a:lnTo>
                  <a:lnTo>
                    <a:pt x="228" y="99"/>
                  </a:lnTo>
                  <a:lnTo>
                    <a:pt x="170" y="134"/>
                  </a:lnTo>
                  <a:lnTo>
                    <a:pt x="170" y="36"/>
                  </a:lnTo>
                  <a:lnTo>
                    <a:pt x="170" y="27"/>
                  </a:lnTo>
                  <a:lnTo>
                    <a:pt x="165" y="18"/>
                  </a:lnTo>
                  <a:lnTo>
                    <a:pt x="156" y="14"/>
                  </a:lnTo>
                  <a:lnTo>
                    <a:pt x="147" y="9"/>
                  </a:lnTo>
                  <a:lnTo>
                    <a:pt x="138" y="9"/>
                  </a:lnTo>
                  <a:lnTo>
                    <a:pt x="134" y="14"/>
                  </a:lnTo>
                  <a:lnTo>
                    <a:pt x="129" y="23"/>
                  </a:lnTo>
                  <a:lnTo>
                    <a:pt x="125" y="31"/>
                  </a:lnTo>
                  <a:lnTo>
                    <a:pt x="125" y="161"/>
                  </a:lnTo>
                  <a:lnTo>
                    <a:pt x="0" y="233"/>
                  </a:lnTo>
                  <a:lnTo>
                    <a:pt x="27" y="277"/>
                  </a:lnTo>
                  <a:lnTo>
                    <a:pt x="152" y="206"/>
                  </a:lnTo>
                  <a:lnTo>
                    <a:pt x="268" y="273"/>
                  </a:lnTo>
                  <a:lnTo>
                    <a:pt x="272" y="277"/>
                  </a:lnTo>
                  <a:lnTo>
                    <a:pt x="281" y="277"/>
                  </a:lnTo>
                  <a:lnTo>
                    <a:pt x="290" y="273"/>
                  </a:lnTo>
                  <a:lnTo>
                    <a:pt x="295" y="268"/>
                  </a:lnTo>
                  <a:lnTo>
                    <a:pt x="299" y="259"/>
                  </a:lnTo>
                  <a:lnTo>
                    <a:pt x="299" y="251"/>
                  </a:lnTo>
                  <a:lnTo>
                    <a:pt x="295" y="242"/>
                  </a:lnTo>
                  <a:lnTo>
                    <a:pt x="286" y="237"/>
                  </a:lnTo>
                  <a:lnTo>
                    <a:pt x="196" y="179"/>
                  </a:lnTo>
                  <a:lnTo>
                    <a:pt x="254" y="148"/>
                  </a:lnTo>
                  <a:lnTo>
                    <a:pt x="321" y="188"/>
                  </a:lnTo>
                  <a:lnTo>
                    <a:pt x="330" y="192"/>
                  </a:lnTo>
                  <a:lnTo>
                    <a:pt x="335" y="192"/>
                  </a:lnTo>
                  <a:lnTo>
                    <a:pt x="344" y="188"/>
                  </a:lnTo>
                  <a:lnTo>
                    <a:pt x="348" y="179"/>
                  </a:lnTo>
                  <a:lnTo>
                    <a:pt x="348" y="175"/>
                  </a:lnTo>
                  <a:lnTo>
                    <a:pt x="348" y="166"/>
                  </a:lnTo>
                  <a:lnTo>
                    <a:pt x="348" y="157"/>
                  </a:lnTo>
                  <a:lnTo>
                    <a:pt x="339" y="152"/>
                  </a:lnTo>
                  <a:lnTo>
                    <a:pt x="295" y="121"/>
                  </a:lnTo>
                  <a:close/>
                </a:path>
              </a:pathLst>
            </a:custGeom>
            <a:gradFill rotWithShape="1">
              <a:gsLst>
                <a:gs pos="0">
                  <a:srgbClr val="C1E6FF"/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3" name="未知"/>
            <p:cNvSpPr/>
            <p:nvPr/>
          </p:nvSpPr>
          <p:spPr bwMode="auto">
            <a:xfrm>
              <a:off x="250" y="322"/>
              <a:ext cx="263" cy="228"/>
            </a:xfrm>
            <a:custGeom>
              <a:avLst/>
              <a:gdLst>
                <a:gd name="T0" fmla="*/ 0 w 263"/>
                <a:gd name="T1" fmla="*/ 116 h 228"/>
                <a:gd name="T2" fmla="*/ 49 w 263"/>
                <a:gd name="T3" fmla="*/ 67 h 228"/>
                <a:gd name="T4" fmla="*/ 67 w 263"/>
                <a:gd name="T5" fmla="*/ 0 h 228"/>
                <a:gd name="T6" fmla="*/ 134 w 263"/>
                <a:gd name="T7" fmla="*/ 23 h 228"/>
                <a:gd name="T8" fmla="*/ 201 w 263"/>
                <a:gd name="T9" fmla="*/ 0 h 228"/>
                <a:gd name="T10" fmla="*/ 214 w 263"/>
                <a:gd name="T11" fmla="*/ 67 h 228"/>
                <a:gd name="T12" fmla="*/ 263 w 263"/>
                <a:gd name="T13" fmla="*/ 116 h 228"/>
                <a:gd name="T14" fmla="*/ 214 w 263"/>
                <a:gd name="T15" fmla="*/ 161 h 228"/>
                <a:gd name="T16" fmla="*/ 201 w 263"/>
                <a:gd name="T17" fmla="*/ 228 h 228"/>
                <a:gd name="T18" fmla="*/ 134 w 263"/>
                <a:gd name="T19" fmla="*/ 210 h 228"/>
                <a:gd name="T20" fmla="*/ 67 w 263"/>
                <a:gd name="T21" fmla="*/ 228 h 228"/>
                <a:gd name="T22" fmla="*/ 49 w 263"/>
                <a:gd name="T23" fmla="*/ 161 h 228"/>
                <a:gd name="T24" fmla="*/ 0 w 263"/>
                <a:gd name="T25" fmla="*/ 116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3" h="228">
                  <a:moveTo>
                    <a:pt x="0" y="116"/>
                  </a:moveTo>
                  <a:lnTo>
                    <a:pt x="49" y="67"/>
                  </a:lnTo>
                  <a:lnTo>
                    <a:pt x="67" y="0"/>
                  </a:lnTo>
                  <a:lnTo>
                    <a:pt x="134" y="23"/>
                  </a:lnTo>
                  <a:lnTo>
                    <a:pt x="201" y="0"/>
                  </a:lnTo>
                  <a:lnTo>
                    <a:pt x="214" y="67"/>
                  </a:lnTo>
                  <a:lnTo>
                    <a:pt x="263" y="116"/>
                  </a:lnTo>
                  <a:lnTo>
                    <a:pt x="214" y="161"/>
                  </a:lnTo>
                  <a:lnTo>
                    <a:pt x="201" y="228"/>
                  </a:lnTo>
                  <a:lnTo>
                    <a:pt x="134" y="210"/>
                  </a:lnTo>
                  <a:lnTo>
                    <a:pt x="67" y="228"/>
                  </a:lnTo>
                  <a:lnTo>
                    <a:pt x="49" y="161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C1E6FF"/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70" name="Arc 27"/>
          <p:cNvSpPr/>
          <p:nvPr/>
        </p:nvSpPr>
        <p:spPr bwMode="auto">
          <a:xfrm rot="9876830">
            <a:off x="3840163" y="2184400"/>
            <a:ext cx="6497637" cy="4479925"/>
          </a:xfrm>
          <a:custGeom>
            <a:avLst/>
            <a:gdLst>
              <a:gd name="T0" fmla="*/ 1857764 w 21489"/>
              <a:gd name="T1" fmla="*/ 0 h 20708"/>
              <a:gd name="T2" fmla="*/ 6497637 w 21489"/>
              <a:gd name="T3" fmla="*/ 4007227 h 20708"/>
              <a:gd name="T4" fmla="*/ 0 w 21489"/>
              <a:gd name="T5" fmla="*/ 4479925 h 207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89" h="20708" fill="none" extrusionOk="0">
                <a:moveTo>
                  <a:pt x="6143" y="0"/>
                </a:moveTo>
                <a:cubicBezTo>
                  <a:pt x="14541" y="2491"/>
                  <a:pt x="20603" y="9808"/>
                  <a:pt x="21489" y="18522"/>
                </a:cubicBezTo>
              </a:path>
              <a:path w="21489" h="20708" stroke="0" extrusionOk="0">
                <a:moveTo>
                  <a:pt x="6143" y="0"/>
                </a:moveTo>
                <a:cubicBezTo>
                  <a:pt x="14541" y="2491"/>
                  <a:pt x="20603" y="9808"/>
                  <a:pt x="21489" y="18522"/>
                </a:cubicBezTo>
                <a:lnTo>
                  <a:pt x="0" y="20708"/>
                </a:lnTo>
                <a:lnTo>
                  <a:pt x="6143" y="0"/>
                </a:lnTo>
                <a:close/>
              </a:path>
            </a:pathLst>
          </a:custGeom>
          <a:noFill/>
          <a:ln w="9525" cmpd="sng">
            <a:solidFill>
              <a:srgbClr val="00CC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1" name="Rectangle 28"/>
          <p:cNvSpPr>
            <a:spLocks noChangeArrowheads="1"/>
          </p:cNvSpPr>
          <p:nvPr/>
        </p:nvSpPr>
        <p:spPr bwMode="auto">
          <a:xfrm>
            <a:off x="4456113" y="1501775"/>
            <a:ext cx="37401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5372" name="Rectangle 29"/>
          <p:cNvSpPr>
            <a:spLocks noChangeArrowheads="1"/>
          </p:cNvSpPr>
          <p:nvPr/>
        </p:nvSpPr>
        <p:spPr bwMode="auto">
          <a:xfrm>
            <a:off x="5370513" y="2581275"/>
            <a:ext cx="37401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5373" name="Rectangle 30"/>
          <p:cNvSpPr>
            <a:spLocks noChangeArrowheads="1"/>
          </p:cNvSpPr>
          <p:nvPr/>
        </p:nvSpPr>
        <p:spPr bwMode="auto">
          <a:xfrm>
            <a:off x="6475413" y="3660775"/>
            <a:ext cx="37401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5374" name="Rectangle 31"/>
          <p:cNvSpPr>
            <a:spLocks noChangeArrowheads="1"/>
          </p:cNvSpPr>
          <p:nvPr/>
        </p:nvSpPr>
        <p:spPr bwMode="auto">
          <a:xfrm>
            <a:off x="2043113" y="5133975"/>
            <a:ext cx="31813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5375" name="Rectangle 32"/>
          <p:cNvSpPr>
            <a:spLocks noChangeArrowheads="1"/>
          </p:cNvSpPr>
          <p:nvPr/>
        </p:nvSpPr>
        <p:spPr bwMode="auto">
          <a:xfrm>
            <a:off x="2055813" y="3736975"/>
            <a:ext cx="15684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</a:t>
            </a:r>
          </a:p>
        </p:txBody>
      </p:sp>
      <p:sp>
        <p:nvSpPr>
          <p:cNvPr id="15376" name="Rectangle 33"/>
          <p:cNvSpPr>
            <a:spLocks noChangeArrowheads="1"/>
          </p:cNvSpPr>
          <p:nvPr/>
        </p:nvSpPr>
        <p:spPr bwMode="auto">
          <a:xfrm>
            <a:off x="2068513" y="2339975"/>
            <a:ext cx="15684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794000" y="863600"/>
            <a:ext cx="3251200" cy="508000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chemeClr val="bg1"/>
              </a:gs>
              <a:gs pos="50000">
                <a:srgbClr val="FFCC66">
                  <a:alpha val="50000"/>
                </a:srgbClr>
              </a:gs>
              <a:gs pos="100000">
                <a:schemeClr val="bg1"/>
              </a:gs>
            </a:gsLst>
            <a:lin ang="2700000" scaled="1"/>
          </a:gradFill>
          <a:ln w="9525" cmpd="sng">
            <a:solidFill>
              <a:srgbClr val="FFC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667000" y="1587500"/>
            <a:ext cx="0" cy="4597400"/>
          </a:xfrm>
          <a:prstGeom prst="line">
            <a:avLst/>
          </a:prstGeom>
          <a:noFill/>
          <a:ln w="38100" cap="rnd">
            <a:solidFill>
              <a:srgbClr val="FFCC00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463800" y="1587500"/>
            <a:ext cx="0" cy="4597400"/>
          </a:xfrm>
          <a:prstGeom prst="line">
            <a:avLst/>
          </a:prstGeom>
          <a:noFill/>
          <a:ln w="38100" cap="rnd">
            <a:solidFill>
              <a:srgbClr val="FFCC00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095500" y="4927600"/>
            <a:ext cx="8267700" cy="977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alpha val="20000"/>
                </a:schemeClr>
              </a:gs>
            </a:gsLst>
            <a:lin ang="0" scaled="1"/>
          </a:gradFill>
          <a:ln w="9525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095500" y="3886200"/>
            <a:ext cx="8267700" cy="977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alpha val="20000"/>
                </a:schemeClr>
              </a:gs>
            </a:gsLst>
            <a:lin ang="0" scaled="1"/>
          </a:gradFill>
          <a:ln w="9525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095500" y="2844800"/>
            <a:ext cx="8267700" cy="977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alpha val="20000"/>
                </a:schemeClr>
              </a:gs>
            </a:gsLst>
            <a:lin ang="0" scaled="1"/>
          </a:gradFill>
          <a:ln w="9525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095500" y="1803400"/>
            <a:ext cx="8267700" cy="977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alpha val="20000"/>
                </a:schemeClr>
              </a:gs>
            </a:gsLst>
            <a:lin ang="0" scaled="1"/>
          </a:gradFill>
          <a:ln w="9525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pic>
        <p:nvPicPr>
          <p:cNvPr id="16394" name="Picture 10" descr="91661ef7fc97310ebc9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552450"/>
            <a:ext cx="106997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caqst_manyangy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960938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cast_meiyangy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824038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cast_xiyangy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919538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cast_langyangy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2878138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3224213" y="1857375"/>
            <a:ext cx="7016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600"/>
              <a:t>welcome to use these powerpoint templates, New Content design, 10 years experience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224213" y="2886075"/>
            <a:ext cx="7016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600"/>
              <a:t>welcome to use these powerpoint templates, New Content design, 10 years experience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224213" y="3940175"/>
            <a:ext cx="7016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600"/>
              <a:t>welcome to use these powerpoint templates, New Content design, 10 years experience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3211513" y="4968875"/>
            <a:ext cx="7016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600"/>
              <a:t>welcome to use these powerpoint templates, New Content design, 10 years experience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187700" y="927100"/>
            <a:ext cx="260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ADD  YOUR  TITLE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0"/>
            <a:ext cx="10972800" cy="569913"/>
          </a:xfrm>
        </p:spPr>
        <p:txBody>
          <a:bodyPr/>
          <a:lstStyle/>
          <a:p>
            <a:r>
              <a:rPr lang="en-US" altLang="zh-CN" sz="2800"/>
              <a:t>Diagram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/>
        </p:nvGraphicFramePr>
        <p:xfrm>
          <a:off x="2590800" y="1384300"/>
          <a:ext cx="7239000" cy="380047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Title1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Title2</a:t>
                      </a: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Title3</a:t>
                      </a: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Title4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CCE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CCE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C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CCE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D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CCE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E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CCE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F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CCECFF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461" name="Picture 53" descr="09100216090a2a38e2a6be9ec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060700"/>
            <a:ext cx="2832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pic>
        <p:nvPicPr>
          <p:cNvPr id="18435" name="Picture 3" descr="20092261732558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701925"/>
            <a:ext cx="12509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2717800" y="3073400"/>
            <a:ext cx="1765300" cy="7239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 flipV="1">
            <a:off x="4495800" y="3073400"/>
            <a:ext cx="1803400" cy="8001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38" name="Group 6"/>
          <p:cNvGrpSpPr/>
          <p:nvPr/>
        </p:nvGrpSpPr>
        <p:grpSpPr bwMode="auto">
          <a:xfrm>
            <a:off x="3944938" y="2663825"/>
            <a:ext cx="931862" cy="1136650"/>
            <a:chOff x="0" y="0"/>
            <a:chExt cx="587" cy="716"/>
          </a:xfrm>
        </p:grpSpPr>
        <p:grpSp>
          <p:nvGrpSpPr>
            <p:cNvPr id="18463" name="Group 7"/>
            <p:cNvGrpSpPr/>
            <p:nvPr/>
          </p:nvGrpSpPr>
          <p:grpSpPr bwMode="auto">
            <a:xfrm rot="1848347">
              <a:off x="0" y="0"/>
              <a:ext cx="508" cy="716"/>
              <a:chOff x="0" y="0"/>
              <a:chExt cx="616" cy="869"/>
            </a:xfrm>
          </p:grpSpPr>
          <p:sp>
            <p:nvSpPr>
              <p:cNvPr id="19464" name="Oval 8"/>
              <p:cNvSpPr>
                <a:spLocks noChangeArrowheads="1"/>
              </p:cNvSpPr>
              <p:nvPr/>
            </p:nvSpPr>
            <p:spPr bwMode="auto">
              <a:xfrm>
                <a:off x="-1" y="-1"/>
                <a:ext cx="616" cy="617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2700000" scaled="1"/>
              </a:gra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465" name="Oval 9"/>
              <p:cNvSpPr>
                <a:spLocks noChangeArrowheads="1"/>
              </p:cNvSpPr>
              <p:nvPr/>
            </p:nvSpPr>
            <p:spPr bwMode="auto">
              <a:xfrm>
                <a:off x="39" y="40"/>
                <a:ext cx="536" cy="53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466" name="Rectangle 10"/>
              <p:cNvSpPr>
                <a:spLocks noChangeArrowheads="1"/>
              </p:cNvSpPr>
              <p:nvPr/>
            </p:nvSpPr>
            <p:spPr bwMode="auto">
              <a:xfrm>
                <a:off x="270" y="609"/>
                <a:ext cx="64" cy="261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18464" name="Text Box 11"/>
            <p:cNvSpPr txBox="1">
              <a:spLocks noChangeArrowheads="1"/>
            </p:cNvSpPr>
            <p:nvPr/>
          </p:nvSpPr>
          <p:spPr bwMode="auto">
            <a:xfrm>
              <a:off x="91" y="162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>
                  <a:solidFill>
                    <a:schemeClr val="bg1"/>
                  </a:solidFill>
                </a:rPr>
                <a:t>2006</a:t>
              </a:r>
            </a:p>
          </p:txBody>
        </p:sp>
      </p:grpSp>
      <p:sp>
        <p:nvSpPr>
          <p:cNvPr id="18439" name="Line 12"/>
          <p:cNvSpPr>
            <a:spLocks noChangeShapeType="1"/>
          </p:cNvSpPr>
          <p:nvPr/>
        </p:nvSpPr>
        <p:spPr bwMode="auto">
          <a:xfrm flipV="1">
            <a:off x="6337300" y="3149600"/>
            <a:ext cx="1765300" cy="7239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 flipH="1" flipV="1">
            <a:off x="8115300" y="3162300"/>
            <a:ext cx="1803400" cy="8001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41" name="Group 14"/>
          <p:cNvGrpSpPr/>
          <p:nvPr/>
        </p:nvGrpSpPr>
        <p:grpSpPr bwMode="auto">
          <a:xfrm>
            <a:off x="5786438" y="3425825"/>
            <a:ext cx="931862" cy="1136650"/>
            <a:chOff x="0" y="0"/>
            <a:chExt cx="587" cy="716"/>
          </a:xfrm>
        </p:grpSpPr>
        <p:grpSp>
          <p:nvGrpSpPr>
            <p:cNvPr id="18458" name="Group 15"/>
            <p:cNvGrpSpPr/>
            <p:nvPr/>
          </p:nvGrpSpPr>
          <p:grpSpPr bwMode="auto">
            <a:xfrm rot="1848347">
              <a:off x="0" y="0"/>
              <a:ext cx="508" cy="716"/>
              <a:chOff x="0" y="0"/>
              <a:chExt cx="616" cy="869"/>
            </a:xfrm>
          </p:grpSpPr>
          <p:sp>
            <p:nvSpPr>
              <p:cNvPr id="19472" name="Oval 16"/>
              <p:cNvSpPr>
                <a:spLocks noChangeArrowheads="1"/>
              </p:cNvSpPr>
              <p:nvPr/>
            </p:nvSpPr>
            <p:spPr bwMode="auto">
              <a:xfrm>
                <a:off x="-1" y="-1"/>
                <a:ext cx="616" cy="617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2700000" scaled="1"/>
              </a:gra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473" name="Oval 17"/>
              <p:cNvSpPr>
                <a:spLocks noChangeArrowheads="1"/>
              </p:cNvSpPr>
              <p:nvPr/>
            </p:nvSpPr>
            <p:spPr bwMode="auto">
              <a:xfrm>
                <a:off x="39" y="40"/>
                <a:ext cx="536" cy="53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474" name="Rectangle 18"/>
              <p:cNvSpPr>
                <a:spLocks noChangeArrowheads="1"/>
              </p:cNvSpPr>
              <p:nvPr/>
            </p:nvSpPr>
            <p:spPr bwMode="auto">
              <a:xfrm>
                <a:off x="270" y="609"/>
                <a:ext cx="64" cy="261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18459" name="Text Box 19"/>
            <p:cNvSpPr txBox="1">
              <a:spLocks noChangeArrowheads="1"/>
            </p:cNvSpPr>
            <p:nvPr/>
          </p:nvSpPr>
          <p:spPr bwMode="auto">
            <a:xfrm>
              <a:off x="91" y="162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>
                  <a:solidFill>
                    <a:schemeClr val="bg1"/>
                  </a:solidFill>
                </a:rPr>
                <a:t>2007</a:t>
              </a:r>
            </a:p>
          </p:txBody>
        </p:sp>
      </p:grpSp>
      <p:grpSp>
        <p:nvGrpSpPr>
          <p:cNvPr id="18442" name="Group 20"/>
          <p:cNvGrpSpPr/>
          <p:nvPr/>
        </p:nvGrpSpPr>
        <p:grpSpPr bwMode="auto">
          <a:xfrm>
            <a:off x="7602538" y="2701925"/>
            <a:ext cx="931862" cy="1136650"/>
            <a:chOff x="0" y="0"/>
            <a:chExt cx="587" cy="716"/>
          </a:xfrm>
        </p:grpSpPr>
        <p:grpSp>
          <p:nvGrpSpPr>
            <p:cNvPr id="18453" name="Group 21"/>
            <p:cNvGrpSpPr/>
            <p:nvPr/>
          </p:nvGrpSpPr>
          <p:grpSpPr bwMode="auto">
            <a:xfrm rot="1848347">
              <a:off x="0" y="0"/>
              <a:ext cx="508" cy="716"/>
              <a:chOff x="0" y="0"/>
              <a:chExt cx="616" cy="869"/>
            </a:xfrm>
          </p:grpSpPr>
          <p:sp>
            <p:nvSpPr>
              <p:cNvPr id="19478" name="Oval 22"/>
              <p:cNvSpPr>
                <a:spLocks noChangeArrowheads="1"/>
              </p:cNvSpPr>
              <p:nvPr/>
            </p:nvSpPr>
            <p:spPr bwMode="auto">
              <a:xfrm>
                <a:off x="-1" y="-1"/>
                <a:ext cx="616" cy="617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2700000" scaled="1"/>
              </a:gra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479" name="Oval 23"/>
              <p:cNvSpPr>
                <a:spLocks noChangeArrowheads="1"/>
              </p:cNvSpPr>
              <p:nvPr/>
            </p:nvSpPr>
            <p:spPr bwMode="auto">
              <a:xfrm>
                <a:off x="39" y="40"/>
                <a:ext cx="536" cy="53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480" name="Rectangle 24"/>
              <p:cNvSpPr>
                <a:spLocks noChangeArrowheads="1"/>
              </p:cNvSpPr>
              <p:nvPr/>
            </p:nvSpPr>
            <p:spPr bwMode="auto">
              <a:xfrm>
                <a:off x="270" y="609"/>
                <a:ext cx="64" cy="261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18454" name="Text Box 25"/>
            <p:cNvSpPr txBox="1">
              <a:spLocks noChangeArrowheads="1"/>
            </p:cNvSpPr>
            <p:nvPr/>
          </p:nvSpPr>
          <p:spPr bwMode="auto">
            <a:xfrm>
              <a:off x="91" y="162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>
                  <a:solidFill>
                    <a:schemeClr val="bg1"/>
                  </a:solidFill>
                </a:rPr>
                <a:t>2008</a:t>
              </a:r>
            </a:p>
          </p:txBody>
        </p:sp>
      </p:grpSp>
      <p:grpSp>
        <p:nvGrpSpPr>
          <p:cNvPr id="18443" name="Group 26"/>
          <p:cNvGrpSpPr/>
          <p:nvPr/>
        </p:nvGrpSpPr>
        <p:grpSpPr bwMode="auto">
          <a:xfrm>
            <a:off x="9456738" y="3540125"/>
            <a:ext cx="931862" cy="1136650"/>
            <a:chOff x="0" y="0"/>
            <a:chExt cx="587" cy="716"/>
          </a:xfrm>
        </p:grpSpPr>
        <p:grpSp>
          <p:nvGrpSpPr>
            <p:cNvPr id="18448" name="Group 27"/>
            <p:cNvGrpSpPr/>
            <p:nvPr/>
          </p:nvGrpSpPr>
          <p:grpSpPr bwMode="auto">
            <a:xfrm rot="1848347">
              <a:off x="0" y="0"/>
              <a:ext cx="508" cy="716"/>
              <a:chOff x="0" y="0"/>
              <a:chExt cx="616" cy="869"/>
            </a:xfrm>
          </p:grpSpPr>
          <p:sp>
            <p:nvSpPr>
              <p:cNvPr id="19484" name="Oval 28"/>
              <p:cNvSpPr>
                <a:spLocks noChangeArrowheads="1"/>
              </p:cNvSpPr>
              <p:nvPr/>
            </p:nvSpPr>
            <p:spPr bwMode="auto">
              <a:xfrm>
                <a:off x="-1" y="-1"/>
                <a:ext cx="616" cy="617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2700000" scaled="1"/>
              </a:gra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485" name="Oval 29"/>
              <p:cNvSpPr>
                <a:spLocks noChangeArrowheads="1"/>
              </p:cNvSpPr>
              <p:nvPr/>
            </p:nvSpPr>
            <p:spPr bwMode="auto">
              <a:xfrm>
                <a:off x="39" y="40"/>
                <a:ext cx="536" cy="536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486" name="Rectangle 30"/>
              <p:cNvSpPr>
                <a:spLocks noChangeArrowheads="1"/>
              </p:cNvSpPr>
              <p:nvPr/>
            </p:nvSpPr>
            <p:spPr bwMode="auto">
              <a:xfrm>
                <a:off x="270" y="609"/>
                <a:ext cx="64" cy="261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18449" name="Text Box 31"/>
            <p:cNvSpPr txBox="1">
              <a:spLocks noChangeArrowheads="1"/>
            </p:cNvSpPr>
            <p:nvPr/>
          </p:nvSpPr>
          <p:spPr bwMode="auto">
            <a:xfrm>
              <a:off x="91" y="162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>
                  <a:solidFill>
                    <a:schemeClr val="bg1"/>
                  </a:solidFill>
                </a:rPr>
                <a:t>2009</a:t>
              </a:r>
            </a:p>
          </p:txBody>
        </p:sp>
      </p:grpSp>
      <p:sp>
        <p:nvSpPr>
          <p:cNvPr id="18444" name="Rectangle 32"/>
          <p:cNvSpPr>
            <a:spLocks noChangeArrowheads="1"/>
          </p:cNvSpPr>
          <p:nvPr/>
        </p:nvSpPr>
        <p:spPr bwMode="auto">
          <a:xfrm>
            <a:off x="3592513" y="3914775"/>
            <a:ext cx="146685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8445" name="Rectangle 33"/>
          <p:cNvSpPr>
            <a:spLocks noChangeArrowheads="1"/>
          </p:cNvSpPr>
          <p:nvPr/>
        </p:nvSpPr>
        <p:spPr bwMode="auto">
          <a:xfrm>
            <a:off x="5599113" y="892175"/>
            <a:ext cx="146685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8446" name="Rectangle 34"/>
          <p:cNvSpPr>
            <a:spLocks noChangeArrowheads="1"/>
          </p:cNvSpPr>
          <p:nvPr/>
        </p:nvSpPr>
        <p:spPr bwMode="auto">
          <a:xfrm>
            <a:off x="7364413" y="3978275"/>
            <a:ext cx="146685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8447" name="Rectangle 35"/>
          <p:cNvSpPr>
            <a:spLocks noChangeArrowheads="1"/>
          </p:cNvSpPr>
          <p:nvPr/>
        </p:nvSpPr>
        <p:spPr bwMode="auto">
          <a:xfrm>
            <a:off x="9091613" y="790575"/>
            <a:ext cx="146685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grpSp>
        <p:nvGrpSpPr>
          <p:cNvPr id="19459" name="Group 3"/>
          <p:cNvGrpSpPr/>
          <p:nvPr/>
        </p:nvGrpSpPr>
        <p:grpSpPr bwMode="auto">
          <a:xfrm>
            <a:off x="1676400" y="1193800"/>
            <a:ext cx="1346200" cy="1335088"/>
            <a:chOff x="0" y="0"/>
            <a:chExt cx="1016" cy="1008"/>
          </a:xfrm>
        </p:grpSpPr>
        <p:pic>
          <p:nvPicPr>
            <p:cNvPr id="19483" name="Picture 4" descr="23f3490aedcc4c1ceb2488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80"/>
              <a:ext cx="845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4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984" cy="984"/>
            </a:xfrm>
            <a:prstGeom prst="roundRect">
              <a:avLst>
                <a:gd name="adj" fmla="val 10301"/>
              </a:avLst>
            </a:prstGeom>
            <a:noFill/>
            <a:ln w="9525">
              <a:solidFill>
                <a:schemeClr val="bg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85" name="AutoShape 6"/>
            <p:cNvSpPr>
              <a:spLocks noChangeArrowheads="1"/>
            </p:cNvSpPr>
            <p:nvPr/>
          </p:nvSpPr>
          <p:spPr bwMode="auto">
            <a:xfrm>
              <a:off x="32" y="24"/>
              <a:ext cx="984" cy="984"/>
            </a:xfrm>
            <a:prstGeom prst="roundRect">
              <a:avLst>
                <a:gd name="adj" fmla="val 10301"/>
              </a:avLst>
            </a:prstGeom>
            <a:noFill/>
            <a:ln w="9525">
              <a:solidFill>
                <a:schemeClr val="bg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9460" name="Group 7"/>
          <p:cNvGrpSpPr/>
          <p:nvPr/>
        </p:nvGrpSpPr>
        <p:grpSpPr bwMode="auto">
          <a:xfrm>
            <a:off x="3302000" y="1181100"/>
            <a:ext cx="7213600" cy="1422400"/>
            <a:chOff x="0" y="0"/>
            <a:chExt cx="4544" cy="896"/>
          </a:xfrm>
        </p:grpSpPr>
        <p:sp>
          <p:nvSpPr>
            <p:cNvPr id="19480" name="AutoShape 8" descr="白色大理石"/>
            <p:cNvSpPr>
              <a:spLocks noChangeArrowheads="1"/>
            </p:cNvSpPr>
            <p:nvPr/>
          </p:nvSpPr>
          <p:spPr bwMode="auto">
            <a:xfrm>
              <a:off x="0" y="0"/>
              <a:ext cx="4544" cy="896"/>
            </a:xfrm>
            <a:prstGeom prst="roundRect">
              <a:avLst>
                <a:gd name="adj" fmla="val 13019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81" name="AutoShape 9"/>
            <p:cNvSpPr>
              <a:spLocks noChangeArrowheads="1"/>
            </p:cNvSpPr>
            <p:nvPr/>
          </p:nvSpPr>
          <p:spPr bwMode="auto">
            <a:xfrm>
              <a:off x="51" y="48"/>
              <a:ext cx="4441" cy="803"/>
            </a:xfrm>
            <a:prstGeom prst="roundRect">
              <a:avLst>
                <a:gd name="adj" fmla="val 1074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82" name="Rectangle 10"/>
            <p:cNvSpPr>
              <a:spLocks noChangeArrowheads="1"/>
            </p:cNvSpPr>
            <p:nvPr/>
          </p:nvSpPr>
          <p:spPr bwMode="auto">
            <a:xfrm>
              <a:off x="119" y="98"/>
              <a:ext cx="442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000"/>
                <a:t>welcome to use these powerpoint templates, New Content design, 10 years experience</a:t>
              </a:r>
            </a:p>
          </p:txBody>
        </p:sp>
      </p:grpSp>
      <p:grpSp>
        <p:nvGrpSpPr>
          <p:cNvPr id="19461" name="Group 11"/>
          <p:cNvGrpSpPr/>
          <p:nvPr/>
        </p:nvGrpSpPr>
        <p:grpSpPr bwMode="auto">
          <a:xfrm flipH="1">
            <a:off x="9177338" y="2944813"/>
            <a:ext cx="1270000" cy="1335087"/>
            <a:chOff x="0" y="0"/>
            <a:chExt cx="1016" cy="1008"/>
          </a:xfrm>
        </p:grpSpPr>
        <p:pic>
          <p:nvPicPr>
            <p:cNvPr id="19477" name="Picture 12" descr="23f3490aedcc4c1ceb2488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80"/>
              <a:ext cx="845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8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984" cy="984"/>
            </a:xfrm>
            <a:prstGeom prst="roundRect">
              <a:avLst>
                <a:gd name="adj" fmla="val 10301"/>
              </a:avLst>
            </a:prstGeom>
            <a:noFill/>
            <a:ln w="9525">
              <a:solidFill>
                <a:schemeClr val="bg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9" name="AutoShape 14"/>
            <p:cNvSpPr>
              <a:spLocks noChangeArrowheads="1"/>
            </p:cNvSpPr>
            <p:nvPr/>
          </p:nvSpPr>
          <p:spPr bwMode="auto">
            <a:xfrm>
              <a:off x="32" y="24"/>
              <a:ext cx="984" cy="984"/>
            </a:xfrm>
            <a:prstGeom prst="roundRect">
              <a:avLst>
                <a:gd name="adj" fmla="val 10301"/>
              </a:avLst>
            </a:prstGeom>
            <a:noFill/>
            <a:ln w="9525">
              <a:solidFill>
                <a:schemeClr val="bg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9462" name="Line 15"/>
          <p:cNvSpPr>
            <a:spLocks noChangeShapeType="1"/>
          </p:cNvSpPr>
          <p:nvPr/>
        </p:nvSpPr>
        <p:spPr bwMode="auto">
          <a:xfrm>
            <a:off x="3022600" y="1854200"/>
            <a:ext cx="228600" cy="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63" name="Group 16"/>
          <p:cNvGrpSpPr/>
          <p:nvPr/>
        </p:nvGrpSpPr>
        <p:grpSpPr bwMode="auto">
          <a:xfrm>
            <a:off x="1727200" y="2908300"/>
            <a:ext cx="7213600" cy="1422400"/>
            <a:chOff x="0" y="0"/>
            <a:chExt cx="4544" cy="896"/>
          </a:xfrm>
        </p:grpSpPr>
        <p:sp>
          <p:nvSpPr>
            <p:cNvPr id="19474" name="AutoShape 17" descr="白色大理石"/>
            <p:cNvSpPr>
              <a:spLocks noChangeArrowheads="1"/>
            </p:cNvSpPr>
            <p:nvPr/>
          </p:nvSpPr>
          <p:spPr bwMode="auto">
            <a:xfrm>
              <a:off x="0" y="0"/>
              <a:ext cx="4544" cy="896"/>
            </a:xfrm>
            <a:prstGeom prst="roundRect">
              <a:avLst>
                <a:gd name="adj" fmla="val 13019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5" name="AutoShape 18"/>
            <p:cNvSpPr>
              <a:spLocks noChangeArrowheads="1"/>
            </p:cNvSpPr>
            <p:nvPr/>
          </p:nvSpPr>
          <p:spPr bwMode="auto">
            <a:xfrm>
              <a:off x="51" y="48"/>
              <a:ext cx="4441" cy="803"/>
            </a:xfrm>
            <a:prstGeom prst="roundRect">
              <a:avLst>
                <a:gd name="adj" fmla="val 1074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6" name="Rectangle 19"/>
            <p:cNvSpPr>
              <a:spLocks noChangeArrowheads="1"/>
            </p:cNvSpPr>
            <p:nvPr/>
          </p:nvSpPr>
          <p:spPr bwMode="auto">
            <a:xfrm>
              <a:off x="119" y="98"/>
              <a:ext cx="442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000"/>
                <a:t>welcome to use these powerpoint templates, New Content design, 10 years experience</a:t>
              </a:r>
            </a:p>
          </p:txBody>
        </p:sp>
      </p:grpSp>
      <p:sp>
        <p:nvSpPr>
          <p:cNvPr id="19464" name="Line 20"/>
          <p:cNvSpPr>
            <a:spLocks noChangeShapeType="1"/>
          </p:cNvSpPr>
          <p:nvPr/>
        </p:nvSpPr>
        <p:spPr bwMode="auto">
          <a:xfrm>
            <a:off x="8978900" y="3594100"/>
            <a:ext cx="228600" cy="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65" name="Group 21"/>
          <p:cNvGrpSpPr/>
          <p:nvPr/>
        </p:nvGrpSpPr>
        <p:grpSpPr bwMode="auto">
          <a:xfrm>
            <a:off x="1701800" y="4660900"/>
            <a:ext cx="1346200" cy="1335088"/>
            <a:chOff x="0" y="0"/>
            <a:chExt cx="1016" cy="1008"/>
          </a:xfrm>
        </p:grpSpPr>
        <p:pic>
          <p:nvPicPr>
            <p:cNvPr id="19471" name="Picture 22" descr="23f3490aedcc4c1ceb2488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80"/>
              <a:ext cx="845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AutoShape 23"/>
            <p:cNvSpPr>
              <a:spLocks noChangeArrowheads="1"/>
            </p:cNvSpPr>
            <p:nvPr/>
          </p:nvSpPr>
          <p:spPr bwMode="auto">
            <a:xfrm>
              <a:off x="0" y="0"/>
              <a:ext cx="984" cy="984"/>
            </a:xfrm>
            <a:prstGeom prst="roundRect">
              <a:avLst>
                <a:gd name="adj" fmla="val 10301"/>
              </a:avLst>
            </a:prstGeom>
            <a:noFill/>
            <a:ln w="9525">
              <a:solidFill>
                <a:schemeClr val="bg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3" name="AutoShape 24"/>
            <p:cNvSpPr>
              <a:spLocks noChangeArrowheads="1"/>
            </p:cNvSpPr>
            <p:nvPr/>
          </p:nvSpPr>
          <p:spPr bwMode="auto">
            <a:xfrm>
              <a:off x="32" y="24"/>
              <a:ext cx="984" cy="984"/>
            </a:xfrm>
            <a:prstGeom prst="roundRect">
              <a:avLst>
                <a:gd name="adj" fmla="val 10301"/>
              </a:avLst>
            </a:prstGeom>
            <a:noFill/>
            <a:ln w="9525">
              <a:solidFill>
                <a:schemeClr val="bg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9466" name="Group 25"/>
          <p:cNvGrpSpPr/>
          <p:nvPr/>
        </p:nvGrpSpPr>
        <p:grpSpPr bwMode="auto">
          <a:xfrm>
            <a:off x="3327400" y="4648200"/>
            <a:ext cx="7213600" cy="1422400"/>
            <a:chOff x="0" y="0"/>
            <a:chExt cx="4544" cy="896"/>
          </a:xfrm>
        </p:grpSpPr>
        <p:sp>
          <p:nvSpPr>
            <p:cNvPr id="19468" name="AutoShape 26" descr="白色大理石"/>
            <p:cNvSpPr>
              <a:spLocks noChangeArrowheads="1"/>
            </p:cNvSpPr>
            <p:nvPr/>
          </p:nvSpPr>
          <p:spPr bwMode="auto">
            <a:xfrm>
              <a:off x="0" y="0"/>
              <a:ext cx="4544" cy="896"/>
            </a:xfrm>
            <a:prstGeom prst="roundRect">
              <a:avLst>
                <a:gd name="adj" fmla="val 13019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69" name="AutoShape 27"/>
            <p:cNvSpPr>
              <a:spLocks noChangeArrowheads="1"/>
            </p:cNvSpPr>
            <p:nvPr/>
          </p:nvSpPr>
          <p:spPr bwMode="auto">
            <a:xfrm>
              <a:off x="51" y="48"/>
              <a:ext cx="4441" cy="803"/>
            </a:xfrm>
            <a:prstGeom prst="roundRect">
              <a:avLst>
                <a:gd name="adj" fmla="val 10745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0" name="Rectangle 28"/>
            <p:cNvSpPr>
              <a:spLocks noChangeArrowheads="1"/>
            </p:cNvSpPr>
            <p:nvPr/>
          </p:nvSpPr>
          <p:spPr bwMode="auto">
            <a:xfrm>
              <a:off x="119" y="98"/>
              <a:ext cx="442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000"/>
                <a:t>welcome to use these powerpoint templates, New Content design, 10 years experience</a:t>
              </a:r>
            </a:p>
          </p:txBody>
        </p:sp>
      </p:grpSp>
      <p:sp>
        <p:nvSpPr>
          <p:cNvPr id="19467" name="Line 29"/>
          <p:cNvSpPr>
            <a:spLocks noChangeShapeType="1"/>
          </p:cNvSpPr>
          <p:nvPr/>
        </p:nvSpPr>
        <p:spPr bwMode="auto">
          <a:xfrm>
            <a:off x="3048000" y="5321300"/>
            <a:ext cx="228600" cy="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pic>
        <p:nvPicPr>
          <p:cNvPr id="20483" name="Picture 3" descr="91661ef7fc973c3109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869950"/>
            <a:ext cx="15049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943100" y="850900"/>
            <a:ext cx="8305800" cy="5372100"/>
          </a:xfrm>
          <a:prstGeom prst="roundRect">
            <a:avLst>
              <a:gd name="adj" fmla="val 5556"/>
            </a:avLst>
          </a:prstGeom>
          <a:noFill/>
          <a:ln w="9525">
            <a:solidFill>
              <a:srgbClr val="CC99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632200" y="863600"/>
            <a:ext cx="0" cy="1714500"/>
          </a:xfrm>
          <a:prstGeom prst="line">
            <a:avLst/>
          </a:prstGeom>
          <a:noFill/>
          <a:ln w="38100" cap="rnd">
            <a:solidFill>
              <a:srgbClr val="CC99F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810000" y="863600"/>
            <a:ext cx="0" cy="1130300"/>
          </a:xfrm>
          <a:prstGeom prst="line">
            <a:avLst/>
          </a:prstGeom>
          <a:noFill/>
          <a:ln w="38100" cap="rnd">
            <a:solidFill>
              <a:srgbClr val="CC99F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3987800" y="863600"/>
            <a:ext cx="0" cy="1409700"/>
          </a:xfrm>
          <a:prstGeom prst="line">
            <a:avLst/>
          </a:prstGeom>
          <a:noFill/>
          <a:ln w="38100" cap="rnd">
            <a:solidFill>
              <a:srgbClr val="CC99F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114800" y="1270000"/>
            <a:ext cx="260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ADD  YOUR  TITLE</a:t>
            </a:r>
          </a:p>
        </p:txBody>
      </p:sp>
      <p:grpSp>
        <p:nvGrpSpPr>
          <p:cNvPr id="20489" name="Group 9"/>
          <p:cNvGrpSpPr/>
          <p:nvPr/>
        </p:nvGrpSpPr>
        <p:grpSpPr bwMode="auto">
          <a:xfrm>
            <a:off x="2889250" y="2822575"/>
            <a:ext cx="7135813" cy="917575"/>
            <a:chOff x="0" y="0"/>
            <a:chExt cx="4495" cy="578"/>
          </a:xfrm>
        </p:grpSpPr>
        <p:grpSp>
          <p:nvGrpSpPr>
            <p:cNvPr id="20506" name="Group 10"/>
            <p:cNvGrpSpPr/>
            <p:nvPr/>
          </p:nvGrpSpPr>
          <p:grpSpPr bwMode="auto">
            <a:xfrm>
              <a:off x="0" y="115"/>
              <a:ext cx="303" cy="255"/>
              <a:chOff x="0" y="0"/>
              <a:chExt cx="627" cy="527"/>
            </a:xfrm>
          </p:grpSpPr>
          <p:sp>
            <p:nvSpPr>
              <p:cNvPr id="20508" name="Oval 11"/>
              <p:cNvSpPr>
                <a:spLocks noChangeArrowheads="1"/>
              </p:cNvSpPr>
              <p:nvPr/>
            </p:nvSpPr>
            <p:spPr bwMode="auto">
              <a:xfrm>
                <a:off x="156" y="275"/>
                <a:ext cx="290" cy="25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09" name="Oval 12"/>
              <p:cNvSpPr>
                <a:spLocks noChangeArrowheads="1"/>
              </p:cNvSpPr>
              <p:nvPr/>
            </p:nvSpPr>
            <p:spPr bwMode="auto">
              <a:xfrm rot="-2440243">
                <a:off x="0" y="173"/>
                <a:ext cx="139" cy="186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10" name="Oval 13"/>
              <p:cNvSpPr>
                <a:spLocks noChangeArrowheads="1"/>
              </p:cNvSpPr>
              <p:nvPr/>
            </p:nvSpPr>
            <p:spPr bwMode="auto">
              <a:xfrm rot="-1402449">
                <a:off x="124" y="7"/>
                <a:ext cx="137" cy="21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11" name="Oval 14"/>
              <p:cNvSpPr>
                <a:spLocks noChangeArrowheads="1"/>
              </p:cNvSpPr>
              <p:nvPr/>
            </p:nvSpPr>
            <p:spPr bwMode="auto">
              <a:xfrm rot="1320000">
                <a:off x="342" y="0"/>
                <a:ext cx="136" cy="21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12" name="Oval 15"/>
              <p:cNvSpPr>
                <a:spLocks noChangeArrowheads="1"/>
              </p:cNvSpPr>
              <p:nvPr/>
            </p:nvSpPr>
            <p:spPr bwMode="auto">
              <a:xfrm rot="-7860000">
                <a:off x="463" y="164"/>
                <a:ext cx="139" cy="186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0507" name="Rectangle 16"/>
            <p:cNvSpPr>
              <a:spLocks noChangeArrowheads="1"/>
            </p:cNvSpPr>
            <p:nvPr/>
          </p:nvSpPr>
          <p:spPr bwMode="auto">
            <a:xfrm>
              <a:off x="363" y="0"/>
              <a:ext cx="4132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/>
                <a:t>welcome to use these powerpoint templates, New Content design, 10 years experience</a:t>
              </a:r>
            </a:p>
          </p:txBody>
        </p:sp>
      </p:grpSp>
      <p:grpSp>
        <p:nvGrpSpPr>
          <p:cNvPr id="20490" name="Group 17"/>
          <p:cNvGrpSpPr/>
          <p:nvPr/>
        </p:nvGrpSpPr>
        <p:grpSpPr bwMode="auto">
          <a:xfrm>
            <a:off x="2889250" y="3825875"/>
            <a:ext cx="7135813" cy="917575"/>
            <a:chOff x="0" y="0"/>
            <a:chExt cx="4495" cy="578"/>
          </a:xfrm>
        </p:grpSpPr>
        <p:grpSp>
          <p:nvGrpSpPr>
            <p:cNvPr id="20499" name="Group 18"/>
            <p:cNvGrpSpPr/>
            <p:nvPr/>
          </p:nvGrpSpPr>
          <p:grpSpPr bwMode="auto">
            <a:xfrm>
              <a:off x="0" y="115"/>
              <a:ext cx="303" cy="255"/>
              <a:chOff x="0" y="0"/>
              <a:chExt cx="627" cy="527"/>
            </a:xfrm>
          </p:grpSpPr>
          <p:sp>
            <p:nvSpPr>
              <p:cNvPr id="20501" name="Oval 19"/>
              <p:cNvSpPr>
                <a:spLocks noChangeArrowheads="1"/>
              </p:cNvSpPr>
              <p:nvPr/>
            </p:nvSpPr>
            <p:spPr bwMode="auto">
              <a:xfrm>
                <a:off x="156" y="275"/>
                <a:ext cx="290" cy="25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02" name="Oval 20"/>
              <p:cNvSpPr>
                <a:spLocks noChangeArrowheads="1"/>
              </p:cNvSpPr>
              <p:nvPr/>
            </p:nvSpPr>
            <p:spPr bwMode="auto">
              <a:xfrm rot="-2440243">
                <a:off x="0" y="173"/>
                <a:ext cx="139" cy="186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03" name="Oval 21"/>
              <p:cNvSpPr>
                <a:spLocks noChangeArrowheads="1"/>
              </p:cNvSpPr>
              <p:nvPr/>
            </p:nvSpPr>
            <p:spPr bwMode="auto">
              <a:xfrm rot="-1402449">
                <a:off x="124" y="7"/>
                <a:ext cx="137" cy="21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04" name="Oval 22"/>
              <p:cNvSpPr>
                <a:spLocks noChangeArrowheads="1"/>
              </p:cNvSpPr>
              <p:nvPr/>
            </p:nvSpPr>
            <p:spPr bwMode="auto">
              <a:xfrm rot="1320000">
                <a:off x="342" y="0"/>
                <a:ext cx="136" cy="21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05" name="Oval 23"/>
              <p:cNvSpPr>
                <a:spLocks noChangeArrowheads="1"/>
              </p:cNvSpPr>
              <p:nvPr/>
            </p:nvSpPr>
            <p:spPr bwMode="auto">
              <a:xfrm rot="-7860000">
                <a:off x="463" y="164"/>
                <a:ext cx="139" cy="186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0500" name="Rectangle 24"/>
            <p:cNvSpPr>
              <a:spLocks noChangeArrowheads="1"/>
            </p:cNvSpPr>
            <p:nvPr/>
          </p:nvSpPr>
          <p:spPr bwMode="auto">
            <a:xfrm>
              <a:off x="363" y="0"/>
              <a:ext cx="4132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/>
                <a:t>welcome to use these powerpoint templates, New Content design, 10 years experience</a:t>
              </a:r>
            </a:p>
          </p:txBody>
        </p:sp>
      </p:grpSp>
      <p:grpSp>
        <p:nvGrpSpPr>
          <p:cNvPr id="20491" name="Group 25"/>
          <p:cNvGrpSpPr/>
          <p:nvPr/>
        </p:nvGrpSpPr>
        <p:grpSpPr bwMode="auto">
          <a:xfrm>
            <a:off x="2889250" y="4816475"/>
            <a:ext cx="7135813" cy="917575"/>
            <a:chOff x="0" y="0"/>
            <a:chExt cx="4495" cy="578"/>
          </a:xfrm>
        </p:grpSpPr>
        <p:grpSp>
          <p:nvGrpSpPr>
            <p:cNvPr id="20492" name="Group 26"/>
            <p:cNvGrpSpPr/>
            <p:nvPr/>
          </p:nvGrpSpPr>
          <p:grpSpPr bwMode="auto">
            <a:xfrm>
              <a:off x="0" y="115"/>
              <a:ext cx="303" cy="255"/>
              <a:chOff x="0" y="0"/>
              <a:chExt cx="627" cy="527"/>
            </a:xfrm>
          </p:grpSpPr>
          <p:sp>
            <p:nvSpPr>
              <p:cNvPr id="20494" name="Oval 27"/>
              <p:cNvSpPr>
                <a:spLocks noChangeArrowheads="1"/>
              </p:cNvSpPr>
              <p:nvPr/>
            </p:nvSpPr>
            <p:spPr bwMode="auto">
              <a:xfrm>
                <a:off x="156" y="275"/>
                <a:ext cx="290" cy="25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495" name="Oval 28"/>
              <p:cNvSpPr>
                <a:spLocks noChangeArrowheads="1"/>
              </p:cNvSpPr>
              <p:nvPr/>
            </p:nvSpPr>
            <p:spPr bwMode="auto">
              <a:xfrm rot="-2440243">
                <a:off x="0" y="173"/>
                <a:ext cx="139" cy="186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496" name="Oval 29"/>
              <p:cNvSpPr>
                <a:spLocks noChangeArrowheads="1"/>
              </p:cNvSpPr>
              <p:nvPr/>
            </p:nvSpPr>
            <p:spPr bwMode="auto">
              <a:xfrm rot="-1402449">
                <a:off x="124" y="7"/>
                <a:ext cx="137" cy="21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497" name="Oval 30"/>
              <p:cNvSpPr>
                <a:spLocks noChangeArrowheads="1"/>
              </p:cNvSpPr>
              <p:nvPr/>
            </p:nvSpPr>
            <p:spPr bwMode="auto">
              <a:xfrm rot="1320000">
                <a:off x="342" y="0"/>
                <a:ext cx="136" cy="21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498" name="Oval 31"/>
              <p:cNvSpPr>
                <a:spLocks noChangeArrowheads="1"/>
              </p:cNvSpPr>
              <p:nvPr/>
            </p:nvSpPr>
            <p:spPr bwMode="auto">
              <a:xfrm rot="-7860000">
                <a:off x="463" y="164"/>
                <a:ext cx="139" cy="186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0493" name="Rectangle 32"/>
            <p:cNvSpPr>
              <a:spLocks noChangeArrowheads="1"/>
            </p:cNvSpPr>
            <p:nvPr/>
          </p:nvSpPr>
          <p:spPr bwMode="auto">
            <a:xfrm>
              <a:off x="363" y="0"/>
              <a:ext cx="4132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/>
                <a:t>welcome to use these powerpoint templates, New Content design, 10 years experience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rc 2"/>
          <p:cNvSpPr/>
          <p:nvPr/>
        </p:nvSpPr>
        <p:spPr bwMode="auto">
          <a:xfrm rot="10800000">
            <a:off x="9417050" y="3810000"/>
            <a:ext cx="1238250" cy="2476500"/>
          </a:xfrm>
          <a:custGeom>
            <a:avLst/>
            <a:gdLst>
              <a:gd name="T0" fmla="*/ 0 w 21600"/>
              <a:gd name="T1" fmla="*/ 0 h 43188"/>
              <a:gd name="T2" fmla="*/ 40415 w 21600"/>
              <a:gd name="T3" fmla="*/ 2476500 h 43188"/>
              <a:gd name="T4" fmla="*/ 0 w 21600"/>
              <a:gd name="T5" fmla="*/ 1238594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FF">
                  <a:alpha val="17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7" name="Arc 3"/>
          <p:cNvSpPr/>
          <p:nvPr/>
        </p:nvSpPr>
        <p:spPr bwMode="auto">
          <a:xfrm>
            <a:off x="1524000" y="952500"/>
            <a:ext cx="1276350" cy="2552700"/>
          </a:xfrm>
          <a:custGeom>
            <a:avLst/>
            <a:gdLst>
              <a:gd name="T0" fmla="*/ 0 w 21600"/>
              <a:gd name="T1" fmla="*/ 0 h 43188"/>
              <a:gd name="T2" fmla="*/ 41659 w 21600"/>
              <a:gd name="T3" fmla="*/ 2552700 h 43188"/>
              <a:gd name="T4" fmla="*/ 0 w 21600"/>
              <a:gd name="T5" fmla="*/ 127670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>
                  <a:alpha val="17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pic>
        <p:nvPicPr>
          <p:cNvPr id="21509" name="Picture 5" descr="c73de172936c14398601b0d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763" y="4579938"/>
            <a:ext cx="78581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20092261732558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419225"/>
            <a:ext cx="10604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816100" y="2946400"/>
            <a:ext cx="0" cy="2895600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954213" y="3686175"/>
            <a:ext cx="37274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928813" y="4702175"/>
            <a:ext cx="37274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933700" y="2057400"/>
            <a:ext cx="260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ADD  YOUR  TITLE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10439400" y="1562100"/>
            <a:ext cx="0" cy="2578100"/>
          </a:xfrm>
          <a:prstGeom prst="line">
            <a:avLst/>
          </a:prstGeom>
          <a:noFill/>
          <a:ln w="28575" cap="rnd">
            <a:solidFill>
              <a:srgbClr val="FF99F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616700" y="5003800"/>
            <a:ext cx="260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ADD  YOUR  TITLE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475413" y="1844675"/>
            <a:ext cx="37274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450013" y="2860675"/>
            <a:ext cx="37274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2806700" y="1955800"/>
            <a:ext cx="7150100" cy="0"/>
          </a:xfrm>
          <a:prstGeom prst="line">
            <a:avLst/>
          </a:prstGeom>
          <a:noFill/>
          <a:ln w="9525">
            <a:solidFill>
              <a:srgbClr val="FFCC66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2870200" y="1905000"/>
            <a:ext cx="71501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lgDashDot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CONTENTS</a:t>
            </a:r>
          </a:p>
        </p:txBody>
      </p:sp>
      <p:pic>
        <p:nvPicPr>
          <p:cNvPr id="4101" name="Picture 5" descr="5259282612fa6c3b8b82a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079500"/>
            <a:ext cx="148748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6"/>
          <p:cNvGrpSpPr/>
          <p:nvPr/>
        </p:nvGrpSpPr>
        <p:grpSpPr bwMode="auto">
          <a:xfrm>
            <a:off x="3924300" y="2921000"/>
            <a:ext cx="419100" cy="423863"/>
            <a:chOff x="0" y="0"/>
            <a:chExt cx="264" cy="267"/>
          </a:xfrm>
        </p:grpSpPr>
        <p:sp>
          <p:nvSpPr>
            <p:cNvPr id="4121" name="Oval 7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22" name="Text Box 8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2000"/>
                <a:t>1</a:t>
              </a:r>
            </a:p>
          </p:txBody>
        </p:sp>
      </p:grp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406900" y="3322638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4572000" y="28829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ADD  YOUR  TITLE</a:t>
            </a:r>
          </a:p>
        </p:txBody>
      </p:sp>
      <p:grpSp>
        <p:nvGrpSpPr>
          <p:cNvPr id="4105" name="Group 11"/>
          <p:cNvGrpSpPr/>
          <p:nvPr/>
        </p:nvGrpSpPr>
        <p:grpSpPr bwMode="auto">
          <a:xfrm>
            <a:off x="3924300" y="3492500"/>
            <a:ext cx="419100" cy="423863"/>
            <a:chOff x="0" y="0"/>
            <a:chExt cx="264" cy="267"/>
          </a:xfrm>
        </p:grpSpPr>
        <p:sp>
          <p:nvSpPr>
            <p:cNvPr id="4119" name="Oval 12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20" name="Text Box 13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2000"/>
                <a:t>2</a:t>
              </a:r>
            </a:p>
          </p:txBody>
        </p:sp>
      </p:grp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406900" y="3894138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4107" name="Text Box 15"/>
          <p:cNvSpPr txBox="1">
            <a:spLocks noChangeArrowheads="1"/>
          </p:cNvSpPr>
          <p:nvPr/>
        </p:nvSpPr>
        <p:spPr bwMode="auto">
          <a:xfrm>
            <a:off x="4572000" y="34544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ADD  YOUR  TITLE</a:t>
            </a:r>
          </a:p>
        </p:txBody>
      </p:sp>
      <p:grpSp>
        <p:nvGrpSpPr>
          <p:cNvPr id="4108" name="Group 16"/>
          <p:cNvGrpSpPr/>
          <p:nvPr/>
        </p:nvGrpSpPr>
        <p:grpSpPr bwMode="auto">
          <a:xfrm>
            <a:off x="3911600" y="4076700"/>
            <a:ext cx="419100" cy="423863"/>
            <a:chOff x="0" y="0"/>
            <a:chExt cx="264" cy="267"/>
          </a:xfrm>
        </p:grpSpPr>
        <p:sp>
          <p:nvSpPr>
            <p:cNvPr id="4117" name="Oval 17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18" name="Text Box 18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2000"/>
                <a:t>3</a:t>
              </a:r>
            </a:p>
          </p:txBody>
        </p:sp>
      </p:grp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4394200" y="4478338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4110" name="Text Box 20"/>
          <p:cNvSpPr txBox="1">
            <a:spLocks noChangeArrowheads="1"/>
          </p:cNvSpPr>
          <p:nvPr/>
        </p:nvSpPr>
        <p:spPr bwMode="auto">
          <a:xfrm>
            <a:off x="4559300" y="4038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ADD  YOUR  TITLE</a:t>
            </a:r>
          </a:p>
        </p:txBody>
      </p:sp>
      <p:grpSp>
        <p:nvGrpSpPr>
          <p:cNvPr id="4111" name="Group 21"/>
          <p:cNvGrpSpPr/>
          <p:nvPr/>
        </p:nvGrpSpPr>
        <p:grpSpPr bwMode="auto">
          <a:xfrm>
            <a:off x="3911600" y="4648200"/>
            <a:ext cx="419100" cy="423863"/>
            <a:chOff x="0" y="0"/>
            <a:chExt cx="264" cy="267"/>
          </a:xfrm>
        </p:grpSpPr>
        <p:sp>
          <p:nvSpPr>
            <p:cNvPr id="4115" name="Oval 22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16" name="Text Box 23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2000"/>
                <a:t>4</a:t>
              </a:r>
            </a:p>
          </p:txBody>
        </p:sp>
      </p:grp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4394200" y="5049838"/>
            <a:ext cx="4838700" cy="428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4113" name="Text Box 25"/>
          <p:cNvSpPr txBox="1">
            <a:spLocks noChangeArrowheads="1"/>
          </p:cNvSpPr>
          <p:nvPr/>
        </p:nvSpPr>
        <p:spPr bwMode="auto">
          <a:xfrm>
            <a:off x="4559300" y="46101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ADD  YOUR  TITLE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4763"/>
            <a:ext cx="122189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946900" y="0"/>
            <a:ext cx="524351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2532" name="WordArt 4"/>
          <p:cNvSpPr>
            <a:spLocks noChangeArrowheads="1" noChangeShapeType="1"/>
          </p:cNvSpPr>
          <p:nvPr/>
        </p:nvSpPr>
        <p:spPr bwMode="auto">
          <a:xfrm>
            <a:off x="5568950" y="347663"/>
            <a:ext cx="4692650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r>
              <a:rPr lang="en-US" altLang="zh-CN" sz="3600" b="1" kern="10">
                <a:ln w="28575">
                  <a:solidFill>
                    <a:schemeClr val="bg1"/>
                  </a:solidFill>
                  <a:round/>
                </a:ln>
                <a:gradFill rotWithShape="1">
                  <a:gsLst>
                    <a:gs pos="0">
                      <a:srgbClr val="0099FF"/>
                    </a:gs>
                    <a:gs pos="100000">
                      <a:srgbClr val="33CCFF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Thank You !</a:t>
            </a:r>
            <a:endParaRPr lang="zh-CN" altLang="en-US" sz="3600" b="1" kern="10">
              <a:ln w="28575">
                <a:solidFill>
                  <a:schemeClr val="bg1"/>
                </a:solidFill>
                <a:round/>
              </a:ln>
              <a:gradFill rotWithShape="1">
                <a:gsLst>
                  <a:gs pos="0">
                    <a:srgbClr val="0099FF"/>
                  </a:gs>
                  <a:gs pos="100000">
                    <a:srgbClr val="33CCFF"/>
                  </a:gs>
                </a:gsLst>
                <a:lin ang="0" scaled="1"/>
              </a:gra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08188" y="173038"/>
            <a:ext cx="3481387" cy="1470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FFFFC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grpSp>
        <p:nvGrpSpPr>
          <p:cNvPr id="5123" name="Group 3"/>
          <p:cNvGrpSpPr/>
          <p:nvPr/>
        </p:nvGrpSpPr>
        <p:grpSpPr bwMode="auto">
          <a:xfrm>
            <a:off x="1879600" y="889000"/>
            <a:ext cx="2705100" cy="4991100"/>
            <a:chOff x="0" y="0"/>
            <a:chExt cx="1704" cy="3144"/>
          </a:xfrm>
        </p:grpSpPr>
        <p:pic>
          <p:nvPicPr>
            <p:cNvPr id="5167" name="Picture 4" descr="22dm_9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995"/>
              <a:ext cx="87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8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704" cy="3144"/>
            </a:xfrm>
            <a:prstGeom prst="roundRect">
              <a:avLst>
                <a:gd name="adj" fmla="val 4963"/>
              </a:avLst>
            </a:prstGeom>
            <a:noFill/>
            <a:ln w="9525">
              <a:solidFill>
                <a:srgbClr val="3399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4787900" y="889000"/>
            <a:ext cx="5600700" cy="5003800"/>
          </a:xfrm>
          <a:prstGeom prst="roundRect">
            <a:avLst>
              <a:gd name="adj" fmla="val 2727"/>
            </a:avLst>
          </a:prstGeom>
          <a:noFill/>
          <a:ln w="9525">
            <a:solidFill>
              <a:srgbClr val="3399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5" name="PubPieSlice"/>
          <p:cNvSpPr>
            <a:spLocks noEditPoints="1" noChangeArrowheads="1"/>
          </p:cNvSpPr>
          <p:nvPr/>
        </p:nvSpPr>
        <p:spPr bwMode="auto">
          <a:xfrm>
            <a:off x="2114550" y="1706563"/>
            <a:ext cx="282575" cy="328612"/>
          </a:xfrm>
          <a:custGeom>
            <a:avLst/>
            <a:gdLst>
              <a:gd name="T0" fmla="*/ 78912 w 21600"/>
              <a:gd name="T1" fmla="*/ 16872 h 21600"/>
              <a:gd name="T2" fmla="*/ 141288 w 21600"/>
              <a:gd name="T3" fmla="*/ 164306 h 21600"/>
              <a:gd name="T4" fmla="*/ 195814 w 21600"/>
              <a:gd name="T5" fmla="*/ 12719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6032" y="1109"/>
                </a:moveTo>
                <a:cubicBezTo>
                  <a:pt x="2339" y="2926"/>
                  <a:pt x="0" y="6684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6445"/>
                  <a:pt x="18984" y="2516"/>
                  <a:pt x="14967" y="836"/>
                </a:cubicBezTo>
                <a:lnTo>
                  <a:pt x="10800" y="10800"/>
                </a:lnTo>
                <a:lnTo>
                  <a:pt x="6032" y="1109"/>
                </a:lnTo>
                <a:close/>
              </a:path>
            </a:pathLst>
          </a:custGeom>
          <a:solidFill>
            <a:schemeClr val="bg1"/>
          </a:solidFill>
          <a:ln w="19050" cmpd="sng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336800" y="1727200"/>
            <a:ext cx="2019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1400"/>
              <a:t>ADD  YOUR  TITLE</a:t>
            </a:r>
          </a:p>
        </p:txBody>
      </p:sp>
      <p:sp>
        <p:nvSpPr>
          <p:cNvPr id="5127" name="PubPieSlice"/>
          <p:cNvSpPr>
            <a:spLocks noEditPoints="1" noChangeArrowheads="1"/>
          </p:cNvSpPr>
          <p:nvPr/>
        </p:nvSpPr>
        <p:spPr bwMode="auto">
          <a:xfrm>
            <a:off x="2114550" y="2176463"/>
            <a:ext cx="282575" cy="328612"/>
          </a:xfrm>
          <a:custGeom>
            <a:avLst/>
            <a:gdLst>
              <a:gd name="T0" fmla="*/ 78912 w 21600"/>
              <a:gd name="T1" fmla="*/ 16872 h 21600"/>
              <a:gd name="T2" fmla="*/ 141288 w 21600"/>
              <a:gd name="T3" fmla="*/ 164306 h 21600"/>
              <a:gd name="T4" fmla="*/ 195814 w 21600"/>
              <a:gd name="T5" fmla="*/ 12719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6032" y="1109"/>
                </a:moveTo>
                <a:cubicBezTo>
                  <a:pt x="2339" y="2926"/>
                  <a:pt x="0" y="6684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6445"/>
                  <a:pt x="18984" y="2516"/>
                  <a:pt x="14967" y="836"/>
                </a:cubicBezTo>
                <a:lnTo>
                  <a:pt x="10800" y="10800"/>
                </a:lnTo>
                <a:lnTo>
                  <a:pt x="6032" y="1109"/>
                </a:lnTo>
                <a:close/>
              </a:path>
            </a:pathLst>
          </a:custGeom>
          <a:solidFill>
            <a:schemeClr val="bg1"/>
          </a:solidFill>
          <a:ln w="19050" cmpd="sng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336800" y="2197100"/>
            <a:ext cx="2019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1400"/>
              <a:t>ADD  YOUR  TITLE</a:t>
            </a:r>
          </a:p>
        </p:txBody>
      </p:sp>
      <p:sp>
        <p:nvSpPr>
          <p:cNvPr id="5129" name="PubPieSlice"/>
          <p:cNvSpPr>
            <a:spLocks noEditPoints="1" noChangeArrowheads="1"/>
          </p:cNvSpPr>
          <p:nvPr/>
        </p:nvSpPr>
        <p:spPr bwMode="auto">
          <a:xfrm>
            <a:off x="2114550" y="2659063"/>
            <a:ext cx="282575" cy="328612"/>
          </a:xfrm>
          <a:custGeom>
            <a:avLst/>
            <a:gdLst>
              <a:gd name="T0" fmla="*/ 78912 w 21600"/>
              <a:gd name="T1" fmla="*/ 16872 h 21600"/>
              <a:gd name="T2" fmla="*/ 141288 w 21600"/>
              <a:gd name="T3" fmla="*/ 164306 h 21600"/>
              <a:gd name="T4" fmla="*/ 195814 w 21600"/>
              <a:gd name="T5" fmla="*/ 12719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6032" y="1109"/>
                </a:moveTo>
                <a:cubicBezTo>
                  <a:pt x="2339" y="2926"/>
                  <a:pt x="0" y="6684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6445"/>
                  <a:pt x="18984" y="2516"/>
                  <a:pt x="14967" y="836"/>
                </a:cubicBezTo>
                <a:lnTo>
                  <a:pt x="10800" y="10800"/>
                </a:lnTo>
                <a:lnTo>
                  <a:pt x="6032" y="1109"/>
                </a:lnTo>
                <a:close/>
              </a:path>
            </a:pathLst>
          </a:custGeom>
          <a:solidFill>
            <a:schemeClr val="bg1"/>
          </a:solidFill>
          <a:ln w="19050" cmpd="sng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2336800" y="2679700"/>
            <a:ext cx="2019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1400"/>
              <a:t>ADD  YOUR  TITLE</a:t>
            </a:r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5408613" y="1425575"/>
            <a:ext cx="47815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grpSp>
        <p:nvGrpSpPr>
          <p:cNvPr id="5132" name="Group 14"/>
          <p:cNvGrpSpPr/>
          <p:nvPr/>
        </p:nvGrpSpPr>
        <p:grpSpPr bwMode="auto">
          <a:xfrm>
            <a:off x="4991100" y="1511300"/>
            <a:ext cx="266700" cy="266700"/>
            <a:chOff x="0" y="0"/>
            <a:chExt cx="1568" cy="1568"/>
          </a:xfrm>
        </p:grpSpPr>
        <p:sp>
          <p:nvSpPr>
            <p:cNvPr id="5162" name="Oval 15"/>
            <p:cNvSpPr>
              <a:spLocks noChangeArrowheads="1"/>
            </p:cNvSpPr>
            <p:nvPr/>
          </p:nvSpPr>
          <p:spPr bwMode="auto">
            <a:xfrm>
              <a:off x="0" y="0"/>
              <a:ext cx="1568" cy="1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63" name="未知"/>
            <p:cNvSpPr/>
            <p:nvPr/>
          </p:nvSpPr>
          <p:spPr bwMode="auto">
            <a:xfrm>
              <a:off x="96" y="408"/>
              <a:ext cx="1368" cy="153"/>
            </a:xfrm>
            <a:custGeom>
              <a:avLst/>
              <a:gdLst>
                <a:gd name="T0" fmla="*/ 0 w 1368"/>
                <a:gd name="T1" fmla="*/ 0 h 153"/>
                <a:gd name="T2" fmla="*/ 672 w 1368"/>
                <a:gd name="T3" fmla="*/ 152 h 153"/>
                <a:gd name="T4" fmla="*/ 136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4" name="未知"/>
            <p:cNvSpPr/>
            <p:nvPr/>
          </p:nvSpPr>
          <p:spPr bwMode="auto">
            <a:xfrm>
              <a:off x="40" y="552"/>
              <a:ext cx="1488" cy="153"/>
            </a:xfrm>
            <a:custGeom>
              <a:avLst/>
              <a:gdLst>
                <a:gd name="T0" fmla="*/ 0 w 1368"/>
                <a:gd name="T1" fmla="*/ 0 h 153"/>
                <a:gd name="T2" fmla="*/ 731 w 1368"/>
                <a:gd name="T3" fmla="*/ 152 h 153"/>
                <a:gd name="T4" fmla="*/ 148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5" name="Oval 18"/>
            <p:cNvSpPr>
              <a:spLocks noChangeArrowheads="1"/>
            </p:cNvSpPr>
            <p:nvPr/>
          </p:nvSpPr>
          <p:spPr bwMode="auto">
            <a:xfrm>
              <a:off x="592" y="872"/>
              <a:ext cx="368" cy="3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66" name="Line 19"/>
            <p:cNvSpPr>
              <a:spLocks noChangeShapeType="1"/>
            </p:cNvSpPr>
            <p:nvPr/>
          </p:nvSpPr>
          <p:spPr bwMode="auto">
            <a:xfrm>
              <a:off x="768" y="1160"/>
              <a:ext cx="0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3" name="Rectangle 20"/>
          <p:cNvSpPr>
            <a:spLocks noChangeArrowheads="1"/>
          </p:cNvSpPr>
          <p:nvPr/>
        </p:nvSpPr>
        <p:spPr bwMode="auto">
          <a:xfrm>
            <a:off x="5408613" y="2251075"/>
            <a:ext cx="47815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grpSp>
        <p:nvGrpSpPr>
          <p:cNvPr id="5134" name="Group 21"/>
          <p:cNvGrpSpPr/>
          <p:nvPr/>
        </p:nvGrpSpPr>
        <p:grpSpPr bwMode="auto">
          <a:xfrm>
            <a:off x="4991100" y="2336800"/>
            <a:ext cx="266700" cy="266700"/>
            <a:chOff x="0" y="0"/>
            <a:chExt cx="1568" cy="1568"/>
          </a:xfrm>
        </p:grpSpPr>
        <p:sp>
          <p:nvSpPr>
            <p:cNvPr id="5157" name="Oval 22"/>
            <p:cNvSpPr>
              <a:spLocks noChangeArrowheads="1"/>
            </p:cNvSpPr>
            <p:nvPr/>
          </p:nvSpPr>
          <p:spPr bwMode="auto">
            <a:xfrm>
              <a:off x="0" y="0"/>
              <a:ext cx="1568" cy="1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58" name="未知"/>
            <p:cNvSpPr/>
            <p:nvPr/>
          </p:nvSpPr>
          <p:spPr bwMode="auto">
            <a:xfrm>
              <a:off x="96" y="408"/>
              <a:ext cx="1368" cy="153"/>
            </a:xfrm>
            <a:custGeom>
              <a:avLst/>
              <a:gdLst>
                <a:gd name="T0" fmla="*/ 0 w 1368"/>
                <a:gd name="T1" fmla="*/ 0 h 153"/>
                <a:gd name="T2" fmla="*/ 672 w 1368"/>
                <a:gd name="T3" fmla="*/ 152 h 153"/>
                <a:gd name="T4" fmla="*/ 136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9" name="未知"/>
            <p:cNvSpPr/>
            <p:nvPr/>
          </p:nvSpPr>
          <p:spPr bwMode="auto">
            <a:xfrm>
              <a:off x="40" y="552"/>
              <a:ext cx="1488" cy="153"/>
            </a:xfrm>
            <a:custGeom>
              <a:avLst/>
              <a:gdLst>
                <a:gd name="T0" fmla="*/ 0 w 1368"/>
                <a:gd name="T1" fmla="*/ 0 h 153"/>
                <a:gd name="T2" fmla="*/ 731 w 1368"/>
                <a:gd name="T3" fmla="*/ 152 h 153"/>
                <a:gd name="T4" fmla="*/ 148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0" name="Oval 25"/>
            <p:cNvSpPr>
              <a:spLocks noChangeArrowheads="1"/>
            </p:cNvSpPr>
            <p:nvPr/>
          </p:nvSpPr>
          <p:spPr bwMode="auto">
            <a:xfrm>
              <a:off x="592" y="872"/>
              <a:ext cx="368" cy="3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61" name="Line 26"/>
            <p:cNvSpPr>
              <a:spLocks noChangeShapeType="1"/>
            </p:cNvSpPr>
            <p:nvPr/>
          </p:nvSpPr>
          <p:spPr bwMode="auto">
            <a:xfrm>
              <a:off x="768" y="1160"/>
              <a:ext cx="0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5" name="Rectangle 27"/>
          <p:cNvSpPr>
            <a:spLocks noChangeArrowheads="1"/>
          </p:cNvSpPr>
          <p:nvPr/>
        </p:nvSpPr>
        <p:spPr bwMode="auto">
          <a:xfrm>
            <a:off x="5408613" y="3101975"/>
            <a:ext cx="47815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grpSp>
        <p:nvGrpSpPr>
          <p:cNvPr id="5136" name="Group 28"/>
          <p:cNvGrpSpPr/>
          <p:nvPr/>
        </p:nvGrpSpPr>
        <p:grpSpPr bwMode="auto">
          <a:xfrm>
            <a:off x="4991100" y="3187700"/>
            <a:ext cx="266700" cy="266700"/>
            <a:chOff x="0" y="0"/>
            <a:chExt cx="1568" cy="1568"/>
          </a:xfrm>
        </p:grpSpPr>
        <p:sp>
          <p:nvSpPr>
            <p:cNvPr id="5152" name="Oval 29"/>
            <p:cNvSpPr>
              <a:spLocks noChangeArrowheads="1"/>
            </p:cNvSpPr>
            <p:nvPr/>
          </p:nvSpPr>
          <p:spPr bwMode="auto">
            <a:xfrm>
              <a:off x="0" y="0"/>
              <a:ext cx="1568" cy="1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53" name="未知"/>
            <p:cNvSpPr/>
            <p:nvPr/>
          </p:nvSpPr>
          <p:spPr bwMode="auto">
            <a:xfrm>
              <a:off x="96" y="408"/>
              <a:ext cx="1368" cy="153"/>
            </a:xfrm>
            <a:custGeom>
              <a:avLst/>
              <a:gdLst>
                <a:gd name="T0" fmla="*/ 0 w 1368"/>
                <a:gd name="T1" fmla="*/ 0 h 153"/>
                <a:gd name="T2" fmla="*/ 672 w 1368"/>
                <a:gd name="T3" fmla="*/ 152 h 153"/>
                <a:gd name="T4" fmla="*/ 136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4" name="未知"/>
            <p:cNvSpPr/>
            <p:nvPr/>
          </p:nvSpPr>
          <p:spPr bwMode="auto">
            <a:xfrm>
              <a:off x="40" y="552"/>
              <a:ext cx="1488" cy="153"/>
            </a:xfrm>
            <a:custGeom>
              <a:avLst/>
              <a:gdLst>
                <a:gd name="T0" fmla="*/ 0 w 1368"/>
                <a:gd name="T1" fmla="*/ 0 h 153"/>
                <a:gd name="T2" fmla="*/ 731 w 1368"/>
                <a:gd name="T3" fmla="*/ 152 h 153"/>
                <a:gd name="T4" fmla="*/ 148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5" name="Oval 32"/>
            <p:cNvSpPr>
              <a:spLocks noChangeArrowheads="1"/>
            </p:cNvSpPr>
            <p:nvPr/>
          </p:nvSpPr>
          <p:spPr bwMode="auto">
            <a:xfrm>
              <a:off x="592" y="872"/>
              <a:ext cx="368" cy="3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56" name="Line 33"/>
            <p:cNvSpPr>
              <a:spLocks noChangeShapeType="1"/>
            </p:cNvSpPr>
            <p:nvPr/>
          </p:nvSpPr>
          <p:spPr bwMode="auto">
            <a:xfrm>
              <a:off x="768" y="1160"/>
              <a:ext cx="0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7" name="Rectangle 34"/>
          <p:cNvSpPr>
            <a:spLocks noChangeArrowheads="1"/>
          </p:cNvSpPr>
          <p:nvPr/>
        </p:nvSpPr>
        <p:spPr bwMode="auto">
          <a:xfrm>
            <a:off x="5408613" y="3978275"/>
            <a:ext cx="47815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grpSp>
        <p:nvGrpSpPr>
          <p:cNvPr id="5138" name="Group 35"/>
          <p:cNvGrpSpPr/>
          <p:nvPr/>
        </p:nvGrpSpPr>
        <p:grpSpPr bwMode="auto">
          <a:xfrm>
            <a:off x="4991100" y="4064000"/>
            <a:ext cx="266700" cy="266700"/>
            <a:chOff x="0" y="0"/>
            <a:chExt cx="1568" cy="1568"/>
          </a:xfrm>
        </p:grpSpPr>
        <p:sp>
          <p:nvSpPr>
            <p:cNvPr id="5147" name="Oval 36"/>
            <p:cNvSpPr>
              <a:spLocks noChangeArrowheads="1"/>
            </p:cNvSpPr>
            <p:nvPr/>
          </p:nvSpPr>
          <p:spPr bwMode="auto">
            <a:xfrm>
              <a:off x="0" y="0"/>
              <a:ext cx="1568" cy="1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48" name="未知"/>
            <p:cNvSpPr/>
            <p:nvPr/>
          </p:nvSpPr>
          <p:spPr bwMode="auto">
            <a:xfrm>
              <a:off x="96" y="408"/>
              <a:ext cx="1368" cy="153"/>
            </a:xfrm>
            <a:custGeom>
              <a:avLst/>
              <a:gdLst>
                <a:gd name="T0" fmla="*/ 0 w 1368"/>
                <a:gd name="T1" fmla="*/ 0 h 153"/>
                <a:gd name="T2" fmla="*/ 672 w 1368"/>
                <a:gd name="T3" fmla="*/ 152 h 153"/>
                <a:gd name="T4" fmla="*/ 136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9" name="未知"/>
            <p:cNvSpPr/>
            <p:nvPr/>
          </p:nvSpPr>
          <p:spPr bwMode="auto">
            <a:xfrm>
              <a:off x="40" y="552"/>
              <a:ext cx="1488" cy="153"/>
            </a:xfrm>
            <a:custGeom>
              <a:avLst/>
              <a:gdLst>
                <a:gd name="T0" fmla="*/ 0 w 1368"/>
                <a:gd name="T1" fmla="*/ 0 h 153"/>
                <a:gd name="T2" fmla="*/ 731 w 1368"/>
                <a:gd name="T3" fmla="*/ 152 h 153"/>
                <a:gd name="T4" fmla="*/ 148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0" name="Oval 39"/>
            <p:cNvSpPr>
              <a:spLocks noChangeArrowheads="1"/>
            </p:cNvSpPr>
            <p:nvPr/>
          </p:nvSpPr>
          <p:spPr bwMode="auto">
            <a:xfrm>
              <a:off x="592" y="872"/>
              <a:ext cx="368" cy="3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51" name="Line 40"/>
            <p:cNvSpPr>
              <a:spLocks noChangeShapeType="1"/>
            </p:cNvSpPr>
            <p:nvPr/>
          </p:nvSpPr>
          <p:spPr bwMode="auto">
            <a:xfrm>
              <a:off x="768" y="1160"/>
              <a:ext cx="0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9" name="Rectangle 41"/>
          <p:cNvSpPr>
            <a:spLocks noChangeArrowheads="1"/>
          </p:cNvSpPr>
          <p:nvPr/>
        </p:nvSpPr>
        <p:spPr bwMode="auto">
          <a:xfrm>
            <a:off x="5408613" y="4829175"/>
            <a:ext cx="47815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grpSp>
        <p:nvGrpSpPr>
          <p:cNvPr id="5140" name="Group 42"/>
          <p:cNvGrpSpPr/>
          <p:nvPr/>
        </p:nvGrpSpPr>
        <p:grpSpPr bwMode="auto">
          <a:xfrm>
            <a:off x="4991100" y="4914900"/>
            <a:ext cx="266700" cy="266700"/>
            <a:chOff x="0" y="0"/>
            <a:chExt cx="1568" cy="1568"/>
          </a:xfrm>
        </p:grpSpPr>
        <p:sp>
          <p:nvSpPr>
            <p:cNvPr id="5142" name="Oval 43"/>
            <p:cNvSpPr>
              <a:spLocks noChangeArrowheads="1"/>
            </p:cNvSpPr>
            <p:nvPr/>
          </p:nvSpPr>
          <p:spPr bwMode="auto">
            <a:xfrm>
              <a:off x="0" y="0"/>
              <a:ext cx="1568" cy="1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43" name="未知"/>
            <p:cNvSpPr/>
            <p:nvPr/>
          </p:nvSpPr>
          <p:spPr bwMode="auto">
            <a:xfrm>
              <a:off x="96" y="408"/>
              <a:ext cx="1368" cy="153"/>
            </a:xfrm>
            <a:custGeom>
              <a:avLst/>
              <a:gdLst>
                <a:gd name="T0" fmla="*/ 0 w 1368"/>
                <a:gd name="T1" fmla="*/ 0 h 153"/>
                <a:gd name="T2" fmla="*/ 672 w 1368"/>
                <a:gd name="T3" fmla="*/ 152 h 153"/>
                <a:gd name="T4" fmla="*/ 136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未知"/>
            <p:cNvSpPr/>
            <p:nvPr/>
          </p:nvSpPr>
          <p:spPr bwMode="auto">
            <a:xfrm>
              <a:off x="40" y="552"/>
              <a:ext cx="1488" cy="153"/>
            </a:xfrm>
            <a:custGeom>
              <a:avLst/>
              <a:gdLst>
                <a:gd name="T0" fmla="*/ 0 w 1368"/>
                <a:gd name="T1" fmla="*/ 0 h 153"/>
                <a:gd name="T2" fmla="*/ 731 w 1368"/>
                <a:gd name="T3" fmla="*/ 152 h 153"/>
                <a:gd name="T4" fmla="*/ 148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5" name="Oval 46"/>
            <p:cNvSpPr>
              <a:spLocks noChangeArrowheads="1"/>
            </p:cNvSpPr>
            <p:nvPr/>
          </p:nvSpPr>
          <p:spPr bwMode="auto">
            <a:xfrm>
              <a:off x="592" y="872"/>
              <a:ext cx="368" cy="3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46" name="Line 47"/>
            <p:cNvSpPr>
              <a:spLocks noChangeShapeType="1"/>
            </p:cNvSpPr>
            <p:nvPr/>
          </p:nvSpPr>
          <p:spPr bwMode="auto">
            <a:xfrm>
              <a:off x="768" y="1160"/>
              <a:ext cx="0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Cycle Diagram</a:t>
            </a:r>
          </a:p>
        </p:txBody>
      </p:sp>
      <p:grpSp>
        <p:nvGrpSpPr>
          <p:cNvPr id="6147" name="Group 3"/>
          <p:cNvGrpSpPr/>
          <p:nvPr/>
        </p:nvGrpSpPr>
        <p:grpSpPr bwMode="auto">
          <a:xfrm>
            <a:off x="4503738" y="1766888"/>
            <a:ext cx="3367087" cy="3367087"/>
            <a:chOff x="0" y="0"/>
            <a:chExt cx="2121" cy="2121"/>
          </a:xfrm>
        </p:grpSpPr>
        <p:grpSp>
          <p:nvGrpSpPr>
            <p:cNvPr id="6166" name="Group 4"/>
            <p:cNvGrpSpPr/>
            <p:nvPr/>
          </p:nvGrpSpPr>
          <p:grpSpPr bwMode="auto">
            <a:xfrm>
              <a:off x="156" y="358"/>
              <a:ext cx="1859" cy="1440"/>
              <a:chOff x="0" y="0"/>
              <a:chExt cx="1859" cy="1440"/>
            </a:xfrm>
          </p:grpSpPr>
          <p:pic>
            <p:nvPicPr>
              <p:cNvPr id="6170" name="Picture 5" descr="5259282612fa6c3b8b82a140副本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" y="86"/>
                <a:ext cx="1765" cy="1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1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59" cy="1440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6167" name="Oval 7"/>
            <p:cNvSpPr>
              <a:spLocks noChangeArrowheads="1"/>
            </p:cNvSpPr>
            <p:nvPr/>
          </p:nvSpPr>
          <p:spPr bwMode="auto">
            <a:xfrm>
              <a:off x="0" y="0"/>
              <a:ext cx="2121" cy="2121"/>
            </a:xfrm>
            <a:prstGeom prst="ellipse">
              <a:avLst/>
            </a:prstGeom>
            <a:noFill/>
            <a:ln w="19050">
              <a:solidFill>
                <a:srgbClr val="00CC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68" name="Oval 8"/>
            <p:cNvSpPr>
              <a:spLocks noChangeArrowheads="1"/>
            </p:cNvSpPr>
            <p:nvPr/>
          </p:nvSpPr>
          <p:spPr bwMode="auto">
            <a:xfrm>
              <a:off x="88" y="96"/>
              <a:ext cx="1937" cy="1937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69" name="Text Box 9"/>
            <p:cNvSpPr txBox="1">
              <a:spLocks noChangeArrowheads="1"/>
            </p:cNvSpPr>
            <p:nvPr/>
          </p:nvSpPr>
          <p:spPr bwMode="auto">
            <a:xfrm>
              <a:off x="83" y="911"/>
              <a:ext cx="19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2000"/>
                <a:t>ADD  YOUR  TITLE</a:t>
              </a:r>
            </a:p>
          </p:txBody>
        </p:sp>
      </p:grp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6172200" y="965200"/>
            <a:ext cx="0" cy="812800"/>
          </a:xfrm>
          <a:prstGeom prst="line">
            <a:avLst/>
          </a:prstGeom>
          <a:noFill/>
          <a:ln w="38100" cap="rnd">
            <a:solidFill>
              <a:srgbClr val="00CCF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Line 11"/>
          <p:cNvSpPr>
            <a:spLocks noChangeShapeType="1"/>
          </p:cNvSpPr>
          <p:nvPr/>
        </p:nvSpPr>
        <p:spPr bwMode="auto">
          <a:xfrm rot="3600000">
            <a:off x="8089900" y="2146300"/>
            <a:ext cx="0" cy="812800"/>
          </a:xfrm>
          <a:prstGeom prst="line">
            <a:avLst/>
          </a:prstGeom>
          <a:noFill/>
          <a:ln w="38100" cap="rnd">
            <a:solidFill>
              <a:srgbClr val="00CCF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Line 12"/>
          <p:cNvSpPr>
            <a:spLocks noChangeShapeType="1"/>
          </p:cNvSpPr>
          <p:nvPr/>
        </p:nvSpPr>
        <p:spPr bwMode="auto">
          <a:xfrm rot="7200000">
            <a:off x="7988300" y="4114800"/>
            <a:ext cx="0" cy="812800"/>
          </a:xfrm>
          <a:prstGeom prst="line">
            <a:avLst/>
          </a:prstGeom>
          <a:noFill/>
          <a:ln w="38100" cap="rnd">
            <a:solidFill>
              <a:srgbClr val="00CCF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1" name="Line 13"/>
          <p:cNvSpPr>
            <a:spLocks noChangeShapeType="1"/>
          </p:cNvSpPr>
          <p:nvPr/>
        </p:nvSpPr>
        <p:spPr bwMode="auto">
          <a:xfrm rot="10800000">
            <a:off x="6159500" y="5143500"/>
            <a:ext cx="0" cy="812800"/>
          </a:xfrm>
          <a:prstGeom prst="line">
            <a:avLst/>
          </a:prstGeom>
          <a:noFill/>
          <a:ln w="38100" cap="rnd">
            <a:solidFill>
              <a:srgbClr val="00CCF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2" name="Line 14"/>
          <p:cNvSpPr>
            <a:spLocks noChangeShapeType="1"/>
          </p:cNvSpPr>
          <p:nvPr/>
        </p:nvSpPr>
        <p:spPr bwMode="auto">
          <a:xfrm rot="-3600000">
            <a:off x="4292600" y="2146300"/>
            <a:ext cx="0" cy="812800"/>
          </a:xfrm>
          <a:prstGeom prst="line">
            <a:avLst/>
          </a:prstGeom>
          <a:noFill/>
          <a:ln w="38100" cap="rnd">
            <a:solidFill>
              <a:srgbClr val="00CCF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 rot="-7200000">
            <a:off x="4368800" y="4102100"/>
            <a:ext cx="0" cy="812800"/>
          </a:xfrm>
          <a:prstGeom prst="line">
            <a:avLst/>
          </a:prstGeom>
          <a:noFill/>
          <a:ln w="38100" cap="rnd">
            <a:solidFill>
              <a:srgbClr val="00CCF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4" name="AutoShape 16"/>
          <p:cNvSpPr>
            <a:spLocks noChangeArrowheads="1"/>
          </p:cNvSpPr>
          <p:nvPr/>
        </p:nvSpPr>
        <p:spPr bwMode="auto">
          <a:xfrm rot="3600000">
            <a:off x="4508500" y="965200"/>
            <a:ext cx="520700" cy="927100"/>
          </a:xfrm>
          <a:prstGeom prst="rightArrow">
            <a:avLst>
              <a:gd name="adj1" fmla="val 50000"/>
              <a:gd name="adj2" fmla="val 39634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55" name="AutoShape 17"/>
          <p:cNvSpPr>
            <a:spLocks noChangeArrowheads="1"/>
          </p:cNvSpPr>
          <p:nvPr/>
        </p:nvSpPr>
        <p:spPr bwMode="auto">
          <a:xfrm rot="7200000">
            <a:off x="7226300" y="965200"/>
            <a:ext cx="520700" cy="927100"/>
          </a:xfrm>
          <a:prstGeom prst="rightArrow">
            <a:avLst>
              <a:gd name="adj1" fmla="val 50000"/>
              <a:gd name="adj2" fmla="val 39634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56" name="AutoShape 18"/>
          <p:cNvSpPr>
            <a:spLocks noChangeArrowheads="1"/>
          </p:cNvSpPr>
          <p:nvPr/>
        </p:nvSpPr>
        <p:spPr bwMode="auto">
          <a:xfrm rot="10800000">
            <a:off x="8496300" y="3060700"/>
            <a:ext cx="520700" cy="927100"/>
          </a:xfrm>
          <a:prstGeom prst="rightArrow">
            <a:avLst>
              <a:gd name="adj1" fmla="val 50000"/>
              <a:gd name="adj2" fmla="val 39634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57" name="AutoShape 19"/>
          <p:cNvSpPr>
            <a:spLocks noChangeArrowheads="1"/>
          </p:cNvSpPr>
          <p:nvPr/>
        </p:nvSpPr>
        <p:spPr bwMode="auto">
          <a:xfrm>
            <a:off x="3429000" y="3048000"/>
            <a:ext cx="520700" cy="927100"/>
          </a:xfrm>
          <a:prstGeom prst="rightArrow">
            <a:avLst>
              <a:gd name="adj1" fmla="val 50000"/>
              <a:gd name="adj2" fmla="val 39634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58" name="AutoShape 20"/>
          <p:cNvSpPr>
            <a:spLocks noChangeArrowheads="1"/>
          </p:cNvSpPr>
          <p:nvPr/>
        </p:nvSpPr>
        <p:spPr bwMode="auto">
          <a:xfrm rot="-7200000">
            <a:off x="7150100" y="5194300"/>
            <a:ext cx="520700" cy="927100"/>
          </a:xfrm>
          <a:prstGeom prst="rightArrow">
            <a:avLst>
              <a:gd name="adj1" fmla="val 50000"/>
              <a:gd name="adj2" fmla="val 39634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59" name="AutoShape 21"/>
          <p:cNvSpPr>
            <a:spLocks noChangeArrowheads="1"/>
          </p:cNvSpPr>
          <p:nvPr/>
        </p:nvSpPr>
        <p:spPr bwMode="auto">
          <a:xfrm rot="-3600000">
            <a:off x="4610100" y="5168900"/>
            <a:ext cx="520700" cy="927100"/>
          </a:xfrm>
          <a:prstGeom prst="rightArrow">
            <a:avLst>
              <a:gd name="adj1" fmla="val 50000"/>
              <a:gd name="adj2" fmla="val 39634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60" name="Text Box 22"/>
          <p:cNvSpPr txBox="1">
            <a:spLocks noChangeArrowheads="1"/>
          </p:cNvSpPr>
          <p:nvPr/>
        </p:nvSpPr>
        <p:spPr bwMode="auto">
          <a:xfrm>
            <a:off x="3937000" y="889000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TEXT</a:t>
            </a:r>
          </a:p>
        </p:txBody>
      </p:sp>
      <p:sp>
        <p:nvSpPr>
          <p:cNvPr id="6161" name="Text Box 23"/>
          <p:cNvSpPr txBox="1">
            <a:spLocks noChangeArrowheads="1"/>
          </p:cNvSpPr>
          <p:nvPr/>
        </p:nvSpPr>
        <p:spPr bwMode="auto">
          <a:xfrm>
            <a:off x="7073900" y="889000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TEXT</a:t>
            </a:r>
          </a:p>
        </p:txBody>
      </p:sp>
      <p:sp>
        <p:nvSpPr>
          <p:cNvPr id="6162" name="Text Box 24"/>
          <p:cNvSpPr txBox="1">
            <a:spLocks noChangeArrowheads="1"/>
          </p:cNvSpPr>
          <p:nvPr/>
        </p:nvSpPr>
        <p:spPr bwMode="auto">
          <a:xfrm>
            <a:off x="8661400" y="3314700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TEXT</a:t>
            </a:r>
          </a:p>
        </p:txBody>
      </p:sp>
      <p:sp>
        <p:nvSpPr>
          <p:cNvPr id="6163" name="Text Box 25"/>
          <p:cNvSpPr txBox="1">
            <a:spLocks noChangeArrowheads="1"/>
          </p:cNvSpPr>
          <p:nvPr/>
        </p:nvSpPr>
        <p:spPr bwMode="auto">
          <a:xfrm>
            <a:off x="2540000" y="3302000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TEXT</a:t>
            </a:r>
          </a:p>
        </p:txBody>
      </p:sp>
      <p:sp>
        <p:nvSpPr>
          <p:cNvPr id="6164" name="Text Box 26"/>
          <p:cNvSpPr txBox="1">
            <a:spLocks noChangeArrowheads="1"/>
          </p:cNvSpPr>
          <p:nvPr/>
        </p:nvSpPr>
        <p:spPr bwMode="auto">
          <a:xfrm>
            <a:off x="3848100" y="5676900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TEXT</a:t>
            </a:r>
          </a:p>
        </p:txBody>
      </p:sp>
      <p:sp>
        <p:nvSpPr>
          <p:cNvPr id="6165" name="Text Box 27"/>
          <p:cNvSpPr txBox="1">
            <a:spLocks noChangeArrowheads="1"/>
          </p:cNvSpPr>
          <p:nvPr/>
        </p:nvSpPr>
        <p:spPr bwMode="auto">
          <a:xfrm>
            <a:off x="7112000" y="5689600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TEXT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pic>
        <p:nvPicPr>
          <p:cNvPr id="7171" name="Picture 3" descr="9ad665acf0bb2b36d6f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690563"/>
            <a:ext cx="16192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rc 4"/>
          <p:cNvSpPr/>
          <p:nvPr/>
        </p:nvSpPr>
        <p:spPr bwMode="auto">
          <a:xfrm flipH="1">
            <a:off x="2908300" y="1628775"/>
            <a:ext cx="2395538" cy="736600"/>
          </a:xfrm>
          <a:custGeom>
            <a:avLst/>
            <a:gdLst>
              <a:gd name="T0" fmla="*/ 0 w 24567"/>
              <a:gd name="T1" fmla="*/ 6991 h 21600"/>
              <a:gd name="T2" fmla="*/ 2395538 w 24567"/>
              <a:gd name="T3" fmla="*/ 736600 h 21600"/>
              <a:gd name="T4" fmla="*/ 289313 w 24567"/>
              <a:gd name="T5" fmla="*/ 736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567" h="21600" fill="none" extrusionOk="0">
                <a:moveTo>
                  <a:pt x="-1" y="204"/>
                </a:moveTo>
                <a:cubicBezTo>
                  <a:pt x="983" y="68"/>
                  <a:pt x="1974" y="-1"/>
                  <a:pt x="2967" y="0"/>
                </a:cubicBezTo>
                <a:cubicBezTo>
                  <a:pt x="14896" y="0"/>
                  <a:pt x="24567" y="9670"/>
                  <a:pt x="24567" y="21600"/>
                </a:cubicBezTo>
              </a:path>
              <a:path w="24567" h="21600" stroke="0" extrusionOk="0">
                <a:moveTo>
                  <a:pt x="-1" y="204"/>
                </a:moveTo>
                <a:cubicBezTo>
                  <a:pt x="983" y="68"/>
                  <a:pt x="1974" y="-1"/>
                  <a:pt x="2967" y="0"/>
                </a:cubicBezTo>
                <a:cubicBezTo>
                  <a:pt x="14896" y="0"/>
                  <a:pt x="24567" y="9670"/>
                  <a:pt x="24567" y="21600"/>
                </a:cubicBezTo>
                <a:lnTo>
                  <a:pt x="2967" y="21600"/>
                </a:lnTo>
                <a:lnTo>
                  <a:pt x="-1" y="204"/>
                </a:lnTo>
                <a:close/>
              </a:path>
            </a:pathLst>
          </a:custGeom>
          <a:noFill/>
          <a:ln w="9525" cmpd="sng">
            <a:solidFill>
              <a:srgbClr val="00CC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3" name="Arc 5"/>
          <p:cNvSpPr/>
          <p:nvPr/>
        </p:nvSpPr>
        <p:spPr bwMode="auto">
          <a:xfrm>
            <a:off x="7094538" y="1666875"/>
            <a:ext cx="2303462" cy="736600"/>
          </a:xfrm>
          <a:custGeom>
            <a:avLst/>
            <a:gdLst>
              <a:gd name="T0" fmla="*/ 0 w 24567"/>
              <a:gd name="T1" fmla="*/ 6991 h 21600"/>
              <a:gd name="T2" fmla="*/ 2303462 w 24567"/>
              <a:gd name="T3" fmla="*/ 736600 h 21600"/>
              <a:gd name="T4" fmla="*/ 278193 w 24567"/>
              <a:gd name="T5" fmla="*/ 736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567" h="21600" fill="none" extrusionOk="0">
                <a:moveTo>
                  <a:pt x="-1" y="204"/>
                </a:moveTo>
                <a:cubicBezTo>
                  <a:pt x="983" y="68"/>
                  <a:pt x="1974" y="-1"/>
                  <a:pt x="2967" y="0"/>
                </a:cubicBezTo>
                <a:cubicBezTo>
                  <a:pt x="14896" y="0"/>
                  <a:pt x="24567" y="9670"/>
                  <a:pt x="24567" y="21600"/>
                </a:cubicBezTo>
              </a:path>
              <a:path w="24567" h="21600" stroke="0" extrusionOk="0">
                <a:moveTo>
                  <a:pt x="-1" y="204"/>
                </a:moveTo>
                <a:cubicBezTo>
                  <a:pt x="983" y="68"/>
                  <a:pt x="1974" y="-1"/>
                  <a:pt x="2967" y="0"/>
                </a:cubicBezTo>
                <a:cubicBezTo>
                  <a:pt x="14896" y="0"/>
                  <a:pt x="24567" y="9670"/>
                  <a:pt x="24567" y="21600"/>
                </a:cubicBezTo>
                <a:lnTo>
                  <a:pt x="2967" y="21600"/>
                </a:lnTo>
                <a:lnTo>
                  <a:pt x="-1" y="204"/>
                </a:lnTo>
                <a:close/>
              </a:path>
            </a:pathLst>
          </a:custGeom>
          <a:noFill/>
          <a:ln w="9525" cmpd="sng">
            <a:solidFill>
              <a:srgbClr val="00CC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070100" y="2438400"/>
            <a:ext cx="2171700" cy="3594100"/>
          </a:xfrm>
          <a:prstGeom prst="verticalScroll">
            <a:avLst>
              <a:gd name="adj" fmla="val 7819"/>
            </a:avLst>
          </a:prstGeom>
          <a:gradFill rotWithShape="1">
            <a:gsLst>
              <a:gs pos="0">
                <a:srgbClr val="CCECFF">
                  <a:alpha val="50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 flipH="1">
            <a:off x="8013700" y="2463800"/>
            <a:ext cx="2197100" cy="3594100"/>
          </a:xfrm>
          <a:prstGeom prst="verticalScroll">
            <a:avLst>
              <a:gd name="adj" fmla="val 7819"/>
            </a:avLst>
          </a:prstGeom>
          <a:gradFill rotWithShape="1">
            <a:gsLst>
              <a:gs pos="0">
                <a:srgbClr val="CCECFF">
                  <a:alpha val="50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041900" y="2451100"/>
            <a:ext cx="2286000" cy="3594100"/>
          </a:xfrm>
          <a:prstGeom prst="rect">
            <a:avLst/>
          </a:prstGeom>
          <a:gradFill rotWithShape="1">
            <a:gsLst>
              <a:gs pos="0">
                <a:srgbClr val="CCECFF">
                  <a:alpha val="50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7177" name="Group 9"/>
          <p:cNvGrpSpPr/>
          <p:nvPr/>
        </p:nvGrpSpPr>
        <p:grpSpPr bwMode="auto">
          <a:xfrm>
            <a:off x="5232400" y="2717800"/>
            <a:ext cx="266700" cy="266700"/>
            <a:chOff x="0" y="0"/>
            <a:chExt cx="1568" cy="1568"/>
          </a:xfrm>
        </p:grpSpPr>
        <p:sp>
          <p:nvSpPr>
            <p:cNvPr id="7198" name="Oval 10"/>
            <p:cNvSpPr>
              <a:spLocks noChangeArrowheads="1"/>
            </p:cNvSpPr>
            <p:nvPr/>
          </p:nvSpPr>
          <p:spPr bwMode="auto">
            <a:xfrm>
              <a:off x="0" y="0"/>
              <a:ext cx="1568" cy="1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9" name="未知"/>
            <p:cNvSpPr/>
            <p:nvPr/>
          </p:nvSpPr>
          <p:spPr bwMode="auto">
            <a:xfrm>
              <a:off x="96" y="408"/>
              <a:ext cx="1368" cy="153"/>
            </a:xfrm>
            <a:custGeom>
              <a:avLst/>
              <a:gdLst>
                <a:gd name="T0" fmla="*/ 0 w 1368"/>
                <a:gd name="T1" fmla="*/ 0 h 153"/>
                <a:gd name="T2" fmla="*/ 672 w 1368"/>
                <a:gd name="T3" fmla="*/ 152 h 153"/>
                <a:gd name="T4" fmla="*/ 136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0" name="未知"/>
            <p:cNvSpPr/>
            <p:nvPr/>
          </p:nvSpPr>
          <p:spPr bwMode="auto">
            <a:xfrm>
              <a:off x="40" y="552"/>
              <a:ext cx="1488" cy="153"/>
            </a:xfrm>
            <a:custGeom>
              <a:avLst/>
              <a:gdLst>
                <a:gd name="T0" fmla="*/ 0 w 1368"/>
                <a:gd name="T1" fmla="*/ 0 h 153"/>
                <a:gd name="T2" fmla="*/ 731 w 1368"/>
                <a:gd name="T3" fmla="*/ 152 h 153"/>
                <a:gd name="T4" fmla="*/ 148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Oval 13"/>
            <p:cNvSpPr>
              <a:spLocks noChangeArrowheads="1"/>
            </p:cNvSpPr>
            <p:nvPr/>
          </p:nvSpPr>
          <p:spPr bwMode="auto">
            <a:xfrm>
              <a:off x="592" y="872"/>
              <a:ext cx="368" cy="3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2" name="Line 14"/>
            <p:cNvSpPr>
              <a:spLocks noChangeShapeType="1"/>
            </p:cNvSpPr>
            <p:nvPr/>
          </p:nvSpPr>
          <p:spPr bwMode="auto">
            <a:xfrm>
              <a:off x="768" y="1160"/>
              <a:ext cx="0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8" name="Group 15"/>
          <p:cNvGrpSpPr/>
          <p:nvPr/>
        </p:nvGrpSpPr>
        <p:grpSpPr bwMode="auto">
          <a:xfrm>
            <a:off x="2400300" y="2743200"/>
            <a:ext cx="266700" cy="266700"/>
            <a:chOff x="0" y="0"/>
            <a:chExt cx="1568" cy="1568"/>
          </a:xfrm>
        </p:grpSpPr>
        <p:sp>
          <p:nvSpPr>
            <p:cNvPr id="7193" name="Oval 16"/>
            <p:cNvSpPr>
              <a:spLocks noChangeArrowheads="1"/>
            </p:cNvSpPr>
            <p:nvPr/>
          </p:nvSpPr>
          <p:spPr bwMode="auto">
            <a:xfrm>
              <a:off x="0" y="0"/>
              <a:ext cx="1568" cy="1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4" name="未知"/>
            <p:cNvSpPr/>
            <p:nvPr/>
          </p:nvSpPr>
          <p:spPr bwMode="auto">
            <a:xfrm>
              <a:off x="96" y="408"/>
              <a:ext cx="1368" cy="153"/>
            </a:xfrm>
            <a:custGeom>
              <a:avLst/>
              <a:gdLst>
                <a:gd name="T0" fmla="*/ 0 w 1368"/>
                <a:gd name="T1" fmla="*/ 0 h 153"/>
                <a:gd name="T2" fmla="*/ 672 w 1368"/>
                <a:gd name="T3" fmla="*/ 152 h 153"/>
                <a:gd name="T4" fmla="*/ 136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未知"/>
            <p:cNvSpPr/>
            <p:nvPr/>
          </p:nvSpPr>
          <p:spPr bwMode="auto">
            <a:xfrm>
              <a:off x="40" y="552"/>
              <a:ext cx="1488" cy="153"/>
            </a:xfrm>
            <a:custGeom>
              <a:avLst/>
              <a:gdLst>
                <a:gd name="T0" fmla="*/ 0 w 1368"/>
                <a:gd name="T1" fmla="*/ 0 h 153"/>
                <a:gd name="T2" fmla="*/ 731 w 1368"/>
                <a:gd name="T3" fmla="*/ 152 h 153"/>
                <a:gd name="T4" fmla="*/ 148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Oval 19"/>
            <p:cNvSpPr>
              <a:spLocks noChangeArrowheads="1"/>
            </p:cNvSpPr>
            <p:nvPr/>
          </p:nvSpPr>
          <p:spPr bwMode="auto">
            <a:xfrm>
              <a:off x="592" y="872"/>
              <a:ext cx="368" cy="3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7" name="Line 20"/>
            <p:cNvSpPr>
              <a:spLocks noChangeShapeType="1"/>
            </p:cNvSpPr>
            <p:nvPr/>
          </p:nvSpPr>
          <p:spPr bwMode="auto">
            <a:xfrm>
              <a:off x="768" y="1160"/>
              <a:ext cx="0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9" name="Group 21"/>
          <p:cNvGrpSpPr/>
          <p:nvPr/>
        </p:nvGrpSpPr>
        <p:grpSpPr bwMode="auto">
          <a:xfrm>
            <a:off x="8318500" y="2755900"/>
            <a:ext cx="266700" cy="266700"/>
            <a:chOff x="0" y="0"/>
            <a:chExt cx="1568" cy="1568"/>
          </a:xfrm>
        </p:grpSpPr>
        <p:sp>
          <p:nvSpPr>
            <p:cNvPr id="7188" name="Oval 22"/>
            <p:cNvSpPr>
              <a:spLocks noChangeArrowheads="1"/>
            </p:cNvSpPr>
            <p:nvPr/>
          </p:nvSpPr>
          <p:spPr bwMode="auto">
            <a:xfrm>
              <a:off x="0" y="0"/>
              <a:ext cx="1568" cy="1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89" name="未知"/>
            <p:cNvSpPr/>
            <p:nvPr/>
          </p:nvSpPr>
          <p:spPr bwMode="auto">
            <a:xfrm>
              <a:off x="96" y="408"/>
              <a:ext cx="1368" cy="153"/>
            </a:xfrm>
            <a:custGeom>
              <a:avLst/>
              <a:gdLst>
                <a:gd name="T0" fmla="*/ 0 w 1368"/>
                <a:gd name="T1" fmla="*/ 0 h 153"/>
                <a:gd name="T2" fmla="*/ 672 w 1368"/>
                <a:gd name="T3" fmla="*/ 152 h 153"/>
                <a:gd name="T4" fmla="*/ 136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未知"/>
            <p:cNvSpPr/>
            <p:nvPr/>
          </p:nvSpPr>
          <p:spPr bwMode="auto">
            <a:xfrm>
              <a:off x="40" y="552"/>
              <a:ext cx="1488" cy="153"/>
            </a:xfrm>
            <a:custGeom>
              <a:avLst/>
              <a:gdLst>
                <a:gd name="T0" fmla="*/ 0 w 1368"/>
                <a:gd name="T1" fmla="*/ 0 h 153"/>
                <a:gd name="T2" fmla="*/ 731 w 1368"/>
                <a:gd name="T3" fmla="*/ 152 h 153"/>
                <a:gd name="T4" fmla="*/ 1488 w 1368"/>
                <a:gd name="T5" fmla="*/ 8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153">
                  <a:moveTo>
                    <a:pt x="0" y="0"/>
                  </a:moveTo>
                  <a:cubicBezTo>
                    <a:pt x="222" y="75"/>
                    <a:pt x="444" y="151"/>
                    <a:pt x="672" y="152"/>
                  </a:cubicBezTo>
                  <a:cubicBezTo>
                    <a:pt x="900" y="153"/>
                    <a:pt x="1134" y="80"/>
                    <a:pt x="1368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Oval 25"/>
            <p:cNvSpPr>
              <a:spLocks noChangeArrowheads="1"/>
            </p:cNvSpPr>
            <p:nvPr/>
          </p:nvSpPr>
          <p:spPr bwMode="auto">
            <a:xfrm>
              <a:off x="592" y="872"/>
              <a:ext cx="368" cy="3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2" name="Line 26"/>
            <p:cNvSpPr>
              <a:spLocks noChangeShapeType="1"/>
            </p:cNvSpPr>
            <p:nvPr/>
          </p:nvSpPr>
          <p:spPr bwMode="auto">
            <a:xfrm>
              <a:off x="768" y="1160"/>
              <a:ext cx="0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0" name="Text Box 27"/>
          <p:cNvSpPr txBox="1">
            <a:spLocks noChangeArrowheads="1"/>
          </p:cNvSpPr>
          <p:nvPr/>
        </p:nvSpPr>
        <p:spPr bwMode="auto">
          <a:xfrm>
            <a:off x="2654300" y="2743200"/>
            <a:ext cx="1435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1600"/>
              <a:t>YOUR TITLE</a:t>
            </a:r>
          </a:p>
        </p:txBody>
      </p:sp>
      <p:sp>
        <p:nvSpPr>
          <p:cNvPr id="7181" name="Text Box 28"/>
          <p:cNvSpPr txBox="1">
            <a:spLocks noChangeArrowheads="1"/>
          </p:cNvSpPr>
          <p:nvPr/>
        </p:nvSpPr>
        <p:spPr bwMode="auto">
          <a:xfrm>
            <a:off x="5486400" y="2705100"/>
            <a:ext cx="148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1600"/>
              <a:t>YOUR TITLE</a:t>
            </a:r>
          </a:p>
        </p:txBody>
      </p:sp>
      <p:sp>
        <p:nvSpPr>
          <p:cNvPr id="7182" name="Text Box 29"/>
          <p:cNvSpPr txBox="1">
            <a:spLocks noChangeArrowheads="1"/>
          </p:cNvSpPr>
          <p:nvPr/>
        </p:nvSpPr>
        <p:spPr bwMode="auto">
          <a:xfrm>
            <a:off x="8559800" y="2743200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1600"/>
              <a:t>YOUR TITLE</a:t>
            </a:r>
          </a:p>
        </p:txBody>
      </p:sp>
      <p:sp>
        <p:nvSpPr>
          <p:cNvPr id="7183" name="Rectangle 30"/>
          <p:cNvSpPr>
            <a:spLocks noChangeArrowheads="1"/>
          </p:cNvSpPr>
          <p:nvPr/>
        </p:nvSpPr>
        <p:spPr bwMode="auto">
          <a:xfrm>
            <a:off x="2398713" y="3317875"/>
            <a:ext cx="150495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7184" name="Rectangle 31"/>
          <p:cNvSpPr>
            <a:spLocks noChangeArrowheads="1"/>
          </p:cNvSpPr>
          <p:nvPr/>
        </p:nvSpPr>
        <p:spPr bwMode="auto">
          <a:xfrm>
            <a:off x="8367713" y="3355975"/>
            <a:ext cx="150495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7185" name="Rectangle 32"/>
          <p:cNvSpPr>
            <a:spLocks noChangeArrowheads="1"/>
          </p:cNvSpPr>
          <p:nvPr/>
        </p:nvSpPr>
        <p:spPr bwMode="auto">
          <a:xfrm>
            <a:off x="5268913" y="3724275"/>
            <a:ext cx="18986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7186" name="AutoShape 33" descr="20%"/>
          <p:cNvSpPr>
            <a:spLocks noChangeArrowheads="1"/>
          </p:cNvSpPr>
          <p:nvPr/>
        </p:nvSpPr>
        <p:spPr bwMode="auto">
          <a:xfrm>
            <a:off x="4343400" y="3708400"/>
            <a:ext cx="546100" cy="723900"/>
          </a:xfrm>
          <a:prstGeom prst="rightArrow">
            <a:avLst>
              <a:gd name="adj1" fmla="val 50000"/>
              <a:gd name="adj2" fmla="val 41278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87" name="AutoShape 34" descr="20%"/>
          <p:cNvSpPr>
            <a:spLocks noChangeArrowheads="1"/>
          </p:cNvSpPr>
          <p:nvPr/>
        </p:nvSpPr>
        <p:spPr bwMode="auto">
          <a:xfrm rot="10800000">
            <a:off x="7493000" y="3721100"/>
            <a:ext cx="546100" cy="723900"/>
          </a:xfrm>
          <a:prstGeom prst="rightArrow">
            <a:avLst>
              <a:gd name="adj1" fmla="val 50000"/>
              <a:gd name="adj2" fmla="val 41278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081213" y="1674813"/>
            <a:ext cx="3302000" cy="3302000"/>
          </a:xfrm>
          <a:prstGeom prst="ellipse">
            <a:avLst/>
          </a:prstGeom>
          <a:noFill/>
          <a:ln w="19050">
            <a:solidFill>
              <a:srgbClr val="FFCC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8196" name="Picture 4" descr="5b08d7d07defe1ff562c8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543175"/>
            <a:ext cx="15208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717800" y="3073400"/>
            <a:ext cx="201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00"/>
              <a:t>ADD  YOUR  TITLE</a:t>
            </a:r>
          </a:p>
        </p:txBody>
      </p:sp>
      <p:grpSp>
        <p:nvGrpSpPr>
          <p:cNvPr id="8198" name="Group 6"/>
          <p:cNvGrpSpPr/>
          <p:nvPr/>
        </p:nvGrpSpPr>
        <p:grpSpPr bwMode="auto">
          <a:xfrm>
            <a:off x="4127500" y="1387475"/>
            <a:ext cx="5676900" cy="504825"/>
            <a:chOff x="0" y="0"/>
            <a:chExt cx="3576" cy="318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176" y="38"/>
              <a:ext cx="3400" cy="2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2700000" scaled="1"/>
            </a:gradFill>
            <a:ln>
              <a:noFill/>
            </a:ln>
            <a:effectLst>
              <a:prstShdw prst="shdw17" dist="53882" dir="2700000">
                <a:srgbClr val="FF99FF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grpSp>
          <p:nvGrpSpPr>
            <p:cNvPr id="8242" name="Group 8"/>
            <p:cNvGrpSpPr/>
            <p:nvPr/>
          </p:nvGrpSpPr>
          <p:grpSpPr bwMode="auto">
            <a:xfrm>
              <a:off x="0" y="68"/>
              <a:ext cx="392" cy="228"/>
              <a:chOff x="0" y="0"/>
              <a:chExt cx="648" cy="377"/>
            </a:xfrm>
          </p:grpSpPr>
          <p:sp>
            <p:nvSpPr>
              <p:cNvPr id="8244" name="AutoShape 9"/>
              <p:cNvSpPr>
                <a:spLocks noChangeArrowheads="1"/>
              </p:cNvSpPr>
              <p:nvPr/>
            </p:nvSpPr>
            <p:spPr bwMode="auto">
              <a:xfrm rot="5400000">
                <a:off x="270" y="24"/>
                <a:ext cx="373" cy="325"/>
              </a:xfrm>
              <a:custGeom>
                <a:avLst/>
                <a:gdLst>
                  <a:gd name="T0" fmla="*/ 188 w 21600"/>
                  <a:gd name="T1" fmla="*/ 33 h 21600"/>
                  <a:gd name="T2" fmla="*/ 51 w 21600"/>
                  <a:gd name="T3" fmla="*/ 163 h 21600"/>
                  <a:gd name="T4" fmla="*/ 188 w 21600"/>
                  <a:gd name="T5" fmla="*/ 325 h 21600"/>
                  <a:gd name="T6" fmla="*/ 322 w 21600"/>
                  <a:gd name="T7" fmla="*/ 163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8 w 21600"/>
                  <a:gd name="T13" fmla="*/ 2260 h 21600"/>
                  <a:gd name="T14" fmla="*/ 16562 w 21600"/>
                  <a:gd name="T15" fmla="*/ 136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FF"/>
              </a:solidFill>
              <a:ln w="9525" cmpd="sng">
                <a:solidFill>
                  <a:srgbClr val="CC99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45" name="AutoShape 10"/>
              <p:cNvSpPr>
                <a:spLocks noChangeArrowheads="1"/>
              </p:cNvSpPr>
              <p:nvPr/>
            </p:nvSpPr>
            <p:spPr bwMode="auto">
              <a:xfrm rot="-5400000">
                <a:off x="37" y="27"/>
                <a:ext cx="373" cy="325"/>
              </a:xfrm>
              <a:custGeom>
                <a:avLst/>
                <a:gdLst>
                  <a:gd name="T0" fmla="*/ 188 w 21600"/>
                  <a:gd name="T1" fmla="*/ 33 h 21600"/>
                  <a:gd name="T2" fmla="*/ 51 w 21600"/>
                  <a:gd name="T3" fmla="*/ 163 h 21600"/>
                  <a:gd name="T4" fmla="*/ 188 w 21600"/>
                  <a:gd name="T5" fmla="*/ 325 h 21600"/>
                  <a:gd name="T6" fmla="*/ 322 w 21600"/>
                  <a:gd name="T7" fmla="*/ 163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8 w 21600"/>
                  <a:gd name="T13" fmla="*/ 2260 h 21600"/>
                  <a:gd name="T14" fmla="*/ 16562 w 21600"/>
                  <a:gd name="T15" fmla="*/ 136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FF"/>
              </a:solidFill>
              <a:ln w="9525" cmpd="sng">
                <a:solidFill>
                  <a:srgbClr val="CC99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46" name="Oval 11"/>
              <p:cNvSpPr>
                <a:spLocks noChangeArrowheads="1"/>
              </p:cNvSpPr>
              <p:nvPr/>
            </p:nvSpPr>
            <p:spPr bwMode="auto">
              <a:xfrm>
                <a:off x="371" y="152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47" name="Oval 12"/>
              <p:cNvSpPr>
                <a:spLocks noChangeArrowheads="1"/>
              </p:cNvSpPr>
              <p:nvPr/>
            </p:nvSpPr>
            <p:spPr bwMode="auto">
              <a:xfrm>
                <a:off x="115" y="55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48" name="Oval 13"/>
              <p:cNvSpPr>
                <a:spLocks noChangeArrowheads="1"/>
              </p:cNvSpPr>
              <p:nvPr/>
            </p:nvSpPr>
            <p:spPr bwMode="auto">
              <a:xfrm>
                <a:off x="151" y="210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49" name="Oval 14"/>
              <p:cNvSpPr>
                <a:spLocks noChangeArrowheads="1"/>
              </p:cNvSpPr>
              <p:nvPr/>
            </p:nvSpPr>
            <p:spPr bwMode="auto">
              <a:xfrm>
                <a:off x="475" y="12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50" name="Oval 15"/>
              <p:cNvSpPr>
                <a:spLocks noChangeArrowheads="1"/>
              </p:cNvSpPr>
              <p:nvPr/>
            </p:nvSpPr>
            <p:spPr bwMode="auto">
              <a:xfrm>
                <a:off x="558" y="228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51" name="Oval 16"/>
              <p:cNvSpPr>
                <a:spLocks noChangeArrowheads="1"/>
              </p:cNvSpPr>
              <p:nvPr/>
            </p:nvSpPr>
            <p:spPr bwMode="auto">
              <a:xfrm>
                <a:off x="250" y="82"/>
                <a:ext cx="173" cy="228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52" name="Oval 17"/>
              <p:cNvSpPr>
                <a:spLocks noChangeArrowheads="1"/>
              </p:cNvSpPr>
              <p:nvPr/>
            </p:nvSpPr>
            <p:spPr bwMode="auto">
              <a:xfrm>
                <a:off x="0" y="192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53" name="Oval 18"/>
              <p:cNvSpPr>
                <a:spLocks noChangeArrowheads="1"/>
              </p:cNvSpPr>
              <p:nvPr/>
            </p:nvSpPr>
            <p:spPr bwMode="auto">
              <a:xfrm>
                <a:off x="246" y="108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8243" name="Rectangle 19"/>
            <p:cNvSpPr>
              <a:spLocks noChangeArrowheads="1"/>
            </p:cNvSpPr>
            <p:nvPr/>
          </p:nvSpPr>
          <p:spPr bwMode="auto">
            <a:xfrm>
              <a:off x="495" y="0"/>
              <a:ext cx="301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/>
                <a:t>welcome to use these powerpoint templates</a:t>
              </a:r>
            </a:p>
          </p:txBody>
        </p:sp>
      </p:grpSp>
      <p:grpSp>
        <p:nvGrpSpPr>
          <p:cNvPr id="8199" name="Group 20"/>
          <p:cNvGrpSpPr/>
          <p:nvPr/>
        </p:nvGrpSpPr>
        <p:grpSpPr bwMode="auto">
          <a:xfrm>
            <a:off x="4787900" y="2454275"/>
            <a:ext cx="5676900" cy="504825"/>
            <a:chOff x="0" y="0"/>
            <a:chExt cx="3576" cy="318"/>
          </a:xfrm>
        </p:grpSpPr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>
              <a:off x="176" y="38"/>
              <a:ext cx="3400" cy="2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2700000" scaled="1"/>
            </a:gradFill>
            <a:ln>
              <a:noFill/>
            </a:ln>
            <a:effectLst>
              <a:prstShdw prst="shdw17" dist="53882" dir="2700000">
                <a:srgbClr val="FF99FF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grpSp>
          <p:nvGrpSpPr>
            <p:cNvPr id="8229" name="Group 22"/>
            <p:cNvGrpSpPr/>
            <p:nvPr/>
          </p:nvGrpSpPr>
          <p:grpSpPr bwMode="auto">
            <a:xfrm>
              <a:off x="0" y="68"/>
              <a:ext cx="392" cy="228"/>
              <a:chOff x="0" y="0"/>
              <a:chExt cx="648" cy="377"/>
            </a:xfrm>
          </p:grpSpPr>
          <p:sp>
            <p:nvSpPr>
              <p:cNvPr id="8231" name="AutoShape 23"/>
              <p:cNvSpPr>
                <a:spLocks noChangeArrowheads="1"/>
              </p:cNvSpPr>
              <p:nvPr/>
            </p:nvSpPr>
            <p:spPr bwMode="auto">
              <a:xfrm rot="5400000">
                <a:off x="270" y="24"/>
                <a:ext cx="373" cy="325"/>
              </a:xfrm>
              <a:custGeom>
                <a:avLst/>
                <a:gdLst>
                  <a:gd name="T0" fmla="*/ 188 w 21600"/>
                  <a:gd name="T1" fmla="*/ 33 h 21600"/>
                  <a:gd name="T2" fmla="*/ 51 w 21600"/>
                  <a:gd name="T3" fmla="*/ 163 h 21600"/>
                  <a:gd name="T4" fmla="*/ 188 w 21600"/>
                  <a:gd name="T5" fmla="*/ 325 h 21600"/>
                  <a:gd name="T6" fmla="*/ 322 w 21600"/>
                  <a:gd name="T7" fmla="*/ 163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8 w 21600"/>
                  <a:gd name="T13" fmla="*/ 2260 h 21600"/>
                  <a:gd name="T14" fmla="*/ 16562 w 21600"/>
                  <a:gd name="T15" fmla="*/ 136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FF"/>
              </a:solidFill>
              <a:ln w="9525" cmpd="sng">
                <a:solidFill>
                  <a:srgbClr val="CC99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2" name="AutoShape 24"/>
              <p:cNvSpPr>
                <a:spLocks noChangeArrowheads="1"/>
              </p:cNvSpPr>
              <p:nvPr/>
            </p:nvSpPr>
            <p:spPr bwMode="auto">
              <a:xfrm rot="-5400000">
                <a:off x="37" y="27"/>
                <a:ext cx="373" cy="325"/>
              </a:xfrm>
              <a:custGeom>
                <a:avLst/>
                <a:gdLst>
                  <a:gd name="T0" fmla="*/ 188 w 21600"/>
                  <a:gd name="T1" fmla="*/ 33 h 21600"/>
                  <a:gd name="T2" fmla="*/ 51 w 21600"/>
                  <a:gd name="T3" fmla="*/ 163 h 21600"/>
                  <a:gd name="T4" fmla="*/ 188 w 21600"/>
                  <a:gd name="T5" fmla="*/ 325 h 21600"/>
                  <a:gd name="T6" fmla="*/ 322 w 21600"/>
                  <a:gd name="T7" fmla="*/ 163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8 w 21600"/>
                  <a:gd name="T13" fmla="*/ 2260 h 21600"/>
                  <a:gd name="T14" fmla="*/ 16562 w 21600"/>
                  <a:gd name="T15" fmla="*/ 136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FF"/>
              </a:solidFill>
              <a:ln w="9525" cmpd="sng">
                <a:solidFill>
                  <a:srgbClr val="CC99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3" name="Oval 25"/>
              <p:cNvSpPr>
                <a:spLocks noChangeArrowheads="1"/>
              </p:cNvSpPr>
              <p:nvPr/>
            </p:nvSpPr>
            <p:spPr bwMode="auto">
              <a:xfrm>
                <a:off x="371" y="152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34" name="Oval 26"/>
              <p:cNvSpPr>
                <a:spLocks noChangeArrowheads="1"/>
              </p:cNvSpPr>
              <p:nvPr/>
            </p:nvSpPr>
            <p:spPr bwMode="auto">
              <a:xfrm>
                <a:off x="115" y="55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35" name="Oval 27"/>
              <p:cNvSpPr>
                <a:spLocks noChangeArrowheads="1"/>
              </p:cNvSpPr>
              <p:nvPr/>
            </p:nvSpPr>
            <p:spPr bwMode="auto">
              <a:xfrm>
                <a:off x="151" y="210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36" name="Oval 28"/>
              <p:cNvSpPr>
                <a:spLocks noChangeArrowheads="1"/>
              </p:cNvSpPr>
              <p:nvPr/>
            </p:nvSpPr>
            <p:spPr bwMode="auto">
              <a:xfrm>
                <a:off x="475" y="12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37" name="Oval 29"/>
              <p:cNvSpPr>
                <a:spLocks noChangeArrowheads="1"/>
              </p:cNvSpPr>
              <p:nvPr/>
            </p:nvSpPr>
            <p:spPr bwMode="auto">
              <a:xfrm>
                <a:off x="558" y="228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38" name="Oval 30"/>
              <p:cNvSpPr>
                <a:spLocks noChangeArrowheads="1"/>
              </p:cNvSpPr>
              <p:nvPr/>
            </p:nvSpPr>
            <p:spPr bwMode="auto">
              <a:xfrm>
                <a:off x="250" y="82"/>
                <a:ext cx="173" cy="228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39" name="Oval 31"/>
              <p:cNvSpPr>
                <a:spLocks noChangeArrowheads="1"/>
              </p:cNvSpPr>
              <p:nvPr/>
            </p:nvSpPr>
            <p:spPr bwMode="auto">
              <a:xfrm>
                <a:off x="0" y="192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40" name="Oval 32"/>
              <p:cNvSpPr>
                <a:spLocks noChangeArrowheads="1"/>
              </p:cNvSpPr>
              <p:nvPr/>
            </p:nvSpPr>
            <p:spPr bwMode="auto">
              <a:xfrm>
                <a:off x="246" y="108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8230" name="Rectangle 33"/>
            <p:cNvSpPr>
              <a:spLocks noChangeArrowheads="1"/>
            </p:cNvSpPr>
            <p:nvPr/>
          </p:nvSpPr>
          <p:spPr bwMode="auto">
            <a:xfrm>
              <a:off x="495" y="0"/>
              <a:ext cx="301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/>
                <a:t>welcome to use these powerpoint templates</a:t>
              </a:r>
            </a:p>
          </p:txBody>
        </p:sp>
      </p:grpSp>
      <p:grpSp>
        <p:nvGrpSpPr>
          <p:cNvPr id="8200" name="Group 34"/>
          <p:cNvGrpSpPr/>
          <p:nvPr/>
        </p:nvGrpSpPr>
        <p:grpSpPr bwMode="auto">
          <a:xfrm>
            <a:off x="4775200" y="3533775"/>
            <a:ext cx="5676900" cy="504825"/>
            <a:chOff x="0" y="0"/>
            <a:chExt cx="3576" cy="318"/>
          </a:xfrm>
        </p:grpSpPr>
        <p:sp>
          <p:nvSpPr>
            <p:cNvPr id="9251" name="AutoShape 35"/>
            <p:cNvSpPr>
              <a:spLocks noChangeArrowheads="1"/>
            </p:cNvSpPr>
            <p:nvPr/>
          </p:nvSpPr>
          <p:spPr bwMode="auto">
            <a:xfrm>
              <a:off x="176" y="38"/>
              <a:ext cx="3400" cy="2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2700000" scaled="1"/>
            </a:gradFill>
            <a:ln>
              <a:noFill/>
            </a:ln>
            <a:effectLst>
              <a:prstShdw prst="shdw17" dist="53882" dir="2700000">
                <a:srgbClr val="FF99FF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grpSp>
          <p:nvGrpSpPr>
            <p:cNvPr id="8216" name="Group 36"/>
            <p:cNvGrpSpPr/>
            <p:nvPr/>
          </p:nvGrpSpPr>
          <p:grpSpPr bwMode="auto">
            <a:xfrm>
              <a:off x="0" y="68"/>
              <a:ext cx="392" cy="228"/>
              <a:chOff x="0" y="0"/>
              <a:chExt cx="648" cy="377"/>
            </a:xfrm>
          </p:grpSpPr>
          <p:sp>
            <p:nvSpPr>
              <p:cNvPr id="8218" name="AutoShape 37"/>
              <p:cNvSpPr>
                <a:spLocks noChangeArrowheads="1"/>
              </p:cNvSpPr>
              <p:nvPr/>
            </p:nvSpPr>
            <p:spPr bwMode="auto">
              <a:xfrm rot="5400000">
                <a:off x="270" y="24"/>
                <a:ext cx="373" cy="325"/>
              </a:xfrm>
              <a:custGeom>
                <a:avLst/>
                <a:gdLst>
                  <a:gd name="T0" fmla="*/ 188 w 21600"/>
                  <a:gd name="T1" fmla="*/ 33 h 21600"/>
                  <a:gd name="T2" fmla="*/ 51 w 21600"/>
                  <a:gd name="T3" fmla="*/ 163 h 21600"/>
                  <a:gd name="T4" fmla="*/ 188 w 21600"/>
                  <a:gd name="T5" fmla="*/ 325 h 21600"/>
                  <a:gd name="T6" fmla="*/ 322 w 21600"/>
                  <a:gd name="T7" fmla="*/ 163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8 w 21600"/>
                  <a:gd name="T13" fmla="*/ 2260 h 21600"/>
                  <a:gd name="T14" fmla="*/ 16562 w 21600"/>
                  <a:gd name="T15" fmla="*/ 136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FF"/>
              </a:solidFill>
              <a:ln w="9525" cmpd="sng">
                <a:solidFill>
                  <a:srgbClr val="CC99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19" name="AutoShape 38"/>
              <p:cNvSpPr>
                <a:spLocks noChangeArrowheads="1"/>
              </p:cNvSpPr>
              <p:nvPr/>
            </p:nvSpPr>
            <p:spPr bwMode="auto">
              <a:xfrm rot="-5400000">
                <a:off x="37" y="27"/>
                <a:ext cx="373" cy="325"/>
              </a:xfrm>
              <a:custGeom>
                <a:avLst/>
                <a:gdLst>
                  <a:gd name="T0" fmla="*/ 188 w 21600"/>
                  <a:gd name="T1" fmla="*/ 33 h 21600"/>
                  <a:gd name="T2" fmla="*/ 51 w 21600"/>
                  <a:gd name="T3" fmla="*/ 163 h 21600"/>
                  <a:gd name="T4" fmla="*/ 188 w 21600"/>
                  <a:gd name="T5" fmla="*/ 325 h 21600"/>
                  <a:gd name="T6" fmla="*/ 322 w 21600"/>
                  <a:gd name="T7" fmla="*/ 163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8 w 21600"/>
                  <a:gd name="T13" fmla="*/ 2260 h 21600"/>
                  <a:gd name="T14" fmla="*/ 16562 w 21600"/>
                  <a:gd name="T15" fmla="*/ 136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FF"/>
              </a:solidFill>
              <a:ln w="9525" cmpd="sng">
                <a:solidFill>
                  <a:srgbClr val="CC99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0" name="Oval 39"/>
              <p:cNvSpPr>
                <a:spLocks noChangeArrowheads="1"/>
              </p:cNvSpPr>
              <p:nvPr/>
            </p:nvSpPr>
            <p:spPr bwMode="auto">
              <a:xfrm>
                <a:off x="371" y="152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21" name="Oval 40"/>
              <p:cNvSpPr>
                <a:spLocks noChangeArrowheads="1"/>
              </p:cNvSpPr>
              <p:nvPr/>
            </p:nvSpPr>
            <p:spPr bwMode="auto">
              <a:xfrm>
                <a:off x="115" y="55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22" name="Oval 41"/>
              <p:cNvSpPr>
                <a:spLocks noChangeArrowheads="1"/>
              </p:cNvSpPr>
              <p:nvPr/>
            </p:nvSpPr>
            <p:spPr bwMode="auto">
              <a:xfrm>
                <a:off x="151" y="210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23" name="Oval 42"/>
              <p:cNvSpPr>
                <a:spLocks noChangeArrowheads="1"/>
              </p:cNvSpPr>
              <p:nvPr/>
            </p:nvSpPr>
            <p:spPr bwMode="auto">
              <a:xfrm>
                <a:off x="475" y="12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24" name="Oval 43"/>
              <p:cNvSpPr>
                <a:spLocks noChangeArrowheads="1"/>
              </p:cNvSpPr>
              <p:nvPr/>
            </p:nvSpPr>
            <p:spPr bwMode="auto">
              <a:xfrm>
                <a:off x="558" y="228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25" name="Oval 44"/>
              <p:cNvSpPr>
                <a:spLocks noChangeArrowheads="1"/>
              </p:cNvSpPr>
              <p:nvPr/>
            </p:nvSpPr>
            <p:spPr bwMode="auto">
              <a:xfrm>
                <a:off x="250" y="82"/>
                <a:ext cx="173" cy="228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26" name="Oval 45"/>
              <p:cNvSpPr>
                <a:spLocks noChangeArrowheads="1"/>
              </p:cNvSpPr>
              <p:nvPr/>
            </p:nvSpPr>
            <p:spPr bwMode="auto">
              <a:xfrm>
                <a:off x="0" y="192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27" name="Oval 46"/>
              <p:cNvSpPr>
                <a:spLocks noChangeArrowheads="1"/>
              </p:cNvSpPr>
              <p:nvPr/>
            </p:nvSpPr>
            <p:spPr bwMode="auto">
              <a:xfrm>
                <a:off x="246" y="108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8217" name="Rectangle 47"/>
            <p:cNvSpPr>
              <a:spLocks noChangeArrowheads="1"/>
            </p:cNvSpPr>
            <p:nvPr/>
          </p:nvSpPr>
          <p:spPr bwMode="auto">
            <a:xfrm>
              <a:off x="495" y="0"/>
              <a:ext cx="301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/>
                <a:t>welcome to use these powerpoint templates</a:t>
              </a:r>
            </a:p>
          </p:txBody>
        </p:sp>
      </p:grpSp>
      <p:grpSp>
        <p:nvGrpSpPr>
          <p:cNvPr id="8201" name="Group 48"/>
          <p:cNvGrpSpPr/>
          <p:nvPr/>
        </p:nvGrpSpPr>
        <p:grpSpPr bwMode="auto">
          <a:xfrm>
            <a:off x="4292600" y="4587875"/>
            <a:ext cx="5676900" cy="504825"/>
            <a:chOff x="0" y="0"/>
            <a:chExt cx="3576" cy="318"/>
          </a:xfrm>
        </p:grpSpPr>
        <p:sp>
          <p:nvSpPr>
            <p:cNvPr id="9265" name="AutoShape 49"/>
            <p:cNvSpPr>
              <a:spLocks noChangeArrowheads="1"/>
            </p:cNvSpPr>
            <p:nvPr/>
          </p:nvSpPr>
          <p:spPr bwMode="auto">
            <a:xfrm>
              <a:off x="176" y="38"/>
              <a:ext cx="3400" cy="2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2700000" scaled="1"/>
            </a:gradFill>
            <a:ln>
              <a:noFill/>
            </a:ln>
            <a:effectLst>
              <a:prstShdw prst="shdw17" dist="53882" dir="2700000">
                <a:srgbClr val="FF99FF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grpSp>
          <p:nvGrpSpPr>
            <p:cNvPr id="8203" name="Group 50"/>
            <p:cNvGrpSpPr/>
            <p:nvPr/>
          </p:nvGrpSpPr>
          <p:grpSpPr bwMode="auto">
            <a:xfrm>
              <a:off x="0" y="68"/>
              <a:ext cx="392" cy="228"/>
              <a:chOff x="0" y="0"/>
              <a:chExt cx="648" cy="377"/>
            </a:xfrm>
          </p:grpSpPr>
          <p:sp>
            <p:nvSpPr>
              <p:cNvPr id="8205" name="AutoShape 51"/>
              <p:cNvSpPr>
                <a:spLocks noChangeArrowheads="1"/>
              </p:cNvSpPr>
              <p:nvPr/>
            </p:nvSpPr>
            <p:spPr bwMode="auto">
              <a:xfrm rot="5400000">
                <a:off x="270" y="24"/>
                <a:ext cx="373" cy="325"/>
              </a:xfrm>
              <a:custGeom>
                <a:avLst/>
                <a:gdLst>
                  <a:gd name="T0" fmla="*/ 188 w 21600"/>
                  <a:gd name="T1" fmla="*/ 33 h 21600"/>
                  <a:gd name="T2" fmla="*/ 51 w 21600"/>
                  <a:gd name="T3" fmla="*/ 163 h 21600"/>
                  <a:gd name="T4" fmla="*/ 188 w 21600"/>
                  <a:gd name="T5" fmla="*/ 325 h 21600"/>
                  <a:gd name="T6" fmla="*/ 322 w 21600"/>
                  <a:gd name="T7" fmla="*/ 163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8 w 21600"/>
                  <a:gd name="T13" fmla="*/ 2260 h 21600"/>
                  <a:gd name="T14" fmla="*/ 16562 w 21600"/>
                  <a:gd name="T15" fmla="*/ 136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FF"/>
              </a:solidFill>
              <a:ln w="9525" cmpd="sng">
                <a:solidFill>
                  <a:srgbClr val="CC99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06" name="AutoShape 52"/>
              <p:cNvSpPr>
                <a:spLocks noChangeArrowheads="1"/>
              </p:cNvSpPr>
              <p:nvPr/>
            </p:nvSpPr>
            <p:spPr bwMode="auto">
              <a:xfrm rot="-5400000">
                <a:off x="37" y="27"/>
                <a:ext cx="373" cy="325"/>
              </a:xfrm>
              <a:custGeom>
                <a:avLst/>
                <a:gdLst>
                  <a:gd name="T0" fmla="*/ 188 w 21600"/>
                  <a:gd name="T1" fmla="*/ 33 h 21600"/>
                  <a:gd name="T2" fmla="*/ 51 w 21600"/>
                  <a:gd name="T3" fmla="*/ 163 h 21600"/>
                  <a:gd name="T4" fmla="*/ 188 w 21600"/>
                  <a:gd name="T5" fmla="*/ 325 h 21600"/>
                  <a:gd name="T6" fmla="*/ 322 w 21600"/>
                  <a:gd name="T7" fmla="*/ 163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8 w 21600"/>
                  <a:gd name="T13" fmla="*/ 2260 h 21600"/>
                  <a:gd name="T14" fmla="*/ 16562 w 21600"/>
                  <a:gd name="T15" fmla="*/ 136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FF"/>
              </a:solidFill>
              <a:ln w="9525" cmpd="sng">
                <a:solidFill>
                  <a:srgbClr val="CC99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07" name="Oval 53"/>
              <p:cNvSpPr>
                <a:spLocks noChangeArrowheads="1"/>
              </p:cNvSpPr>
              <p:nvPr/>
            </p:nvSpPr>
            <p:spPr bwMode="auto">
              <a:xfrm>
                <a:off x="371" y="152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08" name="Oval 54"/>
              <p:cNvSpPr>
                <a:spLocks noChangeArrowheads="1"/>
              </p:cNvSpPr>
              <p:nvPr/>
            </p:nvSpPr>
            <p:spPr bwMode="auto">
              <a:xfrm>
                <a:off x="115" y="55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09" name="Oval 55"/>
              <p:cNvSpPr>
                <a:spLocks noChangeArrowheads="1"/>
              </p:cNvSpPr>
              <p:nvPr/>
            </p:nvSpPr>
            <p:spPr bwMode="auto">
              <a:xfrm>
                <a:off x="151" y="210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0" name="Oval 56"/>
              <p:cNvSpPr>
                <a:spLocks noChangeArrowheads="1"/>
              </p:cNvSpPr>
              <p:nvPr/>
            </p:nvSpPr>
            <p:spPr bwMode="auto">
              <a:xfrm>
                <a:off x="475" y="12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1" name="Oval 57"/>
              <p:cNvSpPr>
                <a:spLocks noChangeArrowheads="1"/>
              </p:cNvSpPr>
              <p:nvPr/>
            </p:nvSpPr>
            <p:spPr bwMode="auto">
              <a:xfrm>
                <a:off x="558" y="228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2" name="Oval 58"/>
              <p:cNvSpPr>
                <a:spLocks noChangeArrowheads="1"/>
              </p:cNvSpPr>
              <p:nvPr/>
            </p:nvSpPr>
            <p:spPr bwMode="auto">
              <a:xfrm>
                <a:off x="250" y="82"/>
                <a:ext cx="173" cy="228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rgbClr val="CC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3" name="Oval 59"/>
              <p:cNvSpPr>
                <a:spLocks noChangeArrowheads="1"/>
              </p:cNvSpPr>
              <p:nvPr/>
            </p:nvSpPr>
            <p:spPr bwMode="auto">
              <a:xfrm>
                <a:off x="0" y="192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4" name="Oval 60"/>
              <p:cNvSpPr>
                <a:spLocks noChangeArrowheads="1"/>
              </p:cNvSpPr>
              <p:nvPr/>
            </p:nvSpPr>
            <p:spPr bwMode="auto">
              <a:xfrm>
                <a:off x="246" y="108"/>
                <a:ext cx="90" cy="90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8204" name="Rectangle 61"/>
            <p:cNvSpPr>
              <a:spLocks noChangeArrowheads="1"/>
            </p:cNvSpPr>
            <p:nvPr/>
          </p:nvSpPr>
          <p:spPr bwMode="auto">
            <a:xfrm>
              <a:off x="495" y="0"/>
              <a:ext cx="301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/>
                <a:t>welcome to use these powerpoint templates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6743700" y="1346200"/>
            <a:ext cx="3403600" cy="4787900"/>
          </a:xfrm>
          <a:prstGeom prst="roundRect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FF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082800" y="1320800"/>
            <a:ext cx="3403600" cy="4787900"/>
          </a:xfrm>
          <a:prstGeom prst="roundRect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FF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6007100" y="2590800"/>
            <a:ext cx="0" cy="3390900"/>
          </a:xfrm>
          <a:prstGeom prst="line">
            <a:avLst/>
          </a:prstGeom>
          <a:noFill/>
          <a:ln w="38100" cap="rnd">
            <a:solidFill>
              <a:srgbClr val="FF99CC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121400" y="2590800"/>
            <a:ext cx="0" cy="3390900"/>
          </a:xfrm>
          <a:prstGeom prst="line">
            <a:avLst/>
          </a:prstGeom>
          <a:noFill/>
          <a:ln w="38100" cap="rnd">
            <a:solidFill>
              <a:srgbClr val="FF99CC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235700" y="2590800"/>
            <a:ext cx="0" cy="3390900"/>
          </a:xfrm>
          <a:prstGeom prst="line">
            <a:avLst/>
          </a:prstGeom>
          <a:noFill/>
          <a:ln w="38100" cap="rnd">
            <a:solidFill>
              <a:srgbClr val="FF99CC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24" name="Picture 8" descr="200941105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725488"/>
            <a:ext cx="1422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9"/>
          <p:cNvGrpSpPr/>
          <p:nvPr/>
        </p:nvGrpSpPr>
        <p:grpSpPr bwMode="auto">
          <a:xfrm>
            <a:off x="3479800" y="1139825"/>
            <a:ext cx="622300" cy="361950"/>
            <a:chOff x="0" y="0"/>
            <a:chExt cx="648" cy="377"/>
          </a:xfrm>
        </p:grpSpPr>
        <p:sp>
          <p:nvSpPr>
            <p:cNvPr id="9245" name="AutoShape 10"/>
            <p:cNvSpPr>
              <a:spLocks noChangeArrowheads="1"/>
            </p:cNvSpPr>
            <p:nvPr/>
          </p:nvSpPr>
          <p:spPr bwMode="auto">
            <a:xfrm rot="5400000">
              <a:off x="270" y="24"/>
              <a:ext cx="373" cy="325"/>
            </a:xfrm>
            <a:custGeom>
              <a:avLst/>
              <a:gdLst>
                <a:gd name="T0" fmla="*/ 188 w 21600"/>
                <a:gd name="T1" fmla="*/ 33 h 21600"/>
                <a:gd name="T2" fmla="*/ 51 w 21600"/>
                <a:gd name="T3" fmla="*/ 163 h 21600"/>
                <a:gd name="T4" fmla="*/ 188 w 21600"/>
                <a:gd name="T5" fmla="*/ 325 h 21600"/>
                <a:gd name="T6" fmla="*/ 322 w 21600"/>
                <a:gd name="T7" fmla="*/ 16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60 h 21600"/>
                <a:gd name="T14" fmla="*/ 16562 w 21600"/>
                <a:gd name="T15" fmla="*/ 136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 cmpd="sng">
              <a:solidFill>
                <a:srgbClr val="CC99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6" name="AutoShape 11"/>
            <p:cNvSpPr>
              <a:spLocks noChangeArrowheads="1"/>
            </p:cNvSpPr>
            <p:nvPr/>
          </p:nvSpPr>
          <p:spPr bwMode="auto">
            <a:xfrm rot="-5400000">
              <a:off x="37" y="27"/>
              <a:ext cx="373" cy="325"/>
            </a:xfrm>
            <a:custGeom>
              <a:avLst/>
              <a:gdLst>
                <a:gd name="T0" fmla="*/ 188 w 21600"/>
                <a:gd name="T1" fmla="*/ 33 h 21600"/>
                <a:gd name="T2" fmla="*/ 51 w 21600"/>
                <a:gd name="T3" fmla="*/ 163 h 21600"/>
                <a:gd name="T4" fmla="*/ 188 w 21600"/>
                <a:gd name="T5" fmla="*/ 325 h 21600"/>
                <a:gd name="T6" fmla="*/ 322 w 21600"/>
                <a:gd name="T7" fmla="*/ 16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60 h 21600"/>
                <a:gd name="T14" fmla="*/ 16562 w 21600"/>
                <a:gd name="T15" fmla="*/ 136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 cmpd="sng">
              <a:solidFill>
                <a:srgbClr val="CC99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7" name="Oval 12"/>
            <p:cNvSpPr>
              <a:spLocks noChangeArrowheads="1"/>
            </p:cNvSpPr>
            <p:nvPr/>
          </p:nvSpPr>
          <p:spPr bwMode="auto">
            <a:xfrm>
              <a:off x="371" y="152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48" name="Oval 13"/>
            <p:cNvSpPr>
              <a:spLocks noChangeArrowheads="1"/>
            </p:cNvSpPr>
            <p:nvPr/>
          </p:nvSpPr>
          <p:spPr bwMode="auto">
            <a:xfrm>
              <a:off x="115" y="55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49" name="Oval 14"/>
            <p:cNvSpPr>
              <a:spLocks noChangeArrowheads="1"/>
            </p:cNvSpPr>
            <p:nvPr/>
          </p:nvSpPr>
          <p:spPr bwMode="auto">
            <a:xfrm>
              <a:off x="151" y="210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0" name="Oval 15"/>
            <p:cNvSpPr>
              <a:spLocks noChangeArrowheads="1"/>
            </p:cNvSpPr>
            <p:nvPr/>
          </p:nvSpPr>
          <p:spPr bwMode="auto">
            <a:xfrm>
              <a:off x="475" y="12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1" name="Oval 16"/>
            <p:cNvSpPr>
              <a:spLocks noChangeArrowheads="1"/>
            </p:cNvSpPr>
            <p:nvPr/>
          </p:nvSpPr>
          <p:spPr bwMode="auto">
            <a:xfrm>
              <a:off x="558" y="228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2" name="Oval 17"/>
            <p:cNvSpPr>
              <a:spLocks noChangeArrowheads="1"/>
            </p:cNvSpPr>
            <p:nvPr/>
          </p:nvSpPr>
          <p:spPr bwMode="auto">
            <a:xfrm>
              <a:off x="250" y="82"/>
              <a:ext cx="173" cy="22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CC99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3" name="Oval 18"/>
            <p:cNvSpPr>
              <a:spLocks noChangeArrowheads="1"/>
            </p:cNvSpPr>
            <p:nvPr/>
          </p:nvSpPr>
          <p:spPr bwMode="auto">
            <a:xfrm>
              <a:off x="0" y="192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4" name="Oval 19"/>
            <p:cNvSpPr>
              <a:spLocks noChangeArrowheads="1"/>
            </p:cNvSpPr>
            <p:nvPr/>
          </p:nvSpPr>
          <p:spPr bwMode="auto">
            <a:xfrm>
              <a:off x="246" y="108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9226" name="Group 20"/>
          <p:cNvGrpSpPr/>
          <p:nvPr/>
        </p:nvGrpSpPr>
        <p:grpSpPr bwMode="auto">
          <a:xfrm>
            <a:off x="8140700" y="1152525"/>
            <a:ext cx="622300" cy="361950"/>
            <a:chOff x="0" y="0"/>
            <a:chExt cx="648" cy="377"/>
          </a:xfrm>
        </p:grpSpPr>
        <p:sp>
          <p:nvSpPr>
            <p:cNvPr id="9235" name="AutoShape 21"/>
            <p:cNvSpPr>
              <a:spLocks noChangeArrowheads="1"/>
            </p:cNvSpPr>
            <p:nvPr/>
          </p:nvSpPr>
          <p:spPr bwMode="auto">
            <a:xfrm rot="5400000">
              <a:off x="270" y="24"/>
              <a:ext cx="373" cy="325"/>
            </a:xfrm>
            <a:custGeom>
              <a:avLst/>
              <a:gdLst>
                <a:gd name="T0" fmla="*/ 188 w 21600"/>
                <a:gd name="T1" fmla="*/ 33 h 21600"/>
                <a:gd name="T2" fmla="*/ 51 w 21600"/>
                <a:gd name="T3" fmla="*/ 163 h 21600"/>
                <a:gd name="T4" fmla="*/ 188 w 21600"/>
                <a:gd name="T5" fmla="*/ 325 h 21600"/>
                <a:gd name="T6" fmla="*/ 322 w 21600"/>
                <a:gd name="T7" fmla="*/ 16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60 h 21600"/>
                <a:gd name="T14" fmla="*/ 16562 w 21600"/>
                <a:gd name="T15" fmla="*/ 136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 cmpd="sng">
              <a:solidFill>
                <a:srgbClr val="CC99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6" name="AutoShape 22"/>
            <p:cNvSpPr>
              <a:spLocks noChangeArrowheads="1"/>
            </p:cNvSpPr>
            <p:nvPr/>
          </p:nvSpPr>
          <p:spPr bwMode="auto">
            <a:xfrm rot="-5400000">
              <a:off x="37" y="27"/>
              <a:ext cx="373" cy="325"/>
            </a:xfrm>
            <a:custGeom>
              <a:avLst/>
              <a:gdLst>
                <a:gd name="T0" fmla="*/ 188 w 21600"/>
                <a:gd name="T1" fmla="*/ 33 h 21600"/>
                <a:gd name="T2" fmla="*/ 51 w 21600"/>
                <a:gd name="T3" fmla="*/ 163 h 21600"/>
                <a:gd name="T4" fmla="*/ 188 w 21600"/>
                <a:gd name="T5" fmla="*/ 325 h 21600"/>
                <a:gd name="T6" fmla="*/ 322 w 21600"/>
                <a:gd name="T7" fmla="*/ 16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60 h 21600"/>
                <a:gd name="T14" fmla="*/ 16562 w 21600"/>
                <a:gd name="T15" fmla="*/ 136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 cmpd="sng">
              <a:solidFill>
                <a:srgbClr val="CC99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7" name="Oval 23"/>
            <p:cNvSpPr>
              <a:spLocks noChangeArrowheads="1"/>
            </p:cNvSpPr>
            <p:nvPr/>
          </p:nvSpPr>
          <p:spPr bwMode="auto">
            <a:xfrm>
              <a:off x="371" y="152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38" name="Oval 24"/>
            <p:cNvSpPr>
              <a:spLocks noChangeArrowheads="1"/>
            </p:cNvSpPr>
            <p:nvPr/>
          </p:nvSpPr>
          <p:spPr bwMode="auto">
            <a:xfrm>
              <a:off x="115" y="55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39" name="Oval 25"/>
            <p:cNvSpPr>
              <a:spLocks noChangeArrowheads="1"/>
            </p:cNvSpPr>
            <p:nvPr/>
          </p:nvSpPr>
          <p:spPr bwMode="auto">
            <a:xfrm>
              <a:off x="151" y="210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40" name="Oval 26"/>
            <p:cNvSpPr>
              <a:spLocks noChangeArrowheads="1"/>
            </p:cNvSpPr>
            <p:nvPr/>
          </p:nvSpPr>
          <p:spPr bwMode="auto">
            <a:xfrm>
              <a:off x="475" y="12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41" name="Oval 27"/>
            <p:cNvSpPr>
              <a:spLocks noChangeArrowheads="1"/>
            </p:cNvSpPr>
            <p:nvPr/>
          </p:nvSpPr>
          <p:spPr bwMode="auto">
            <a:xfrm>
              <a:off x="558" y="228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42" name="Oval 28"/>
            <p:cNvSpPr>
              <a:spLocks noChangeArrowheads="1"/>
            </p:cNvSpPr>
            <p:nvPr/>
          </p:nvSpPr>
          <p:spPr bwMode="auto">
            <a:xfrm>
              <a:off x="250" y="82"/>
              <a:ext cx="173" cy="22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CC99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43" name="Oval 29"/>
            <p:cNvSpPr>
              <a:spLocks noChangeArrowheads="1"/>
            </p:cNvSpPr>
            <p:nvPr/>
          </p:nvSpPr>
          <p:spPr bwMode="auto">
            <a:xfrm>
              <a:off x="0" y="192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44" name="Oval 30"/>
            <p:cNvSpPr>
              <a:spLocks noChangeArrowheads="1"/>
            </p:cNvSpPr>
            <p:nvPr/>
          </p:nvSpPr>
          <p:spPr bwMode="auto">
            <a:xfrm>
              <a:off x="246" y="108"/>
              <a:ext cx="90" cy="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271713" y="1666875"/>
            <a:ext cx="30543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271713" y="3127375"/>
            <a:ext cx="30543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9229" name="Rectangle 33"/>
          <p:cNvSpPr>
            <a:spLocks noChangeArrowheads="1"/>
          </p:cNvSpPr>
          <p:nvPr/>
        </p:nvSpPr>
        <p:spPr bwMode="auto">
          <a:xfrm>
            <a:off x="2284413" y="4613275"/>
            <a:ext cx="30543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9230" name="Rectangle 34"/>
          <p:cNvSpPr>
            <a:spLocks noChangeArrowheads="1"/>
          </p:cNvSpPr>
          <p:nvPr/>
        </p:nvSpPr>
        <p:spPr bwMode="auto">
          <a:xfrm>
            <a:off x="6919913" y="1704975"/>
            <a:ext cx="30543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6919913" y="3165475"/>
            <a:ext cx="30543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6932613" y="4651375"/>
            <a:ext cx="30543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9233" name="WordArt 37"/>
          <p:cNvSpPr>
            <a:spLocks noChangeArrowheads="1" noChangeShapeType="1"/>
          </p:cNvSpPr>
          <p:nvPr/>
        </p:nvSpPr>
        <p:spPr bwMode="auto">
          <a:xfrm>
            <a:off x="5549900" y="3357563"/>
            <a:ext cx="358775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FF"/>
                  </a:solidFill>
                  <a:round/>
                </a:ln>
                <a:gradFill rotWithShape="1">
                  <a:gsLst>
                    <a:gs pos="0">
                      <a:srgbClr val="FF66FF"/>
                    </a:gs>
                    <a:gs pos="100000">
                      <a:srgbClr val="FFCCFF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A</a:t>
            </a:r>
            <a:endParaRPr lang="zh-CN" altLang="en-US" sz="3600" b="1" kern="10">
              <a:ln w="9525">
                <a:solidFill>
                  <a:srgbClr val="FF00FF"/>
                </a:solidFill>
                <a:round/>
              </a:ln>
              <a:gradFill rotWithShape="1">
                <a:gsLst>
                  <a:gs pos="0">
                    <a:srgbClr val="FF66FF"/>
                  </a:gs>
                  <a:gs pos="100000">
                    <a:srgbClr val="FFCCFF"/>
                  </a:gs>
                </a:gsLst>
                <a:lin ang="2700000" scaled="1"/>
              </a:gradFill>
              <a:cs typeface="Arial" panose="020B0604020202020204" pitchFamily="34" charset="0"/>
            </a:endParaRPr>
          </a:p>
        </p:txBody>
      </p:sp>
      <p:sp>
        <p:nvSpPr>
          <p:cNvPr id="9234" name="WordArt 38"/>
          <p:cNvSpPr>
            <a:spLocks noChangeArrowheads="1" noChangeShapeType="1"/>
          </p:cNvSpPr>
          <p:nvPr/>
        </p:nvSpPr>
        <p:spPr bwMode="auto">
          <a:xfrm>
            <a:off x="6350000" y="3370263"/>
            <a:ext cx="320675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FF"/>
                  </a:solidFill>
                  <a:round/>
                </a:ln>
                <a:gradFill rotWithShape="1">
                  <a:gsLst>
                    <a:gs pos="0">
                      <a:srgbClr val="FF66FF"/>
                    </a:gs>
                    <a:gs pos="100000">
                      <a:srgbClr val="FFCCFF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B</a:t>
            </a:r>
            <a:endParaRPr lang="zh-CN" altLang="en-US" sz="3600" b="1" kern="10">
              <a:ln w="9525">
                <a:solidFill>
                  <a:srgbClr val="FF00FF"/>
                </a:solidFill>
                <a:round/>
              </a:ln>
              <a:gradFill rotWithShape="1">
                <a:gsLst>
                  <a:gs pos="0">
                    <a:srgbClr val="FF66FF"/>
                  </a:gs>
                  <a:gs pos="100000">
                    <a:srgbClr val="FFCCFF"/>
                  </a:gs>
                </a:gsLst>
                <a:lin ang="2700000" scaled="1"/>
              </a:gra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708400" y="863600"/>
            <a:ext cx="6705600" cy="5334000"/>
          </a:xfrm>
          <a:prstGeom prst="roundRect">
            <a:avLst>
              <a:gd name="adj" fmla="val 4046"/>
            </a:avLst>
          </a:prstGeom>
          <a:noFill/>
          <a:ln w="57150" cmpd="thinThick">
            <a:solidFill>
              <a:srgbClr val="FFCC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pic>
        <p:nvPicPr>
          <p:cNvPr id="10244" name="Picture 4" descr="22_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11613"/>
            <a:ext cx="17145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59100" y="5562600"/>
            <a:ext cx="254000" cy="254000"/>
          </a:xfrm>
          <a:custGeom>
            <a:avLst/>
            <a:gdLst>
              <a:gd name="T0" fmla="*/ 127000 w 21600"/>
              <a:gd name="T1" fmla="*/ 0 h 21600"/>
              <a:gd name="T2" fmla="*/ 37195 w 21600"/>
              <a:gd name="T3" fmla="*/ 37195 h 21600"/>
              <a:gd name="T4" fmla="*/ 0 w 21600"/>
              <a:gd name="T5" fmla="*/ 127000 h 21600"/>
              <a:gd name="T6" fmla="*/ 37195 w 21600"/>
              <a:gd name="T7" fmla="*/ 216805 h 21600"/>
              <a:gd name="T8" fmla="*/ 127000 w 21600"/>
              <a:gd name="T9" fmla="*/ 254000 h 21600"/>
              <a:gd name="T10" fmla="*/ 216805 w 21600"/>
              <a:gd name="T11" fmla="*/ 216805 h 21600"/>
              <a:gd name="T12" fmla="*/ 254000 w 21600"/>
              <a:gd name="T13" fmla="*/ 127000 h 21600"/>
              <a:gd name="T14" fmla="*/ 216805 w 21600"/>
              <a:gd name="T15" fmla="*/ 3719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6" y="10800"/>
                </a:moveTo>
                <a:cubicBezTo>
                  <a:pt x="1916" y="15706"/>
                  <a:pt x="5894" y="19684"/>
                  <a:pt x="10800" y="19684"/>
                </a:cubicBezTo>
                <a:cubicBezTo>
                  <a:pt x="15706" y="19684"/>
                  <a:pt x="19684" y="15706"/>
                  <a:pt x="19684" y="10800"/>
                </a:cubicBezTo>
                <a:cubicBezTo>
                  <a:pt x="19684" y="5894"/>
                  <a:pt x="15706" y="1916"/>
                  <a:pt x="10800" y="1916"/>
                </a:cubicBezTo>
                <a:cubicBezTo>
                  <a:pt x="5894" y="1916"/>
                  <a:pt x="1916" y="5894"/>
                  <a:pt x="1916" y="10800"/>
                </a:cubicBezTo>
                <a:close/>
              </a:path>
            </a:pathLst>
          </a:custGeom>
          <a:solidFill>
            <a:srgbClr val="FFCCFF"/>
          </a:solidFill>
          <a:ln w="9525" cmpd="sng">
            <a:solidFill>
              <a:srgbClr val="FFCC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213100" y="5359400"/>
            <a:ext cx="495300" cy="495300"/>
          </a:xfrm>
          <a:custGeom>
            <a:avLst/>
            <a:gdLst>
              <a:gd name="T0" fmla="*/ 247650 w 21600"/>
              <a:gd name="T1" fmla="*/ 0 h 21600"/>
              <a:gd name="T2" fmla="*/ 72529 w 21600"/>
              <a:gd name="T3" fmla="*/ 72529 h 21600"/>
              <a:gd name="T4" fmla="*/ 0 w 21600"/>
              <a:gd name="T5" fmla="*/ 247650 h 21600"/>
              <a:gd name="T6" fmla="*/ 72529 w 21600"/>
              <a:gd name="T7" fmla="*/ 422771 h 21600"/>
              <a:gd name="T8" fmla="*/ 247650 w 21600"/>
              <a:gd name="T9" fmla="*/ 495300 h 21600"/>
              <a:gd name="T10" fmla="*/ 422771 w 21600"/>
              <a:gd name="T11" fmla="*/ 422771 h 21600"/>
              <a:gd name="T12" fmla="*/ 495300 w 21600"/>
              <a:gd name="T13" fmla="*/ 247650 h 21600"/>
              <a:gd name="T14" fmla="*/ 422771 w 21600"/>
              <a:gd name="T15" fmla="*/ 7252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08" y="10800"/>
                </a:moveTo>
                <a:cubicBezTo>
                  <a:pt x="4708" y="14165"/>
                  <a:pt x="7435" y="16892"/>
                  <a:pt x="10800" y="16892"/>
                </a:cubicBezTo>
                <a:cubicBezTo>
                  <a:pt x="14165" y="16892"/>
                  <a:pt x="16892" y="14165"/>
                  <a:pt x="16892" y="10800"/>
                </a:cubicBezTo>
                <a:cubicBezTo>
                  <a:pt x="16892" y="7435"/>
                  <a:pt x="14165" y="4708"/>
                  <a:pt x="10800" y="4708"/>
                </a:cubicBezTo>
                <a:cubicBezTo>
                  <a:pt x="7435" y="4708"/>
                  <a:pt x="4708" y="7435"/>
                  <a:pt x="4708" y="10800"/>
                </a:cubicBezTo>
                <a:close/>
              </a:path>
            </a:pathLst>
          </a:custGeom>
          <a:solidFill>
            <a:srgbClr val="FFCCFF"/>
          </a:solidFill>
          <a:ln w="9525" cmpd="sng">
            <a:solidFill>
              <a:srgbClr val="FFCC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7" name="未知"/>
          <p:cNvSpPr/>
          <p:nvPr/>
        </p:nvSpPr>
        <p:spPr bwMode="auto">
          <a:xfrm rot="-7200000">
            <a:off x="9648031" y="1689895"/>
            <a:ext cx="130175" cy="442912"/>
          </a:xfrm>
          <a:custGeom>
            <a:avLst/>
            <a:gdLst>
              <a:gd name="T0" fmla="*/ 62310 w 1195"/>
              <a:gd name="T1" fmla="*/ 0 h 2472"/>
              <a:gd name="T2" fmla="*/ 50545 w 1195"/>
              <a:gd name="T3" fmla="*/ 33326 h 2472"/>
              <a:gd name="T4" fmla="*/ 44009 w 1195"/>
              <a:gd name="T5" fmla="*/ 51601 h 2472"/>
              <a:gd name="T6" fmla="*/ 41395 w 1195"/>
              <a:gd name="T7" fmla="*/ 58052 h 2472"/>
              <a:gd name="T8" fmla="*/ 34859 w 1195"/>
              <a:gd name="T9" fmla="*/ 78477 h 2472"/>
              <a:gd name="T10" fmla="*/ 27015 w 1195"/>
              <a:gd name="T11" fmla="*/ 103203 h 2472"/>
              <a:gd name="T12" fmla="*/ 18519 w 1195"/>
              <a:gd name="T13" fmla="*/ 138679 h 2472"/>
              <a:gd name="T14" fmla="*/ 13943 w 1195"/>
              <a:gd name="T15" fmla="*/ 158029 h 2472"/>
              <a:gd name="T16" fmla="*/ 8061 w 1195"/>
              <a:gd name="T17" fmla="*/ 194580 h 2472"/>
              <a:gd name="T18" fmla="*/ 4139 w 1195"/>
              <a:gd name="T19" fmla="*/ 232206 h 2472"/>
              <a:gd name="T20" fmla="*/ 4793 w 1195"/>
              <a:gd name="T21" fmla="*/ 308533 h 2472"/>
              <a:gd name="T22" fmla="*/ 10675 w 1195"/>
              <a:gd name="T23" fmla="*/ 337559 h 2472"/>
              <a:gd name="T24" fmla="*/ 14597 w 1195"/>
              <a:gd name="T25" fmla="*/ 348309 h 2472"/>
              <a:gd name="T26" fmla="*/ 16558 w 1195"/>
              <a:gd name="T27" fmla="*/ 355835 h 2472"/>
              <a:gd name="T28" fmla="*/ 21133 w 1195"/>
              <a:gd name="T29" fmla="*/ 373035 h 2472"/>
              <a:gd name="T30" fmla="*/ 25708 w 1195"/>
              <a:gd name="T31" fmla="*/ 382710 h 2472"/>
              <a:gd name="T32" fmla="*/ 38127 w 1195"/>
              <a:gd name="T33" fmla="*/ 407436 h 2472"/>
              <a:gd name="T34" fmla="*/ 45316 w 1195"/>
              <a:gd name="T35" fmla="*/ 419261 h 2472"/>
              <a:gd name="T36" fmla="*/ 54467 w 1195"/>
              <a:gd name="T37" fmla="*/ 433237 h 2472"/>
              <a:gd name="T38" fmla="*/ 60349 w 1195"/>
              <a:gd name="T39" fmla="*/ 440762 h 2472"/>
              <a:gd name="T40" fmla="*/ 62310 w 1195"/>
              <a:gd name="T41" fmla="*/ 442912 h 2472"/>
              <a:gd name="T42" fmla="*/ 69499 w 1195"/>
              <a:gd name="T43" fmla="*/ 439687 h 2472"/>
              <a:gd name="T44" fmla="*/ 75382 w 1195"/>
              <a:gd name="T45" fmla="*/ 433237 h 2472"/>
              <a:gd name="T46" fmla="*/ 77342 w 1195"/>
              <a:gd name="T47" fmla="*/ 431087 h 2472"/>
              <a:gd name="T48" fmla="*/ 93029 w 1195"/>
              <a:gd name="T49" fmla="*/ 407436 h 2472"/>
              <a:gd name="T50" fmla="*/ 96297 w 1195"/>
              <a:gd name="T51" fmla="*/ 399911 h 2472"/>
              <a:gd name="T52" fmla="*/ 102179 w 1195"/>
              <a:gd name="T53" fmla="*/ 390236 h 2472"/>
              <a:gd name="T54" fmla="*/ 108062 w 1195"/>
              <a:gd name="T55" fmla="*/ 381635 h 2472"/>
              <a:gd name="T56" fmla="*/ 117212 w 1195"/>
              <a:gd name="T57" fmla="*/ 362285 h 2472"/>
              <a:gd name="T58" fmla="*/ 119173 w 1195"/>
              <a:gd name="T59" fmla="*/ 357985 h 2472"/>
              <a:gd name="T60" fmla="*/ 121134 w 1195"/>
              <a:gd name="T61" fmla="*/ 353685 h 2472"/>
              <a:gd name="T62" fmla="*/ 125055 w 1195"/>
              <a:gd name="T63" fmla="*/ 340784 h 2472"/>
              <a:gd name="T64" fmla="*/ 128323 w 1195"/>
              <a:gd name="T65" fmla="*/ 313909 h 2472"/>
              <a:gd name="T66" fmla="*/ 127016 w 1195"/>
              <a:gd name="T67" fmla="*/ 220381 h 2472"/>
              <a:gd name="T68" fmla="*/ 123094 w 1195"/>
              <a:gd name="T69" fmla="*/ 194580 h 2472"/>
              <a:gd name="T70" fmla="*/ 110022 w 1195"/>
              <a:gd name="T71" fmla="*/ 144054 h 2472"/>
              <a:gd name="T72" fmla="*/ 107408 w 1195"/>
              <a:gd name="T73" fmla="*/ 134379 h 2472"/>
              <a:gd name="T74" fmla="*/ 94990 w 1195"/>
              <a:gd name="T75" fmla="*/ 103203 h 2472"/>
              <a:gd name="T76" fmla="*/ 90414 w 1195"/>
              <a:gd name="T77" fmla="*/ 89227 h 2472"/>
              <a:gd name="T78" fmla="*/ 87146 w 1195"/>
              <a:gd name="T79" fmla="*/ 82777 h 2472"/>
              <a:gd name="T80" fmla="*/ 83225 w 1195"/>
              <a:gd name="T81" fmla="*/ 72027 h 2472"/>
              <a:gd name="T82" fmla="*/ 76689 w 1195"/>
              <a:gd name="T83" fmla="*/ 48376 h 2472"/>
              <a:gd name="T84" fmla="*/ 74728 w 1195"/>
              <a:gd name="T85" fmla="*/ 38701 h 2472"/>
              <a:gd name="T86" fmla="*/ 68192 w 1195"/>
              <a:gd name="T87" fmla="*/ 19351 h 2472"/>
              <a:gd name="T88" fmla="*/ 62310 w 1195"/>
              <a:gd name="T89" fmla="*/ 0 h 24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95" h="2472">
                <a:moveTo>
                  <a:pt x="572" y="0"/>
                </a:moveTo>
                <a:cubicBezTo>
                  <a:pt x="532" y="60"/>
                  <a:pt x="501" y="125"/>
                  <a:pt x="464" y="186"/>
                </a:cubicBezTo>
                <a:cubicBezTo>
                  <a:pt x="444" y="220"/>
                  <a:pt x="424" y="254"/>
                  <a:pt x="404" y="288"/>
                </a:cubicBezTo>
                <a:cubicBezTo>
                  <a:pt x="397" y="300"/>
                  <a:pt x="385" y="311"/>
                  <a:pt x="380" y="324"/>
                </a:cubicBezTo>
                <a:cubicBezTo>
                  <a:pt x="364" y="364"/>
                  <a:pt x="341" y="401"/>
                  <a:pt x="320" y="438"/>
                </a:cubicBezTo>
                <a:cubicBezTo>
                  <a:pt x="294" y="483"/>
                  <a:pt x="277" y="532"/>
                  <a:pt x="248" y="576"/>
                </a:cubicBezTo>
                <a:cubicBezTo>
                  <a:pt x="234" y="645"/>
                  <a:pt x="198" y="710"/>
                  <a:pt x="170" y="774"/>
                </a:cubicBezTo>
                <a:cubicBezTo>
                  <a:pt x="154" y="810"/>
                  <a:pt x="150" y="849"/>
                  <a:pt x="128" y="882"/>
                </a:cubicBezTo>
                <a:cubicBezTo>
                  <a:pt x="114" y="951"/>
                  <a:pt x="89" y="1017"/>
                  <a:pt x="74" y="1086"/>
                </a:cubicBezTo>
                <a:cubicBezTo>
                  <a:pt x="60" y="1148"/>
                  <a:pt x="56" y="1241"/>
                  <a:pt x="38" y="1296"/>
                </a:cubicBezTo>
                <a:cubicBezTo>
                  <a:pt x="23" y="1432"/>
                  <a:pt x="0" y="1591"/>
                  <a:pt x="44" y="1722"/>
                </a:cubicBezTo>
                <a:cubicBezTo>
                  <a:pt x="52" y="1775"/>
                  <a:pt x="68" y="1839"/>
                  <a:pt x="98" y="1884"/>
                </a:cubicBezTo>
                <a:cubicBezTo>
                  <a:pt x="105" y="1912"/>
                  <a:pt x="113" y="1923"/>
                  <a:pt x="134" y="1944"/>
                </a:cubicBezTo>
                <a:cubicBezTo>
                  <a:pt x="151" y="2013"/>
                  <a:pt x="127" y="1928"/>
                  <a:pt x="152" y="1986"/>
                </a:cubicBezTo>
                <a:cubicBezTo>
                  <a:pt x="167" y="2021"/>
                  <a:pt x="170" y="2050"/>
                  <a:pt x="194" y="2082"/>
                </a:cubicBezTo>
                <a:cubicBezTo>
                  <a:pt x="203" y="2109"/>
                  <a:pt x="212" y="2118"/>
                  <a:pt x="236" y="2136"/>
                </a:cubicBezTo>
                <a:cubicBezTo>
                  <a:pt x="250" y="2178"/>
                  <a:pt x="315" y="2247"/>
                  <a:pt x="350" y="2274"/>
                </a:cubicBezTo>
                <a:cubicBezTo>
                  <a:pt x="365" y="2304"/>
                  <a:pt x="391" y="2315"/>
                  <a:pt x="416" y="2340"/>
                </a:cubicBezTo>
                <a:cubicBezTo>
                  <a:pt x="442" y="2366"/>
                  <a:pt x="465" y="2406"/>
                  <a:pt x="500" y="2418"/>
                </a:cubicBezTo>
                <a:cubicBezTo>
                  <a:pt x="528" y="2446"/>
                  <a:pt x="511" y="2431"/>
                  <a:pt x="554" y="2460"/>
                </a:cubicBezTo>
                <a:cubicBezTo>
                  <a:pt x="560" y="2464"/>
                  <a:pt x="572" y="2472"/>
                  <a:pt x="572" y="2472"/>
                </a:cubicBezTo>
                <a:cubicBezTo>
                  <a:pt x="618" y="2457"/>
                  <a:pt x="596" y="2462"/>
                  <a:pt x="638" y="2454"/>
                </a:cubicBezTo>
                <a:cubicBezTo>
                  <a:pt x="656" y="2442"/>
                  <a:pt x="674" y="2430"/>
                  <a:pt x="692" y="2418"/>
                </a:cubicBezTo>
                <a:cubicBezTo>
                  <a:pt x="698" y="2414"/>
                  <a:pt x="710" y="2406"/>
                  <a:pt x="710" y="2406"/>
                </a:cubicBezTo>
                <a:cubicBezTo>
                  <a:pt x="745" y="2353"/>
                  <a:pt x="809" y="2319"/>
                  <a:pt x="854" y="2274"/>
                </a:cubicBezTo>
                <a:cubicBezTo>
                  <a:pt x="890" y="2238"/>
                  <a:pt x="857" y="2263"/>
                  <a:pt x="884" y="2232"/>
                </a:cubicBezTo>
                <a:cubicBezTo>
                  <a:pt x="884" y="2232"/>
                  <a:pt x="929" y="2187"/>
                  <a:pt x="938" y="2178"/>
                </a:cubicBezTo>
                <a:cubicBezTo>
                  <a:pt x="974" y="2142"/>
                  <a:pt x="942" y="2206"/>
                  <a:pt x="992" y="2130"/>
                </a:cubicBezTo>
                <a:cubicBezTo>
                  <a:pt x="1017" y="2092"/>
                  <a:pt x="1048" y="2059"/>
                  <a:pt x="1076" y="2022"/>
                </a:cubicBezTo>
                <a:cubicBezTo>
                  <a:pt x="1082" y="2014"/>
                  <a:pt x="1088" y="2006"/>
                  <a:pt x="1094" y="1998"/>
                </a:cubicBezTo>
                <a:cubicBezTo>
                  <a:pt x="1100" y="1990"/>
                  <a:pt x="1112" y="1974"/>
                  <a:pt x="1112" y="1974"/>
                </a:cubicBezTo>
                <a:cubicBezTo>
                  <a:pt x="1120" y="1949"/>
                  <a:pt x="1134" y="1924"/>
                  <a:pt x="1148" y="1902"/>
                </a:cubicBezTo>
                <a:cubicBezTo>
                  <a:pt x="1160" y="1852"/>
                  <a:pt x="1168" y="1802"/>
                  <a:pt x="1178" y="1752"/>
                </a:cubicBezTo>
                <a:cubicBezTo>
                  <a:pt x="1190" y="1579"/>
                  <a:pt x="1195" y="1401"/>
                  <a:pt x="1166" y="1230"/>
                </a:cubicBezTo>
                <a:cubicBezTo>
                  <a:pt x="1158" y="1185"/>
                  <a:pt x="1156" y="1125"/>
                  <a:pt x="1130" y="1086"/>
                </a:cubicBezTo>
                <a:cubicBezTo>
                  <a:pt x="1110" y="988"/>
                  <a:pt x="1066" y="888"/>
                  <a:pt x="1010" y="804"/>
                </a:cubicBezTo>
                <a:cubicBezTo>
                  <a:pt x="1000" y="789"/>
                  <a:pt x="995" y="766"/>
                  <a:pt x="986" y="750"/>
                </a:cubicBezTo>
                <a:cubicBezTo>
                  <a:pt x="954" y="692"/>
                  <a:pt x="919" y="623"/>
                  <a:pt x="872" y="576"/>
                </a:cubicBezTo>
                <a:cubicBezTo>
                  <a:pt x="864" y="551"/>
                  <a:pt x="846" y="520"/>
                  <a:pt x="830" y="498"/>
                </a:cubicBezTo>
                <a:cubicBezTo>
                  <a:pt x="808" y="467"/>
                  <a:pt x="816" y="494"/>
                  <a:pt x="800" y="462"/>
                </a:cubicBezTo>
                <a:cubicBezTo>
                  <a:pt x="788" y="438"/>
                  <a:pt x="784" y="422"/>
                  <a:pt x="764" y="402"/>
                </a:cubicBezTo>
                <a:cubicBezTo>
                  <a:pt x="752" y="354"/>
                  <a:pt x="724" y="314"/>
                  <a:pt x="704" y="270"/>
                </a:cubicBezTo>
                <a:cubicBezTo>
                  <a:pt x="696" y="253"/>
                  <a:pt x="697" y="232"/>
                  <a:pt x="686" y="216"/>
                </a:cubicBezTo>
                <a:cubicBezTo>
                  <a:pt x="663" y="182"/>
                  <a:pt x="646" y="144"/>
                  <a:pt x="626" y="108"/>
                </a:cubicBezTo>
                <a:cubicBezTo>
                  <a:pt x="607" y="74"/>
                  <a:pt x="572" y="40"/>
                  <a:pt x="572" y="0"/>
                </a:cubicBezTo>
                <a:close/>
              </a:path>
            </a:pathLst>
          </a:custGeom>
          <a:gradFill rotWithShape="0">
            <a:gsLst>
              <a:gs pos="0">
                <a:srgbClr val="FFE5FF"/>
              </a:gs>
              <a:gs pos="100000">
                <a:srgbClr val="EC009D"/>
              </a:gs>
            </a:gsLst>
            <a:path path="rect">
              <a:fillToRect l="100000" b="100000"/>
            </a:path>
          </a:gradFill>
          <a:ln>
            <a:noFill/>
          </a:ln>
          <a:effectLst>
            <a:outerShdw dist="35921" dir="2700000" algn="ctr" rotWithShape="0">
              <a:srgbClr val="50766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8" name="未知"/>
          <p:cNvSpPr/>
          <p:nvPr/>
        </p:nvSpPr>
        <p:spPr bwMode="auto">
          <a:xfrm rot="1800000">
            <a:off x="9907588" y="4576763"/>
            <a:ext cx="146050" cy="442912"/>
          </a:xfrm>
          <a:custGeom>
            <a:avLst/>
            <a:gdLst>
              <a:gd name="T0" fmla="*/ 69908 w 1195"/>
              <a:gd name="T1" fmla="*/ 0 h 2472"/>
              <a:gd name="T2" fmla="*/ 56709 w 1195"/>
              <a:gd name="T3" fmla="*/ 33326 h 2472"/>
              <a:gd name="T4" fmla="*/ 49376 w 1195"/>
              <a:gd name="T5" fmla="*/ 51601 h 2472"/>
              <a:gd name="T6" fmla="*/ 46443 w 1195"/>
              <a:gd name="T7" fmla="*/ 58052 h 2472"/>
              <a:gd name="T8" fmla="*/ 39110 w 1195"/>
              <a:gd name="T9" fmla="*/ 78477 h 2472"/>
              <a:gd name="T10" fmla="*/ 30310 w 1195"/>
              <a:gd name="T11" fmla="*/ 103203 h 2472"/>
              <a:gd name="T12" fmla="*/ 20777 w 1195"/>
              <a:gd name="T13" fmla="*/ 138679 h 2472"/>
              <a:gd name="T14" fmla="*/ 15644 w 1195"/>
              <a:gd name="T15" fmla="*/ 158029 h 2472"/>
              <a:gd name="T16" fmla="*/ 9044 w 1195"/>
              <a:gd name="T17" fmla="*/ 194580 h 2472"/>
              <a:gd name="T18" fmla="*/ 4644 w 1195"/>
              <a:gd name="T19" fmla="*/ 232206 h 2472"/>
              <a:gd name="T20" fmla="*/ 5378 w 1195"/>
              <a:gd name="T21" fmla="*/ 308533 h 2472"/>
              <a:gd name="T22" fmla="*/ 11977 w 1195"/>
              <a:gd name="T23" fmla="*/ 337559 h 2472"/>
              <a:gd name="T24" fmla="*/ 16377 w 1195"/>
              <a:gd name="T25" fmla="*/ 348309 h 2472"/>
              <a:gd name="T26" fmla="*/ 18577 w 1195"/>
              <a:gd name="T27" fmla="*/ 355835 h 2472"/>
              <a:gd name="T28" fmla="*/ 23710 w 1195"/>
              <a:gd name="T29" fmla="*/ 373035 h 2472"/>
              <a:gd name="T30" fmla="*/ 28843 w 1195"/>
              <a:gd name="T31" fmla="*/ 382710 h 2472"/>
              <a:gd name="T32" fmla="*/ 42776 w 1195"/>
              <a:gd name="T33" fmla="*/ 407436 h 2472"/>
              <a:gd name="T34" fmla="*/ 50843 w 1195"/>
              <a:gd name="T35" fmla="*/ 419261 h 2472"/>
              <a:gd name="T36" fmla="*/ 61109 w 1195"/>
              <a:gd name="T37" fmla="*/ 433237 h 2472"/>
              <a:gd name="T38" fmla="*/ 67709 w 1195"/>
              <a:gd name="T39" fmla="*/ 440762 h 2472"/>
              <a:gd name="T40" fmla="*/ 69908 w 1195"/>
              <a:gd name="T41" fmla="*/ 442912 h 2472"/>
              <a:gd name="T42" fmla="*/ 77975 w 1195"/>
              <a:gd name="T43" fmla="*/ 439687 h 2472"/>
              <a:gd name="T44" fmla="*/ 84575 w 1195"/>
              <a:gd name="T45" fmla="*/ 433237 h 2472"/>
              <a:gd name="T46" fmla="*/ 86774 w 1195"/>
              <a:gd name="T47" fmla="*/ 431087 h 2472"/>
              <a:gd name="T48" fmla="*/ 104374 w 1195"/>
              <a:gd name="T49" fmla="*/ 407436 h 2472"/>
              <a:gd name="T50" fmla="*/ 108040 w 1195"/>
              <a:gd name="T51" fmla="*/ 399911 h 2472"/>
              <a:gd name="T52" fmla="*/ 114640 w 1195"/>
              <a:gd name="T53" fmla="*/ 390236 h 2472"/>
              <a:gd name="T54" fmla="*/ 121240 w 1195"/>
              <a:gd name="T55" fmla="*/ 381635 h 2472"/>
              <a:gd name="T56" fmla="*/ 131506 w 1195"/>
              <a:gd name="T57" fmla="*/ 362285 h 2472"/>
              <a:gd name="T58" fmla="*/ 133706 w 1195"/>
              <a:gd name="T59" fmla="*/ 357985 h 2472"/>
              <a:gd name="T60" fmla="*/ 135906 w 1195"/>
              <a:gd name="T61" fmla="*/ 353685 h 2472"/>
              <a:gd name="T62" fmla="*/ 140306 w 1195"/>
              <a:gd name="T63" fmla="*/ 340784 h 2472"/>
              <a:gd name="T64" fmla="*/ 143972 w 1195"/>
              <a:gd name="T65" fmla="*/ 313909 h 2472"/>
              <a:gd name="T66" fmla="*/ 142506 w 1195"/>
              <a:gd name="T67" fmla="*/ 220381 h 2472"/>
              <a:gd name="T68" fmla="*/ 138106 w 1195"/>
              <a:gd name="T69" fmla="*/ 194580 h 2472"/>
              <a:gd name="T70" fmla="*/ 123440 w 1195"/>
              <a:gd name="T71" fmla="*/ 144054 h 2472"/>
              <a:gd name="T72" fmla="*/ 120507 w 1195"/>
              <a:gd name="T73" fmla="*/ 134379 h 2472"/>
              <a:gd name="T74" fmla="*/ 106574 w 1195"/>
              <a:gd name="T75" fmla="*/ 103203 h 2472"/>
              <a:gd name="T76" fmla="*/ 101441 w 1195"/>
              <a:gd name="T77" fmla="*/ 89227 h 2472"/>
              <a:gd name="T78" fmla="*/ 97774 w 1195"/>
              <a:gd name="T79" fmla="*/ 82777 h 2472"/>
              <a:gd name="T80" fmla="*/ 93374 w 1195"/>
              <a:gd name="T81" fmla="*/ 72027 h 2472"/>
              <a:gd name="T82" fmla="*/ 86041 w 1195"/>
              <a:gd name="T83" fmla="*/ 48376 h 2472"/>
              <a:gd name="T84" fmla="*/ 83841 w 1195"/>
              <a:gd name="T85" fmla="*/ 38701 h 2472"/>
              <a:gd name="T86" fmla="*/ 76508 w 1195"/>
              <a:gd name="T87" fmla="*/ 19351 h 2472"/>
              <a:gd name="T88" fmla="*/ 69908 w 1195"/>
              <a:gd name="T89" fmla="*/ 0 h 24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95" h="2472">
                <a:moveTo>
                  <a:pt x="572" y="0"/>
                </a:moveTo>
                <a:cubicBezTo>
                  <a:pt x="532" y="60"/>
                  <a:pt x="501" y="125"/>
                  <a:pt x="464" y="186"/>
                </a:cubicBezTo>
                <a:cubicBezTo>
                  <a:pt x="444" y="220"/>
                  <a:pt x="424" y="254"/>
                  <a:pt x="404" y="288"/>
                </a:cubicBezTo>
                <a:cubicBezTo>
                  <a:pt x="397" y="300"/>
                  <a:pt x="385" y="311"/>
                  <a:pt x="380" y="324"/>
                </a:cubicBezTo>
                <a:cubicBezTo>
                  <a:pt x="364" y="364"/>
                  <a:pt x="341" y="401"/>
                  <a:pt x="320" y="438"/>
                </a:cubicBezTo>
                <a:cubicBezTo>
                  <a:pt x="294" y="483"/>
                  <a:pt x="277" y="532"/>
                  <a:pt x="248" y="576"/>
                </a:cubicBezTo>
                <a:cubicBezTo>
                  <a:pt x="234" y="645"/>
                  <a:pt x="198" y="710"/>
                  <a:pt x="170" y="774"/>
                </a:cubicBezTo>
                <a:cubicBezTo>
                  <a:pt x="154" y="810"/>
                  <a:pt x="150" y="849"/>
                  <a:pt x="128" y="882"/>
                </a:cubicBezTo>
                <a:cubicBezTo>
                  <a:pt x="114" y="951"/>
                  <a:pt x="89" y="1017"/>
                  <a:pt x="74" y="1086"/>
                </a:cubicBezTo>
                <a:cubicBezTo>
                  <a:pt x="60" y="1148"/>
                  <a:pt x="56" y="1241"/>
                  <a:pt x="38" y="1296"/>
                </a:cubicBezTo>
                <a:cubicBezTo>
                  <a:pt x="23" y="1432"/>
                  <a:pt x="0" y="1591"/>
                  <a:pt x="44" y="1722"/>
                </a:cubicBezTo>
                <a:cubicBezTo>
                  <a:pt x="52" y="1775"/>
                  <a:pt x="68" y="1839"/>
                  <a:pt x="98" y="1884"/>
                </a:cubicBezTo>
                <a:cubicBezTo>
                  <a:pt x="105" y="1912"/>
                  <a:pt x="113" y="1923"/>
                  <a:pt x="134" y="1944"/>
                </a:cubicBezTo>
                <a:cubicBezTo>
                  <a:pt x="151" y="2013"/>
                  <a:pt x="127" y="1928"/>
                  <a:pt x="152" y="1986"/>
                </a:cubicBezTo>
                <a:cubicBezTo>
                  <a:pt x="167" y="2021"/>
                  <a:pt x="170" y="2050"/>
                  <a:pt x="194" y="2082"/>
                </a:cubicBezTo>
                <a:cubicBezTo>
                  <a:pt x="203" y="2109"/>
                  <a:pt x="212" y="2118"/>
                  <a:pt x="236" y="2136"/>
                </a:cubicBezTo>
                <a:cubicBezTo>
                  <a:pt x="250" y="2178"/>
                  <a:pt x="315" y="2247"/>
                  <a:pt x="350" y="2274"/>
                </a:cubicBezTo>
                <a:cubicBezTo>
                  <a:pt x="365" y="2304"/>
                  <a:pt x="391" y="2315"/>
                  <a:pt x="416" y="2340"/>
                </a:cubicBezTo>
                <a:cubicBezTo>
                  <a:pt x="442" y="2366"/>
                  <a:pt x="465" y="2406"/>
                  <a:pt x="500" y="2418"/>
                </a:cubicBezTo>
                <a:cubicBezTo>
                  <a:pt x="528" y="2446"/>
                  <a:pt x="511" y="2431"/>
                  <a:pt x="554" y="2460"/>
                </a:cubicBezTo>
                <a:cubicBezTo>
                  <a:pt x="560" y="2464"/>
                  <a:pt x="572" y="2472"/>
                  <a:pt x="572" y="2472"/>
                </a:cubicBezTo>
                <a:cubicBezTo>
                  <a:pt x="618" y="2457"/>
                  <a:pt x="596" y="2462"/>
                  <a:pt x="638" y="2454"/>
                </a:cubicBezTo>
                <a:cubicBezTo>
                  <a:pt x="656" y="2442"/>
                  <a:pt x="674" y="2430"/>
                  <a:pt x="692" y="2418"/>
                </a:cubicBezTo>
                <a:cubicBezTo>
                  <a:pt x="698" y="2414"/>
                  <a:pt x="710" y="2406"/>
                  <a:pt x="710" y="2406"/>
                </a:cubicBezTo>
                <a:cubicBezTo>
                  <a:pt x="745" y="2353"/>
                  <a:pt x="809" y="2319"/>
                  <a:pt x="854" y="2274"/>
                </a:cubicBezTo>
                <a:cubicBezTo>
                  <a:pt x="890" y="2238"/>
                  <a:pt x="857" y="2263"/>
                  <a:pt x="884" y="2232"/>
                </a:cubicBezTo>
                <a:cubicBezTo>
                  <a:pt x="884" y="2232"/>
                  <a:pt x="929" y="2187"/>
                  <a:pt x="938" y="2178"/>
                </a:cubicBezTo>
                <a:cubicBezTo>
                  <a:pt x="974" y="2142"/>
                  <a:pt x="942" y="2206"/>
                  <a:pt x="992" y="2130"/>
                </a:cubicBezTo>
                <a:cubicBezTo>
                  <a:pt x="1017" y="2092"/>
                  <a:pt x="1048" y="2059"/>
                  <a:pt x="1076" y="2022"/>
                </a:cubicBezTo>
                <a:cubicBezTo>
                  <a:pt x="1082" y="2014"/>
                  <a:pt x="1088" y="2006"/>
                  <a:pt x="1094" y="1998"/>
                </a:cubicBezTo>
                <a:cubicBezTo>
                  <a:pt x="1100" y="1990"/>
                  <a:pt x="1112" y="1974"/>
                  <a:pt x="1112" y="1974"/>
                </a:cubicBezTo>
                <a:cubicBezTo>
                  <a:pt x="1120" y="1949"/>
                  <a:pt x="1134" y="1924"/>
                  <a:pt x="1148" y="1902"/>
                </a:cubicBezTo>
                <a:cubicBezTo>
                  <a:pt x="1160" y="1852"/>
                  <a:pt x="1168" y="1802"/>
                  <a:pt x="1178" y="1752"/>
                </a:cubicBezTo>
                <a:cubicBezTo>
                  <a:pt x="1190" y="1579"/>
                  <a:pt x="1195" y="1401"/>
                  <a:pt x="1166" y="1230"/>
                </a:cubicBezTo>
                <a:cubicBezTo>
                  <a:pt x="1158" y="1185"/>
                  <a:pt x="1156" y="1125"/>
                  <a:pt x="1130" y="1086"/>
                </a:cubicBezTo>
                <a:cubicBezTo>
                  <a:pt x="1110" y="988"/>
                  <a:pt x="1066" y="888"/>
                  <a:pt x="1010" y="804"/>
                </a:cubicBezTo>
                <a:cubicBezTo>
                  <a:pt x="1000" y="789"/>
                  <a:pt x="995" y="766"/>
                  <a:pt x="986" y="750"/>
                </a:cubicBezTo>
                <a:cubicBezTo>
                  <a:pt x="954" y="692"/>
                  <a:pt x="919" y="623"/>
                  <a:pt x="872" y="576"/>
                </a:cubicBezTo>
                <a:cubicBezTo>
                  <a:pt x="864" y="551"/>
                  <a:pt x="846" y="520"/>
                  <a:pt x="830" y="498"/>
                </a:cubicBezTo>
                <a:cubicBezTo>
                  <a:pt x="808" y="467"/>
                  <a:pt x="816" y="494"/>
                  <a:pt x="800" y="462"/>
                </a:cubicBezTo>
                <a:cubicBezTo>
                  <a:pt x="788" y="438"/>
                  <a:pt x="784" y="422"/>
                  <a:pt x="764" y="402"/>
                </a:cubicBezTo>
                <a:cubicBezTo>
                  <a:pt x="752" y="354"/>
                  <a:pt x="724" y="314"/>
                  <a:pt x="704" y="270"/>
                </a:cubicBezTo>
                <a:cubicBezTo>
                  <a:pt x="696" y="253"/>
                  <a:pt x="697" y="232"/>
                  <a:pt x="686" y="216"/>
                </a:cubicBezTo>
                <a:cubicBezTo>
                  <a:pt x="663" y="182"/>
                  <a:pt x="646" y="144"/>
                  <a:pt x="626" y="108"/>
                </a:cubicBezTo>
                <a:cubicBezTo>
                  <a:pt x="607" y="74"/>
                  <a:pt x="572" y="40"/>
                  <a:pt x="572" y="0"/>
                </a:cubicBezTo>
                <a:close/>
              </a:path>
            </a:pathLst>
          </a:custGeom>
          <a:gradFill rotWithShape="0">
            <a:gsLst>
              <a:gs pos="0">
                <a:srgbClr val="FFE5FF"/>
              </a:gs>
              <a:gs pos="100000">
                <a:srgbClr val="EC009D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80322" dir="1106097" algn="ctr" rotWithShape="0">
              <a:srgbClr val="50766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9" name="未知"/>
          <p:cNvSpPr/>
          <p:nvPr/>
        </p:nvSpPr>
        <p:spPr bwMode="auto">
          <a:xfrm rot="5400000">
            <a:off x="10017919" y="5879307"/>
            <a:ext cx="141287" cy="304800"/>
          </a:xfrm>
          <a:custGeom>
            <a:avLst/>
            <a:gdLst>
              <a:gd name="T0" fmla="*/ 67629 w 1195"/>
              <a:gd name="T1" fmla="*/ 0 h 2472"/>
              <a:gd name="T2" fmla="*/ 54860 w 1195"/>
              <a:gd name="T3" fmla="*/ 22934 h 2472"/>
              <a:gd name="T4" fmla="*/ 47766 w 1195"/>
              <a:gd name="T5" fmla="*/ 35511 h 2472"/>
              <a:gd name="T6" fmla="*/ 44928 w 1195"/>
              <a:gd name="T7" fmla="*/ 39950 h 2472"/>
              <a:gd name="T8" fmla="*/ 37834 w 1195"/>
              <a:gd name="T9" fmla="*/ 54006 h 2472"/>
              <a:gd name="T10" fmla="*/ 29321 w 1195"/>
              <a:gd name="T11" fmla="*/ 71021 h 2472"/>
              <a:gd name="T12" fmla="*/ 20099 w 1195"/>
              <a:gd name="T13" fmla="*/ 95435 h 2472"/>
              <a:gd name="T14" fmla="*/ 15134 w 1195"/>
              <a:gd name="T15" fmla="*/ 108751 h 2472"/>
              <a:gd name="T16" fmla="*/ 8749 w 1195"/>
              <a:gd name="T17" fmla="*/ 133905 h 2472"/>
              <a:gd name="T18" fmla="*/ 4493 w 1195"/>
              <a:gd name="T19" fmla="*/ 159798 h 2472"/>
              <a:gd name="T20" fmla="*/ 5202 w 1195"/>
              <a:gd name="T21" fmla="*/ 212324 h 2472"/>
              <a:gd name="T22" fmla="*/ 11587 w 1195"/>
              <a:gd name="T23" fmla="*/ 232299 h 2472"/>
              <a:gd name="T24" fmla="*/ 15843 w 1195"/>
              <a:gd name="T25" fmla="*/ 239697 h 2472"/>
              <a:gd name="T26" fmla="*/ 17971 w 1195"/>
              <a:gd name="T27" fmla="*/ 244876 h 2472"/>
              <a:gd name="T28" fmla="*/ 22937 w 1195"/>
              <a:gd name="T29" fmla="*/ 256713 h 2472"/>
              <a:gd name="T30" fmla="*/ 27903 w 1195"/>
              <a:gd name="T31" fmla="*/ 263371 h 2472"/>
              <a:gd name="T32" fmla="*/ 41381 w 1195"/>
              <a:gd name="T33" fmla="*/ 280386 h 2472"/>
              <a:gd name="T34" fmla="*/ 49184 w 1195"/>
              <a:gd name="T35" fmla="*/ 288524 h 2472"/>
              <a:gd name="T36" fmla="*/ 59116 w 1195"/>
              <a:gd name="T37" fmla="*/ 298142 h 2472"/>
              <a:gd name="T38" fmla="*/ 65500 w 1195"/>
              <a:gd name="T39" fmla="*/ 303320 h 2472"/>
              <a:gd name="T40" fmla="*/ 67629 w 1195"/>
              <a:gd name="T41" fmla="*/ 304800 h 2472"/>
              <a:gd name="T42" fmla="*/ 75432 w 1195"/>
              <a:gd name="T43" fmla="*/ 302581 h 2472"/>
              <a:gd name="T44" fmla="*/ 81816 w 1195"/>
              <a:gd name="T45" fmla="*/ 298142 h 2472"/>
              <a:gd name="T46" fmla="*/ 83945 w 1195"/>
              <a:gd name="T47" fmla="*/ 296662 h 2472"/>
              <a:gd name="T48" fmla="*/ 100970 w 1195"/>
              <a:gd name="T49" fmla="*/ 280386 h 2472"/>
              <a:gd name="T50" fmla="*/ 104517 w 1195"/>
              <a:gd name="T51" fmla="*/ 275208 h 2472"/>
              <a:gd name="T52" fmla="*/ 110901 w 1195"/>
              <a:gd name="T53" fmla="*/ 268550 h 2472"/>
              <a:gd name="T54" fmla="*/ 117286 w 1195"/>
              <a:gd name="T55" fmla="*/ 262631 h 2472"/>
              <a:gd name="T56" fmla="*/ 127217 w 1195"/>
              <a:gd name="T57" fmla="*/ 249315 h 2472"/>
              <a:gd name="T58" fmla="*/ 129346 w 1195"/>
              <a:gd name="T59" fmla="*/ 246355 h 2472"/>
              <a:gd name="T60" fmla="*/ 131474 w 1195"/>
              <a:gd name="T61" fmla="*/ 243396 h 2472"/>
              <a:gd name="T62" fmla="*/ 135730 w 1195"/>
              <a:gd name="T63" fmla="*/ 234518 h 2472"/>
              <a:gd name="T64" fmla="*/ 139277 w 1195"/>
              <a:gd name="T65" fmla="*/ 216023 h 2472"/>
              <a:gd name="T66" fmla="*/ 137858 w 1195"/>
              <a:gd name="T67" fmla="*/ 151660 h 2472"/>
              <a:gd name="T68" fmla="*/ 133602 w 1195"/>
              <a:gd name="T69" fmla="*/ 133905 h 2472"/>
              <a:gd name="T70" fmla="*/ 119414 w 1195"/>
              <a:gd name="T71" fmla="*/ 99134 h 2472"/>
              <a:gd name="T72" fmla="*/ 116577 w 1195"/>
              <a:gd name="T73" fmla="*/ 92476 h 2472"/>
              <a:gd name="T74" fmla="*/ 103098 w 1195"/>
              <a:gd name="T75" fmla="*/ 71021 h 2472"/>
              <a:gd name="T76" fmla="*/ 98132 w 1195"/>
              <a:gd name="T77" fmla="*/ 61404 h 2472"/>
              <a:gd name="T78" fmla="*/ 94585 w 1195"/>
              <a:gd name="T79" fmla="*/ 56965 h 2472"/>
              <a:gd name="T80" fmla="*/ 90329 w 1195"/>
              <a:gd name="T81" fmla="*/ 49567 h 2472"/>
              <a:gd name="T82" fmla="*/ 83235 w 1195"/>
              <a:gd name="T83" fmla="*/ 33291 h 2472"/>
              <a:gd name="T84" fmla="*/ 81107 w 1195"/>
              <a:gd name="T85" fmla="*/ 26633 h 2472"/>
              <a:gd name="T86" fmla="*/ 74013 w 1195"/>
              <a:gd name="T87" fmla="*/ 13317 h 2472"/>
              <a:gd name="T88" fmla="*/ 67629 w 1195"/>
              <a:gd name="T89" fmla="*/ 0 h 24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95" h="2472">
                <a:moveTo>
                  <a:pt x="572" y="0"/>
                </a:moveTo>
                <a:cubicBezTo>
                  <a:pt x="532" y="60"/>
                  <a:pt x="501" y="125"/>
                  <a:pt x="464" y="186"/>
                </a:cubicBezTo>
                <a:cubicBezTo>
                  <a:pt x="444" y="220"/>
                  <a:pt x="424" y="254"/>
                  <a:pt x="404" y="288"/>
                </a:cubicBezTo>
                <a:cubicBezTo>
                  <a:pt x="397" y="300"/>
                  <a:pt x="385" y="311"/>
                  <a:pt x="380" y="324"/>
                </a:cubicBezTo>
                <a:cubicBezTo>
                  <a:pt x="364" y="364"/>
                  <a:pt x="341" y="401"/>
                  <a:pt x="320" y="438"/>
                </a:cubicBezTo>
                <a:cubicBezTo>
                  <a:pt x="294" y="483"/>
                  <a:pt x="277" y="532"/>
                  <a:pt x="248" y="576"/>
                </a:cubicBezTo>
                <a:cubicBezTo>
                  <a:pt x="234" y="645"/>
                  <a:pt x="198" y="710"/>
                  <a:pt x="170" y="774"/>
                </a:cubicBezTo>
                <a:cubicBezTo>
                  <a:pt x="154" y="810"/>
                  <a:pt x="150" y="849"/>
                  <a:pt x="128" y="882"/>
                </a:cubicBezTo>
                <a:cubicBezTo>
                  <a:pt x="114" y="951"/>
                  <a:pt x="89" y="1017"/>
                  <a:pt x="74" y="1086"/>
                </a:cubicBezTo>
                <a:cubicBezTo>
                  <a:pt x="60" y="1148"/>
                  <a:pt x="56" y="1241"/>
                  <a:pt x="38" y="1296"/>
                </a:cubicBezTo>
                <a:cubicBezTo>
                  <a:pt x="23" y="1432"/>
                  <a:pt x="0" y="1591"/>
                  <a:pt x="44" y="1722"/>
                </a:cubicBezTo>
                <a:cubicBezTo>
                  <a:pt x="52" y="1775"/>
                  <a:pt x="68" y="1839"/>
                  <a:pt x="98" y="1884"/>
                </a:cubicBezTo>
                <a:cubicBezTo>
                  <a:pt x="105" y="1912"/>
                  <a:pt x="113" y="1923"/>
                  <a:pt x="134" y="1944"/>
                </a:cubicBezTo>
                <a:cubicBezTo>
                  <a:pt x="151" y="2013"/>
                  <a:pt x="127" y="1928"/>
                  <a:pt x="152" y="1986"/>
                </a:cubicBezTo>
                <a:cubicBezTo>
                  <a:pt x="167" y="2021"/>
                  <a:pt x="170" y="2050"/>
                  <a:pt x="194" y="2082"/>
                </a:cubicBezTo>
                <a:cubicBezTo>
                  <a:pt x="203" y="2109"/>
                  <a:pt x="212" y="2118"/>
                  <a:pt x="236" y="2136"/>
                </a:cubicBezTo>
                <a:cubicBezTo>
                  <a:pt x="250" y="2178"/>
                  <a:pt x="315" y="2247"/>
                  <a:pt x="350" y="2274"/>
                </a:cubicBezTo>
                <a:cubicBezTo>
                  <a:pt x="365" y="2304"/>
                  <a:pt x="391" y="2315"/>
                  <a:pt x="416" y="2340"/>
                </a:cubicBezTo>
                <a:cubicBezTo>
                  <a:pt x="442" y="2366"/>
                  <a:pt x="465" y="2406"/>
                  <a:pt x="500" y="2418"/>
                </a:cubicBezTo>
                <a:cubicBezTo>
                  <a:pt x="528" y="2446"/>
                  <a:pt x="511" y="2431"/>
                  <a:pt x="554" y="2460"/>
                </a:cubicBezTo>
                <a:cubicBezTo>
                  <a:pt x="560" y="2464"/>
                  <a:pt x="572" y="2472"/>
                  <a:pt x="572" y="2472"/>
                </a:cubicBezTo>
                <a:cubicBezTo>
                  <a:pt x="618" y="2457"/>
                  <a:pt x="596" y="2462"/>
                  <a:pt x="638" y="2454"/>
                </a:cubicBezTo>
                <a:cubicBezTo>
                  <a:pt x="656" y="2442"/>
                  <a:pt x="674" y="2430"/>
                  <a:pt x="692" y="2418"/>
                </a:cubicBezTo>
                <a:cubicBezTo>
                  <a:pt x="698" y="2414"/>
                  <a:pt x="710" y="2406"/>
                  <a:pt x="710" y="2406"/>
                </a:cubicBezTo>
                <a:cubicBezTo>
                  <a:pt x="745" y="2353"/>
                  <a:pt x="809" y="2319"/>
                  <a:pt x="854" y="2274"/>
                </a:cubicBezTo>
                <a:cubicBezTo>
                  <a:pt x="890" y="2238"/>
                  <a:pt x="857" y="2263"/>
                  <a:pt x="884" y="2232"/>
                </a:cubicBezTo>
                <a:cubicBezTo>
                  <a:pt x="884" y="2232"/>
                  <a:pt x="929" y="2187"/>
                  <a:pt x="938" y="2178"/>
                </a:cubicBezTo>
                <a:cubicBezTo>
                  <a:pt x="974" y="2142"/>
                  <a:pt x="942" y="2206"/>
                  <a:pt x="992" y="2130"/>
                </a:cubicBezTo>
                <a:cubicBezTo>
                  <a:pt x="1017" y="2092"/>
                  <a:pt x="1048" y="2059"/>
                  <a:pt x="1076" y="2022"/>
                </a:cubicBezTo>
                <a:cubicBezTo>
                  <a:pt x="1082" y="2014"/>
                  <a:pt x="1088" y="2006"/>
                  <a:pt x="1094" y="1998"/>
                </a:cubicBezTo>
                <a:cubicBezTo>
                  <a:pt x="1100" y="1990"/>
                  <a:pt x="1112" y="1974"/>
                  <a:pt x="1112" y="1974"/>
                </a:cubicBezTo>
                <a:cubicBezTo>
                  <a:pt x="1120" y="1949"/>
                  <a:pt x="1134" y="1924"/>
                  <a:pt x="1148" y="1902"/>
                </a:cubicBezTo>
                <a:cubicBezTo>
                  <a:pt x="1160" y="1852"/>
                  <a:pt x="1168" y="1802"/>
                  <a:pt x="1178" y="1752"/>
                </a:cubicBezTo>
                <a:cubicBezTo>
                  <a:pt x="1190" y="1579"/>
                  <a:pt x="1195" y="1401"/>
                  <a:pt x="1166" y="1230"/>
                </a:cubicBezTo>
                <a:cubicBezTo>
                  <a:pt x="1158" y="1185"/>
                  <a:pt x="1156" y="1125"/>
                  <a:pt x="1130" y="1086"/>
                </a:cubicBezTo>
                <a:cubicBezTo>
                  <a:pt x="1110" y="988"/>
                  <a:pt x="1066" y="888"/>
                  <a:pt x="1010" y="804"/>
                </a:cubicBezTo>
                <a:cubicBezTo>
                  <a:pt x="1000" y="789"/>
                  <a:pt x="995" y="766"/>
                  <a:pt x="986" y="750"/>
                </a:cubicBezTo>
                <a:cubicBezTo>
                  <a:pt x="954" y="692"/>
                  <a:pt x="919" y="623"/>
                  <a:pt x="872" y="576"/>
                </a:cubicBezTo>
                <a:cubicBezTo>
                  <a:pt x="864" y="551"/>
                  <a:pt x="846" y="520"/>
                  <a:pt x="830" y="498"/>
                </a:cubicBezTo>
                <a:cubicBezTo>
                  <a:pt x="808" y="467"/>
                  <a:pt x="816" y="494"/>
                  <a:pt x="800" y="462"/>
                </a:cubicBezTo>
                <a:cubicBezTo>
                  <a:pt x="788" y="438"/>
                  <a:pt x="784" y="422"/>
                  <a:pt x="764" y="402"/>
                </a:cubicBezTo>
                <a:cubicBezTo>
                  <a:pt x="752" y="354"/>
                  <a:pt x="724" y="314"/>
                  <a:pt x="704" y="270"/>
                </a:cubicBezTo>
                <a:cubicBezTo>
                  <a:pt x="696" y="253"/>
                  <a:pt x="697" y="232"/>
                  <a:pt x="686" y="216"/>
                </a:cubicBezTo>
                <a:cubicBezTo>
                  <a:pt x="663" y="182"/>
                  <a:pt x="646" y="144"/>
                  <a:pt x="626" y="108"/>
                </a:cubicBezTo>
                <a:cubicBezTo>
                  <a:pt x="607" y="74"/>
                  <a:pt x="572" y="40"/>
                  <a:pt x="572" y="0"/>
                </a:cubicBezTo>
                <a:close/>
              </a:path>
            </a:pathLst>
          </a:custGeom>
          <a:gradFill rotWithShape="0">
            <a:gsLst>
              <a:gs pos="0">
                <a:srgbClr val="FFE5FF"/>
              </a:gs>
              <a:gs pos="50000">
                <a:srgbClr val="EC009D"/>
              </a:gs>
              <a:gs pos="100000">
                <a:srgbClr val="FFE5FF"/>
              </a:gs>
            </a:gsLst>
            <a:lin ang="2700000" scaled="1"/>
          </a:gradFill>
          <a:ln>
            <a:noFill/>
          </a:ln>
          <a:effectLst>
            <a:outerShdw dist="80322" dir="1106097" algn="ctr" rotWithShape="0">
              <a:srgbClr val="50766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0" name="未知"/>
          <p:cNvSpPr/>
          <p:nvPr/>
        </p:nvSpPr>
        <p:spPr bwMode="auto">
          <a:xfrm rot="-4200000">
            <a:off x="9883775" y="3613151"/>
            <a:ext cx="180975" cy="533400"/>
          </a:xfrm>
          <a:custGeom>
            <a:avLst/>
            <a:gdLst>
              <a:gd name="T0" fmla="*/ 86626 w 1195"/>
              <a:gd name="T1" fmla="*/ 0 h 2472"/>
              <a:gd name="T2" fmla="*/ 70270 w 1195"/>
              <a:gd name="T3" fmla="*/ 40134 h 2472"/>
              <a:gd name="T4" fmla="*/ 61183 w 1195"/>
              <a:gd name="T5" fmla="*/ 62144 h 2472"/>
              <a:gd name="T6" fmla="*/ 57549 w 1195"/>
              <a:gd name="T7" fmla="*/ 69912 h 2472"/>
              <a:gd name="T8" fmla="*/ 48462 w 1195"/>
              <a:gd name="T9" fmla="*/ 94510 h 2472"/>
              <a:gd name="T10" fmla="*/ 37558 w 1195"/>
              <a:gd name="T11" fmla="*/ 124287 h 2472"/>
              <a:gd name="T12" fmla="*/ 25745 w 1195"/>
              <a:gd name="T13" fmla="*/ 167011 h 2472"/>
              <a:gd name="T14" fmla="*/ 19385 w 1195"/>
              <a:gd name="T15" fmla="*/ 190315 h 2472"/>
              <a:gd name="T16" fmla="*/ 11207 w 1195"/>
              <a:gd name="T17" fmla="*/ 234333 h 2472"/>
              <a:gd name="T18" fmla="*/ 5755 w 1195"/>
              <a:gd name="T19" fmla="*/ 279647 h 2472"/>
              <a:gd name="T20" fmla="*/ 6664 w 1195"/>
              <a:gd name="T21" fmla="*/ 371567 h 2472"/>
              <a:gd name="T22" fmla="*/ 14841 w 1195"/>
              <a:gd name="T23" fmla="*/ 406523 h 2472"/>
              <a:gd name="T24" fmla="*/ 20293 w 1195"/>
              <a:gd name="T25" fmla="*/ 419470 h 2472"/>
              <a:gd name="T26" fmla="*/ 23019 w 1195"/>
              <a:gd name="T27" fmla="*/ 428533 h 2472"/>
              <a:gd name="T28" fmla="*/ 29380 w 1195"/>
              <a:gd name="T29" fmla="*/ 449247 h 2472"/>
              <a:gd name="T30" fmla="*/ 35741 w 1195"/>
              <a:gd name="T31" fmla="*/ 460899 h 2472"/>
              <a:gd name="T32" fmla="*/ 53005 w 1195"/>
              <a:gd name="T33" fmla="*/ 490676 h 2472"/>
              <a:gd name="T34" fmla="*/ 63001 w 1195"/>
              <a:gd name="T35" fmla="*/ 504917 h 2472"/>
              <a:gd name="T36" fmla="*/ 75722 w 1195"/>
              <a:gd name="T37" fmla="*/ 521748 h 2472"/>
              <a:gd name="T38" fmla="*/ 83900 w 1195"/>
              <a:gd name="T39" fmla="*/ 530811 h 2472"/>
              <a:gd name="T40" fmla="*/ 86626 w 1195"/>
              <a:gd name="T41" fmla="*/ 533400 h 2472"/>
              <a:gd name="T42" fmla="*/ 96621 w 1195"/>
              <a:gd name="T43" fmla="*/ 529516 h 2472"/>
              <a:gd name="T44" fmla="*/ 104799 w 1195"/>
              <a:gd name="T45" fmla="*/ 521748 h 2472"/>
              <a:gd name="T46" fmla="*/ 107525 w 1195"/>
              <a:gd name="T47" fmla="*/ 519159 h 2472"/>
              <a:gd name="T48" fmla="*/ 129333 w 1195"/>
              <a:gd name="T49" fmla="*/ 490676 h 2472"/>
              <a:gd name="T50" fmla="*/ 133876 w 1195"/>
              <a:gd name="T51" fmla="*/ 481614 h 2472"/>
              <a:gd name="T52" fmla="*/ 142054 w 1195"/>
              <a:gd name="T53" fmla="*/ 469962 h 2472"/>
              <a:gd name="T54" fmla="*/ 150232 w 1195"/>
              <a:gd name="T55" fmla="*/ 459604 h 2472"/>
              <a:gd name="T56" fmla="*/ 162953 w 1195"/>
              <a:gd name="T57" fmla="*/ 436300 h 2472"/>
              <a:gd name="T58" fmla="*/ 165679 w 1195"/>
              <a:gd name="T59" fmla="*/ 431122 h 2472"/>
              <a:gd name="T60" fmla="*/ 168405 w 1195"/>
              <a:gd name="T61" fmla="*/ 425943 h 2472"/>
              <a:gd name="T62" fmla="*/ 173857 w 1195"/>
              <a:gd name="T63" fmla="*/ 410407 h 2472"/>
              <a:gd name="T64" fmla="*/ 178400 w 1195"/>
              <a:gd name="T65" fmla="*/ 378041 h 2472"/>
              <a:gd name="T66" fmla="*/ 176583 w 1195"/>
              <a:gd name="T67" fmla="*/ 265405 h 2472"/>
              <a:gd name="T68" fmla="*/ 171131 w 1195"/>
              <a:gd name="T69" fmla="*/ 234333 h 2472"/>
              <a:gd name="T70" fmla="*/ 152958 w 1195"/>
              <a:gd name="T71" fmla="*/ 173484 h 2472"/>
              <a:gd name="T72" fmla="*/ 149323 w 1195"/>
              <a:gd name="T73" fmla="*/ 161833 h 2472"/>
              <a:gd name="T74" fmla="*/ 132059 w 1195"/>
              <a:gd name="T75" fmla="*/ 124287 h 2472"/>
              <a:gd name="T76" fmla="*/ 125698 w 1195"/>
              <a:gd name="T77" fmla="*/ 107457 h 2472"/>
              <a:gd name="T78" fmla="*/ 121155 w 1195"/>
              <a:gd name="T79" fmla="*/ 99689 h 2472"/>
              <a:gd name="T80" fmla="*/ 115703 w 1195"/>
              <a:gd name="T81" fmla="*/ 86742 h 2472"/>
              <a:gd name="T82" fmla="*/ 106616 w 1195"/>
              <a:gd name="T83" fmla="*/ 58260 h 2472"/>
              <a:gd name="T84" fmla="*/ 103890 w 1195"/>
              <a:gd name="T85" fmla="*/ 46608 h 2472"/>
              <a:gd name="T86" fmla="*/ 94804 w 1195"/>
              <a:gd name="T87" fmla="*/ 23304 h 2472"/>
              <a:gd name="T88" fmla="*/ 86626 w 1195"/>
              <a:gd name="T89" fmla="*/ 0 h 24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95" h="2472">
                <a:moveTo>
                  <a:pt x="572" y="0"/>
                </a:moveTo>
                <a:cubicBezTo>
                  <a:pt x="532" y="60"/>
                  <a:pt x="501" y="125"/>
                  <a:pt x="464" y="186"/>
                </a:cubicBezTo>
                <a:cubicBezTo>
                  <a:pt x="444" y="220"/>
                  <a:pt x="424" y="254"/>
                  <a:pt x="404" y="288"/>
                </a:cubicBezTo>
                <a:cubicBezTo>
                  <a:pt x="397" y="300"/>
                  <a:pt x="385" y="311"/>
                  <a:pt x="380" y="324"/>
                </a:cubicBezTo>
                <a:cubicBezTo>
                  <a:pt x="364" y="364"/>
                  <a:pt x="341" y="401"/>
                  <a:pt x="320" y="438"/>
                </a:cubicBezTo>
                <a:cubicBezTo>
                  <a:pt x="294" y="483"/>
                  <a:pt x="277" y="532"/>
                  <a:pt x="248" y="576"/>
                </a:cubicBezTo>
                <a:cubicBezTo>
                  <a:pt x="234" y="645"/>
                  <a:pt x="198" y="710"/>
                  <a:pt x="170" y="774"/>
                </a:cubicBezTo>
                <a:cubicBezTo>
                  <a:pt x="154" y="810"/>
                  <a:pt x="150" y="849"/>
                  <a:pt x="128" y="882"/>
                </a:cubicBezTo>
                <a:cubicBezTo>
                  <a:pt x="114" y="951"/>
                  <a:pt x="89" y="1017"/>
                  <a:pt x="74" y="1086"/>
                </a:cubicBezTo>
                <a:cubicBezTo>
                  <a:pt x="60" y="1148"/>
                  <a:pt x="56" y="1241"/>
                  <a:pt x="38" y="1296"/>
                </a:cubicBezTo>
                <a:cubicBezTo>
                  <a:pt x="23" y="1432"/>
                  <a:pt x="0" y="1591"/>
                  <a:pt x="44" y="1722"/>
                </a:cubicBezTo>
                <a:cubicBezTo>
                  <a:pt x="52" y="1775"/>
                  <a:pt x="68" y="1839"/>
                  <a:pt x="98" y="1884"/>
                </a:cubicBezTo>
                <a:cubicBezTo>
                  <a:pt x="105" y="1912"/>
                  <a:pt x="113" y="1923"/>
                  <a:pt x="134" y="1944"/>
                </a:cubicBezTo>
                <a:cubicBezTo>
                  <a:pt x="151" y="2013"/>
                  <a:pt x="127" y="1928"/>
                  <a:pt x="152" y="1986"/>
                </a:cubicBezTo>
                <a:cubicBezTo>
                  <a:pt x="167" y="2021"/>
                  <a:pt x="170" y="2050"/>
                  <a:pt x="194" y="2082"/>
                </a:cubicBezTo>
                <a:cubicBezTo>
                  <a:pt x="203" y="2109"/>
                  <a:pt x="212" y="2118"/>
                  <a:pt x="236" y="2136"/>
                </a:cubicBezTo>
                <a:cubicBezTo>
                  <a:pt x="250" y="2178"/>
                  <a:pt x="315" y="2247"/>
                  <a:pt x="350" y="2274"/>
                </a:cubicBezTo>
                <a:cubicBezTo>
                  <a:pt x="365" y="2304"/>
                  <a:pt x="391" y="2315"/>
                  <a:pt x="416" y="2340"/>
                </a:cubicBezTo>
                <a:cubicBezTo>
                  <a:pt x="442" y="2366"/>
                  <a:pt x="465" y="2406"/>
                  <a:pt x="500" y="2418"/>
                </a:cubicBezTo>
                <a:cubicBezTo>
                  <a:pt x="528" y="2446"/>
                  <a:pt x="511" y="2431"/>
                  <a:pt x="554" y="2460"/>
                </a:cubicBezTo>
                <a:cubicBezTo>
                  <a:pt x="560" y="2464"/>
                  <a:pt x="572" y="2472"/>
                  <a:pt x="572" y="2472"/>
                </a:cubicBezTo>
                <a:cubicBezTo>
                  <a:pt x="618" y="2457"/>
                  <a:pt x="596" y="2462"/>
                  <a:pt x="638" y="2454"/>
                </a:cubicBezTo>
                <a:cubicBezTo>
                  <a:pt x="656" y="2442"/>
                  <a:pt x="674" y="2430"/>
                  <a:pt x="692" y="2418"/>
                </a:cubicBezTo>
                <a:cubicBezTo>
                  <a:pt x="698" y="2414"/>
                  <a:pt x="710" y="2406"/>
                  <a:pt x="710" y="2406"/>
                </a:cubicBezTo>
                <a:cubicBezTo>
                  <a:pt x="745" y="2353"/>
                  <a:pt x="809" y="2319"/>
                  <a:pt x="854" y="2274"/>
                </a:cubicBezTo>
                <a:cubicBezTo>
                  <a:pt x="890" y="2238"/>
                  <a:pt x="857" y="2263"/>
                  <a:pt x="884" y="2232"/>
                </a:cubicBezTo>
                <a:cubicBezTo>
                  <a:pt x="884" y="2232"/>
                  <a:pt x="929" y="2187"/>
                  <a:pt x="938" y="2178"/>
                </a:cubicBezTo>
                <a:cubicBezTo>
                  <a:pt x="974" y="2142"/>
                  <a:pt x="942" y="2206"/>
                  <a:pt x="992" y="2130"/>
                </a:cubicBezTo>
                <a:cubicBezTo>
                  <a:pt x="1017" y="2092"/>
                  <a:pt x="1048" y="2059"/>
                  <a:pt x="1076" y="2022"/>
                </a:cubicBezTo>
                <a:cubicBezTo>
                  <a:pt x="1082" y="2014"/>
                  <a:pt x="1088" y="2006"/>
                  <a:pt x="1094" y="1998"/>
                </a:cubicBezTo>
                <a:cubicBezTo>
                  <a:pt x="1100" y="1990"/>
                  <a:pt x="1112" y="1974"/>
                  <a:pt x="1112" y="1974"/>
                </a:cubicBezTo>
                <a:cubicBezTo>
                  <a:pt x="1120" y="1949"/>
                  <a:pt x="1134" y="1924"/>
                  <a:pt x="1148" y="1902"/>
                </a:cubicBezTo>
                <a:cubicBezTo>
                  <a:pt x="1160" y="1852"/>
                  <a:pt x="1168" y="1802"/>
                  <a:pt x="1178" y="1752"/>
                </a:cubicBezTo>
                <a:cubicBezTo>
                  <a:pt x="1190" y="1579"/>
                  <a:pt x="1195" y="1401"/>
                  <a:pt x="1166" y="1230"/>
                </a:cubicBezTo>
                <a:cubicBezTo>
                  <a:pt x="1158" y="1185"/>
                  <a:pt x="1156" y="1125"/>
                  <a:pt x="1130" y="1086"/>
                </a:cubicBezTo>
                <a:cubicBezTo>
                  <a:pt x="1110" y="988"/>
                  <a:pt x="1066" y="888"/>
                  <a:pt x="1010" y="804"/>
                </a:cubicBezTo>
                <a:cubicBezTo>
                  <a:pt x="1000" y="789"/>
                  <a:pt x="995" y="766"/>
                  <a:pt x="986" y="750"/>
                </a:cubicBezTo>
                <a:cubicBezTo>
                  <a:pt x="954" y="692"/>
                  <a:pt x="919" y="623"/>
                  <a:pt x="872" y="576"/>
                </a:cubicBezTo>
                <a:cubicBezTo>
                  <a:pt x="864" y="551"/>
                  <a:pt x="846" y="520"/>
                  <a:pt x="830" y="498"/>
                </a:cubicBezTo>
                <a:cubicBezTo>
                  <a:pt x="808" y="467"/>
                  <a:pt x="816" y="494"/>
                  <a:pt x="800" y="462"/>
                </a:cubicBezTo>
                <a:cubicBezTo>
                  <a:pt x="788" y="438"/>
                  <a:pt x="784" y="422"/>
                  <a:pt x="764" y="402"/>
                </a:cubicBezTo>
                <a:cubicBezTo>
                  <a:pt x="752" y="354"/>
                  <a:pt x="724" y="314"/>
                  <a:pt x="704" y="270"/>
                </a:cubicBezTo>
                <a:cubicBezTo>
                  <a:pt x="696" y="253"/>
                  <a:pt x="697" y="232"/>
                  <a:pt x="686" y="216"/>
                </a:cubicBezTo>
                <a:cubicBezTo>
                  <a:pt x="663" y="182"/>
                  <a:pt x="646" y="144"/>
                  <a:pt x="626" y="108"/>
                </a:cubicBezTo>
                <a:cubicBezTo>
                  <a:pt x="607" y="74"/>
                  <a:pt x="572" y="40"/>
                  <a:pt x="572" y="0"/>
                </a:cubicBezTo>
                <a:close/>
              </a:path>
            </a:pathLst>
          </a:custGeom>
          <a:gradFill rotWithShape="0">
            <a:gsLst>
              <a:gs pos="0">
                <a:srgbClr val="FFE5FF"/>
              </a:gs>
              <a:gs pos="100000">
                <a:srgbClr val="EC009D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80322" dir="1106097" algn="ctr" rotWithShape="0">
              <a:srgbClr val="50766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1" name="未知"/>
          <p:cNvSpPr/>
          <p:nvPr/>
        </p:nvSpPr>
        <p:spPr bwMode="auto">
          <a:xfrm rot="5400000">
            <a:off x="9916319" y="2502694"/>
            <a:ext cx="141288" cy="304800"/>
          </a:xfrm>
          <a:custGeom>
            <a:avLst/>
            <a:gdLst>
              <a:gd name="T0" fmla="*/ 67629 w 1195"/>
              <a:gd name="T1" fmla="*/ 0 h 2472"/>
              <a:gd name="T2" fmla="*/ 54860 w 1195"/>
              <a:gd name="T3" fmla="*/ 22934 h 2472"/>
              <a:gd name="T4" fmla="*/ 47766 w 1195"/>
              <a:gd name="T5" fmla="*/ 35511 h 2472"/>
              <a:gd name="T6" fmla="*/ 44928 w 1195"/>
              <a:gd name="T7" fmla="*/ 39950 h 2472"/>
              <a:gd name="T8" fmla="*/ 37834 w 1195"/>
              <a:gd name="T9" fmla="*/ 54006 h 2472"/>
              <a:gd name="T10" fmla="*/ 29322 w 1195"/>
              <a:gd name="T11" fmla="*/ 71021 h 2472"/>
              <a:gd name="T12" fmla="*/ 20100 w 1195"/>
              <a:gd name="T13" fmla="*/ 95435 h 2472"/>
              <a:gd name="T14" fmla="*/ 15134 w 1195"/>
              <a:gd name="T15" fmla="*/ 108751 h 2472"/>
              <a:gd name="T16" fmla="*/ 8749 w 1195"/>
              <a:gd name="T17" fmla="*/ 133905 h 2472"/>
              <a:gd name="T18" fmla="*/ 4493 w 1195"/>
              <a:gd name="T19" fmla="*/ 159798 h 2472"/>
              <a:gd name="T20" fmla="*/ 5202 w 1195"/>
              <a:gd name="T21" fmla="*/ 212324 h 2472"/>
              <a:gd name="T22" fmla="*/ 11587 w 1195"/>
              <a:gd name="T23" fmla="*/ 232299 h 2472"/>
              <a:gd name="T24" fmla="*/ 15843 w 1195"/>
              <a:gd name="T25" fmla="*/ 239697 h 2472"/>
              <a:gd name="T26" fmla="*/ 17971 w 1195"/>
              <a:gd name="T27" fmla="*/ 244876 h 2472"/>
              <a:gd name="T28" fmla="*/ 22937 w 1195"/>
              <a:gd name="T29" fmla="*/ 256713 h 2472"/>
              <a:gd name="T30" fmla="*/ 27903 w 1195"/>
              <a:gd name="T31" fmla="*/ 263371 h 2472"/>
              <a:gd name="T32" fmla="*/ 41381 w 1195"/>
              <a:gd name="T33" fmla="*/ 280386 h 2472"/>
              <a:gd name="T34" fmla="*/ 49185 w 1195"/>
              <a:gd name="T35" fmla="*/ 288524 h 2472"/>
              <a:gd name="T36" fmla="*/ 59116 w 1195"/>
              <a:gd name="T37" fmla="*/ 298142 h 2472"/>
              <a:gd name="T38" fmla="*/ 65501 w 1195"/>
              <a:gd name="T39" fmla="*/ 303320 h 2472"/>
              <a:gd name="T40" fmla="*/ 67629 w 1195"/>
              <a:gd name="T41" fmla="*/ 304800 h 2472"/>
              <a:gd name="T42" fmla="*/ 75432 w 1195"/>
              <a:gd name="T43" fmla="*/ 302581 h 2472"/>
              <a:gd name="T44" fmla="*/ 81817 w 1195"/>
              <a:gd name="T45" fmla="*/ 298142 h 2472"/>
              <a:gd name="T46" fmla="*/ 83945 w 1195"/>
              <a:gd name="T47" fmla="*/ 296662 h 2472"/>
              <a:gd name="T48" fmla="*/ 100971 w 1195"/>
              <a:gd name="T49" fmla="*/ 280386 h 2472"/>
              <a:gd name="T50" fmla="*/ 104518 w 1195"/>
              <a:gd name="T51" fmla="*/ 275208 h 2472"/>
              <a:gd name="T52" fmla="*/ 110902 w 1195"/>
              <a:gd name="T53" fmla="*/ 268550 h 2472"/>
              <a:gd name="T54" fmla="*/ 117287 w 1195"/>
              <a:gd name="T55" fmla="*/ 262631 h 2472"/>
              <a:gd name="T56" fmla="*/ 127218 w 1195"/>
              <a:gd name="T57" fmla="*/ 249315 h 2472"/>
              <a:gd name="T58" fmla="*/ 129347 w 1195"/>
              <a:gd name="T59" fmla="*/ 246355 h 2472"/>
              <a:gd name="T60" fmla="*/ 131475 w 1195"/>
              <a:gd name="T61" fmla="*/ 243396 h 2472"/>
              <a:gd name="T62" fmla="*/ 135731 w 1195"/>
              <a:gd name="T63" fmla="*/ 234518 h 2472"/>
              <a:gd name="T64" fmla="*/ 139278 w 1195"/>
              <a:gd name="T65" fmla="*/ 216023 h 2472"/>
              <a:gd name="T66" fmla="*/ 137859 w 1195"/>
              <a:gd name="T67" fmla="*/ 151660 h 2472"/>
              <a:gd name="T68" fmla="*/ 133603 w 1195"/>
              <a:gd name="T69" fmla="*/ 133905 h 2472"/>
              <a:gd name="T70" fmla="*/ 119415 w 1195"/>
              <a:gd name="T71" fmla="*/ 99134 h 2472"/>
              <a:gd name="T72" fmla="*/ 116577 w 1195"/>
              <a:gd name="T73" fmla="*/ 92476 h 2472"/>
              <a:gd name="T74" fmla="*/ 103099 w 1195"/>
              <a:gd name="T75" fmla="*/ 71021 h 2472"/>
              <a:gd name="T76" fmla="*/ 98133 w 1195"/>
              <a:gd name="T77" fmla="*/ 61404 h 2472"/>
              <a:gd name="T78" fmla="*/ 94586 w 1195"/>
              <a:gd name="T79" fmla="*/ 56965 h 2472"/>
              <a:gd name="T80" fmla="*/ 90330 w 1195"/>
              <a:gd name="T81" fmla="*/ 49567 h 2472"/>
              <a:gd name="T82" fmla="*/ 83236 w 1195"/>
              <a:gd name="T83" fmla="*/ 33291 h 2472"/>
              <a:gd name="T84" fmla="*/ 81108 w 1195"/>
              <a:gd name="T85" fmla="*/ 26633 h 2472"/>
              <a:gd name="T86" fmla="*/ 74014 w 1195"/>
              <a:gd name="T87" fmla="*/ 13317 h 2472"/>
              <a:gd name="T88" fmla="*/ 67629 w 1195"/>
              <a:gd name="T89" fmla="*/ 0 h 24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95" h="2472">
                <a:moveTo>
                  <a:pt x="572" y="0"/>
                </a:moveTo>
                <a:cubicBezTo>
                  <a:pt x="532" y="60"/>
                  <a:pt x="501" y="125"/>
                  <a:pt x="464" y="186"/>
                </a:cubicBezTo>
                <a:cubicBezTo>
                  <a:pt x="444" y="220"/>
                  <a:pt x="424" y="254"/>
                  <a:pt x="404" y="288"/>
                </a:cubicBezTo>
                <a:cubicBezTo>
                  <a:pt x="397" y="300"/>
                  <a:pt x="385" y="311"/>
                  <a:pt x="380" y="324"/>
                </a:cubicBezTo>
                <a:cubicBezTo>
                  <a:pt x="364" y="364"/>
                  <a:pt x="341" y="401"/>
                  <a:pt x="320" y="438"/>
                </a:cubicBezTo>
                <a:cubicBezTo>
                  <a:pt x="294" y="483"/>
                  <a:pt x="277" y="532"/>
                  <a:pt x="248" y="576"/>
                </a:cubicBezTo>
                <a:cubicBezTo>
                  <a:pt x="234" y="645"/>
                  <a:pt x="198" y="710"/>
                  <a:pt x="170" y="774"/>
                </a:cubicBezTo>
                <a:cubicBezTo>
                  <a:pt x="154" y="810"/>
                  <a:pt x="150" y="849"/>
                  <a:pt x="128" y="882"/>
                </a:cubicBezTo>
                <a:cubicBezTo>
                  <a:pt x="114" y="951"/>
                  <a:pt x="89" y="1017"/>
                  <a:pt x="74" y="1086"/>
                </a:cubicBezTo>
                <a:cubicBezTo>
                  <a:pt x="60" y="1148"/>
                  <a:pt x="56" y="1241"/>
                  <a:pt x="38" y="1296"/>
                </a:cubicBezTo>
                <a:cubicBezTo>
                  <a:pt x="23" y="1432"/>
                  <a:pt x="0" y="1591"/>
                  <a:pt x="44" y="1722"/>
                </a:cubicBezTo>
                <a:cubicBezTo>
                  <a:pt x="52" y="1775"/>
                  <a:pt x="68" y="1839"/>
                  <a:pt x="98" y="1884"/>
                </a:cubicBezTo>
                <a:cubicBezTo>
                  <a:pt x="105" y="1912"/>
                  <a:pt x="113" y="1923"/>
                  <a:pt x="134" y="1944"/>
                </a:cubicBezTo>
                <a:cubicBezTo>
                  <a:pt x="151" y="2013"/>
                  <a:pt x="127" y="1928"/>
                  <a:pt x="152" y="1986"/>
                </a:cubicBezTo>
                <a:cubicBezTo>
                  <a:pt x="167" y="2021"/>
                  <a:pt x="170" y="2050"/>
                  <a:pt x="194" y="2082"/>
                </a:cubicBezTo>
                <a:cubicBezTo>
                  <a:pt x="203" y="2109"/>
                  <a:pt x="212" y="2118"/>
                  <a:pt x="236" y="2136"/>
                </a:cubicBezTo>
                <a:cubicBezTo>
                  <a:pt x="250" y="2178"/>
                  <a:pt x="315" y="2247"/>
                  <a:pt x="350" y="2274"/>
                </a:cubicBezTo>
                <a:cubicBezTo>
                  <a:pt x="365" y="2304"/>
                  <a:pt x="391" y="2315"/>
                  <a:pt x="416" y="2340"/>
                </a:cubicBezTo>
                <a:cubicBezTo>
                  <a:pt x="442" y="2366"/>
                  <a:pt x="465" y="2406"/>
                  <a:pt x="500" y="2418"/>
                </a:cubicBezTo>
                <a:cubicBezTo>
                  <a:pt x="528" y="2446"/>
                  <a:pt x="511" y="2431"/>
                  <a:pt x="554" y="2460"/>
                </a:cubicBezTo>
                <a:cubicBezTo>
                  <a:pt x="560" y="2464"/>
                  <a:pt x="572" y="2472"/>
                  <a:pt x="572" y="2472"/>
                </a:cubicBezTo>
                <a:cubicBezTo>
                  <a:pt x="618" y="2457"/>
                  <a:pt x="596" y="2462"/>
                  <a:pt x="638" y="2454"/>
                </a:cubicBezTo>
                <a:cubicBezTo>
                  <a:pt x="656" y="2442"/>
                  <a:pt x="674" y="2430"/>
                  <a:pt x="692" y="2418"/>
                </a:cubicBezTo>
                <a:cubicBezTo>
                  <a:pt x="698" y="2414"/>
                  <a:pt x="710" y="2406"/>
                  <a:pt x="710" y="2406"/>
                </a:cubicBezTo>
                <a:cubicBezTo>
                  <a:pt x="745" y="2353"/>
                  <a:pt x="809" y="2319"/>
                  <a:pt x="854" y="2274"/>
                </a:cubicBezTo>
                <a:cubicBezTo>
                  <a:pt x="890" y="2238"/>
                  <a:pt x="857" y="2263"/>
                  <a:pt x="884" y="2232"/>
                </a:cubicBezTo>
                <a:cubicBezTo>
                  <a:pt x="884" y="2232"/>
                  <a:pt x="929" y="2187"/>
                  <a:pt x="938" y="2178"/>
                </a:cubicBezTo>
                <a:cubicBezTo>
                  <a:pt x="974" y="2142"/>
                  <a:pt x="942" y="2206"/>
                  <a:pt x="992" y="2130"/>
                </a:cubicBezTo>
                <a:cubicBezTo>
                  <a:pt x="1017" y="2092"/>
                  <a:pt x="1048" y="2059"/>
                  <a:pt x="1076" y="2022"/>
                </a:cubicBezTo>
                <a:cubicBezTo>
                  <a:pt x="1082" y="2014"/>
                  <a:pt x="1088" y="2006"/>
                  <a:pt x="1094" y="1998"/>
                </a:cubicBezTo>
                <a:cubicBezTo>
                  <a:pt x="1100" y="1990"/>
                  <a:pt x="1112" y="1974"/>
                  <a:pt x="1112" y="1974"/>
                </a:cubicBezTo>
                <a:cubicBezTo>
                  <a:pt x="1120" y="1949"/>
                  <a:pt x="1134" y="1924"/>
                  <a:pt x="1148" y="1902"/>
                </a:cubicBezTo>
                <a:cubicBezTo>
                  <a:pt x="1160" y="1852"/>
                  <a:pt x="1168" y="1802"/>
                  <a:pt x="1178" y="1752"/>
                </a:cubicBezTo>
                <a:cubicBezTo>
                  <a:pt x="1190" y="1579"/>
                  <a:pt x="1195" y="1401"/>
                  <a:pt x="1166" y="1230"/>
                </a:cubicBezTo>
                <a:cubicBezTo>
                  <a:pt x="1158" y="1185"/>
                  <a:pt x="1156" y="1125"/>
                  <a:pt x="1130" y="1086"/>
                </a:cubicBezTo>
                <a:cubicBezTo>
                  <a:pt x="1110" y="988"/>
                  <a:pt x="1066" y="888"/>
                  <a:pt x="1010" y="804"/>
                </a:cubicBezTo>
                <a:cubicBezTo>
                  <a:pt x="1000" y="789"/>
                  <a:pt x="995" y="766"/>
                  <a:pt x="986" y="750"/>
                </a:cubicBezTo>
                <a:cubicBezTo>
                  <a:pt x="954" y="692"/>
                  <a:pt x="919" y="623"/>
                  <a:pt x="872" y="576"/>
                </a:cubicBezTo>
                <a:cubicBezTo>
                  <a:pt x="864" y="551"/>
                  <a:pt x="846" y="520"/>
                  <a:pt x="830" y="498"/>
                </a:cubicBezTo>
                <a:cubicBezTo>
                  <a:pt x="808" y="467"/>
                  <a:pt x="816" y="494"/>
                  <a:pt x="800" y="462"/>
                </a:cubicBezTo>
                <a:cubicBezTo>
                  <a:pt x="788" y="438"/>
                  <a:pt x="784" y="422"/>
                  <a:pt x="764" y="402"/>
                </a:cubicBezTo>
                <a:cubicBezTo>
                  <a:pt x="752" y="354"/>
                  <a:pt x="724" y="314"/>
                  <a:pt x="704" y="270"/>
                </a:cubicBezTo>
                <a:cubicBezTo>
                  <a:pt x="696" y="253"/>
                  <a:pt x="697" y="232"/>
                  <a:pt x="686" y="216"/>
                </a:cubicBezTo>
                <a:cubicBezTo>
                  <a:pt x="663" y="182"/>
                  <a:pt x="646" y="144"/>
                  <a:pt x="626" y="108"/>
                </a:cubicBezTo>
                <a:cubicBezTo>
                  <a:pt x="607" y="74"/>
                  <a:pt x="572" y="40"/>
                  <a:pt x="572" y="0"/>
                </a:cubicBezTo>
                <a:close/>
              </a:path>
            </a:pathLst>
          </a:custGeom>
          <a:gradFill rotWithShape="0">
            <a:gsLst>
              <a:gs pos="0">
                <a:srgbClr val="FFE5FF"/>
              </a:gs>
              <a:gs pos="100000">
                <a:srgbClr val="EC009D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35921" dir="2700000" algn="ctr" rotWithShape="0">
              <a:srgbClr val="50766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973513" y="1158875"/>
            <a:ext cx="62420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960813" y="2174875"/>
            <a:ext cx="62420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960813" y="3228975"/>
            <a:ext cx="62420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998913" y="4371975"/>
            <a:ext cx="62420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400"/>
              <a:t>welcome to use these powerpoint templates, New Content design, 10 years experience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184400" y="3619500"/>
            <a:ext cx="1714500" cy="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7" name="未知"/>
          <p:cNvSpPr/>
          <p:nvPr/>
        </p:nvSpPr>
        <p:spPr bwMode="auto">
          <a:xfrm flipV="1">
            <a:off x="2197100" y="3937000"/>
            <a:ext cx="1358900" cy="1663700"/>
          </a:xfrm>
          <a:custGeom>
            <a:avLst/>
            <a:gdLst>
              <a:gd name="T0" fmla="*/ 0 w 856"/>
              <a:gd name="T1" fmla="*/ 1663700 h 1048"/>
              <a:gd name="T2" fmla="*/ 0 w 856"/>
              <a:gd name="T3" fmla="*/ 0 h 1048"/>
              <a:gd name="T4" fmla="*/ 1358900 w 856"/>
              <a:gd name="T5" fmla="*/ 0 h 10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56" h="1048">
                <a:moveTo>
                  <a:pt x="0" y="1048"/>
                </a:moveTo>
                <a:lnTo>
                  <a:pt x="0" y="0"/>
                </a:lnTo>
                <a:lnTo>
                  <a:pt x="856" y="0"/>
                </a:lnTo>
              </a:path>
            </a:pathLst>
          </a:custGeom>
          <a:noFill/>
          <a:ln w="38100" cap="rnd" cmpd="sng">
            <a:solidFill>
              <a:schemeClr val="folHlink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未知"/>
          <p:cNvSpPr/>
          <p:nvPr/>
        </p:nvSpPr>
        <p:spPr bwMode="auto">
          <a:xfrm>
            <a:off x="2197100" y="1892300"/>
            <a:ext cx="1358900" cy="1663700"/>
          </a:xfrm>
          <a:custGeom>
            <a:avLst/>
            <a:gdLst>
              <a:gd name="T0" fmla="*/ 0 w 856"/>
              <a:gd name="T1" fmla="*/ 1663700 h 1048"/>
              <a:gd name="T2" fmla="*/ 0 w 856"/>
              <a:gd name="T3" fmla="*/ 0 h 1048"/>
              <a:gd name="T4" fmla="*/ 1358900 w 856"/>
              <a:gd name="T5" fmla="*/ 0 h 10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56" h="1048">
                <a:moveTo>
                  <a:pt x="0" y="1048"/>
                </a:moveTo>
                <a:lnTo>
                  <a:pt x="0" y="0"/>
                </a:lnTo>
                <a:lnTo>
                  <a:pt x="856" y="0"/>
                </a:lnTo>
              </a:path>
            </a:pathLst>
          </a:custGeom>
          <a:noFill/>
          <a:ln w="38100" cap="rnd" cmpd="sng">
            <a:solidFill>
              <a:schemeClr val="folHlink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Diagram</a:t>
            </a:r>
          </a:p>
        </p:txBody>
      </p:sp>
      <p:grpSp>
        <p:nvGrpSpPr>
          <p:cNvPr id="11270" name="Group 6"/>
          <p:cNvGrpSpPr/>
          <p:nvPr/>
        </p:nvGrpSpPr>
        <p:grpSpPr bwMode="auto">
          <a:xfrm>
            <a:off x="3162300" y="939800"/>
            <a:ext cx="7099300" cy="1536700"/>
            <a:chOff x="0" y="0"/>
            <a:chExt cx="4472" cy="968"/>
          </a:xfrm>
        </p:grpSpPr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>
              <a:off x="136" y="136"/>
              <a:ext cx="4336" cy="8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rgbClr val="FFFFCC"/>
                </a:gs>
                <a:gs pos="100000">
                  <a:schemeClr val="folHlink"/>
                </a:gs>
              </a:gsLst>
              <a:lin ang="2700000" scaled="1"/>
            </a:gradFill>
            <a:ln w="9525" cmpd="sng">
              <a:solidFill>
                <a:srgbClr val="3399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300" name="Rectangle 8"/>
            <p:cNvSpPr>
              <a:spLocks noChangeArrowheads="1"/>
            </p:cNvSpPr>
            <p:nvPr/>
          </p:nvSpPr>
          <p:spPr bwMode="auto">
            <a:xfrm>
              <a:off x="511" y="226"/>
              <a:ext cx="378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2000"/>
                <a:t>welcome to use these powerpoint templates, New Content design, 10 years experience</a:t>
              </a:r>
            </a:p>
          </p:txBody>
        </p:sp>
        <p:sp>
          <p:nvSpPr>
            <p:cNvPr id="11301" name="Oval 9"/>
            <p:cNvSpPr>
              <a:spLocks noChangeArrowheads="1"/>
            </p:cNvSpPr>
            <p:nvPr/>
          </p:nvSpPr>
          <p:spPr bwMode="auto">
            <a:xfrm>
              <a:off x="0" y="16"/>
              <a:ext cx="512" cy="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1302" name="Group 10"/>
            <p:cNvGrpSpPr/>
            <p:nvPr/>
          </p:nvGrpSpPr>
          <p:grpSpPr bwMode="auto">
            <a:xfrm>
              <a:off x="80" y="0"/>
              <a:ext cx="318" cy="384"/>
              <a:chOff x="0" y="0"/>
              <a:chExt cx="656" cy="792"/>
            </a:xfrm>
          </p:grpSpPr>
          <p:sp>
            <p:nvSpPr>
              <p:cNvPr id="11303" name="Oval 11"/>
              <p:cNvSpPr>
                <a:spLocks noChangeArrowheads="1"/>
              </p:cNvSpPr>
              <p:nvPr/>
            </p:nvSpPr>
            <p:spPr bwMode="auto">
              <a:xfrm>
                <a:off x="0" y="520"/>
                <a:ext cx="656" cy="27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99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304" name="AutoShape 12"/>
              <p:cNvSpPr>
                <a:spLocks noChangeArrowheads="1"/>
              </p:cNvSpPr>
              <p:nvPr/>
            </p:nvSpPr>
            <p:spPr bwMode="auto">
              <a:xfrm>
                <a:off x="104" y="296"/>
                <a:ext cx="460" cy="41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11305" name="Group 13"/>
              <p:cNvGrpSpPr/>
              <p:nvPr/>
            </p:nvGrpSpPr>
            <p:grpSpPr bwMode="auto">
              <a:xfrm>
                <a:off x="168" y="0"/>
                <a:ext cx="283" cy="400"/>
                <a:chOff x="0" y="0"/>
                <a:chExt cx="451" cy="676"/>
              </a:xfrm>
            </p:grpSpPr>
            <p:sp>
              <p:nvSpPr>
                <p:cNvPr id="11306" name="未知"/>
                <p:cNvSpPr/>
                <p:nvPr/>
              </p:nvSpPr>
              <p:spPr bwMode="auto">
                <a:xfrm rot="-3019061">
                  <a:off x="67" y="23"/>
                  <a:ext cx="168" cy="301"/>
                </a:xfrm>
                <a:custGeom>
                  <a:avLst/>
                  <a:gdLst>
                    <a:gd name="T0" fmla="*/ 87 w 264"/>
                    <a:gd name="T1" fmla="*/ 301 h 954"/>
                    <a:gd name="T2" fmla="*/ 168 w 264"/>
                    <a:gd name="T3" fmla="*/ 152 h 954"/>
                    <a:gd name="T4" fmla="*/ 87 w 264"/>
                    <a:gd name="T5" fmla="*/ 0 h 954"/>
                    <a:gd name="T6" fmla="*/ 0 w 264"/>
                    <a:gd name="T7" fmla="*/ 149 h 954"/>
                    <a:gd name="T8" fmla="*/ 87 w 264"/>
                    <a:gd name="T9" fmla="*/ 301 h 9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4" h="954">
                      <a:moveTo>
                        <a:pt x="136" y="953"/>
                      </a:moveTo>
                      <a:cubicBezTo>
                        <a:pt x="180" y="954"/>
                        <a:pt x="264" y="640"/>
                        <a:pt x="264" y="481"/>
                      </a:cubicBezTo>
                      <a:cubicBezTo>
                        <a:pt x="264" y="322"/>
                        <a:pt x="180" y="2"/>
                        <a:pt x="136" y="1"/>
                      </a:cubicBezTo>
                      <a:cubicBezTo>
                        <a:pt x="92" y="0"/>
                        <a:pt x="0" y="312"/>
                        <a:pt x="0" y="473"/>
                      </a:cubicBezTo>
                      <a:cubicBezTo>
                        <a:pt x="0" y="634"/>
                        <a:pt x="92" y="952"/>
                        <a:pt x="136" y="95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7" name="未知"/>
                <p:cNvSpPr/>
                <p:nvPr/>
              </p:nvSpPr>
              <p:spPr bwMode="auto">
                <a:xfrm rot="2400000">
                  <a:off x="283" y="0"/>
                  <a:ext cx="168" cy="301"/>
                </a:xfrm>
                <a:custGeom>
                  <a:avLst/>
                  <a:gdLst>
                    <a:gd name="T0" fmla="*/ 87 w 264"/>
                    <a:gd name="T1" fmla="*/ 301 h 954"/>
                    <a:gd name="T2" fmla="*/ 168 w 264"/>
                    <a:gd name="T3" fmla="*/ 152 h 954"/>
                    <a:gd name="T4" fmla="*/ 87 w 264"/>
                    <a:gd name="T5" fmla="*/ 0 h 954"/>
                    <a:gd name="T6" fmla="*/ 0 w 264"/>
                    <a:gd name="T7" fmla="*/ 149 h 954"/>
                    <a:gd name="T8" fmla="*/ 87 w 264"/>
                    <a:gd name="T9" fmla="*/ 301 h 9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4" h="954">
                      <a:moveTo>
                        <a:pt x="136" y="953"/>
                      </a:moveTo>
                      <a:cubicBezTo>
                        <a:pt x="180" y="954"/>
                        <a:pt x="264" y="640"/>
                        <a:pt x="264" y="481"/>
                      </a:cubicBezTo>
                      <a:cubicBezTo>
                        <a:pt x="264" y="322"/>
                        <a:pt x="180" y="2"/>
                        <a:pt x="136" y="1"/>
                      </a:cubicBezTo>
                      <a:cubicBezTo>
                        <a:pt x="92" y="0"/>
                        <a:pt x="0" y="312"/>
                        <a:pt x="0" y="473"/>
                      </a:cubicBezTo>
                      <a:cubicBezTo>
                        <a:pt x="0" y="634"/>
                        <a:pt x="92" y="952"/>
                        <a:pt x="136" y="95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08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260"/>
                  <a:ext cx="32" cy="41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</p:grpSp>
      <p:grpSp>
        <p:nvGrpSpPr>
          <p:cNvPr id="11271" name="Group 17"/>
          <p:cNvGrpSpPr/>
          <p:nvPr/>
        </p:nvGrpSpPr>
        <p:grpSpPr bwMode="auto">
          <a:xfrm>
            <a:off x="3162300" y="2781300"/>
            <a:ext cx="7099300" cy="1536700"/>
            <a:chOff x="0" y="0"/>
            <a:chExt cx="4472" cy="968"/>
          </a:xfrm>
        </p:grpSpPr>
        <p:sp>
          <p:nvSpPr>
            <p:cNvPr id="12306" name="AutoShape 18"/>
            <p:cNvSpPr>
              <a:spLocks noChangeArrowheads="1"/>
            </p:cNvSpPr>
            <p:nvPr/>
          </p:nvSpPr>
          <p:spPr bwMode="auto">
            <a:xfrm>
              <a:off x="136" y="136"/>
              <a:ext cx="4336" cy="8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DFFB9"/>
                </a:gs>
                <a:gs pos="50000">
                  <a:schemeClr val="bg1"/>
                </a:gs>
                <a:gs pos="100000">
                  <a:srgbClr val="EDFFB9"/>
                </a:gs>
              </a:gsLst>
              <a:lin ang="2700000" scaled="1"/>
            </a:gradFill>
            <a:ln w="9525" cmpd="sng">
              <a:solidFill>
                <a:srgbClr val="3399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290" name="Rectangle 19"/>
            <p:cNvSpPr>
              <a:spLocks noChangeArrowheads="1"/>
            </p:cNvSpPr>
            <p:nvPr/>
          </p:nvSpPr>
          <p:spPr bwMode="auto">
            <a:xfrm>
              <a:off x="511" y="226"/>
              <a:ext cx="378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2000"/>
                <a:t>welcome to use these powerpoint templates, New Content design, 10 years experience</a:t>
              </a:r>
            </a:p>
          </p:txBody>
        </p:sp>
        <p:sp>
          <p:nvSpPr>
            <p:cNvPr id="11291" name="Oval 20"/>
            <p:cNvSpPr>
              <a:spLocks noChangeArrowheads="1"/>
            </p:cNvSpPr>
            <p:nvPr/>
          </p:nvSpPr>
          <p:spPr bwMode="auto">
            <a:xfrm>
              <a:off x="0" y="16"/>
              <a:ext cx="512" cy="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1292" name="Group 21"/>
            <p:cNvGrpSpPr/>
            <p:nvPr/>
          </p:nvGrpSpPr>
          <p:grpSpPr bwMode="auto">
            <a:xfrm>
              <a:off x="80" y="0"/>
              <a:ext cx="318" cy="384"/>
              <a:chOff x="0" y="0"/>
              <a:chExt cx="656" cy="792"/>
            </a:xfrm>
          </p:grpSpPr>
          <p:sp>
            <p:nvSpPr>
              <p:cNvPr id="11293" name="Oval 22"/>
              <p:cNvSpPr>
                <a:spLocks noChangeArrowheads="1"/>
              </p:cNvSpPr>
              <p:nvPr/>
            </p:nvSpPr>
            <p:spPr bwMode="auto">
              <a:xfrm>
                <a:off x="0" y="520"/>
                <a:ext cx="656" cy="27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99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294" name="AutoShape 23"/>
              <p:cNvSpPr>
                <a:spLocks noChangeArrowheads="1"/>
              </p:cNvSpPr>
              <p:nvPr/>
            </p:nvSpPr>
            <p:spPr bwMode="auto">
              <a:xfrm>
                <a:off x="104" y="296"/>
                <a:ext cx="460" cy="41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11295" name="Group 24"/>
              <p:cNvGrpSpPr/>
              <p:nvPr/>
            </p:nvGrpSpPr>
            <p:grpSpPr bwMode="auto">
              <a:xfrm>
                <a:off x="168" y="0"/>
                <a:ext cx="283" cy="400"/>
                <a:chOff x="0" y="0"/>
                <a:chExt cx="451" cy="676"/>
              </a:xfrm>
            </p:grpSpPr>
            <p:sp>
              <p:nvSpPr>
                <p:cNvPr id="11296" name="未知"/>
                <p:cNvSpPr/>
                <p:nvPr/>
              </p:nvSpPr>
              <p:spPr bwMode="auto">
                <a:xfrm rot="-3019061">
                  <a:off x="67" y="23"/>
                  <a:ext cx="168" cy="301"/>
                </a:xfrm>
                <a:custGeom>
                  <a:avLst/>
                  <a:gdLst>
                    <a:gd name="T0" fmla="*/ 87 w 264"/>
                    <a:gd name="T1" fmla="*/ 301 h 954"/>
                    <a:gd name="T2" fmla="*/ 168 w 264"/>
                    <a:gd name="T3" fmla="*/ 152 h 954"/>
                    <a:gd name="T4" fmla="*/ 87 w 264"/>
                    <a:gd name="T5" fmla="*/ 0 h 954"/>
                    <a:gd name="T6" fmla="*/ 0 w 264"/>
                    <a:gd name="T7" fmla="*/ 149 h 954"/>
                    <a:gd name="T8" fmla="*/ 87 w 264"/>
                    <a:gd name="T9" fmla="*/ 301 h 9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4" h="954">
                      <a:moveTo>
                        <a:pt x="136" y="953"/>
                      </a:moveTo>
                      <a:cubicBezTo>
                        <a:pt x="180" y="954"/>
                        <a:pt x="264" y="640"/>
                        <a:pt x="264" y="481"/>
                      </a:cubicBezTo>
                      <a:cubicBezTo>
                        <a:pt x="264" y="322"/>
                        <a:pt x="180" y="2"/>
                        <a:pt x="136" y="1"/>
                      </a:cubicBezTo>
                      <a:cubicBezTo>
                        <a:pt x="92" y="0"/>
                        <a:pt x="0" y="312"/>
                        <a:pt x="0" y="473"/>
                      </a:cubicBezTo>
                      <a:cubicBezTo>
                        <a:pt x="0" y="634"/>
                        <a:pt x="92" y="952"/>
                        <a:pt x="136" y="95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7" name="未知"/>
                <p:cNvSpPr/>
                <p:nvPr/>
              </p:nvSpPr>
              <p:spPr bwMode="auto">
                <a:xfrm rot="2400000">
                  <a:off x="283" y="0"/>
                  <a:ext cx="168" cy="301"/>
                </a:xfrm>
                <a:custGeom>
                  <a:avLst/>
                  <a:gdLst>
                    <a:gd name="T0" fmla="*/ 87 w 264"/>
                    <a:gd name="T1" fmla="*/ 301 h 954"/>
                    <a:gd name="T2" fmla="*/ 168 w 264"/>
                    <a:gd name="T3" fmla="*/ 152 h 954"/>
                    <a:gd name="T4" fmla="*/ 87 w 264"/>
                    <a:gd name="T5" fmla="*/ 0 h 954"/>
                    <a:gd name="T6" fmla="*/ 0 w 264"/>
                    <a:gd name="T7" fmla="*/ 149 h 954"/>
                    <a:gd name="T8" fmla="*/ 87 w 264"/>
                    <a:gd name="T9" fmla="*/ 301 h 9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4" h="954">
                      <a:moveTo>
                        <a:pt x="136" y="953"/>
                      </a:moveTo>
                      <a:cubicBezTo>
                        <a:pt x="180" y="954"/>
                        <a:pt x="264" y="640"/>
                        <a:pt x="264" y="481"/>
                      </a:cubicBezTo>
                      <a:cubicBezTo>
                        <a:pt x="264" y="322"/>
                        <a:pt x="180" y="2"/>
                        <a:pt x="136" y="1"/>
                      </a:cubicBezTo>
                      <a:cubicBezTo>
                        <a:pt x="92" y="0"/>
                        <a:pt x="0" y="312"/>
                        <a:pt x="0" y="473"/>
                      </a:cubicBezTo>
                      <a:cubicBezTo>
                        <a:pt x="0" y="634"/>
                        <a:pt x="92" y="952"/>
                        <a:pt x="136" y="95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98" name="Rectangle 27"/>
                <p:cNvSpPr>
                  <a:spLocks noChangeArrowheads="1"/>
                </p:cNvSpPr>
                <p:nvPr/>
              </p:nvSpPr>
              <p:spPr bwMode="auto">
                <a:xfrm>
                  <a:off x="256" y="260"/>
                  <a:ext cx="32" cy="41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</p:grpSp>
      <p:grpSp>
        <p:nvGrpSpPr>
          <p:cNvPr id="11272" name="Group 28"/>
          <p:cNvGrpSpPr/>
          <p:nvPr/>
        </p:nvGrpSpPr>
        <p:grpSpPr bwMode="auto">
          <a:xfrm>
            <a:off x="3162300" y="4699000"/>
            <a:ext cx="7099300" cy="1536700"/>
            <a:chOff x="0" y="0"/>
            <a:chExt cx="4472" cy="968"/>
          </a:xfrm>
        </p:grpSpPr>
        <p:sp>
          <p:nvSpPr>
            <p:cNvPr id="12317" name="AutoShape 29"/>
            <p:cNvSpPr>
              <a:spLocks noChangeArrowheads="1"/>
            </p:cNvSpPr>
            <p:nvPr/>
          </p:nvSpPr>
          <p:spPr bwMode="auto">
            <a:xfrm>
              <a:off x="136" y="136"/>
              <a:ext cx="4336" cy="8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rgbClr val="FFFFCC"/>
                </a:gs>
                <a:gs pos="100000">
                  <a:schemeClr val="folHlink"/>
                </a:gs>
              </a:gsLst>
              <a:lin ang="2700000" scaled="1"/>
            </a:gradFill>
            <a:ln w="9525" cmpd="sng">
              <a:solidFill>
                <a:srgbClr val="3399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280" name="Rectangle 30"/>
            <p:cNvSpPr>
              <a:spLocks noChangeArrowheads="1"/>
            </p:cNvSpPr>
            <p:nvPr/>
          </p:nvSpPr>
          <p:spPr bwMode="auto">
            <a:xfrm>
              <a:off x="511" y="226"/>
              <a:ext cx="378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zh-CN" sz="2000"/>
                <a:t>welcome to use these powerpoint templates, New Content design, 10 years experience</a:t>
              </a:r>
            </a:p>
          </p:txBody>
        </p:sp>
        <p:sp>
          <p:nvSpPr>
            <p:cNvPr id="11281" name="Oval 31"/>
            <p:cNvSpPr>
              <a:spLocks noChangeArrowheads="1"/>
            </p:cNvSpPr>
            <p:nvPr/>
          </p:nvSpPr>
          <p:spPr bwMode="auto">
            <a:xfrm>
              <a:off x="0" y="16"/>
              <a:ext cx="512" cy="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1282" name="Group 32"/>
            <p:cNvGrpSpPr/>
            <p:nvPr/>
          </p:nvGrpSpPr>
          <p:grpSpPr bwMode="auto">
            <a:xfrm>
              <a:off x="80" y="0"/>
              <a:ext cx="318" cy="384"/>
              <a:chOff x="0" y="0"/>
              <a:chExt cx="656" cy="792"/>
            </a:xfrm>
          </p:grpSpPr>
          <p:sp>
            <p:nvSpPr>
              <p:cNvPr id="11283" name="Oval 33"/>
              <p:cNvSpPr>
                <a:spLocks noChangeArrowheads="1"/>
              </p:cNvSpPr>
              <p:nvPr/>
            </p:nvSpPr>
            <p:spPr bwMode="auto">
              <a:xfrm>
                <a:off x="0" y="520"/>
                <a:ext cx="656" cy="27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99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284" name="AutoShape 34"/>
              <p:cNvSpPr>
                <a:spLocks noChangeArrowheads="1"/>
              </p:cNvSpPr>
              <p:nvPr/>
            </p:nvSpPr>
            <p:spPr bwMode="auto">
              <a:xfrm>
                <a:off x="104" y="296"/>
                <a:ext cx="460" cy="41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11285" name="Group 35"/>
              <p:cNvGrpSpPr/>
              <p:nvPr/>
            </p:nvGrpSpPr>
            <p:grpSpPr bwMode="auto">
              <a:xfrm>
                <a:off x="168" y="0"/>
                <a:ext cx="283" cy="400"/>
                <a:chOff x="0" y="0"/>
                <a:chExt cx="451" cy="676"/>
              </a:xfrm>
            </p:grpSpPr>
            <p:sp>
              <p:nvSpPr>
                <p:cNvPr id="11286" name="未知"/>
                <p:cNvSpPr/>
                <p:nvPr/>
              </p:nvSpPr>
              <p:spPr bwMode="auto">
                <a:xfrm rot="-3019061">
                  <a:off x="67" y="23"/>
                  <a:ext cx="168" cy="301"/>
                </a:xfrm>
                <a:custGeom>
                  <a:avLst/>
                  <a:gdLst>
                    <a:gd name="T0" fmla="*/ 87 w 264"/>
                    <a:gd name="T1" fmla="*/ 301 h 954"/>
                    <a:gd name="T2" fmla="*/ 168 w 264"/>
                    <a:gd name="T3" fmla="*/ 152 h 954"/>
                    <a:gd name="T4" fmla="*/ 87 w 264"/>
                    <a:gd name="T5" fmla="*/ 0 h 954"/>
                    <a:gd name="T6" fmla="*/ 0 w 264"/>
                    <a:gd name="T7" fmla="*/ 149 h 954"/>
                    <a:gd name="T8" fmla="*/ 87 w 264"/>
                    <a:gd name="T9" fmla="*/ 301 h 9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4" h="954">
                      <a:moveTo>
                        <a:pt x="136" y="953"/>
                      </a:moveTo>
                      <a:cubicBezTo>
                        <a:pt x="180" y="954"/>
                        <a:pt x="264" y="640"/>
                        <a:pt x="264" y="481"/>
                      </a:cubicBezTo>
                      <a:cubicBezTo>
                        <a:pt x="264" y="322"/>
                        <a:pt x="180" y="2"/>
                        <a:pt x="136" y="1"/>
                      </a:cubicBezTo>
                      <a:cubicBezTo>
                        <a:pt x="92" y="0"/>
                        <a:pt x="0" y="312"/>
                        <a:pt x="0" y="473"/>
                      </a:cubicBezTo>
                      <a:cubicBezTo>
                        <a:pt x="0" y="634"/>
                        <a:pt x="92" y="952"/>
                        <a:pt x="136" y="95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7" name="未知"/>
                <p:cNvSpPr/>
                <p:nvPr/>
              </p:nvSpPr>
              <p:spPr bwMode="auto">
                <a:xfrm rot="2400000">
                  <a:off x="283" y="0"/>
                  <a:ext cx="168" cy="301"/>
                </a:xfrm>
                <a:custGeom>
                  <a:avLst/>
                  <a:gdLst>
                    <a:gd name="T0" fmla="*/ 87 w 264"/>
                    <a:gd name="T1" fmla="*/ 301 h 954"/>
                    <a:gd name="T2" fmla="*/ 168 w 264"/>
                    <a:gd name="T3" fmla="*/ 152 h 954"/>
                    <a:gd name="T4" fmla="*/ 87 w 264"/>
                    <a:gd name="T5" fmla="*/ 0 h 954"/>
                    <a:gd name="T6" fmla="*/ 0 w 264"/>
                    <a:gd name="T7" fmla="*/ 149 h 954"/>
                    <a:gd name="T8" fmla="*/ 87 w 264"/>
                    <a:gd name="T9" fmla="*/ 301 h 9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4" h="954">
                      <a:moveTo>
                        <a:pt x="136" y="953"/>
                      </a:moveTo>
                      <a:cubicBezTo>
                        <a:pt x="180" y="954"/>
                        <a:pt x="264" y="640"/>
                        <a:pt x="264" y="481"/>
                      </a:cubicBezTo>
                      <a:cubicBezTo>
                        <a:pt x="264" y="322"/>
                        <a:pt x="180" y="2"/>
                        <a:pt x="136" y="1"/>
                      </a:cubicBezTo>
                      <a:cubicBezTo>
                        <a:pt x="92" y="0"/>
                        <a:pt x="0" y="312"/>
                        <a:pt x="0" y="473"/>
                      </a:cubicBezTo>
                      <a:cubicBezTo>
                        <a:pt x="0" y="634"/>
                        <a:pt x="92" y="952"/>
                        <a:pt x="136" y="95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88" name="Rectangle 38"/>
                <p:cNvSpPr>
                  <a:spLocks noChangeArrowheads="1"/>
                </p:cNvSpPr>
                <p:nvPr/>
              </p:nvSpPr>
              <p:spPr bwMode="auto">
                <a:xfrm>
                  <a:off x="256" y="260"/>
                  <a:ext cx="32" cy="41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</p:grpSp>
      <p:grpSp>
        <p:nvGrpSpPr>
          <p:cNvPr id="11273" name="Group 39"/>
          <p:cNvGrpSpPr/>
          <p:nvPr/>
        </p:nvGrpSpPr>
        <p:grpSpPr bwMode="auto">
          <a:xfrm>
            <a:off x="1739900" y="3136900"/>
            <a:ext cx="939800" cy="939800"/>
            <a:chOff x="0" y="0"/>
            <a:chExt cx="592" cy="592"/>
          </a:xfrm>
        </p:grpSpPr>
        <p:grpSp>
          <p:nvGrpSpPr>
            <p:cNvPr id="11274" name="Group 40"/>
            <p:cNvGrpSpPr/>
            <p:nvPr/>
          </p:nvGrpSpPr>
          <p:grpSpPr bwMode="auto">
            <a:xfrm>
              <a:off x="23" y="45"/>
              <a:ext cx="520" cy="509"/>
              <a:chOff x="0" y="0"/>
              <a:chExt cx="840" cy="823"/>
            </a:xfrm>
          </p:grpSpPr>
          <p:pic>
            <p:nvPicPr>
              <p:cNvPr id="11276" name="Picture 41" descr="cast_langyangya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40" cy="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7" name="AutoShape 42"/>
              <p:cNvSpPr>
                <a:spLocks noChangeArrowheads="1"/>
              </p:cNvSpPr>
              <p:nvPr/>
            </p:nvSpPr>
            <p:spPr bwMode="auto">
              <a:xfrm>
                <a:off x="361" y="467"/>
                <a:ext cx="80" cy="70"/>
              </a:xfrm>
              <a:custGeom>
                <a:avLst/>
                <a:gdLst>
                  <a:gd name="T0" fmla="*/ 40 w 21600"/>
                  <a:gd name="T1" fmla="*/ 7 h 21600"/>
                  <a:gd name="T2" fmla="*/ 11 w 21600"/>
                  <a:gd name="T3" fmla="*/ 35 h 21600"/>
                  <a:gd name="T4" fmla="*/ 40 w 21600"/>
                  <a:gd name="T5" fmla="*/ 70 h 21600"/>
                  <a:gd name="T6" fmla="*/ 69 w 21600"/>
                  <a:gd name="T7" fmla="*/ 35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30 w 21600"/>
                  <a:gd name="T13" fmla="*/ 2160 h 21600"/>
                  <a:gd name="T14" fmla="*/ 16470 w 21600"/>
                  <a:gd name="T15" fmla="*/ 135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78" name="AutoShape 43"/>
              <p:cNvSpPr>
                <a:spLocks noChangeArrowheads="1"/>
              </p:cNvSpPr>
              <p:nvPr/>
            </p:nvSpPr>
            <p:spPr bwMode="auto">
              <a:xfrm>
                <a:off x="537" y="467"/>
                <a:ext cx="80" cy="70"/>
              </a:xfrm>
              <a:custGeom>
                <a:avLst/>
                <a:gdLst>
                  <a:gd name="T0" fmla="*/ 40 w 21600"/>
                  <a:gd name="T1" fmla="*/ 7 h 21600"/>
                  <a:gd name="T2" fmla="*/ 11 w 21600"/>
                  <a:gd name="T3" fmla="*/ 35 h 21600"/>
                  <a:gd name="T4" fmla="*/ 40 w 21600"/>
                  <a:gd name="T5" fmla="*/ 70 h 21600"/>
                  <a:gd name="T6" fmla="*/ 69 w 21600"/>
                  <a:gd name="T7" fmla="*/ 35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30 w 21600"/>
                  <a:gd name="T13" fmla="*/ 2160 h 21600"/>
                  <a:gd name="T14" fmla="*/ 16470 w 21600"/>
                  <a:gd name="T15" fmla="*/ 135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275" name="AutoShape 44"/>
            <p:cNvSpPr>
              <a:spLocks noChangeArrowheads="1"/>
            </p:cNvSpPr>
            <p:nvPr/>
          </p:nvSpPr>
          <p:spPr bwMode="auto">
            <a:xfrm>
              <a:off x="0" y="0"/>
              <a:ext cx="592" cy="5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99CC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细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918</Words>
  <Application>Microsoft Office PowerPoint</Application>
  <PresentationFormat>宽屏</PresentationFormat>
  <Paragraphs>125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微软雅黑</vt:lpstr>
      <vt:lpstr>Arial</vt:lpstr>
      <vt:lpstr>Calibri</vt:lpstr>
      <vt:lpstr>主题1</vt:lpstr>
      <vt:lpstr>PowerPoint 演示文稿</vt:lpstr>
      <vt:lpstr>CONTENTS</vt:lpstr>
      <vt:lpstr>Diagram</vt:lpstr>
      <vt:lpstr>Cycle 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124</cp:revision>
  <cp:lastPrinted>2411-12-30T00:00:00Z</cp:lastPrinted>
  <dcterms:created xsi:type="dcterms:W3CDTF">2009-10-02T06:06:00Z</dcterms:created>
  <dcterms:modified xsi:type="dcterms:W3CDTF">2021-01-04T15:13:01Z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