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6" r:id="rId3"/>
    <p:sldMasterId id="2147483659" r:id="rId4"/>
    <p:sldMasterId id="2147483662" r:id="rId5"/>
    <p:sldMasterId id="2147483665" r:id="rId6"/>
  </p:sldMasterIdLst>
  <p:notesMasterIdLst>
    <p:notesMasterId r:id="rId32"/>
  </p:notesMasterIdLst>
  <p:sldIdLst>
    <p:sldId id="258" r:id="rId7"/>
    <p:sldId id="358" r:id="rId8"/>
    <p:sldId id="259" r:id="rId9"/>
    <p:sldId id="256" r:id="rId10"/>
    <p:sldId id="350" r:id="rId11"/>
    <p:sldId id="325" r:id="rId12"/>
    <p:sldId id="369" r:id="rId13"/>
    <p:sldId id="301" r:id="rId14"/>
    <p:sldId id="352" r:id="rId15"/>
    <p:sldId id="371" r:id="rId16"/>
    <p:sldId id="370" r:id="rId17"/>
    <p:sldId id="343" r:id="rId18"/>
    <p:sldId id="342" r:id="rId19"/>
    <p:sldId id="372" r:id="rId20"/>
    <p:sldId id="327" r:id="rId21"/>
    <p:sldId id="344" r:id="rId22"/>
    <p:sldId id="355" r:id="rId23"/>
    <p:sldId id="373" r:id="rId24"/>
    <p:sldId id="374" r:id="rId25"/>
    <p:sldId id="375" r:id="rId26"/>
    <p:sldId id="357" r:id="rId27"/>
    <p:sldId id="376" r:id="rId28"/>
    <p:sldId id="360" r:id="rId29"/>
    <p:sldId id="361" r:id="rId30"/>
    <p:sldId id="377"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6B"/>
    <a:srgbClr val="EFE62B"/>
    <a:srgbClr val="2F3293"/>
    <a:srgbClr val="0972C3"/>
    <a:srgbClr val="AF1C2B"/>
    <a:srgbClr val="FE4B9E"/>
    <a:srgbClr val="38B74A"/>
    <a:srgbClr val="016BB5"/>
    <a:srgbClr val="EEEEEB"/>
    <a:srgbClr val="4E6A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94660"/>
  </p:normalViewPr>
  <p:slideViewPr>
    <p:cSldViewPr snapToGrid="0" showGuides="1">
      <p:cViewPr varScale="1">
        <p:scale>
          <a:sx n="88" d="100"/>
          <a:sy n="88" d="100"/>
        </p:scale>
        <p:origin x="20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B4301-F4CD-490D-8990-B33BB75D69A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A35D8-2127-458F-85F4-2CE89F9A93A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3F85C2-4650-4CC3-ADE6-8A109D740B6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3F85C2-4650-4CC3-ADE6-8A109D740B6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3F85C2-4650-4CC3-ADE6-8A109D740B6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FA35D8-2127-458F-85F4-2CE89F9A93A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3F85C2-4650-4CC3-ADE6-8A109D740B6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3F85C2-4650-4CC3-ADE6-8A109D740B6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3F85C2-4650-4CC3-ADE6-8A109D740B6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3F85C2-4650-4CC3-ADE6-8A109D740B6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3F85C2-4650-4CC3-ADE6-8A109D740B6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3F85C2-4650-4CC3-ADE6-8A109D740B6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693BFB7-74CA-4FBB-9BAA-4D55F32D716A}"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7E20DE-EFCC-4205-9434-E6F9C9FB4D6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168C8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693BFB7-74CA-4FBB-9BAA-4D55F32D716A}"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7E20DE-EFCC-4205-9434-E6F9C9FB4D6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168C8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693BFB7-74CA-4FBB-9BAA-4D55F32D716A}"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7E20DE-EFCC-4205-9434-E6F9C9FB4D6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917CAA6-9C99-4358-8ECD-49014ABF092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2D6F0D-8CE6-4C19-BA32-F52142B69B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BC7D7C-8228-438F-ABBC-B692120E151F}" type="datetimeFigureOut">
              <a:rPr lang="zh-CN" altLang="en-US" smtClean="0"/>
              <a:t>2021/1/4</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D119C77A-3E8D-41EA-9651-17862ADBD2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917CAA6-9C99-4358-8ECD-49014ABF092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2D6F0D-8CE6-4C19-BA32-F52142B69B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917CAA6-9C99-4358-8ECD-49014ABF092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2D6F0D-8CE6-4C19-BA32-F52142B69B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BC7D7C-8228-438F-ABBC-B692120E151F}" type="datetimeFigureOut">
              <a:rPr lang="zh-CN" altLang="en-US" smtClean="0"/>
              <a:t>2021/1/4</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D119C77A-3E8D-41EA-9651-17862ADBD2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168C8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693BFB7-74CA-4FBB-9BAA-4D55F32D716A}"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7E20DE-EFCC-4205-9434-E6F9C9FB4D6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168C8C"/>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7CAA6-9C99-4358-8ECD-49014ABF092F}"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D6F0D-8CE6-4C19-BA32-F52142B69B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7CAA6-9C99-4358-8ECD-49014ABF092F}"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D6F0D-8CE6-4C19-BA32-F52142B69B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3BFB7-74CA-4FBB-9BAA-4D55F32D716A}" type="datetimeFigureOut">
              <a:rPr lang="zh-CN" altLang="en-US" smtClean="0"/>
              <a:t>2021/1/4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20DE-EFCC-4205-9434-E6F9C9FB4D6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3BFB7-74CA-4FBB-9BAA-4D55F32D716A}" type="datetimeFigureOut">
              <a:rPr lang="zh-CN" altLang="en-US" smtClean="0"/>
              <a:t>2021/1/4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20DE-EFCC-4205-9434-E6F9C9FB4D6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3BFB7-74CA-4FBB-9BAA-4D55F32D716A}" type="datetimeFigureOut">
              <a:rPr lang="zh-CN" altLang="en-US" smtClean="0"/>
              <a:t>2021/1/4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20DE-EFCC-4205-9434-E6F9C9FB4D6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3BFB7-74CA-4FBB-9BAA-4D55F32D716A}" type="datetimeFigureOut">
              <a:rPr lang="zh-CN" altLang="en-US" smtClean="0"/>
              <a:t>2021/1/4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20DE-EFCC-4205-9434-E6F9C9FB4D6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4.png"/><Relationship Id="rId26" Type="http://schemas.openxmlformats.org/officeDocument/2006/relationships/image" Target="../media/image12.png"/><Relationship Id="rId3" Type="http://schemas.openxmlformats.org/officeDocument/2006/relationships/tags" Target="../tags/tag4.xml"/><Relationship Id="rId21" Type="http://schemas.openxmlformats.org/officeDocument/2006/relationships/image" Target="../media/image7.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png"/><Relationship Id="rId25" Type="http://schemas.openxmlformats.org/officeDocument/2006/relationships/image" Target="../media/image11.png"/><Relationship Id="rId2" Type="http://schemas.openxmlformats.org/officeDocument/2006/relationships/tags" Target="../tags/tag3.xml"/><Relationship Id="rId16" Type="http://schemas.openxmlformats.org/officeDocument/2006/relationships/notesSlide" Target="../notesSlides/notesSlide1.xml"/><Relationship Id="rId20" Type="http://schemas.openxmlformats.org/officeDocument/2006/relationships/image" Target="../media/image6.png"/><Relationship Id="rId29" Type="http://schemas.openxmlformats.org/officeDocument/2006/relationships/image" Target="../media/image1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10.png"/><Relationship Id="rId5" Type="http://schemas.openxmlformats.org/officeDocument/2006/relationships/tags" Target="../tags/tag6.xml"/><Relationship Id="rId15" Type="http://schemas.openxmlformats.org/officeDocument/2006/relationships/slideLayout" Target="../slideLayouts/slideLayout1.xml"/><Relationship Id="rId23" Type="http://schemas.openxmlformats.org/officeDocument/2006/relationships/image" Target="../media/image9.png"/><Relationship Id="rId28" Type="http://schemas.openxmlformats.org/officeDocument/2006/relationships/image" Target="../media/image14.png"/><Relationship Id="rId10" Type="http://schemas.openxmlformats.org/officeDocument/2006/relationships/tags" Target="../tags/tag11.xml"/><Relationship Id="rId19" Type="http://schemas.openxmlformats.org/officeDocument/2006/relationships/image" Target="../media/image5.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8.png"/><Relationship Id="rId27" Type="http://schemas.openxmlformats.org/officeDocument/2006/relationships/image" Target="../media/image13.png"/><Relationship Id="rId30"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png"/><Relationship Id="rId7"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emf"/><Relationship Id="rId5" Type="http://schemas.openxmlformats.org/officeDocument/2006/relationships/image" Target="../media/image21.png"/><Relationship Id="rId10" Type="http://schemas.openxmlformats.org/officeDocument/2006/relationships/image" Target="../media/image36.emf"/><Relationship Id="rId4" Type="http://schemas.openxmlformats.org/officeDocument/2006/relationships/image" Target="../media/image25.png"/><Relationship Id="rId9"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7.emf"/><Relationship Id="rId5" Type="http://schemas.openxmlformats.org/officeDocument/2006/relationships/image" Target="../media/image2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42.png"/><Relationship Id="rId5" Type="http://schemas.openxmlformats.org/officeDocument/2006/relationships/image" Target="../media/image25.png"/><Relationship Id="rId10" Type="http://schemas.openxmlformats.org/officeDocument/2006/relationships/image" Target="../media/image41.png"/><Relationship Id="rId4" Type="http://schemas.openxmlformats.org/officeDocument/2006/relationships/image" Target="../media/image20.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image" Target="../media/image21.png"/><Relationship Id="rId3" Type="http://schemas.openxmlformats.org/officeDocument/2006/relationships/tags" Target="../tags/tag25.xml"/><Relationship Id="rId21" Type="http://schemas.openxmlformats.org/officeDocument/2006/relationships/image" Target="../media/image46.jpeg"/><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image" Target="../media/image25.png"/><Relationship Id="rId25" Type="http://schemas.openxmlformats.org/officeDocument/2006/relationships/image" Target="../media/image50.png"/><Relationship Id="rId2" Type="http://schemas.openxmlformats.org/officeDocument/2006/relationships/tags" Target="../tags/tag24.xml"/><Relationship Id="rId16" Type="http://schemas.openxmlformats.org/officeDocument/2006/relationships/image" Target="../media/image3.png"/><Relationship Id="rId20" Type="http://schemas.openxmlformats.org/officeDocument/2006/relationships/image" Target="../media/image45.jpe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image" Target="../media/image49.png"/><Relationship Id="rId5" Type="http://schemas.openxmlformats.org/officeDocument/2006/relationships/tags" Target="../tags/tag27.xml"/><Relationship Id="rId15" Type="http://schemas.openxmlformats.org/officeDocument/2006/relationships/notesSlide" Target="../notesSlides/notesSlide19.xml"/><Relationship Id="rId23" Type="http://schemas.openxmlformats.org/officeDocument/2006/relationships/image" Target="../media/image48.png"/><Relationship Id="rId10" Type="http://schemas.openxmlformats.org/officeDocument/2006/relationships/tags" Target="../tags/tag32.xml"/><Relationship Id="rId19" Type="http://schemas.openxmlformats.org/officeDocument/2006/relationships/image" Target="../media/image44.jpe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slideLayout" Target="../slideLayouts/slideLayout6.xml"/><Relationship Id="rId22" Type="http://schemas.openxmlformats.org/officeDocument/2006/relationships/image" Target="../media/image47.jpe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8.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2.xml"/><Relationship Id="rId5" Type="http://schemas.openxmlformats.org/officeDocument/2006/relationships/slideLayout" Target="../slideLayouts/slideLayout3.xml"/><Relationship Id="rId10" Type="http://schemas.openxmlformats.org/officeDocument/2006/relationships/image" Target="../media/image19.png"/><Relationship Id="rId4" Type="http://schemas.openxmlformats.org/officeDocument/2006/relationships/tags" Target="../tags/tag19.xml"/><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4.jpeg"/><Relationship Id="rId3" Type="http://schemas.openxmlformats.org/officeDocument/2006/relationships/tags" Target="../tags/tag38.xml"/><Relationship Id="rId7" Type="http://schemas.openxmlformats.org/officeDocument/2006/relationships/image" Target="../media/image3.png"/><Relationship Id="rId12" Type="http://schemas.openxmlformats.org/officeDocument/2006/relationships/image" Target="../media/image53.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20.xml"/><Relationship Id="rId11" Type="http://schemas.openxmlformats.org/officeDocument/2006/relationships/image" Target="../media/image52.jpeg"/><Relationship Id="rId5" Type="http://schemas.openxmlformats.org/officeDocument/2006/relationships/slideLayout" Target="../slideLayouts/slideLayout6.xml"/><Relationship Id="rId10" Type="http://schemas.openxmlformats.org/officeDocument/2006/relationships/image" Target="../media/image51.jpeg"/><Relationship Id="rId4" Type="http://schemas.openxmlformats.org/officeDocument/2006/relationships/tags" Target="../tags/tag39.xm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slideLayout" Target="../slideLayouts/slideLayout6.xml"/><Relationship Id="rId18" Type="http://schemas.openxmlformats.org/officeDocument/2006/relationships/image" Target="../media/image45.jpeg"/><Relationship Id="rId3" Type="http://schemas.openxmlformats.org/officeDocument/2006/relationships/tags" Target="../tags/tag42.xml"/><Relationship Id="rId21" Type="http://schemas.openxmlformats.org/officeDocument/2006/relationships/image" Target="../media/image57.jpeg"/><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image" Target="../media/image21.png"/><Relationship Id="rId2" Type="http://schemas.openxmlformats.org/officeDocument/2006/relationships/tags" Target="../tags/tag41.xml"/><Relationship Id="rId16" Type="http://schemas.openxmlformats.org/officeDocument/2006/relationships/image" Target="../media/image25.png"/><Relationship Id="rId20" Type="http://schemas.openxmlformats.org/officeDocument/2006/relationships/image" Target="../media/image56.jpe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image" Target="../media/image3.png"/><Relationship Id="rId23" Type="http://schemas.openxmlformats.org/officeDocument/2006/relationships/image" Target="../media/image58.jpeg"/><Relationship Id="rId10" Type="http://schemas.openxmlformats.org/officeDocument/2006/relationships/tags" Target="../tags/tag49.xml"/><Relationship Id="rId19" Type="http://schemas.openxmlformats.org/officeDocument/2006/relationships/image" Target="../media/image55.jpe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notesSlide" Target="../notesSlides/notesSlide21.xml"/><Relationship Id="rId22"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21.png"/><Relationship Id="rId10" Type="http://schemas.openxmlformats.org/officeDocument/2006/relationships/image" Target="../media/image63.png"/><Relationship Id="rId4" Type="http://schemas.openxmlformats.org/officeDocument/2006/relationships/image" Target="../media/image25.pn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21.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slideLayout" Target="../slideLayouts/slideLayout1.xml"/><Relationship Id="rId18" Type="http://schemas.openxmlformats.org/officeDocument/2006/relationships/image" Target="../media/image6.png"/><Relationship Id="rId26" Type="http://schemas.openxmlformats.org/officeDocument/2006/relationships/image" Target="../media/image66.png"/><Relationship Id="rId3" Type="http://schemas.openxmlformats.org/officeDocument/2006/relationships/tags" Target="../tags/tag54.xml"/><Relationship Id="rId21" Type="http://schemas.openxmlformats.org/officeDocument/2006/relationships/image" Target="../media/image9.png"/><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image" Target="../media/image5.png"/><Relationship Id="rId25" Type="http://schemas.openxmlformats.org/officeDocument/2006/relationships/image" Target="../media/image13.png"/><Relationship Id="rId2" Type="http://schemas.openxmlformats.org/officeDocument/2006/relationships/tags" Target="../tags/tag53.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image" Target="../media/image12.png"/><Relationship Id="rId5" Type="http://schemas.openxmlformats.org/officeDocument/2006/relationships/tags" Target="../tags/tag56.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tags" Target="../tags/tag61.xml"/><Relationship Id="rId19" Type="http://schemas.openxmlformats.org/officeDocument/2006/relationships/image" Target="../media/image7.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notesSlide" Target="../notesSlides/notesSlide25.xml"/><Relationship Id="rId22"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PA_组合 23"/>
          <p:cNvGrpSpPr/>
          <p:nvPr>
            <p:custDataLst>
              <p:tags r:id="rId1"/>
            </p:custDataLst>
          </p:nvPr>
        </p:nvGrpSpPr>
        <p:grpSpPr>
          <a:xfrm>
            <a:off x="-266" y="-9539"/>
            <a:ext cx="12163577" cy="6842012"/>
            <a:chOff x="-265" y="-9539"/>
            <a:chExt cx="9144000" cy="5143500"/>
          </a:xfrm>
        </p:grpSpPr>
        <p:sp>
          <p:nvSpPr>
            <p:cNvPr id="25" name="矩形 2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26" name="组合 25"/>
            <p:cNvGrpSpPr/>
            <p:nvPr/>
          </p:nvGrpSpPr>
          <p:grpSpPr>
            <a:xfrm>
              <a:off x="108788" y="77643"/>
              <a:ext cx="8932334" cy="4943149"/>
              <a:chOff x="108788" y="77643"/>
              <a:chExt cx="8932334" cy="4943149"/>
            </a:xfrm>
          </p:grpSpPr>
          <p:sp>
            <p:nvSpPr>
              <p:cNvPr id="27" name="矩形 26"/>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HappyZcool" panose="02010600030101010101" pitchFamily="2" charset="-122"/>
                  <a:sym typeface="Arial" panose="020B0604020202020204" pitchFamily="34" charset="0"/>
                </a:endParaRPr>
              </a:p>
            </p:txBody>
          </p:sp>
          <p:grpSp>
            <p:nvGrpSpPr>
              <p:cNvPr id="28" name="组合 27"/>
              <p:cNvGrpSpPr/>
              <p:nvPr/>
            </p:nvGrpSpPr>
            <p:grpSpPr>
              <a:xfrm>
                <a:off x="108788" y="77643"/>
                <a:ext cx="8932334" cy="4943149"/>
                <a:chOff x="97675" y="735087"/>
                <a:chExt cx="8932334" cy="4355379"/>
              </a:xfrm>
            </p:grpSpPr>
            <p:pic>
              <p:nvPicPr>
                <p:cNvPr id="29" name="图片 2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30" name="图片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1" name="图片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2" name="图片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pic>
        <p:nvPicPr>
          <p:cNvPr id="57" name="PA_图片 56"/>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4925657" y="890483"/>
            <a:ext cx="5737894" cy="4579340"/>
          </a:xfrm>
          <a:prstGeom prst="rect">
            <a:avLst/>
          </a:prstGeom>
        </p:spPr>
      </p:pic>
      <p:pic>
        <p:nvPicPr>
          <p:cNvPr id="37" name="PA_图片 36"/>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10212328" y="4985272"/>
            <a:ext cx="1036711" cy="271140"/>
          </a:xfrm>
          <a:prstGeom prst="rect">
            <a:avLst/>
          </a:prstGeom>
        </p:spPr>
      </p:pic>
      <p:pic>
        <p:nvPicPr>
          <p:cNvPr id="38" name="PA_图片 37"/>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58052" y="3020978"/>
            <a:ext cx="376323" cy="781766"/>
          </a:xfrm>
          <a:prstGeom prst="rect">
            <a:avLst/>
          </a:prstGeom>
        </p:spPr>
      </p:pic>
      <p:pic>
        <p:nvPicPr>
          <p:cNvPr id="39" name="PA_图片 38"/>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10212329" y="5023990"/>
            <a:ext cx="867557" cy="232422"/>
          </a:xfrm>
          <a:prstGeom prst="rect">
            <a:avLst/>
          </a:prstGeom>
        </p:spPr>
      </p:pic>
      <p:pic>
        <p:nvPicPr>
          <p:cNvPr id="46" name="PA_图片 45"/>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16119" y="2866630"/>
            <a:ext cx="392437" cy="1090461"/>
          </a:xfrm>
          <a:prstGeom prst="rect">
            <a:avLst/>
          </a:prstGeom>
        </p:spPr>
      </p:pic>
      <p:pic>
        <p:nvPicPr>
          <p:cNvPr id="47" name="PA_图片 46"/>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11887729" y="5799162"/>
            <a:ext cx="304271" cy="821142"/>
          </a:xfrm>
          <a:prstGeom prst="rect">
            <a:avLst/>
          </a:prstGeom>
        </p:spPr>
      </p:pic>
      <p:pic>
        <p:nvPicPr>
          <p:cNvPr id="48" name="PA_图片 47"/>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11508776" y="2981602"/>
            <a:ext cx="683224" cy="821142"/>
          </a:xfrm>
          <a:prstGeom prst="rect">
            <a:avLst/>
          </a:prstGeom>
        </p:spPr>
      </p:pic>
      <p:pic>
        <p:nvPicPr>
          <p:cNvPr id="49" name="PA_图片 48"/>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10608547" y="630336"/>
            <a:ext cx="832841" cy="596445"/>
          </a:xfrm>
          <a:prstGeom prst="rect">
            <a:avLst/>
          </a:prstGeom>
        </p:spPr>
      </p:pic>
      <p:pic>
        <p:nvPicPr>
          <p:cNvPr id="50" name="PA_图片 49"/>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4" y="4210049"/>
            <a:ext cx="376322" cy="555523"/>
          </a:xfrm>
          <a:prstGeom prst="rect">
            <a:avLst/>
          </a:prstGeom>
        </p:spPr>
      </p:pic>
      <p:pic>
        <p:nvPicPr>
          <p:cNvPr id="51" name="PA_图片 50"/>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8556368" y="3957091"/>
            <a:ext cx="536045" cy="596445"/>
          </a:xfrm>
          <a:prstGeom prst="rect">
            <a:avLst/>
          </a:prstGeom>
        </p:spPr>
      </p:pic>
      <p:grpSp>
        <p:nvGrpSpPr>
          <p:cNvPr id="52" name="PA_组合 51"/>
          <p:cNvGrpSpPr/>
          <p:nvPr>
            <p:custDataLst>
              <p:tags r:id="rId12"/>
            </p:custDataLst>
          </p:nvPr>
        </p:nvGrpSpPr>
        <p:grpSpPr>
          <a:xfrm>
            <a:off x="5761466" y="5256412"/>
            <a:ext cx="4729588" cy="680563"/>
            <a:chOff x="1134301" y="1952144"/>
            <a:chExt cx="4496666" cy="2654344"/>
          </a:xfrm>
        </p:grpSpPr>
        <p:sp>
          <p:nvSpPr>
            <p:cNvPr id="53" name="矩形: 圆角 52"/>
            <p:cNvSpPr/>
            <p:nvPr/>
          </p:nvSpPr>
          <p:spPr>
            <a:xfrm>
              <a:off x="1351726" y="2162444"/>
              <a:ext cx="4279241" cy="2444044"/>
            </a:xfrm>
            <a:prstGeom prst="roundRect">
              <a:avLst>
                <a:gd name="adj" fmla="val 2577"/>
              </a:avLst>
            </a:prstGeom>
            <a:pattFill prst="wdUpDiag">
              <a:fgClr>
                <a:srgbClr val="63B5F3"/>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4" name="矩形: 圆角 53"/>
            <p:cNvSpPr/>
            <p:nvPr/>
          </p:nvSpPr>
          <p:spPr>
            <a:xfrm>
              <a:off x="1247854" y="2063299"/>
              <a:ext cx="4279241" cy="2444044"/>
            </a:xfrm>
            <a:prstGeom prst="roundRect">
              <a:avLst>
                <a:gd name="adj" fmla="val 2577"/>
              </a:avLst>
            </a:prstGeom>
            <a:solidFill>
              <a:srgbClr val="32B1CB"/>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5" name="矩形: 圆角 54"/>
            <p:cNvSpPr/>
            <p:nvPr/>
          </p:nvSpPr>
          <p:spPr>
            <a:xfrm>
              <a:off x="1134301" y="1952144"/>
              <a:ext cx="4279241" cy="2444044"/>
            </a:xfrm>
            <a:prstGeom prst="roundRect">
              <a:avLst>
                <a:gd name="adj" fmla="val 2577"/>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sp>
        <p:nvSpPr>
          <p:cNvPr id="56" name="PA_文本框 55"/>
          <p:cNvSpPr txBox="1"/>
          <p:nvPr>
            <p:custDataLst>
              <p:tags r:id="rId13"/>
            </p:custDataLst>
          </p:nvPr>
        </p:nvSpPr>
        <p:spPr>
          <a:xfrm>
            <a:off x="5761466" y="5369678"/>
            <a:ext cx="48470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srgbClr val="32B1CB"/>
                </a:solidFill>
                <a:effectLst/>
                <a:uLnTx/>
                <a:uFillTx/>
                <a:latin typeface="Agency FB" panose="020F0502020204030204"/>
                <a:ea typeface="微软雅黑" panose="020B0503020204020204" charset="-122"/>
                <a:cs typeface="+mn-ea"/>
                <a:sym typeface="+mn-lt"/>
              </a:rPr>
              <a:t>20XX</a:t>
            </a:r>
            <a:r>
              <a:rPr kumimoji="0" lang="zh-CN" altLang="en-US" sz="2000" b="0" i="0" u="none" strike="noStrike" kern="1200" cap="none" spc="600" normalizeH="0" baseline="0" noProof="0" dirty="0">
                <a:ln>
                  <a:noFill/>
                </a:ln>
                <a:solidFill>
                  <a:srgbClr val="32B1CB"/>
                </a:solidFill>
                <a:effectLst/>
                <a:uLnTx/>
                <a:uFillTx/>
                <a:latin typeface="Agency FB" panose="020F0502020204030204"/>
                <a:ea typeface="微软雅黑" panose="020B0503020204020204" charset="-122"/>
                <a:cs typeface="+mn-ea"/>
                <a:sym typeface="+mn-lt"/>
              </a:rPr>
              <a:t>社团招新开始啦！</a:t>
            </a:r>
          </a:p>
        </p:txBody>
      </p:sp>
      <p:grpSp>
        <p:nvGrpSpPr>
          <p:cNvPr id="20" name="PA_组合 19"/>
          <p:cNvGrpSpPr/>
          <p:nvPr>
            <p:custDataLst>
              <p:tags r:id="rId14"/>
            </p:custDataLst>
          </p:nvPr>
        </p:nvGrpSpPr>
        <p:grpSpPr>
          <a:xfrm>
            <a:off x="28688" y="2602908"/>
            <a:ext cx="5429605" cy="2608364"/>
            <a:chOff x="2130395" y="1365622"/>
            <a:chExt cx="4926004" cy="2366436"/>
          </a:xfrm>
        </p:grpSpPr>
        <p:pic>
          <p:nvPicPr>
            <p:cNvPr id="21" name="图片 20"/>
            <p:cNvPicPr>
              <a:picLocks noChangeAspect="1"/>
            </p:cNvPicPr>
            <p:nvPr/>
          </p:nvPicPr>
          <p:blipFill rotWithShape="1">
            <a:blip r:embed="rId28" cstate="print">
              <a:extLst>
                <a:ext uri="{28A0092B-C50C-407E-A947-70E740481C1C}">
                  <a14:useLocalDpi xmlns:a14="http://schemas.microsoft.com/office/drawing/2010/main" val="0"/>
                </a:ext>
              </a:extLst>
            </a:blip>
            <a:srcRect l="3149" t="25753" r="10687" b="29915"/>
            <a:stretch>
              <a:fillRect/>
            </a:stretch>
          </p:blipFill>
          <p:spPr>
            <a:xfrm>
              <a:off x="2130395" y="1395127"/>
              <a:ext cx="4926004" cy="2336931"/>
            </a:xfrm>
            <a:prstGeom prst="rect">
              <a:avLst/>
            </a:prstGeom>
          </p:spPr>
        </p:pic>
        <p:pic>
          <p:nvPicPr>
            <p:cNvPr id="22" name="图片 2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584867" y="2721500"/>
              <a:ext cx="1184481" cy="628417"/>
            </a:xfrm>
            <a:prstGeom prst="rect">
              <a:avLst/>
            </a:prstGeom>
          </p:spPr>
        </p:pic>
        <p:pic>
          <p:nvPicPr>
            <p:cNvPr id="23" name="图片 2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437486" y="1365622"/>
              <a:ext cx="1287498" cy="128749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0-#ppt_w/2"/>
                                          </p:val>
                                        </p:tav>
                                        <p:tav tm="100000">
                                          <p:val>
                                            <p:strVal val="#ppt_x"/>
                                          </p:val>
                                        </p:tav>
                                      </p:tavLst>
                                    </p:anim>
                                    <p:anim calcmode="lin" valueType="num">
                                      <p:cBhvr additive="base">
                                        <p:cTn id="13"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53" y="-12719"/>
            <a:ext cx="12192000" cy="6858000"/>
            <a:chOff x="-265" y="-9539"/>
            <a:chExt cx="9144000" cy="5143500"/>
          </a:xfrm>
        </p:grpSpPr>
        <p:sp>
          <p:nvSpPr>
            <p:cNvPr id="12" name="矩形 11"/>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方正卡通简体" panose="03000509000000000000" pitchFamily="65" charset="-122"/>
                <a:ea typeface="方正卡通简体" panose="03000509000000000000" pitchFamily="65" charset="-122"/>
                <a:sym typeface="Arial" panose="020B0604020202020204" pitchFamily="34" charset="0"/>
              </a:endParaRPr>
            </a:p>
          </p:txBody>
        </p:sp>
        <p:grpSp>
          <p:nvGrpSpPr>
            <p:cNvPr id="13" name="组合 12"/>
            <p:cNvGrpSpPr/>
            <p:nvPr/>
          </p:nvGrpSpPr>
          <p:grpSpPr>
            <a:xfrm>
              <a:off x="108788" y="77643"/>
              <a:ext cx="8932334" cy="4943149"/>
              <a:chOff x="108788" y="77643"/>
              <a:chExt cx="8932334" cy="4943149"/>
            </a:xfrm>
          </p:grpSpPr>
          <p:sp>
            <p:nvSpPr>
              <p:cNvPr id="14" name="矩形 13"/>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卡通简体" panose="03000509000000000000" pitchFamily="65" charset="-122"/>
                  <a:ea typeface="方正卡通简体" panose="03000509000000000000" pitchFamily="65" charset="-122"/>
                  <a:sym typeface="Arial" panose="020B0604020202020204" pitchFamily="34" charset="0"/>
                </a:endParaRPr>
              </a:p>
            </p:txBody>
          </p:sp>
          <p:grpSp>
            <p:nvGrpSpPr>
              <p:cNvPr id="15" name="组合 14"/>
              <p:cNvGrpSpPr/>
              <p:nvPr/>
            </p:nvGrpSpPr>
            <p:grpSpPr>
              <a:xfrm>
                <a:off x="108788" y="77643"/>
                <a:ext cx="8932334" cy="4943149"/>
                <a:chOff x="97675" y="735087"/>
                <a:chExt cx="8932334" cy="4355379"/>
              </a:xfrm>
            </p:grpSpPr>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pic>
        <p:nvPicPr>
          <p:cNvPr id="6" name="图片 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43569" y="1510901"/>
            <a:ext cx="10135727" cy="4849004"/>
          </a:xfrm>
          <a:prstGeom prst="rect">
            <a:avLst/>
          </a:prstGeom>
        </p:spPr>
      </p:pic>
      <p:grpSp>
        <p:nvGrpSpPr>
          <p:cNvPr id="22" name="组合 21"/>
          <p:cNvGrpSpPr/>
          <p:nvPr/>
        </p:nvGrpSpPr>
        <p:grpSpPr>
          <a:xfrm>
            <a:off x="599488" y="-47367"/>
            <a:ext cx="3182913" cy="1732404"/>
            <a:chOff x="753387" y="815417"/>
            <a:chExt cx="2387185" cy="1299303"/>
          </a:xfrm>
        </p:grpSpPr>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077" y="976919"/>
              <a:ext cx="2064495" cy="958866"/>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25" name="文本框 24"/>
          <p:cNvSpPr txBox="1"/>
          <p:nvPr/>
        </p:nvSpPr>
        <p:spPr>
          <a:xfrm>
            <a:off x="1474147" y="406339"/>
            <a:ext cx="2101857" cy="666786"/>
          </a:xfrm>
          <a:prstGeom prst="rect">
            <a:avLst/>
          </a:prstGeom>
          <a:noFill/>
        </p:spPr>
        <p:txBody>
          <a:bodyPr wrap="none" rtlCol="0">
            <a:spAutoFit/>
          </a:bodyPr>
          <a:lstStyle/>
          <a:p>
            <a:r>
              <a:rPr lang="zh-CN" altLang="en-US" sz="3735" b="1" dirty="0">
                <a:solidFill>
                  <a:srgbClr val="1F8CEF"/>
                </a:solidFill>
                <a:latin typeface="方正卡通简体" panose="03000509000000000000" pitchFamily="65" charset="-122"/>
                <a:ea typeface="方正卡通简体" panose="03000509000000000000" pitchFamily="65" charset="-122"/>
                <a:sym typeface="Arial" panose="020B0604020202020204" pitchFamily="34" charset="0"/>
              </a:rPr>
              <a:t>成员介绍</a:t>
            </a:r>
          </a:p>
        </p:txBody>
      </p:sp>
      <p:pic>
        <p:nvPicPr>
          <p:cNvPr id="26" name="PA_图片 3"/>
          <p:cNvPicPr>
            <a:picLocks noChangeAspect="1"/>
          </p:cNvPicPr>
          <p:nvPr>
            <p:custDataLst>
              <p:tags r:id="rId1"/>
            </p:custDataLst>
          </p:nvPr>
        </p:nvPicPr>
        <p:blipFill rotWithShape="1">
          <a:blip r:embed="rId8"/>
          <a:srcRect l="-1845" t="68012" r="-3224" b="-1123"/>
          <a:stretch>
            <a:fillRect/>
          </a:stretch>
        </p:blipFill>
        <p:spPr>
          <a:xfrm rot="262207">
            <a:off x="5069990" y="3009830"/>
            <a:ext cx="5016616" cy="1840217"/>
          </a:xfrm>
          <a:prstGeom prst="rect">
            <a:avLst/>
          </a:prstGeom>
        </p:spPr>
      </p:pic>
      <p:sp>
        <p:nvSpPr>
          <p:cNvPr id="27" name="文本框 26"/>
          <p:cNvSpPr txBox="1"/>
          <p:nvPr/>
        </p:nvSpPr>
        <p:spPr>
          <a:xfrm rot="207096">
            <a:off x="5511200" y="3911307"/>
            <a:ext cx="4098427" cy="592598"/>
          </a:xfrm>
          <a:prstGeom prst="rect">
            <a:avLst/>
          </a:prstGeom>
          <a:noFill/>
        </p:spPr>
        <p:txBody>
          <a:bodyPr wrap="square" rtlCol="0">
            <a:spAutoFit/>
          </a:bodyPr>
          <a:lstStyle/>
          <a:p>
            <a:pPr>
              <a:lnSpc>
                <a:spcPts val="2000"/>
              </a:lnSpc>
            </a:pPr>
            <a:r>
              <a:rPr lang="zh-CN" altLang="en-US" sz="1400" dirty="0">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29" name="文本框 28"/>
          <p:cNvSpPr txBox="1"/>
          <p:nvPr/>
        </p:nvSpPr>
        <p:spPr>
          <a:xfrm rot="209478">
            <a:off x="6613384" y="3630261"/>
            <a:ext cx="1723549" cy="400110"/>
          </a:xfrm>
          <a:prstGeom prst="rect">
            <a:avLst/>
          </a:prstGeom>
          <a:noFill/>
        </p:spPr>
        <p:txBody>
          <a:bodyPr wrap="none" rtlCol="0">
            <a:spAutoFit/>
          </a:bodyPr>
          <a:lstStyle/>
          <a:p>
            <a:r>
              <a:rPr lang="zh-CN" altLang="en-US" sz="2000" dirty="0">
                <a:solidFill>
                  <a:srgbClr val="E84235"/>
                </a:solidFill>
                <a:latin typeface="方正卡通简体" panose="03000509000000000000" pitchFamily="65" charset="-122"/>
                <a:ea typeface="方正卡通简体" panose="03000509000000000000" pitchFamily="65" charset="-122"/>
              </a:rPr>
              <a:t>添加标题文字</a:t>
            </a:r>
          </a:p>
        </p:txBody>
      </p:sp>
      <p:pic>
        <p:nvPicPr>
          <p:cNvPr id="30" name="图片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7257" y="2921622"/>
            <a:ext cx="2303349" cy="2425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325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3293">
            <a:alpha val="90000"/>
          </a:srgbClr>
        </a:solidFill>
        <a:effectLst/>
      </p:bgPr>
    </p:bg>
    <p:spTree>
      <p:nvGrpSpPr>
        <p:cNvPr id="1" name=""/>
        <p:cNvGrpSpPr/>
        <p:nvPr/>
      </p:nvGrpSpPr>
      <p:grpSpPr>
        <a:xfrm>
          <a:off x="0" y="0"/>
          <a:ext cx="0" cy="0"/>
          <a:chOff x="0" y="0"/>
          <a:chExt cx="0" cy="0"/>
        </a:xfrm>
      </p:grpSpPr>
      <p:grpSp>
        <p:nvGrpSpPr>
          <p:cNvPr id="79" name="组合 78"/>
          <p:cNvGrpSpPr/>
          <p:nvPr/>
        </p:nvGrpSpPr>
        <p:grpSpPr>
          <a:xfrm>
            <a:off x="-353" y="-12719"/>
            <a:ext cx="12192000" cy="6858000"/>
            <a:chOff x="-265" y="-9539"/>
            <a:chExt cx="9144000" cy="5143500"/>
          </a:xfrm>
        </p:grpSpPr>
        <p:sp>
          <p:nvSpPr>
            <p:cNvPr id="80" name="矩形 79"/>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81" name="组合 80"/>
            <p:cNvGrpSpPr/>
            <p:nvPr/>
          </p:nvGrpSpPr>
          <p:grpSpPr>
            <a:xfrm>
              <a:off x="108788" y="77643"/>
              <a:ext cx="8932334" cy="4943149"/>
              <a:chOff x="108788" y="77643"/>
              <a:chExt cx="8932334" cy="4943149"/>
            </a:xfrm>
          </p:grpSpPr>
          <p:sp>
            <p:nvSpPr>
              <p:cNvPr id="82" name="矩形 81"/>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83" name="组合 82"/>
              <p:cNvGrpSpPr/>
              <p:nvPr/>
            </p:nvGrpSpPr>
            <p:grpSpPr>
              <a:xfrm>
                <a:off x="108788" y="77643"/>
                <a:ext cx="8932334" cy="4943149"/>
                <a:chOff x="97675" y="735087"/>
                <a:chExt cx="8932334" cy="4355379"/>
              </a:xfrm>
            </p:grpSpPr>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85" name="图片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86" name="图片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28" name="组合 27"/>
          <p:cNvGrpSpPr/>
          <p:nvPr/>
        </p:nvGrpSpPr>
        <p:grpSpPr>
          <a:xfrm>
            <a:off x="2809368" y="1794965"/>
            <a:ext cx="7196973" cy="2667345"/>
            <a:chOff x="1134301" y="1952144"/>
            <a:chExt cx="4496666" cy="2654344"/>
          </a:xfrm>
        </p:grpSpPr>
        <p:sp>
          <p:nvSpPr>
            <p:cNvPr id="30" name="矩形: 圆角 29"/>
            <p:cNvSpPr/>
            <p:nvPr/>
          </p:nvSpPr>
          <p:spPr>
            <a:xfrm>
              <a:off x="1351726" y="2162444"/>
              <a:ext cx="4279241" cy="2444044"/>
            </a:xfrm>
            <a:prstGeom prst="roundRect">
              <a:avLst>
                <a:gd name="adj" fmla="val 2577"/>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1" name="矩形: 圆角 30"/>
            <p:cNvSpPr/>
            <p:nvPr/>
          </p:nvSpPr>
          <p:spPr>
            <a:xfrm>
              <a:off x="1247854" y="2063299"/>
              <a:ext cx="4279241" cy="2444044"/>
            </a:xfrm>
            <a:prstGeom prst="roundRect">
              <a:avLst>
                <a:gd name="adj" fmla="val 2577"/>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2" name="矩形: 圆角 31"/>
            <p:cNvSpPr/>
            <p:nvPr/>
          </p:nvSpPr>
          <p:spPr>
            <a:xfrm>
              <a:off x="1134301" y="1952144"/>
              <a:ext cx="4279241" cy="2444044"/>
            </a:xfrm>
            <a:prstGeom prst="roundRect">
              <a:avLst>
                <a:gd name="adj" fmla="val 2577"/>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sp>
        <p:nvSpPr>
          <p:cNvPr id="33" name="文本框 32"/>
          <p:cNvSpPr txBox="1"/>
          <p:nvPr/>
        </p:nvSpPr>
        <p:spPr>
          <a:xfrm>
            <a:off x="2809368" y="2123404"/>
            <a:ext cx="642176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srgbClr val="172D77"/>
                </a:solidFill>
                <a:effectLst/>
                <a:uLnTx/>
                <a:uFillTx/>
                <a:latin typeface="方正卡通简体" panose="03000509000000000000" pitchFamily="65" charset="-122"/>
                <a:ea typeface="方正卡通简体" panose="03000509000000000000" pitchFamily="65" charset="-122"/>
                <a:cs typeface="+mn-ea"/>
                <a:sym typeface="+mn-lt"/>
              </a:rPr>
              <a:t>社团特色</a:t>
            </a:r>
          </a:p>
        </p:txBody>
      </p:sp>
      <p:grpSp>
        <p:nvGrpSpPr>
          <p:cNvPr id="34" name="组合 33"/>
          <p:cNvGrpSpPr/>
          <p:nvPr/>
        </p:nvGrpSpPr>
        <p:grpSpPr>
          <a:xfrm>
            <a:off x="896432" y="1945593"/>
            <a:ext cx="384640" cy="546654"/>
            <a:chOff x="302794" y="24846"/>
            <a:chExt cx="757392" cy="1076414"/>
          </a:xfrm>
        </p:grpSpPr>
        <p:sp>
          <p:nvSpPr>
            <p:cNvPr id="35" name="任意多边形: 形状 34"/>
            <p:cNvSpPr/>
            <p:nvPr/>
          </p:nvSpPr>
          <p:spPr>
            <a:xfrm rot="13500000">
              <a:off x="302794" y="24846"/>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6" name="任意多边形: 形状 35"/>
            <p:cNvSpPr/>
            <p:nvPr/>
          </p:nvSpPr>
          <p:spPr>
            <a:xfrm rot="13500000">
              <a:off x="302795" y="343869"/>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37" name="组合 36"/>
          <p:cNvGrpSpPr/>
          <p:nvPr/>
        </p:nvGrpSpPr>
        <p:grpSpPr>
          <a:xfrm>
            <a:off x="3625995" y="530732"/>
            <a:ext cx="343584" cy="393952"/>
            <a:chOff x="57261" y="3173954"/>
            <a:chExt cx="343584" cy="393952"/>
          </a:xfrm>
        </p:grpSpPr>
        <p:sp>
          <p:nvSpPr>
            <p:cNvPr id="38" name="闪电形 37"/>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9" name="闪电形 38"/>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0" name="组合 39"/>
          <p:cNvGrpSpPr/>
          <p:nvPr/>
        </p:nvGrpSpPr>
        <p:grpSpPr>
          <a:xfrm>
            <a:off x="11362813" y="2658855"/>
            <a:ext cx="704734" cy="113079"/>
            <a:chOff x="4516807" y="4672024"/>
            <a:chExt cx="704734" cy="113079"/>
          </a:xfrm>
        </p:grpSpPr>
        <p:sp>
          <p:nvSpPr>
            <p:cNvPr id="41" name="矩形 40"/>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2" name="矩形 41"/>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3" name="组合 42"/>
          <p:cNvGrpSpPr/>
          <p:nvPr/>
        </p:nvGrpSpPr>
        <p:grpSpPr>
          <a:xfrm>
            <a:off x="10064366" y="3187348"/>
            <a:ext cx="524537" cy="270189"/>
            <a:chOff x="4114005" y="5528516"/>
            <a:chExt cx="524537" cy="270189"/>
          </a:xfrm>
        </p:grpSpPr>
        <p:sp>
          <p:nvSpPr>
            <p:cNvPr id="44" name="椭圆 67"/>
            <p:cNvSpPr/>
            <p:nvPr/>
          </p:nvSpPr>
          <p:spPr>
            <a:xfrm rot="16200000">
              <a:off x="4273713" y="543387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5" name="椭圆 67"/>
            <p:cNvSpPr/>
            <p:nvPr/>
          </p:nvSpPr>
          <p:spPr>
            <a:xfrm rot="16200000">
              <a:off x="4235614" y="540690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6" name="组合 45"/>
          <p:cNvGrpSpPr/>
          <p:nvPr/>
        </p:nvGrpSpPr>
        <p:grpSpPr>
          <a:xfrm>
            <a:off x="6752956" y="924684"/>
            <a:ext cx="283081" cy="285327"/>
            <a:chOff x="-1192348" y="4721781"/>
            <a:chExt cx="283081" cy="285327"/>
          </a:xfrm>
        </p:grpSpPr>
        <p:sp>
          <p:nvSpPr>
            <p:cNvPr id="47" name="圆: 空心 46"/>
            <p:cNvSpPr/>
            <p:nvPr/>
          </p:nvSpPr>
          <p:spPr>
            <a:xfrm>
              <a:off x="-1168535" y="4747840"/>
              <a:ext cx="259268" cy="259268"/>
            </a:xfrm>
            <a:prstGeom prst="donut">
              <a:avLst>
                <a:gd name="adj" fmla="val 17702"/>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sp>
          <p:nvSpPr>
            <p:cNvPr id="48" name="圆: 空心 47"/>
            <p:cNvSpPr/>
            <p:nvPr/>
          </p:nvSpPr>
          <p:spPr>
            <a:xfrm>
              <a:off x="-1192348" y="4721781"/>
              <a:ext cx="259268" cy="259268"/>
            </a:xfrm>
            <a:prstGeom prst="donut">
              <a:avLst>
                <a:gd name="adj" fmla="val 17702"/>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grpSp>
      <p:grpSp>
        <p:nvGrpSpPr>
          <p:cNvPr id="49" name="组合 48"/>
          <p:cNvGrpSpPr/>
          <p:nvPr/>
        </p:nvGrpSpPr>
        <p:grpSpPr>
          <a:xfrm>
            <a:off x="501797" y="5948090"/>
            <a:ext cx="583332" cy="583332"/>
            <a:chOff x="10528663" y="695031"/>
            <a:chExt cx="796861" cy="796862"/>
          </a:xfrm>
        </p:grpSpPr>
        <p:sp>
          <p:nvSpPr>
            <p:cNvPr id="50" name="椭圆 49"/>
            <p:cNvSpPr/>
            <p:nvPr/>
          </p:nvSpPr>
          <p:spPr>
            <a:xfrm>
              <a:off x="10528663"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1" name="椭圆 50"/>
            <p:cNvSpPr/>
            <p:nvPr/>
          </p:nvSpPr>
          <p:spPr>
            <a:xfrm>
              <a:off x="10764925"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2" name="椭圆 51"/>
            <p:cNvSpPr/>
            <p:nvPr/>
          </p:nvSpPr>
          <p:spPr>
            <a:xfrm>
              <a:off x="11001186"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3" name="椭圆 52"/>
            <p:cNvSpPr/>
            <p:nvPr/>
          </p:nvSpPr>
          <p:spPr>
            <a:xfrm>
              <a:off x="11237448"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4" name="椭圆 53"/>
            <p:cNvSpPr/>
            <p:nvPr/>
          </p:nvSpPr>
          <p:spPr>
            <a:xfrm>
              <a:off x="10528663"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5" name="椭圆 54"/>
            <p:cNvSpPr/>
            <p:nvPr/>
          </p:nvSpPr>
          <p:spPr>
            <a:xfrm>
              <a:off x="10764925"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6" name="椭圆 55"/>
            <p:cNvSpPr/>
            <p:nvPr/>
          </p:nvSpPr>
          <p:spPr>
            <a:xfrm>
              <a:off x="11001186"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7" name="椭圆 56"/>
            <p:cNvSpPr/>
            <p:nvPr/>
          </p:nvSpPr>
          <p:spPr>
            <a:xfrm>
              <a:off x="11237448"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8" name="椭圆 57"/>
            <p:cNvSpPr/>
            <p:nvPr/>
          </p:nvSpPr>
          <p:spPr>
            <a:xfrm>
              <a:off x="10528663"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9" name="椭圆 58"/>
            <p:cNvSpPr/>
            <p:nvPr/>
          </p:nvSpPr>
          <p:spPr>
            <a:xfrm>
              <a:off x="10764925"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0" name="椭圆 59"/>
            <p:cNvSpPr/>
            <p:nvPr/>
          </p:nvSpPr>
          <p:spPr>
            <a:xfrm>
              <a:off x="11001186"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1" name="椭圆 60"/>
            <p:cNvSpPr/>
            <p:nvPr/>
          </p:nvSpPr>
          <p:spPr>
            <a:xfrm>
              <a:off x="11237448"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2" name="椭圆 61"/>
            <p:cNvSpPr/>
            <p:nvPr/>
          </p:nvSpPr>
          <p:spPr>
            <a:xfrm>
              <a:off x="10528663"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3" name="椭圆 62"/>
            <p:cNvSpPr/>
            <p:nvPr/>
          </p:nvSpPr>
          <p:spPr>
            <a:xfrm>
              <a:off x="10764925"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4" name="椭圆 63"/>
            <p:cNvSpPr/>
            <p:nvPr/>
          </p:nvSpPr>
          <p:spPr>
            <a:xfrm>
              <a:off x="11001186"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5" name="椭圆 64"/>
            <p:cNvSpPr/>
            <p:nvPr/>
          </p:nvSpPr>
          <p:spPr>
            <a:xfrm>
              <a:off x="11237448"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6" name="组合 65"/>
          <p:cNvGrpSpPr/>
          <p:nvPr/>
        </p:nvGrpSpPr>
        <p:grpSpPr>
          <a:xfrm>
            <a:off x="5888409" y="5651867"/>
            <a:ext cx="896724" cy="260882"/>
            <a:chOff x="-1568267" y="6633209"/>
            <a:chExt cx="1243219" cy="361687"/>
          </a:xfrm>
        </p:grpSpPr>
        <p:grpSp>
          <p:nvGrpSpPr>
            <p:cNvPr id="67" name="组合 66"/>
            <p:cNvGrpSpPr/>
            <p:nvPr/>
          </p:nvGrpSpPr>
          <p:grpSpPr>
            <a:xfrm>
              <a:off x="-1568267" y="6633209"/>
              <a:ext cx="326128" cy="361687"/>
              <a:chOff x="5806440" y="-1273037"/>
              <a:chExt cx="982980" cy="1090157"/>
            </a:xfrm>
          </p:grpSpPr>
          <p:sp>
            <p:nvSpPr>
              <p:cNvPr id="77" name="箭头: V 形 76"/>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8" name="箭头: V 形 77"/>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8" name="组合 67"/>
            <p:cNvGrpSpPr/>
            <p:nvPr/>
          </p:nvGrpSpPr>
          <p:grpSpPr>
            <a:xfrm>
              <a:off x="-1262570" y="6633209"/>
              <a:ext cx="326128" cy="361687"/>
              <a:chOff x="5806440" y="-1273037"/>
              <a:chExt cx="982980" cy="1090157"/>
            </a:xfrm>
          </p:grpSpPr>
          <p:sp>
            <p:nvSpPr>
              <p:cNvPr id="75" name="箭头: V 形 74"/>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6" name="箭头: V 形 75"/>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9" name="组合 68"/>
            <p:cNvGrpSpPr/>
            <p:nvPr/>
          </p:nvGrpSpPr>
          <p:grpSpPr>
            <a:xfrm>
              <a:off x="-956873" y="6633209"/>
              <a:ext cx="326128" cy="361687"/>
              <a:chOff x="5806440" y="-1273037"/>
              <a:chExt cx="982980" cy="1090157"/>
            </a:xfrm>
          </p:grpSpPr>
          <p:sp>
            <p:nvSpPr>
              <p:cNvPr id="73" name="箭头: V 形 72"/>
              <p:cNvSpPr/>
              <p:nvPr/>
            </p:nvSpPr>
            <p:spPr>
              <a:xfrm>
                <a:off x="5806440" y="-1165860"/>
                <a:ext cx="982980" cy="982980"/>
              </a:xfrm>
              <a:prstGeom prst="chevron">
                <a:avLst/>
              </a:prstGeom>
              <a:solidFill>
                <a:srgbClr val="32B1C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4" name="箭头: V 形 73"/>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70" name="组合 69"/>
            <p:cNvGrpSpPr/>
            <p:nvPr/>
          </p:nvGrpSpPr>
          <p:grpSpPr>
            <a:xfrm>
              <a:off x="-651176" y="6633209"/>
              <a:ext cx="326128" cy="361687"/>
              <a:chOff x="5806440" y="-1273037"/>
              <a:chExt cx="982980" cy="1090157"/>
            </a:xfrm>
          </p:grpSpPr>
          <p:sp>
            <p:nvSpPr>
              <p:cNvPr id="71" name="箭头: V 形 70"/>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2" name="箭头: V 形 71"/>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pic>
        <p:nvPicPr>
          <p:cNvPr id="88" name="图片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08" y="3020907"/>
            <a:ext cx="2981239" cy="2981239"/>
          </a:xfrm>
          <a:prstGeom prst="rect">
            <a:avLst/>
          </a:prstGeom>
        </p:spPr>
      </p:pic>
      <p:grpSp>
        <p:nvGrpSpPr>
          <p:cNvPr id="89" name="组合 88"/>
          <p:cNvGrpSpPr/>
          <p:nvPr/>
        </p:nvGrpSpPr>
        <p:grpSpPr>
          <a:xfrm>
            <a:off x="701154" y="835789"/>
            <a:ext cx="2658100" cy="612809"/>
            <a:chOff x="2102034" y="828191"/>
            <a:chExt cx="3547743" cy="882536"/>
          </a:xfrm>
        </p:grpSpPr>
        <p:pic>
          <p:nvPicPr>
            <p:cNvPr id="90" name="图片 89"/>
            <p:cNvPicPr>
              <a:picLocks noChangeAspect="1"/>
            </p:cNvPicPr>
            <p:nvPr/>
          </p:nvPicPr>
          <p:blipFill rotWithShape="1">
            <a:blip r:embed="rId5" cstate="print">
              <a:extLst>
                <a:ext uri="{28A0092B-C50C-407E-A947-70E740481C1C}">
                  <a14:useLocalDpi xmlns:a14="http://schemas.microsoft.com/office/drawing/2010/main" val="0"/>
                </a:ext>
              </a:extLst>
            </a:blip>
            <a:srcRect t="43774" b="31693"/>
            <a:stretch>
              <a:fillRect/>
            </a:stretch>
          </p:blipFill>
          <p:spPr>
            <a:xfrm>
              <a:off x="2498521" y="882927"/>
              <a:ext cx="3151256" cy="773064"/>
            </a:xfrm>
            <a:custGeom>
              <a:avLst/>
              <a:gdLst>
                <a:gd name="connsiteX0" fmla="*/ 0 w 2606801"/>
                <a:gd name="connsiteY0" fmla="*/ 0 h 639499"/>
                <a:gd name="connsiteX1" fmla="*/ 1846677 w 2606801"/>
                <a:gd name="connsiteY1" fmla="*/ 0 h 639499"/>
                <a:gd name="connsiteX2" fmla="*/ 1846677 w 2606801"/>
                <a:gd name="connsiteY2" fmla="*/ 40944 h 639499"/>
                <a:gd name="connsiteX3" fmla="*/ 2160185 w 2606801"/>
                <a:gd name="connsiteY3" fmla="*/ 40944 h 639499"/>
                <a:gd name="connsiteX4" fmla="*/ 2160185 w 2606801"/>
                <a:gd name="connsiteY4" fmla="*/ 0 h 639499"/>
                <a:gd name="connsiteX5" fmla="*/ 2606801 w 2606801"/>
                <a:gd name="connsiteY5" fmla="*/ 0 h 639499"/>
                <a:gd name="connsiteX6" fmla="*/ 2606801 w 2606801"/>
                <a:gd name="connsiteY6" fmla="*/ 639499 h 639499"/>
                <a:gd name="connsiteX7" fmla="*/ 0 w 2606801"/>
                <a:gd name="connsiteY7" fmla="*/ 639499 h 6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01" h="639499">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blurRad="50800" dist="38100" dir="10800000" algn="r" rotWithShape="0">
                <a:prstClr val="black">
                  <a:alpha val="40000"/>
                </a:prstClr>
              </a:outerShdw>
            </a:effectLst>
          </p:spPr>
        </p:pic>
        <p:pic>
          <p:nvPicPr>
            <p:cNvPr id="91" name="图片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2034" y="828191"/>
              <a:ext cx="574870" cy="882536"/>
            </a:xfrm>
            <a:prstGeom prst="rect">
              <a:avLst/>
            </a:prstGeom>
          </p:spPr>
        </p:pic>
      </p:grpSp>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1632" y="2335603"/>
            <a:ext cx="5874307" cy="4688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42"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1000"/>
                                        <p:tgtEl>
                                          <p:spTgt spid="89"/>
                                        </p:tgtEl>
                                      </p:cBhvr>
                                    </p:animEffect>
                                    <p:anim calcmode="lin" valueType="num">
                                      <p:cBhvr>
                                        <p:cTn id="59" dur="1000" fill="hold"/>
                                        <p:tgtEl>
                                          <p:spTgt spid="89"/>
                                        </p:tgtEl>
                                        <p:attrNameLst>
                                          <p:attrName>ppt_x</p:attrName>
                                        </p:attrNameLst>
                                      </p:cBhvr>
                                      <p:tavLst>
                                        <p:tav tm="0">
                                          <p:val>
                                            <p:strVal val="#ppt_x"/>
                                          </p:val>
                                        </p:tav>
                                        <p:tav tm="100000">
                                          <p:val>
                                            <p:strVal val="#ppt_x"/>
                                          </p:val>
                                        </p:tav>
                                      </p:tavLst>
                                    </p:anim>
                                    <p:anim calcmode="lin" valueType="num">
                                      <p:cBhvr>
                                        <p:cTn id="60"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53" y="-12719"/>
            <a:ext cx="12192000" cy="6858000"/>
            <a:chOff x="-265" y="-9539"/>
            <a:chExt cx="9144000" cy="5143500"/>
          </a:xfrm>
        </p:grpSpPr>
        <p:sp>
          <p:nvSpPr>
            <p:cNvPr id="44" name="矩形 43"/>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45" name="组合 44"/>
            <p:cNvGrpSpPr/>
            <p:nvPr/>
          </p:nvGrpSpPr>
          <p:grpSpPr>
            <a:xfrm>
              <a:off x="108788" y="77643"/>
              <a:ext cx="8932334" cy="4943149"/>
              <a:chOff x="108788" y="77643"/>
              <a:chExt cx="8932334" cy="4943149"/>
            </a:xfrm>
          </p:grpSpPr>
          <p:sp>
            <p:nvSpPr>
              <p:cNvPr id="46" name="矩形 45"/>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47" name="组合 46"/>
              <p:cNvGrpSpPr/>
              <p:nvPr/>
            </p:nvGrpSpPr>
            <p:grpSpPr>
              <a:xfrm>
                <a:off x="108788" y="77643"/>
                <a:ext cx="8932334" cy="4943149"/>
                <a:chOff x="97675" y="735087"/>
                <a:chExt cx="8932334" cy="4355379"/>
              </a:xfrm>
            </p:grpSpPr>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15" name="组合 14"/>
          <p:cNvGrpSpPr/>
          <p:nvPr/>
        </p:nvGrpSpPr>
        <p:grpSpPr>
          <a:xfrm>
            <a:off x="531079" y="68875"/>
            <a:ext cx="3160560" cy="1732404"/>
            <a:chOff x="914531" y="500319"/>
            <a:chExt cx="2370420" cy="1299303"/>
          </a:xfrm>
        </p:grpSpPr>
        <p:grpSp>
          <p:nvGrpSpPr>
            <p:cNvPr id="16" name="组合 15"/>
            <p:cNvGrpSpPr/>
            <p:nvPr/>
          </p:nvGrpSpPr>
          <p:grpSpPr>
            <a:xfrm>
              <a:off x="914531" y="500319"/>
              <a:ext cx="2370420" cy="1299303"/>
              <a:chOff x="753387" y="815417"/>
              <a:chExt cx="2370420" cy="1299303"/>
            </a:xfrm>
          </p:grpSpPr>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77" y="976919"/>
                <a:ext cx="2047730" cy="958866"/>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17" name="文本框 16"/>
            <p:cNvSpPr txBox="1"/>
            <p:nvPr/>
          </p:nvSpPr>
          <p:spPr>
            <a:xfrm>
              <a:off x="1512299" y="846352"/>
              <a:ext cx="1576393" cy="500090"/>
            </a:xfrm>
            <a:prstGeom prst="rect">
              <a:avLst/>
            </a:prstGeom>
            <a:noFill/>
          </p:spPr>
          <p:txBody>
            <a:bodyPr wrap="none" rtlCol="0">
              <a:spAutoFit/>
            </a:bodyPr>
            <a:lstStyle/>
            <a:p>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社团特色</a:t>
              </a:r>
            </a:p>
          </p:txBody>
        </p:sp>
      </p:grpSp>
      <p:pic>
        <p:nvPicPr>
          <p:cNvPr id="20" name="图片 19"/>
          <p:cNvPicPr>
            <a:picLocks noChangeAspect="1"/>
          </p:cNvPicPr>
          <p:nvPr/>
        </p:nvPicPr>
        <p:blipFill>
          <a:blip r:embed="rId6"/>
          <a:stretch>
            <a:fillRect/>
          </a:stretch>
        </p:blipFill>
        <p:spPr>
          <a:xfrm>
            <a:off x="2168387" y="1597348"/>
            <a:ext cx="8272482" cy="4665957"/>
          </a:xfrm>
          <a:prstGeom prst="rect">
            <a:avLst/>
          </a:prstGeom>
        </p:spPr>
      </p:pic>
      <p:pic>
        <p:nvPicPr>
          <p:cNvPr id="21" name="图片 20"/>
          <p:cNvPicPr>
            <a:picLocks noChangeAspect="1"/>
          </p:cNvPicPr>
          <p:nvPr/>
        </p:nvPicPr>
        <p:blipFill>
          <a:blip r:embed="rId7"/>
          <a:stretch>
            <a:fillRect/>
          </a:stretch>
        </p:blipFill>
        <p:spPr>
          <a:xfrm>
            <a:off x="2123927" y="1312595"/>
            <a:ext cx="8279940" cy="2971291"/>
          </a:xfrm>
          <a:prstGeom prst="rect">
            <a:avLst/>
          </a:prstGeom>
        </p:spPr>
      </p:pic>
      <p:pic>
        <p:nvPicPr>
          <p:cNvPr id="22" name="图片 21"/>
          <p:cNvPicPr>
            <a:picLocks noChangeAspect="1"/>
          </p:cNvPicPr>
          <p:nvPr/>
        </p:nvPicPr>
        <p:blipFill>
          <a:blip r:embed="rId8"/>
          <a:stretch>
            <a:fillRect/>
          </a:stretch>
        </p:blipFill>
        <p:spPr>
          <a:xfrm>
            <a:off x="3154944" y="1724090"/>
            <a:ext cx="6248986" cy="4277010"/>
          </a:xfrm>
          <a:prstGeom prst="rect">
            <a:avLst/>
          </a:prstGeom>
        </p:spPr>
      </p:pic>
      <p:pic>
        <p:nvPicPr>
          <p:cNvPr id="23" name="图片 22"/>
          <p:cNvPicPr>
            <a:picLocks noChangeAspect="1"/>
          </p:cNvPicPr>
          <p:nvPr/>
        </p:nvPicPr>
        <p:blipFill>
          <a:blip r:embed="rId9"/>
          <a:stretch>
            <a:fillRect/>
          </a:stretch>
        </p:blipFill>
        <p:spPr>
          <a:xfrm>
            <a:off x="2105760" y="4190523"/>
            <a:ext cx="8073189" cy="2705089"/>
          </a:xfrm>
          <a:prstGeom prst="rect">
            <a:avLst/>
          </a:prstGeom>
        </p:spPr>
      </p:pic>
      <p:sp>
        <p:nvSpPr>
          <p:cNvPr id="24" name="文本框 23"/>
          <p:cNvSpPr txBox="1"/>
          <p:nvPr/>
        </p:nvSpPr>
        <p:spPr>
          <a:xfrm>
            <a:off x="3031587" y="2446480"/>
            <a:ext cx="2626992" cy="21321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方正卡通简体" panose="03000509000000000000" pitchFamily="65" charset="-122"/>
                <a:ea typeface="方正卡通简体" panose="03000509000000000000" pitchFamily="65" charset="-122"/>
                <a:cs typeface="Tahoma" panose="020B0604030504040204" pitchFamily="34" charset="0"/>
              </a:rPr>
              <a:t>您的内容打在这里，或者通过复制您的文本后，在此框中选择粘贴，并选择只保留文字。</a:t>
            </a:r>
            <a:endParaRPr kumimoji="0" lang="en-US" altLang="zh-CN" sz="1800" b="0" i="0" u="none" strike="noStrike" kern="1200" cap="none" spc="0" normalizeH="0" baseline="0" noProof="0" dirty="0">
              <a:ln>
                <a:noFill/>
              </a:ln>
              <a:solidFill>
                <a:prstClr val="black"/>
              </a:solidFill>
              <a:effectLst/>
              <a:uLnTx/>
              <a:uFillTx/>
              <a:latin typeface="方正卡通简体" panose="03000509000000000000" pitchFamily="65" charset="-122"/>
              <a:ea typeface="方正卡通简体" panose="03000509000000000000" pitchFamily="65" charset="-122"/>
              <a:cs typeface="Tahoma" panose="020B060403050404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方正卡通简体" panose="03000509000000000000" pitchFamily="65" charset="-122"/>
              <a:ea typeface="方正卡通简体" panose="03000509000000000000" pitchFamily="65" charset="-122"/>
            </a:endParaRPr>
          </a:p>
        </p:txBody>
      </p:sp>
      <p:sp>
        <p:nvSpPr>
          <p:cNvPr id="25" name="文本框 24"/>
          <p:cNvSpPr txBox="1"/>
          <p:nvPr/>
        </p:nvSpPr>
        <p:spPr>
          <a:xfrm>
            <a:off x="7018783" y="2446480"/>
            <a:ext cx="2654636" cy="21321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方正卡通简体" panose="03000509000000000000" pitchFamily="65" charset="-122"/>
                <a:ea typeface="方正卡通简体" panose="03000509000000000000" pitchFamily="65" charset="-122"/>
                <a:cs typeface="Tahoma" panose="020B0604030504040204" pitchFamily="34" charset="0"/>
              </a:rPr>
              <a:t>您的内容打在这里，或者通过复制您的文本后，在此框中选择粘贴，并选择只保留文字。</a:t>
            </a:r>
            <a:endParaRPr kumimoji="0" lang="en-US" altLang="zh-CN" sz="1800" b="0" i="0" u="none" strike="noStrike" kern="1200" cap="none" spc="0" normalizeH="0" baseline="0" noProof="0">
              <a:ln>
                <a:noFill/>
              </a:ln>
              <a:solidFill>
                <a:prstClr val="black"/>
              </a:solidFill>
              <a:effectLst/>
              <a:uLnTx/>
              <a:uFillTx/>
              <a:latin typeface="方正卡通简体" panose="03000509000000000000" pitchFamily="65" charset="-122"/>
              <a:ea typeface="方正卡通简体" panose="03000509000000000000" pitchFamily="65" charset="-122"/>
              <a:cs typeface="Tahoma" panose="020B060403050404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方正卡通简体" panose="03000509000000000000" pitchFamily="65" charset="-122"/>
              <a:ea typeface="方正卡通简体" panose="03000509000000000000" pitchFamily="65" charset="-122"/>
            </a:endParaRPr>
          </a:p>
        </p:txBody>
      </p:sp>
      <p:pic>
        <p:nvPicPr>
          <p:cNvPr id="26" name="图片 25"/>
          <p:cNvPicPr>
            <a:picLocks noChangeAspect="1"/>
          </p:cNvPicPr>
          <p:nvPr/>
        </p:nvPicPr>
        <p:blipFill>
          <a:blip r:embed="rId10"/>
          <a:stretch>
            <a:fillRect/>
          </a:stretch>
        </p:blipFill>
        <p:spPr>
          <a:xfrm>
            <a:off x="8526903" y="4578602"/>
            <a:ext cx="1496710" cy="249574"/>
          </a:xfrm>
          <a:prstGeom prst="rect">
            <a:avLst/>
          </a:prstGeom>
        </p:spPr>
      </p:pic>
      <p:sp>
        <p:nvSpPr>
          <p:cNvPr id="27" name="文本框 26"/>
          <p:cNvSpPr txBox="1"/>
          <p:nvPr/>
        </p:nvSpPr>
        <p:spPr>
          <a:xfrm>
            <a:off x="4996946" y="2007998"/>
            <a:ext cx="2937963" cy="59606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方正卡通简体" panose="03000509000000000000" pitchFamily="65" charset="-122"/>
                <a:ea typeface="方正卡通简体" panose="03000509000000000000" pitchFamily="65" charset="-122"/>
                <a:cs typeface="Tahoma" panose="020B0604030504040204" pitchFamily="34" charset="0"/>
              </a:rPr>
              <a:t>点击添加标题文字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3000"/>
                            </p:stCondLst>
                            <p:childTnLst>
                              <p:par>
                                <p:cTn id="27" presetID="22" presetClass="entr" presetSubtype="1" fill="hold" nodeType="afterEffect">
                                  <p:stCondLst>
                                    <p:cond delay="0"/>
                                  </p:stCondLst>
                                  <p:iterate type="wd">
                                    <p:tmPct val="10000"/>
                                  </p:iterate>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wipe(up)">
                                      <p:cBhvr>
                                        <p:cTn id="29" dur="500"/>
                                        <p:tgtEl>
                                          <p:spTgt spid="24">
                                            <p:txEl>
                                              <p:pRg st="0" end="0"/>
                                            </p:txEl>
                                          </p:spTgt>
                                        </p:tgtEl>
                                      </p:cBhvr>
                                    </p:animEffect>
                                  </p:childTnLst>
                                </p:cTn>
                              </p:par>
                            </p:childTnLst>
                          </p:cTn>
                        </p:par>
                        <p:par>
                          <p:cTn id="30" fill="hold">
                            <p:stCondLst>
                              <p:cond delay="5400"/>
                            </p:stCondLst>
                            <p:childTnLst>
                              <p:par>
                                <p:cTn id="31" presetID="22" presetClass="entr" presetSubtype="8" fill="hold"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5900"/>
                            </p:stCondLst>
                            <p:childTnLst>
                              <p:par>
                                <p:cTn id="35" presetID="22" presetClass="entr" presetSubtype="1" fill="hold" nodeType="afterEffect">
                                  <p:stCondLst>
                                    <p:cond delay="0"/>
                                  </p:stCondLst>
                                  <p:iterate type="wd">
                                    <p:tmPct val="10000"/>
                                  </p:iterate>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up)">
                                      <p:cBhvr>
                                        <p:cTn id="37" dur="500"/>
                                        <p:tgtEl>
                                          <p:spTgt spid="25">
                                            <p:txEl>
                                              <p:pRg st="0" end="0"/>
                                            </p:txEl>
                                          </p:spTgt>
                                        </p:tgtEl>
                                      </p:cBhvr>
                                    </p:animEffect>
                                  </p:childTnLst>
                                </p:cTn>
                              </p:par>
                            </p:childTnLst>
                          </p:cTn>
                        </p:par>
                        <p:par>
                          <p:cTn id="38" fill="hold">
                            <p:stCondLst>
                              <p:cond delay="8300"/>
                            </p:stCondLst>
                            <p:childTnLst>
                              <p:par>
                                <p:cTn id="39" presetID="42"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53" y="-12719"/>
            <a:ext cx="12192000" cy="6858000"/>
            <a:chOff x="-265" y="-9539"/>
            <a:chExt cx="9144000" cy="5143500"/>
          </a:xfrm>
        </p:grpSpPr>
        <p:sp>
          <p:nvSpPr>
            <p:cNvPr id="24" name="矩形 23"/>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25" name="组合 24"/>
            <p:cNvGrpSpPr/>
            <p:nvPr/>
          </p:nvGrpSpPr>
          <p:grpSpPr>
            <a:xfrm>
              <a:off x="108788" y="77643"/>
              <a:ext cx="8932334" cy="4943149"/>
              <a:chOff x="108788" y="77643"/>
              <a:chExt cx="8932334" cy="4943149"/>
            </a:xfrm>
          </p:grpSpPr>
          <p:sp>
            <p:nvSpPr>
              <p:cNvPr id="26" name="矩形 25"/>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27" name="组合 26"/>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34" name="文本框 33"/>
            <p:cNvSpPr txBox="1"/>
            <p:nvPr/>
          </p:nvSpPr>
          <p:spPr>
            <a:xfrm>
              <a:off x="1515559" y="834948"/>
              <a:ext cx="1576393" cy="500090"/>
            </a:xfrm>
            <a:prstGeom prst="rect">
              <a:avLst/>
            </a:prstGeom>
            <a:noFill/>
          </p:spPr>
          <p:txBody>
            <a:bodyPr wrap="none" rtlCol="0">
              <a:spAutoFit/>
            </a:bodyPr>
            <a:lstStyle/>
            <a:p>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社团特色</a:t>
              </a:r>
            </a:p>
          </p:txBody>
        </p:sp>
      </p:grpSp>
      <p:sp>
        <p:nvSpPr>
          <p:cNvPr id="46" name="箭头: V 形 45"/>
          <p:cNvSpPr/>
          <p:nvPr/>
        </p:nvSpPr>
        <p:spPr>
          <a:xfrm rot="1702652">
            <a:off x="4064139" y="3601785"/>
            <a:ext cx="270996" cy="336550"/>
          </a:xfrm>
          <a:prstGeom prst="chevron">
            <a:avLst/>
          </a:prstGeom>
          <a:solidFill>
            <a:srgbClr val="F3B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方正卡通简体" panose="03000509000000000000" pitchFamily="65" charset="-122"/>
              <a:ea typeface="方正卡通简体" panose="03000509000000000000" pitchFamily="65" charset="-122"/>
            </a:endParaRPr>
          </a:p>
        </p:txBody>
      </p:sp>
      <p:sp>
        <p:nvSpPr>
          <p:cNvPr id="47" name="箭头: V 形 46"/>
          <p:cNvSpPr/>
          <p:nvPr/>
        </p:nvSpPr>
        <p:spPr>
          <a:xfrm rot="19289546">
            <a:off x="7728771" y="3452975"/>
            <a:ext cx="270996" cy="336550"/>
          </a:xfrm>
          <a:prstGeom prst="chevron">
            <a:avLst/>
          </a:prstGeom>
          <a:solidFill>
            <a:srgbClr val="F3B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方正卡通简体" panose="03000509000000000000" pitchFamily="65" charset="-122"/>
              <a:ea typeface="方正卡通简体" panose="03000509000000000000" pitchFamily="65" charset="-122"/>
            </a:endParaRPr>
          </a:p>
        </p:txBody>
      </p:sp>
      <p:grpSp>
        <p:nvGrpSpPr>
          <p:cNvPr id="48" name="组合 47"/>
          <p:cNvGrpSpPr/>
          <p:nvPr/>
        </p:nvGrpSpPr>
        <p:grpSpPr>
          <a:xfrm>
            <a:off x="1596840" y="2233360"/>
            <a:ext cx="1904063" cy="1536700"/>
            <a:chOff x="1596840" y="2233360"/>
            <a:chExt cx="1904063" cy="1536700"/>
          </a:xfrm>
        </p:grpSpPr>
        <p:pic>
          <p:nvPicPr>
            <p:cNvPr id="49" name="图片 48"/>
            <p:cNvPicPr>
              <a:picLocks noChangeAspect="1"/>
            </p:cNvPicPr>
            <p:nvPr/>
          </p:nvPicPr>
          <p:blipFill>
            <a:blip r:embed="rId6"/>
            <a:stretch>
              <a:fillRect/>
            </a:stretch>
          </p:blipFill>
          <p:spPr>
            <a:xfrm>
              <a:off x="1596840" y="2233360"/>
              <a:ext cx="1904063" cy="1536700"/>
            </a:xfrm>
            <a:prstGeom prst="rect">
              <a:avLst/>
            </a:prstGeom>
          </p:spPr>
        </p:pic>
        <p:sp>
          <p:nvSpPr>
            <p:cNvPr id="50" name="文本框 49"/>
            <p:cNvSpPr txBox="1"/>
            <p:nvPr/>
          </p:nvSpPr>
          <p:spPr>
            <a:xfrm>
              <a:off x="2179462" y="2671870"/>
              <a:ext cx="1082773" cy="737318"/>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rPr>
                <a:t>2016</a:t>
              </a:r>
              <a:r>
                <a:rPr kumimoji="0" lang="zh-CN" altLang="en-US"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rPr>
                <a:t>年</a:t>
              </a:r>
              <a:endParaRPr kumimoji="0" lang="en-US" altLang="zh-CN"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rPr>
                <a:t>5</a:t>
              </a:r>
              <a:r>
                <a:rPr kumimoji="0" lang="zh-CN" altLang="en-US"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rPr>
                <a:t>月</a:t>
              </a:r>
            </a:p>
          </p:txBody>
        </p:sp>
      </p:grpSp>
      <p:grpSp>
        <p:nvGrpSpPr>
          <p:cNvPr id="51" name="组合 50"/>
          <p:cNvGrpSpPr/>
          <p:nvPr/>
        </p:nvGrpSpPr>
        <p:grpSpPr>
          <a:xfrm>
            <a:off x="5143968" y="3429000"/>
            <a:ext cx="1904063" cy="1536700"/>
            <a:chOff x="5143968" y="3429000"/>
            <a:chExt cx="1904063" cy="1536700"/>
          </a:xfrm>
        </p:grpSpPr>
        <p:pic>
          <p:nvPicPr>
            <p:cNvPr id="52" name="图片 51"/>
            <p:cNvPicPr>
              <a:picLocks noChangeAspect="1"/>
            </p:cNvPicPr>
            <p:nvPr/>
          </p:nvPicPr>
          <p:blipFill>
            <a:blip r:embed="rId6"/>
            <a:stretch>
              <a:fillRect/>
            </a:stretch>
          </p:blipFill>
          <p:spPr>
            <a:xfrm>
              <a:off x="5143968" y="3429000"/>
              <a:ext cx="1904063" cy="1536700"/>
            </a:xfrm>
            <a:prstGeom prst="rect">
              <a:avLst/>
            </a:prstGeom>
          </p:spPr>
        </p:pic>
        <p:sp>
          <p:nvSpPr>
            <p:cNvPr id="53" name="文本框 52"/>
            <p:cNvSpPr txBox="1"/>
            <p:nvPr/>
          </p:nvSpPr>
          <p:spPr>
            <a:xfrm>
              <a:off x="5726590" y="3837294"/>
              <a:ext cx="1082773" cy="737318"/>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rPr>
                <a:t>2017</a:t>
              </a:r>
              <a:r>
                <a:rPr kumimoji="0" lang="zh-CN" altLang="en-US"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rPr>
                <a:t>年</a:t>
              </a:r>
              <a:endParaRPr kumimoji="0" lang="en-US" altLang="zh-CN"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1800" dirty="0">
                  <a:latin typeface="方正卡通简体" panose="03000509000000000000" pitchFamily="65" charset="-122"/>
                  <a:ea typeface="方正卡通简体" panose="03000509000000000000" pitchFamily="65" charset="-122"/>
                </a:rPr>
                <a:t>3</a:t>
              </a:r>
              <a:r>
                <a:rPr kumimoji="0" lang="zh-CN" altLang="en-US"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rPr>
                <a:t>月</a:t>
              </a:r>
            </a:p>
          </p:txBody>
        </p:sp>
      </p:grpSp>
      <p:grpSp>
        <p:nvGrpSpPr>
          <p:cNvPr id="54" name="组合 53"/>
          <p:cNvGrpSpPr/>
          <p:nvPr/>
        </p:nvGrpSpPr>
        <p:grpSpPr>
          <a:xfrm>
            <a:off x="8445500" y="1962699"/>
            <a:ext cx="1904063" cy="1536700"/>
            <a:chOff x="8445500" y="1962699"/>
            <a:chExt cx="1904063" cy="1536700"/>
          </a:xfrm>
        </p:grpSpPr>
        <p:pic>
          <p:nvPicPr>
            <p:cNvPr id="55" name="图片 54"/>
            <p:cNvPicPr>
              <a:picLocks noChangeAspect="1"/>
            </p:cNvPicPr>
            <p:nvPr/>
          </p:nvPicPr>
          <p:blipFill>
            <a:blip r:embed="rId6"/>
            <a:stretch>
              <a:fillRect/>
            </a:stretch>
          </p:blipFill>
          <p:spPr>
            <a:xfrm>
              <a:off x="8445500" y="1962699"/>
              <a:ext cx="1904063" cy="1536700"/>
            </a:xfrm>
            <a:prstGeom prst="rect">
              <a:avLst/>
            </a:prstGeom>
          </p:spPr>
        </p:pic>
        <p:sp>
          <p:nvSpPr>
            <p:cNvPr id="56" name="文本框 55"/>
            <p:cNvSpPr txBox="1"/>
            <p:nvPr/>
          </p:nvSpPr>
          <p:spPr>
            <a:xfrm>
              <a:off x="9028590" y="2352484"/>
              <a:ext cx="1082773" cy="737318"/>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rPr>
                <a:t>2018</a:t>
              </a:r>
              <a:r>
                <a:rPr kumimoji="0" lang="zh-CN" altLang="en-US"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rPr>
                <a:t>年</a:t>
              </a:r>
              <a:endParaRPr kumimoji="0" lang="en-US" altLang="zh-CN"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1800" dirty="0">
                  <a:latin typeface="方正卡通简体" panose="03000509000000000000" pitchFamily="65" charset="-122"/>
                  <a:ea typeface="方正卡通简体" panose="03000509000000000000" pitchFamily="65" charset="-122"/>
                </a:rPr>
                <a:t>6</a:t>
              </a:r>
              <a:r>
                <a:rPr kumimoji="0" lang="zh-CN" altLang="en-US" sz="18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rPr>
                <a:t>月</a:t>
              </a:r>
            </a:p>
          </p:txBody>
        </p:sp>
      </p:grpSp>
      <p:sp>
        <p:nvSpPr>
          <p:cNvPr id="57" name="文本框 56"/>
          <p:cNvSpPr txBox="1"/>
          <p:nvPr/>
        </p:nvSpPr>
        <p:spPr>
          <a:xfrm>
            <a:off x="1294062" y="3944183"/>
            <a:ext cx="2415070" cy="1181477"/>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defRPr/>
            </a:pPr>
            <a:r>
              <a:rPr lang="zh-CN" altLang="en-US" sz="2000" dirty="0">
                <a:latin typeface="方正卡通简体" panose="03000509000000000000" pitchFamily="65" charset="-122"/>
                <a:ea typeface="方正卡通简体" panose="03000509000000000000" pitchFamily="65" charset="-122"/>
              </a:rPr>
              <a:t>您的内容打在这里，或者通过复制您的文本后</a:t>
            </a:r>
            <a:endParaRPr kumimoji="0" lang="zh-CN" altLang="en-US" sz="2000" b="0" i="0" u="none" strike="noStrike" kern="1200" cap="none" spc="0" normalizeH="0" baseline="0" noProof="0" dirty="0">
              <a:ln>
                <a:noFill/>
              </a:ln>
              <a:effectLst/>
              <a:uLnTx/>
              <a:uFillTx/>
              <a:latin typeface="方正卡通简体" panose="03000509000000000000" pitchFamily="65" charset="-122"/>
              <a:ea typeface="方正卡通简体" panose="03000509000000000000" pitchFamily="65" charset="-122"/>
            </a:endParaRPr>
          </a:p>
        </p:txBody>
      </p:sp>
      <p:sp>
        <p:nvSpPr>
          <p:cNvPr id="58" name="文本框 57"/>
          <p:cNvSpPr txBox="1"/>
          <p:nvPr/>
        </p:nvSpPr>
        <p:spPr>
          <a:xfrm>
            <a:off x="4813300" y="2267819"/>
            <a:ext cx="2415070" cy="1181477"/>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defRPr/>
            </a:pPr>
            <a:r>
              <a:rPr lang="zh-CN" altLang="en-US" sz="2000" dirty="0">
                <a:latin typeface="方正卡通简体" panose="03000509000000000000" pitchFamily="65" charset="-122"/>
                <a:ea typeface="方正卡通简体" panose="03000509000000000000" pitchFamily="65" charset="-122"/>
              </a:rPr>
              <a:t>您的内容打在这里，或者通过复制您的文本后</a:t>
            </a:r>
          </a:p>
        </p:txBody>
      </p:sp>
      <p:sp>
        <p:nvSpPr>
          <p:cNvPr id="59" name="文本框 58"/>
          <p:cNvSpPr txBox="1"/>
          <p:nvPr/>
        </p:nvSpPr>
        <p:spPr>
          <a:xfrm>
            <a:off x="8602195" y="3741481"/>
            <a:ext cx="2415070" cy="1181221"/>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defRPr/>
            </a:pPr>
            <a:r>
              <a:rPr lang="zh-CN" altLang="en-US" sz="2000" dirty="0">
                <a:latin typeface="方正卡通简体" panose="03000509000000000000" pitchFamily="65" charset="-122"/>
                <a:ea typeface="方正卡通简体" panose="03000509000000000000" pitchFamily="65" charset="-122"/>
              </a:rPr>
              <a:t>您的内容打在这里，或者通过复制您的文本后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2500"/>
                            </p:stCondLst>
                            <p:childTnLst>
                              <p:par>
                                <p:cTn id="34" presetID="12" presetClass="entr" presetSubtype="1"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p:tgtEl>
                                          <p:spTgt spid="57"/>
                                        </p:tgtEl>
                                        <p:attrNameLst>
                                          <p:attrName>ppt_y</p:attrName>
                                        </p:attrNameLst>
                                      </p:cBhvr>
                                      <p:tavLst>
                                        <p:tav tm="0">
                                          <p:val>
                                            <p:strVal val="#ppt_y-#ppt_h*1.125000"/>
                                          </p:val>
                                        </p:tav>
                                        <p:tav tm="100000">
                                          <p:val>
                                            <p:strVal val="#ppt_y"/>
                                          </p:val>
                                        </p:tav>
                                      </p:tavLst>
                                    </p:anim>
                                    <p:animEffect transition="in" filter="wipe(down)">
                                      <p:cBhvr>
                                        <p:cTn id="37" dur="500"/>
                                        <p:tgtEl>
                                          <p:spTgt spid="57"/>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p:tgtEl>
                                          <p:spTgt spid="58"/>
                                        </p:tgtEl>
                                        <p:attrNameLst>
                                          <p:attrName>ppt_y</p:attrName>
                                        </p:attrNameLst>
                                      </p:cBhvr>
                                      <p:tavLst>
                                        <p:tav tm="0">
                                          <p:val>
                                            <p:strVal val="#ppt_y+#ppt_h*1.125000"/>
                                          </p:val>
                                        </p:tav>
                                        <p:tav tm="100000">
                                          <p:val>
                                            <p:strVal val="#ppt_y"/>
                                          </p:val>
                                        </p:tav>
                                      </p:tavLst>
                                    </p:anim>
                                    <p:animEffect transition="in" filter="wipe(up)">
                                      <p:cBhvr>
                                        <p:cTn id="42" dur="500"/>
                                        <p:tgtEl>
                                          <p:spTgt spid="58"/>
                                        </p:tgtEl>
                                      </p:cBhvr>
                                    </p:animEffect>
                                  </p:childTnLst>
                                </p:cTn>
                              </p:par>
                            </p:childTnLst>
                          </p:cTn>
                        </p:par>
                        <p:par>
                          <p:cTn id="43" fill="hold">
                            <p:stCondLst>
                              <p:cond delay="3500"/>
                            </p:stCondLst>
                            <p:childTnLst>
                              <p:par>
                                <p:cTn id="44" presetID="12" presetClass="entr" presetSubtype="1"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p:tgtEl>
                                          <p:spTgt spid="59"/>
                                        </p:tgtEl>
                                        <p:attrNameLst>
                                          <p:attrName>ppt_y</p:attrName>
                                        </p:attrNameLst>
                                      </p:cBhvr>
                                      <p:tavLst>
                                        <p:tav tm="0">
                                          <p:val>
                                            <p:strVal val="#ppt_y-#ppt_h*1.125000"/>
                                          </p:val>
                                        </p:tav>
                                        <p:tav tm="100000">
                                          <p:val>
                                            <p:strVal val="#ppt_y"/>
                                          </p:val>
                                        </p:tav>
                                      </p:tavLst>
                                    </p:anim>
                                    <p:animEffect transition="in" filter="wipe(down)">
                                      <p:cBhvr>
                                        <p:cTn id="4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7" grpId="0"/>
      <p:bldP spid="58"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3293">
            <a:alpha val="90000"/>
          </a:srgbClr>
        </a:solidFill>
        <a:effectLst/>
      </p:bgPr>
    </p:bg>
    <p:spTree>
      <p:nvGrpSpPr>
        <p:cNvPr id="1" name=""/>
        <p:cNvGrpSpPr/>
        <p:nvPr/>
      </p:nvGrpSpPr>
      <p:grpSpPr>
        <a:xfrm>
          <a:off x="0" y="0"/>
          <a:ext cx="0" cy="0"/>
          <a:chOff x="0" y="0"/>
          <a:chExt cx="0" cy="0"/>
        </a:xfrm>
      </p:grpSpPr>
      <p:grpSp>
        <p:nvGrpSpPr>
          <p:cNvPr id="79" name="组合 78"/>
          <p:cNvGrpSpPr/>
          <p:nvPr/>
        </p:nvGrpSpPr>
        <p:grpSpPr>
          <a:xfrm>
            <a:off x="-353" y="-12719"/>
            <a:ext cx="12192000" cy="6858000"/>
            <a:chOff x="-265" y="-9539"/>
            <a:chExt cx="9144000" cy="5143500"/>
          </a:xfrm>
        </p:grpSpPr>
        <p:sp>
          <p:nvSpPr>
            <p:cNvPr id="80" name="矩形 79"/>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81" name="组合 80"/>
            <p:cNvGrpSpPr/>
            <p:nvPr/>
          </p:nvGrpSpPr>
          <p:grpSpPr>
            <a:xfrm>
              <a:off x="108788" y="77643"/>
              <a:ext cx="8932334" cy="4943149"/>
              <a:chOff x="108788" y="77643"/>
              <a:chExt cx="8932334" cy="4943149"/>
            </a:xfrm>
          </p:grpSpPr>
          <p:sp>
            <p:nvSpPr>
              <p:cNvPr id="82" name="矩形 81"/>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83" name="组合 82"/>
              <p:cNvGrpSpPr/>
              <p:nvPr/>
            </p:nvGrpSpPr>
            <p:grpSpPr>
              <a:xfrm>
                <a:off x="108788" y="77643"/>
                <a:ext cx="8932334" cy="4943149"/>
                <a:chOff x="97675" y="735087"/>
                <a:chExt cx="8932334" cy="4355379"/>
              </a:xfrm>
            </p:grpSpPr>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85" name="图片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86" name="图片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28" name="组合 27"/>
          <p:cNvGrpSpPr/>
          <p:nvPr/>
        </p:nvGrpSpPr>
        <p:grpSpPr>
          <a:xfrm>
            <a:off x="2809368" y="1794965"/>
            <a:ext cx="7196973" cy="2667345"/>
            <a:chOff x="1134301" y="1952144"/>
            <a:chExt cx="4496666" cy="2654344"/>
          </a:xfrm>
        </p:grpSpPr>
        <p:sp>
          <p:nvSpPr>
            <p:cNvPr id="30" name="矩形: 圆角 29"/>
            <p:cNvSpPr/>
            <p:nvPr/>
          </p:nvSpPr>
          <p:spPr>
            <a:xfrm>
              <a:off x="1351726" y="2162444"/>
              <a:ext cx="4279241" cy="2444044"/>
            </a:xfrm>
            <a:prstGeom prst="roundRect">
              <a:avLst>
                <a:gd name="adj" fmla="val 2577"/>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1" name="矩形: 圆角 30"/>
            <p:cNvSpPr/>
            <p:nvPr/>
          </p:nvSpPr>
          <p:spPr>
            <a:xfrm>
              <a:off x="1247854" y="2063299"/>
              <a:ext cx="4279241" cy="2444044"/>
            </a:xfrm>
            <a:prstGeom prst="roundRect">
              <a:avLst>
                <a:gd name="adj" fmla="val 2577"/>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2" name="矩形: 圆角 31"/>
            <p:cNvSpPr/>
            <p:nvPr/>
          </p:nvSpPr>
          <p:spPr>
            <a:xfrm>
              <a:off x="1134301" y="1952144"/>
              <a:ext cx="4279241" cy="2444044"/>
            </a:xfrm>
            <a:prstGeom prst="roundRect">
              <a:avLst>
                <a:gd name="adj" fmla="val 2577"/>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sp>
        <p:nvSpPr>
          <p:cNvPr id="33" name="文本框 32"/>
          <p:cNvSpPr txBox="1"/>
          <p:nvPr/>
        </p:nvSpPr>
        <p:spPr>
          <a:xfrm>
            <a:off x="2809368" y="2123404"/>
            <a:ext cx="6421767" cy="1569660"/>
          </a:xfrm>
          <a:prstGeom prst="rect">
            <a:avLst/>
          </a:prstGeom>
          <a:noFill/>
        </p:spPr>
        <p:txBody>
          <a:bodyPr wrap="square" rtlCol="0">
            <a:spAutoFit/>
          </a:bodyPr>
          <a:lstStyle/>
          <a:p>
            <a:pPr lvl="0" algn="ctr">
              <a:defRPr/>
            </a:pPr>
            <a:r>
              <a:rPr lang="zh-CN" altLang="en-US" sz="9600" dirty="0">
                <a:solidFill>
                  <a:srgbClr val="172D77"/>
                </a:solidFill>
                <a:latin typeface="方正卡通简体" panose="03000509000000000000" pitchFamily="65" charset="-122"/>
                <a:ea typeface="方正卡通简体" panose="03000509000000000000" pitchFamily="65" charset="-122"/>
                <a:cs typeface="+mn-ea"/>
                <a:sym typeface="+mn-lt"/>
              </a:rPr>
              <a:t>组织建设</a:t>
            </a:r>
          </a:p>
        </p:txBody>
      </p:sp>
      <p:grpSp>
        <p:nvGrpSpPr>
          <p:cNvPr id="34" name="组合 33"/>
          <p:cNvGrpSpPr/>
          <p:nvPr/>
        </p:nvGrpSpPr>
        <p:grpSpPr>
          <a:xfrm>
            <a:off x="896432" y="1945593"/>
            <a:ext cx="384640" cy="546654"/>
            <a:chOff x="302794" y="24846"/>
            <a:chExt cx="757392" cy="1076414"/>
          </a:xfrm>
        </p:grpSpPr>
        <p:sp>
          <p:nvSpPr>
            <p:cNvPr id="35" name="任意多边形: 形状 34"/>
            <p:cNvSpPr/>
            <p:nvPr/>
          </p:nvSpPr>
          <p:spPr>
            <a:xfrm rot="13500000">
              <a:off x="302794" y="24846"/>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6" name="任意多边形: 形状 35"/>
            <p:cNvSpPr/>
            <p:nvPr/>
          </p:nvSpPr>
          <p:spPr>
            <a:xfrm rot="13500000">
              <a:off x="302795" y="343869"/>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37" name="组合 36"/>
          <p:cNvGrpSpPr/>
          <p:nvPr/>
        </p:nvGrpSpPr>
        <p:grpSpPr>
          <a:xfrm>
            <a:off x="3625995" y="530732"/>
            <a:ext cx="343584" cy="393952"/>
            <a:chOff x="57261" y="3173954"/>
            <a:chExt cx="343584" cy="393952"/>
          </a:xfrm>
        </p:grpSpPr>
        <p:sp>
          <p:nvSpPr>
            <p:cNvPr id="38" name="闪电形 37"/>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9" name="闪电形 38"/>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0" name="组合 39"/>
          <p:cNvGrpSpPr/>
          <p:nvPr/>
        </p:nvGrpSpPr>
        <p:grpSpPr>
          <a:xfrm>
            <a:off x="11362813" y="2658855"/>
            <a:ext cx="704734" cy="113079"/>
            <a:chOff x="4516807" y="4672024"/>
            <a:chExt cx="704734" cy="113079"/>
          </a:xfrm>
        </p:grpSpPr>
        <p:sp>
          <p:nvSpPr>
            <p:cNvPr id="41" name="矩形 40"/>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2" name="矩形 41"/>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3" name="组合 42"/>
          <p:cNvGrpSpPr/>
          <p:nvPr/>
        </p:nvGrpSpPr>
        <p:grpSpPr>
          <a:xfrm>
            <a:off x="10064366" y="3187348"/>
            <a:ext cx="524537" cy="270189"/>
            <a:chOff x="4114005" y="5528516"/>
            <a:chExt cx="524537" cy="270189"/>
          </a:xfrm>
        </p:grpSpPr>
        <p:sp>
          <p:nvSpPr>
            <p:cNvPr id="44" name="椭圆 67"/>
            <p:cNvSpPr/>
            <p:nvPr/>
          </p:nvSpPr>
          <p:spPr>
            <a:xfrm rot="16200000">
              <a:off x="4273713" y="543387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5" name="椭圆 67"/>
            <p:cNvSpPr/>
            <p:nvPr/>
          </p:nvSpPr>
          <p:spPr>
            <a:xfrm rot="16200000">
              <a:off x="4235614" y="540690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6" name="组合 45"/>
          <p:cNvGrpSpPr/>
          <p:nvPr/>
        </p:nvGrpSpPr>
        <p:grpSpPr>
          <a:xfrm>
            <a:off x="6752956" y="924684"/>
            <a:ext cx="283081" cy="285327"/>
            <a:chOff x="-1192348" y="4721781"/>
            <a:chExt cx="283081" cy="285327"/>
          </a:xfrm>
        </p:grpSpPr>
        <p:sp>
          <p:nvSpPr>
            <p:cNvPr id="47" name="圆: 空心 46"/>
            <p:cNvSpPr/>
            <p:nvPr/>
          </p:nvSpPr>
          <p:spPr>
            <a:xfrm>
              <a:off x="-1168535" y="4747840"/>
              <a:ext cx="259268" cy="259268"/>
            </a:xfrm>
            <a:prstGeom prst="donut">
              <a:avLst>
                <a:gd name="adj" fmla="val 17702"/>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sp>
          <p:nvSpPr>
            <p:cNvPr id="48" name="圆: 空心 47"/>
            <p:cNvSpPr/>
            <p:nvPr/>
          </p:nvSpPr>
          <p:spPr>
            <a:xfrm>
              <a:off x="-1192348" y="4721781"/>
              <a:ext cx="259268" cy="259268"/>
            </a:xfrm>
            <a:prstGeom prst="donut">
              <a:avLst>
                <a:gd name="adj" fmla="val 17702"/>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grpSp>
      <p:grpSp>
        <p:nvGrpSpPr>
          <p:cNvPr id="49" name="组合 48"/>
          <p:cNvGrpSpPr/>
          <p:nvPr/>
        </p:nvGrpSpPr>
        <p:grpSpPr>
          <a:xfrm>
            <a:off x="501797" y="5948090"/>
            <a:ext cx="583332" cy="583332"/>
            <a:chOff x="10528663" y="695031"/>
            <a:chExt cx="796861" cy="796862"/>
          </a:xfrm>
        </p:grpSpPr>
        <p:sp>
          <p:nvSpPr>
            <p:cNvPr id="50" name="椭圆 49"/>
            <p:cNvSpPr/>
            <p:nvPr/>
          </p:nvSpPr>
          <p:spPr>
            <a:xfrm>
              <a:off x="10528663"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1" name="椭圆 50"/>
            <p:cNvSpPr/>
            <p:nvPr/>
          </p:nvSpPr>
          <p:spPr>
            <a:xfrm>
              <a:off x="10764925"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2" name="椭圆 51"/>
            <p:cNvSpPr/>
            <p:nvPr/>
          </p:nvSpPr>
          <p:spPr>
            <a:xfrm>
              <a:off x="11001186"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3" name="椭圆 52"/>
            <p:cNvSpPr/>
            <p:nvPr/>
          </p:nvSpPr>
          <p:spPr>
            <a:xfrm>
              <a:off x="11237448"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4" name="椭圆 53"/>
            <p:cNvSpPr/>
            <p:nvPr/>
          </p:nvSpPr>
          <p:spPr>
            <a:xfrm>
              <a:off x="10528663"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5" name="椭圆 54"/>
            <p:cNvSpPr/>
            <p:nvPr/>
          </p:nvSpPr>
          <p:spPr>
            <a:xfrm>
              <a:off x="10764925"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6" name="椭圆 55"/>
            <p:cNvSpPr/>
            <p:nvPr/>
          </p:nvSpPr>
          <p:spPr>
            <a:xfrm>
              <a:off x="11001186"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7" name="椭圆 56"/>
            <p:cNvSpPr/>
            <p:nvPr/>
          </p:nvSpPr>
          <p:spPr>
            <a:xfrm>
              <a:off x="11237448"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8" name="椭圆 57"/>
            <p:cNvSpPr/>
            <p:nvPr/>
          </p:nvSpPr>
          <p:spPr>
            <a:xfrm>
              <a:off x="10528663"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9" name="椭圆 58"/>
            <p:cNvSpPr/>
            <p:nvPr/>
          </p:nvSpPr>
          <p:spPr>
            <a:xfrm>
              <a:off x="10764925"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0" name="椭圆 59"/>
            <p:cNvSpPr/>
            <p:nvPr/>
          </p:nvSpPr>
          <p:spPr>
            <a:xfrm>
              <a:off x="11001186"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1" name="椭圆 60"/>
            <p:cNvSpPr/>
            <p:nvPr/>
          </p:nvSpPr>
          <p:spPr>
            <a:xfrm>
              <a:off x="11237448"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2" name="椭圆 61"/>
            <p:cNvSpPr/>
            <p:nvPr/>
          </p:nvSpPr>
          <p:spPr>
            <a:xfrm>
              <a:off x="10528663"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3" name="椭圆 62"/>
            <p:cNvSpPr/>
            <p:nvPr/>
          </p:nvSpPr>
          <p:spPr>
            <a:xfrm>
              <a:off x="10764925"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4" name="椭圆 63"/>
            <p:cNvSpPr/>
            <p:nvPr/>
          </p:nvSpPr>
          <p:spPr>
            <a:xfrm>
              <a:off x="11001186"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5" name="椭圆 64"/>
            <p:cNvSpPr/>
            <p:nvPr/>
          </p:nvSpPr>
          <p:spPr>
            <a:xfrm>
              <a:off x="11237448"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6" name="组合 65"/>
          <p:cNvGrpSpPr/>
          <p:nvPr/>
        </p:nvGrpSpPr>
        <p:grpSpPr>
          <a:xfrm>
            <a:off x="5888409" y="5651867"/>
            <a:ext cx="896724" cy="260882"/>
            <a:chOff x="-1568267" y="6633209"/>
            <a:chExt cx="1243219" cy="361687"/>
          </a:xfrm>
        </p:grpSpPr>
        <p:grpSp>
          <p:nvGrpSpPr>
            <p:cNvPr id="67" name="组合 66"/>
            <p:cNvGrpSpPr/>
            <p:nvPr/>
          </p:nvGrpSpPr>
          <p:grpSpPr>
            <a:xfrm>
              <a:off x="-1568267" y="6633209"/>
              <a:ext cx="326128" cy="361687"/>
              <a:chOff x="5806440" y="-1273037"/>
              <a:chExt cx="982980" cy="1090157"/>
            </a:xfrm>
          </p:grpSpPr>
          <p:sp>
            <p:nvSpPr>
              <p:cNvPr id="77" name="箭头: V 形 76"/>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8" name="箭头: V 形 77"/>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8" name="组合 67"/>
            <p:cNvGrpSpPr/>
            <p:nvPr/>
          </p:nvGrpSpPr>
          <p:grpSpPr>
            <a:xfrm>
              <a:off x="-1262570" y="6633209"/>
              <a:ext cx="326128" cy="361687"/>
              <a:chOff x="5806440" y="-1273037"/>
              <a:chExt cx="982980" cy="1090157"/>
            </a:xfrm>
          </p:grpSpPr>
          <p:sp>
            <p:nvSpPr>
              <p:cNvPr id="75" name="箭头: V 形 74"/>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6" name="箭头: V 形 75"/>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9" name="组合 68"/>
            <p:cNvGrpSpPr/>
            <p:nvPr/>
          </p:nvGrpSpPr>
          <p:grpSpPr>
            <a:xfrm>
              <a:off x="-956873" y="6633209"/>
              <a:ext cx="326128" cy="361687"/>
              <a:chOff x="5806440" y="-1273037"/>
              <a:chExt cx="982980" cy="1090157"/>
            </a:xfrm>
          </p:grpSpPr>
          <p:sp>
            <p:nvSpPr>
              <p:cNvPr id="73" name="箭头: V 形 72"/>
              <p:cNvSpPr/>
              <p:nvPr/>
            </p:nvSpPr>
            <p:spPr>
              <a:xfrm>
                <a:off x="5806440" y="-1165860"/>
                <a:ext cx="982980" cy="982980"/>
              </a:xfrm>
              <a:prstGeom prst="chevron">
                <a:avLst/>
              </a:prstGeom>
              <a:solidFill>
                <a:srgbClr val="32B1C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4" name="箭头: V 形 73"/>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70" name="组合 69"/>
            <p:cNvGrpSpPr/>
            <p:nvPr/>
          </p:nvGrpSpPr>
          <p:grpSpPr>
            <a:xfrm>
              <a:off x="-651176" y="6633209"/>
              <a:ext cx="326128" cy="361687"/>
              <a:chOff x="5806440" y="-1273037"/>
              <a:chExt cx="982980" cy="1090157"/>
            </a:xfrm>
          </p:grpSpPr>
          <p:sp>
            <p:nvSpPr>
              <p:cNvPr id="71" name="箭头: V 形 70"/>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2" name="箭头: V 形 71"/>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pic>
        <p:nvPicPr>
          <p:cNvPr id="88" name="图片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08" y="3020907"/>
            <a:ext cx="2981239" cy="2981239"/>
          </a:xfrm>
          <a:prstGeom prst="rect">
            <a:avLst/>
          </a:prstGeom>
        </p:spPr>
      </p:pic>
      <p:grpSp>
        <p:nvGrpSpPr>
          <p:cNvPr id="89" name="组合 88"/>
          <p:cNvGrpSpPr/>
          <p:nvPr/>
        </p:nvGrpSpPr>
        <p:grpSpPr>
          <a:xfrm>
            <a:off x="701154" y="835789"/>
            <a:ext cx="2658100" cy="612809"/>
            <a:chOff x="2102034" y="828191"/>
            <a:chExt cx="3547743" cy="882536"/>
          </a:xfrm>
        </p:grpSpPr>
        <p:pic>
          <p:nvPicPr>
            <p:cNvPr id="90" name="图片 89"/>
            <p:cNvPicPr>
              <a:picLocks noChangeAspect="1"/>
            </p:cNvPicPr>
            <p:nvPr/>
          </p:nvPicPr>
          <p:blipFill rotWithShape="1">
            <a:blip r:embed="rId5" cstate="print">
              <a:extLst>
                <a:ext uri="{28A0092B-C50C-407E-A947-70E740481C1C}">
                  <a14:useLocalDpi xmlns:a14="http://schemas.microsoft.com/office/drawing/2010/main" val="0"/>
                </a:ext>
              </a:extLst>
            </a:blip>
            <a:srcRect t="43774" b="31693"/>
            <a:stretch>
              <a:fillRect/>
            </a:stretch>
          </p:blipFill>
          <p:spPr>
            <a:xfrm>
              <a:off x="2498521" y="882927"/>
              <a:ext cx="3151256" cy="773064"/>
            </a:xfrm>
            <a:custGeom>
              <a:avLst/>
              <a:gdLst>
                <a:gd name="connsiteX0" fmla="*/ 0 w 2606801"/>
                <a:gd name="connsiteY0" fmla="*/ 0 h 639499"/>
                <a:gd name="connsiteX1" fmla="*/ 1846677 w 2606801"/>
                <a:gd name="connsiteY1" fmla="*/ 0 h 639499"/>
                <a:gd name="connsiteX2" fmla="*/ 1846677 w 2606801"/>
                <a:gd name="connsiteY2" fmla="*/ 40944 h 639499"/>
                <a:gd name="connsiteX3" fmla="*/ 2160185 w 2606801"/>
                <a:gd name="connsiteY3" fmla="*/ 40944 h 639499"/>
                <a:gd name="connsiteX4" fmla="*/ 2160185 w 2606801"/>
                <a:gd name="connsiteY4" fmla="*/ 0 h 639499"/>
                <a:gd name="connsiteX5" fmla="*/ 2606801 w 2606801"/>
                <a:gd name="connsiteY5" fmla="*/ 0 h 639499"/>
                <a:gd name="connsiteX6" fmla="*/ 2606801 w 2606801"/>
                <a:gd name="connsiteY6" fmla="*/ 639499 h 639499"/>
                <a:gd name="connsiteX7" fmla="*/ 0 w 2606801"/>
                <a:gd name="connsiteY7" fmla="*/ 639499 h 6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01" h="639499">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blurRad="50800" dist="38100" dir="10800000" algn="r" rotWithShape="0">
                <a:prstClr val="black">
                  <a:alpha val="40000"/>
                </a:prstClr>
              </a:outerShdw>
            </a:effectLst>
          </p:spPr>
        </p:pic>
        <p:pic>
          <p:nvPicPr>
            <p:cNvPr id="91" name="图片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2034" y="828191"/>
              <a:ext cx="574870" cy="882536"/>
            </a:xfrm>
            <a:prstGeom prst="rect">
              <a:avLst/>
            </a:prstGeom>
          </p:spPr>
        </p:pic>
      </p:grpSp>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1632" y="2335603"/>
            <a:ext cx="5874307" cy="4688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42"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1000"/>
                                        <p:tgtEl>
                                          <p:spTgt spid="89"/>
                                        </p:tgtEl>
                                      </p:cBhvr>
                                    </p:animEffect>
                                    <p:anim calcmode="lin" valueType="num">
                                      <p:cBhvr>
                                        <p:cTn id="59" dur="1000" fill="hold"/>
                                        <p:tgtEl>
                                          <p:spTgt spid="89"/>
                                        </p:tgtEl>
                                        <p:attrNameLst>
                                          <p:attrName>ppt_x</p:attrName>
                                        </p:attrNameLst>
                                      </p:cBhvr>
                                      <p:tavLst>
                                        <p:tav tm="0">
                                          <p:val>
                                            <p:strVal val="#ppt_x"/>
                                          </p:val>
                                        </p:tav>
                                        <p:tav tm="100000">
                                          <p:val>
                                            <p:strVal val="#ppt_x"/>
                                          </p:val>
                                        </p:tav>
                                      </p:tavLst>
                                    </p:anim>
                                    <p:anim calcmode="lin" valueType="num">
                                      <p:cBhvr>
                                        <p:cTn id="60"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pic>
        <p:nvPicPr>
          <p:cNvPr id="61" name="图片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444" y="1887728"/>
            <a:ext cx="2337461" cy="1284531"/>
          </a:xfrm>
          <a:prstGeom prst="rect">
            <a:avLst/>
          </a:prstGeom>
        </p:spPr>
      </p:pic>
      <p:pic>
        <p:nvPicPr>
          <p:cNvPr id="62" name="图片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599" y="3933385"/>
            <a:ext cx="2337461" cy="1284531"/>
          </a:xfrm>
          <a:prstGeom prst="rect">
            <a:avLst/>
          </a:prstGeom>
        </p:spPr>
      </p:pic>
      <p:pic>
        <p:nvPicPr>
          <p:cNvPr id="63" name="图片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467" y="1248678"/>
            <a:ext cx="1521984" cy="1197223"/>
          </a:xfrm>
          <a:prstGeom prst="rect">
            <a:avLst/>
          </a:prstGeom>
        </p:spPr>
      </p:pic>
      <p:pic>
        <p:nvPicPr>
          <p:cNvPr id="65" name="图片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121" y="4530802"/>
            <a:ext cx="1521984" cy="1197223"/>
          </a:xfrm>
          <a:prstGeom prst="rect">
            <a:avLst/>
          </a:prstGeom>
        </p:spPr>
      </p:pic>
      <p:pic>
        <p:nvPicPr>
          <p:cNvPr id="66" name="图片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6483" y="2861437"/>
            <a:ext cx="1521984" cy="1197223"/>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372551" y="3034947"/>
            <a:ext cx="3479448" cy="1449535"/>
          </a:xfrm>
          <a:prstGeom prst="rect">
            <a:avLst/>
          </a:prstGeom>
        </p:spPr>
      </p:pic>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34" name="文本框 33"/>
            <p:cNvSpPr txBox="1"/>
            <p:nvPr/>
          </p:nvSpPr>
          <p:spPr>
            <a:xfrm>
              <a:off x="1537381" y="848851"/>
              <a:ext cx="1576393" cy="500090"/>
            </a:xfrm>
            <a:prstGeom prst="rect">
              <a:avLst/>
            </a:prstGeom>
            <a:noFill/>
          </p:spPr>
          <p:txBody>
            <a:bodyPr wrap="none" rtlCol="0">
              <a:spAutoFit/>
            </a:bodyPr>
            <a:lstStyle/>
            <a:p>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组织建设</a:t>
              </a:r>
            </a:p>
          </p:txBody>
        </p:sp>
      </p:grpSp>
      <p:sp>
        <p:nvSpPr>
          <p:cNvPr id="13" name="矩形 12"/>
          <p:cNvSpPr/>
          <p:nvPr/>
        </p:nvSpPr>
        <p:spPr>
          <a:xfrm>
            <a:off x="2835350" y="3043624"/>
            <a:ext cx="759119" cy="1977464"/>
          </a:xfrm>
          <a:prstGeom prst="rect">
            <a:avLst/>
          </a:prstGeom>
        </p:spPr>
        <p:txBody>
          <a:bodyPr vert="eaVert" wrap="none">
            <a:spAutoFit/>
          </a:bodyPr>
          <a:lstStyle/>
          <a:p>
            <a:pPr algn="ctr"/>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Aharoni" panose="02010803020104030203" pitchFamily="2" charset="-79"/>
                <a:sym typeface="Arial" panose="020B0604020202020204" pitchFamily="34" charset="0"/>
              </a:rPr>
              <a:t>协会会长</a:t>
            </a:r>
          </a:p>
        </p:txBody>
      </p:sp>
      <p:sp>
        <p:nvSpPr>
          <p:cNvPr id="22" name="矩形 21"/>
          <p:cNvSpPr/>
          <p:nvPr/>
        </p:nvSpPr>
        <p:spPr>
          <a:xfrm>
            <a:off x="5100652" y="2174557"/>
            <a:ext cx="1415772" cy="584775"/>
          </a:xfrm>
          <a:prstGeom prst="rect">
            <a:avLst/>
          </a:prstGeom>
        </p:spPr>
        <p:txBody>
          <a:bodyPr wrap="none">
            <a:spAutoFit/>
          </a:bodyPr>
          <a:lstStyle/>
          <a:p>
            <a:pPr algn="ctr"/>
            <a:r>
              <a:rPr lang="zh-CN" altLang="en-US" sz="3200"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Aharoni" panose="02010803020104030203" pitchFamily="2" charset="-79"/>
                <a:sym typeface="Arial" panose="020B0604020202020204" pitchFamily="34" charset="0"/>
              </a:rPr>
              <a:t>副会长</a:t>
            </a:r>
          </a:p>
        </p:txBody>
      </p:sp>
      <p:sp>
        <p:nvSpPr>
          <p:cNvPr id="23" name="矩形 22"/>
          <p:cNvSpPr/>
          <p:nvPr/>
        </p:nvSpPr>
        <p:spPr>
          <a:xfrm>
            <a:off x="5117176" y="4239066"/>
            <a:ext cx="1415772" cy="584775"/>
          </a:xfrm>
          <a:prstGeom prst="rect">
            <a:avLst/>
          </a:prstGeom>
        </p:spPr>
        <p:txBody>
          <a:bodyPr wrap="none">
            <a:spAutoFit/>
          </a:bodyPr>
          <a:lstStyle/>
          <a:p>
            <a:pPr algn="ctr"/>
            <a:r>
              <a:rPr lang="zh-CN" altLang="en-US" sz="3200"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Aharoni" panose="02010803020104030203" pitchFamily="2" charset="-79"/>
                <a:sym typeface="Arial" panose="020B0604020202020204" pitchFamily="34" charset="0"/>
              </a:rPr>
              <a:t>副会长</a:t>
            </a:r>
          </a:p>
        </p:txBody>
      </p:sp>
      <p:sp>
        <p:nvSpPr>
          <p:cNvPr id="24" name="矩形 23"/>
          <p:cNvSpPr/>
          <p:nvPr/>
        </p:nvSpPr>
        <p:spPr>
          <a:xfrm>
            <a:off x="8069531" y="1581735"/>
            <a:ext cx="867545" cy="502766"/>
          </a:xfrm>
          <a:prstGeom prst="rect">
            <a:avLst/>
          </a:prstGeom>
        </p:spPr>
        <p:txBody>
          <a:bodyPr wrap="none">
            <a:spAutoFit/>
          </a:bodyPr>
          <a:lstStyle/>
          <a:p>
            <a:pPr algn="ctr"/>
            <a:r>
              <a:rPr lang="zh-CN" altLang="en-US" sz="2665"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Aharoni" panose="02010803020104030203" pitchFamily="2" charset="-79"/>
                <a:sym typeface="Arial" panose="020B0604020202020204" pitchFamily="34" charset="0"/>
              </a:rPr>
              <a:t>组长</a:t>
            </a:r>
          </a:p>
        </p:txBody>
      </p:sp>
      <p:sp>
        <p:nvSpPr>
          <p:cNvPr id="26" name="矩形 25"/>
          <p:cNvSpPr/>
          <p:nvPr/>
        </p:nvSpPr>
        <p:spPr>
          <a:xfrm>
            <a:off x="8058674" y="4838481"/>
            <a:ext cx="867545" cy="502766"/>
          </a:xfrm>
          <a:prstGeom prst="rect">
            <a:avLst/>
          </a:prstGeom>
        </p:spPr>
        <p:txBody>
          <a:bodyPr wrap="none">
            <a:spAutoFit/>
          </a:bodyPr>
          <a:lstStyle/>
          <a:p>
            <a:pPr algn="ctr"/>
            <a:r>
              <a:rPr lang="zh-CN" altLang="en-US" sz="2665"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Aharoni" panose="02010803020104030203" pitchFamily="2" charset="-79"/>
                <a:sym typeface="Arial" panose="020B0604020202020204" pitchFamily="34" charset="0"/>
              </a:rPr>
              <a:t>组长</a:t>
            </a:r>
          </a:p>
        </p:txBody>
      </p:sp>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744490" y="2252158"/>
            <a:ext cx="586036" cy="583908"/>
          </a:xfrm>
          <a:prstGeom prst="rect">
            <a:avLst/>
          </a:prstGeom>
        </p:spPr>
      </p:pic>
      <p:pic>
        <p:nvPicPr>
          <p:cNvPr id="73" name="图片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3731" y="2221331"/>
            <a:ext cx="749091" cy="749091"/>
          </a:xfrm>
          <a:prstGeom prst="rect">
            <a:avLst/>
          </a:prstGeom>
        </p:spPr>
      </p:pic>
      <p:pic>
        <p:nvPicPr>
          <p:cNvPr id="74" name="图片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4491" y="2071633"/>
            <a:ext cx="670719" cy="670719"/>
          </a:xfrm>
          <a:prstGeom prst="rect">
            <a:avLst/>
          </a:prstGeom>
        </p:spPr>
      </p:pic>
      <p:pic>
        <p:nvPicPr>
          <p:cNvPr id="75" name="图片 74"/>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531343" y="4102548"/>
            <a:ext cx="735933" cy="735933"/>
          </a:xfrm>
          <a:prstGeom prst="rect">
            <a:avLst/>
          </a:prstGeom>
        </p:spPr>
      </p:pic>
      <p:pic>
        <p:nvPicPr>
          <p:cNvPr id="76" name="图片 75"/>
          <p:cNvPicPr>
            <a:picLocks noChangeAspect="1"/>
          </p:cNvPicPr>
          <p:nvPr/>
        </p:nvPicPr>
        <p:blipFill>
          <a:blip r:embed="rId1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551509" y="1401920"/>
            <a:ext cx="669712" cy="669712"/>
          </a:xfrm>
          <a:prstGeom prst="rect">
            <a:avLst/>
          </a:prstGeom>
        </p:spPr>
      </p:pic>
      <p:pic>
        <p:nvPicPr>
          <p:cNvPr id="78" name="图片 77"/>
          <p:cNvPicPr>
            <a:picLocks noChangeAspect="1"/>
          </p:cNvPicPr>
          <p:nvPr/>
        </p:nvPicPr>
        <p:blipFill>
          <a:blip r:embed="rId1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576483" y="4717673"/>
            <a:ext cx="654288" cy="654288"/>
          </a:xfrm>
          <a:prstGeom prst="rect">
            <a:avLst/>
          </a:prstGeom>
        </p:spPr>
      </p:pic>
      <p:pic>
        <p:nvPicPr>
          <p:cNvPr id="80" name="图片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744490" y="4310841"/>
            <a:ext cx="586036" cy="583908"/>
          </a:xfrm>
          <a:prstGeom prst="rect">
            <a:avLst/>
          </a:prstGeom>
        </p:spPr>
      </p:pic>
      <p:pic>
        <p:nvPicPr>
          <p:cNvPr id="81" name="图片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86805" y="1555683"/>
            <a:ext cx="586036" cy="583908"/>
          </a:xfrm>
          <a:prstGeom prst="rect">
            <a:avLst/>
          </a:prstGeom>
        </p:spPr>
      </p:pic>
      <p:sp>
        <p:nvSpPr>
          <p:cNvPr id="82" name="矩形 81"/>
          <p:cNvSpPr/>
          <p:nvPr/>
        </p:nvSpPr>
        <p:spPr>
          <a:xfrm>
            <a:off x="8069531" y="3202961"/>
            <a:ext cx="867545" cy="502766"/>
          </a:xfrm>
          <a:prstGeom prst="rect">
            <a:avLst/>
          </a:prstGeom>
        </p:spPr>
        <p:txBody>
          <a:bodyPr wrap="none">
            <a:spAutoFit/>
          </a:bodyPr>
          <a:lstStyle/>
          <a:p>
            <a:pPr algn="ctr"/>
            <a:r>
              <a:rPr lang="zh-CN" altLang="en-US" sz="2665"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Aharoni" panose="02010803020104030203" pitchFamily="2" charset="-79"/>
                <a:sym typeface="Arial" panose="020B0604020202020204" pitchFamily="34" charset="0"/>
              </a:rPr>
              <a:t>组长</a:t>
            </a:r>
          </a:p>
        </p:txBody>
      </p:sp>
      <p:pic>
        <p:nvPicPr>
          <p:cNvPr id="83" name="图片 82"/>
          <p:cNvPicPr>
            <a:picLocks noChangeAspect="1"/>
          </p:cNvPicPr>
          <p:nvPr/>
        </p:nvPicPr>
        <p:blipFill>
          <a:blip r:embed="rId1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551509" y="3023147"/>
            <a:ext cx="669712" cy="669712"/>
          </a:xfrm>
          <a:prstGeom prst="rect">
            <a:avLst/>
          </a:prstGeom>
        </p:spPr>
      </p:pic>
      <p:pic>
        <p:nvPicPr>
          <p:cNvPr id="84" name="图片 8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86805" y="3176910"/>
            <a:ext cx="586036" cy="583908"/>
          </a:xfrm>
          <a:prstGeom prst="rect">
            <a:avLst/>
          </a:prstGeom>
        </p:spPr>
      </p:pic>
      <p:pic>
        <p:nvPicPr>
          <p:cNvPr id="85" name="图片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86805" y="4746659"/>
            <a:ext cx="586036" cy="5839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500" fill="hold"/>
                                        <p:tgtEl>
                                          <p:spTgt spid="62"/>
                                        </p:tgtEl>
                                        <p:attrNameLst>
                                          <p:attrName>ppt_x</p:attrName>
                                        </p:attrNameLst>
                                      </p:cBhvr>
                                      <p:tavLst>
                                        <p:tav tm="0">
                                          <p:val>
                                            <p:strVal val="0-#ppt_w/2"/>
                                          </p:val>
                                        </p:tav>
                                        <p:tav tm="100000">
                                          <p:val>
                                            <p:strVal val="#ppt_x"/>
                                          </p:val>
                                        </p:tav>
                                      </p:tavLst>
                                    </p:anim>
                                    <p:anim calcmode="lin" valueType="num">
                                      <p:cBhvr additive="base">
                                        <p:cTn id="17" dur="500" fill="hold"/>
                                        <p:tgtEl>
                                          <p:spTgt spid="6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500" fill="hold"/>
                                        <p:tgtEl>
                                          <p:spTgt spid="63"/>
                                        </p:tgtEl>
                                        <p:attrNameLst>
                                          <p:attrName>ppt_x</p:attrName>
                                        </p:attrNameLst>
                                      </p:cBhvr>
                                      <p:tavLst>
                                        <p:tav tm="0">
                                          <p:val>
                                            <p:strVal val="0-#ppt_w/2"/>
                                          </p:val>
                                        </p:tav>
                                        <p:tav tm="100000">
                                          <p:val>
                                            <p:strVal val="#ppt_x"/>
                                          </p:val>
                                        </p:tav>
                                      </p:tavLst>
                                    </p:anim>
                                    <p:anim calcmode="lin" valueType="num">
                                      <p:cBhvr additive="base">
                                        <p:cTn id="21" dur="500" fill="hold"/>
                                        <p:tgtEl>
                                          <p:spTgt spid="6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500" fill="hold"/>
                                        <p:tgtEl>
                                          <p:spTgt spid="65"/>
                                        </p:tgtEl>
                                        <p:attrNameLst>
                                          <p:attrName>ppt_x</p:attrName>
                                        </p:attrNameLst>
                                      </p:cBhvr>
                                      <p:tavLst>
                                        <p:tav tm="0">
                                          <p:val>
                                            <p:strVal val="0-#ppt_w/2"/>
                                          </p:val>
                                        </p:tav>
                                        <p:tav tm="100000">
                                          <p:val>
                                            <p:strVal val="#ppt_x"/>
                                          </p:val>
                                        </p:tav>
                                      </p:tavLst>
                                    </p:anim>
                                    <p:anim calcmode="lin" valueType="num">
                                      <p:cBhvr additive="base">
                                        <p:cTn id="25" dur="500" fill="hold"/>
                                        <p:tgtEl>
                                          <p:spTgt spid="6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500" fill="hold"/>
                                        <p:tgtEl>
                                          <p:spTgt spid="66"/>
                                        </p:tgtEl>
                                        <p:attrNameLst>
                                          <p:attrName>ppt_x</p:attrName>
                                        </p:attrNameLst>
                                      </p:cBhvr>
                                      <p:tavLst>
                                        <p:tav tm="0">
                                          <p:val>
                                            <p:strVal val="0-#ppt_w/2"/>
                                          </p:val>
                                        </p:tav>
                                        <p:tav tm="100000">
                                          <p:val>
                                            <p:strVal val="#ppt_x"/>
                                          </p:val>
                                        </p:tav>
                                      </p:tavLst>
                                    </p:anim>
                                    <p:anim calcmode="lin" valueType="num">
                                      <p:cBhvr additive="base">
                                        <p:cTn id="29" dur="500" fill="hold"/>
                                        <p:tgtEl>
                                          <p:spTgt spid="6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0-#ppt_w/2"/>
                                          </p:val>
                                        </p:tav>
                                        <p:tav tm="100000">
                                          <p:val>
                                            <p:strVal val="#ppt_x"/>
                                          </p:val>
                                        </p:tav>
                                      </p:tavLst>
                                    </p:anim>
                                    <p:anim calcmode="lin" valueType="num">
                                      <p:cBhvr additive="base">
                                        <p:cTn id="53" dur="500" fill="hold"/>
                                        <p:tgtEl>
                                          <p:spTgt spid="26"/>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0-#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500" fill="hold"/>
                                        <p:tgtEl>
                                          <p:spTgt spid="73"/>
                                        </p:tgtEl>
                                        <p:attrNameLst>
                                          <p:attrName>ppt_x</p:attrName>
                                        </p:attrNameLst>
                                      </p:cBhvr>
                                      <p:tavLst>
                                        <p:tav tm="0">
                                          <p:val>
                                            <p:strVal val="0-#ppt_w/2"/>
                                          </p:val>
                                        </p:tav>
                                        <p:tav tm="100000">
                                          <p:val>
                                            <p:strVal val="#ppt_x"/>
                                          </p:val>
                                        </p:tav>
                                      </p:tavLst>
                                    </p:anim>
                                    <p:anim calcmode="lin" valueType="num">
                                      <p:cBhvr additive="base">
                                        <p:cTn id="61" dur="500" fill="hold"/>
                                        <p:tgtEl>
                                          <p:spTgt spid="73"/>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74"/>
                                        </p:tgtEl>
                                        <p:attrNameLst>
                                          <p:attrName>style.visibility</p:attrName>
                                        </p:attrNameLst>
                                      </p:cBhvr>
                                      <p:to>
                                        <p:strVal val="visible"/>
                                      </p:to>
                                    </p:set>
                                    <p:anim calcmode="lin" valueType="num">
                                      <p:cBhvr additive="base">
                                        <p:cTn id="64" dur="500" fill="hold"/>
                                        <p:tgtEl>
                                          <p:spTgt spid="74"/>
                                        </p:tgtEl>
                                        <p:attrNameLst>
                                          <p:attrName>ppt_x</p:attrName>
                                        </p:attrNameLst>
                                      </p:cBhvr>
                                      <p:tavLst>
                                        <p:tav tm="0">
                                          <p:val>
                                            <p:strVal val="0-#ppt_w/2"/>
                                          </p:val>
                                        </p:tav>
                                        <p:tav tm="100000">
                                          <p:val>
                                            <p:strVal val="#ppt_x"/>
                                          </p:val>
                                        </p:tav>
                                      </p:tavLst>
                                    </p:anim>
                                    <p:anim calcmode="lin" valueType="num">
                                      <p:cBhvr additive="base">
                                        <p:cTn id="65" dur="500" fill="hold"/>
                                        <p:tgtEl>
                                          <p:spTgt spid="74"/>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75"/>
                                        </p:tgtEl>
                                        <p:attrNameLst>
                                          <p:attrName>style.visibility</p:attrName>
                                        </p:attrNameLst>
                                      </p:cBhvr>
                                      <p:to>
                                        <p:strVal val="visible"/>
                                      </p:to>
                                    </p:set>
                                    <p:anim calcmode="lin" valueType="num">
                                      <p:cBhvr additive="base">
                                        <p:cTn id="68" dur="500" fill="hold"/>
                                        <p:tgtEl>
                                          <p:spTgt spid="75"/>
                                        </p:tgtEl>
                                        <p:attrNameLst>
                                          <p:attrName>ppt_x</p:attrName>
                                        </p:attrNameLst>
                                      </p:cBhvr>
                                      <p:tavLst>
                                        <p:tav tm="0">
                                          <p:val>
                                            <p:strVal val="0-#ppt_w/2"/>
                                          </p:val>
                                        </p:tav>
                                        <p:tav tm="100000">
                                          <p:val>
                                            <p:strVal val="#ppt_x"/>
                                          </p:val>
                                        </p:tav>
                                      </p:tavLst>
                                    </p:anim>
                                    <p:anim calcmode="lin" valueType="num">
                                      <p:cBhvr additive="base">
                                        <p:cTn id="69" dur="500" fill="hold"/>
                                        <p:tgtEl>
                                          <p:spTgt spid="75"/>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additive="base">
                                        <p:cTn id="72" dur="500" fill="hold"/>
                                        <p:tgtEl>
                                          <p:spTgt spid="76"/>
                                        </p:tgtEl>
                                        <p:attrNameLst>
                                          <p:attrName>ppt_x</p:attrName>
                                        </p:attrNameLst>
                                      </p:cBhvr>
                                      <p:tavLst>
                                        <p:tav tm="0">
                                          <p:val>
                                            <p:strVal val="0-#ppt_w/2"/>
                                          </p:val>
                                        </p:tav>
                                        <p:tav tm="100000">
                                          <p:val>
                                            <p:strVal val="#ppt_x"/>
                                          </p:val>
                                        </p:tav>
                                      </p:tavLst>
                                    </p:anim>
                                    <p:anim calcmode="lin" valueType="num">
                                      <p:cBhvr additive="base">
                                        <p:cTn id="73" dur="500" fill="hold"/>
                                        <p:tgtEl>
                                          <p:spTgt spid="76"/>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0-#ppt_w/2"/>
                                          </p:val>
                                        </p:tav>
                                        <p:tav tm="100000">
                                          <p:val>
                                            <p:strVal val="#ppt_x"/>
                                          </p:val>
                                        </p:tav>
                                      </p:tavLst>
                                    </p:anim>
                                    <p:anim calcmode="lin" valueType="num">
                                      <p:cBhvr additive="base">
                                        <p:cTn id="77" dur="500" fill="hold"/>
                                        <p:tgtEl>
                                          <p:spTgt spid="78"/>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80"/>
                                        </p:tgtEl>
                                        <p:attrNameLst>
                                          <p:attrName>style.visibility</p:attrName>
                                        </p:attrNameLst>
                                      </p:cBhvr>
                                      <p:to>
                                        <p:strVal val="visible"/>
                                      </p:to>
                                    </p:set>
                                    <p:anim calcmode="lin" valueType="num">
                                      <p:cBhvr additive="base">
                                        <p:cTn id="80" dur="500" fill="hold"/>
                                        <p:tgtEl>
                                          <p:spTgt spid="80"/>
                                        </p:tgtEl>
                                        <p:attrNameLst>
                                          <p:attrName>ppt_x</p:attrName>
                                        </p:attrNameLst>
                                      </p:cBhvr>
                                      <p:tavLst>
                                        <p:tav tm="0">
                                          <p:val>
                                            <p:strVal val="0-#ppt_w/2"/>
                                          </p:val>
                                        </p:tav>
                                        <p:tav tm="100000">
                                          <p:val>
                                            <p:strVal val="#ppt_x"/>
                                          </p:val>
                                        </p:tav>
                                      </p:tavLst>
                                    </p:anim>
                                    <p:anim calcmode="lin" valueType="num">
                                      <p:cBhvr additive="base">
                                        <p:cTn id="81" dur="500" fill="hold"/>
                                        <p:tgtEl>
                                          <p:spTgt spid="80"/>
                                        </p:tgtEl>
                                        <p:attrNameLst>
                                          <p:attrName>ppt_y</p:attrName>
                                        </p:attrNameLst>
                                      </p:cBhvr>
                                      <p:tavLst>
                                        <p:tav tm="0">
                                          <p:val>
                                            <p:strVal val="#ppt_y"/>
                                          </p:val>
                                        </p:tav>
                                        <p:tav tm="100000">
                                          <p:val>
                                            <p:strVal val="#ppt_y"/>
                                          </p:val>
                                        </p:tav>
                                      </p:tavLst>
                                    </p:anim>
                                  </p:childTnLst>
                                </p:cTn>
                              </p:par>
                              <p:par>
                                <p:cTn id="82" presetID="2" presetClass="entr" presetSubtype="8" fill="hold" nodeType="with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0-#ppt_w/2"/>
                                          </p:val>
                                        </p:tav>
                                        <p:tav tm="100000">
                                          <p:val>
                                            <p:strVal val="#ppt_x"/>
                                          </p:val>
                                        </p:tav>
                                      </p:tavLst>
                                    </p:anim>
                                    <p:anim calcmode="lin" valueType="num">
                                      <p:cBhvr additive="base">
                                        <p:cTn id="85" dur="500" fill="hold"/>
                                        <p:tgtEl>
                                          <p:spTgt spid="81"/>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82"/>
                                        </p:tgtEl>
                                        <p:attrNameLst>
                                          <p:attrName>style.visibility</p:attrName>
                                        </p:attrNameLst>
                                      </p:cBhvr>
                                      <p:to>
                                        <p:strVal val="visible"/>
                                      </p:to>
                                    </p:set>
                                    <p:anim calcmode="lin" valueType="num">
                                      <p:cBhvr additive="base">
                                        <p:cTn id="88" dur="500" fill="hold"/>
                                        <p:tgtEl>
                                          <p:spTgt spid="82"/>
                                        </p:tgtEl>
                                        <p:attrNameLst>
                                          <p:attrName>ppt_x</p:attrName>
                                        </p:attrNameLst>
                                      </p:cBhvr>
                                      <p:tavLst>
                                        <p:tav tm="0">
                                          <p:val>
                                            <p:strVal val="0-#ppt_w/2"/>
                                          </p:val>
                                        </p:tav>
                                        <p:tav tm="100000">
                                          <p:val>
                                            <p:strVal val="#ppt_x"/>
                                          </p:val>
                                        </p:tav>
                                      </p:tavLst>
                                    </p:anim>
                                    <p:anim calcmode="lin" valueType="num">
                                      <p:cBhvr additive="base">
                                        <p:cTn id="89" dur="500" fill="hold"/>
                                        <p:tgtEl>
                                          <p:spTgt spid="82"/>
                                        </p:tgtEl>
                                        <p:attrNameLst>
                                          <p:attrName>ppt_y</p:attrName>
                                        </p:attrNameLst>
                                      </p:cBhvr>
                                      <p:tavLst>
                                        <p:tav tm="0">
                                          <p:val>
                                            <p:strVal val="#ppt_y"/>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par>
                                <p:cTn id="94" presetID="2" presetClass="entr" presetSubtype="8" fill="hold" nodeType="with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500" fill="hold"/>
                                        <p:tgtEl>
                                          <p:spTgt spid="84"/>
                                        </p:tgtEl>
                                        <p:attrNameLst>
                                          <p:attrName>ppt_x</p:attrName>
                                        </p:attrNameLst>
                                      </p:cBhvr>
                                      <p:tavLst>
                                        <p:tav tm="0">
                                          <p:val>
                                            <p:strVal val="0-#ppt_w/2"/>
                                          </p:val>
                                        </p:tav>
                                        <p:tav tm="100000">
                                          <p:val>
                                            <p:strVal val="#ppt_x"/>
                                          </p:val>
                                        </p:tav>
                                      </p:tavLst>
                                    </p:anim>
                                    <p:anim calcmode="lin" valueType="num">
                                      <p:cBhvr additive="base">
                                        <p:cTn id="97" dur="500" fill="hold"/>
                                        <p:tgtEl>
                                          <p:spTgt spid="84"/>
                                        </p:tgtEl>
                                        <p:attrNameLst>
                                          <p:attrName>ppt_y</p:attrName>
                                        </p:attrNameLst>
                                      </p:cBhvr>
                                      <p:tavLst>
                                        <p:tav tm="0">
                                          <p:val>
                                            <p:strVal val="#ppt_y"/>
                                          </p:val>
                                        </p:tav>
                                        <p:tav tm="100000">
                                          <p:val>
                                            <p:strVal val="#ppt_y"/>
                                          </p:val>
                                        </p:tav>
                                      </p:tavLst>
                                    </p:anim>
                                  </p:childTnLst>
                                </p:cTn>
                              </p:par>
                              <p:par>
                                <p:cTn id="98" presetID="2" presetClass="entr" presetSubtype="8" fill="hold" nodeType="withEffect">
                                  <p:stCondLst>
                                    <p:cond delay="0"/>
                                  </p:stCondLst>
                                  <p:childTnLst>
                                    <p:set>
                                      <p:cBhvr>
                                        <p:cTn id="99" dur="1" fill="hold">
                                          <p:stCondLst>
                                            <p:cond delay="0"/>
                                          </p:stCondLst>
                                        </p:cTn>
                                        <p:tgtEl>
                                          <p:spTgt spid="85"/>
                                        </p:tgtEl>
                                        <p:attrNameLst>
                                          <p:attrName>style.visibility</p:attrName>
                                        </p:attrNameLst>
                                      </p:cBhvr>
                                      <p:to>
                                        <p:strVal val="visible"/>
                                      </p:to>
                                    </p:set>
                                    <p:anim calcmode="lin" valueType="num">
                                      <p:cBhvr additive="base">
                                        <p:cTn id="100" dur="500" fill="hold"/>
                                        <p:tgtEl>
                                          <p:spTgt spid="85"/>
                                        </p:tgtEl>
                                        <p:attrNameLst>
                                          <p:attrName>ppt_x</p:attrName>
                                        </p:attrNameLst>
                                      </p:cBhvr>
                                      <p:tavLst>
                                        <p:tav tm="0">
                                          <p:val>
                                            <p:strVal val="0-#ppt_w/2"/>
                                          </p:val>
                                        </p:tav>
                                        <p:tav tm="100000">
                                          <p:val>
                                            <p:strVal val="#ppt_x"/>
                                          </p:val>
                                        </p:tav>
                                      </p:tavLst>
                                    </p:anim>
                                    <p:anim calcmode="lin" valueType="num">
                                      <p:cBhvr additive="base">
                                        <p:cTn id="101"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4" grpId="0"/>
      <p:bldP spid="26"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353" y="-12719"/>
            <a:ext cx="12192000" cy="6858000"/>
            <a:chOff x="-265" y="-9539"/>
            <a:chExt cx="9144000" cy="5143500"/>
          </a:xfrm>
        </p:grpSpPr>
        <p:sp>
          <p:nvSpPr>
            <p:cNvPr id="83" name="矩形 82"/>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87" name="组合 86"/>
            <p:cNvGrpSpPr/>
            <p:nvPr/>
          </p:nvGrpSpPr>
          <p:grpSpPr>
            <a:xfrm>
              <a:off x="108788" y="77643"/>
              <a:ext cx="8932334" cy="4943149"/>
              <a:chOff x="108788" y="77643"/>
              <a:chExt cx="8932334" cy="4943149"/>
            </a:xfrm>
          </p:grpSpPr>
          <p:sp>
            <p:nvSpPr>
              <p:cNvPr id="88" name="矩形 87"/>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89" name="组合 88"/>
              <p:cNvGrpSpPr/>
              <p:nvPr/>
            </p:nvGrpSpPr>
            <p:grpSpPr>
              <a:xfrm>
                <a:off x="108788" y="77643"/>
                <a:ext cx="8932334" cy="4943149"/>
                <a:chOff x="97675" y="735087"/>
                <a:chExt cx="8932334" cy="4355379"/>
              </a:xfrm>
            </p:grpSpPr>
            <p:pic>
              <p:nvPicPr>
                <p:cNvPr id="90" name="图片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91" name="图片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92" name="图片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93" name="图片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16" name="组合 15"/>
          <p:cNvGrpSpPr/>
          <p:nvPr/>
        </p:nvGrpSpPr>
        <p:grpSpPr>
          <a:xfrm>
            <a:off x="1783089" y="1646058"/>
            <a:ext cx="10213111" cy="4063202"/>
            <a:chOff x="1783089" y="1646058"/>
            <a:chExt cx="10213111" cy="4063202"/>
          </a:xfrm>
        </p:grpSpPr>
        <p:cxnSp>
          <p:nvCxnSpPr>
            <p:cNvPr id="17" name="直接连接符 16"/>
            <p:cNvCxnSpPr/>
            <p:nvPr/>
          </p:nvCxnSpPr>
          <p:spPr>
            <a:xfrm flipV="1">
              <a:off x="6351409" y="2739602"/>
              <a:ext cx="0" cy="68939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2792102" y="3429000"/>
              <a:ext cx="2096681" cy="893348"/>
              <a:chOff x="712643" y="1017585"/>
              <a:chExt cx="1928957" cy="445265"/>
            </a:xfrm>
          </p:grpSpPr>
          <p:sp>
            <p:nvSpPr>
              <p:cNvPr id="60" name="矩形: 圆角 59"/>
              <p:cNvSpPr/>
              <p:nvPr/>
            </p:nvSpPr>
            <p:spPr>
              <a:xfrm>
                <a:off x="712643" y="1017585"/>
                <a:ext cx="1928957" cy="445265"/>
              </a:xfrm>
              <a:prstGeom prst="roundRect">
                <a:avLst>
                  <a:gd name="adj" fmla="val 5929"/>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61" name="矩形: 圆角 60"/>
              <p:cNvSpPr/>
              <p:nvPr/>
            </p:nvSpPr>
            <p:spPr>
              <a:xfrm>
                <a:off x="712643" y="1017585"/>
                <a:ext cx="1896536" cy="408861"/>
              </a:xfrm>
              <a:prstGeom prst="roundRect">
                <a:avLst>
                  <a:gd name="adj" fmla="val 3432"/>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卡通简体" panose="03000509000000000000" pitchFamily="65" charset="-122"/>
                  <a:ea typeface="方正卡通简体" panose="03000509000000000000" pitchFamily="65" charset="-122"/>
                  <a:cs typeface="+mn-ea"/>
                  <a:sym typeface="+mn-lt"/>
                </a:endParaRPr>
              </a:p>
            </p:txBody>
          </p:sp>
        </p:grpSp>
        <p:grpSp>
          <p:nvGrpSpPr>
            <p:cNvPr id="19" name="组合 18"/>
            <p:cNvGrpSpPr/>
            <p:nvPr/>
          </p:nvGrpSpPr>
          <p:grpSpPr>
            <a:xfrm>
              <a:off x="4314695" y="1646058"/>
              <a:ext cx="3959321" cy="913938"/>
              <a:chOff x="712643" y="1017585"/>
              <a:chExt cx="1928957" cy="445265"/>
            </a:xfrm>
          </p:grpSpPr>
          <p:sp>
            <p:nvSpPr>
              <p:cNvPr id="58" name="矩形: 圆角 57"/>
              <p:cNvSpPr/>
              <p:nvPr/>
            </p:nvSpPr>
            <p:spPr>
              <a:xfrm>
                <a:off x="712643" y="1017585"/>
                <a:ext cx="1928957" cy="445265"/>
              </a:xfrm>
              <a:prstGeom prst="roundRect">
                <a:avLst>
                  <a:gd name="adj" fmla="val 5929"/>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59" name="矩形: 圆角 58"/>
              <p:cNvSpPr/>
              <p:nvPr/>
            </p:nvSpPr>
            <p:spPr>
              <a:xfrm>
                <a:off x="712643" y="1017585"/>
                <a:ext cx="1896536" cy="408861"/>
              </a:xfrm>
              <a:prstGeom prst="roundRect">
                <a:avLst>
                  <a:gd name="adj" fmla="val 3432"/>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卡通简体" panose="03000509000000000000" pitchFamily="65" charset="-122"/>
                  <a:ea typeface="方正卡通简体" panose="03000509000000000000" pitchFamily="65" charset="-122"/>
                  <a:cs typeface="+mn-ea"/>
                  <a:sym typeface="+mn-lt"/>
                </a:endParaRPr>
              </a:p>
            </p:txBody>
          </p:sp>
        </p:grpSp>
        <p:grpSp>
          <p:nvGrpSpPr>
            <p:cNvPr id="20" name="组合 19"/>
            <p:cNvGrpSpPr/>
            <p:nvPr/>
          </p:nvGrpSpPr>
          <p:grpSpPr>
            <a:xfrm>
              <a:off x="1783089" y="5263995"/>
              <a:ext cx="1224913" cy="445265"/>
              <a:chOff x="712643" y="1017585"/>
              <a:chExt cx="1928957" cy="445265"/>
            </a:xfrm>
          </p:grpSpPr>
          <p:sp>
            <p:nvSpPr>
              <p:cNvPr id="56" name="矩形: 圆角 55"/>
              <p:cNvSpPr/>
              <p:nvPr/>
            </p:nvSpPr>
            <p:spPr>
              <a:xfrm>
                <a:off x="712643" y="1017585"/>
                <a:ext cx="1928957" cy="445265"/>
              </a:xfrm>
              <a:prstGeom prst="roundRect">
                <a:avLst>
                  <a:gd name="adj" fmla="val 5929"/>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57" name="矩形: 圆角 56"/>
              <p:cNvSpPr/>
              <p:nvPr/>
            </p:nvSpPr>
            <p:spPr>
              <a:xfrm>
                <a:off x="712643" y="1017585"/>
                <a:ext cx="1896536" cy="408861"/>
              </a:xfrm>
              <a:prstGeom prst="roundRect">
                <a:avLst>
                  <a:gd name="adj" fmla="val 3432"/>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卡通简体" panose="03000509000000000000" pitchFamily="65" charset="-122"/>
                  <a:ea typeface="方正卡通简体" panose="03000509000000000000" pitchFamily="65" charset="-122"/>
                  <a:cs typeface="+mn-ea"/>
                  <a:sym typeface="+mn-lt"/>
                </a:endParaRPr>
              </a:p>
            </p:txBody>
          </p:sp>
        </p:grpSp>
        <p:grpSp>
          <p:nvGrpSpPr>
            <p:cNvPr id="21" name="组合 20"/>
            <p:cNvGrpSpPr/>
            <p:nvPr/>
          </p:nvGrpSpPr>
          <p:grpSpPr>
            <a:xfrm>
              <a:off x="5255902" y="3376176"/>
              <a:ext cx="2096681" cy="893348"/>
              <a:chOff x="712643" y="1017585"/>
              <a:chExt cx="1928957" cy="445265"/>
            </a:xfrm>
          </p:grpSpPr>
          <p:sp>
            <p:nvSpPr>
              <p:cNvPr id="54" name="矩形: 圆角 53"/>
              <p:cNvSpPr/>
              <p:nvPr/>
            </p:nvSpPr>
            <p:spPr>
              <a:xfrm>
                <a:off x="712643" y="1017585"/>
                <a:ext cx="1928957" cy="445265"/>
              </a:xfrm>
              <a:prstGeom prst="roundRect">
                <a:avLst>
                  <a:gd name="adj" fmla="val 5929"/>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55" name="矩形: 圆角 54"/>
              <p:cNvSpPr/>
              <p:nvPr/>
            </p:nvSpPr>
            <p:spPr>
              <a:xfrm>
                <a:off x="712643" y="1017585"/>
                <a:ext cx="1896536" cy="408861"/>
              </a:xfrm>
              <a:prstGeom prst="roundRect">
                <a:avLst>
                  <a:gd name="adj" fmla="val 3432"/>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卡通简体" panose="03000509000000000000" pitchFamily="65" charset="-122"/>
                  <a:ea typeface="方正卡通简体" panose="03000509000000000000" pitchFamily="65" charset="-122"/>
                  <a:cs typeface="+mn-ea"/>
                  <a:sym typeface="+mn-lt"/>
                </a:endParaRPr>
              </a:p>
            </p:txBody>
          </p:sp>
        </p:grpSp>
        <p:grpSp>
          <p:nvGrpSpPr>
            <p:cNvPr id="22" name="组合 21"/>
            <p:cNvGrpSpPr/>
            <p:nvPr/>
          </p:nvGrpSpPr>
          <p:grpSpPr>
            <a:xfrm>
              <a:off x="7656202" y="3321436"/>
              <a:ext cx="2096681" cy="893348"/>
              <a:chOff x="712643" y="1017585"/>
              <a:chExt cx="1928957" cy="445265"/>
            </a:xfrm>
          </p:grpSpPr>
          <p:sp>
            <p:nvSpPr>
              <p:cNvPr id="52" name="矩形: 圆角 51"/>
              <p:cNvSpPr/>
              <p:nvPr/>
            </p:nvSpPr>
            <p:spPr>
              <a:xfrm>
                <a:off x="712643" y="1017585"/>
                <a:ext cx="1928957" cy="445265"/>
              </a:xfrm>
              <a:prstGeom prst="roundRect">
                <a:avLst>
                  <a:gd name="adj" fmla="val 5929"/>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53" name="矩形: 圆角 52"/>
              <p:cNvSpPr/>
              <p:nvPr/>
            </p:nvSpPr>
            <p:spPr>
              <a:xfrm>
                <a:off x="712643" y="1017585"/>
                <a:ext cx="1896536" cy="408861"/>
              </a:xfrm>
              <a:prstGeom prst="roundRect">
                <a:avLst>
                  <a:gd name="adj" fmla="val 3432"/>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卡通简体" panose="03000509000000000000" pitchFamily="65" charset="-122"/>
                  <a:ea typeface="方正卡通简体" panose="03000509000000000000" pitchFamily="65" charset="-122"/>
                  <a:cs typeface="+mn-ea"/>
                  <a:sym typeface="+mn-lt"/>
                </a:endParaRPr>
              </a:p>
            </p:txBody>
          </p:sp>
        </p:grpSp>
        <p:grpSp>
          <p:nvGrpSpPr>
            <p:cNvPr id="23" name="组合 22"/>
            <p:cNvGrpSpPr/>
            <p:nvPr/>
          </p:nvGrpSpPr>
          <p:grpSpPr>
            <a:xfrm>
              <a:off x="3426265" y="5263995"/>
              <a:ext cx="1224913" cy="445265"/>
              <a:chOff x="712643" y="1017585"/>
              <a:chExt cx="1928957" cy="445265"/>
            </a:xfrm>
          </p:grpSpPr>
          <p:sp>
            <p:nvSpPr>
              <p:cNvPr id="50" name="矩形: 圆角 49"/>
              <p:cNvSpPr/>
              <p:nvPr/>
            </p:nvSpPr>
            <p:spPr>
              <a:xfrm>
                <a:off x="712643" y="1017585"/>
                <a:ext cx="1928957" cy="445265"/>
              </a:xfrm>
              <a:prstGeom prst="roundRect">
                <a:avLst>
                  <a:gd name="adj" fmla="val 5929"/>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51" name="矩形: 圆角 50"/>
              <p:cNvSpPr/>
              <p:nvPr/>
            </p:nvSpPr>
            <p:spPr>
              <a:xfrm>
                <a:off x="712643" y="1017585"/>
                <a:ext cx="1896536" cy="408861"/>
              </a:xfrm>
              <a:prstGeom prst="roundRect">
                <a:avLst>
                  <a:gd name="adj" fmla="val 3432"/>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卡通简体" panose="03000509000000000000" pitchFamily="65" charset="-122"/>
                  <a:ea typeface="方正卡通简体" panose="03000509000000000000" pitchFamily="65" charset="-122"/>
                  <a:cs typeface="+mn-ea"/>
                  <a:sym typeface="+mn-lt"/>
                </a:endParaRPr>
              </a:p>
            </p:txBody>
          </p:sp>
        </p:grpSp>
        <p:grpSp>
          <p:nvGrpSpPr>
            <p:cNvPr id="24" name="组合 23"/>
            <p:cNvGrpSpPr/>
            <p:nvPr/>
          </p:nvGrpSpPr>
          <p:grpSpPr>
            <a:xfrm>
              <a:off x="5069443" y="5263995"/>
              <a:ext cx="1224913" cy="445265"/>
              <a:chOff x="712643" y="1017585"/>
              <a:chExt cx="1928957" cy="445265"/>
            </a:xfrm>
          </p:grpSpPr>
          <p:sp>
            <p:nvSpPr>
              <p:cNvPr id="48" name="矩形: 圆角 47"/>
              <p:cNvSpPr/>
              <p:nvPr/>
            </p:nvSpPr>
            <p:spPr>
              <a:xfrm>
                <a:off x="712643" y="1017585"/>
                <a:ext cx="1928957" cy="445265"/>
              </a:xfrm>
              <a:prstGeom prst="roundRect">
                <a:avLst>
                  <a:gd name="adj" fmla="val 5929"/>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49" name="矩形: 圆角 48"/>
              <p:cNvSpPr/>
              <p:nvPr/>
            </p:nvSpPr>
            <p:spPr>
              <a:xfrm>
                <a:off x="712643" y="1017585"/>
                <a:ext cx="1896536" cy="408861"/>
              </a:xfrm>
              <a:prstGeom prst="roundRect">
                <a:avLst>
                  <a:gd name="adj" fmla="val 3432"/>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卡通简体" panose="03000509000000000000" pitchFamily="65" charset="-122"/>
                  <a:ea typeface="方正卡通简体" panose="03000509000000000000" pitchFamily="65" charset="-122"/>
                  <a:cs typeface="+mn-ea"/>
                  <a:sym typeface="+mn-lt"/>
                </a:endParaRPr>
              </a:p>
            </p:txBody>
          </p:sp>
        </p:grpSp>
        <p:grpSp>
          <p:nvGrpSpPr>
            <p:cNvPr id="25" name="组合 24"/>
            <p:cNvGrpSpPr/>
            <p:nvPr/>
          </p:nvGrpSpPr>
          <p:grpSpPr>
            <a:xfrm>
              <a:off x="6664410" y="5263995"/>
              <a:ext cx="1224913" cy="445265"/>
              <a:chOff x="712643" y="1017585"/>
              <a:chExt cx="1928957" cy="445265"/>
            </a:xfrm>
          </p:grpSpPr>
          <p:sp>
            <p:nvSpPr>
              <p:cNvPr id="46" name="矩形: 圆角 45"/>
              <p:cNvSpPr/>
              <p:nvPr/>
            </p:nvSpPr>
            <p:spPr>
              <a:xfrm>
                <a:off x="712643" y="1017585"/>
                <a:ext cx="1928957" cy="445265"/>
              </a:xfrm>
              <a:prstGeom prst="roundRect">
                <a:avLst>
                  <a:gd name="adj" fmla="val 5929"/>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47" name="矩形: 圆角 46"/>
              <p:cNvSpPr/>
              <p:nvPr/>
            </p:nvSpPr>
            <p:spPr>
              <a:xfrm>
                <a:off x="712643" y="1017585"/>
                <a:ext cx="1896536" cy="408861"/>
              </a:xfrm>
              <a:prstGeom prst="roundRect">
                <a:avLst>
                  <a:gd name="adj" fmla="val 3432"/>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卡通简体" panose="03000509000000000000" pitchFamily="65" charset="-122"/>
                  <a:ea typeface="方正卡通简体" panose="03000509000000000000" pitchFamily="65" charset="-122"/>
                  <a:cs typeface="+mn-ea"/>
                  <a:sym typeface="+mn-lt"/>
                </a:endParaRPr>
              </a:p>
            </p:txBody>
          </p:sp>
        </p:grpSp>
        <p:grpSp>
          <p:nvGrpSpPr>
            <p:cNvPr id="26" name="组合 25"/>
            <p:cNvGrpSpPr/>
            <p:nvPr/>
          </p:nvGrpSpPr>
          <p:grpSpPr>
            <a:xfrm>
              <a:off x="8142557" y="5263995"/>
              <a:ext cx="1224913" cy="445265"/>
              <a:chOff x="712643" y="1017585"/>
              <a:chExt cx="1928957" cy="445265"/>
            </a:xfrm>
          </p:grpSpPr>
          <p:sp>
            <p:nvSpPr>
              <p:cNvPr id="44" name="矩形: 圆角 43"/>
              <p:cNvSpPr/>
              <p:nvPr/>
            </p:nvSpPr>
            <p:spPr>
              <a:xfrm>
                <a:off x="712643" y="1017585"/>
                <a:ext cx="1928957" cy="445265"/>
              </a:xfrm>
              <a:prstGeom prst="roundRect">
                <a:avLst>
                  <a:gd name="adj" fmla="val 5929"/>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45" name="矩形: 圆角 44"/>
              <p:cNvSpPr/>
              <p:nvPr/>
            </p:nvSpPr>
            <p:spPr>
              <a:xfrm>
                <a:off x="712643" y="1017585"/>
                <a:ext cx="1896536" cy="408861"/>
              </a:xfrm>
              <a:prstGeom prst="roundRect">
                <a:avLst>
                  <a:gd name="adj" fmla="val 3432"/>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卡通简体" panose="03000509000000000000" pitchFamily="65" charset="-122"/>
                  <a:ea typeface="方正卡通简体" panose="03000509000000000000" pitchFamily="65" charset="-122"/>
                  <a:cs typeface="+mn-ea"/>
                  <a:sym typeface="+mn-lt"/>
                </a:endParaRPr>
              </a:p>
            </p:txBody>
          </p:sp>
        </p:grpSp>
        <p:grpSp>
          <p:nvGrpSpPr>
            <p:cNvPr id="27" name="组合 26"/>
            <p:cNvGrpSpPr/>
            <p:nvPr/>
          </p:nvGrpSpPr>
          <p:grpSpPr>
            <a:xfrm>
              <a:off x="9857935" y="5245792"/>
              <a:ext cx="1224913" cy="445265"/>
              <a:chOff x="712643" y="1017585"/>
              <a:chExt cx="1928957" cy="445265"/>
            </a:xfrm>
          </p:grpSpPr>
          <p:sp>
            <p:nvSpPr>
              <p:cNvPr id="42" name="矩形: 圆角 41"/>
              <p:cNvSpPr/>
              <p:nvPr/>
            </p:nvSpPr>
            <p:spPr>
              <a:xfrm>
                <a:off x="712643" y="1017585"/>
                <a:ext cx="1928957" cy="445265"/>
              </a:xfrm>
              <a:prstGeom prst="roundRect">
                <a:avLst>
                  <a:gd name="adj" fmla="val 5929"/>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43" name="矩形: 圆角 42"/>
              <p:cNvSpPr/>
              <p:nvPr/>
            </p:nvSpPr>
            <p:spPr>
              <a:xfrm>
                <a:off x="712643" y="1017585"/>
                <a:ext cx="1896536" cy="408861"/>
              </a:xfrm>
              <a:prstGeom prst="roundRect">
                <a:avLst>
                  <a:gd name="adj" fmla="val 3432"/>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卡通简体" panose="03000509000000000000" pitchFamily="65" charset="-122"/>
                  <a:ea typeface="方正卡通简体" panose="03000509000000000000" pitchFamily="65" charset="-122"/>
                  <a:cs typeface="+mn-ea"/>
                  <a:sym typeface="+mn-lt"/>
                </a:endParaRPr>
              </a:p>
            </p:txBody>
          </p:sp>
        </p:grpSp>
        <p:sp>
          <p:nvSpPr>
            <p:cNvPr id="28" name="左中括号 27"/>
            <p:cNvSpPr/>
            <p:nvPr/>
          </p:nvSpPr>
          <p:spPr>
            <a:xfrm rot="5400000">
              <a:off x="6386033" y="1031917"/>
              <a:ext cx="119627" cy="775851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cs typeface="+mn-ea"/>
                <a:sym typeface="+mn-lt"/>
              </a:endParaRPr>
            </a:p>
          </p:txBody>
        </p:sp>
        <p:cxnSp>
          <p:nvCxnSpPr>
            <p:cNvPr id="29" name="直接连接符 28"/>
            <p:cNvCxnSpPr/>
            <p:nvPr/>
          </p:nvCxnSpPr>
          <p:spPr>
            <a:xfrm flipV="1">
              <a:off x="3828953" y="4322348"/>
              <a:ext cx="0" cy="52901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6351409" y="4322348"/>
              <a:ext cx="0" cy="52901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8832753" y="4322348"/>
              <a:ext cx="0" cy="52901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702481" y="1712551"/>
              <a:ext cx="1365976" cy="646331"/>
            </a:xfrm>
            <a:prstGeom prst="rect">
              <a:avLst/>
            </a:prstGeom>
            <a:noFill/>
          </p:spPr>
          <p:txBody>
            <a:bodyPr wrap="square" rtlCol="0">
              <a:spAutoFit/>
            </a:bodyPr>
            <a:lstStyle/>
            <a:p>
              <a:r>
                <a:rPr lang="zh-CN" altLang="en-US" sz="3600" b="1" dirty="0">
                  <a:latin typeface="方正卡通简体" panose="03000509000000000000" pitchFamily="65" charset="-122"/>
                  <a:ea typeface="方正卡通简体" panose="03000509000000000000" pitchFamily="65" charset="-122"/>
                  <a:cs typeface="+mn-ea"/>
                  <a:sym typeface="+mn-lt"/>
                </a:rPr>
                <a:t>部长</a:t>
              </a:r>
            </a:p>
          </p:txBody>
        </p:sp>
        <p:sp>
          <p:nvSpPr>
            <p:cNvPr id="33" name="文本框 32"/>
            <p:cNvSpPr txBox="1"/>
            <p:nvPr/>
          </p:nvSpPr>
          <p:spPr>
            <a:xfrm>
              <a:off x="3073916" y="3588875"/>
              <a:ext cx="1929609" cy="523220"/>
            </a:xfrm>
            <a:prstGeom prst="rect">
              <a:avLst/>
            </a:prstGeom>
            <a:noFill/>
          </p:spPr>
          <p:txBody>
            <a:bodyPr wrap="square" rtlCol="0">
              <a:spAutoFit/>
            </a:bodyPr>
            <a:lstStyle/>
            <a:p>
              <a:r>
                <a:rPr lang="zh-CN" altLang="en-US" sz="2800" b="1" dirty="0">
                  <a:latin typeface="方正卡通简体" panose="03000509000000000000" pitchFamily="65" charset="-122"/>
                  <a:ea typeface="方正卡通简体" panose="03000509000000000000" pitchFamily="65" charset="-122"/>
                  <a:cs typeface="+mn-ea"/>
                  <a:sym typeface="+mn-lt"/>
                </a:rPr>
                <a:t>副部长</a:t>
              </a:r>
            </a:p>
          </p:txBody>
        </p:sp>
        <p:sp>
          <p:nvSpPr>
            <p:cNvPr id="34" name="文本框 33"/>
            <p:cNvSpPr txBox="1"/>
            <p:nvPr/>
          </p:nvSpPr>
          <p:spPr>
            <a:xfrm>
              <a:off x="5593124" y="3530738"/>
              <a:ext cx="1929609" cy="523220"/>
            </a:xfrm>
            <a:prstGeom prst="rect">
              <a:avLst/>
            </a:prstGeom>
            <a:noFill/>
          </p:spPr>
          <p:txBody>
            <a:bodyPr wrap="square" rtlCol="0">
              <a:spAutoFit/>
            </a:bodyPr>
            <a:lstStyle/>
            <a:p>
              <a:r>
                <a:rPr lang="zh-CN" altLang="en-US" sz="2800" b="1" dirty="0">
                  <a:latin typeface="方正卡通简体" panose="03000509000000000000" pitchFamily="65" charset="-122"/>
                  <a:ea typeface="方正卡通简体" panose="03000509000000000000" pitchFamily="65" charset="-122"/>
                  <a:cs typeface="+mn-ea"/>
                  <a:sym typeface="+mn-lt"/>
                </a:rPr>
                <a:t>副部长</a:t>
              </a:r>
            </a:p>
          </p:txBody>
        </p:sp>
        <p:sp>
          <p:nvSpPr>
            <p:cNvPr id="35" name="文本框 34"/>
            <p:cNvSpPr txBox="1"/>
            <p:nvPr/>
          </p:nvSpPr>
          <p:spPr>
            <a:xfrm>
              <a:off x="7956743" y="3524323"/>
              <a:ext cx="1929609" cy="523220"/>
            </a:xfrm>
            <a:prstGeom prst="rect">
              <a:avLst/>
            </a:prstGeom>
            <a:noFill/>
          </p:spPr>
          <p:txBody>
            <a:bodyPr wrap="square" rtlCol="0">
              <a:spAutoFit/>
            </a:bodyPr>
            <a:lstStyle/>
            <a:p>
              <a:r>
                <a:rPr lang="zh-CN" altLang="en-US" sz="2800" b="1" dirty="0">
                  <a:latin typeface="方正卡通简体" panose="03000509000000000000" pitchFamily="65" charset="-122"/>
                  <a:ea typeface="方正卡通简体" panose="03000509000000000000" pitchFamily="65" charset="-122"/>
                  <a:cs typeface="+mn-ea"/>
                  <a:sym typeface="+mn-lt"/>
                </a:rPr>
                <a:t>副部长</a:t>
              </a:r>
            </a:p>
          </p:txBody>
        </p:sp>
        <p:sp>
          <p:nvSpPr>
            <p:cNvPr id="36" name="文本框 35"/>
            <p:cNvSpPr txBox="1"/>
            <p:nvPr/>
          </p:nvSpPr>
          <p:spPr>
            <a:xfrm>
              <a:off x="1970995" y="5245168"/>
              <a:ext cx="1929609" cy="400110"/>
            </a:xfrm>
            <a:prstGeom prst="rect">
              <a:avLst/>
            </a:prstGeom>
            <a:noFill/>
          </p:spPr>
          <p:txBody>
            <a:bodyPr wrap="square" rtlCol="0">
              <a:spAutoFit/>
            </a:bodyPr>
            <a:lstStyle/>
            <a:p>
              <a:r>
                <a:rPr lang="zh-CN" altLang="en-US" sz="2000" b="1" dirty="0">
                  <a:latin typeface="方正卡通简体" panose="03000509000000000000" pitchFamily="65" charset="-122"/>
                  <a:ea typeface="方正卡通简体" panose="03000509000000000000" pitchFamily="65" charset="-122"/>
                  <a:cs typeface="+mn-ea"/>
                  <a:sym typeface="+mn-lt"/>
                </a:rPr>
                <a:t>成员</a:t>
              </a:r>
            </a:p>
          </p:txBody>
        </p:sp>
        <p:sp>
          <p:nvSpPr>
            <p:cNvPr id="37" name="文本框 36"/>
            <p:cNvSpPr txBox="1"/>
            <p:nvPr/>
          </p:nvSpPr>
          <p:spPr>
            <a:xfrm>
              <a:off x="3544270" y="5262130"/>
              <a:ext cx="1929609" cy="400110"/>
            </a:xfrm>
            <a:prstGeom prst="rect">
              <a:avLst/>
            </a:prstGeom>
            <a:noFill/>
          </p:spPr>
          <p:txBody>
            <a:bodyPr wrap="square" rtlCol="0">
              <a:spAutoFit/>
            </a:bodyPr>
            <a:lstStyle/>
            <a:p>
              <a:r>
                <a:rPr lang="zh-CN" altLang="en-US" sz="2000" b="1" dirty="0">
                  <a:latin typeface="方正卡通简体" panose="03000509000000000000" pitchFamily="65" charset="-122"/>
                  <a:ea typeface="方正卡通简体" panose="03000509000000000000" pitchFamily="65" charset="-122"/>
                  <a:cs typeface="+mn-ea"/>
                  <a:sym typeface="+mn-lt"/>
                </a:rPr>
                <a:t>成员</a:t>
              </a:r>
            </a:p>
          </p:txBody>
        </p:sp>
        <p:sp>
          <p:nvSpPr>
            <p:cNvPr id="38" name="文本框 37"/>
            <p:cNvSpPr txBox="1"/>
            <p:nvPr/>
          </p:nvSpPr>
          <p:spPr>
            <a:xfrm>
              <a:off x="5213537" y="5262130"/>
              <a:ext cx="1929609" cy="400110"/>
            </a:xfrm>
            <a:prstGeom prst="rect">
              <a:avLst/>
            </a:prstGeom>
            <a:noFill/>
          </p:spPr>
          <p:txBody>
            <a:bodyPr wrap="square" rtlCol="0">
              <a:spAutoFit/>
            </a:bodyPr>
            <a:lstStyle/>
            <a:p>
              <a:r>
                <a:rPr lang="zh-CN" altLang="en-US" sz="2000" b="1" dirty="0">
                  <a:latin typeface="方正卡通简体" panose="03000509000000000000" pitchFamily="65" charset="-122"/>
                  <a:ea typeface="方正卡通简体" panose="03000509000000000000" pitchFamily="65" charset="-122"/>
                  <a:cs typeface="+mn-ea"/>
                  <a:sym typeface="+mn-lt"/>
                </a:rPr>
                <a:t>成员</a:t>
              </a:r>
            </a:p>
          </p:txBody>
        </p:sp>
        <p:sp>
          <p:nvSpPr>
            <p:cNvPr id="39" name="文本框 38"/>
            <p:cNvSpPr txBox="1"/>
            <p:nvPr/>
          </p:nvSpPr>
          <p:spPr>
            <a:xfrm>
              <a:off x="6805409" y="5273355"/>
              <a:ext cx="1929609" cy="400110"/>
            </a:xfrm>
            <a:prstGeom prst="rect">
              <a:avLst/>
            </a:prstGeom>
            <a:noFill/>
          </p:spPr>
          <p:txBody>
            <a:bodyPr wrap="square" rtlCol="0">
              <a:spAutoFit/>
            </a:bodyPr>
            <a:lstStyle/>
            <a:p>
              <a:r>
                <a:rPr lang="zh-CN" altLang="en-US" sz="2000" b="1" dirty="0">
                  <a:latin typeface="方正卡通简体" panose="03000509000000000000" pitchFamily="65" charset="-122"/>
                  <a:ea typeface="方正卡通简体" panose="03000509000000000000" pitchFamily="65" charset="-122"/>
                  <a:cs typeface="+mn-ea"/>
                  <a:sym typeface="+mn-lt"/>
                </a:rPr>
                <a:t>成员</a:t>
              </a:r>
            </a:p>
          </p:txBody>
        </p:sp>
        <p:sp>
          <p:nvSpPr>
            <p:cNvPr id="40" name="文本框 39"/>
            <p:cNvSpPr txBox="1"/>
            <p:nvPr/>
          </p:nvSpPr>
          <p:spPr>
            <a:xfrm>
              <a:off x="8349415" y="5262130"/>
              <a:ext cx="1929609" cy="400110"/>
            </a:xfrm>
            <a:prstGeom prst="rect">
              <a:avLst/>
            </a:prstGeom>
            <a:noFill/>
          </p:spPr>
          <p:txBody>
            <a:bodyPr wrap="square" rtlCol="0">
              <a:spAutoFit/>
            </a:bodyPr>
            <a:lstStyle/>
            <a:p>
              <a:r>
                <a:rPr lang="zh-CN" altLang="en-US" sz="2000" b="1" dirty="0">
                  <a:latin typeface="方正卡通简体" panose="03000509000000000000" pitchFamily="65" charset="-122"/>
                  <a:ea typeface="方正卡通简体" panose="03000509000000000000" pitchFamily="65" charset="-122"/>
                  <a:cs typeface="+mn-ea"/>
                  <a:sym typeface="+mn-lt"/>
                </a:rPr>
                <a:t>成员</a:t>
              </a:r>
            </a:p>
          </p:txBody>
        </p:sp>
        <p:sp>
          <p:nvSpPr>
            <p:cNvPr id="41" name="文本框 40"/>
            <p:cNvSpPr txBox="1"/>
            <p:nvPr/>
          </p:nvSpPr>
          <p:spPr>
            <a:xfrm>
              <a:off x="10066591" y="5262130"/>
              <a:ext cx="1929609" cy="400110"/>
            </a:xfrm>
            <a:prstGeom prst="rect">
              <a:avLst/>
            </a:prstGeom>
            <a:noFill/>
          </p:spPr>
          <p:txBody>
            <a:bodyPr wrap="square" rtlCol="0">
              <a:spAutoFit/>
            </a:bodyPr>
            <a:lstStyle/>
            <a:p>
              <a:r>
                <a:rPr lang="zh-CN" altLang="en-US" sz="2000" b="1" dirty="0">
                  <a:latin typeface="方正卡通简体" panose="03000509000000000000" pitchFamily="65" charset="-122"/>
                  <a:ea typeface="方正卡通简体" panose="03000509000000000000" pitchFamily="65" charset="-122"/>
                  <a:cs typeface="+mn-ea"/>
                  <a:sym typeface="+mn-lt"/>
                </a:rPr>
                <a:t>成员</a:t>
              </a:r>
            </a:p>
          </p:txBody>
        </p:sp>
      </p:grpSp>
      <p:grpSp>
        <p:nvGrpSpPr>
          <p:cNvPr id="62" name="组合 61"/>
          <p:cNvGrpSpPr/>
          <p:nvPr/>
        </p:nvGrpSpPr>
        <p:grpSpPr>
          <a:xfrm>
            <a:off x="896432" y="1945593"/>
            <a:ext cx="384640" cy="546654"/>
            <a:chOff x="302794" y="24846"/>
            <a:chExt cx="757392" cy="1076414"/>
          </a:xfrm>
        </p:grpSpPr>
        <p:sp>
          <p:nvSpPr>
            <p:cNvPr id="63" name="任意多边形: 形状 62"/>
            <p:cNvSpPr/>
            <p:nvPr/>
          </p:nvSpPr>
          <p:spPr>
            <a:xfrm rot="13500000">
              <a:off x="302794" y="24846"/>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4" name="任意多边形: 形状 63"/>
            <p:cNvSpPr/>
            <p:nvPr/>
          </p:nvSpPr>
          <p:spPr>
            <a:xfrm rot="13500000">
              <a:off x="302795" y="343869"/>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grpSp>
      <p:grpSp>
        <p:nvGrpSpPr>
          <p:cNvPr id="65" name="组合 64"/>
          <p:cNvGrpSpPr/>
          <p:nvPr/>
        </p:nvGrpSpPr>
        <p:grpSpPr>
          <a:xfrm>
            <a:off x="501797" y="5948090"/>
            <a:ext cx="583332" cy="583332"/>
            <a:chOff x="10528663" y="695031"/>
            <a:chExt cx="796861" cy="796862"/>
          </a:xfrm>
        </p:grpSpPr>
        <p:sp>
          <p:nvSpPr>
            <p:cNvPr id="66" name="椭圆 65"/>
            <p:cNvSpPr/>
            <p:nvPr/>
          </p:nvSpPr>
          <p:spPr>
            <a:xfrm>
              <a:off x="10528663"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7" name="椭圆 66"/>
            <p:cNvSpPr/>
            <p:nvPr/>
          </p:nvSpPr>
          <p:spPr>
            <a:xfrm>
              <a:off x="10764925"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8" name="椭圆 67"/>
            <p:cNvSpPr/>
            <p:nvPr/>
          </p:nvSpPr>
          <p:spPr>
            <a:xfrm>
              <a:off x="11001186"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9" name="椭圆 68"/>
            <p:cNvSpPr/>
            <p:nvPr/>
          </p:nvSpPr>
          <p:spPr>
            <a:xfrm>
              <a:off x="11237448"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0" name="椭圆 69"/>
            <p:cNvSpPr/>
            <p:nvPr/>
          </p:nvSpPr>
          <p:spPr>
            <a:xfrm>
              <a:off x="10528663"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1" name="椭圆 70"/>
            <p:cNvSpPr/>
            <p:nvPr/>
          </p:nvSpPr>
          <p:spPr>
            <a:xfrm>
              <a:off x="10764925"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2" name="椭圆 71"/>
            <p:cNvSpPr/>
            <p:nvPr/>
          </p:nvSpPr>
          <p:spPr>
            <a:xfrm>
              <a:off x="11001186"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3" name="椭圆 72"/>
            <p:cNvSpPr/>
            <p:nvPr/>
          </p:nvSpPr>
          <p:spPr>
            <a:xfrm>
              <a:off x="11237448"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4" name="椭圆 73"/>
            <p:cNvSpPr/>
            <p:nvPr/>
          </p:nvSpPr>
          <p:spPr>
            <a:xfrm>
              <a:off x="10528663"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5" name="椭圆 74"/>
            <p:cNvSpPr/>
            <p:nvPr/>
          </p:nvSpPr>
          <p:spPr>
            <a:xfrm>
              <a:off x="10764925"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6" name="椭圆 75"/>
            <p:cNvSpPr/>
            <p:nvPr/>
          </p:nvSpPr>
          <p:spPr>
            <a:xfrm>
              <a:off x="11001186"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7" name="椭圆 76"/>
            <p:cNvSpPr/>
            <p:nvPr/>
          </p:nvSpPr>
          <p:spPr>
            <a:xfrm>
              <a:off x="11237448"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8" name="椭圆 77"/>
            <p:cNvSpPr/>
            <p:nvPr/>
          </p:nvSpPr>
          <p:spPr>
            <a:xfrm>
              <a:off x="10528663"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9" name="椭圆 78"/>
            <p:cNvSpPr/>
            <p:nvPr/>
          </p:nvSpPr>
          <p:spPr>
            <a:xfrm>
              <a:off x="10764925"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80" name="椭圆 79"/>
            <p:cNvSpPr/>
            <p:nvPr/>
          </p:nvSpPr>
          <p:spPr>
            <a:xfrm>
              <a:off x="11001186"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81" name="椭圆 80"/>
            <p:cNvSpPr/>
            <p:nvPr/>
          </p:nvSpPr>
          <p:spPr>
            <a:xfrm>
              <a:off x="11237448"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grpSp>
      <p:pic>
        <p:nvPicPr>
          <p:cNvPr id="84" name="图片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87729" y="5799162"/>
            <a:ext cx="304271" cy="821142"/>
          </a:xfrm>
          <a:prstGeom prst="rect">
            <a:avLst/>
          </a:prstGeom>
        </p:spPr>
      </p:pic>
      <p:pic>
        <p:nvPicPr>
          <p:cNvPr id="85" name="图片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8776" y="2981602"/>
            <a:ext cx="683224" cy="821142"/>
          </a:xfrm>
          <a:prstGeom prst="rect">
            <a:avLst/>
          </a:prstGeom>
        </p:spPr>
      </p:pic>
      <p:pic>
        <p:nvPicPr>
          <p:cNvPr id="86" name="图片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9489" y="521154"/>
            <a:ext cx="832841" cy="596445"/>
          </a:xfrm>
          <a:prstGeom prst="rect">
            <a:avLst/>
          </a:prstGeom>
        </p:spPr>
      </p:pic>
      <p:grpSp>
        <p:nvGrpSpPr>
          <p:cNvPr id="94" name="组合 93"/>
          <p:cNvGrpSpPr/>
          <p:nvPr/>
        </p:nvGrpSpPr>
        <p:grpSpPr>
          <a:xfrm>
            <a:off x="531079" y="68875"/>
            <a:ext cx="3160560" cy="1732404"/>
            <a:chOff x="914531" y="500319"/>
            <a:chExt cx="2370420" cy="1299303"/>
          </a:xfrm>
        </p:grpSpPr>
        <p:grpSp>
          <p:nvGrpSpPr>
            <p:cNvPr id="95" name="组合 94"/>
            <p:cNvGrpSpPr/>
            <p:nvPr/>
          </p:nvGrpSpPr>
          <p:grpSpPr>
            <a:xfrm>
              <a:off x="914531" y="500319"/>
              <a:ext cx="2370420" cy="1299303"/>
              <a:chOff x="753387" y="815417"/>
              <a:chExt cx="2370420" cy="1299303"/>
            </a:xfrm>
          </p:grpSpPr>
          <p:pic>
            <p:nvPicPr>
              <p:cNvPr id="97" name="图片 9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077" y="976919"/>
                <a:ext cx="2047730" cy="958866"/>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96" name="文本框 95"/>
            <p:cNvSpPr txBox="1"/>
            <p:nvPr/>
          </p:nvSpPr>
          <p:spPr>
            <a:xfrm>
              <a:off x="1537381" y="848851"/>
              <a:ext cx="1576393" cy="500090"/>
            </a:xfrm>
            <a:prstGeom prst="rect">
              <a:avLst/>
            </a:prstGeom>
            <a:noFill/>
          </p:spPr>
          <p:txBody>
            <a:bodyPr wrap="none" rtlCol="0">
              <a:spAutoFit/>
            </a:bodyPr>
            <a:lstStyle/>
            <a:p>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组织建设</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randombar(horizontal)">
                                      <p:cBhvr>
                                        <p:cTn id="2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34" name="文本框 33"/>
            <p:cNvSpPr txBox="1"/>
            <p:nvPr/>
          </p:nvSpPr>
          <p:spPr>
            <a:xfrm>
              <a:off x="1502929" y="841903"/>
              <a:ext cx="1576393" cy="500090"/>
            </a:xfrm>
            <a:prstGeom prst="rect">
              <a:avLst/>
            </a:prstGeom>
            <a:noFill/>
          </p:spPr>
          <p:txBody>
            <a:bodyPr wrap="none" rtlCol="0">
              <a:spAutoFit/>
            </a:bodyPr>
            <a:lstStyle/>
            <a:p>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组织建设</a:t>
              </a:r>
            </a:p>
          </p:txBody>
        </p:sp>
      </p:grpSp>
      <p:sp>
        <p:nvSpPr>
          <p:cNvPr id="37" name="Freeform 5" descr="e7d195523061f1c04045225a878dfc257dff7dff43336007BE456E13F5D6A39C111E01A1D0DED560D1697852701D9983FFE6F8418ABA1165B5E5FB7294405997E82332F17E545E12D35CAC327149399EF6760D0C024FF6EC771E074ED72756B5D3259765C5D602986D9F178BF69C6ABE1E1637C3AF19647BE05D52948EDC7D67B6C466B380DB7D70"/>
          <p:cNvSpPr/>
          <p:nvPr/>
        </p:nvSpPr>
        <p:spPr bwMode="auto">
          <a:xfrm rot="16200000" flipH="1" flipV="1">
            <a:off x="2227834" y="814337"/>
            <a:ext cx="2700592" cy="4671934"/>
          </a:xfrm>
          <a:custGeom>
            <a:avLst/>
            <a:gdLst>
              <a:gd name="T0" fmla="*/ 12 w 52"/>
              <a:gd name="T1" fmla="*/ 11 h 66"/>
              <a:gd name="T2" fmla="*/ 21 w 52"/>
              <a:gd name="T3" fmla="*/ 61 h 66"/>
              <a:gd name="T4" fmla="*/ 50 w 52"/>
              <a:gd name="T5" fmla="*/ 44 h 66"/>
              <a:gd name="T6" fmla="*/ 46 w 52"/>
              <a:gd name="T7" fmla="*/ 21 h 66"/>
              <a:gd name="T8" fmla="*/ 12 w 52"/>
              <a:gd name="T9" fmla="*/ 11 h 66"/>
            </a:gdLst>
            <a:ahLst/>
            <a:cxnLst>
              <a:cxn ang="0">
                <a:pos x="T0" y="T1"/>
              </a:cxn>
              <a:cxn ang="0">
                <a:pos x="T2" y="T3"/>
              </a:cxn>
              <a:cxn ang="0">
                <a:pos x="T4" y="T5"/>
              </a:cxn>
              <a:cxn ang="0">
                <a:pos x="T6" y="T7"/>
              </a:cxn>
              <a:cxn ang="0">
                <a:pos x="T8" y="T9"/>
              </a:cxn>
            </a:cxnLst>
            <a:rect l="0" t="0" r="r" b="b"/>
            <a:pathLst>
              <a:path w="52" h="66">
                <a:moveTo>
                  <a:pt x="12" y="11"/>
                </a:moveTo>
                <a:cubicBezTo>
                  <a:pt x="0" y="26"/>
                  <a:pt x="2" y="54"/>
                  <a:pt x="21" y="61"/>
                </a:cubicBezTo>
                <a:cubicBezTo>
                  <a:pt x="35" y="66"/>
                  <a:pt x="50" y="60"/>
                  <a:pt x="50" y="44"/>
                </a:cubicBezTo>
                <a:cubicBezTo>
                  <a:pt x="52" y="36"/>
                  <a:pt x="50" y="28"/>
                  <a:pt x="46" y="21"/>
                </a:cubicBezTo>
                <a:cubicBezTo>
                  <a:pt x="39" y="10"/>
                  <a:pt x="23" y="0"/>
                  <a:pt x="12" y="11"/>
                </a:cubicBezTo>
                <a:close/>
              </a:path>
            </a:pathLst>
          </a:custGeom>
          <a:solidFill>
            <a:srgbClr val="FCEA0D"/>
          </a:solidFill>
          <a:ln w="28575">
            <a:solidFill>
              <a:srgbClr val="000000"/>
            </a:solidFill>
            <a:round/>
          </a:ln>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cs typeface="+mn-ea"/>
              <a:sym typeface="+mn-lt"/>
            </a:endParaRPr>
          </a:p>
        </p:txBody>
      </p:sp>
      <p:grpSp>
        <p:nvGrpSpPr>
          <p:cNvPr id="38" name="Group 4" descr="e7d195523061f1c04045225a878dfc257dff7dff43336007BE456E13F5D6A39C111E01A1D0DED560D1697852701D9983FFE6F8418ABA1165B5E5FB7294405997E82332F17E545E12D35CAC327149399EF6760D0C024FF6EC771E074ED72756B5D3259765C5D602986D9F178BF69C6ABE1E1637C3AF19647BE05D52948EDC7D67B6C466B380DB7D70"/>
          <p:cNvGrpSpPr>
            <a:grpSpLocks noChangeAspect="1"/>
          </p:cNvGrpSpPr>
          <p:nvPr/>
        </p:nvGrpSpPr>
        <p:grpSpPr bwMode="auto">
          <a:xfrm>
            <a:off x="3869531" y="4042194"/>
            <a:ext cx="4452938" cy="2116988"/>
            <a:chOff x="1837" y="2037"/>
            <a:chExt cx="3925" cy="1866"/>
          </a:xfrm>
        </p:grpSpPr>
        <p:sp>
          <p:nvSpPr>
            <p:cNvPr id="39" name="Freeform 5"/>
            <p:cNvSpPr>
              <a:spLocks noEditPoints="1"/>
            </p:cNvSpPr>
            <p:nvPr/>
          </p:nvSpPr>
          <p:spPr bwMode="auto">
            <a:xfrm>
              <a:off x="3806" y="2057"/>
              <a:ext cx="1761" cy="1475"/>
            </a:xfrm>
            <a:custGeom>
              <a:avLst/>
              <a:gdLst>
                <a:gd name="T0" fmla="*/ 866 w 896"/>
                <a:gd name="T1" fmla="*/ 720 h 751"/>
                <a:gd name="T2" fmla="*/ 825 w 896"/>
                <a:gd name="T3" fmla="*/ 736 h 751"/>
                <a:gd name="T4" fmla="*/ 788 w 896"/>
                <a:gd name="T5" fmla="*/ 738 h 751"/>
                <a:gd name="T6" fmla="*/ 746 w 896"/>
                <a:gd name="T7" fmla="*/ 745 h 751"/>
                <a:gd name="T8" fmla="*/ 693 w 896"/>
                <a:gd name="T9" fmla="*/ 748 h 751"/>
                <a:gd name="T10" fmla="*/ 630 w 896"/>
                <a:gd name="T11" fmla="*/ 750 h 751"/>
                <a:gd name="T12" fmla="*/ 579 w 896"/>
                <a:gd name="T13" fmla="*/ 742 h 751"/>
                <a:gd name="T14" fmla="*/ 510 w 896"/>
                <a:gd name="T15" fmla="*/ 722 h 751"/>
                <a:gd name="T16" fmla="*/ 457 w 896"/>
                <a:gd name="T17" fmla="*/ 706 h 751"/>
                <a:gd name="T18" fmla="*/ 380 w 896"/>
                <a:gd name="T19" fmla="*/ 690 h 751"/>
                <a:gd name="T20" fmla="*/ 324 w 896"/>
                <a:gd name="T21" fmla="*/ 684 h 751"/>
                <a:gd name="T22" fmla="*/ 186 w 896"/>
                <a:gd name="T23" fmla="*/ 681 h 751"/>
                <a:gd name="T24" fmla="*/ 136 w 896"/>
                <a:gd name="T25" fmla="*/ 691 h 751"/>
                <a:gd name="T26" fmla="*/ 79 w 896"/>
                <a:gd name="T27" fmla="*/ 705 h 751"/>
                <a:gd name="T28" fmla="*/ 33 w 896"/>
                <a:gd name="T29" fmla="*/ 722 h 751"/>
                <a:gd name="T30" fmla="*/ 3 w 896"/>
                <a:gd name="T31" fmla="*/ 737 h 751"/>
                <a:gd name="T32" fmla="*/ 4 w 896"/>
                <a:gd name="T33" fmla="*/ 705 h 751"/>
                <a:gd name="T34" fmla="*/ 2 w 896"/>
                <a:gd name="T35" fmla="*/ 625 h 751"/>
                <a:gd name="T36" fmla="*/ 1 w 896"/>
                <a:gd name="T37" fmla="*/ 246 h 751"/>
                <a:gd name="T38" fmla="*/ 1 w 896"/>
                <a:gd name="T39" fmla="*/ 110 h 751"/>
                <a:gd name="T40" fmla="*/ 69 w 896"/>
                <a:gd name="T41" fmla="*/ 32 h 751"/>
                <a:gd name="T42" fmla="*/ 132 w 896"/>
                <a:gd name="T43" fmla="*/ 8 h 751"/>
                <a:gd name="T44" fmla="*/ 274 w 896"/>
                <a:gd name="T45" fmla="*/ 8 h 751"/>
                <a:gd name="T46" fmla="*/ 355 w 896"/>
                <a:gd name="T47" fmla="*/ 31 h 751"/>
                <a:gd name="T48" fmla="*/ 444 w 896"/>
                <a:gd name="T49" fmla="*/ 67 h 751"/>
                <a:gd name="T50" fmla="*/ 511 w 896"/>
                <a:gd name="T51" fmla="*/ 98 h 751"/>
                <a:gd name="T52" fmla="*/ 597 w 896"/>
                <a:gd name="T53" fmla="*/ 129 h 751"/>
                <a:gd name="T54" fmla="*/ 694 w 896"/>
                <a:gd name="T55" fmla="*/ 127 h 751"/>
                <a:gd name="T56" fmla="*/ 725 w 896"/>
                <a:gd name="T57" fmla="*/ 117 h 751"/>
                <a:gd name="T58" fmla="*/ 744 w 896"/>
                <a:gd name="T59" fmla="*/ 189 h 751"/>
                <a:gd name="T60" fmla="*/ 769 w 896"/>
                <a:gd name="T61" fmla="*/ 278 h 751"/>
                <a:gd name="T62" fmla="*/ 804 w 896"/>
                <a:gd name="T63" fmla="*/ 396 h 751"/>
                <a:gd name="T64" fmla="*/ 822 w 896"/>
                <a:gd name="T65" fmla="*/ 475 h 751"/>
                <a:gd name="T66" fmla="*/ 834 w 896"/>
                <a:gd name="T67" fmla="*/ 523 h 751"/>
                <a:gd name="T68" fmla="*/ 855 w 896"/>
                <a:gd name="T69" fmla="*/ 593 h 751"/>
                <a:gd name="T70" fmla="*/ 866 w 896"/>
                <a:gd name="T71" fmla="*/ 629 h 751"/>
                <a:gd name="T72" fmla="*/ 877 w 896"/>
                <a:gd name="T73" fmla="*/ 660 h 751"/>
                <a:gd name="T74" fmla="*/ 891 w 896"/>
                <a:gd name="T75" fmla="*/ 710 h 751"/>
                <a:gd name="T76" fmla="*/ 35 w 896"/>
                <a:gd name="T77" fmla="*/ 129 h 751"/>
                <a:gd name="T78" fmla="*/ 52 w 896"/>
                <a:gd name="T79" fmla="*/ 99 h 751"/>
                <a:gd name="T80" fmla="*/ 40 w 896"/>
                <a:gd name="T81" fmla="*/ 103 h 751"/>
                <a:gd name="T82" fmla="*/ 26 w 896"/>
                <a:gd name="T83" fmla="*/ 140 h 751"/>
                <a:gd name="T84" fmla="*/ 36 w 896"/>
                <a:gd name="T85" fmla="*/ 149 h 751"/>
                <a:gd name="T86" fmla="*/ 23 w 896"/>
                <a:gd name="T87" fmla="*/ 150 h 751"/>
                <a:gd name="T88" fmla="*/ 24 w 896"/>
                <a:gd name="T89" fmla="*/ 175 h 751"/>
                <a:gd name="T90" fmla="*/ 30 w 896"/>
                <a:gd name="T91" fmla="*/ 177 h 751"/>
                <a:gd name="T92" fmla="*/ 21 w 896"/>
                <a:gd name="T93" fmla="*/ 212 h 751"/>
                <a:gd name="T94" fmla="*/ 41 w 896"/>
                <a:gd name="T95" fmla="*/ 164 h 751"/>
                <a:gd name="T96" fmla="*/ 709 w 896"/>
                <a:gd name="T97" fmla="*/ 698 h 751"/>
                <a:gd name="T98" fmla="*/ 737 w 896"/>
                <a:gd name="T99" fmla="*/ 703 h 751"/>
                <a:gd name="T100" fmla="*/ 777 w 896"/>
                <a:gd name="T101" fmla="*/ 692 h 751"/>
                <a:gd name="T102" fmla="*/ 764 w 896"/>
                <a:gd name="T103" fmla="*/ 682 h 751"/>
                <a:gd name="T104" fmla="*/ 762 w 896"/>
                <a:gd name="T105" fmla="*/ 692 h 751"/>
                <a:gd name="T106" fmla="*/ 809 w 896"/>
                <a:gd name="T107" fmla="*/ 691 h 751"/>
                <a:gd name="T108" fmla="*/ 803 w 896"/>
                <a:gd name="T109" fmla="*/ 68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6" h="751">
                  <a:moveTo>
                    <a:pt x="891" y="710"/>
                  </a:moveTo>
                  <a:cubicBezTo>
                    <a:pt x="889" y="711"/>
                    <a:pt x="888" y="712"/>
                    <a:pt x="886" y="712"/>
                  </a:cubicBezTo>
                  <a:cubicBezTo>
                    <a:pt x="879" y="715"/>
                    <a:pt x="873" y="717"/>
                    <a:pt x="866" y="720"/>
                  </a:cubicBezTo>
                  <a:cubicBezTo>
                    <a:pt x="865" y="720"/>
                    <a:pt x="865" y="720"/>
                    <a:pt x="864" y="721"/>
                  </a:cubicBezTo>
                  <a:cubicBezTo>
                    <a:pt x="859" y="725"/>
                    <a:pt x="852" y="726"/>
                    <a:pt x="846" y="729"/>
                  </a:cubicBezTo>
                  <a:cubicBezTo>
                    <a:pt x="840" y="733"/>
                    <a:pt x="832" y="734"/>
                    <a:pt x="825" y="736"/>
                  </a:cubicBezTo>
                  <a:cubicBezTo>
                    <a:pt x="823" y="737"/>
                    <a:pt x="821" y="737"/>
                    <a:pt x="818" y="737"/>
                  </a:cubicBezTo>
                  <a:cubicBezTo>
                    <a:pt x="812" y="737"/>
                    <a:pt x="806" y="736"/>
                    <a:pt x="800" y="737"/>
                  </a:cubicBezTo>
                  <a:cubicBezTo>
                    <a:pt x="796" y="737"/>
                    <a:pt x="792" y="737"/>
                    <a:pt x="788" y="738"/>
                  </a:cubicBezTo>
                  <a:cubicBezTo>
                    <a:pt x="786" y="738"/>
                    <a:pt x="783" y="739"/>
                    <a:pt x="780" y="739"/>
                  </a:cubicBezTo>
                  <a:cubicBezTo>
                    <a:pt x="775" y="739"/>
                    <a:pt x="769" y="740"/>
                    <a:pt x="764" y="741"/>
                  </a:cubicBezTo>
                  <a:cubicBezTo>
                    <a:pt x="758" y="743"/>
                    <a:pt x="752" y="744"/>
                    <a:pt x="746" y="745"/>
                  </a:cubicBezTo>
                  <a:cubicBezTo>
                    <a:pt x="743" y="745"/>
                    <a:pt x="741" y="746"/>
                    <a:pt x="738" y="746"/>
                  </a:cubicBezTo>
                  <a:cubicBezTo>
                    <a:pt x="735" y="747"/>
                    <a:pt x="732" y="748"/>
                    <a:pt x="728" y="748"/>
                  </a:cubicBezTo>
                  <a:cubicBezTo>
                    <a:pt x="717" y="748"/>
                    <a:pt x="705" y="748"/>
                    <a:pt x="693" y="748"/>
                  </a:cubicBezTo>
                  <a:cubicBezTo>
                    <a:pt x="690" y="748"/>
                    <a:pt x="687" y="748"/>
                    <a:pt x="684" y="749"/>
                  </a:cubicBezTo>
                  <a:cubicBezTo>
                    <a:pt x="681" y="750"/>
                    <a:pt x="678" y="751"/>
                    <a:pt x="674" y="751"/>
                  </a:cubicBezTo>
                  <a:cubicBezTo>
                    <a:pt x="660" y="751"/>
                    <a:pt x="645" y="751"/>
                    <a:pt x="630" y="750"/>
                  </a:cubicBezTo>
                  <a:cubicBezTo>
                    <a:pt x="627" y="750"/>
                    <a:pt x="623" y="750"/>
                    <a:pt x="619" y="749"/>
                  </a:cubicBezTo>
                  <a:cubicBezTo>
                    <a:pt x="618" y="749"/>
                    <a:pt x="616" y="748"/>
                    <a:pt x="615" y="748"/>
                  </a:cubicBezTo>
                  <a:cubicBezTo>
                    <a:pt x="602" y="749"/>
                    <a:pt x="591" y="744"/>
                    <a:pt x="579" y="742"/>
                  </a:cubicBezTo>
                  <a:cubicBezTo>
                    <a:pt x="566" y="741"/>
                    <a:pt x="554" y="735"/>
                    <a:pt x="542" y="731"/>
                  </a:cubicBezTo>
                  <a:cubicBezTo>
                    <a:pt x="539" y="730"/>
                    <a:pt x="535" y="728"/>
                    <a:pt x="532" y="728"/>
                  </a:cubicBezTo>
                  <a:cubicBezTo>
                    <a:pt x="524" y="728"/>
                    <a:pt x="517" y="725"/>
                    <a:pt x="510" y="722"/>
                  </a:cubicBezTo>
                  <a:cubicBezTo>
                    <a:pt x="501" y="719"/>
                    <a:pt x="492" y="715"/>
                    <a:pt x="483" y="713"/>
                  </a:cubicBezTo>
                  <a:cubicBezTo>
                    <a:pt x="475" y="711"/>
                    <a:pt x="467" y="709"/>
                    <a:pt x="459" y="707"/>
                  </a:cubicBezTo>
                  <a:cubicBezTo>
                    <a:pt x="458" y="706"/>
                    <a:pt x="458" y="706"/>
                    <a:pt x="457" y="706"/>
                  </a:cubicBezTo>
                  <a:cubicBezTo>
                    <a:pt x="451" y="707"/>
                    <a:pt x="446" y="704"/>
                    <a:pt x="440" y="702"/>
                  </a:cubicBezTo>
                  <a:cubicBezTo>
                    <a:pt x="429" y="700"/>
                    <a:pt x="418" y="699"/>
                    <a:pt x="408" y="695"/>
                  </a:cubicBezTo>
                  <a:cubicBezTo>
                    <a:pt x="398" y="695"/>
                    <a:pt x="389" y="692"/>
                    <a:pt x="380" y="690"/>
                  </a:cubicBezTo>
                  <a:cubicBezTo>
                    <a:pt x="371" y="688"/>
                    <a:pt x="361" y="685"/>
                    <a:pt x="352" y="686"/>
                  </a:cubicBezTo>
                  <a:cubicBezTo>
                    <a:pt x="350" y="686"/>
                    <a:pt x="347" y="686"/>
                    <a:pt x="345" y="686"/>
                  </a:cubicBezTo>
                  <a:cubicBezTo>
                    <a:pt x="338" y="683"/>
                    <a:pt x="331" y="684"/>
                    <a:pt x="324" y="684"/>
                  </a:cubicBezTo>
                  <a:cubicBezTo>
                    <a:pt x="318" y="684"/>
                    <a:pt x="312" y="684"/>
                    <a:pt x="306" y="682"/>
                  </a:cubicBezTo>
                  <a:cubicBezTo>
                    <a:pt x="304" y="681"/>
                    <a:pt x="301" y="681"/>
                    <a:pt x="298" y="681"/>
                  </a:cubicBezTo>
                  <a:cubicBezTo>
                    <a:pt x="261" y="681"/>
                    <a:pt x="223" y="681"/>
                    <a:pt x="186" y="681"/>
                  </a:cubicBezTo>
                  <a:cubicBezTo>
                    <a:pt x="181" y="681"/>
                    <a:pt x="176" y="681"/>
                    <a:pt x="171" y="682"/>
                  </a:cubicBezTo>
                  <a:cubicBezTo>
                    <a:pt x="161" y="685"/>
                    <a:pt x="152" y="686"/>
                    <a:pt x="143" y="689"/>
                  </a:cubicBezTo>
                  <a:cubicBezTo>
                    <a:pt x="140" y="690"/>
                    <a:pt x="138" y="690"/>
                    <a:pt x="136" y="691"/>
                  </a:cubicBezTo>
                  <a:cubicBezTo>
                    <a:pt x="127" y="694"/>
                    <a:pt x="117" y="697"/>
                    <a:pt x="107" y="699"/>
                  </a:cubicBezTo>
                  <a:cubicBezTo>
                    <a:pt x="107" y="700"/>
                    <a:pt x="106" y="700"/>
                    <a:pt x="105" y="700"/>
                  </a:cubicBezTo>
                  <a:cubicBezTo>
                    <a:pt x="96" y="700"/>
                    <a:pt x="87" y="704"/>
                    <a:pt x="79" y="705"/>
                  </a:cubicBezTo>
                  <a:cubicBezTo>
                    <a:pt x="73" y="706"/>
                    <a:pt x="67" y="707"/>
                    <a:pt x="62" y="708"/>
                  </a:cubicBezTo>
                  <a:cubicBezTo>
                    <a:pt x="59" y="709"/>
                    <a:pt x="56" y="710"/>
                    <a:pt x="54" y="712"/>
                  </a:cubicBezTo>
                  <a:cubicBezTo>
                    <a:pt x="48" y="716"/>
                    <a:pt x="40" y="719"/>
                    <a:pt x="33" y="722"/>
                  </a:cubicBezTo>
                  <a:cubicBezTo>
                    <a:pt x="26" y="725"/>
                    <a:pt x="20" y="729"/>
                    <a:pt x="13" y="731"/>
                  </a:cubicBezTo>
                  <a:cubicBezTo>
                    <a:pt x="10" y="732"/>
                    <a:pt x="9" y="734"/>
                    <a:pt x="7" y="735"/>
                  </a:cubicBezTo>
                  <a:cubicBezTo>
                    <a:pt x="6" y="736"/>
                    <a:pt x="5" y="736"/>
                    <a:pt x="3" y="737"/>
                  </a:cubicBezTo>
                  <a:cubicBezTo>
                    <a:pt x="3" y="736"/>
                    <a:pt x="2" y="734"/>
                    <a:pt x="2" y="733"/>
                  </a:cubicBezTo>
                  <a:cubicBezTo>
                    <a:pt x="2" y="727"/>
                    <a:pt x="3" y="720"/>
                    <a:pt x="3" y="714"/>
                  </a:cubicBezTo>
                  <a:cubicBezTo>
                    <a:pt x="3" y="711"/>
                    <a:pt x="4" y="708"/>
                    <a:pt x="4" y="705"/>
                  </a:cubicBezTo>
                  <a:cubicBezTo>
                    <a:pt x="4" y="688"/>
                    <a:pt x="3" y="671"/>
                    <a:pt x="3" y="654"/>
                  </a:cubicBezTo>
                  <a:cubicBezTo>
                    <a:pt x="3" y="646"/>
                    <a:pt x="4" y="639"/>
                    <a:pt x="2" y="632"/>
                  </a:cubicBezTo>
                  <a:cubicBezTo>
                    <a:pt x="2" y="630"/>
                    <a:pt x="2" y="627"/>
                    <a:pt x="2" y="625"/>
                  </a:cubicBezTo>
                  <a:cubicBezTo>
                    <a:pt x="4" y="512"/>
                    <a:pt x="4" y="400"/>
                    <a:pt x="4" y="287"/>
                  </a:cubicBezTo>
                  <a:cubicBezTo>
                    <a:pt x="4" y="280"/>
                    <a:pt x="3" y="274"/>
                    <a:pt x="2" y="267"/>
                  </a:cubicBezTo>
                  <a:cubicBezTo>
                    <a:pt x="2" y="260"/>
                    <a:pt x="1" y="253"/>
                    <a:pt x="1" y="246"/>
                  </a:cubicBezTo>
                  <a:cubicBezTo>
                    <a:pt x="1" y="210"/>
                    <a:pt x="1" y="175"/>
                    <a:pt x="1" y="139"/>
                  </a:cubicBezTo>
                  <a:cubicBezTo>
                    <a:pt x="1" y="133"/>
                    <a:pt x="2" y="127"/>
                    <a:pt x="2" y="120"/>
                  </a:cubicBezTo>
                  <a:cubicBezTo>
                    <a:pt x="2" y="117"/>
                    <a:pt x="1" y="113"/>
                    <a:pt x="1" y="110"/>
                  </a:cubicBezTo>
                  <a:cubicBezTo>
                    <a:pt x="0" y="103"/>
                    <a:pt x="1" y="97"/>
                    <a:pt x="5" y="91"/>
                  </a:cubicBezTo>
                  <a:cubicBezTo>
                    <a:pt x="18" y="74"/>
                    <a:pt x="32" y="59"/>
                    <a:pt x="48" y="45"/>
                  </a:cubicBezTo>
                  <a:cubicBezTo>
                    <a:pt x="55" y="40"/>
                    <a:pt x="62" y="36"/>
                    <a:pt x="69" y="32"/>
                  </a:cubicBezTo>
                  <a:cubicBezTo>
                    <a:pt x="79" y="26"/>
                    <a:pt x="90" y="21"/>
                    <a:pt x="101" y="19"/>
                  </a:cubicBezTo>
                  <a:cubicBezTo>
                    <a:pt x="107" y="17"/>
                    <a:pt x="113" y="14"/>
                    <a:pt x="120" y="12"/>
                  </a:cubicBezTo>
                  <a:cubicBezTo>
                    <a:pt x="124" y="10"/>
                    <a:pt x="128" y="8"/>
                    <a:pt x="132" y="8"/>
                  </a:cubicBezTo>
                  <a:cubicBezTo>
                    <a:pt x="149" y="6"/>
                    <a:pt x="166" y="3"/>
                    <a:pt x="183" y="1"/>
                  </a:cubicBezTo>
                  <a:cubicBezTo>
                    <a:pt x="192" y="0"/>
                    <a:pt x="201" y="0"/>
                    <a:pt x="210" y="1"/>
                  </a:cubicBezTo>
                  <a:cubicBezTo>
                    <a:pt x="231" y="3"/>
                    <a:pt x="252" y="6"/>
                    <a:pt x="274" y="8"/>
                  </a:cubicBezTo>
                  <a:cubicBezTo>
                    <a:pt x="278" y="9"/>
                    <a:pt x="283" y="10"/>
                    <a:pt x="287" y="11"/>
                  </a:cubicBezTo>
                  <a:cubicBezTo>
                    <a:pt x="306" y="16"/>
                    <a:pt x="325" y="22"/>
                    <a:pt x="344" y="27"/>
                  </a:cubicBezTo>
                  <a:cubicBezTo>
                    <a:pt x="348" y="28"/>
                    <a:pt x="351" y="30"/>
                    <a:pt x="355" y="31"/>
                  </a:cubicBezTo>
                  <a:cubicBezTo>
                    <a:pt x="363" y="35"/>
                    <a:pt x="371" y="38"/>
                    <a:pt x="380" y="39"/>
                  </a:cubicBezTo>
                  <a:cubicBezTo>
                    <a:pt x="391" y="42"/>
                    <a:pt x="402" y="47"/>
                    <a:pt x="412" y="52"/>
                  </a:cubicBezTo>
                  <a:cubicBezTo>
                    <a:pt x="422" y="58"/>
                    <a:pt x="433" y="63"/>
                    <a:pt x="444" y="67"/>
                  </a:cubicBezTo>
                  <a:cubicBezTo>
                    <a:pt x="448" y="69"/>
                    <a:pt x="452" y="71"/>
                    <a:pt x="456" y="73"/>
                  </a:cubicBezTo>
                  <a:cubicBezTo>
                    <a:pt x="463" y="76"/>
                    <a:pt x="470" y="79"/>
                    <a:pt x="477" y="83"/>
                  </a:cubicBezTo>
                  <a:cubicBezTo>
                    <a:pt x="488" y="89"/>
                    <a:pt x="499" y="93"/>
                    <a:pt x="511" y="98"/>
                  </a:cubicBezTo>
                  <a:cubicBezTo>
                    <a:pt x="524" y="103"/>
                    <a:pt x="538" y="109"/>
                    <a:pt x="551" y="115"/>
                  </a:cubicBezTo>
                  <a:cubicBezTo>
                    <a:pt x="558" y="118"/>
                    <a:pt x="564" y="120"/>
                    <a:pt x="570" y="122"/>
                  </a:cubicBezTo>
                  <a:cubicBezTo>
                    <a:pt x="579" y="124"/>
                    <a:pt x="588" y="126"/>
                    <a:pt x="597" y="129"/>
                  </a:cubicBezTo>
                  <a:cubicBezTo>
                    <a:pt x="609" y="132"/>
                    <a:pt x="620" y="134"/>
                    <a:pt x="632" y="133"/>
                  </a:cubicBezTo>
                  <a:cubicBezTo>
                    <a:pt x="642" y="133"/>
                    <a:pt x="652" y="133"/>
                    <a:pt x="662" y="133"/>
                  </a:cubicBezTo>
                  <a:cubicBezTo>
                    <a:pt x="673" y="133"/>
                    <a:pt x="683" y="130"/>
                    <a:pt x="694" y="127"/>
                  </a:cubicBezTo>
                  <a:cubicBezTo>
                    <a:pt x="701" y="121"/>
                    <a:pt x="710" y="118"/>
                    <a:pt x="719" y="115"/>
                  </a:cubicBezTo>
                  <a:cubicBezTo>
                    <a:pt x="720" y="114"/>
                    <a:pt x="721" y="113"/>
                    <a:pt x="723" y="112"/>
                  </a:cubicBezTo>
                  <a:cubicBezTo>
                    <a:pt x="724" y="114"/>
                    <a:pt x="725" y="115"/>
                    <a:pt x="725" y="117"/>
                  </a:cubicBezTo>
                  <a:cubicBezTo>
                    <a:pt x="727" y="129"/>
                    <a:pt x="730" y="141"/>
                    <a:pt x="734" y="153"/>
                  </a:cubicBezTo>
                  <a:cubicBezTo>
                    <a:pt x="735" y="154"/>
                    <a:pt x="735" y="155"/>
                    <a:pt x="735" y="156"/>
                  </a:cubicBezTo>
                  <a:cubicBezTo>
                    <a:pt x="737" y="168"/>
                    <a:pt x="742" y="178"/>
                    <a:pt x="744" y="189"/>
                  </a:cubicBezTo>
                  <a:cubicBezTo>
                    <a:pt x="746" y="204"/>
                    <a:pt x="750" y="218"/>
                    <a:pt x="755" y="231"/>
                  </a:cubicBezTo>
                  <a:cubicBezTo>
                    <a:pt x="757" y="237"/>
                    <a:pt x="758" y="242"/>
                    <a:pt x="760" y="247"/>
                  </a:cubicBezTo>
                  <a:cubicBezTo>
                    <a:pt x="762" y="258"/>
                    <a:pt x="765" y="268"/>
                    <a:pt x="769" y="278"/>
                  </a:cubicBezTo>
                  <a:cubicBezTo>
                    <a:pt x="771" y="282"/>
                    <a:pt x="772" y="287"/>
                    <a:pt x="774" y="292"/>
                  </a:cubicBezTo>
                  <a:cubicBezTo>
                    <a:pt x="780" y="315"/>
                    <a:pt x="786" y="337"/>
                    <a:pt x="793" y="360"/>
                  </a:cubicBezTo>
                  <a:cubicBezTo>
                    <a:pt x="796" y="372"/>
                    <a:pt x="800" y="384"/>
                    <a:pt x="804" y="396"/>
                  </a:cubicBezTo>
                  <a:cubicBezTo>
                    <a:pt x="805" y="399"/>
                    <a:pt x="805" y="402"/>
                    <a:pt x="806" y="405"/>
                  </a:cubicBezTo>
                  <a:cubicBezTo>
                    <a:pt x="808" y="417"/>
                    <a:pt x="810" y="429"/>
                    <a:pt x="814" y="440"/>
                  </a:cubicBezTo>
                  <a:cubicBezTo>
                    <a:pt x="818" y="452"/>
                    <a:pt x="820" y="464"/>
                    <a:pt x="822" y="475"/>
                  </a:cubicBezTo>
                  <a:cubicBezTo>
                    <a:pt x="824" y="485"/>
                    <a:pt x="827" y="495"/>
                    <a:pt x="830" y="504"/>
                  </a:cubicBezTo>
                  <a:cubicBezTo>
                    <a:pt x="831" y="508"/>
                    <a:pt x="833" y="512"/>
                    <a:pt x="832" y="517"/>
                  </a:cubicBezTo>
                  <a:cubicBezTo>
                    <a:pt x="832" y="519"/>
                    <a:pt x="833" y="521"/>
                    <a:pt x="834" y="523"/>
                  </a:cubicBezTo>
                  <a:cubicBezTo>
                    <a:pt x="834" y="525"/>
                    <a:pt x="835" y="526"/>
                    <a:pt x="835" y="527"/>
                  </a:cubicBezTo>
                  <a:cubicBezTo>
                    <a:pt x="834" y="534"/>
                    <a:pt x="837" y="540"/>
                    <a:pt x="839" y="547"/>
                  </a:cubicBezTo>
                  <a:cubicBezTo>
                    <a:pt x="845" y="562"/>
                    <a:pt x="850" y="578"/>
                    <a:pt x="855" y="593"/>
                  </a:cubicBezTo>
                  <a:cubicBezTo>
                    <a:pt x="856" y="596"/>
                    <a:pt x="857" y="598"/>
                    <a:pt x="857" y="601"/>
                  </a:cubicBezTo>
                  <a:cubicBezTo>
                    <a:pt x="858" y="607"/>
                    <a:pt x="860" y="613"/>
                    <a:pt x="863" y="618"/>
                  </a:cubicBezTo>
                  <a:cubicBezTo>
                    <a:pt x="864" y="622"/>
                    <a:pt x="866" y="625"/>
                    <a:pt x="866" y="629"/>
                  </a:cubicBezTo>
                  <a:cubicBezTo>
                    <a:pt x="867" y="634"/>
                    <a:pt x="869" y="639"/>
                    <a:pt x="872" y="644"/>
                  </a:cubicBezTo>
                  <a:cubicBezTo>
                    <a:pt x="874" y="649"/>
                    <a:pt x="875" y="654"/>
                    <a:pt x="877" y="659"/>
                  </a:cubicBezTo>
                  <a:cubicBezTo>
                    <a:pt x="877" y="659"/>
                    <a:pt x="877" y="660"/>
                    <a:pt x="877" y="660"/>
                  </a:cubicBezTo>
                  <a:cubicBezTo>
                    <a:pt x="882" y="668"/>
                    <a:pt x="884" y="677"/>
                    <a:pt x="889" y="684"/>
                  </a:cubicBezTo>
                  <a:cubicBezTo>
                    <a:pt x="891" y="690"/>
                    <a:pt x="896" y="696"/>
                    <a:pt x="893" y="703"/>
                  </a:cubicBezTo>
                  <a:cubicBezTo>
                    <a:pt x="892" y="705"/>
                    <a:pt x="891" y="707"/>
                    <a:pt x="891" y="710"/>
                  </a:cubicBezTo>
                  <a:close/>
                  <a:moveTo>
                    <a:pt x="26" y="140"/>
                  </a:moveTo>
                  <a:cubicBezTo>
                    <a:pt x="26" y="140"/>
                    <a:pt x="27" y="140"/>
                    <a:pt x="28" y="139"/>
                  </a:cubicBezTo>
                  <a:cubicBezTo>
                    <a:pt x="31" y="137"/>
                    <a:pt x="35" y="134"/>
                    <a:pt x="35" y="129"/>
                  </a:cubicBezTo>
                  <a:cubicBezTo>
                    <a:pt x="35" y="127"/>
                    <a:pt x="35" y="125"/>
                    <a:pt x="36" y="124"/>
                  </a:cubicBezTo>
                  <a:cubicBezTo>
                    <a:pt x="41" y="116"/>
                    <a:pt x="46" y="108"/>
                    <a:pt x="51" y="100"/>
                  </a:cubicBezTo>
                  <a:cubicBezTo>
                    <a:pt x="51" y="100"/>
                    <a:pt x="51" y="99"/>
                    <a:pt x="52" y="99"/>
                  </a:cubicBezTo>
                  <a:cubicBezTo>
                    <a:pt x="53" y="97"/>
                    <a:pt x="51" y="94"/>
                    <a:pt x="49" y="94"/>
                  </a:cubicBezTo>
                  <a:cubicBezTo>
                    <a:pt x="47" y="94"/>
                    <a:pt x="45" y="94"/>
                    <a:pt x="44" y="96"/>
                  </a:cubicBezTo>
                  <a:cubicBezTo>
                    <a:pt x="43" y="99"/>
                    <a:pt x="41" y="101"/>
                    <a:pt x="40" y="103"/>
                  </a:cubicBezTo>
                  <a:cubicBezTo>
                    <a:pt x="35" y="111"/>
                    <a:pt x="29" y="120"/>
                    <a:pt x="24" y="129"/>
                  </a:cubicBezTo>
                  <a:cubicBezTo>
                    <a:pt x="23" y="131"/>
                    <a:pt x="22" y="133"/>
                    <a:pt x="22" y="135"/>
                  </a:cubicBezTo>
                  <a:cubicBezTo>
                    <a:pt x="21" y="138"/>
                    <a:pt x="23" y="140"/>
                    <a:pt x="26" y="140"/>
                  </a:cubicBezTo>
                  <a:close/>
                  <a:moveTo>
                    <a:pt x="24" y="175"/>
                  </a:moveTo>
                  <a:cubicBezTo>
                    <a:pt x="25" y="172"/>
                    <a:pt x="26" y="169"/>
                    <a:pt x="27" y="167"/>
                  </a:cubicBezTo>
                  <a:cubicBezTo>
                    <a:pt x="29" y="161"/>
                    <a:pt x="32" y="154"/>
                    <a:pt x="36" y="149"/>
                  </a:cubicBezTo>
                  <a:cubicBezTo>
                    <a:pt x="36" y="148"/>
                    <a:pt x="36" y="147"/>
                    <a:pt x="36" y="146"/>
                  </a:cubicBezTo>
                  <a:cubicBezTo>
                    <a:pt x="35" y="145"/>
                    <a:pt x="34" y="145"/>
                    <a:pt x="33" y="145"/>
                  </a:cubicBezTo>
                  <a:cubicBezTo>
                    <a:pt x="29" y="145"/>
                    <a:pt x="25" y="147"/>
                    <a:pt x="23" y="150"/>
                  </a:cubicBezTo>
                  <a:cubicBezTo>
                    <a:pt x="20" y="156"/>
                    <a:pt x="17" y="162"/>
                    <a:pt x="14" y="169"/>
                  </a:cubicBezTo>
                  <a:cubicBezTo>
                    <a:pt x="12" y="173"/>
                    <a:pt x="15" y="177"/>
                    <a:pt x="20" y="176"/>
                  </a:cubicBezTo>
                  <a:cubicBezTo>
                    <a:pt x="22" y="176"/>
                    <a:pt x="23" y="175"/>
                    <a:pt x="24" y="175"/>
                  </a:cubicBezTo>
                  <a:close/>
                  <a:moveTo>
                    <a:pt x="41" y="164"/>
                  </a:moveTo>
                  <a:cubicBezTo>
                    <a:pt x="39" y="165"/>
                    <a:pt x="38" y="166"/>
                    <a:pt x="38" y="167"/>
                  </a:cubicBezTo>
                  <a:cubicBezTo>
                    <a:pt x="36" y="171"/>
                    <a:pt x="34" y="174"/>
                    <a:pt x="30" y="177"/>
                  </a:cubicBezTo>
                  <a:cubicBezTo>
                    <a:pt x="29" y="178"/>
                    <a:pt x="28" y="179"/>
                    <a:pt x="28" y="180"/>
                  </a:cubicBezTo>
                  <a:cubicBezTo>
                    <a:pt x="24" y="188"/>
                    <a:pt x="21" y="196"/>
                    <a:pt x="18" y="204"/>
                  </a:cubicBezTo>
                  <a:cubicBezTo>
                    <a:pt x="16" y="208"/>
                    <a:pt x="17" y="208"/>
                    <a:pt x="21" y="212"/>
                  </a:cubicBezTo>
                  <a:cubicBezTo>
                    <a:pt x="24" y="207"/>
                    <a:pt x="26" y="202"/>
                    <a:pt x="28" y="198"/>
                  </a:cubicBezTo>
                  <a:cubicBezTo>
                    <a:pt x="32" y="190"/>
                    <a:pt x="33" y="181"/>
                    <a:pt x="39" y="174"/>
                  </a:cubicBezTo>
                  <a:cubicBezTo>
                    <a:pt x="41" y="172"/>
                    <a:pt x="41" y="168"/>
                    <a:pt x="41" y="164"/>
                  </a:cubicBezTo>
                  <a:close/>
                  <a:moveTo>
                    <a:pt x="737" y="703"/>
                  </a:moveTo>
                  <a:cubicBezTo>
                    <a:pt x="728" y="700"/>
                    <a:pt x="719" y="696"/>
                    <a:pt x="710" y="692"/>
                  </a:cubicBezTo>
                  <a:cubicBezTo>
                    <a:pt x="709" y="695"/>
                    <a:pt x="709" y="695"/>
                    <a:pt x="709" y="698"/>
                  </a:cubicBezTo>
                  <a:cubicBezTo>
                    <a:pt x="716" y="701"/>
                    <a:pt x="722" y="704"/>
                    <a:pt x="727" y="707"/>
                  </a:cubicBezTo>
                  <a:cubicBezTo>
                    <a:pt x="730" y="708"/>
                    <a:pt x="733" y="709"/>
                    <a:pt x="735" y="708"/>
                  </a:cubicBezTo>
                  <a:cubicBezTo>
                    <a:pt x="737" y="707"/>
                    <a:pt x="737" y="705"/>
                    <a:pt x="737" y="703"/>
                  </a:cubicBezTo>
                  <a:close/>
                  <a:moveTo>
                    <a:pt x="771" y="698"/>
                  </a:moveTo>
                  <a:cubicBezTo>
                    <a:pt x="773" y="697"/>
                    <a:pt x="775" y="697"/>
                    <a:pt x="777" y="696"/>
                  </a:cubicBezTo>
                  <a:cubicBezTo>
                    <a:pt x="779" y="695"/>
                    <a:pt x="779" y="692"/>
                    <a:pt x="777" y="692"/>
                  </a:cubicBezTo>
                  <a:cubicBezTo>
                    <a:pt x="776" y="691"/>
                    <a:pt x="775" y="691"/>
                    <a:pt x="774" y="691"/>
                  </a:cubicBezTo>
                  <a:cubicBezTo>
                    <a:pt x="770" y="691"/>
                    <a:pt x="767" y="689"/>
                    <a:pt x="766" y="685"/>
                  </a:cubicBezTo>
                  <a:cubicBezTo>
                    <a:pt x="765" y="684"/>
                    <a:pt x="765" y="683"/>
                    <a:pt x="764" y="682"/>
                  </a:cubicBezTo>
                  <a:cubicBezTo>
                    <a:pt x="763" y="680"/>
                    <a:pt x="761" y="680"/>
                    <a:pt x="760" y="681"/>
                  </a:cubicBezTo>
                  <a:cubicBezTo>
                    <a:pt x="759" y="681"/>
                    <a:pt x="758" y="683"/>
                    <a:pt x="758" y="685"/>
                  </a:cubicBezTo>
                  <a:cubicBezTo>
                    <a:pt x="759" y="687"/>
                    <a:pt x="760" y="690"/>
                    <a:pt x="762" y="692"/>
                  </a:cubicBezTo>
                  <a:cubicBezTo>
                    <a:pt x="764" y="695"/>
                    <a:pt x="766" y="698"/>
                    <a:pt x="771" y="698"/>
                  </a:cubicBezTo>
                  <a:close/>
                  <a:moveTo>
                    <a:pt x="796" y="683"/>
                  </a:moveTo>
                  <a:cubicBezTo>
                    <a:pt x="801" y="685"/>
                    <a:pt x="806" y="686"/>
                    <a:pt x="809" y="691"/>
                  </a:cubicBezTo>
                  <a:cubicBezTo>
                    <a:pt x="810" y="693"/>
                    <a:pt x="811" y="693"/>
                    <a:pt x="813" y="691"/>
                  </a:cubicBezTo>
                  <a:cubicBezTo>
                    <a:pt x="812" y="689"/>
                    <a:pt x="811" y="687"/>
                    <a:pt x="809" y="685"/>
                  </a:cubicBezTo>
                  <a:cubicBezTo>
                    <a:pt x="807" y="683"/>
                    <a:pt x="805" y="682"/>
                    <a:pt x="803" y="681"/>
                  </a:cubicBezTo>
                  <a:cubicBezTo>
                    <a:pt x="801" y="681"/>
                    <a:pt x="798" y="680"/>
                    <a:pt x="796" y="6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6"/>
            <p:cNvSpPr>
              <a:spLocks noEditPoints="1"/>
            </p:cNvSpPr>
            <p:nvPr/>
          </p:nvSpPr>
          <p:spPr bwMode="auto">
            <a:xfrm>
              <a:off x="2036" y="2057"/>
              <a:ext cx="1755" cy="1475"/>
            </a:xfrm>
            <a:custGeom>
              <a:avLst/>
              <a:gdLst>
                <a:gd name="T0" fmla="*/ 0 w 893"/>
                <a:gd name="T1" fmla="*/ 696 h 751"/>
                <a:gd name="T2" fmla="*/ 9 w 893"/>
                <a:gd name="T3" fmla="*/ 674 h 751"/>
                <a:gd name="T4" fmla="*/ 21 w 893"/>
                <a:gd name="T5" fmla="*/ 644 h 751"/>
                <a:gd name="T6" fmla="*/ 36 w 893"/>
                <a:gd name="T7" fmla="*/ 601 h 751"/>
                <a:gd name="T8" fmla="*/ 56 w 893"/>
                <a:gd name="T9" fmla="*/ 540 h 751"/>
                <a:gd name="T10" fmla="*/ 63 w 893"/>
                <a:gd name="T11" fmla="*/ 505 h 751"/>
                <a:gd name="T12" fmla="*/ 87 w 893"/>
                <a:gd name="T13" fmla="*/ 406 h 751"/>
                <a:gd name="T14" fmla="*/ 126 w 893"/>
                <a:gd name="T15" fmla="*/ 272 h 751"/>
                <a:gd name="T16" fmla="*/ 151 w 893"/>
                <a:gd name="T17" fmla="*/ 185 h 751"/>
                <a:gd name="T18" fmla="*/ 168 w 893"/>
                <a:gd name="T19" fmla="*/ 116 h 751"/>
                <a:gd name="T20" fmla="*/ 193 w 893"/>
                <a:gd name="T21" fmla="*/ 123 h 751"/>
                <a:gd name="T22" fmla="*/ 261 w 893"/>
                <a:gd name="T23" fmla="*/ 133 h 751"/>
                <a:gd name="T24" fmla="*/ 343 w 893"/>
                <a:gd name="T25" fmla="*/ 115 h 751"/>
                <a:gd name="T26" fmla="*/ 462 w 893"/>
                <a:gd name="T27" fmla="*/ 62 h 751"/>
                <a:gd name="T28" fmla="*/ 517 w 893"/>
                <a:gd name="T29" fmla="*/ 39 h 751"/>
                <a:gd name="T30" fmla="*/ 604 w 893"/>
                <a:gd name="T31" fmla="*/ 12 h 751"/>
                <a:gd name="T32" fmla="*/ 714 w 893"/>
                <a:gd name="T33" fmla="*/ 2 h 751"/>
                <a:gd name="T34" fmla="*/ 796 w 893"/>
                <a:gd name="T35" fmla="*/ 20 h 751"/>
                <a:gd name="T36" fmla="*/ 888 w 893"/>
                <a:gd name="T37" fmla="*/ 91 h 751"/>
                <a:gd name="T38" fmla="*/ 892 w 893"/>
                <a:gd name="T39" fmla="*/ 183 h 751"/>
                <a:gd name="T40" fmla="*/ 889 w 893"/>
                <a:gd name="T41" fmla="*/ 284 h 751"/>
                <a:gd name="T42" fmla="*/ 891 w 893"/>
                <a:gd name="T43" fmla="*/ 632 h 751"/>
                <a:gd name="T44" fmla="*/ 890 w 893"/>
                <a:gd name="T45" fmla="*/ 715 h 751"/>
                <a:gd name="T46" fmla="*/ 871 w 893"/>
                <a:gd name="T47" fmla="*/ 728 h 751"/>
                <a:gd name="T48" fmla="*/ 835 w 893"/>
                <a:gd name="T49" fmla="*/ 709 h 751"/>
                <a:gd name="T50" fmla="*/ 795 w 893"/>
                <a:gd name="T51" fmla="*/ 700 h 751"/>
                <a:gd name="T52" fmla="*/ 747 w 893"/>
                <a:gd name="T53" fmla="*/ 688 h 751"/>
                <a:gd name="T54" fmla="*/ 597 w 893"/>
                <a:gd name="T55" fmla="*/ 681 h 751"/>
                <a:gd name="T56" fmla="*/ 561 w 893"/>
                <a:gd name="T57" fmla="*/ 684 h 751"/>
                <a:gd name="T58" fmla="*/ 523 w 893"/>
                <a:gd name="T59" fmla="*/ 688 h 751"/>
                <a:gd name="T60" fmla="*/ 496 w 893"/>
                <a:gd name="T61" fmla="*/ 694 h 751"/>
                <a:gd name="T62" fmla="*/ 441 w 893"/>
                <a:gd name="T63" fmla="*/ 706 h 751"/>
                <a:gd name="T64" fmla="*/ 384 w 893"/>
                <a:gd name="T65" fmla="*/ 722 h 751"/>
                <a:gd name="T66" fmla="*/ 331 w 893"/>
                <a:gd name="T67" fmla="*/ 738 h 751"/>
                <a:gd name="T68" fmla="*/ 286 w 893"/>
                <a:gd name="T69" fmla="*/ 748 h 751"/>
                <a:gd name="T70" fmla="*/ 219 w 893"/>
                <a:gd name="T71" fmla="*/ 751 h 751"/>
                <a:gd name="T72" fmla="*/ 164 w 893"/>
                <a:gd name="T73" fmla="*/ 748 h 751"/>
                <a:gd name="T74" fmla="*/ 131 w 893"/>
                <a:gd name="T75" fmla="*/ 742 h 751"/>
                <a:gd name="T76" fmla="*/ 82 w 893"/>
                <a:gd name="T77" fmla="*/ 737 h 751"/>
                <a:gd name="T78" fmla="*/ 38 w 893"/>
                <a:gd name="T79" fmla="*/ 726 h 751"/>
                <a:gd name="T80" fmla="*/ 2 w 893"/>
                <a:gd name="T81" fmla="*/ 710 h 751"/>
                <a:gd name="T82" fmla="*/ 241 w 893"/>
                <a:gd name="T83" fmla="*/ 711 h 751"/>
                <a:gd name="T84" fmla="*/ 188 w 893"/>
                <a:gd name="T85" fmla="*/ 713 h 751"/>
                <a:gd name="T86" fmla="*/ 140 w 893"/>
                <a:gd name="T87" fmla="*/ 710 h 751"/>
                <a:gd name="T88" fmla="*/ 194 w 893"/>
                <a:gd name="T89" fmla="*/ 719 h 751"/>
                <a:gd name="T90" fmla="*/ 231 w 893"/>
                <a:gd name="T91" fmla="*/ 716 h 751"/>
                <a:gd name="T92" fmla="*/ 94 w 893"/>
                <a:gd name="T93" fmla="*/ 701 h 751"/>
                <a:gd name="T94" fmla="*/ 47 w 893"/>
                <a:gd name="T95" fmla="*/ 695 h 751"/>
                <a:gd name="T96" fmla="*/ 49 w 893"/>
                <a:gd name="T97" fmla="*/ 706 h 751"/>
                <a:gd name="T98" fmla="*/ 95 w 893"/>
                <a:gd name="T99" fmla="*/ 706 h 751"/>
                <a:gd name="T100" fmla="*/ 826 w 893"/>
                <a:gd name="T101" fmla="*/ 649 h 751"/>
                <a:gd name="T102" fmla="*/ 850 w 893"/>
                <a:gd name="T103" fmla="*/ 678 h 751"/>
                <a:gd name="T104" fmla="*/ 849 w 893"/>
                <a:gd name="T105" fmla="*/ 667 h 751"/>
                <a:gd name="T106" fmla="*/ 829 w 893"/>
                <a:gd name="T107" fmla="*/ 645 h 751"/>
                <a:gd name="T108" fmla="*/ 864 w 893"/>
                <a:gd name="T109" fmla="*/ 672 h 751"/>
                <a:gd name="T110" fmla="*/ 864 w 893"/>
                <a:gd name="T111" fmla="*/ 661 h 751"/>
                <a:gd name="T112" fmla="*/ 846 w 893"/>
                <a:gd name="T113" fmla="*/ 647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3" h="751">
                  <a:moveTo>
                    <a:pt x="2" y="710"/>
                  </a:moveTo>
                  <a:cubicBezTo>
                    <a:pt x="2" y="708"/>
                    <a:pt x="2" y="707"/>
                    <a:pt x="2" y="706"/>
                  </a:cubicBezTo>
                  <a:cubicBezTo>
                    <a:pt x="1" y="703"/>
                    <a:pt x="0" y="700"/>
                    <a:pt x="0" y="696"/>
                  </a:cubicBezTo>
                  <a:cubicBezTo>
                    <a:pt x="0" y="693"/>
                    <a:pt x="1" y="690"/>
                    <a:pt x="2" y="687"/>
                  </a:cubicBezTo>
                  <a:cubicBezTo>
                    <a:pt x="2" y="686"/>
                    <a:pt x="3" y="685"/>
                    <a:pt x="4" y="684"/>
                  </a:cubicBezTo>
                  <a:cubicBezTo>
                    <a:pt x="7" y="681"/>
                    <a:pt x="8" y="678"/>
                    <a:pt x="9" y="674"/>
                  </a:cubicBezTo>
                  <a:cubicBezTo>
                    <a:pt x="10" y="672"/>
                    <a:pt x="11" y="670"/>
                    <a:pt x="12" y="668"/>
                  </a:cubicBezTo>
                  <a:cubicBezTo>
                    <a:pt x="14" y="665"/>
                    <a:pt x="15" y="661"/>
                    <a:pt x="16" y="657"/>
                  </a:cubicBezTo>
                  <a:cubicBezTo>
                    <a:pt x="17" y="653"/>
                    <a:pt x="20" y="649"/>
                    <a:pt x="21" y="644"/>
                  </a:cubicBezTo>
                  <a:cubicBezTo>
                    <a:pt x="23" y="638"/>
                    <a:pt x="27" y="633"/>
                    <a:pt x="27" y="626"/>
                  </a:cubicBezTo>
                  <a:cubicBezTo>
                    <a:pt x="28" y="623"/>
                    <a:pt x="29" y="621"/>
                    <a:pt x="30" y="618"/>
                  </a:cubicBezTo>
                  <a:cubicBezTo>
                    <a:pt x="33" y="613"/>
                    <a:pt x="36" y="607"/>
                    <a:pt x="36" y="601"/>
                  </a:cubicBezTo>
                  <a:cubicBezTo>
                    <a:pt x="36" y="599"/>
                    <a:pt x="37" y="596"/>
                    <a:pt x="38" y="594"/>
                  </a:cubicBezTo>
                  <a:cubicBezTo>
                    <a:pt x="43" y="578"/>
                    <a:pt x="48" y="562"/>
                    <a:pt x="54" y="546"/>
                  </a:cubicBezTo>
                  <a:cubicBezTo>
                    <a:pt x="55" y="544"/>
                    <a:pt x="55" y="542"/>
                    <a:pt x="56" y="540"/>
                  </a:cubicBezTo>
                  <a:cubicBezTo>
                    <a:pt x="57" y="538"/>
                    <a:pt x="58" y="537"/>
                    <a:pt x="58" y="536"/>
                  </a:cubicBezTo>
                  <a:cubicBezTo>
                    <a:pt x="59" y="529"/>
                    <a:pt x="60" y="523"/>
                    <a:pt x="61" y="516"/>
                  </a:cubicBezTo>
                  <a:cubicBezTo>
                    <a:pt x="61" y="513"/>
                    <a:pt x="62" y="509"/>
                    <a:pt x="63" y="505"/>
                  </a:cubicBezTo>
                  <a:cubicBezTo>
                    <a:pt x="66" y="495"/>
                    <a:pt x="69" y="485"/>
                    <a:pt x="71" y="475"/>
                  </a:cubicBezTo>
                  <a:cubicBezTo>
                    <a:pt x="74" y="460"/>
                    <a:pt x="77" y="445"/>
                    <a:pt x="82" y="431"/>
                  </a:cubicBezTo>
                  <a:cubicBezTo>
                    <a:pt x="85" y="423"/>
                    <a:pt x="85" y="415"/>
                    <a:pt x="87" y="406"/>
                  </a:cubicBezTo>
                  <a:cubicBezTo>
                    <a:pt x="88" y="402"/>
                    <a:pt x="89" y="397"/>
                    <a:pt x="91" y="392"/>
                  </a:cubicBezTo>
                  <a:cubicBezTo>
                    <a:pt x="101" y="358"/>
                    <a:pt x="111" y="325"/>
                    <a:pt x="120" y="291"/>
                  </a:cubicBezTo>
                  <a:cubicBezTo>
                    <a:pt x="122" y="285"/>
                    <a:pt x="124" y="278"/>
                    <a:pt x="126" y="272"/>
                  </a:cubicBezTo>
                  <a:cubicBezTo>
                    <a:pt x="128" y="265"/>
                    <a:pt x="130" y="259"/>
                    <a:pt x="132" y="253"/>
                  </a:cubicBezTo>
                  <a:cubicBezTo>
                    <a:pt x="134" y="245"/>
                    <a:pt x="136" y="237"/>
                    <a:pt x="139" y="229"/>
                  </a:cubicBezTo>
                  <a:cubicBezTo>
                    <a:pt x="144" y="215"/>
                    <a:pt x="147" y="200"/>
                    <a:pt x="151" y="185"/>
                  </a:cubicBezTo>
                  <a:cubicBezTo>
                    <a:pt x="151" y="185"/>
                    <a:pt x="151" y="184"/>
                    <a:pt x="151" y="183"/>
                  </a:cubicBezTo>
                  <a:cubicBezTo>
                    <a:pt x="154" y="173"/>
                    <a:pt x="156" y="164"/>
                    <a:pt x="158" y="154"/>
                  </a:cubicBezTo>
                  <a:cubicBezTo>
                    <a:pt x="162" y="141"/>
                    <a:pt x="166" y="129"/>
                    <a:pt x="168" y="116"/>
                  </a:cubicBezTo>
                  <a:cubicBezTo>
                    <a:pt x="169" y="115"/>
                    <a:pt x="169" y="113"/>
                    <a:pt x="170" y="112"/>
                  </a:cubicBezTo>
                  <a:cubicBezTo>
                    <a:pt x="175" y="115"/>
                    <a:pt x="180" y="117"/>
                    <a:pt x="184" y="119"/>
                  </a:cubicBezTo>
                  <a:cubicBezTo>
                    <a:pt x="187" y="120"/>
                    <a:pt x="191" y="122"/>
                    <a:pt x="193" y="123"/>
                  </a:cubicBezTo>
                  <a:cubicBezTo>
                    <a:pt x="197" y="126"/>
                    <a:pt x="201" y="127"/>
                    <a:pt x="205" y="128"/>
                  </a:cubicBezTo>
                  <a:cubicBezTo>
                    <a:pt x="216" y="132"/>
                    <a:pt x="228" y="134"/>
                    <a:pt x="240" y="133"/>
                  </a:cubicBezTo>
                  <a:cubicBezTo>
                    <a:pt x="247" y="133"/>
                    <a:pt x="254" y="133"/>
                    <a:pt x="261" y="133"/>
                  </a:cubicBezTo>
                  <a:cubicBezTo>
                    <a:pt x="273" y="134"/>
                    <a:pt x="285" y="132"/>
                    <a:pt x="297" y="129"/>
                  </a:cubicBezTo>
                  <a:cubicBezTo>
                    <a:pt x="305" y="126"/>
                    <a:pt x="313" y="124"/>
                    <a:pt x="321" y="122"/>
                  </a:cubicBezTo>
                  <a:cubicBezTo>
                    <a:pt x="328" y="120"/>
                    <a:pt x="336" y="118"/>
                    <a:pt x="343" y="115"/>
                  </a:cubicBezTo>
                  <a:cubicBezTo>
                    <a:pt x="361" y="107"/>
                    <a:pt x="379" y="99"/>
                    <a:pt x="397" y="92"/>
                  </a:cubicBezTo>
                  <a:cubicBezTo>
                    <a:pt x="406" y="89"/>
                    <a:pt x="414" y="84"/>
                    <a:pt x="422" y="80"/>
                  </a:cubicBezTo>
                  <a:cubicBezTo>
                    <a:pt x="435" y="74"/>
                    <a:pt x="448" y="67"/>
                    <a:pt x="462" y="62"/>
                  </a:cubicBezTo>
                  <a:cubicBezTo>
                    <a:pt x="466" y="61"/>
                    <a:pt x="470" y="59"/>
                    <a:pt x="474" y="57"/>
                  </a:cubicBezTo>
                  <a:cubicBezTo>
                    <a:pt x="480" y="53"/>
                    <a:pt x="486" y="50"/>
                    <a:pt x="492" y="47"/>
                  </a:cubicBezTo>
                  <a:cubicBezTo>
                    <a:pt x="500" y="43"/>
                    <a:pt x="508" y="41"/>
                    <a:pt x="517" y="39"/>
                  </a:cubicBezTo>
                  <a:cubicBezTo>
                    <a:pt x="523" y="37"/>
                    <a:pt x="529" y="35"/>
                    <a:pt x="535" y="33"/>
                  </a:cubicBezTo>
                  <a:cubicBezTo>
                    <a:pt x="542" y="30"/>
                    <a:pt x="549" y="27"/>
                    <a:pt x="557" y="25"/>
                  </a:cubicBezTo>
                  <a:cubicBezTo>
                    <a:pt x="573" y="21"/>
                    <a:pt x="589" y="16"/>
                    <a:pt x="604" y="12"/>
                  </a:cubicBezTo>
                  <a:cubicBezTo>
                    <a:pt x="611" y="10"/>
                    <a:pt x="618" y="8"/>
                    <a:pt x="625" y="8"/>
                  </a:cubicBezTo>
                  <a:cubicBezTo>
                    <a:pt x="644" y="5"/>
                    <a:pt x="663" y="3"/>
                    <a:pt x="682" y="1"/>
                  </a:cubicBezTo>
                  <a:cubicBezTo>
                    <a:pt x="693" y="0"/>
                    <a:pt x="703" y="0"/>
                    <a:pt x="714" y="2"/>
                  </a:cubicBezTo>
                  <a:cubicBezTo>
                    <a:pt x="728" y="4"/>
                    <a:pt x="743" y="5"/>
                    <a:pt x="757" y="7"/>
                  </a:cubicBezTo>
                  <a:cubicBezTo>
                    <a:pt x="763" y="8"/>
                    <a:pt x="769" y="10"/>
                    <a:pt x="775" y="12"/>
                  </a:cubicBezTo>
                  <a:cubicBezTo>
                    <a:pt x="782" y="15"/>
                    <a:pt x="789" y="18"/>
                    <a:pt x="796" y="20"/>
                  </a:cubicBezTo>
                  <a:cubicBezTo>
                    <a:pt x="803" y="22"/>
                    <a:pt x="810" y="25"/>
                    <a:pt x="816" y="28"/>
                  </a:cubicBezTo>
                  <a:cubicBezTo>
                    <a:pt x="839" y="38"/>
                    <a:pt x="857" y="54"/>
                    <a:pt x="873" y="73"/>
                  </a:cubicBezTo>
                  <a:cubicBezTo>
                    <a:pt x="878" y="79"/>
                    <a:pt x="882" y="85"/>
                    <a:pt x="888" y="91"/>
                  </a:cubicBezTo>
                  <a:cubicBezTo>
                    <a:pt x="893" y="96"/>
                    <a:pt x="893" y="102"/>
                    <a:pt x="892" y="109"/>
                  </a:cubicBezTo>
                  <a:cubicBezTo>
                    <a:pt x="892" y="114"/>
                    <a:pt x="891" y="119"/>
                    <a:pt x="892" y="124"/>
                  </a:cubicBezTo>
                  <a:cubicBezTo>
                    <a:pt x="892" y="143"/>
                    <a:pt x="892" y="163"/>
                    <a:pt x="892" y="183"/>
                  </a:cubicBezTo>
                  <a:cubicBezTo>
                    <a:pt x="892" y="203"/>
                    <a:pt x="892" y="222"/>
                    <a:pt x="892" y="242"/>
                  </a:cubicBezTo>
                  <a:cubicBezTo>
                    <a:pt x="892" y="252"/>
                    <a:pt x="892" y="262"/>
                    <a:pt x="890" y="272"/>
                  </a:cubicBezTo>
                  <a:cubicBezTo>
                    <a:pt x="889" y="276"/>
                    <a:pt x="889" y="280"/>
                    <a:pt x="889" y="284"/>
                  </a:cubicBezTo>
                  <a:cubicBezTo>
                    <a:pt x="889" y="373"/>
                    <a:pt x="890" y="462"/>
                    <a:pt x="890" y="551"/>
                  </a:cubicBezTo>
                  <a:cubicBezTo>
                    <a:pt x="890" y="575"/>
                    <a:pt x="891" y="599"/>
                    <a:pt x="891" y="623"/>
                  </a:cubicBezTo>
                  <a:cubicBezTo>
                    <a:pt x="891" y="626"/>
                    <a:pt x="892" y="629"/>
                    <a:pt x="891" y="632"/>
                  </a:cubicBezTo>
                  <a:cubicBezTo>
                    <a:pt x="890" y="639"/>
                    <a:pt x="890" y="647"/>
                    <a:pt x="890" y="654"/>
                  </a:cubicBezTo>
                  <a:cubicBezTo>
                    <a:pt x="890" y="671"/>
                    <a:pt x="890" y="688"/>
                    <a:pt x="890" y="705"/>
                  </a:cubicBezTo>
                  <a:cubicBezTo>
                    <a:pt x="890" y="708"/>
                    <a:pt x="890" y="711"/>
                    <a:pt x="890" y="715"/>
                  </a:cubicBezTo>
                  <a:cubicBezTo>
                    <a:pt x="891" y="721"/>
                    <a:pt x="891" y="728"/>
                    <a:pt x="891" y="736"/>
                  </a:cubicBezTo>
                  <a:cubicBezTo>
                    <a:pt x="888" y="736"/>
                    <a:pt x="885" y="735"/>
                    <a:pt x="883" y="733"/>
                  </a:cubicBezTo>
                  <a:cubicBezTo>
                    <a:pt x="879" y="730"/>
                    <a:pt x="875" y="729"/>
                    <a:pt x="871" y="728"/>
                  </a:cubicBezTo>
                  <a:cubicBezTo>
                    <a:pt x="871" y="728"/>
                    <a:pt x="870" y="728"/>
                    <a:pt x="870" y="727"/>
                  </a:cubicBezTo>
                  <a:cubicBezTo>
                    <a:pt x="860" y="720"/>
                    <a:pt x="847" y="718"/>
                    <a:pt x="838" y="711"/>
                  </a:cubicBezTo>
                  <a:cubicBezTo>
                    <a:pt x="837" y="710"/>
                    <a:pt x="836" y="709"/>
                    <a:pt x="835" y="709"/>
                  </a:cubicBezTo>
                  <a:cubicBezTo>
                    <a:pt x="829" y="709"/>
                    <a:pt x="823" y="706"/>
                    <a:pt x="817" y="705"/>
                  </a:cubicBezTo>
                  <a:cubicBezTo>
                    <a:pt x="811" y="705"/>
                    <a:pt x="805" y="703"/>
                    <a:pt x="799" y="701"/>
                  </a:cubicBezTo>
                  <a:cubicBezTo>
                    <a:pt x="798" y="701"/>
                    <a:pt x="797" y="700"/>
                    <a:pt x="795" y="700"/>
                  </a:cubicBezTo>
                  <a:cubicBezTo>
                    <a:pt x="787" y="700"/>
                    <a:pt x="779" y="697"/>
                    <a:pt x="771" y="695"/>
                  </a:cubicBezTo>
                  <a:cubicBezTo>
                    <a:pt x="768" y="694"/>
                    <a:pt x="764" y="693"/>
                    <a:pt x="760" y="692"/>
                  </a:cubicBezTo>
                  <a:cubicBezTo>
                    <a:pt x="756" y="691"/>
                    <a:pt x="751" y="689"/>
                    <a:pt x="747" y="688"/>
                  </a:cubicBezTo>
                  <a:cubicBezTo>
                    <a:pt x="746" y="688"/>
                    <a:pt x="745" y="687"/>
                    <a:pt x="745" y="687"/>
                  </a:cubicBezTo>
                  <a:cubicBezTo>
                    <a:pt x="729" y="684"/>
                    <a:pt x="713" y="680"/>
                    <a:pt x="697" y="680"/>
                  </a:cubicBezTo>
                  <a:cubicBezTo>
                    <a:pt x="663" y="681"/>
                    <a:pt x="630" y="681"/>
                    <a:pt x="597" y="681"/>
                  </a:cubicBezTo>
                  <a:cubicBezTo>
                    <a:pt x="592" y="681"/>
                    <a:pt x="588" y="681"/>
                    <a:pt x="583" y="682"/>
                  </a:cubicBezTo>
                  <a:cubicBezTo>
                    <a:pt x="580" y="683"/>
                    <a:pt x="578" y="684"/>
                    <a:pt x="575" y="684"/>
                  </a:cubicBezTo>
                  <a:cubicBezTo>
                    <a:pt x="570" y="684"/>
                    <a:pt x="565" y="684"/>
                    <a:pt x="561" y="684"/>
                  </a:cubicBezTo>
                  <a:cubicBezTo>
                    <a:pt x="558" y="684"/>
                    <a:pt x="555" y="684"/>
                    <a:pt x="553" y="684"/>
                  </a:cubicBezTo>
                  <a:cubicBezTo>
                    <a:pt x="548" y="686"/>
                    <a:pt x="542" y="686"/>
                    <a:pt x="537" y="686"/>
                  </a:cubicBezTo>
                  <a:cubicBezTo>
                    <a:pt x="532" y="686"/>
                    <a:pt x="528" y="686"/>
                    <a:pt x="523" y="688"/>
                  </a:cubicBezTo>
                  <a:cubicBezTo>
                    <a:pt x="523" y="688"/>
                    <a:pt x="522" y="689"/>
                    <a:pt x="521" y="689"/>
                  </a:cubicBezTo>
                  <a:cubicBezTo>
                    <a:pt x="513" y="689"/>
                    <a:pt x="505" y="692"/>
                    <a:pt x="497" y="694"/>
                  </a:cubicBezTo>
                  <a:cubicBezTo>
                    <a:pt x="496" y="694"/>
                    <a:pt x="496" y="694"/>
                    <a:pt x="496" y="694"/>
                  </a:cubicBezTo>
                  <a:cubicBezTo>
                    <a:pt x="483" y="694"/>
                    <a:pt x="471" y="701"/>
                    <a:pt x="458" y="701"/>
                  </a:cubicBezTo>
                  <a:cubicBezTo>
                    <a:pt x="458" y="701"/>
                    <a:pt x="458" y="701"/>
                    <a:pt x="457" y="701"/>
                  </a:cubicBezTo>
                  <a:cubicBezTo>
                    <a:pt x="451" y="702"/>
                    <a:pt x="447" y="706"/>
                    <a:pt x="441" y="706"/>
                  </a:cubicBezTo>
                  <a:cubicBezTo>
                    <a:pt x="435" y="706"/>
                    <a:pt x="430" y="708"/>
                    <a:pt x="424" y="710"/>
                  </a:cubicBezTo>
                  <a:cubicBezTo>
                    <a:pt x="423" y="711"/>
                    <a:pt x="421" y="711"/>
                    <a:pt x="420" y="711"/>
                  </a:cubicBezTo>
                  <a:cubicBezTo>
                    <a:pt x="407" y="712"/>
                    <a:pt x="396" y="717"/>
                    <a:pt x="384" y="722"/>
                  </a:cubicBezTo>
                  <a:cubicBezTo>
                    <a:pt x="377" y="725"/>
                    <a:pt x="369" y="728"/>
                    <a:pt x="360" y="728"/>
                  </a:cubicBezTo>
                  <a:cubicBezTo>
                    <a:pt x="358" y="728"/>
                    <a:pt x="356" y="729"/>
                    <a:pt x="354" y="730"/>
                  </a:cubicBezTo>
                  <a:cubicBezTo>
                    <a:pt x="346" y="733"/>
                    <a:pt x="339" y="736"/>
                    <a:pt x="331" y="738"/>
                  </a:cubicBezTo>
                  <a:cubicBezTo>
                    <a:pt x="328" y="740"/>
                    <a:pt x="325" y="740"/>
                    <a:pt x="322" y="741"/>
                  </a:cubicBezTo>
                  <a:cubicBezTo>
                    <a:pt x="313" y="743"/>
                    <a:pt x="304" y="745"/>
                    <a:pt x="295" y="747"/>
                  </a:cubicBezTo>
                  <a:cubicBezTo>
                    <a:pt x="292" y="747"/>
                    <a:pt x="289" y="748"/>
                    <a:pt x="286" y="748"/>
                  </a:cubicBezTo>
                  <a:cubicBezTo>
                    <a:pt x="281" y="748"/>
                    <a:pt x="277" y="748"/>
                    <a:pt x="273" y="749"/>
                  </a:cubicBezTo>
                  <a:cubicBezTo>
                    <a:pt x="270" y="750"/>
                    <a:pt x="267" y="750"/>
                    <a:pt x="263" y="750"/>
                  </a:cubicBezTo>
                  <a:cubicBezTo>
                    <a:pt x="248" y="751"/>
                    <a:pt x="234" y="751"/>
                    <a:pt x="219" y="751"/>
                  </a:cubicBezTo>
                  <a:cubicBezTo>
                    <a:pt x="216" y="750"/>
                    <a:pt x="213" y="750"/>
                    <a:pt x="211" y="749"/>
                  </a:cubicBezTo>
                  <a:cubicBezTo>
                    <a:pt x="206" y="748"/>
                    <a:pt x="202" y="748"/>
                    <a:pt x="198" y="748"/>
                  </a:cubicBezTo>
                  <a:cubicBezTo>
                    <a:pt x="186" y="748"/>
                    <a:pt x="175" y="748"/>
                    <a:pt x="164" y="748"/>
                  </a:cubicBezTo>
                  <a:cubicBezTo>
                    <a:pt x="161" y="748"/>
                    <a:pt x="158" y="747"/>
                    <a:pt x="155" y="746"/>
                  </a:cubicBezTo>
                  <a:cubicBezTo>
                    <a:pt x="148" y="745"/>
                    <a:pt x="141" y="744"/>
                    <a:pt x="134" y="742"/>
                  </a:cubicBezTo>
                  <a:cubicBezTo>
                    <a:pt x="133" y="742"/>
                    <a:pt x="132" y="742"/>
                    <a:pt x="131" y="742"/>
                  </a:cubicBezTo>
                  <a:cubicBezTo>
                    <a:pt x="125" y="740"/>
                    <a:pt x="118" y="739"/>
                    <a:pt x="111" y="739"/>
                  </a:cubicBezTo>
                  <a:cubicBezTo>
                    <a:pt x="110" y="739"/>
                    <a:pt x="109" y="739"/>
                    <a:pt x="108" y="739"/>
                  </a:cubicBezTo>
                  <a:cubicBezTo>
                    <a:pt x="100" y="736"/>
                    <a:pt x="90" y="736"/>
                    <a:pt x="82" y="737"/>
                  </a:cubicBezTo>
                  <a:cubicBezTo>
                    <a:pt x="73" y="737"/>
                    <a:pt x="65" y="735"/>
                    <a:pt x="57" y="734"/>
                  </a:cubicBezTo>
                  <a:cubicBezTo>
                    <a:pt x="55" y="733"/>
                    <a:pt x="53" y="732"/>
                    <a:pt x="51" y="731"/>
                  </a:cubicBezTo>
                  <a:cubicBezTo>
                    <a:pt x="46" y="729"/>
                    <a:pt x="42" y="728"/>
                    <a:pt x="38" y="726"/>
                  </a:cubicBezTo>
                  <a:cubicBezTo>
                    <a:pt x="37" y="726"/>
                    <a:pt x="37" y="725"/>
                    <a:pt x="36" y="725"/>
                  </a:cubicBezTo>
                  <a:cubicBezTo>
                    <a:pt x="27" y="719"/>
                    <a:pt x="16" y="715"/>
                    <a:pt x="6" y="712"/>
                  </a:cubicBezTo>
                  <a:cubicBezTo>
                    <a:pt x="5" y="712"/>
                    <a:pt x="4" y="711"/>
                    <a:pt x="2" y="710"/>
                  </a:cubicBezTo>
                  <a:close/>
                  <a:moveTo>
                    <a:pt x="244" y="714"/>
                  </a:moveTo>
                  <a:cubicBezTo>
                    <a:pt x="244" y="713"/>
                    <a:pt x="244" y="713"/>
                    <a:pt x="244" y="712"/>
                  </a:cubicBezTo>
                  <a:cubicBezTo>
                    <a:pt x="243" y="712"/>
                    <a:pt x="242" y="711"/>
                    <a:pt x="241" y="711"/>
                  </a:cubicBezTo>
                  <a:cubicBezTo>
                    <a:pt x="230" y="711"/>
                    <a:pt x="220" y="711"/>
                    <a:pt x="209" y="710"/>
                  </a:cubicBezTo>
                  <a:cubicBezTo>
                    <a:pt x="208" y="710"/>
                    <a:pt x="207" y="710"/>
                    <a:pt x="206" y="711"/>
                  </a:cubicBezTo>
                  <a:cubicBezTo>
                    <a:pt x="200" y="713"/>
                    <a:pt x="194" y="713"/>
                    <a:pt x="188" y="713"/>
                  </a:cubicBezTo>
                  <a:cubicBezTo>
                    <a:pt x="181" y="713"/>
                    <a:pt x="174" y="713"/>
                    <a:pt x="168" y="713"/>
                  </a:cubicBezTo>
                  <a:cubicBezTo>
                    <a:pt x="161" y="713"/>
                    <a:pt x="155" y="713"/>
                    <a:pt x="149" y="709"/>
                  </a:cubicBezTo>
                  <a:cubicBezTo>
                    <a:pt x="147" y="708"/>
                    <a:pt x="144" y="708"/>
                    <a:pt x="140" y="710"/>
                  </a:cubicBezTo>
                  <a:cubicBezTo>
                    <a:pt x="142" y="712"/>
                    <a:pt x="144" y="712"/>
                    <a:pt x="145" y="713"/>
                  </a:cubicBezTo>
                  <a:cubicBezTo>
                    <a:pt x="150" y="718"/>
                    <a:pt x="155" y="719"/>
                    <a:pt x="162" y="719"/>
                  </a:cubicBezTo>
                  <a:cubicBezTo>
                    <a:pt x="172" y="719"/>
                    <a:pt x="183" y="719"/>
                    <a:pt x="194" y="719"/>
                  </a:cubicBezTo>
                  <a:cubicBezTo>
                    <a:pt x="196" y="719"/>
                    <a:pt x="199" y="719"/>
                    <a:pt x="202" y="718"/>
                  </a:cubicBezTo>
                  <a:cubicBezTo>
                    <a:pt x="206" y="717"/>
                    <a:pt x="210" y="716"/>
                    <a:pt x="215" y="716"/>
                  </a:cubicBezTo>
                  <a:cubicBezTo>
                    <a:pt x="220" y="716"/>
                    <a:pt x="225" y="716"/>
                    <a:pt x="231" y="716"/>
                  </a:cubicBezTo>
                  <a:cubicBezTo>
                    <a:pt x="235" y="715"/>
                    <a:pt x="239" y="715"/>
                    <a:pt x="244" y="714"/>
                  </a:cubicBezTo>
                  <a:close/>
                  <a:moveTo>
                    <a:pt x="101" y="704"/>
                  </a:moveTo>
                  <a:cubicBezTo>
                    <a:pt x="99" y="703"/>
                    <a:pt x="97" y="702"/>
                    <a:pt x="94" y="701"/>
                  </a:cubicBezTo>
                  <a:cubicBezTo>
                    <a:pt x="92" y="699"/>
                    <a:pt x="90" y="699"/>
                    <a:pt x="88" y="697"/>
                  </a:cubicBezTo>
                  <a:cubicBezTo>
                    <a:pt x="78" y="690"/>
                    <a:pt x="68" y="690"/>
                    <a:pt x="59" y="699"/>
                  </a:cubicBezTo>
                  <a:cubicBezTo>
                    <a:pt x="54" y="699"/>
                    <a:pt x="50" y="698"/>
                    <a:pt x="47" y="695"/>
                  </a:cubicBezTo>
                  <a:cubicBezTo>
                    <a:pt x="44" y="693"/>
                    <a:pt x="41" y="693"/>
                    <a:pt x="38" y="695"/>
                  </a:cubicBezTo>
                  <a:cubicBezTo>
                    <a:pt x="35" y="696"/>
                    <a:pt x="35" y="699"/>
                    <a:pt x="37" y="700"/>
                  </a:cubicBezTo>
                  <a:cubicBezTo>
                    <a:pt x="40" y="704"/>
                    <a:pt x="44" y="706"/>
                    <a:pt x="49" y="706"/>
                  </a:cubicBezTo>
                  <a:cubicBezTo>
                    <a:pt x="60" y="706"/>
                    <a:pt x="63" y="705"/>
                    <a:pt x="69" y="696"/>
                  </a:cubicBezTo>
                  <a:cubicBezTo>
                    <a:pt x="73" y="695"/>
                    <a:pt x="78" y="696"/>
                    <a:pt x="81" y="700"/>
                  </a:cubicBezTo>
                  <a:cubicBezTo>
                    <a:pt x="85" y="704"/>
                    <a:pt x="90" y="705"/>
                    <a:pt x="95" y="706"/>
                  </a:cubicBezTo>
                  <a:cubicBezTo>
                    <a:pt x="97" y="707"/>
                    <a:pt x="99" y="707"/>
                    <a:pt x="101" y="704"/>
                  </a:cubicBezTo>
                  <a:close/>
                  <a:moveTo>
                    <a:pt x="829" y="645"/>
                  </a:moveTo>
                  <a:cubicBezTo>
                    <a:pt x="827" y="645"/>
                    <a:pt x="825" y="647"/>
                    <a:pt x="826" y="649"/>
                  </a:cubicBezTo>
                  <a:cubicBezTo>
                    <a:pt x="828" y="653"/>
                    <a:pt x="830" y="657"/>
                    <a:pt x="833" y="660"/>
                  </a:cubicBezTo>
                  <a:cubicBezTo>
                    <a:pt x="837" y="664"/>
                    <a:pt x="841" y="667"/>
                    <a:pt x="843" y="673"/>
                  </a:cubicBezTo>
                  <a:cubicBezTo>
                    <a:pt x="844" y="675"/>
                    <a:pt x="847" y="677"/>
                    <a:pt x="850" y="678"/>
                  </a:cubicBezTo>
                  <a:cubicBezTo>
                    <a:pt x="852" y="680"/>
                    <a:pt x="854" y="679"/>
                    <a:pt x="855" y="677"/>
                  </a:cubicBezTo>
                  <a:cubicBezTo>
                    <a:pt x="856" y="675"/>
                    <a:pt x="856" y="673"/>
                    <a:pt x="854" y="672"/>
                  </a:cubicBezTo>
                  <a:cubicBezTo>
                    <a:pt x="851" y="671"/>
                    <a:pt x="850" y="669"/>
                    <a:pt x="849" y="667"/>
                  </a:cubicBezTo>
                  <a:cubicBezTo>
                    <a:pt x="848" y="666"/>
                    <a:pt x="847" y="664"/>
                    <a:pt x="846" y="663"/>
                  </a:cubicBezTo>
                  <a:cubicBezTo>
                    <a:pt x="841" y="658"/>
                    <a:pt x="836" y="654"/>
                    <a:pt x="833" y="648"/>
                  </a:cubicBezTo>
                  <a:cubicBezTo>
                    <a:pt x="832" y="647"/>
                    <a:pt x="830" y="646"/>
                    <a:pt x="829" y="645"/>
                  </a:cubicBezTo>
                  <a:close/>
                  <a:moveTo>
                    <a:pt x="846" y="647"/>
                  </a:moveTo>
                  <a:cubicBezTo>
                    <a:pt x="850" y="655"/>
                    <a:pt x="855" y="662"/>
                    <a:pt x="860" y="670"/>
                  </a:cubicBezTo>
                  <a:cubicBezTo>
                    <a:pt x="861" y="671"/>
                    <a:pt x="863" y="672"/>
                    <a:pt x="864" y="672"/>
                  </a:cubicBezTo>
                  <a:cubicBezTo>
                    <a:pt x="866" y="671"/>
                    <a:pt x="868" y="670"/>
                    <a:pt x="870" y="669"/>
                  </a:cubicBezTo>
                  <a:cubicBezTo>
                    <a:pt x="869" y="664"/>
                    <a:pt x="868" y="659"/>
                    <a:pt x="867" y="653"/>
                  </a:cubicBezTo>
                  <a:cubicBezTo>
                    <a:pt x="865" y="656"/>
                    <a:pt x="867" y="659"/>
                    <a:pt x="864" y="661"/>
                  </a:cubicBezTo>
                  <a:cubicBezTo>
                    <a:pt x="863" y="660"/>
                    <a:pt x="862" y="659"/>
                    <a:pt x="861" y="658"/>
                  </a:cubicBezTo>
                  <a:cubicBezTo>
                    <a:pt x="858" y="654"/>
                    <a:pt x="856" y="651"/>
                    <a:pt x="853" y="647"/>
                  </a:cubicBezTo>
                  <a:cubicBezTo>
                    <a:pt x="851" y="645"/>
                    <a:pt x="850" y="645"/>
                    <a:pt x="846" y="6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7"/>
            <p:cNvSpPr/>
            <p:nvPr/>
          </p:nvSpPr>
          <p:spPr bwMode="auto">
            <a:xfrm>
              <a:off x="2010" y="3412"/>
              <a:ext cx="1763" cy="249"/>
            </a:xfrm>
            <a:custGeom>
              <a:avLst/>
              <a:gdLst>
                <a:gd name="T0" fmla="*/ 4 w 897"/>
                <a:gd name="T1" fmla="*/ 44 h 127"/>
                <a:gd name="T2" fmla="*/ 46 w 897"/>
                <a:gd name="T3" fmla="*/ 43 h 127"/>
                <a:gd name="T4" fmla="*/ 97 w 897"/>
                <a:gd name="T5" fmla="*/ 54 h 127"/>
                <a:gd name="T6" fmla="*/ 187 w 897"/>
                <a:gd name="T7" fmla="*/ 66 h 127"/>
                <a:gd name="T8" fmla="*/ 279 w 897"/>
                <a:gd name="T9" fmla="*/ 69 h 127"/>
                <a:gd name="T10" fmla="*/ 371 w 897"/>
                <a:gd name="T11" fmla="*/ 48 h 127"/>
                <a:gd name="T12" fmla="*/ 430 w 897"/>
                <a:gd name="T13" fmla="*/ 30 h 127"/>
                <a:gd name="T14" fmla="*/ 478 w 897"/>
                <a:gd name="T15" fmla="*/ 19 h 127"/>
                <a:gd name="T16" fmla="*/ 541 w 897"/>
                <a:gd name="T17" fmla="*/ 6 h 127"/>
                <a:gd name="T18" fmla="*/ 588 w 897"/>
                <a:gd name="T19" fmla="*/ 3 h 127"/>
                <a:gd name="T20" fmla="*/ 717 w 897"/>
                <a:gd name="T21" fmla="*/ 1 h 127"/>
                <a:gd name="T22" fmla="*/ 668 w 897"/>
                <a:gd name="T23" fmla="*/ 6 h 127"/>
                <a:gd name="T24" fmla="*/ 611 w 897"/>
                <a:gd name="T25" fmla="*/ 21 h 127"/>
                <a:gd name="T26" fmla="*/ 526 w 897"/>
                <a:gd name="T27" fmla="*/ 44 h 127"/>
                <a:gd name="T28" fmla="*/ 477 w 897"/>
                <a:gd name="T29" fmla="*/ 55 h 127"/>
                <a:gd name="T30" fmla="*/ 382 w 897"/>
                <a:gd name="T31" fmla="*/ 68 h 127"/>
                <a:gd name="T32" fmla="*/ 327 w 897"/>
                <a:gd name="T33" fmla="*/ 74 h 127"/>
                <a:gd name="T34" fmla="*/ 237 w 897"/>
                <a:gd name="T35" fmla="*/ 75 h 127"/>
                <a:gd name="T36" fmla="*/ 330 w 897"/>
                <a:gd name="T37" fmla="*/ 82 h 127"/>
                <a:gd name="T38" fmla="*/ 433 w 897"/>
                <a:gd name="T39" fmla="*/ 69 h 127"/>
                <a:gd name="T40" fmla="*/ 482 w 897"/>
                <a:gd name="T41" fmla="*/ 62 h 127"/>
                <a:gd name="T42" fmla="*/ 560 w 897"/>
                <a:gd name="T43" fmla="*/ 42 h 127"/>
                <a:gd name="T44" fmla="*/ 614 w 897"/>
                <a:gd name="T45" fmla="*/ 30 h 127"/>
                <a:gd name="T46" fmla="*/ 660 w 897"/>
                <a:gd name="T47" fmla="*/ 17 h 127"/>
                <a:gd name="T48" fmla="*/ 729 w 897"/>
                <a:gd name="T49" fmla="*/ 11 h 127"/>
                <a:gd name="T50" fmla="*/ 739 w 897"/>
                <a:gd name="T51" fmla="*/ 4 h 127"/>
                <a:gd name="T52" fmla="*/ 791 w 897"/>
                <a:gd name="T53" fmla="*/ 18 h 127"/>
                <a:gd name="T54" fmla="*/ 867 w 897"/>
                <a:gd name="T55" fmla="*/ 40 h 127"/>
                <a:gd name="T56" fmla="*/ 894 w 897"/>
                <a:gd name="T57" fmla="*/ 60 h 127"/>
                <a:gd name="T58" fmla="*/ 867 w 897"/>
                <a:gd name="T59" fmla="*/ 49 h 127"/>
                <a:gd name="T60" fmla="*/ 769 w 897"/>
                <a:gd name="T61" fmla="*/ 23 h 127"/>
                <a:gd name="T62" fmla="*/ 687 w 897"/>
                <a:gd name="T63" fmla="*/ 24 h 127"/>
                <a:gd name="T64" fmla="*/ 592 w 897"/>
                <a:gd name="T65" fmla="*/ 40 h 127"/>
                <a:gd name="T66" fmla="*/ 531 w 897"/>
                <a:gd name="T67" fmla="*/ 60 h 127"/>
                <a:gd name="T68" fmla="*/ 422 w 897"/>
                <a:gd name="T69" fmla="*/ 87 h 127"/>
                <a:gd name="T70" fmla="*/ 242 w 897"/>
                <a:gd name="T71" fmla="*/ 88 h 127"/>
                <a:gd name="T72" fmla="*/ 157 w 897"/>
                <a:gd name="T73" fmla="*/ 80 h 127"/>
                <a:gd name="T74" fmla="*/ 64 w 897"/>
                <a:gd name="T75" fmla="*/ 58 h 127"/>
                <a:gd name="T76" fmla="*/ 23 w 897"/>
                <a:gd name="T77" fmla="*/ 42 h 127"/>
                <a:gd name="T78" fmla="*/ 57 w 897"/>
                <a:gd name="T79" fmla="*/ 65 h 127"/>
                <a:gd name="T80" fmla="*/ 138 w 897"/>
                <a:gd name="T81" fmla="*/ 88 h 127"/>
                <a:gd name="T82" fmla="*/ 217 w 897"/>
                <a:gd name="T83" fmla="*/ 96 h 127"/>
                <a:gd name="T84" fmla="*/ 401 w 897"/>
                <a:gd name="T85" fmla="*/ 97 h 127"/>
                <a:gd name="T86" fmla="*/ 509 w 897"/>
                <a:gd name="T87" fmla="*/ 77 h 127"/>
                <a:gd name="T88" fmla="*/ 604 w 897"/>
                <a:gd name="T89" fmla="*/ 47 h 127"/>
                <a:gd name="T90" fmla="*/ 688 w 897"/>
                <a:gd name="T91" fmla="*/ 32 h 127"/>
                <a:gd name="T92" fmla="*/ 777 w 897"/>
                <a:gd name="T93" fmla="*/ 32 h 127"/>
                <a:gd name="T94" fmla="*/ 863 w 897"/>
                <a:gd name="T95" fmla="*/ 53 h 127"/>
                <a:gd name="T96" fmla="*/ 892 w 897"/>
                <a:gd name="T97" fmla="*/ 93 h 127"/>
                <a:gd name="T98" fmla="*/ 879 w 897"/>
                <a:gd name="T99" fmla="*/ 102 h 127"/>
                <a:gd name="T100" fmla="*/ 803 w 897"/>
                <a:gd name="T101" fmla="*/ 72 h 127"/>
                <a:gd name="T102" fmla="*/ 695 w 897"/>
                <a:gd name="T103" fmla="*/ 71 h 127"/>
                <a:gd name="T104" fmla="*/ 638 w 897"/>
                <a:gd name="T105" fmla="*/ 79 h 127"/>
                <a:gd name="T106" fmla="*/ 593 w 897"/>
                <a:gd name="T107" fmla="*/ 87 h 127"/>
                <a:gd name="T108" fmla="*/ 528 w 897"/>
                <a:gd name="T109" fmla="*/ 104 h 127"/>
                <a:gd name="T110" fmla="*/ 429 w 897"/>
                <a:gd name="T111" fmla="*/ 126 h 127"/>
                <a:gd name="T112" fmla="*/ 301 w 897"/>
                <a:gd name="T113" fmla="*/ 121 h 127"/>
                <a:gd name="T114" fmla="*/ 234 w 897"/>
                <a:gd name="T115" fmla="*/ 116 h 127"/>
                <a:gd name="T116" fmla="*/ 180 w 897"/>
                <a:gd name="T117" fmla="*/ 110 h 127"/>
                <a:gd name="T118" fmla="*/ 129 w 897"/>
                <a:gd name="T119" fmla="*/ 104 h 127"/>
                <a:gd name="T120" fmla="*/ 56 w 897"/>
                <a:gd name="T121" fmla="*/ 92 h 127"/>
                <a:gd name="T122" fmla="*/ 22 w 897"/>
                <a:gd name="T123" fmla="*/ 8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7" h="127">
                  <a:moveTo>
                    <a:pt x="22" y="82"/>
                  </a:moveTo>
                  <a:cubicBezTo>
                    <a:pt x="18" y="81"/>
                    <a:pt x="16" y="78"/>
                    <a:pt x="14" y="75"/>
                  </a:cubicBezTo>
                  <a:cubicBezTo>
                    <a:pt x="11" y="69"/>
                    <a:pt x="8" y="64"/>
                    <a:pt x="4" y="60"/>
                  </a:cubicBezTo>
                  <a:cubicBezTo>
                    <a:pt x="0" y="55"/>
                    <a:pt x="0" y="49"/>
                    <a:pt x="4" y="44"/>
                  </a:cubicBezTo>
                  <a:cubicBezTo>
                    <a:pt x="5" y="42"/>
                    <a:pt x="7" y="40"/>
                    <a:pt x="9" y="38"/>
                  </a:cubicBezTo>
                  <a:cubicBezTo>
                    <a:pt x="11" y="35"/>
                    <a:pt x="14" y="33"/>
                    <a:pt x="16" y="30"/>
                  </a:cubicBezTo>
                  <a:cubicBezTo>
                    <a:pt x="23" y="32"/>
                    <a:pt x="30" y="35"/>
                    <a:pt x="37" y="38"/>
                  </a:cubicBezTo>
                  <a:cubicBezTo>
                    <a:pt x="40" y="40"/>
                    <a:pt x="43" y="41"/>
                    <a:pt x="46" y="43"/>
                  </a:cubicBezTo>
                  <a:cubicBezTo>
                    <a:pt x="47" y="43"/>
                    <a:pt x="50" y="44"/>
                    <a:pt x="51" y="45"/>
                  </a:cubicBezTo>
                  <a:cubicBezTo>
                    <a:pt x="58" y="49"/>
                    <a:pt x="67" y="51"/>
                    <a:pt x="74" y="54"/>
                  </a:cubicBezTo>
                  <a:cubicBezTo>
                    <a:pt x="77" y="54"/>
                    <a:pt x="79" y="54"/>
                    <a:pt x="81" y="54"/>
                  </a:cubicBezTo>
                  <a:cubicBezTo>
                    <a:pt x="86" y="54"/>
                    <a:pt x="92" y="54"/>
                    <a:pt x="97" y="54"/>
                  </a:cubicBezTo>
                  <a:cubicBezTo>
                    <a:pt x="103" y="54"/>
                    <a:pt x="110" y="54"/>
                    <a:pt x="116" y="56"/>
                  </a:cubicBezTo>
                  <a:cubicBezTo>
                    <a:pt x="117" y="57"/>
                    <a:pt x="119" y="57"/>
                    <a:pt x="120" y="57"/>
                  </a:cubicBezTo>
                  <a:cubicBezTo>
                    <a:pt x="131" y="57"/>
                    <a:pt x="142" y="60"/>
                    <a:pt x="152" y="62"/>
                  </a:cubicBezTo>
                  <a:cubicBezTo>
                    <a:pt x="164" y="64"/>
                    <a:pt x="175" y="67"/>
                    <a:pt x="187" y="66"/>
                  </a:cubicBezTo>
                  <a:cubicBezTo>
                    <a:pt x="194" y="65"/>
                    <a:pt x="200" y="66"/>
                    <a:pt x="207" y="66"/>
                  </a:cubicBezTo>
                  <a:cubicBezTo>
                    <a:pt x="211" y="66"/>
                    <a:pt x="215" y="66"/>
                    <a:pt x="219" y="67"/>
                  </a:cubicBezTo>
                  <a:cubicBezTo>
                    <a:pt x="221" y="68"/>
                    <a:pt x="223" y="68"/>
                    <a:pt x="225" y="68"/>
                  </a:cubicBezTo>
                  <a:cubicBezTo>
                    <a:pt x="243" y="69"/>
                    <a:pt x="261" y="69"/>
                    <a:pt x="279" y="69"/>
                  </a:cubicBezTo>
                  <a:cubicBezTo>
                    <a:pt x="288" y="68"/>
                    <a:pt x="297" y="66"/>
                    <a:pt x="307" y="65"/>
                  </a:cubicBezTo>
                  <a:cubicBezTo>
                    <a:pt x="319" y="61"/>
                    <a:pt x="331" y="60"/>
                    <a:pt x="343" y="58"/>
                  </a:cubicBezTo>
                  <a:cubicBezTo>
                    <a:pt x="345" y="57"/>
                    <a:pt x="347" y="56"/>
                    <a:pt x="349" y="56"/>
                  </a:cubicBezTo>
                  <a:cubicBezTo>
                    <a:pt x="356" y="53"/>
                    <a:pt x="364" y="50"/>
                    <a:pt x="371" y="48"/>
                  </a:cubicBezTo>
                  <a:cubicBezTo>
                    <a:pt x="372" y="47"/>
                    <a:pt x="373" y="47"/>
                    <a:pt x="374" y="47"/>
                  </a:cubicBezTo>
                  <a:cubicBezTo>
                    <a:pt x="385" y="46"/>
                    <a:pt x="394" y="42"/>
                    <a:pt x="403" y="39"/>
                  </a:cubicBezTo>
                  <a:cubicBezTo>
                    <a:pt x="410" y="36"/>
                    <a:pt x="418" y="33"/>
                    <a:pt x="425" y="31"/>
                  </a:cubicBezTo>
                  <a:cubicBezTo>
                    <a:pt x="427" y="30"/>
                    <a:pt x="429" y="30"/>
                    <a:pt x="430" y="30"/>
                  </a:cubicBezTo>
                  <a:cubicBezTo>
                    <a:pt x="435" y="30"/>
                    <a:pt x="439" y="29"/>
                    <a:pt x="442" y="27"/>
                  </a:cubicBezTo>
                  <a:cubicBezTo>
                    <a:pt x="446" y="25"/>
                    <a:pt x="451" y="24"/>
                    <a:pt x="455" y="24"/>
                  </a:cubicBezTo>
                  <a:cubicBezTo>
                    <a:pt x="458" y="24"/>
                    <a:pt x="460" y="24"/>
                    <a:pt x="463" y="23"/>
                  </a:cubicBezTo>
                  <a:cubicBezTo>
                    <a:pt x="467" y="20"/>
                    <a:pt x="472" y="19"/>
                    <a:pt x="478" y="19"/>
                  </a:cubicBezTo>
                  <a:cubicBezTo>
                    <a:pt x="479" y="19"/>
                    <a:pt x="481" y="18"/>
                    <a:pt x="482" y="18"/>
                  </a:cubicBezTo>
                  <a:cubicBezTo>
                    <a:pt x="489" y="18"/>
                    <a:pt x="495" y="14"/>
                    <a:pt x="502" y="14"/>
                  </a:cubicBezTo>
                  <a:cubicBezTo>
                    <a:pt x="509" y="13"/>
                    <a:pt x="515" y="12"/>
                    <a:pt x="522" y="10"/>
                  </a:cubicBezTo>
                  <a:cubicBezTo>
                    <a:pt x="529" y="9"/>
                    <a:pt x="535" y="7"/>
                    <a:pt x="541" y="6"/>
                  </a:cubicBezTo>
                  <a:cubicBezTo>
                    <a:pt x="545" y="5"/>
                    <a:pt x="548" y="5"/>
                    <a:pt x="551" y="6"/>
                  </a:cubicBezTo>
                  <a:cubicBezTo>
                    <a:pt x="557" y="6"/>
                    <a:pt x="561" y="5"/>
                    <a:pt x="566" y="4"/>
                  </a:cubicBezTo>
                  <a:cubicBezTo>
                    <a:pt x="569" y="3"/>
                    <a:pt x="572" y="3"/>
                    <a:pt x="575" y="3"/>
                  </a:cubicBezTo>
                  <a:cubicBezTo>
                    <a:pt x="579" y="3"/>
                    <a:pt x="584" y="3"/>
                    <a:pt x="588" y="3"/>
                  </a:cubicBezTo>
                  <a:cubicBezTo>
                    <a:pt x="590" y="3"/>
                    <a:pt x="593" y="3"/>
                    <a:pt x="595" y="2"/>
                  </a:cubicBezTo>
                  <a:cubicBezTo>
                    <a:pt x="601" y="0"/>
                    <a:pt x="608" y="0"/>
                    <a:pt x="614" y="0"/>
                  </a:cubicBezTo>
                  <a:cubicBezTo>
                    <a:pt x="628" y="0"/>
                    <a:pt x="643" y="0"/>
                    <a:pt x="657" y="0"/>
                  </a:cubicBezTo>
                  <a:cubicBezTo>
                    <a:pt x="677" y="0"/>
                    <a:pt x="697" y="0"/>
                    <a:pt x="717" y="1"/>
                  </a:cubicBezTo>
                  <a:cubicBezTo>
                    <a:pt x="719" y="1"/>
                    <a:pt x="722" y="1"/>
                    <a:pt x="725" y="2"/>
                  </a:cubicBezTo>
                  <a:cubicBezTo>
                    <a:pt x="723" y="2"/>
                    <a:pt x="721" y="2"/>
                    <a:pt x="719" y="2"/>
                  </a:cubicBezTo>
                  <a:cubicBezTo>
                    <a:pt x="712" y="2"/>
                    <a:pt x="704" y="2"/>
                    <a:pt x="696" y="2"/>
                  </a:cubicBezTo>
                  <a:cubicBezTo>
                    <a:pt x="687" y="3"/>
                    <a:pt x="677" y="4"/>
                    <a:pt x="668" y="6"/>
                  </a:cubicBezTo>
                  <a:cubicBezTo>
                    <a:pt x="660" y="7"/>
                    <a:pt x="653" y="10"/>
                    <a:pt x="644" y="11"/>
                  </a:cubicBezTo>
                  <a:cubicBezTo>
                    <a:pt x="644" y="11"/>
                    <a:pt x="644" y="11"/>
                    <a:pt x="644" y="11"/>
                  </a:cubicBezTo>
                  <a:cubicBezTo>
                    <a:pt x="637" y="14"/>
                    <a:pt x="629" y="15"/>
                    <a:pt x="622" y="18"/>
                  </a:cubicBezTo>
                  <a:cubicBezTo>
                    <a:pt x="619" y="20"/>
                    <a:pt x="615" y="21"/>
                    <a:pt x="611" y="21"/>
                  </a:cubicBezTo>
                  <a:cubicBezTo>
                    <a:pt x="605" y="22"/>
                    <a:pt x="599" y="24"/>
                    <a:pt x="593" y="26"/>
                  </a:cubicBezTo>
                  <a:cubicBezTo>
                    <a:pt x="588" y="28"/>
                    <a:pt x="583" y="29"/>
                    <a:pt x="577" y="29"/>
                  </a:cubicBezTo>
                  <a:cubicBezTo>
                    <a:pt x="571" y="29"/>
                    <a:pt x="565" y="32"/>
                    <a:pt x="559" y="34"/>
                  </a:cubicBezTo>
                  <a:cubicBezTo>
                    <a:pt x="548" y="37"/>
                    <a:pt x="537" y="41"/>
                    <a:pt x="526" y="44"/>
                  </a:cubicBezTo>
                  <a:cubicBezTo>
                    <a:pt x="523" y="45"/>
                    <a:pt x="520" y="46"/>
                    <a:pt x="516" y="46"/>
                  </a:cubicBezTo>
                  <a:cubicBezTo>
                    <a:pt x="511" y="46"/>
                    <a:pt x="507" y="47"/>
                    <a:pt x="502" y="48"/>
                  </a:cubicBezTo>
                  <a:cubicBezTo>
                    <a:pt x="498" y="50"/>
                    <a:pt x="493" y="52"/>
                    <a:pt x="489" y="53"/>
                  </a:cubicBezTo>
                  <a:cubicBezTo>
                    <a:pt x="485" y="54"/>
                    <a:pt x="481" y="54"/>
                    <a:pt x="477" y="55"/>
                  </a:cubicBezTo>
                  <a:cubicBezTo>
                    <a:pt x="466" y="57"/>
                    <a:pt x="454" y="57"/>
                    <a:pt x="443" y="59"/>
                  </a:cubicBezTo>
                  <a:cubicBezTo>
                    <a:pt x="436" y="61"/>
                    <a:pt x="429" y="62"/>
                    <a:pt x="423" y="62"/>
                  </a:cubicBezTo>
                  <a:cubicBezTo>
                    <a:pt x="415" y="63"/>
                    <a:pt x="407" y="65"/>
                    <a:pt x="400" y="66"/>
                  </a:cubicBezTo>
                  <a:cubicBezTo>
                    <a:pt x="394" y="68"/>
                    <a:pt x="388" y="68"/>
                    <a:pt x="382" y="68"/>
                  </a:cubicBezTo>
                  <a:cubicBezTo>
                    <a:pt x="378" y="69"/>
                    <a:pt x="374" y="69"/>
                    <a:pt x="370" y="70"/>
                  </a:cubicBezTo>
                  <a:cubicBezTo>
                    <a:pt x="365" y="71"/>
                    <a:pt x="359" y="71"/>
                    <a:pt x="354" y="71"/>
                  </a:cubicBezTo>
                  <a:cubicBezTo>
                    <a:pt x="349" y="71"/>
                    <a:pt x="345" y="72"/>
                    <a:pt x="340" y="73"/>
                  </a:cubicBezTo>
                  <a:cubicBezTo>
                    <a:pt x="336" y="73"/>
                    <a:pt x="331" y="74"/>
                    <a:pt x="327" y="74"/>
                  </a:cubicBezTo>
                  <a:cubicBezTo>
                    <a:pt x="308" y="74"/>
                    <a:pt x="289" y="74"/>
                    <a:pt x="271" y="74"/>
                  </a:cubicBezTo>
                  <a:cubicBezTo>
                    <a:pt x="267" y="74"/>
                    <a:pt x="264" y="74"/>
                    <a:pt x="261" y="73"/>
                  </a:cubicBezTo>
                  <a:cubicBezTo>
                    <a:pt x="254" y="72"/>
                    <a:pt x="247" y="72"/>
                    <a:pt x="240" y="74"/>
                  </a:cubicBezTo>
                  <a:cubicBezTo>
                    <a:pt x="239" y="74"/>
                    <a:pt x="238" y="75"/>
                    <a:pt x="237" y="75"/>
                  </a:cubicBezTo>
                  <a:cubicBezTo>
                    <a:pt x="239" y="77"/>
                    <a:pt x="242" y="78"/>
                    <a:pt x="244" y="78"/>
                  </a:cubicBezTo>
                  <a:cubicBezTo>
                    <a:pt x="249" y="78"/>
                    <a:pt x="255" y="78"/>
                    <a:pt x="260" y="80"/>
                  </a:cubicBezTo>
                  <a:cubicBezTo>
                    <a:pt x="262" y="81"/>
                    <a:pt x="265" y="81"/>
                    <a:pt x="267" y="81"/>
                  </a:cubicBezTo>
                  <a:cubicBezTo>
                    <a:pt x="288" y="82"/>
                    <a:pt x="309" y="83"/>
                    <a:pt x="330" y="82"/>
                  </a:cubicBezTo>
                  <a:cubicBezTo>
                    <a:pt x="343" y="82"/>
                    <a:pt x="356" y="80"/>
                    <a:pt x="370" y="78"/>
                  </a:cubicBezTo>
                  <a:cubicBezTo>
                    <a:pt x="374" y="78"/>
                    <a:pt x="378" y="77"/>
                    <a:pt x="382" y="77"/>
                  </a:cubicBezTo>
                  <a:cubicBezTo>
                    <a:pt x="391" y="77"/>
                    <a:pt x="399" y="75"/>
                    <a:pt x="408" y="73"/>
                  </a:cubicBezTo>
                  <a:cubicBezTo>
                    <a:pt x="416" y="71"/>
                    <a:pt x="424" y="70"/>
                    <a:pt x="433" y="69"/>
                  </a:cubicBezTo>
                  <a:cubicBezTo>
                    <a:pt x="436" y="69"/>
                    <a:pt x="439" y="69"/>
                    <a:pt x="443" y="68"/>
                  </a:cubicBezTo>
                  <a:cubicBezTo>
                    <a:pt x="449" y="67"/>
                    <a:pt x="455" y="65"/>
                    <a:pt x="462" y="66"/>
                  </a:cubicBezTo>
                  <a:cubicBezTo>
                    <a:pt x="463" y="66"/>
                    <a:pt x="465" y="65"/>
                    <a:pt x="467" y="65"/>
                  </a:cubicBezTo>
                  <a:cubicBezTo>
                    <a:pt x="472" y="64"/>
                    <a:pt x="477" y="63"/>
                    <a:pt x="482" y="62"/>
                  </a:cubicBezTo>
                  <a:cubicBezTo>
                    <a:pt x="488" y="62"/>
                    <a:pt x="494" y="60"/>
                    <a:pt x="499" y="59"/>
                  </a:cubicBezTo>
                  <a:cubicBezTo>
                    <a:pt x="506" y="56"/>
                    <a:pt x="513" y="54"/>
                    <a:pt x="521" y="54"/>
                  </a:cubicBezTo>
                  <a:cubicBezTo>
                    <a:pt x="524" y="54"/>
                    <a:pt x="527" y="53"/>
                    <a:pt x="530" y="52"/>
                  </a:cubicBezTo>
                  <a:cubicBezTo>
                    <a:pt x="540" y="49"/>
                    <a:pt x="550" y="45"/>
                    <a:pt x="560" y="42"/>
                  </a:cubicBezTo>
                  <a:cubicBezTo>
                    <a:pt x="567" y="40"/>
                    <a:pt x="575" y="38"/>
                    <a:pt x="582" y="38"/>
                  </a:cubicBezTo>
                  <a:cubicBezTo>
                    <a:pt x="586" y="38"/>
                    <a:pt x="589" y="37"/>
                    <a:pt x="592" y="36"/>
                  </a:cubicBezTo>
                  <a:cubicBezTo>
                    <a:pt x="598" y="34"/>
                    <a:pt x="604" y="32"/>
                    <a:pt x="611" y="30"/>
                  </a:cubicBezTo>
                  <a:cubicBezTo>
                    <a:pt x="612" y="30"/>
                    <a:pt x="613" y="30"/>
                    <a:pt x="614" y="30"/>
                  </a:cubicBezTo>
                  <a:cubicBezTo>
                    <a:pt x="619" y="30"/>
                    <a:pt x="624" y="28"/>
                    <a:pt x="629" y="25"/>
                  </a:cubicBezTo>
                  <a:cubicBezTo>
                    <a:pt x="630" y="25"/>
                    <a:pt x="632" y="24"/>
                    <a:pt x="634" y="24"/>
                  </a:cubicBezTo>
                  <a:cubicBezTo>
                    <a:pt x="635" y="24"/>
                    <a:pt x="636" y="24"/>
                    <a:pt x="637" y="24"/>
                  </a:cubicBezTo>
                  <a:cubicBezTo>
                    <a:pt x="644" y="19"/>
                    <a:pt x="652" y="19"/>
                    <a:pt x="660" y="17"/>
                  </a:cubicBezTo>
                  <a:cubicBezTo>
                    <a:pt x="667" y="15"/>
                    <a:pt x="674" y="12"/>
                    <a:pt x="682" y="13"/>
                  </a:cubicBezTo>
                  <a:cubicBezTo>
                    <a:pt x="684" y="13"/>
                    <a:pt x="686" y="13"/>
                    <a:pt x="687" y="12"/>
                  </a:cubicBezTo>
                  <a:cubicBezTo>
                    <a:pt x="692" y="10"/>
                    <a:pt x="698" y="10"/>
                    <a:pt x="703" y="10"/>
                  </a:cubicBezTo>
                  <a:cubicBezTo>
                    <a:pt x="712" y="11"/>
                    <a:pt x="721" y="9"/>
                    <a:pt x="729" y="11"/>
                  </a:cubicBezTo>
                  <a:cubicBezTo>
                    <a:pt x="731" y="12"/>
                    <a:pt x="734" y="11"/>
                    <a:pt x="735" y="10"/>
                  </a:cubicBezTo>
                  <a:cubicBezTo>
                    <a:pt x="736" y="8"/>
                    <a:pt x="735" y="7"/>
                    <a:pt x="734" y="7"/>
                  </a:cubicBezTo>
                  <a:cubicBezTo>
                    <a:pt x="733" y="6"/>
                    <a:pt x="732" y="4"/>
                    <a:pt x="730" y="3"/>
                  </a:cubicBezTo>
                  <a:cubicBezTo>
                    <a:pt x="734" y="2"/>
                    <a:pt x="737" y="3"/>
                    <a:pt x="739" y="4"/>
                  </a:cubicBezTo>
                  <a:cubicBezTo>
                    <a:pt x="742" y="5"/>
                    <a:pt x="745" y="6"/>
                    <a:pt x="749" y="6"/>
                  </a:cubicBezTo>
                  <a:cubicBezTo>
                    <a:pt x="750" y="6"/>
                    <a:pt x="752" y="6"/>
                    <a:pt x="754" y="7"/>
                  </a:cubicBezTo>
                  <a:cubicBezTo>
                    <a:pt x="759" y="8"/>
                    <a:pt x="765" y="10"/>
                    <a:pt x="771" y="12"/>
                  </a:cubicBezTo>
                  <a:cubicBezTo>
                    <a:pt x="777" y="14"/>
                    <a:pt x="784" y="16"/>
                    <a:pt x="791" y="18"/>
                  </a:cubicBezTo>
                  <a:cubicBezTo>
                    <a:pt x="792" y="18"/>
                    <a:pt x="793" y="19"/>
                    <a:pt x="794" y="19"/>
                  </a:cubicBezTo>
                  <a:cubicBezTo>
                    <a:pt x="801" y="19"/>
                    <a:pt x="808" y="21"/>
                    <a:pt x="814" y="22"/>
                  </a:cubicBezTo>
                  <a:cubicBezTo>
                    <a:pt x="824" y="24"/>
                    <a:pt x="834" y="27"/>
                    <a:pt x="843" y="30"/>
                  </a:cubicBezTo>
                  <a:cubicBezTo>
                    <a:pt x="851" y="33"/>
                    <a:pt x="859" y="37"/>
                    <a:pt x="867" y="40"/>
                  </a:cubicBezTo>
                  <a:cubicBezTo>
                    <a:pt x="869" y="40"/>
                    <a:pt x="870" y="42"/>
                    <a:pt x="872" y="43"/>
                  </a:cubicBezTo>
                  <a:cubicBezTo>
                    <a:pt x="874" y="44"/>
                    <a:pt x="876" y="45"/>
                    <a:pt x="878" y="46"/>
                  </a:cubicBezTo>
                  <a:cubicBezTo>
                    <a:pt x="887" y="48"/>
                    <a:pt x="891" y="54"/>
                    <a:pt x="897" y="60"/>
                  </a:cubicBezTo>
                  <a:cubicBezTo>
                    <a:pt x="896" y="62"/>
                    <a:pt x="895" y="60"/>
                    <a:pt x="894" y="60"/>
                  </a:cubicBezTo>
                  <a:cubicBezTo>
                    <a:pt x="893" y="59"/>
                    <a:pt x="893" y="58"/>
                    <a:pt x="892" y="58"/>
                  </a:cubicBezTo>
                  <a:cubicBezTo>
                    <a:pt x="887" y="59"/>
                    <a:pt x="884" y="54"/>
                    <a:pt x="879" y="53"/>
                  </a:cubicBezTo>
                  <a:cubicBezTo>
                    <a:pt x="876" y="53"/>
                    <a:pt x="873" y="51"/>
                    <a:pt x="870" y="51"/>
                  </a:cubicBezTo>
                  <a:cubicBezTo>
                    <a:pt x="869" y="51"/>
                    <a:pt x="867" y="50"/>
                    <a:pt x="867" y="49"/>
                  </a:cubicBezTo>
                  <a:cubicBezTo>
                    <a:pt x="865" y="46"/>
                    <a:pt x="862" y="45"/>
                    <a:pt x="859" y="44"/>
                  </a:cubicBezTo>
                  <a:cubicBezTo>
                    <a:pt x="857" y="43"/>
                    <a:pt x="855" y="43"/>
                    <a:pt x="854" y="42"/>
                  </a:cubicBezTo>
                  <a:cubicBezTo>
                    <a:pt x="838" y="35"/>
                    <a:pt x="821" y="31"/>
                    <a:pt x="804" y="29"/>
                  </a:cubicBezTo>
                  <a:cubicBezTo>
                    <a:pt x="792" y="27"/>
                    <a:pt x="781" y="25"/>
                    <a:pt x="769" y="23"/>
                  </a:cubicBezTo>
                  <a:cubicBezTo>
                    <a:pt x="760" y="21"/>
                    <a:pt x="752" y="21"/>
                    <a:pt x="743" y="21"/>
                  </a:cubicBezTo>
                  <a:cubicBezTo>
                    <a:pt x="733" y="21"/>
                    <a:pt x="723" y="21"/>
                    <a:pt x="713" y="23"/>
                  </a:cubicBezTo>
                  <a:cubicBezTo>
                    <a:pt x="710" y="24"/>
                    <a:pt x="708" y="24"/>
                    <a:pt x="705" y="24"/>
                  </a:cubicBezTo>
                  <a:cubicBezTo>
                    <a:pt x="699" y="24"/>
                    <a:pt x="693" y="24"/>
                    <a:pt x="687" y="24"/>
                  </a:cubicBezTo>
                  <a:cubicBezTo>
                    <a:pt x="680" y="24"/>
                    <a:pt x="673" y="25"/>
                    <a:pt x="666" y="26"/>
                  </a:cubicBezTo>
                  <a:cubicBezTo>
                    <a:pt x="657" y="27"/>
                    <a:pt x="648" y="28"/>
                    <a:pt x="638" y="29"/>
                  </a:cubicBezTo>
                  <a:cubicBezTo>
                    <a:pt x="633" y="29"/>
                    <a:pt x="629" y="30"/>
                    <a:pt x="624" y="32"/>
                  </a:cubicBezTo>
                  <a:cubicBezTo>
                    <a:pt x="613" y="35"/>
                    <a:pt x="603" y="37"/>
                    <a:pt x="592" y="40"/>
                  </a:cubicBezTo>
                  <a:cubicBezTo>
                    <a:pt x="585" y="42"/>
                    <a:pt x="578" y="45"/>
                    <a:pt x="571" y="48"/>
                  </a:cubicBezTo>
                  <a:cubicBezTo>
                    <a:pt x="566" y="51"/>
                    <a:pt x="560" y="53"/>
                    <a:pt x="555" y="54"/>
                  </a:cubicBezTo>
                  <a:cubicBezTo>
                    <a:pt x="551" y="55"/>
                    <a:pt x="546" y="55"/>
                    <a:pt x="542" y="56"/>
                  </a:cubicBezTo>
                  <a:cubicBezTo>
                    <a:pt x="539" y="57"/>
                    <a:pt x="535" y="58"/>
                    <a:pt x="531" y="60"/>
                  </a:cubicBezTo>
                  <a:cubicBezTo>
                    <a:pt x="527" y="62"/>
                    <a:pt x="522" y="64"/>
                    <a:pt x="517" y="65"/>
                  </a:cubicBezTo>
                  <a:cubicBezTo>
                    <a:pt x="515" y="65"/>
                    <a:pt x="512" y="65"/>
                    <a:pt x="510" y="67"/>
                  </a:cubicBezTo>
                  <a:cubicBezTo>
                    <a:pt x="499" y="71"/>
                    <a:pt x="487" y="73"/>
                    <a:pt x="476" y="76"/>
                  </a:cubicBezTo>
                  <a:cubicBezTo>
                    <a:pt x="458" y="79"/>
                    <a:pt x="440" y="83"/>
                    <a:pt x="422" y="87"/>
                  </a:cubicBezTo>
                  <a:cubicBezTo>
                    <a:pt x="421" y="87"/>
                    <a:pt x="420" y="87"/>
                    <a:pt x="419" y="87"/>
                  </a:cubicBezTo>
                  <a:cubicBezTo>
                    <a:pt x="405" y="87"/>
                    <a:pt x="391" y="90"/>
                    <a:pt x="378" y="90"/>
                  </a:cubicBezTo>
                  <a:cubicBezTo>
                    <a:pt x="343" y="90"/>
                    <a:pt x="308" y="90"/>
                    <a:pt x="273" y="90"/>
                  </a:cubicBezTo>
                  <a:cubicBezTo>
                    <a:pt x="263" y="90"/>
                    <a:pt x="252" y="89"/>
                    <a:pt x="242" y="88"/>
                  </a:cubicBezTo>
                  <a:cubicBezTo>
                    <a:pt x="237" y="88"/>
                    <a:pt x="231" y="88"/>
                    <a:pt x="225" y="87"/>
                  </a:cubicBezTo>
                  <a:cubicBezTo>
                    <a:pt x="221" y="87"/>
                    <a:pt x="217" y="87"/>
                    <a:pt x="212" y="86"/>
                  </a:cubicBezTo>
                  <a:cubicBezTo>
                    <a:pt x="206" y="85"/>
                    <a:pt x="200" y="84"/>
                    <a:pt x="194" y="85"/>
                  </a:cubicBezTo>
                  <a:cubicBezTo>
                    <a:pt x="181" y="86"/>
                    <a:pt x="169" y="83"/>
                    <a:pt x="157" y="80"/>
                  </a:cubicBezTo>
                  <a:cubicBezTo>
                    <a:pt x="154" y="80"/>
                    <a:pt x="151" y="79"/>
                    <a:pt x="148" y="79"/>
                  </a:cubicBezTo>
                  <a:cubicBezTo>
                    <a:pt x="139" y="79"/>
                    <a:pt x="131" y="78"/>
                    <a:pt x="124" y="76"/>
                  </a:cubicBezTo>
                  <a:cubicBezTo>
                    <a:pt x="107" y="72"/>
                    <a:pt x="90" y="68"/>
                    <a:pt x="74" y="63"/>
                  </a:cubicBezTo>
                  <a:cubicBezTo>
                    <a:pt x="71" y="61"/>
                    <a:pt x="67" y="59"/>
                    <a:pt x="64" y="58"/>
                  </a:cubicBezTo>
                  <a:cubicBezTo>
                    <a:pt x="63" y="58"/>
                    <a:pt x="63" y="57"/>
                    <a:pt x="62" y="57"/>
                  </a:cubicBezTo>
                  <a:cubicBezTo>
                    <a:pt x="54" y="54"/>
                    <a:pt x="47" y="48"/>
                    <a:pt x="39" y="44"/>
                  </a:cubicBezTo>
                  <a:cubicBezTo>
                    <a:pt x="36" y="42"/>
                    <a:pt x="33" y="41"/>
                    <a:pt x="29" y="40"/>
                  </a:cubicBezTo>
                  <a:cubicBezTo>
                    <a:pt x="27" y="39"/>
                    <a:pt x="25" y="39"/>
                    <a:pt x="23" y="42"/>
                  </a:cubicBezTo>
                  <a:cubicBezTo>
                    <a:pt x="24" y="43"/>
                    <a:pt x="24" y="44"/>
                    <a:pt x="25" y="45"/>
                  </a:cubicBezTo>
                  <a:cubicBezTo>
                    <a:pt x="31" y="49"/>
                    <a:pt x="36" y="53"/>
                    <a:pt x="42" y="57"/>
                  </a:cubicBezTo>
                  <a:cubicBezTo>
                    <a:pt x="43" y="58"/>
                    <a:pt x="44" y="59"/>
                    <a:pt x="46" y="59"/>
                  </a:cubicBezTo>
                  <a:cubicBezTo>
                    <a:pt x="49" y="61"/>
                    <a:pt x="53" y="63"/>
                    <a:pt x="57" y="65"/>
                  </a:cubicBezTo>
                  <a:cubicBezTo>
                    <a:pt x="59" y="66"/>
                    <a:pt x="60" y="67"/>
                    <a:pt x="63" y="68"/>
                  </a:cubicBezTo>
                  <a:cubicBezTo>
                    <a:pt x="71" y="71"/>
                    <a:pt x="79" y="74"/>
                    <a:pt x="87" y="76"/>
                  </a:cubicBezTo>
                  <a:cubicBezTo>
                    <a:pt x="101" y="80"/>
                    <a:pt x="115" y="83"/>
                    <a:pt x="129" y="87"/>
                  </a:cubicBezTo>
                  <a:cubicBezTo>
                    <a:pt x="132" y="87"/>
                    <a:pt x="135" y="88"/>
                    <a:pt x="138" y="88"/>
                  </a:cubicBezTo>
                  <a:cubicBezTo>
                    <a:pt x="147" y="87"/>
                    <a:pt x="156" y="89"/>
                    <a:pt x="165" y="91"/>
                  </a:cubicBezTo>
                  <a:cubicBezTo>
                    <a:pt x="171" y="93"/>
                    <a:pt x="176" y="94"/>
                    <a:pt x="182" y="94"/>
                  </a:cubicBezTo>
                  <a:cubicBezTo>
                    <a:pt x="193" y="93"/>
                    <a:pt x="203" y="93"/>
                    <a:pt x="213" y="96"/>
                  </a:cubicBezTo>
                  <a:cubicBezTo>
                    <a:pt x="214" y="96"/>
                    <a:pt x="216" y="96"/>
                    <a:pt x="217" y="96"/>
                  </a:cubicBezTo>
                  <a:cubicBezTo>
                    <a:pt x="231" y="96"/>
                    <a:pt x="245" y="98"/>
                    <a:pt x="258" y="99"/>
                  </a:cubicBezTo>
                  <a:cubicBezTo>
                    <a:pt x="261" y="99"/>
                    <a:pt x="264" y="99"/>
                    <a:pt x="267" y="99"/>
                  </a:cubicBezTo>
                  <a:cubicBezTo>
                    <a:pt x="305" y="99"/>
                    <a:pt x="343" y="99"/>
                    <a:pt x="381" y="99"/>
                  </a:cubicBezTo>
                  <a:cubicBezTo>
                    <a:pt x="388" y="99"/>
                    <a:pt x="395" y="99"/>
                    <a:pt x="401" y="97"/>
                  </a:cubicBezTo>
                  <a:cubicBezTo>
                    <a:pt x="404" y="97"/>
                    <a:pt x="408" y="96"/>
                    <a:pt x="411" y="96"/>
                  </a:cubicBezTo>
                  <a:cubicBezTo>
                    <a:pt x="417" y="96"/>
                    <a:pt x="423" y="96"/>
                    <a:pt x="429" y="94"/>
                  </a:cubicBezTo>
                  <a:cubicBezTo>
                    <a:pt x="451" y="90"/>
                    <a:pt x="472" y="86"/>
                    <a:pt x="493" y="81"/>
                  </a:cubicBezTo>
                  <a:cubicBezTo>
                    <a:pt x="498" y="80"/>
                    <a:pt x="503" y="78"/>
                    <a:pt x="509" y="77"/>
                  </a:cubicBezTo>
                  <a:cubicBezTo>
                    <a:pt x="510" y="76"/>
                    <a:pt x="511" y="75"/>
                    <a:pt x="512" y="75"/>
                  </a:cubicBezTo>
                  <a:cubicBezTo>
                    <a:pt x="529" y="72"/>
                    <a:pt x="545" y="63"/>
                    <a:pt x="562" y="61"/>
                  </a:cubicBezTo>
                  <a:cubicBezTo>
                    <a:pt x="566" y="60"/>
                    <a:pt x="570" y="59"/>
                    <a:pt x="574" y="57"/>
                  </a:cubicBezTo>
                  <a:cubicBezTo>
                    <a:pt x="584" y="52"/>
                    <a:pt x="593" y="48"/>
                    <a:pt x="604" y="47"/>
                  </a:cubicBezTo>
                  <a:cubicBezTo>
                    <a:pt x="608" y="46"/>
                    <a:pt x="613" y="44"/>
                    <a:pt x="618" y="43"/>
                  </a:cubicBezTo>
                  <a:cubicBezTo>
                    <a:pt x="629" y="38"/>
                    <a:pt x="642" y="37"/>
                    <a:pt x="654" y="36"/>
                  </a:cubicBezTo>
                  <a:cubicBezTo>
                    <a:pt x="659" y="36"/>
                    <a:pt x="664" y="35"/>
                    <a:pt x="669" y="34"/>
                  </a:cubicBezTo>
                  <a:cubicBezTo>
                    <a:pt x="675" y="33"/>
                    <a:pt x="681" y="32"/>
                    <a:pt x="688" y="32"/>
                  </a:cubicBezTo>
                  <a:cubicBezTo>
                    <a:pt x="691" y="33"/>
                    <a:pt x="694" y="32"/>
                    <a:pt x="698" y="32"/>
                  </a:cubicBezTo>
                  <a:cubicBezTo>
                    <a:pt x="705" y="33"/>
                    <a:pt x="713" y="32"/>
                    <a:pt x="721" y="31"/>
                  </a:cubicBezTo>
                  <a:cubicBezTo>
                    <a:pt x="726" y="30"/>
                    <a:pt x="732" y="30"/>
                    <a:pt x="738" y="30"/>
                  </a:cubicBezTo>
                  <a:cubicBezTo>
                    <a:pt x="751" y="29"/>
                    <a:pt x="764" y="30"/>
                    <a:pt x="777" y="32"/>
                  </a:cubicBezTo>
                  <a:cubicBezTo>
                    <a:pt x="792" y="35"/>
                    <a:pt x="808" y="37"/>
                    <a:pt x="823" y="39"/>
                  </a:cubicBezTo>
                  <a:cubicBezTo>
                    <a:pt x="832" y="40"/>
                    <a:pt x="841" y="43"/>
                    <a:pt x="849" y="44"/>
                  </a:cubicBezTo>
                  <a:cubicBezTo>
                    <a:pt x="850" y="46"/>
                    <a:pt x="850" y="47"/>
                    <a:pt x="850" y="48"/>
                  </a:cubicBezTo>
                  <a:cubicBezTo>
                    <a:pt x="855" y="50"/>
                    <a:pt x="859" y="51"/>
                    <a:pt x="863" y="53"/>
                  </a:cubicBezTo>
                  <a:cubicBezTo>
                    <a:pt x="865" y="54"/>
                    <a:pt x="868" y="55"/>
                    <a:pt x="870" y="55"/>
                  </a:cubicBezTo>
                  <a:cubicBezTo>
                    <a:pt x="875" y="56"/>
                    <a:pt x="878" y="58"/>
                    <a:pt x="881" y="62"/>
                  </a:cubicBezTo>
                  <a:cubicBezTo>
                    <a:pt x="884" y="66"/>
                    <a:pt x="887" y="70"/>
                    <a:pt x="888" y="75"/>
                  </a:cubicBezTo>
                  <a:cubicBezTo>
                    <a:pt x="890" y="81"/>
                    <a:pt x="892" y="87"/>
                    <a:pt x="892" y="93"/>
                  </a:cubicBezTo>
                  <a:cubicBezTo>
                    <a:pt x="892" y="95"/>
                    <a:pt x="892" y="96"/>
                    <a:pt x="893" y="97"/>
                  </a:cubicBezTo>
                  <a:cubicBezTo>
                    <a:pt x="895" y="104"/>
                    <a:pt x="894" y="111"/>
                    <a:pt x="894" y="117"/>
                  </a:cubicBezTo>
                  <a:cubicBezTo>
                    <a:pt x="892" y="118"/>
                    <a:pt x="891" y="116"/>
                    <a:pt x="890" y="114"/>
                  </a:cubicBezTo>
                  <a:cubicBezTo>
                    <a:pt x="888" y="109"/>
                    <a:pt x="884" y="105"/>
                    <a:pt x="879" y="102"/>
                  </a:cubicBezTo>
                  <a:cubicBezTo>
                    <a:pt x="878" y="102"/>
                    <a:pt x="878" y="102"/>
                    <a:pt x="877" y="101"/>
                  </a:cubicBezTo>
                  <a:cubicBezTo>
                    <a:pt x="869" y="93"/>
                    <a:pt x="860" y="88"/>
                    <a:pt x="849" y="84"/>
                  </a:cubicBezTo>
                  <a:cubicBezTo>
                    <a:pt x="840" y="81"/>
                    <a:pt x="831" y="77"/>
                    <a:pt x="820" y="76"/>
                  </a:cubicBezTo>
                  <a:cubicBezTo>
                    <a:pt x="814" y="76"/>
                    <a:pt x="809" y="74"/>
                    <a:pt x="803" y="72"/>
                  </a:cubicBezTo>
                  <a:cubicBezTo>
                    <a:pt x="794" y="70"/>
                    <a:pt x="786" y="68"/>
                    <a:pt x="776" y="68"/>
                  </a:cubicBezTo>
                  <a:cubicBezTo>
                    <a:pt x="760" y="69"/>
                    <a:pt x="743" y="68"/>
                    <a:pt x="726" y="68"/>
                  </a:cubicBezTo>
                  <a:cubicBezTo>
                    <a:pt x="723" y="68"/>
                    <a:pt x="719" y="68"/>
                    <a:pt x="715" y="69"/>
                  </a:cubicBezTo>
                  <a:cubicBezTo>
                    <a:pt x="708" y="71"/>
                    <a:pt x="702" y="71"/>
                    <a:pt x="695" y="71"/>
                  </a:cubicBezTo>
                  <a:cubicBezTo>
                    <a:pt x="690" y="71"/>
                    <a:pt x="686" y="71"/>
                    <a:pt x="681" y="73"/>
                  </a:cubicBezTo>
                  <a:cubicBezTo>
                    <a:pt x="679" y="73"/>
                    <a:pt x="677" y="74"/>
                    <a:pt x="675" y="74"/>
                  </a:cubicBezTo>
                  <a:cubicBezTo>
                    <a:pt x="668" y="74"/>
                    <a:pt x="662" y="75"/>
                    <a:pt x="655" y="77"/>
                  </a:cubicBezTo>
                  <a:cubicBezTo>
                    <a:pt x="649" y="78"/>
                    <a:pt x="644" y="80"/>
                    <a:pt x="638" y="79"/>
                  </a:cubicBezTo>
                  <a:cubicBezTo>
                    <a:pt x="636" y="79"/>
                    <a:pt x="634" y="80"/>
                    <a:pt x="632" y="80"/>
                  </a:cubicBezTo>
                  <a:cubicBezTo>
                    <a:pt x="628" y="81"/>
                    <a:pt x="623" y="82"/>
                    <a:pt x="619" y="82"/>
                  </a:cubicBezTo>
                  <a:cubicBezTo>
                    <a:pt x="618" y="82"/>
                    <a:pt x="617" y="83"/>
                    <a:pt x="616" y="83"/>
                  </a:cubicBezTo>
                  <a:cubicBezTo>
                    <a:pt x="608" y="86"/>
                    <a:pt x="601" y="86"/>
                    <a:pt x="593" y="87"/>
                  </a:cubicBezTo>
                  <a:cubicBezTo>
                    <a:pt x="590" y="88"/>
                    <a:pt x="587" y="89"/>
                    <a:pt x="584" y="90"/>
                  </a:cubicBezTo>
                  <a:cubicBezTo>
                    <a:pt x="575" y="92"/>
                    <a:pt x="566" y="95"/>
                    <a:pt x="556" y="98"/>
                  </a:cubicBezTo>
                  <a:cubicBezTo>
                    <a:pt x="555" y="98"/>
                    <a:pt x="553" y="99"/>
                    <a:pt x="552" y="99"/>
                  </a:cubicBezTo>
                  <a:cubicBezTo>
                    <a:pt x="543" y="99"/>
                    <a:pt x="536" y="101"/>
                    <a:pt x="528" y="104"/>
                  </a:cubicBezTo>
                  <a:cubicBezTo>
                    <a:pt x="510" y="109"/>
                    <a:pt x="493" y="115"/>
                    <a:pt x="475" y="120"/>
                  </a:cubicBezTo>
                  <a:cubicBezTo>
                    <a:pt x="468" y="123"/>
                    <a:pt x="460" y="124"/>
                    <a:pt x="452" y="124"/>
                  </a:cubicBezTo>
                  <a:cubicBezTo>
                    <a:pt x="447" y="124"/>
                    <a:pt x="442" y="124"/>
                    <a:pt x="436" y="126"/>
                  </a:cubicBezTo>
                  <a:cubicBezTo>
                    <a:pt x="434" y="126"/>
                    <a:pt x="431" y="126"/>
                    <a:pt x="429" y="126"/>
                  </a:cubicBezTo>
                  <a:cubicBezTo>
                    <a:pt x="404" y="126"/>
                    <a:pt x="380" y="126"/>
                    <a:pt x="355" y="126"/>
                  </a:cubicBezTo>
                  <a:cubicBezTo>
                    <a:pt x="354" y="126"/>
                    <a:pt x="353" y="127"/>
                    <a:pt x="351" y="126"/>
                  </a:cubicBezTo>
                  <a:cubicBezTo>
                    <a:pt x="340" y="125"/>
                    <a:pt x="329" y="123"/>
                    <a:pt x="318" y="122"/>
                  </a:cubicBezTo>
                  <a:cubicBezTo>
                    <a:pt x="312" y="121"/>
                    <a:pt x="306" y="121"/>
                    <a:pt x="301" y="121"/>
                  </a:cubicBezTo>
                  <a:cubicBezTo>
                    <a:pt x="294" y="121"/>
                    <a:pt x="288" y="121"/>
                    <a:pt x="281" y="119"/>
                  </a:cubicBezTo>
                  <a:cubicBezTo>
                    <a:pt x="276" y="118"/>
                    <a:pt x="270" y="118"/>
                    <a:pt x="264" y="118"/>
                  </a:cubicBezTo>
                  <a:cubicBezTo>
                    <a:pt x="256" y="118"/>
                    <a:pt x="248" y="118"/>
                    <a:pt x="241" y="116"/>
                  </a:cubicBezTo>
                  <a:cubicBezTo>
                    <a:pt x="239" y="116"/>
                    <a:pt x="236" y="116"/>
                    <a:pt x="234" y="116"/>
                  </a:cubicBezTo>
                  <a:cubicBezTo>
                    <a:pt x="229" y="116"/>
                    <a:pt x="223" y="115"/>
                    <a:pt x="218" y="114"/>
                  </a:cubicBezTo>
                  <a:cubicBezTo>
                    <a:pt x="216" y="113"/>
                    <a:pt x="214" y="113"/>
                    <a:pt x="212" y="113"/>
                  </a:cubicBezTo>
                  <a:cubicBezTo>
                    <a:pt x="206" y="113"/>
                    <a:pt x="201" y="112"/>
                    <a:pt x="196" y="111"/>
                  </a:cubicBezTo>
                  <a:cubicBezTo>
                    <a:pt x="191" y="110"/>
                    <a:pt x="185" y="110"/>
                    <a:pt x="180" y="110"/>
                  </a:cubicBezTo>
                  <a:cubicBezTo>
                    <a:pt x="177" y="109"/>
                    <a:pt x="174" y="109"/>
                    <a:pt x="171" y="109"/>
                  </a:cubicBezTo>
                  <a:cubicBezTo>
                    <a:pt x="165" y="108"/>
                    <a:pt x="159" y="108"/>
                    <a:pt x="154" y="107"/>
                  </a:cubicBezTo>
                  <a:cubicBezTo>
                    <a:pt x="148" y="107"/>
                    <a:pt x="142" y="106"/>
                    <a:pt x="137" y="105"/>
                  </a:cubicBezTo>
                  <a:cubicBezTo>
                    <a:pt x="134" y="105"/>
                    <a:pt x="131" y="104"/>
                    <a:pt x="129" y="104"/>
                  </a:cubicBezTo>
                  <a:cubicBezTo>
                    <a:pt x="121" y="105"/>
                    <a:pt x="113" y="104"/>
                    <a:pt x="105" y="102"/>
                  </a:cubicBezTo>
                  <a:cubicBezTo>
                    <a:pt x="104" y="102"/>
                    <a:pt x="102" y="101"/>
                    <a:pt x="100" y="101"/>
                  </a:cubicBezTo>
                  <a:cubicBezTo>
                    <a:pt x="88" y="102"/>
                    <a:pt x="76" y="98"/>
                    <a:pt x="64" y="95"/>
                  </a:cubicBezTo>
                  <a:cubicBezTo>
                    <a:pt x="62" y="94"/>
                    <a:pt x="59" y="93"/>
                    <a:pt x="56" y="92"/>
                  </a:cubicBezTo>
                  <a:cubicBezTo>
                    <a:pt x="53" y="91"/>
                    <a:pt x="50" y="90"/>
                    <a:pt x="47" y="87"/>
                  </a:cubicBezTo>
                  <a:cubicBezTo>
                    <a:pt x="47" y="87"/>
                    <a:pt x="47" y="87"/>
                    <a:pt x="47" y="86"/>
                  </a:cubicBezTo>
                  <a:cubicBezTo>
                    <a:pt x="44" y="85"/>
                    <a:pt x="28" y="79"/>
                    <a:pt x="25" y="79"/>
                  </a:cubicBezTo>
                  <a:cubicBezTo>
                    <a:pt x="23" y="79"/>
                    <a:pt x="21" y="80"/>
                    <a:pt x="22" y="82"/>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8"/>
            <p:cNvSpPr/>
            <p:nvPr/>
          </p:nvSpPr>
          <p:spPr bwMode="auto">
            <a:xfrm>
              <a:off x="3834" y="3412"/>
              <a:ext cx="1753" cy="249"/>
            </a:xfrm>
            <a:custGeom>
              <a:avLst/>
              <a:gdLst>
                <a:gd name="T0" fmla="*/ 852 w 892"/>
                <a:gd name="T1" fmla="*/ 83 h 127"/>
                <a:gd name="T2" fmla="*/ 799 w 892"/>
                <a:gd name="T3" fmla="*/ 101 h 127"/>
                <a:gd name="T4" fmla="*/ 739 w 892"/>
                <a:gd name="T5" fmla="*/ 107 h 127"/>
                <a:gd name="T6" fmla="*/ 646 w 892"/>
                <a:gd name="T7" fmla="*/ 117 h 127"/>
                <a:gd name="T8" fmla="*/ 567 w 892"/>
                <a:gd name="T9" fmla="*/ 123 h 127"/>
                <a:gd name="T10" fmla="*/ 465 w 892"/>
                <a:gd name="T11" fmla="*/ 126 h 127"/>
                <a:gd name="T12" fmla="*/ 354 w 892"/>
                <a:gd name="T13" fmla="*/ 101 h 127"/>
                <a:gd name="T14" fmla="*/ 281 w 892"/>
                <a:gd name="T15" fmla="*/ 84 h 127"/>
                <a:gd name="T16" fmla="*/ 217 w 892"/>
                <a:gd name="T17" fmla="*/ 74 h 127"/>
                <a:gd name="T18" fmla="*/ 167 w 892"/>
                <a:gd name="T19" fmla="*/ 68 h 127"/>
                <a:gd name="T20" fmla="*/ 53 w 892"/>
                <a:gd name="T21" fmla="*/ 81 h 127"/>
                <a:gd name="T22" fmla="*/ 3 w 892"/>
                <a:gd name="T23" fmla="*/ 103 h 127"/>
                <a:gd name="T24" fmla="*/ 31 w 892"/>
                <a:gd name="T25" fmla="*/ 59 h 127"/>
                <a:gd name="T26" fmla="*/ 135 w 892"/>
                <a:gd name="T27" fmla="*/ 30 h 127"/>
                <a:gd name="T28" fmla="*/ 223 w 892"/>
                <a:gd name="T29" fmla="*/ 34 h 127"/>
                <a:gd name="T30" fmla="*/ 315 w 892"/>
                <a:gd name="T31" fmla="*/ 56 h 127"/>
                <a:gd name="T32" fmla="*/ 370 w 892"/>
                <a:gd name="T33" fmla="*/ 73 h 127"/>
                <a:gd name="T34" fmla="*/ 477 w 892"/>
                <a:gd name="T35" fmla="*/ 96 h 127"/>
                <a:gd name="T36" fmla="*/ 654 w 892"/>
                <a:gd name="T37" fmla="*/ 97 h 127"/>
                <a:gd name="T38" fmla="*/ 731 w 892"/>
                <a:gd name="T39" fmla="*/ 91 h 127"/>
                <a:gd name="T40" fmla="*/ 838 w 892"/>
                <a:gd name="T41" fmla="*/ 64 h 127"/>
                <a:gd name="T42" fmla="*/ 863 w 892"/>
                <a:gd name="T43" fmla="*/ 39 h 127"/>
                <a:gd name="T44" fmla="*/ 817 w 892"/>
                <a:gd name="T45" fmla="*/ 63 h 127"/>
                <a:gd name="T46" fmla="*/ 710 w 892"/>
                <a:gd name="T47" fmla="*/ 85 h 127"/>
                <a:gd name="T48" fmla="*/ 635 w 892"/>
                <a:gd name="T49" fmla="*/ 90 h 127"/>
                <a:gd name="T50" fmla="*/ 483 w 892"/>
                <a:gd name="T51" fmla="*/ 88 h 127"/>
                <a:gd name="T52" fmla="*/ 370 w 892"/>
                <a:gd name="T53" fmla="*/ 64 h 127"/>
                <a:gd name="T54" fmla="*/ 321 w 892"/>
                <a:gd name="T55" fmla="*/ 48 h 127"/>
                <a:gd name="T56" fmla="*/ 224 w 892"/>
                <a:gd name="T57" fmla="*/ 26 h 127"/>
                <a:gd name="T58" fmla="*/ 157 w 892"/>
                <a:gd name="T59" fmla="*/ 21 h 127"/>
                <a:gd name="T60" fmla="*/ 38 w 892"/>
                <a:gd name="T61" fmla="*/ 44 h 127"/>
                <a:gd name="T62" fmla="*/ 11 w 892"/>
                <a:gd name="T63" fmla="*/ 57 h 127"/>
                <a:gd name="T64" fmla="*/ 63 w 892"/>
                <a:gd name="T65" fmla="*/ 25 h 127"/>
                <a:gd name="T66" fmla="*/ 124 w 892"/>
                <a:gd name="T67" fmla="*/ 11 h 127"/>
                <a:gd name="T68" fmla="*/ 156 w 892"/>
                <a:gd name="T69" fmla="*/ 9 h 127"/>
                <a:gd name="T70" fmla="*/ 200 w 892"/>
                <a:gd name="T71" fmla="*/ 11 h 127"/>
                <a:gd name="T72" fmla="*/ 244 w 892"/>
                <a:gd name="T73" fmla="*/ 19 h 127"/>
                <a:gd name="T74" fmla="*/ 314 w 892"/>
                <a:gd name="T75" fmla="*/ 38 h 127"/>
                <a:gd name="T76" fmla="*/ 386 w 892"/>
                <a:gd name="T77" fmla="*/ 56 h 127"/>
                <a:gd name="T78" fmla="*/ 446 w 892"/>
                <a:gd name="T79" fmla="*/ 67 h 127"/>
                <a:gd name="T80" fmla="*/ 521 w 892"/>
                <a:gd name="T81" fmla="*/ 78 h 127"/>
                <a:gd name="T82" fmla="*/ 624 w 892"/>
                <a:gd name="T83" fmla="*/ 81 h 127"/>
                <a:gd name="T84" fmla="*/ 651 w 892"/>
                <a:gd name="T85" fmla="*/ 73 h 127"/>
                <a:gd name="T86" fmla="*/ 554 w 892"/>
                <a:gd name="T87" fmla="*/ 73 h 127"/>
                <a:gd name="T88" fmla="*/ 460 w 892"/>
                <a:gd name="T89" fmla="*/ 61 h 127"/>
                <a:gd name="T90" fmla="*/ 412 w 892"/>
                <a:gd name="T91" fmla="*/ 54 h 127"/>
                <a:gd name="T92" fmla="*/ 364 w 892"/>
                <a:gd name="T93" fmla="*/ 44 h 127"/>
                <a:gd name="T94" fmla="*/ 287 w 892"/>
                <a:gd name="T95" fmla="*/ 23 h 127"/>
                <a:gd name="T96" fmla="*/ 254 w 892"/>
                <a:gd name="T97" fmla="*/ 13 h 127"/>
                <a:gd name="T98" fmla="*/ 194 w 892"/>
                <a:gd name="T99" fmla="*/ 2 h 127"/>
                <a:gd name="T100" fmla="*/ 284 w 892"/>
                <a:gd name="T101" fmla="*/ 0 h 127"/>
                <a:gd name="T102" fmla="*/ 341 w 892"/>
                <a:gd name="T103" fmla="*/ 5 h 127"/>
                <a:gd name="T104" fmla="*/ 383 w 892"/>
                <a:gd name="T105" fmla="*/ 13 h 127"/>
                <a:gd name="T106" fmla="*/ 451 w 892"/>
                <a:gd name="T107" fmla="*/ 28 h 127"/>
                <a:gd name="T108" fmla="*/ 523 w 892"/>
                <a:gd name="T109" fmla="*/ 49 h 127"/>
                <a:gd name="T110" fmla="*/ 585 w 892"/>
                <a:gd name="T111" fmla="*/ 65 h 127"/>
                <a:gd name="T112" fmla="*/ 683 w 892"/>
                <a:gd name="T113" fmla="*/ 66 h 127"/>
                <a:gd name="T114" fmla="*/ 772 w 892"/>
                <a:gd name="T115" fmla="*/ 57 h 127"/>
                <a:gd name="T116" fmla="*/ 821 w 892"/>
                <a:gd name="T117" fmla="*/ 53 h 127"/>
                <a:gd name="T118" fmla="*/ 876 w 892"/>
                <a:gd name="T119" fmla="*/ 30 h 127"/>
                <a:gd name="T120" fmla="*/ 878 w 892"/>
                <a:gd name="T121"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2" h="127">
                  <a:moveTo>
                    <a:pt x="870" y="82"/>
                  </a:moveTo>
                  <a:cubicBezTo>
                    <a:pt x="870" y="81"/>
                    <a:pt x="870" y="80"/>
                    <a:pt x="869" y="79"/>
                  </a:cubicBezTo>
                  <a:cubicBezTo>
                    <a:pt x="866" y="78"/>
                    <a:pt x="864" y="79"/>
                    <a:pt x="862" y="80"/>
                  </a:cubicBezTo>
                  <a:cubicBezTo>
                    <a:pt x="859" y="81"/>
                    <a:pt x="856" y="83"/>
                    <a:pt x="852" y="83"/>
                  </a:cubicBezTo>
                  <a:cubicBezTo>
                    <a:pt x="849" y="83"/>
                    <a:pt x="847" y="85"/>
                    <a:pt x="845" y="87"/>
                  </a:cubicBezTo>
                  <a:cubicBezTo>
                    <a:pt x="842" y="89"/>
                    <a:pt x="839" y="91"/>
                    <a:pt x="836" y="92"/>
                  </a:cubicBezTo>
                  <a:cubicBezTo>
                    <a:pt x="826" y="95"/>
                    <a:pt x="816" y="98"/>
                    <a:pt x="805" y="101"/>
                  </a:cubicBezTo>
                  <a:cubicBezTo>
                    <a:pt x="803" y="101"/>
                    <a:pt x="801" y="101"/>
                    <a:pt x="799" y="101"/>
                  </a:cubicBezTo>
                  <a:cubicBezTo>
                    <a:pt x="792" y="101"/>
                    <a:pt x="785" y="102"/>
                    <a:pt x="778" y="104"/>
                  </a:cubicBezTo>
                  <a:cubicBezTo>
                    <a:pt x="777" y="104"/>
                    <a:pt x="775" y="104"/>
                    <a:pt x="774" y="104"/>
                  </a:cubicBezTo>
                  <a:cubicBezTo>
                    <a:pt x="765" y="104"/>
                    <a:pt x="755" y="105"/>
                    <a:pt x="746" y="107"/>
                  </a:cubicBezTo>
                  <a:cubicBezTo>
                    <a:pt x="744" y="107"/>
                    <a:pt x="741" y="107"/>
                    <a:pt x="739" y="107"/>
                  </a:cubicBezTo>
                  <a:cubicBezTo>
                    <a:pt x="725" y="108"/>
                    <a:pt x="712" y="109"/>
                    <a:pt x="699" y="111"/>
                  </a:cubicBezTo>
                  <a:cubicBezTo>
                    <a:pt x="692" y="112"/>
                    <a:pt x="686" y="113"/>
                    <a:pt x="680" y="113"/>
                  </a:cubicBezTo>
                  <a:cubicBezTo>
                    <a:pt x="679" y="113"/>
                    <a:pt x="678" y="113"/>
                    <a:pt x="678" y="113"/>
                  </a:cubicBezTo>
                  <a:cubicBezTo>
                    <a:pt x="667" y="116"/>
                    <a:pt x="656" y="115"/>
                    <a:pt x="646" y="117"/>
                  </a:cubicBezTo>
                  <a:cubicBezTo>
                    <a:pt x="641" y="118"/>
                    <a:pt x="637" y="118"/>
                    <a:pt x="632" y="118"/>
                  </a:cubicBezTo>
                  <a:cubicBezTo>
                    <a:pt x="623" y="118"/>
                    <a:pt x="614" y="118"/>
                    <a:pt x="605" y="120"/>
                  </a:cubicBezTo>
                  <a:cubicBezTo>
                    <a:pt x="602" y="121"/>
                    <a:pt x="598" y="121"/>
                    <a:pt x="595" y="121"/>
                  </a:cubicBezTo>
                  <a:cubicBezTo>
                    <a:pt x="585" y="121"/>
                    <a:pt x="576" y="121"/>
                    <a:pt x="567" y="123"/>
                  </a:cubicBezTo>
                  <a:cubicBezTo>
                    <a:pt x="564" y="124"/>
                    <a:pt x="561" y="124"/>
                    <a:pt x="558" y="124"/>
                  </a:cubicBezTo>
                  <a:cubicBezTo>
                    <a:pt x="555" y="124"/>
                    <a:pt x="552" y="124"/>
                    <a:pt x="549" y="125"/>
                  </a:cubicBezTo>
                  <a:cubicBezTo>
                    <a:pt x="543" y="127"/>
                    <a:pt x="537" y="126"/>
                    <a:pt x="531" y="126"/>
                  </a:cubicBezTo>
                  <a:cubicBezTo>
                    <a:pt x="509" y="126"/>
                    <a:pt x="487" y="126"/>
                    <a:pt x="465" y="126"/>
                  </a:cubicBezTo>
                  <a:cubicBezTo>
                    <a:pt x="461" y="126"/>
                    <a:pt x="457" y="126"/>
                    <a:pt x="453" y="125"/>
                  </a:cubicBezTo>
                  <a:cubicBezTo>
                    <a:pt x="450" y="124"/>
                    <a:pt x="446" y="124"/>
                    <a:pt x="442" y="124"/>
                  </a:cubicBezTo>
                  <a:cubicBezTo>
                    <a:pt x="432" y="124"/>
                    <a:pt x="421" y="122"/>
                    <a:pt x="411" y="119"/>
                  </a:cubicBezTo>
                  <a:cubicBezTo>
                    <a:pt x="392" y="112"/>
                    <a:pt x="373" y="107"/>
                    <a:pt x="354" y="101"/>
                  </a:cubicBezTo>
                  <a:cubicBezTo>
                    <a:pt x="352" y="100"/>
                    <a:pt x="350" y="99"/>
                    <a:pt x="348" y="99"/>
                  </a:cubicBezTo>
                  <a:cubicBezTo>
                    <a:pt x="335" y="99"/>
                    <a:pt x="324" y="94"/>
                    <a:pt x="312" y="91"/>
                  </a:cubicBezTo>
                  <a:cubicBezTo>
                    <a:pt x="305" y="89"/>
                    <a:pt x="298" y="87"/>
                    <a:pt x="291" y="86"/>
                  </a:cubicBezTo>
                  <a:cubicBezTo>
                    <a:pt x="288" y="86"/>
                    <a:pt x="285" y="85"/>
                    <a:pt x="281" y="84"/>
                  </a:cubicBezTo>
                  <a:cubicBezTo>
                    <a:pt x="278" y="84"/>
                    <a:pt x="274" y="83"/>
                    <a:pt x="270" y="82"/>
                  </a:cubicBezTo>
                  <a:cubicBezTo>
                    <a:pt x="262" y="81"/>
                    <a:pt x="254" y="79"/>
                    <a:pt x="245" y="79"/>
                  </a:cubicBezTo>
                  <a:cubicBezTo>
                    <a:pt x="242" y="79"/>
                    <a:pt x="240" y="78"/>
                    <a:pt x="237" y="77"/>
                  </a:cubicBezTo>
                  <a:cubicBezTo>
                    <a:pt x="231" y="75"/>
                    <a:pt x="224" y="74"/>
                    <a:pt x="217" y="74"/>
                  </a:cubicBezTo>
                  <a:cubicBezTo>
                    <a:pt x="216" y="74"/>
                    <a:pt x="214" y="74"/>
                    <a:pt x="212" y="73"/>
                  </a:cubicBezTo>
                  <a:cubicBezTo>
                    <a:pt x="206" y="71"/>
                    <a:pt x="200" y="71"/>
                    <a:pt x="193" y="71"/>
                  </a:cubicBezTo>
                  <a:cubicBezTo>
                    <a:pt x="189" y="71"/>
                    <a:pt x="184" y="71"/>
                    <a:pt x="179" y="70"/>
                  </a:cubicBezTo>
                  <a:cubicBezTo>
                    <a:pt x="175" y="69"/>
                    <a:pt x="171" y="68"/>
                    <a:pt x="167" y="68"/>
                  </a:cubicBezTo>
                  <a:cubicBezTo>
                    <a:pt x="148" y="68"/>
                    <a:pt x="130" y="68"/>
                    <a:pt x="112" y="68"/>
                  </a:cubicBezTo>
                  <a:cubicBezTo>
                    <a:pt x="107" y="68"/>
                    <a:pt x="103" y="69"/>
                    <a:pt x="98" y="70"/>
                  </a:cubicBezTo>
                  <a:cubicBezTo>
                    <a:pt x="88" y="72"/>
                    <a:pt x="79" y="75"/>
                    <a:pt x="68" y="77"/>
                  </a:cubicBezTo>
                  <a:cubicBezTo>
                    <a:pt x="63" y="77"/>
                    <a:pt x="58" y="80"/>
                    <a:pt x="53" y="81"/>
                  </a:cubicBezTo>
                  <a:cubicBezTo>
                    <a:pt x="43" y="83"/>
                    <a:pt x="35" y="89"/>
                    <a:pt x="26" y="93"/>
                  </a:cubicBezTo>
                  <a:cubicBezTo>
                    <a:pt x="25" y="93"/>
                    <a:pt x="25" y="93"/>
                    <a:pt x="24" y="94"/>
                  </a:cubicBezTo>
                  <a:cubicBezTo>
                    <a:pt x="21" y="95"/>
                    <a:pt x="16" y="93"/>
                    <a:pt x="13" y="97"/>
                  </a:cubicBezTo>
                  <a:cubicBezTo>
                    <a:pt x="11" y="99"/>
                    <a:pt x="7" y="101"/>
                    <a:pt x="3" y="103"/>
                  </a:cubicBezTo>
                  <a:cubicBezTo>
                    <a:pt x="3" y="103"/>
                    <a:pt x="2" y="104"/>
                    <a:pt x="1" y="104"/>
                  </a:cubicBezTo>
                  <a:cubicBezTo>
                    <a:pt x="0" y="100"/>
                    <a:pt x="0" y="96"/>
                    <a:pt x="2" y="92"/>
                  </a:cubicBezTo>
                  <a:cubicBezTo>
                    <a:pt x="7" y="80"/>
                    <a:pt x="15" y="71"/>
                    <a:pt x="25" y="64"/>
                  </a:cubicBezTo>
                  <a:cubicBezTo>
                    <a:pt x="27" y="62"/>
                    <a:pt x="30" y="61"/>
                    <a:pt x="31" y="59"/>
                  </a:cubicBezTo>
                  <a:cubicBezTo>
                    <a:pt x="38" y="51"/>
                    <a:pt x="48" y="48"/>
                    <a:pt x="57" y="43"/>
                  </a:cubicBezTo>
                  <a:cubicBezTo>
                    <a:pt x="63" y="40"/>
                    <a:pt x="70" y="39"/>
                    <a:pt x="77" y="38"/>
                  </a:cubicBezTo>
                  <a:cubicBezTo>
                    <a:pt x="94" y="35"/>
                    <a:pt x="111" y="33"/>
                    <a:pt x="129" y="30"/>
                  </a:cubicBezTo>
                  <a:cubicBezTo>
                    <a:pt x="131" y="30"/>
                    <a:pt x="133" y="29"/>
                    <a:pt x="135" y="30"/>
                  </a:cubicBezTo>
                  <a:cubicBezTo>
                    <a:pt x="149" y="30"/>
                    <a:pt x="164" y="29"/>
                    <a:pt x="178" y="32"/>
                  </a:cubicBezTo>
                  <a:cubicBezTo>
                    <a:pt x="181" y="32"/>
                    <a:pt x="184" y="32"/>
                    <a:pt x="187" y="32"/>
                  </a:cubicBezTo>
                  <a:cubicBezTo>
                    <a:pt x="193" y="32"/>
                    <a:pt x="199" y="33"/>
                    <a:pt x="205" y="32"/>
                  </a:cubicBezTo>
                  <a:cubicBezTo>
                    <a:pt x="211" y="32"/>
                    <a:pt x="217" y="33"/>
                    <a:pt x="223" y="34"/>
                  </a:cubicBezTo>
                  <a:cubicBezTo>
                    <a:pt x="232" y="36"/>
                    <a:pt x="242" y="36"/>
                    <a:pt x="251" y="37"/>
                  </a:cubicBezTo>
                  <a:cubicBezTo>
                    <a:pt x="256" y="38"/>
                    <a:pt x="260" y="39"/>
                    <a:pt x="264" y="40"/>
                  </a:cubicBezTo>
                  <a:cubicBezTo>
                    <a:pt x="275" y="43"/>
                    <a:pt x="285" y="46"/>
                    <a:pt x="296" y="48"/>
                  </a:cubicBezTo>
                  <a:cubicBezTo>
                    <a:pt x="303" y="50"/>
                    <a:pt x="309" y="53"/>
                    <a:pt x="315" y="56"/>
                  </a:cubicBezTo>
                  <a:cubicBezTo>
                    <a:pt x="321" y="59"/>
                    <a:pt x="327" y="61"/>
                    <a:pt x="333" y="62"/>
                  </a:cubicBezTo>
                  <a:cubicBezTo>
                    <a:pt x="337" y="62"/>
                    <a:pt x="341" y="63"/>
                    <a:pt x="345" y="64"/>
                  </a:cubicBezTo>
                  <a:cubicBezTo>
                    <a:pt x="349" y="65"/>
                    <a:pt x="353" y="66"/>
                    <a:pt x="357" y="68"/>
                  </a:cubicBezTo>
                  <a:cubicBezTo>
                    <a:pt x="361" y="70"/>
                    <a:pt x="366" y="72"/>
                    <a:pt x="370" y="73"/>
                  </a:cubicBezTo>
                  <a:cubicBezTo>
                    <a:pt x="374" y="73"/>
                    <a:pt x="378" y="74"/>
                    <a:pt x="381" y="76"/>
                  </a:cubicBezTo>
                  <a:cubicBezTo>
                    <a:pt x="389" y="79"/>
                    <a:pt x="397" y="81"/>
                    <a:pt x="405" y="82"/>
                  </a:cubicBezTo>
                  <a:cubicBezTo>
                    <a:pt x="426" y="87"/>
                    <a:pt x="447" y="91"/>
                    <a:pt x="468" y="95"/>
                  </a:cubicBezTo>
                  <a:cubicBezTo>
                    <a:pt x="471" y="96"/>
                    <a:pt x="474" y="96"/>
                    <a:pt x="477" y="96"/>
                  </a:cubicBezTo>
                  <a:cubicBezTo>
                    <a:pt x="483" y="96"/>
                    <a:pt x="489" y="97"/>
                    <a:pt x="494" y="98"/>
                  </a:cubicBezTo>
                  <a:cubicBezTo>
                    <a:pt x="499" y="99"/>
                    <a:pt x="504" y="99"/>
                    <a:pt x="508" y="99"/>
                  </a:cubicBezTo>
                  <a:cubicBezTo>
                    <a:pt x="548" y="99"/>
                    <a:pt x="587" y="99"/>
                    <a:pt x="626" y="99"/>
                  </a:cubicBezTo>
                  <a:cubicBezTo>
                    <a:pt x="635" y="99"/>
                    <a:pt x="645" y="98"/>
                    <a:pt x="654" y="97"/>
                  </a:cubicBezTo>
                  <a:cubicBezTo>
                    <a:pt x="658" y="97"/>
                    <a:pt x="661" y="96"/>
                    <a:pt x="665" y="96"/>
                  </a:cubicBezTo>
                  <a:cubicBezTo>
                    <a:pt x="672" y="96"/>
                    <a:pt x="679" y="96"/>
                    <a:pt x="687" y="95"/>
                  </a:cubicBezTo>
                  <a:cubicBezTo>
                    <a:pt x="693" y="94"/>
                    <a:pt x="699" y="94"/>
                    <a:pt x="705" y="94"/>
                  </a:cubicBezTo>
                  <a:cubicBezTo>
                    <a:pt x="714" y="94"/>
                    <a:pt x="722" y="93"/>
                    <a:pt x="731" y="91"/>
                  </a:cubicBezTo>
                  <a:cubicBezTo>
                    <a:pt x="738" y="89"/>
                    <a:pt x="745" y="88"/>
                    <a:pt x="753" y="88"/>
                  </a:cubicBezTo>
                  <a:cubicBezTo>
                    <a:pt x="760" y="88"/>
                    <a:pt x="767" y="86"/>
                    <a:pt x="774" y="84"/>
                  </a:cubicBezTo>
                  <a:cubicBezTo>
                    <a:pt x="792" y="80"/>
                    <a:pt x="809" y="76"/>
                    <a:pt x="826" y="70"/>
                  </a:cubicBezTo>
                  <a:cubicBezTo>
                    <a:pt x="830" y="68"/>
                    <a:pt x="834" y="67"/>
                    <a:pt x="838" y="64"/>
                  </a:cubicBezTo>
                  <a:cubicBezTo>
                    <a:pt x="839" y="63"/>
                    <a:pt x="840" y="62"/>
                    <a:pt x="841" y="62"/>
                  </a:cubicBezTo>
                  <a:cubicBezTo>
                    <a:pt x="851" y="59"/>
                    <a:pt x="858" y="51"/>
                    <a:pt x="866" y="45"/>
                  </a:cubicBezTo>
                  <a:cubicBezTo>
                    <a:pt x="867" y="44"/>
                    <a:pt x="868" y="43"/>
                    <a:pt x="869" y="42"/>
                  </a:cubicBezTo>
                  <a:cubicBezTo>
                    <a:pt x="868" y="39"/>
                    <a:pt x="866" y="39"/>
                    <a:pt x="863" y="39"/>
                  </a:cubicBezTo>
                  <a:cubicBezTo>
                    <a:pt x="860" y="41"/>
                    <a:pt x="856" y="42"/>
                    <a:pt x="853" y="44"/>
                  </a:cubicBezTo>
                  <a:cubicBezTo>
                    <a:pt x="849" y="46"/>
                    <a:pt x="845" y="49"/>
                    <a:pt x="842" y="51"/>
                  </a:cubicBezTo>
                  <a:cubicBezTo>
                    <a:pt x="841" y="51"/>
                    <a:pt x="841" y="52"/>
                    <a:pt x="840" y="52"/>
                  </a:cubicBezTo>
                  <a:cubicBezTo>
                    <a:pt x="832" y="55"/>
                    <a:pt x="825" y="60"/>
                    <a:pt x="817" y="63"/>
                  </a:cubicBezTo>
                  <a:cubicBezTo>
                    <a:pt x="798" y="69"/>
                    <a:pt x="778" y="74"/>
                    <a:pt x="759" y="78"/>
                  </a:cubicBezTo>
                  <a:cubicBezTo>
                    <a:pt x="756" y="79"/>
                    <a:pt x="754" y="79"/>
                    <a:pt x="752" y="79"/>
                  </a:cubicBezTo>
                  <a:cubicBezTo>
                    <a:pt x="742" y="78"/>
                    <a:pt x="732" y="81"/>
                    <a:pt x="722" y="83"/>
                  </a:cubicBezTo>
                  <a:cubicBezTo>
                    <a:pt x="718" y="84"/>
                    <a:pt x="714" y="85"/>
                    <a:pt x="710" y="85"/>
                  </a:cubicBezTo>
                  <a:cubicBezTo>
                    <a:pt x="705" y="84"/>
                    <a:pt x="701" y="84"/>
                    <a:pt x="696" y="85"/>
                  </a:cubicBezTo>
                  <a:cubicBezTo>
                    <a:pt x="692" y="85"/>
                    <a:pt x="687" y="85"/>
                    <a:pt x="682" y="86"/>
                  </a:cubicBezTo>
                  <a:cubicBezTo>
                    <a:pt x="677" y="87"/>
                    <a:pt x="671" y="87"/>
                    <a:pt x="665" y="88"/>
                  </a:cubicBezTo>
                  <a:cubicBezTo>
                    <a:pt x="655" y="88"/>
                    <a:pt x="645" y="89"/>
                    <a:pt x="635" y="90"/>
                  </a:cubicBezTo>
                  <a:cubicBezTo>
                    <a:pt x="631" y="90"/>
                    <a:pt x="628" y="90"/>
                    <a:pt x="624" y="90"/>
                  </a:cubicBezTo>
                  <a:cubicBezTo>
                    <a:pt x="586" y="90"/>
                    <a:pt x="548" y="90"/>
                    <a:pt x="510" y="90"/>
                  </a:cubicBezTo>
                  <a:cubicBezTo>
                    <a:pt x="504" y="90"/>
                    <a:pt x="499" y="89"/>
                    <a:pt x="493" y="89"/>
                  </a:cubicBezTo>
                  <a:cubicBezTo>
                    <a:pt x="490" y="88"/>
                    <a:pt x="486" y="88"/>
                    <a:pt x="483" y="88"/>
                  </a:cubicBezTo>
                  <a:cubicBezTo>
                    <a:pt x="477" y="88"/>
                    <a:pt x="472" y="87"/>
                    <a:pt x="467" y="86"/>
                  </a:cubicBezTo>
                  <a:cubicBezTo>
                    <a:pt x="445" y="81"/>
                    <a:pt x="423" y="77"/>
                    <a:pt x="401" y="73"/>
                  </a:cubicBezTo>
                  <a:cubicBezTo>
                    <a:pt x="398" y="72"/>
                    <a:pt x="395" y="71"/>
                    <a:pt x="392" y="70"/>
                  </a:cubicBezTo>
                  <a:cubicBezTo>
                    <a:pt x="385" y="67"/>
                    <a:pt x="378" y="65"/>
                    <a:pt x="370" y="64"/>
                  </a:cubicBezTo>
                  <a:cubicBezTo>
                    <a:pt x="367" y="63"/>
                    <a:pt x="365" y="62"/>
                    <a:pt x="362" y="61"/>
                  </a:cubicBezTo>
                  <a:cubicBezTo>
                    <a:pt x="358" y="58"/>
                    <a:pt x="353" y="57"/>
                    <a:pt x="348" y="56"/>
                  </a:cubicBezTo>
                  <a:cubicBezTo>
                    <a:pt x="344" y="55"/>
                    <a:pt x="341" y="54"/>
                    <a:pt x="337" y="54"/>
                  </a:cubicBezTo>
                  <a:cubicBezTo>
                    <a:pt x="331" y="53"/>
                    <a:pt x="326" y="51"/>
                    <a:pt x="321" y="48"/>
                  </a:cubicBezTo>
                  <a:cubicBezTo>
                    <a:pt x="312" y="44"/>
                    <a:pt x="303" y="40"/>
                    <a:pt x="293" y="39"/>
                  </a:cubicBezTo>
                  <a:cubicBezTo>
                    <a:pt x="288" y="38"/>
                    <a:pt x="283" y="36"/>
                    <a:pt x="279" y="35"/>
                  </a:cubicBezTo>
                  <a:cubicBezTo>
                    <a:pt x="266" y="30"/>
                    <a:pt x="253" y="29"/>
                    <a:pt x="240" y="28"/>
                  </a:cubicBezTo>
                  <a:cubicBezTo>
                    <a:pt x="235" y="27"/>
                    <a:pt x="230" y="27"/>
                    <a:pt x="224" y="26"/>
                  </a:cubicBezTo>
                  <a:cubicBezTo>
                    <a:pt x="219" y="24"/>
                    <a:pt x="213" y="24"/>
                    <a:pt x="208" y="24"/>
                  </a:cubicBezTo>
                  <a:cubicBezTo>
                    <a:pt x="204" y="24"/>
                    <a:pt x="201" y="24"/>
                    <a:pt x="197" y="24"/>
                  </a:cubicBezTo>
                  <a:cubicBezTo>
                    <a:pt x="189" y="24"/>
                    <a:pt x="180" y="24"/>
                    <a:pt x="172" y="22"/>
                  </a:cubicBezTo>
                  <a:cubicBezTo>
                    <a:pt x="167" y="21"/>
                    <a:pt x="162" y="21"/>
                    <a:pt x="157" y="21"/>
                  </a:cubicBezTo>
                  <a:cubicBezTo>
                    <a:pt x="138" y="20"/>
                    <a:pt x="120" y="23"/>
                    <a:pt x="101" y="26"/>
                  </a:cubicBezTo>
                  <a:cubicBezTo>
                    <a:pt x="90" y="28"/>
                    <a:pt x="79" y="30"/>
                    <a:pt x="67" y="32"/>
                  </a:cubicBezTo>
                  <a:cubicBezTo>
                    <a:pt x="61" y="33"/>
                    <a:pt x="56" y="35"/>
                    <a:pt x="50" y="38"/>
                  </a:cubicBezTo>
                  <a:cubicBezTo>
                    <a:pt x="46" y="40"/>
                    <a:pt x="42" y="42"/>
                    <a:pt x="38" y="44"/>
                  </a:cubicBezTo>
                  <a:cubicBezTo>
                    <a:pt x="33" y="46"/>
                    <a:pt x="29" y="49"/>
                    <a:pt x="25" y="53"/>
                  </a:cubicBezTo>
                  <a:cubicBezTo>
                    <a:pt x="23" y="55"/>
                    <a:pt x="20" y="56"/>
                    <a:pt x="18" y="58"/>
                  </a:cubicBezTo>
                  <a:cubicBezTo>
                    <a:pt x="15" y="60"/>
                    <a:pt x="11" y="61"/>
                    <a:pt x="7" y="63"/>
                  </a:cubicBezTo>
                  <a:cubicBezTo>
                    <a:pt x="9" y="60"/>
                    <a:pt x="10" y="59"/>
                    <a:pt x="11" y="57"/>
                  </a:cubicBezTo>
                  <a:cubicBezTo>
                    <a:pt x="10" y="55"/>
                    <a:pt x="8" y="57"/>
                    <a:pt x="7" y="56"/>
                  </a:cubicBezTo>
                  <a:cubicBezTo>
                    <a:pt x="7" y="51"/>
                    <a:pt x="9" y="48"/>
                    <a:pt x="14" y="46"/>
                  </a:cubicBezTo>
                  <a:cubicBezTo>
                    <a:pt x="21" y="42"/>
                    <a:pt x="29" y="39"/>
                    <a:pt x="36" y="35"/>
                  </a:cubicBezTo>
                  <a:cubicBezTo>
                    <a:pt x="45" y="31"/>
                    <a:pt x="54" y="28"/>
                    <a:pt x="63" y="25"/>
                  </a:cubicBezTo>
                  <a:cubicBezTo>
                    <a:pt x="71" y="23"/>
                    <a:pt x="79" y="23"/>
                    <a:pt x="87" y="20"/>
                  </a:cubicBezTo>
                  <a:cubicBezTo>
                    <a:pt x="88" y="20"/>
                    <a:pt x="89" y="19"/>
                    <a:pt x="89" y="19"/>
                  </a:cubicBezTo>
                  <a:cubicBezTo>
                    <a:pt x="97" y="20"/>
                    <a:pt x="105" y="17"/>
                    <a:pt x="112" y="14"/>
                  </a:cubicBezTo>
                  <a:cubicBezTo>
                    <a:pt x="116" y="13"/>
                    <a:pt x="120" y="12"/>
                    <a:pt x="124" y="11"/>
                  </a:cubicBezTo>
                  <a:cubicBezTo>
                    <a:pt x="129" y="10"/>
                    <a:pt x="133" y="8"/>
                    <a:pt x="138" y="7"/>
                  </a:cubicBezTo>
                  <a:cubicBezTo>
                    <a:pt x="145" y="6"/>
                    <a:pt x="152" y="4"/>
                    <a:pt x="160" y="2"/>
                  </a:cubicBezTo>
                  <a:cubicBezTo>
                    <a:pt x="160" y="2"/>
                    <a:pt x="161" y="3"/>
                    <a:pt x="162" y="3"/>
                  </a:cubicBezTo>
                  <a:cubicBezTo>
                    <a:pt x="160" y="5"/>
                    <a:pt x="158" y="7"/>
                    <a:pt x="156" y="9"/>
                  </a:cubicBezTo>
                  <a:cubicBezTo>
                    <a:pt x="158" y="11"/>
                    <a:pt x="160" y="12"/>
                    <a:pt x="163" y="11"/>
                  </a:cubicBezTo>
                  <a:cubicBezTo>
                    <a:pt x="173" y="9"/>
                    <a:pt x="183" y="11"/>
                    <a:pt x="193" y="10"/>
                  </a:cubicBezTo>
                  <a:cubicBezTo>
                    <a:pt x="194" y="10"/>
                    <a:pt x="196" y="10"/>
                    <a:pt x="197" y="10"/>
                  </a:cubicBezTo>
                  <a:cubicBezTo>
                    <a:pt x="198" y="10"/>
                    <a:pt x="199" y="10"/>
                    <a:pt x="200" y="11"/>
                  </a:cubicBezTo>
                  <a:cubicBezTo>
                    <a:pt x="205" y="13"/>
                    <a:pt x="210" y="13"/>
                    <a:pt x="215" y="13"/>
                  </a:cubicBezTo>
                  <a:cubicBezTo>
                    <a:pt x="217" y="13"/>
                    <a:pt x="219" y="13"/>
                    <a:pt x="221" y="14"/>
                  </a:cubicBezTo>
                  <a:cubicBezTo>
                    <a:pt x="228" y="16"/>
                    <a:pt x="235" y="18"/>
                    <a:pt x="243" y="19"/>
                  </a:cubicBezTo>
                  <a:cubicBezTo>
                    <a:pt x="243" y="19"/>
                    <a:pt x="244" y="19"/>
                    <a:pt x="244" y="19"/>
                  </a:cubicBezTo>
                  <a:cubicBezTo>
                    <a:pt x="251" y="23"/>
                    <a:pt x="259" y="23"/>
                    <a:pt x="266" y="27"/>
                  </a:cubicBezTo>
                  <a:cubicBezTo>
                    <a:pt x="269" y="28"/>
                    <a:pt x="272" y="29"/>
                    <a:pt x="275" y="29"/>
                  </a:cubicBezTo>
                  <a:cubicBezTo>
                    <a:pt x="281" y="30"/>
                    <a:pt x="288" y="32"/>
                    <a:pt x="294" y="34"/>
                  </a:cubicBezTo>
                  <a:cubicBezTo>
                    <a:pt x="300" y="36"/>
                    <a:pt x="307" y="37"/>
                    <a:pt x="314" y="38"/>
                  </a:cubicBezTo>
                  <a:cubicBezTo>
                    <a:pt x="320" y="38"/>
                    <a:pt x="325" y="40"/>
                    <a:pt x="330" y="42"/>
                  </a:cubicBezTo>
                  <a:cubicBezTo>
                    <a:pt x="341" y="45"/>
                    <a:pt x="351" y="49"/>
                    <a:pt x="362" y="52"/>
                  </a:cubicBezTo>
                  <a:cubicBezTo>
                    <a:pt x="366" y="54"/>
                    <a:pt x="371" y="55"/>
                    <a:pt x="375" y="54"/>
                  </a:cubicBezTo>
                  <a:cubicBezTo>
                    <a:pt x="379" y="54"/>
                    <a:pt x="382" y="55"/>
                    <a:pt x="386" y="56"/>
                  </a:cubicBezTo>
                  <a:cubicBezTo>
                    <a:pt x="391" y="58"/>
                    <a:pt x="396" y="60"/>
                    <a:pt x="402" y="61"/>
                  </a:cubicBezTo>
                  <a:cubicBezTo>
                    <a:pt x="406" y="62"/>
                    <a:pt x="409" y="62"/>
                    <a:pt x="413" y="63"/>
                  </a:cubicBezTo>
                  <a:cubicBezTo>
                    <a:pt x="414" y="63"/>
                    <a:pt x="414" y="63"/>
                    <a:pt x="414" y="63"/>
                  </a:cubicBezTo>
                  <a:cubicBezTo>
                    <a:pt x="424" y="65"/>
                    <a:pt x="435" y="65"/>
                    <a:pt x="446" y="67"/>
                  </a:cubicBezTo>
                  <a:cubicBezTo>
                    <a:pt x="449" y="68"/>
                    <a:pt x="452" y="69"/>
                    <a:pt x="455" y="69"/>
                  </a:cubicBezTo>
                  <a:cubicBezTo>
                    <a:pt x="468" y="70"/>
                    <a:pt x="480" y="72"/>
                    <a:pt x="493" y="75"/>
                  </a:cubicBezTo>
                  <a:cubicBezTo>
                    <a:pt x="497" y="76"/>
                    <a:pt x="502" y="76"/>
                    <a:pt x="507" y="77"/>
                  </a:cubicBezTo>
                  <a:cubicBezTo>
                    <a:pt x="512" y="77"/>
                    <a:pt x="516" y="77"/>
                    <a:pt x="521" y="78"/>
                  </a:cubicBezTo>
                  <a:cubicBezTo>
                    <a:pt x="526" y="79"/>
                    <a:pt x="532" y="79"/>
                    <a:pt x="537" y="79"/>
                  </a:cubicBezTo>
                  <a:cubicBezTo>
                    <a:pt x="540" y="80"/>
                    <a:pt x="544" y="80"/>
                    <a:pt x="546" y="80"/>
                  </a:cubicBezTo>
                  <a:cubicBezTo>
                    <a:pt x="553" y="82"/>
                    <a:pt x="560" y="82"/>
                    <a:pt x="567" y="82"/>
                  </a:cubicBezTo>
                  <a:cubicBezTo>
                    <a:pt x="586" y="82"/>
                    <a:pt x="605" y="82"/>
                    <a:pt x="624" y="81"/>
                  </a:cubicBezTo>
                  <a:cubicBezTo>
                    <a:pt x="628" y="81"/>
                    <a:pt x="632" y="81"/>
                    <a:pt x="636" y="79"/>
                  </a:cubicBezTo>
                  <a:cubicBezTo>
                    <a:pt x="639" y="78"/>
                    <a:pt x="642" y="78"/>
                    <a:pt x="645" y="78"/>
                  </a:cubicBezTo>
                  <a:cubicBezTo>
                    <a:pt x="648" y="77"/>
                    <a:pt x="652" y="78"/>
                    <a:pt x="654" y="76"/>
                  </a:cubicBezTo>
                  <a:cubicBezTo>
                    <a:pt x="654" y="73"/>
                    <a:pt x="652" y="74"/>
                    <a:pt x="651" y="73"/>
                  </a:cubicBezTo>
                  <a:cubicBezTo>
                    <a:pt x="644" y="73"/>
                    <a:pt x="637" y="72"/>
                    <a:pt x="631" y="74"/>
                  </a:cubicBezTo>
                  <a:cubicBezTo>
                    <a:pt x="628" y="74"/>
                    <a:pt x="625" y="75"/>
                    <a:pt x="622" y="75"/>
                  </a:cubicBezTo>
                  <a:cubicBezTo>
                    <a:pt x="603" y="74"/>
                    <a:pt x="583" y="74"/>
                    <a:pt x="563" y="74"/>
                  </a:cubicBezTo>
                  <a:cubicBezTo>
                    <a:pt x="560" y="74"/>
                    <a:pt x="557" y="74"/>
                    <a:pt x="554" y="73"/>
                  </a:cubicBezTo>
                  <a:cubicBezTo>
                    <a:pt x="551" y="73"/>
                    <a:pt x="548" y="71"/>
                    <a:pt x="545" y="72"/>
                  </a:cubicBezTo>
                  <a:cubicBezTo>
                    <a:pt x="532" y="72"/>
                    <a:pt x="519" y="68"/>
                    <a:pt x="506" y="68"/>
                  </a:cubicBezTo>
                  <a:cubicBezTo>
                    <a:pt x="500" y="68"/>
                    <a:pt x="494" y="67"/>
                    <a:pt x="488" y="65"/>
                  </a:cubicBezTo>
                  <a:cubicBezTo>
                    <a:pt x="479" y="63"/>
                    <a:pt x="470" y="62"/>
                    <a:pt x="460" y="61"/>
                  </a:cubicBezTo>
                  <a:cubicBezTo>
                    <a:pt x="458" y="61"/>
                    <a:pt x="455" y="60"/>
                    <a:pt x="452" y="60"/>
                  </a:cubicBezTo>
                  <a:cubicBezTo>
                    <a:pt x="446" y="58"/>
                    <a:pt x="440" y="57"/>
                    <a:pt x="433" y="57"/>
                  </a:cubicBezTo>
                  <a:cubicBezTo>
                    <a:pt x="431" y="57"/>
                    <a:pt x="430" y="57"/>
                    <a:pt x="428" y="57"/>
                  </a:cubicBezTo>
                  <a:cubicBezTo>
                    <a:pt x="423" y="55"/>
                    <a:pt x="417" y="55"/>
                    <a:pt x="412" y="54"/>
                  </a:cubicBezTo>
                  <a:cubicBezTo>
                    <a:pt x="407" y="54"/>
                    <a:pt x="403" y="53"/>
                    <a:pt x="399" y="52"/>
                  </a:cubicBezTo>
                  <a:cubicBezTo>
                    <a:pt x="396" y="50"/>
                    <a:pt x="392" y="49"/>
                    <a:pt x="388" y="48"/>
                  </a:cubicBezTo>
                  <a:cubicBezTo>
                    <a:pt x="385" y="47"/>
                    <a:pt x="381" y="46"/>
                    <a:pt x="378" y="46"/>
                  </a:cubicBezTo>
                  <a:cubicBezTo>
                    <a:pt x="373" y="46"/>
                    <a:pt x="369" y="45"/>
                    <a:pt x="364" y="44"/>
                  </a:cubicBezTo>
                  <a:cubicBezTo>
                    <a:pt x="354" y="40"/>
                    <a:pt x="344" y="37"/>
                    <a:pt x="334" y="33"/>
                  </a:cubicBezTo>
                  <a:cubicBezTo>
                    <a:pt x="327" y="31"/>
                    <a:pt x="320" y="29"/>
                    <a:pt x="312" y="29"/>
                  </a:cubicBezTo>
                  <a:cubicBezTo>
                    <a:pt x="310" y="29"/>
                    <a:pt x="307" y="29"/>
                    <a:pt x="305" y="28"/>
                  </a:cubicBezTo>
                  <a:cubicBezTo>
                    <a:pt x="299" y="26"/>
                    <a:pt x="293" y="25"/>
                    <a:pt x="287" y="23"/>
                  </a:cubicBezTo>
                  <a:cubicBezTo>
                    <a:pt x="286" y="22"/>
                    <a:pt x="284" y="22"/>
                    <a:pt x="282" y="22"/>
                  </a:cubicBezTo>
                  <a:cubicBezTo>
                    <a:pt x="277" y="22"/>
                    <a:pt x="273" y="20"/>
                    <a:pt x="268" y="17"/>
                  </a:cubicBezTo>
                  <a:cubicBezTo>
                    <a:pt x="267" y="17"/>
                    <a:pt x="265" y="16"/>
                    <a:pt x="263" y="16"/>
                  </a:cubicBezTo>
                  <a:cubicBezTo>
                    <a:pt x="260" y="16"/>
                    <a:pt x="257" y="14"/>
                    <a:pt x="254" y="13"/>
                  </a:cubicBezTo>
                  <a:cubicBezTo>
                    <a:pt x="252" y="12"/>
                    <a:pt x="249" y="11"/>
                    <a:pt x="247" y="11"/>
                  </a:cubicBezTo>
                  <a:cubicBezTo>
                    <a:pt x="240" y="10"/>
                    <a:pt x="233" y="7"/>
                    <a:pt x="226" y="6"/>
                  </a:cubicBezTo>
                  <a:cubicBezTo>
                    <a:pt x="225" y="6"/>
                    <a:pt x="224" y="5"/>
                    <a:pt x="223" y="5"/>
                  </a:cubicBezTo>
                  <a:cubicBezTo>
                    <a:pt x="213" y="5"/>
                    <a:pt x="204" y="2"/>
                    <a:pt x="194" y="2"/>
                  </a:cubicBezTo>
                  <a:cubicBezTo>
                    <a:pt x="187" y="2"/>
                    <a:pt x="180" y="2"/>
                    <a:pt x="173" y="2"/>
                  </a:cubicBezTo>
                  <a:cubicBezTo>
                    <a:pt x="171" y="2"/>
                    <a:pt x="169" y="2"/>
                    <a:pt x="167" y="1"/>
                  </a:cubicBezTo>
                  <a:cubicBezTo>
                    <a:pt x="170" y="1"/>
                    <a:pt x="173" y="1"/>
                    <a:pt x="175" y="1"/>
                  </a:cubicBezTo>
                  <a:cubicBezTo>
                    <a:pt x="212" y="0"/>
                    <a:pt x="248" y="0"/>
                    <a:pt x="284" y="0"/>
                  </a:cubicBezTo>
                  <a:cubicBezTo>
                    <a:pt x="287" y="0"/>
                    <a:pt x="290" y="0"/>
                    <a:pt x="292" y="1"/>
                  </a:cubicBezTo>
                  <a:cubicBezTo>
                    <a:pt x="298" y="3"/>
                    <a:pt x="304" y="3"/>
                    <a:pt x="311" y="3"/>
                  </a:cubicBezTo>
                  <a:cubicBezTo>
                    <a:pt x="317" y="3"/>
                    <a:pt x="324" y="3"/>
                    <a:pt x="330" y="5"/>
                  </a:cubicBezTo>
                  <a:cubicBezTo>
                    <a:pt x="333" y="6"/>
                    <a:pt x="337" y="5"/>
                    <a:pt x="341" y="5"/>
                  </a:cubicBezTo>
                  <a:cubicBezTo>
                    <a:pt x="345" y="6"/>
                    <a:pt x="350" y="6"/>
                    <a:pt x="355" y="7"/>
                  </a:cubicBezTo>
                  <a:cubicBezTo>
                    <a:pt x="361" y="9"/>
                    <a:pt x="367" y="10"/>
                    <a:pt x="373" y="11"/>
                  </a:cubicBezTo>
                  <a:cubicBezTo>
                    <a:pt x="376" y="11"/>
                    <a:pt x="378" y="12"/>
                    <a:pt x="381" y="12"/>
                  </a:cubicBezTo>
                  <a:cubicBezTo>
                    <a:pt x="382" y="13"/>
                    <a:pt x="382" y="13"/>
                    <a:pt x="383" y="13"/>
                  </a:cubicBezTo>
                  <a:cubicBezTo>
                    <a:pt x="393" y="13"/>
                    <a:pt x="402" y="17"/>
                    <a:pt x="412" y="18"/>
                  </a:cubicBezTo>
                  <a:cubicBezTo>
                    <a:pt x="419" y="19"/>
                    <a:pt x="425" y="20"/>
                    <a:pt x="431" y="23"/>
                  </a:cubicBezTo>
                  <a:cubicBezTo>
                    <a:pt x="433" y="24"/>
                    <a:pt x="434" y="24"/>
                    <a:pt x="436" y="24"/>
                  </a:cubicBezTo>
                  <a:cubicBezTo>
                    <a:pt x="441" y="24"/>
                    <a:pt x="446" y="26"/>
                    <a:pt x="451" y="28"/>
                  </a:cubicBezTo>
                  <a:cubicBezTo>
                    <a:pt x="454" y="29"/>
                    <a:pt x="456" y="30"/>
                    <a:pt x="459" y="30"/>
                  </a:cubicBezTo>
                  <a:cubicBezTo>
                    <a:pt x="469" y="31"/>
                    <a:pt x="479" y="35"/>
                    <a:pt x="489" y="39"/>
                  </a:cubicBezTo>
                  <a:cubicBezTo>
                    <a:pt x="498" y="42"/>
                    <a:pt x="508" y="46"/>
                    <a:pt x="518" y="47"/>
                  </a:cubicBezTo>
                  <a:cubicBezTo>
                    <a:pt x="520" y="47"/>
                    <a:pt x="521" y="48"/>
                    <a:pt x="523" y="49"/>
                  </a:cubicBezTo>
                  <a:cubicBezTo>
                    <a:pt x="531" y="51"/>
                    <a:pt x="538" y="54"/>
                    <a:pt x="545" y="57"/>
                  </a:cubicBezTo>
                  <a:cubicBezTo>
                    <a:pt x="549" y="58"/>
                    <a:pt x="553" y="58"/>
                    <a:pt x="557" y="59"/>
                  </a:cubicBezTo>
                  <a:cubicBezTo>
                    <a:pt x="565" y="61"/>
                    <a:pt x="574" y="63"/>
                    <a:pt x="583" y="65"/>
                  </a:cubicBezTo>
                  <a:cubicBezTo>
                    <a:pt x="584" y="65"/>
                    <a:pt x="585" y="65"/>
                    <a:pt x="585" y="65"/>
                  </a:cubicBezTo>
                  <a:cubicBezTo>
                    <a:pt x="597" y="65"/>
                    <a:pt x="608" y="69"/>
                    <a:pt x="619" y="69"/>
                  </a:cubicBezTo>
                  <a:cubicBezTo>
                    <a:pt x="634" y="69"/>
                    <a:pt x="648" y="69"/>
                    <a:pt x="663" y="68"/>
                  </a:cubicBezTo>
                  <a:cubicBezTo>
                    <a:pt x="667" y="68"/>
                    <a:pt x="672" y="68"/>
                    <a:pt x="676" y="67"/>
                  </a:cubicBezTo>
                  <a:cubicBezTo>
                    <a:pt x="678" y="66"/>
                    <a:pt x="681" y="66"/>
                    <a:pt x="683" y="66"/>
                  </a:cubicBezTo>
                  <a:cubicBezTo>
                    <a:pt x="695" y="66"/>
                    <a:pt x="706" y="66"/>
                    <a:pt x="717" y="66"/>
                  </a:cubicBezTo>
                  <a:cubicBezTo>
                    <a:pt x="720" y="66"/>
                    <a:pt x="723" y="65"/>
                    <a:pt x="726" y="65"/>
                  </a:cubicBezTo>
                  <a:cubicBezTo>
                    <a:pt x="734" y="63"/>
                    <a:pt x="742" y="62"/>
                    <a:pt x="751" y="60"/>
                  </a:cubicBezTo>
                  <a:cubicBezTo>
                    <a:pt x="758" y="58"/>
                    <a:pt x="765" y="57"/>
                    <a:pt x="772" y="57"/>
                  </a:cubicBezTo>
                  <a:cubicBezTo>
                    <a:pt x="773" y="57"/>
                    <a:pt x="774" y="57"/>
                    <a:pt x="775" y="57"/>
                  </a:cubicBezTo>
                  <a:cubicBezTo>
                    <a:pt x="783" y="54"/>
                    <a:pt x="790" y="54"/>
                    <a:pt x="798" y="54"/>
                  </a:cubicBezTo>
                  <a:cubicBezTo>
                    <a:pt x="802" y="54"/>
                    <a:pt x="805" y="54"/>
                    <a:pt x="809" y="54"/>
                  </a:cubicBezTo>
                  <a:cubicBezTo>
                    <a:pt x="813" y="54"/>
                    <a:pt x="817" y="53"/>
                    <a:pt x="821" y="53"/>
                  </a:cubicBezTo>
                  <a:cubicBezTo>
                    <a:pt x="831" y="51"/>
                    <a:pt x="840" y="44"/>
                    <a:pt x="850" y="42"/>
                  </a:cubicBezTo>
                  <a:cubicBezTo>
                    <a:pt x="851" y="41"/>
                    <a:pt x="853" y="40"/>
                    <a:pt x="854" y="39"/>
                  </a:cubicBezTo>
                  <a:cubicBezTo>
                    <a:pt x="860" y="35"/>
                    <a:pt x="868" y="33"/>
                    <a:pt x="875" y="30"/>
                  </a:cubicBezTo>
                  <a:cubicBezTo>
                    <a:pt x="875" y="30"/>
                    <a:pt x="876" y="30"/>
                    <a:pt x="876" y="30"/>
                  </a:cubicBezTo>
                  <a:cubicBezTo>
                    <a:pt x="879" y="33"/>
                    <a:pt x="882" y="37"/>
                    <a:pt x="885" y="40"/>
                  </a:cubicBezTo>
                  <a:cubicBezTo>
                    <a:pt x="886" y="41"/>
                    <a:pt x="888" y="43"/>
                    <a:pt x="889" y="44"/>
                  </a:cubicBezTo>
                  <a:cubicBezTo>
                    <a:pt x="892" y="49"/>
                    <a:pt x="892" y="56"/>
                    <a:pt x="888" y="60"/>
                  </a:cubicBezTo>
                  <a:cubicBezTo>
                    <a:pt x="884" y="64"/>
                    <a:pt x="881" y="69"/>
                    <a:pt x="878" y="75"/>
                  </a:cubicBezTo>
                  <a:cubicBezTo>
                    <a:pt x="876" y="78"/>
                    <a:pt x="874" y="81"/>
                    <a:pt x="870" y="82"/>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9"/>
            <p:cNvSpPr/>
            <p:nvPr/>
          </p:nvSpPr>
          <p:spPr bwMode="auto">
            <a:xfrm>
              <a:off x="2047" y="3563"/>
              <a:ext cx="1722" cy="173"/>
            </a:xfrm>
            <a:custGeom>
              <a:avLst/>
              <a:gdLst>
                <a:gd name="T0" fmla="*/ 14 w 876"/>
                <a:gd name="T1" fmla="*/ 13 h 88"/>
                <a:gd name="T2" fmla="*/ 30 w 876"/>
                <a:gd name="T3" fmla="*/ 22 h 88"/>
                <a:gd name="T4" fmla="*/ 72 w 876"/>
                <a:gd name="T5" fmla="*/ 33 h 88"/>
                <a:gd name="T6" fmla="*/ 94 w 876"/>
                <a:gd name="T7" fmla="*/ 35 h 88"/>
                <a:gd name="T8" fmla="*/ 147 w 876"/>
                <a:gd name="T9" fmla="*/ 39 h 88"/>
                <a:gd name="T10" fmla="*/ 174 w 876"/>
                <a:gd name="T11" fmla="*/ 42 h 88"/>
                <a:gd name="T12" fmla="*/ 192 w 876"/>
                <a:gd name="T13" fmla="*/ 44 h 88"/>
                <a:gd name="T14" fmla="*/ 241 w 876"/>
                <a:gd name="T15" fmla="*/ 49 h 88"/>
                <a:gd name="T16" fmla="*/ 283 w 876"/>
                <a:gd name="T17" fmla="*/ 52 h 88"/>
                <a:gd name="T18" fmla="*/ 307 w 876"/>
                <a:gd name="T19" fmla="*/ 54 h 88"/>
                <a:gd name="T20" fmla="*/ 335 w 876"/>
                <a:gd name="T21" fmla="*/ 58 h 88"/>
                <a:gd name="T22" fmla="*/ 423 w 876"/>
                <a:gd name="T23" fmla="*/ 56 h 88"/>
                <a:gd name="T24" fmla="*/ 465 w 876"/>
                <a:gd name="T25" fmla="*/ 49 h 88"/>
                <a:gd name="T26" fmla="*/ 533 w 876"/>
                <a:gd name="T27" fmla="*/ 30 h 88"/>
                <a:gd name="T28" fmla="*/ 565 w 876"/>
                <a:gd name="T29" fmla="*/ 22 h 88"/>
                <a:gd name="T30" fmla="*/ 598 w 876"/>
                <a:gd name="T31" fmla="*/ 15 h 88"/>
                <a:gd name="T32" fmla="*/ 631 w 876"/>
                <a:gd name="T33" fmla="*/ 10 h 88"/>
                <a:gd name="T34" fmla="*/ 658 w 876"/>
                <a:gd name="T35" fmla="*/ 5 h 88"/>
                <a:gd name="T36" fmla="*/ 680 w 876"/>
                <a:gd name="T37" fmla="*/ 3 h 88"/>
                <a:gd name="T38" fmla="*/ 705 w 876"/>
                <a:gd name="T39" fmla="*/ 0 h 88"/>
                <a:gd name="T40" fmla="*/ 779 w 876"/>
                <a:gd name="T41" fmla="*/ 3 h 88"/>
                <a:gd name="T42" fmla="*/ 815 w 876"/>
                <a:gd name="T43" fmla="*/ 12 h 88"/>
                <a:gd name="T44" fmla="*/ 839 w 876"/>
                <a:gd name="T45" fmla="*/ 22 h 88"/>
                <a:gd name="T46" fmla="*/ 862 w 876"/>
                <a:gd name="T47" fmla="*/ 37 h 88"/>
                <a:gd name="T48" fmla="*/ 876 w 876"/>
                <a:gd name="T49" fmla="*/ 60 h 88"/>
                <a:gd name="T50" fmla="*/ 867 w 876"/>
                <a:gd name="T51" fmla="*/ 61 h 88"/>
                <a:gd name="T52" fmla="*/ 826 w 876"/>
                <a:gd name="T53" fmla="*/ 37 h 88"/>
                <a:gd name="T54" fmla="*/ 801 w 876"/>
                <a:gd name="T55" fmla="*/ 20 h 88"/>
                <a:gd name="T56" fmla="*/ 745 w 876"/>
                <a:gd name="T57" fmla="*/ 16 h 88"/>
                <a:gd name="T58" fmla="*/ 710 w 876"/>
                <a:gd name="T59" fmla="*/ 20 h 88"/>
                <a:gd name="T60" fmla="*/ 687 w 876"/>
                <a:gd name="T61" fmla="*/ 23 h 88"/>
                <a:gd name="T62" fmla="*/ 674 w 876"/>
                <a:gd name="T63" fmla="*/ 25 h 88"/>
                <a:gd name="T64" fmla="*/ 636 w 876"/>
                <a:gd name="T65" fmla="*/ 30 h 88"/>
                <a:gd name="T66" fmla="*/ 621 w 876"/>
                <a:gd name="T67" fmla="*/ 33 h 88"/>
                <a:gd name="T68" fmla="*/ 586 w 876"/>
                <a:gd name="T69" fmla="*/ 41 h 88"/>
                <a:gd name="T70" fmla="*/ 558 w 876"/>
                <a:gd name="T71" fmla="*/ 47 h 88"/>
                <a:gd name="T72" fmla="*/ 529 w 876"/>
                <a:gd name="T73" fmla="*/ 55 h 88"/>
                <a:gd name="T74" fmla="*/ 485 w 876"/>
                <a:gd name="T75" fmla="*/ 65 h 88"/>
                <a:gd name="T76" fmla="*/ 463 w 876"/>
                <a:gd name="T77" fmla="*/ 69 h 88"/>
                <a:gd name="T78" fmla="*/ 437 w 876"/>
                <a:gd name="T79" fmla="*/ 75 h 88"/>
                <a:gd name="T80" fmla="*/ 407 w 876"/>
                <a:gd name="T81" fmla="*/ 79 h 88"/>
                <a:gd name="T82" fmla="*/ 364 w 876"/>
                <a:gd name="T83" fmla="*/ 84 h 88"/>
                <a:gd name="T84" fmla="*/ 324 w 876"/>
                <a:gd name="T85" fmla="*/ 88 h 88"/>
                <a:gd name="T86" fmla="*/ 235 w 876"/>
                <a:gd name="T87" fmla="*/ 87 h 88"/>
                <a:gd name="T88" fmla="*/ 206 w 876"/>
                <a:gd name="T89" fmla="*/ 81 h 88"/>
                <a:gd name="T90" fmla="*/ 134 w 876"/>
                <a:gd name="T91" fmla="*/ 62 h 88"/>
                <a:gd name="T92" fmla="*/ 63 w 876"/>
                <a:gd name="T93" fmla="*/ 45 h 88"/>
                <a:gd name="T94" fmla="*/ 32 w 876"/>
                <a:gd name="T95" fmla="*/ 35 h 88"/>
                <a:gd name="T96" fmla="*/ 0 w 876"/>
                <a:gd name="T97" fmla="*/ 22 h 88"/>
                <a:gd name="T98" fmla="*/ 3 w 876"/>
                <a:gd name="T99"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88">
                  <a:moveTo>
                    <a:pt x="3" y="5"/>
                  </a:moveTo>
                  <a:cubicBezTo>
                    <a:pt x="6" y="9"/>
                    <a:pt x="9" y="12"/>
                    <a:pt x="14" y="13"/>
                  </a:cubicBezTo>
                  <a:cubicBezTo>
                    <a:pt x="15" y="13"/>
                    <a:pt x="16" y="14"/>
                    <a:pt x="17" y="15"/>
                  </a:cubicBezTo>
                  <a:cubicBezTo>
                    <a:pt x="21" y="18"/>
                    <a:pt x="25" y="20"/>
                    <a:pt x="30" y="22"/>
                  </a:cubicBezTo>
                  <a:cubicBezTo>
                    <a:pt x="41" y="26"/>
                    <a:pt x="52" y="29"/>
                    <a:pt x="64" y="32"/>
                  </a:cubicBezTo>
                  <a:cubicBezTo>
                    <a:pt x="67" y="32"/>
                    <a:pt x="70" y="33"/>
                    <a:pt x="72" y="33"/>
                  </a:cubicBezTo>
                  <a:cubicBezTo>
                    <a:pt x="78" y="32"/>
                    <a:pt x="84" y="33"/>
                    <a:pt x="90" y="34"/>
                  </a:cubicBezTo>
                  <a:cubicBezTo>
                    <a:pt x="91" y="35"/>
                    <a:pt x="93" y="35"/>
                    <a:pt x="94" y="35"/>
                  </a:cubicBezTo>
                  <a:cubicBezTo>
                    <a:pt x="107" y="36"/>
                    <a:pt x="120" y="37"/>
                    <a:pt x="132" y="38"/>
                  </a:cubicBezTo>
                  <a:cubicBezTo>
                    <a:pt x="137" y="39"/>
                    <a:pt x="142" y="39"/>
                    <a:pt x="147" y="39"/>
                  </a:cubicBezTo>
                  <a:cubicBezTo>
                    <a:pt x="152" y="40"/>
                    <a:pt x="157" y="40"/>
                    <a:pt x="162" y="41"/>
                  </a:cubicBezTo>
                  <a:cubicBezTo>
                    <a:pt x="166" y="41"/>
                    <a:pt x="170" y="42"/>
                    <a:pt x="174" y="42"/>
                  </a:cubicBezTo>
                  <a:cubicBezTo>
                    <a:pt x="179" y="43"/>
                    <a:pt x="185" y="43"/>
                    <a:pt x="190" y="44"/>
                  </a:cubicBezTo>
                  <a:cubicBezTo>
                    <a:pt x="191" y="44"/>
                    <a:pt x="192" y="44"/>
                    <a:pt x="192" y="44"/>
                  </a:cubicBezTo>
                  <a:cubicBezTo>
                    <a:pt x="202" y="47"/>
                    <a:pt x="212" y="46"/>
                    <a:pt x="221" y="48"/>
                  </a:cubicBezTo>
                  <a:cubicBezTo>
                    <a:pt x="228" y="49"/>
                    <a:pt x="234" y="49"/>
                    <a:pt x="241" y="49"/>
                  </a:cubicBezTo>
                  <a:cubicBezTo>
                    <a:pt x="249" y="49"/>
                    <a:pt x="257" y="50"/>
                    <a:pt x="265" y="51"/>
                  </a:cubicBezTo>
                  <a:cubicBezTo>
                    <a:pt x="271" y="52"/>
                    <a:pt x="277" y="52"/>
                    <a:pt x="283" y="52"/>
                  </a:cubicBezTo>
                  <a:cubicBezTo>
                    <a:pt x="289" y="52"/>
                    <a:pt x="296" y="52"/>
                    <a:pt x="303" y="54"/>
                  </a:cubicBezTo>
                  <a:cubicBezTo>
                    <a:pt x="304" y="54"/>
                    <a:pt x="305" y="54"/>
                    <a:pt x="307" y="54"/>
                  </a:cubicBezTo>
                  <a:cubicBezTo>
                    <a:pt x="314" y="55"/>
                    <a:pt x="321" y="55"/>
                    <a:pt x="327" y="57"/>
                  </a:cubicBezTo>
                  <a:cubicBezTo>
                    <a:pt x="330" y="58"/>
                    <a:pt x="332" y="58"/>
                    <a:pt x="335" y="58"/>
                  </a:cubicBezTo>
                  <a:cubicBezTo>
                    <a:pt x="360" y="58"/>
                    <a:pt x="386" y="58"/>
                    <a:pt x="411" y="58"/>
                  </a:cubicBezTo>
                  <a:cubicBezTo>
                    <a:pt x="415" y="58"/>
                    <a:pt x="419" y="57"/>
                    <a:pt x="423" y="56"/>
                  </a:cubicBezTo>
                  <a:cubicBezTo>
                    <a:pt x="426" y="55"/>
                    <a:pt x="429" y="55"/>
                    <a:pt x="432" y="55"/>
                  </a:cubicBezTo>
                  <a:cubicBezTo>
                    <a:pt x="444" y="55"/>
                    <a:pt x="455" y="53"/>
                    <a:pt x="465" y="49"/>
                  </a:cubicBezTo>
                  <a:cubicBezTo>
                    <a:pt x="483" y="44"/>
                    <a:pt x="500" y="38"/>
                    <a:pt x="518" y="33"/>
                  </a:cubicBezTo>
                  <a:cubicBezTo>
                    <a:pt x="523" y="31"/>
                    <a:pt x="528" y="30"/>
                    <a:pt x="533" y="30"/>
                  </a:cubicBezTo>
                  <a:cubicBezTo>
                    <a:pt x="535" y="30"/>
                    <a:pt x="537" y="30"/>
                    <a:pt x="539" y="29"/>
                  </a:cubicBezTo>
                  <a:cubicBezTo>
                    <a:pt x="548" y="27"/>
                    <a:pt x="556" y="24"/>
                    <a:pt x="565" y="22"/>
                  </a:cubicBezTo>
                  <a:cubicBezTo>
                    <a:pt x="570" y="20"/>
                    <a:pt x="576" y="19"/>
                    <a:pt x="581" y="18"/>
                  </a:cubicBezTo>
                  <a:cubicBezTo>
                    <a:pt x="587" y="17"/>
                    <a:pt x="593" y="16"/>
                    <a:pt x="598" y="15"/>
                  </a:cubicBezTo>
                  <a:cubicBezTo>
                    <a:pt x="601" y="14"/>
                    <a:pt x="603" y="14"/>
                    <a:pt x="606" y="14"/>
                  </a:cubicBezTo>
                  <a:cubicBezTo>
                    <a:pt x="614" y="12"/>
                    <a:pt x="622" y="11"/>
                    <a:pt x="631" y="10"/>
                  </a:cubicBezTo>
                  <a:cubicBezTo>
                    <a:pt x="633" y="10"/>
                    <a:pt x="636" y="9"/>
                    <a:pt x="639" y="8"/>
                  </a:cubicBezTo>
                  <a:cubicBezTo>
                    <a:pt x="645" y="7"/>
                    <a:pt x="651" y="5"/>
                    <a:pt x="658" y="5"/>
                  </a:cubicBezTo>
                  <a:cubicBezTo>
                    <a:pt x="660" y="6"/>
                    <a:pt x="662" y="5"/>
                    <a:pt x="663" y="5"/>
                  </a:cubicBezTo>
                  <a:cubicBezTo>
                    <a:pt x="669" y="3"/>
                    <a:pt x="674" y="2"/>
                    <a:pt x="680" y="3"/>
                  </a:cubicBezTo>
                  <a:cubicBezTo>
                    <a:pt x="686" y="3"/>
                    <a:pt x="691" y="2"/>
                    <a:pt x="696" y="1"/>
                  </a:cubicBezTo>
                  <a:cubicBezTo>
                    <a:pt x="699" y="0"/>
                    <a:pt x="702" y="0"/>
                    <a:pt x="705" y="0"/>
                  </a:cubicBezTo>
                  <a:cubicBezTo>
                    <a:pt x="723" y="0"/>
                    <a:pt x="742" y="0"/>
                    <a:pt x="761" y="0"/>
                  </a:cubicBezTo>
                  <a:cubicBezTo>
                    <a:pt x="767" y="0"/>
                    <a:pt x="773" y="2"/>
                    <a:pt x="779" y="3"/>
                  </a:cubicBezTo>
                  <a:cubicBezTo>
                    <a:pt x="786" y="5"/>
                    <a:pt x="794" y="7"/>
                    <a:pt x="802" y="8"/>
                  </a:cubicBezTo>
                  <a:cubicBezTo>
                    <a:pt x="806" y="9"/>
                    <a:pt x="811" y="9"/>
                    <a:pt x="815" y="12"/>
                  </a:cubicBezTo>
                  <a:cubicBezTo>
                    <a:pt x="816" y="13"/>
                    <a:pt x="817" y="13"/>
                    <a:pt x="817" y="13"/>
                  </a:cubicBezTo>
                  <a:cubicBezTo>
                    <a:pt x="825" y="14"/>
                    <a:pt x="832" y="19"/>
                    <a:pt x="839" y="22"/>
                  </a:cubicBezTo>
                  <a:cubicBezTo>
                    <a:pt x="844" y="25"/>
                    <a:pt x="850" y="27"/>
                    <a:pt x="855" y="30"/>
                  </a:cubicBezTo>
                  <a:cubicBezTo>
                    <a:pt x="858" y="32"/>
                    <a:pt x="860" y="34"/>
                    <a:pt x="862" y="37"/>
                  </a:cubicBezTo>
                  <a:cubicBezTo>
                    <a:pt x="866" y="43"/>
                    <a:pt x="870" y="49"/>
                    <a:pt x="874" y="56"/>
                  </a:cubicBezTo>
                  <a:cubicBezTo>
                    <a:pt x="875" y="57"/>
                    <a:pt x="876" y="59"/>
                    <a:pt x="876" y="60"/>
                  </a:cubicBezTo>
                  <a:cubicBezTo>
                    <a:pt x="875" y="63"/>
                    <a:pt x="873" y="63"/>
                    <a:pt x="871" y="63"/>
                  </a:cubicBezTo>
                  <a:cubicBezTo>
                    <a:pt x="869" y="63"/>
                    <a:pt x="868" y="62"/>
                    <a:pt x="867" y="61"/>
                  </a:cubicBezTo>
                  <a:cubicBezTo>
                    <a:pt x="859" y="58"/>
                    <a:pt x="850" y="55"/>
                    <a:pt x="843" y="50"/>
                  </a:cubicBezTo>
                  <a:cubicBezTo>
                    <a:pt x="836" y="47"/>
                    <a:pt x="831" y="42"/>
                    <a:pt x="826" y="37"/>
                  </a:cubicBezTo>
                  <a:cubicBezTo>
                    <a:pt x="819" y="30"/>
                    <a:pt x="810" y="26"/>
                    <a:pt x="803" y="21"/>
                  </a:cubicBezTo>
                  <a:cubicBezTo>
                    <a:pt x="802" y="20"/>
                    <a:pt x="802" y="20"/>
                    <a:pt x="801" y="20"/>
                  </a:cubicBezTo>
                  <a:cubicBezTo>
                    <a:pt x="794" y="19"/>
                    <a:pt x="787" y="16"/>
                    <a:pt x="780" y="16"/>
                  </a:cubicBezTo>
                  <a:cubicBezTo>
                    <a:pt x="768" y="16"/>
                    <a:pt x="756" y="16"/>
                    <a:pt x="745" y="16"/>
                  </a:cubicBezTo>
                  <a:cubicBezTo>
                    <a:pt x="743" y="16"/>
                    <a:pt x="741" y="16"/>
                    <a:pt x="740" y="16"/>
                  </a:cubicBezTo>
                  <a:cubicBezTo>
                    <a:pt x="730" y="20"/>
                    <a:pt x="720" y="18"/>
                    <a:pt x="710" y="20"/>
                  </a:cubicBezTo>
                  <a:cubicBezTo>
                    <a:pt x="705" y="21"/>
                    <a:pt x="701" y="21"/>
                    <a:pt x="697" y="22"/>
                  </a:cubicBezTo>
                  <a:cubicBezTo>
                    <a:pt x="694" y="22"/>
                    <a:pt x="690" y="23"/>
                    <a:pt x="687" y="23"/>
                  </a:cubicBezTo>
                  <a:cubicBezTo>
                    <a:pt x="684" y="24"/>
                    <a:pt x="681" y="24"/>
                    <a:pt x="678" y="24"/>
                  </a:cubicBezTo>
                  <a:cubicBezTo>
                    <a:pt x="677" y="25"/>
                    <a:pt x="675" y="24"/>
                    <a:pt x="674" y="25"/>
                  </a:cubicBezTo>
                  <a:cubicBezTo>
                    <a:pt x="665" y="28"/>
                    <a:pt x="656" y="27"/>
                    <a:pt x="647" y="29"/>
                  </a:cubicBezTo>
                  <a:cubicBezTo>
                    <a:pt x="644" y="30"/>
                    <a:pt x="640" y="30"/>
                    <a:pt x="636" y="30"/>
                  </a:cubicBezTo>
                  <a:cubicBezTo>
                    <a:pt x="634" y="30"/>
                    <a:pt x="631" y="31"/>
                    <a:pt x="629" y="31"/>
                  </a:cubicBezTo>
                  <a:cubicBezTo>
                    <a:pt x="626" y="32"/>
                    <a:pt x="624" y="32"/>
                    <a:pt x="621" y="33"/>
                  </a:cubicBezTo>
                  <a:cubicBezTo>
                    <a:pt x="620" y="33"/>
                    <a:pt x="619" y="33"/>
                    <a:pt x="617" y="33"/>
                  </a:cubicBezTo>
                  <a:cubicBezTo>
                    <a:pt x="607" y="36"/>
                    <a:pt x="596" y="37"/>
                    <a:pt x="586" y="41"/>
                  </a:cubicBezTo>
                  <a:cubicBezTo>
                    <a:pt x="582" y="43"/>
                    <a:pt x="577" y="44"/>
                    <a:pt x="573" y="44"/>
                  </a:cubicBezTo>
                  <a:cubicBezTo>
                    <a:pt x="568" y="45"/>
                    <a:pt x="563" y="46"/>
                    <a:pt x="558" y="47"/>
                  </a:cubicBezTo>
                  <a:cubicBezTo>
                    <a:pt x="551" y="49"/>
                    <a:pt x="543" y="52"/>
                    <a:pt x="536" y="54"/>
                  </a:cubicBezTo>
                  <a:cubicBezTo>
                    <a:pt x="534" y="54"/>
                    <a:pt x="531" y="55"/>
                    <a:pt x="529" y="55"/>
                  </a:cubicBezTo>
                  <a:cubicBezTo>
                    <a:pt x="522" y="55"/>
                    <a:pt x="514" y="57"/>
                    <a:pt x="507" y="59"/>
                  </a:cubicBezTo>
                  <a:cubicBezTo>
                    <a:pt x="500" y="61"/>
                    <a:pt x="492" y="63"/>
                    <a:pt x="485" y="65"/>
                  </a:cubicBezTo>
                  <a:cubicBezTo>
                    <a:pt x="482" y="66"/>
                    <a:pt x="480" y="66"/>
                    <a:pt x="478" y="66"/>
                  </a:cubicBezTo>
                  <a:cubicBezTo>
                    <a:pt x="473" y="66"/>
                    <a:pt x="468" y="67"/>
                    <a:pt x="463" y="69"/>
                  </a:cubicBezTo>
                  <a:cubicBezTo>
                    <a:pt x="459" y="70"/>
                    <a:pt x="455" y="71"/>
                    <a:pt x="450" y="73"/>
                  </a:cubicBezTo>
                  <a:cubicBezTo>
                    <a:pt x="446" y="74"/>
                    <a:pt x="442" y="74"/>
                    <a:pt x="437" y="75"/>
                  </a:cubicBezTo>
                  <a:cubicBezTo>
                    <a:pt x="427" y="75"/>
                    <a:pt x="417" y="76"/>
                    <a:pt x="407" y="79"/>
                  </a:cubicBezTo>
                  <a:cubicBezTo>
                    <a:pt x="407" y="79"/>
                    <a:pt x="407" y="79"/>
                    <a:pt x="407" y="79"/>
                  </a:cubicBezTo>
                  <a:cubicBezTo>
                    <a:pt x="397" y="80"/>
                    <a:pt x="387" y="81"/>
                    <a:pt x="377" y="83"/>
                  </a:cubicBezTo>
                  <a:cubicBezTo>
                    <a:pt x="373" y="83"/>
                    <a:pt x="368" y="84"/>
                    <a:pt x="364" y="84"/>
                  </a:cubicBezTo>
                  <a:cubicBezTo>
                    <a:pt x="363" y="84"/>
                    <a:pt x="362" y="85"/>
                    <a:pt x="361" y="85"/>
                  </a:cubicBezTo>
                  <a:cubicBezTo>
                    <a:pt x="349" y="86"/>
                    <a:pt x="336" y="88"/>
                    <a:pt x="324" y="88"/>
                  </a:cubicBezTo>
                  <a:cubicBezTo>
                    <a:pt x="300" y="88"/>
                    <a:pt x="276" y="88"/>
                    <a:pt x="252" y="88"/>
                  </a:cubicBezTo>
                  <a:cubicBezTo>
                    <a:pt x="246" y="88"/>
                    <a:pt x="241" y="87"/>
                    <a:pt x="235" y="87"/>
                  </a:cubicBezTo>
                  <a:cubicBezTo>
                    <a:pt x="233" y="86"/>
                    <a:pt x="231" y="86"/>
                    <a:pt x="229" y="86"/>
                  </a:cubicBezTo>
                  <a:cubicBezTo>
                    <a:pt x="221" y="86"/>
                    <a:pt x="213" y="84"/>
                    <a:pt x="206" y="81"/>
                  </a:cubicBezTo>
                  <a:cubicBezTo>
                    <a:pt x="185" y="74"/>
                    <a:pt x="163" y="70"/>
                    <a:pt x="142" y="65"/>
                  </a:cubicBezTo>
                  <a:cubicBezTo>
                    <a:pt x="139" y="64"/>
                    <a:pt x="136" y="64"/>
                    <a:pt x="134" y="62"/>
                  </a:cubicBezTo>
                  <a:cubicBezTo>
                    <a:pt x="123" y="58"/>
                    <a:pt x="111" y="55"/>
                    <a:pt x="99" y="53"/>
                  </a:cubicBezTo>
                  <a:cubicBezTo>
                    <a:pt x="87" y="50"/>
                    <a:pt x="75" y="48"/>
                    <a:pt x="63" y="45"/>
                  </a:cubicBezTo>
                  <a:cubicBezTo>
                    <a:pt x="62" y="45"/>
                    <a:pt x="60" y="45"/>
                    <a:pt x="59" y="44"/>
                  </a:cubicBezTo>
                  <a:cubicBezTo>
                    <a:pt x="51" y="39"/>
                    <a:pt x="41" y="37"/>
                    <a:pt x="32" y="35"/>
                  </a:cubicBezTo>
                  <a:cubicBezTo>
                    <a:pt x="26" y="33"/>
                    <a:pt x="20" y="31"/>
                    <a:pt x="15" y="27"/>
                  </a:cubicBezTo>
                  <a:cubicBezTo>
                    <a:pt x="10" y="24"/>
                    <a:pt x="5" y="23"/>
                    <a:pt x="0" y="22"/>
                  </a:cubicBezTo>
                  <a:cubicBezTo>
                    <a:pt x="0" y="19"/>
                    <a:pt x="1" y="16"/>
                    <a:pt x="2" y="13"/>
                  </a:cubicBezTo>
                  <a:cubicBezTo>
                    <a:pt x="2" y="10"/>
                    <a:pt x="1" y="7"/>
                    <a:pt x="3" y="5"/>
                  </a:cubicBezTo>
                  <a:cubicBezTo>
                    <a:pt x="3" y="5"/>
                    <a:pt x="3" y="5"/>
                    <a:pt x="3" y="5"/>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10"/>
            <p:cNvSpPr/>
            <p:nvPr/>
          </p:nvSpPr>
          <p:spPr bwMode="auto">
            <a:xfrm>
              <a:off x="3824" y="3563"/>
              <a:ext cx="1726" cy="173"/>
            </a:xfrm>
            <a:custGeom>
              <a:avLst/>
              <a:gdLst>
                <a:gd name="T0" fmla="*/ 876 w 878"/>
                <a:gd name="T1" fmla="*/ 8 h 88"/>
                <a:gd name="T2" fmla="*/ 875 w 878"/>
                <a:gd name="T3" fmla="*/ 23 h 88"/>
                <a:gd name="T4" fmla="*/ 837 w 878"/>
                <a:gd name="T5" fmla="*/ 37 h 88"/>
                <a:gd name="T6" fmla="*/ 789 w 878"/>
                <a:gd name="T7" fmla="*/ 51 h 88"/>
                <a:gd name="T8" fmla="*/ 747 w 878"/>
                <a:gd name="T9" fmla="*/ 62 h 88"/>
                <a:gd name="T10" fmla="*/ 665 w 878"/>
                <a:gd name="T11" fmla="*/ 83 h 88"/>
                <a:gd name="T12" fmla="*/ 646 w 878"/>
                <a:gd name="T13" fmla="*/ 86 h 88"/>
                <a:gd name="T14" fmla="*/ 555 w 878"/>
                <a:gd name="T15" fmla="*/ 88 h 88"/>
                <a:gd name="T16" fmla="*/ 530 w 878"/>
                <a:gd name="T17" fmla="*/ 86 h 88"/>
                <a:gd name="T18" fmla="*/ 483 w 878"/>
                <a:gd name="T19" fmla="*/ 80 h 88"/>
                <a:gd name="T20" fmla="*/ 443 w 878"/>
                <a:gd name="T21" fmla="*/ 75 h 88"/>
                <a:gd name="T22" fmla="*/ 412 w 878"/>
                <a:gd name="T23" fmla="*/ 68 h 88"/>
                <a:gd name="T24" fmla="*/ 375 w 878"/>
                <a:gd name="T25" fmla="*/ 60 h 88"/>
                <a:gd name="T26" fmla="*/ 326 w 878"/>
                <a:gd name="T27" fmla="*/ 49 h 88"/>
                <a:gd name="T28" fmla="*/ 303 w 878"/>
                <a:gd name="T29" fmla="*/ 44 h 88"/>
                <a:gd name="T30" fmla="*/ 283 w 878"/>
                <a:gd name="T31" fmla="*/ 39 h 88"/>
                <a:gd name="T32" fmla="*/ 250 w 878"/>
                <a:gd name="T33" fmla="*/ 32 h 88"/>
                <a:gd name="T34" fmla="*/ 227 w 878"/>
                <a:gd name="T35" fmla="*/ 28 h 88"/>
                <a:gd name="T36" fmla="*/ 208 w 878"/>
                <a:gd name="T37" fmla="*/ 26 h 88"/>
                <a:gd name="T38" fmla="*/ 182 w 878"/>
                <a:gd name="T39" fmla="*/ 22 h 88"/>
                <a:gd name="T40" fmla="*/ 152 w 878"/>
                <a:gd name="T41" fmla="*/ 19 h 88"/>
                <a:gd name="T42" fmla="*/ 130 w 878"/>
                <a:gd name="T43" fmla="*/ 16 h 88"/>
                <a:gd name="T44" fmla="*/ 87 w 878"/>
                <a:gd name="T45" fmla="*/ 18 h 88"/>
                <a:gd name="T46" fmla="*/ 75 w 878"/>
                <a:gd name="T47" fmla="*/ 21 h 88"/>
                <a:gd name="T48" fmla="*/ 19 w 878"/>
                <a:gd name="T49" fmla="*/ 52 h 88"/>
                <a:gd name="T50" fmla="*/ 3 w 878"/>
                <a:gd name="T51" fmla="*/ 62 h 88"/>
                <a:gd name="T52" fmla="*/ 2 w 878"/>
                <a:gd name="T53" fmla="*/ 49 h 88"/>
                <a:gd name="T54" fmla="*/ 25 w 878"/>
                <a:gd name="T55" fmla="*/ 30 h 88"/>
                <a:gd name="T56" fmla="*/ 32 w 878"/>
                <a:gd name="T57" fmla="*/ 25 h 88"/>
                <a:gd name="T58" fmla="*/ 60 w 878"/>
                <a:gd name="T59" fmla="*/ 14 h 88"/>
                <a:gd name="T60" fmla="*/ 89 w 878"/>
                <a:gd name="T61" fmla="*/ 6 h 88"/>
                <a:gd name="T62" fmla="*/ 117 w 878"/>
                <a:gd name="T63" fmla="*/ 0 h 88"/>
                <a:gd name="T64" fmla="*/ 183 w 878"/>
                <a:gd name="T65" fmla="*/ 1 h 88"/>
                <a:gd name="T66" fmla="*/ 215 w 878"/>
                <a:gd name="T67" fmla="*/ 5 h 88"/>
                <a:gd name="T68" fmla="*/ 240 w 878"/>
                <a:gd name="T69" fmla="*/ 8 h 88"/>
                <a:gd name="T70" fmla="*/ 259 w 878"/>
                <a:gd name="T71" fmla="*/ 11 h 88"/>
                <a:gd name="T72" fmla="*/ 296 w 878"/>
                <a:gd name="T73" fmla="*/ 18 h 88"/>
                <a:gd name="T74" fmla="*/ 339 w 878"/>
                <a:gd name="T75" fmla="*/ 30 h 88"/>
                <a:gd name="T76" fmla="*/ 365 w 878"/>
                <a:gd name="T77" fmla="*/ 34 h 88"/>
                <a:gd name="T78" fmla="*/ 445 w 878"/>
                <a:gd name="T79" fmla="*/ 55 h 88"/>
                <a:gd name="T80" fmla="*/ 469 w 878"/>
                <a:gd name="T81" fmla="*/ 58 h 88"/>
                <a:gd name="T82" fmla="*/ 556 w 878"/>
                <a:gd name="T83" fmla="*/ 56 h 88"/>
                <a:gd name="T84" fmla="*/ 576 w 878"/>
                <a:gd name="T85" fmla="*/ 54 h 88"/>
                <a:gd name="T86" fmla="*/ 620 w 878"/>
                <a:gd name="T87" fmla="*/ 50 h 88"/>
                <a:gd name="T88" fmla="*/ 660 w 878"/>
                <a:gd name="T89" fmla="*/ 47 h 88"/>
                <a:gd name="T90" fmla="*/ 673 w 878"/>
                <a:gd name="T91" fmla="*/ 46 h 88"/>
                <a:gd name="T92" fmla="*/ 711 w 878"/>
                <a:gd name="T93" fmla="*/ 41 h 88"/>
                <a:gd name="T94" fmla="*/ 744 w 878"/>
                <a:gd name="T95" fmla="*/ 38 h 88"/>
                <a:gd name="T96" fmla="*/ 773 w 878"/>
                <a:gd name="T97" fmla="*/ 36 h 88"/>
                <a:gd name="T98" fmla="*/ 806 w 878"/>
                <a:gd name="T99" fmla="*/ 33 h 88"/>
                <a:gd name="T100" fmla="*/ 848 w 878"/>
                <a:gd name="T101" fmla="*/ 22 h 88"/>
                <a:gd name="T102" fmla="*/ 864 w 878"/>
                <a:gd name="T103" fmla="*/ 13 h 88"/>
                <a:gd name="T104" fmla="*/ 875 w 878"/>
                <a:gd name="T105"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88">
                  <a:moveTo>
                    <a:pt x="875" y="5"/>
                  </a:moveTo>
                  <a:cubicBezTo>
                    <a:pt x="875" y="6"/>
                    <a:pt x="876" y="7"/>
                    <a:pt x="876" y="8"/>
                  </a:cubicBezTo>
                  <a:cubicBezTo>
                    <a:pt x="877" y="12"/>
                    <a:pt x="877" y="17"/>
                    <a:pt x="878" y="22"/>
                  </a:cubicBezTo>
                  <a:cubicBezTo>
                    <a:pt x="877" y="22"/>
                    <a:pt x="876" y="22"/>
                    <a:pt x="875" y="23"/>
                  </a:cubicBezTo>
                  <a:cubicBezTo>
                    <a:pt x="871" y="24"/>
                    <a:pt x="867" y="25"/>
                    <a:pt x="864" y="27"/>
                  </a:cubicBezTo>
                  <a:cubicBezTo>
                    <a:pt x="856" y="32"/>
                    <a:pt x="846" y="35"/>
                    <a:pt x="837" y="37"/>
                  </a:cubicBezTo>
                  <a:cubicBezTo>
                    <a:pt x="834" y="38"/>
                    <a:pt x="831" y="38"/>
                    <a:pt x="829" y="40"/>
                  </a:cubicBezTo>
                  <a:cubicBezTo>
                    <a:pt x="816" y="46"/>
                    <a:pt x="802" y="47"/>
                    <a:pt x="789" y="51"/>
                  </a:cubicBezTo>
                  <a:cubicBezTo>
                    <a:pt x="781" y="53"/>
                    <a:pt x="773" y="54"/>
                    <a:pt x="766" y="56"/>
                  </a:cubicBezTo>
                  <a:cubicBezTo>
                    <a:pt x="759" y="57"/>
                    <a:pt x="753" y="60"/>
                    <a:pt x="747" y="62"/>
                  </a:cubicBezTo>
                  <a:cubicBezTo>
                    <a:pt x="743" y="63"/>
                    <a:pt x="740" y="64"/>
                    <a:pt x="736" y="65"/>
                  </a:cubicBezTo>
                  <a:cubicBezTo>
                    <a:pt x="713" y="70"/>
                    <a:pt x="689" y="75"/>
                    <a:pt x="665" y="83"/>
                  </a:cubicBezTo>
                  <a:cubicBezTo>
                    <a:pt x="662" y="85"/>
                    <a:pt x="658" y="85"/>
                    <a:pt x="654" y="86"/>
                  </a:cubicBezTo>
                  <a:cubicBezTo>
                    <a:pt x="651" y="86"/>
                    <a:pt x="649" y="86"/>
                    <a:pt x="646" y="86"/>
                  </a:cubicBezTo>
                  <a:cubicBezTo>
                    <a:pt x="636" y="88"/>
                    <a:pt x="626" y="88"/>
                    <a:pt x="615" y="88"/>
                  </a:cubicBezTo>
                  <a:cubicBezTo>
                    <a:pt x="595" y="88"/>
                    <a:pt x="575" y="88"/>
                    <a:pt x="555" y="88"/>
                  </a:cubicBezTo>
                  <a:cubicBezTo>
                    <a:pt x="550" y="88"/>
                    <a:pt x="545" y="87"/>
                    <a:pt x="539" y="87"/>
                  </a:cubicBezTo>
                  <a:cubicBezTo>
                    <a:pt x="536" y="86"/>
                    <a:pt x="533" y="86"/>
                    <a:pt x="530" y="86"/>
                  </a:cubicBezTo>
                  <a:cubicBezTo>
                    <a:pt x="523" y="85"/>
                    <a:pt x="516" y="84"/>
                    <a:pt x="509" y="83"/>
                  </a:cubicBezTo>
                  <a:cubicBezTo>
                    <a:pt x="501" y="82"/>
                    <a:pt x="492" y="81"/>
                    <a:pt x="483" y="80"/>
                  </a:cubicBezTo>
                  <a:cubicBezTo>
                    <a:pt x="477" y="79"/>
                    <a:pt x="471" y="79"/>
                    <a:pt x="466" y="78"/>
                  </a:cubicBezTo>
                  <a:cubicBezTo>
                    <a:pt x="458" y="76"/>
                    <a:pt x="450" y="75"/>
                    <a:pt x="443" y="75"/>
                  </a:cubicBezTo>
                  <a:cubicBezTo>
                    <a:pt x="435" y="74"/>
                    <a:pt x="428" y="73"/>
                    <a:pt x="421" y="71"/>
                  </a:cubicBezTo>
                  <a:cubicBezTo>
                    <a:pt x="418" y="70"/>
                    <a:pt x="415" y="69"/>
                    <a:pt x="412" y="68"/>
                  </a:cubicBezTo>
                  <a:cubicBezTo>
                    <a:pt x="410" y="67"/>
                    <a:pt x="407" y="66"/>
                    <a:pt x="405" y="66"/>
                  </a:cubicBezTo>
                  <a:cubicBezTo>
                    <a:pt x="395" y="67"/>
                    <a:pt x="385" y="63"/>
                    <a:pt x="375" y="60"/>
                  </a:cubicBezTo>
                  <a:cubicBezTo>
                    <a:pt x="366" y="57"/>
                    <a:pt x="357" y="55"/>
                    <a:pt x="348" y="55"/>
                  </a:cubicBezTo>
                  <a:cubicBezTo>
                    <a:pt x="341" y="54"/>
                    <a:pt x="333" y="51"/>
                    <a:pt x="326" y="49"/>
                  </a:cubicBezTo>
                  <a:cubicBezTo>
                    <a:pt x="323" y="48"/>
                    <a:pt x="319" y="47"/>
                    <a:pt x="316" y="46"/>
                  </a:cubicBezTo>
                  <a:cubicBezTo>
                    <a:pt x="311" y="45"/>
                    <a:pt x="307" y="45"/>
                    <a:pt x="303" y="44"/>
                  </a:cubicBezTo>
                  <a:cubicBezTo>
                    <a:pt x="300" y="44"/>
                    <a:pt x="298" y="43"/>
                    <a:pt x="295" y="43"/>
                  </a:cubicBezTo>
                  <a:cubicBezTo>
                    <a:pt x="291" y="41"/>
                    <a:pt x="287" y="40"/>
                    <a:pt x="283" y="39"/>
                  </a:cubicBezTo>
                  <a:cubicBezTo>
                    <a:pt x="274" y="36"/>
                    <a:pt x="265" y="34"/>
                    <a:pt x="255" y="33"/>
                  </a:cubicBezTo>
                  <a:cubicBezTo>
                    <a:pt x="253" y="32"/>
                    <a:pt x="252" y="32"/>
                    <a:pt x="250" y="32"/>
                  </a:cubicBezTo>
                  <a:cubicBezTo>
                    <a:pt x="247" y="31"/>
                    <a:pt x="245" y="31"/>
                    <a:pt x="242" y="30"/>
                  </a:cubicBezTo>
                  <a:cubicBezTo>
                    <a:pt x="237" y="29"/>
                    <a:pt x="232" y="29"/>
                    <a:pt x="227" y="28"/>
                  </a:cubicBezTo>
                  <a:cubicBezTo>
                    <a:pt x="224" y="28"/>
                    <a:pt x="222" y="27"/>
                    <a:pt x="219" y="27"/>
                  </a:cubicBezTo>
                  <a:cubicBezTo>
                    <a:pt x="215" y="28"/>
                    <a:pt x="212" y="27"/>
                    <a:pt x="208" y="26"/>
                  </a:cubicBezTo>
                  <a:cubicBezTo>
                    <a:pt x="207" y="25"/>
                    <a:pt x="206" y="25"/>
                    <a:pt x="205" y="25"/>
                  </a:cubicBezTo>
                  <a:cubicBezTo>
                    <a:pt x="198" y="24"/>
                    <a:pt x="190" y="23"/>
                    <a:pt x="182" y="22"/>
                  </a:cubicBezTo>
                  <a:cubicBezTo>
                    <a:pt x="178" y="21"/>
                    <a:pt x="173" y="21"/>
                    <a:pt x="169" y="21"/>
                  </a:cubicBezTo>
                  <a:cubicBezTo>
                    <a:pt x="163" y="20"/>
                    <a:pt x="158" y="20"/>
                    <a:pt x="152" y="19"/>
                  </a:cubicBezTo>
                  <a:cubicBezTo>
                    <a:pt x="150" y="19"/>
                    <a:pt x="148" y="19"/>
                    <a:pt x="147" y="18"/>
                  </a:cubicBezTo>
                  <a:cubicBezTo>
                    <a:pt x="141" y="16"/>
                    <a:pt x="136" y="16"/>
                    <a:pt x="130" y="16"/>
                  </a:cubicBezTo>
                  <a:cubicBezTo>
                    <a:pt x="120" y="16"/>
                    <a:pt x="109" y="16"/>
                    <a:pt x="99" y="16"/>
                  </a:cubicBezTo>
                  <a:cubicBezTo>
                    <a:pt x="95" y="16"/>
                    <a:pt x="91" y="17"/>
                    <a:pt x="87" y="18"/>
                  </a:cubicBezTo>
                  <a:cubicBezTo>
                    <a:pt x="85" y="18"/>
                    <a:pt x="82" y="19"/>
                    <a:pt x="80" y="19"/>
                  </a:cubicBezTo>
                  <a:cubicBezTo>
                    <a:pt x="78" y="20"/>
                    <a:pt x="76" y="20"/>
                    <a:pt x="75" y="21"/>
                  </a:cubicBezTo>
                  <a:cubicBezTo>
                    <a:pt x="71" y="24"/>
                    <a:pt x="67" y="25"/>
                    <a:pt x="63" y="26"/>
                  </a:cubicBezTo>
                  <a:cubicBezTo>
                    <a:pt x="47" y="31"/>
                    <a:pt x="32" y="40"/>
                    <a:pt x="19" y="52"/>
                  </a:cubicBezTo>
                  <a:cubicBezTo>
                    <a:pt x="17" y="53"/>
                    <a:pt x="16" y="55"/>
                    <a:pt x="14" y="56"/>
                  </a:cubicBezTo>
                  <a:cubicBezTo>
                    <a:pt x="10" y="58"/>
                    <a:pt x="7" y="60"/>
                    <a:pt x="3" y="62"/>
                  </a:cubicBezTo>
                  <a:cubicBezTo>
                    <a:pt x="2" y="61"/>
                    <a:pt x="1" y="60"/>
                    <a:pt x="1" y="59"/>
                  </a:cubicBezTo>
                  <a:cubicBezTo>
                    <a:pt x="0" y="55"/>
                    <a:pt x="0" y="52"/>
                    <a:pt x="2" y="49"/>
                  </a:cubicBezTo>
                  <a:cubicBezTo>
                    <a:pt x="5" y="42"/>
                    <a:pt x="9" y="36"/>
                    <a:pt x="16" y="32"/>
                  </a:cubicBezTo>
                  <a:cubicBezTo>
                    <a:pt x="19" y="31"/>
                    <a:pt x="22" y="30"/>
                    <a:pt x="25" y="30"/>
                  </a:cubicBezTo>
                  <a:cubicBezTo>
                    <a:pt x="27" y="30"/>
                    <a:pt x="29" y="30"/>
                    <a:pt x="30" y="27"/>
                  </a:cubicBezTo>
                  <a:cubicBezTo>
                    <a:pt x="30" y="26"/>
                    <a:pt x="31" y="26"/>
                    <a:pt x="32" y="25"/>
                  </a:cubicBezTo>
                  <a:cubicBezTo>
                    <a:pt x="37" y="23"/>
                    <a:pt x="42" y="21"/>
                    <a:pt x="47" y="18"/>
                  </a:cubicBezTo>
                  <a:cubicBezTo>
                    <a:pt x="51" y="16"/>
                    <a:pt x="55" y="14"/>
                    <a:pt x="60" y="14"/>
                  </a:cubicBezTo>
                  <a:cubicBezTo>
                    <a:pt x="60" y="14"/>
                    <a:pt x="61" y="13"/>
                    <a:pt x="61" y="13"/>
                  </a:cubicBezTo>
                  <a:cubicBezTo>
                    <a:pt x="69" y="7"/>
                    <a:pt x="80" y="8"/>
                    <a:pt x="89" y="6"/>
                  </a:cubicBezTo>
                  <a:cubicBezTo>
                    <a:pt x="95" y="4"/>
                    <a:pt x="101" y="2"/>
                    <a:pt x="108" y="1"/>
                  </a:cubicBezTo>
                  <a:cubicBezTo>
                    <a:pt x="111" y="1"/>
                    <a:pt x="114" y="0"/>
                    <a:pt x="117" y="0"/>
                  </a:cubicBezTo>
                  <a:cubicBezTo>
                    <a:pt x="136" y="0"/>
                    <a:pt x="154" y="0"/>
                    <a:pt x="173" y="0"/>
                  </a:cubicBezTo>
                  <a:cubicBezTo>
                    <a:pt x="176" y="0"/>
                    <a:pt x="180" y="1"/>
                    <a:pt x="183" y="1"/>
                  </a:cubicBezTo>
                  <a:cubicBezTo>
                    <a:pt x="188" y="2"/>
                    <a:pt x="192" y="2"/>
                    <a:pt x="196" y="3"/>
                  </a:cubicBezTo>
                  <a:cubicBezTo>
                    <a:pt x="203" y="3"/>
                    <a:pt x="209" y="2"/>
                    <a:pt x="215" y="5"/>
                  </a:cubicBezTo>
                  <a:cubicBezTo>
                    <a:pt x="217" y="5"/>
                    <a:pt x="219" y="6"/>
                    <a:pt x="220" y="6"/>
                  </a:cubicBezTo>
                  <a:cubicBezTo>
                    <a:pt x="227" y="5"/>
                    <a:pt x="234" y="7"/>
                    <a:pt x="240" y="8"/>
                  </a:cubicBezTo>
                  <a:cubicBezTo>
                    <a:pt x="246" y="10"/>
                    <a:pt x="251" y="11"/>
                    <a:pt x="257" y="11"/>
                  </a:cubicBezTo>
                  <a:cubicBezTo>
                    <a:pt x="258" y="11"/>
                    <a:pt x="258" y="11"/>
                    <a:pt x="259" y="11"/>
                  </a:cubicBezTo>
                  <a:cubicBezTo>
                    <a:pt x="266" y="13"/>
                    <a:pt x="273" y="14"/>
                    <a:pt x="280" y="15"/>
                  </a:cubicBezTo>
                  <a:cubicBezTo>
                    <a:pt x="286" y="15"/>
                    <a:pt x="291" y="17"/>
                    <a:pt x="296" y="18"/>
                  </a:cubicBezTo>
                  <a:cubicBezTo>
                    <a:pt x="302" y="19"/>
                    <a:pt x="307" y="20"/>
                    <a:pt x="313" y="22"/>
                  </a:cubicBezTo>
                  <a:cubicBezTo>
                    <a:pt x="322" y="25"/>
                    <a:pt x="331" y="27"/>
                    <a:pt x="339" y="30"/>
                  </a:cubicBezTo>
                  <a:cubicBezTo>
                    <a:pt x="341" y="30"/>
                    <a:pt x="343" y="30"/>
                    <a:pt x="344" y="30"/>
                  </a:cubicBezTo>
                  <a:cubicBezTo>
                    <a:pt x="352" y="30"/>
                    <a:pt x="358" y="32"/>
                    <a:pt x="365" y="34"/>
                  </a:cubicBezTo>
                  <a:cubicBezTo>
                    <a:pt x="383" y="40"/>
                    <a:pt x="400" y="46"/>
                    <a:pt x="418" y="51"/>
                  </a:cubicBezTo>
                  <a:cubicBezTo>
                    <a:pt x="427" y="54"/>
                    <a:pt x="436" y="55"/>
                    <a:pt x="445" y="55"/>
                  </a:cubicBezTo>
                  <a:cubicBezTo>
                    <a:pt x="448" y="55"/>
                    <a:pt x="452" y="55"/>
                    <a:pt x="455" y="56"/>
                  </a:cubicBezTo>
                  <a:cubicBezTo>
                    <a:pt x="459" y="57"/>
                    <a:pt x="464" y="58"/>
                    <a:pt x="469" y="58"/>
                  </a:cubicBezTo>
                  <a:cubicBezTo>
                    <a:pt x="493" y="58"/>
                    <a:pt x="517" y="58"/>
                    <a:pt x="542" y="58"/>
                  </a:cubicBezTo>
                  <a:cubicBezTo>
                    <a:pt x="546" y="58"/>
                    <a:pt x="551" y="57"/>
                    <a:pt x="556" y="56"/>
                  </a:cubicBezTo>
                  <a:cubicBezTo>
                    <a:pt x="559" y="55"/>
                    <a:pt x="563" y="55"/>
                    <a:pt x="566" y="55"/>
                  </a:cubicBezTo>
                  <a:cubicBezTo>
                    <a:pt x="569" y="54"/>
                    <a:pt x="573" y="55"/>
                    <a:pt x="576" y="54"/>
                  </a:cubicBezTo>
                  <a:cubicBezTo>
                    <a:pt x="582" y="52"/>
                    <a:pt x="589" y="52"/>
                    <a:pt x="595" y="52"/>
                  </a:cubicBezTo>
                  <a:cubicBezTo>
                    <a:pt x="604" y="52"/>
                    <a:pt x="612" y="52"/>
                    <a:pt x="620" y="50"/>
                  </a:cubicBezTo>
                  <a:cubicBezTo>
                    <a:pt x="624" y="49"/>
                    <a:pt x="629" y="49"/>
                    <a:pt x="633" y="49"/>
                  </a:cubicBezTo>
                  <a:cubicBezTo>
                    <a:pt x="642" y="49"/>
                    <a:pt x="651" y="49"/>
                    <a:pt x="660" y="47"/>
                  </a:cubicBezTo>
                  <a:cubicBezTo>
                    <a:pt x="662" y="47"/>
                    <a:pt x="664" y="47"/>
                    <a:pt x="667" y="46"/>
                  </a:cubicBezTo>
                  <a:cubicBezTo>
                    <a:pt x="669" y="46"/>
                    <a:pt x="671" y="46"/>
                    <a:pt x="673" y="46"/>
                  </a:cubicBezTo>
                  <a:cubicBezTo>
                    <a:pt x="684" y="45"/>
                    <a:pt x="695" y="43"/>
                    <a:pt x="707" y="42"/>
                  </a:cubicBezTo>
                  <a:cubicBezTo>
                    <a:pt x="708" y="41"/>
                    <a:pt x="710" y="41"/>
                    <a:pt x="711" y="41"/>
                  </a:cubicBezTo>
                  <a:cubicBezTo>
                    <a:pt x="720" y="41"/>
                    <a:pt x="728" y="40"/>
                    <a:pt x="737" y="39"/>
                  </a:cubicBezTo>
                  <a:cubicBezTo>
                    <a:pt x="739" y="38"/>
                    <a:pt x="742" y="38"/>
                    <a:pt x="744" y="38"/>
                  </a:cubicBezTo>
                  <a:cubicBezTo>
                    <a:pt x="751" y="38"/>
                    <a:pt x="757" y="38"/>
                    <a:pt x="764" y="36"/>
                  </a:cubicBezTo>
                  <a:cubicBezTo>
                    <a:pt x="767" y="36"/>
                    <a:pt x="770" y="36"/>
                    <a:pt x="773" y="36"/>
                  </a:cubicBezTo>
                  <a:cubicBezTo>
                    <a:pt x="779" y="35"/>
                    <a:pt x="784" y="35"/>
                    <a:pt x="789" y="34"/>
                  </a:cubicBezTo>
                  <a:cubicBezTo>
                    <a:pt x="795" y="33"/>
                    <a:pt x="800" y="33"/>
                    <a:pt x="806" y="33"/>
                  </a:cubicBezTo>
                  <a:cubicBezTo>
                    <a:pt x="808" y="33"/>
                    <a:pt x="811" y="32"/>
                    <a:pt x="814" y="32"/>
                  </a:cubicBezTo>
                  <a:cubicBezTo>
                    <a:pt x="826" y="29"/>
                    <a:pt x="837" y="26"/>
                    <a:pt x="848" y="22"/>
                  </a:cubicBezTo>
                  <a:cubicBezTo>
                    <a:pt x="853" y="20"/>
                    <a:pt x="857" y="18"/>
                    <a:pt x="861" y="15"/>
                  </a:cubicBezTo>
                  <a:cubicBezTo>
                    <a:pt x="862" y="14"/>
                    <a:pt x="863" y="13"/>
                    <a:pt x="864" y="13"/>
                  </a:cubicBezTo>
                  <a:cubicBezTo>
                    <a:pt x="869" y="12"/>
                    <a:pt x="872" y="8"/>
                    <a:pt x="875" y="5"/>
                  </a:cubicBezTo>
                  <a:cubicBezTo>
                    <a:pt x="875" y="5"/>
                    <a:pt x="875" y="5"/>
                    <a:pt x="875" y="5"/>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1"/>
            <p:cNvSpPr/>
            <p:nvPr/>
          </p:nvSpPr>
          <p:spPr bwMode="auto">
            <a:xfrm>
              <a:off x="3913" y="3687"/>
              <a:ext cx="1004" cy="122"/>
            </a:xfrm>
            <a:custGeom>
              <a:avLst/>
              <a:gdLst>
                <a:gd name="T0" fmla="*/ 511 w 511"/>
                <a:gd name="T1" fmla="*/ 50 h 62"/>
                <a:gd name="T2" fmla="*/ 500 w 511"/>
                <a:gd name="T3" fmla="*/ 50 h 62"/>
                <a:gd name="T4" fmla="*/ 80 w 511"/>
                <a:gd name="T5" fmla="*/ 50 h 62"/>
                <a:gd name="T6" fmla="*/ 65 w 511"/>
                <a:gd name="T7" fmla="*/ 52 h 62"/>
                <a:gd name="T8" fmla="*/ 68 w 511"/>
                <a:gd name="T9" fmla="*/ 55 h 62"/>
                <a:gd name="T10" fmla="*/ 67 w 511"/>
                <a:gd name="T11" fmla="*/ 56 h 62"/>
                <a:gd name="T12" fmla="*/ 58 w 511"/>
                <a:gd name="T13" fmla="*/ 56 h 62"/>
                <a:gd name="T14" fmla="*/ 45 w 511"/>
                <a:gd name="T15" fmla="*/ 58 h 62"/>
                <a:gd name="T16" fmla="*/ 32 w 511"/>
                <a:gd name="T17" fmla="*/ 59 h 62"/>
                <a:gd name="T18" fmla="*/ 13 w 511"/>
                <a:gd name="T19" fmla="*/ 62 h 62"/>
                <a:gd name="T20" fmla="*/ 4 w 511"/>
                <a:gd name="T21" fmla="*/ 58 h 62"/>
                <a:gd name="T22" fmla="*/ 0 w 511"/>
                <a:gd name="T23" fmla="*/ 52 h 62"/>
                <a:gd name="T24" fmla="*/ 2 w 511"/>
                <a:gd name="T25" fmla="*/ 47 h 62"/>
                <a:gd name="T26" fmla="*/ 8 w 511"/>
                <a:gd name="T27" fmla="*/ 43 h 62"/>
                <a:gd name="T28" fmla="*/ 13 w 511"/>
                <a:gd name="T29" fmla="*/ 38 h 62"/>
                <a:gd name="T30" fmla="*/ 20 w 511"/>
                <a:gd name="T31" fmla="*/ 35 h 62"/>
                <a:gd name="T32" fmla="*/ 62 w 511"/>
                <a:gd name="T33" fmla="*/ 19 h 62"/>
                <a:gd name="T34" fmla="*/ 68 w 511"/>
                <a:gd name="T35" fmla="*/ 16 h 62"/>
                <a:gd name="T36" fmla="*/ 75 w 511"/>
                <a:gd name="T37" fmla="*/ 11 h 62"/>
                <a:gd name="T38" fmla="*/ 99 w 511"/>
                <a:gd name="T39" fmla="*/ 3 h 62"/>
                <a:gd name="T40" fmla="*/ 110 w 511"/>
                <a:gd name="T41" fmla="*/ 3 h 62"/>
                <a:gd name="T42" fmla="*/ 123 w 511"/>
                <a:gd name="T43" fmla="*/ 1 h 62"/>
                <a:gd name="T44" fmla="*/ 130 w 511"/>
                <a:gd name="T45" fmla="*/ 0 h 62"/>
                <a:gd name="T46" fmla="*/ 163 w 511"/>
                <a:gd name="T47" fmla="*/ 0 h 62"/>
                <a:gd name="T48" fmla="*/ 172 w 511"/>
                <a:gd name="T49" fmla="*/ 1 h 62"/>
                <a:gd name="T50" fmla="*/ 178 w 511"/>
                <a:gd name="T51" fmla="*/ 3 h 62"/>
                <a:gd name="T52" fmla="*/ 205 w 511"/>
                <a:gd name="T53" fmla="*/ 6 h 62"/>
                <a:gd name="T54" fmla="*/ 216 w 511"/>
                <a:gd name="T55" fmla="*/ 7 h 62"/>
                <a:gd name="T56" fmla="*/ 219 w 511"/>
                <a:gd name="T57" fmla="*/ 8 h 62"/>
                <a:gd name="T58" fmla="*/ 238 w 511"/>
                <a:gd name="T59" fmla="*/ 12 h 62"/>
                <a:gd name="T60" fmla="*/ 245 w 511"/>
                <a:gd name="T61" fmla="*/ 14 h 62"/>
                <a:gd name="T62" fmla="*/ 256 w 511"/>
                <a:gd name="T63" fmla="*/ 16 h 62"/>
                <a:gd name="T64" fmla="*/ 265 w 511"/>
                <a:gd name="T65" fmla="*/ 17 h 62"/>
                <a:gd name="T66" fmla="*/ 276 w 511"/>
                <a:gd name="T67" fmla="*/ 18 h 62"/>
                <a:gd name="T68" fmla="*/ 296 w 511"/>
                <a:gd name="T69" fmla="*/ 22 h 62"/>
                <a:gd name="T70" fmla="*/ 317 w 511"/>
                <a:gd name="T71" fmla="*/ 26 h 62"/>
                <a:gd name="T72" fmla="*/ 320 w 511"/>
                <a:gd name="T73" fmla="*/ 27 h 62"/>
                <a:gd name="T74" fmla="*/ 346 w 511"/>
                <a:gd name="T75" fmla="*/ 30 h 62"/>
                <a:gd name="T76" fmla="*/ 356 w 511"/>
                <a:gd name="T77" fmla="*/ 32 h 62"/>
                <a:gd name="T78" fmla="*/ 371 w 511"/>
                <a:gd name="T79" fmla="*/ 33 h 62"/>
                <a:gd name="T80" fmla="*/ 393 w 511"/>
                <a:gd name="T81" fmla="*/ 33 h 62"/>
                <a:gd name="T82" fmla="*/ 411 w 511"/>
                <a:gd name="T83" fmla="*/ 35 h 62"/>
                <a:gd name="T84" fmla="*/ 421 w 511"/>
                <a:gd name="T85" fmla="*/ 36 h 62"/>
                <a:gd name="T86" fmla="*/ 443 w 511"/>
                <a:gd name="T87" fmla="*/ 38 h 62"/>
                <a:gd name="T88" fmla="*/ 456 w 511"/>
                <a:gd name="T89" fmla="*/ 39 h 62"/>
                <a:gd name="T90" fmla="*/ 468 w 511"/>
                <a:gd name="T91" fmla="*/ 40 h 62"/>
                <a:gd name="T92" fmla="*/ 494 w 511"/>
                <a:gd name="T93" fmla="*/ 45 h 62"/>
                <a:gd name="T94" fmla="*/ 511 w 511"/>
                <a:gd name="T95" fmla="*/ 49 h 62"/>
                <a:gd name="T96" fmla="*/ 511 w 511"/>
                <a:gd name="T97"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1" h="62">
                  <a:moveTo>
                    <a:pt x="511" y="50"/>
                  </a:moveTo>
                  <a:cubicBezTo>
                    <a:pt x="508" y="50"/>
                    <a:pt x="504" y="50"/>
                    <a:pt x="500" y="50"/>
                  </a:cubicBezTo>
                  <a:cubicBezTo>
                    <a:pt x="360" y="50"/>
                    <a:pt x="220" y="50"/>
                    <a:pt x="80" y="50"/>
                  </a:cubicBezTo>
                  <a:cubicBezTo>
                    <a:pt x="75" y="50"/>
                    <a:pt x="70" y="50"/>
                    <a:pt x="65" y="52"/>
                  </a:cubicBezTo>
                  <a:cubicBezTo>
                    <a:pt x="65" y="54"/>
                    <a:pt x="67" y="54"/>
                    <a:pt x="68" y="55"/>
                  </a:cubicBezTo>
                  <a:cubicBezTo>
                    <a:pt x="68" y="55"/>
                    <a:pt x="67" y="56"/>
                    <a:pt x="67" y="56"/>
                  </a:cubicBezTo>
                  <a:cubicBezTo>
                    <a:pt x="64" y="56"/>
                    <a:pt x="61" y="56"/>
                    <a:pt x="58" y="56"/>
                  </a:cubicBezTo>
                  <a:cubicBezTo>
                    <a:pt x="53" y="56"/>
                    <a:pt x="49" y="57"/>
                    <a:pt x="45" y="58"/>
                  </a:cubicBezTo>
                  <a:cubicBezTo>
                    <a:pt x="40" y="59"/>
                    <a:pt x="35" y="58"/>
                    <a:pt x="32" y="59"/>
                  </a:cubicBezTo>
                  <a:cubicBezTo>
                    <a:pt x="25" y="62"/>
                    <a:pt x="19" y="61"/>
                    <a:pt x="13" y="62"/>
                  </a:cubicBezTo>
                  <a:cubicBezTo>
                    <a:pt x="9" y="62"/>
                    <a:pt x="6" y="61"/>
                    <a:pt x="4" y="58"/>
                  </a:cubicBezTo>
                  <a:cubicBezTo>
                    <a:pt x="2" y="56"/>
                    <a:pt x="1" y="54"/>
                    <a:pt x="0" y="52"/>
                  </a:cubicBezTo>
                  <a:cubicBezTo>
                    <a:pt x="0" y="50"/>
                    <a:pt x="1" y="49"/>
                    <a:pt x="2" y="47"/>
                  </a:cubicBezTo>
                  <a:cubicBezTo>
                    <a:pt x="3" y="45"/>
                    <a:pt x="7" y="46"/>
                    <a:pt x="8" y="43"/>
                  </a:cubicBezTo>
                  <a:cubicBezTo>
                    <a:pt x="8" y="41"/>
                    <a:pt x="11" y="39"/>
                    <a:pt x="13" y="38"/>
                  </a:cubicBezTo>
                  <a:cubicBezTo>
                    <a:pt x="15" y="37"/>
                    <a:pt x="17" y="37"/>
                    <a:pt x="20" y="35"/>
                  </a:cubicBezTo>
                  <a:cubicBezTo>
                    <a:pt x="34" y="29"/>
                    <a:pt x="48" y="24"/>
                    <a:pt x="62" y="19"/>
                  </a:cubicBezTo>
                  <a:cubicBezTo>
                    <a:pt x="64" y="19"/>
                    <a:pt x="66" y="17"/>
                    <a:pt x="68" y="16"/>
                  </a:cubicBezTo>
                  <a:cubicBezTo>
                    <a:pt x="70" y="14"/>
                    <a:pt x="72" y="12"/>
                    <a:pt x="75" y="11"/>
                  </a:cubicBezTo>
                  <a:cubicBezTo>
                    <a:pt x="83" y="8"/>
                    <a:pt x="91" y="6"/>
                    <a:pt x="99" y="3"/>
                  </a:cubicBezTo>
                  <a:cubicBezTo>
                    <a:pt x="102" y="2"/>
                    <a:pt x="106" y="3"/>
                    <a:pt x="110" y="3"/>
                  </a:cubicBezTo>
                  <a:cubicBezTo>
                    <a:pt x="115" y="3"/>
                    <a:pt x="119" y="3"/>
                    <a:pt x="123" y="1"/>
                  </a:cubicBezTo>
                  <a:cubicBezTo>
                    <a:pt x="125" y="0"/>
                    <a:pt x="127" y="0"/>
                    <a:pt x="130" y="0"/>
                  </a:cubicBezTo>
                  <a:cubicBezTo>
                    <a:pt x="141" y="0"/>
                    <a:pt x="152" y="0"/>
                    <a:pt x="163" y="0"/>
                  </a:cubicBezTo>
                  <a:cubicBezTo>
                    <a:pt x="166" y="0"/>
                    <a:pt x="169" y="1"/>
                    <a:pt x="172" y="1"/>
                  </a:cubicBezTo>
                  <a:cubicBezTo>
                    <a:pt x="174" y="2"/>
                    <a:pt x="176" y="3"/>
                    <a:pt x="178" y="3"/>
                  </a:cubicBezTo>
                  <a:cubicBezTo>
                    <a:pt x="187" y="3"/>
                    <a:pt x="196" y="3"/>
                    <a:pt x="205" y="6"/>
                  </a:cubicBezTo>
                  <a:cubicBezTo>
                    <a:pt x="209" y="6"/>
                    <a:pt x="213" y="7"/>
                    <a:pt x="216" y="7"/>
                  </a:cubicBezTo>
                  <a:cubicBezTo>
                    <a:pt x="217" y="8"/>
                    <a:pt x="218" y="8"/>
                    <a:pt x="219" y="8"/>
                  </a:cubicBezTo>
                  <a:cubicBezTo>
                    <a:pt x="226" y="8"/>
                    <a:pt x="232" y="10"/>
                    <a:pt x="238" y="12"/>
                  </a:cubicBezTo>
                  <a:cubicBezTo>
                    <a:pt x="240" y="13"/>
                    <a:pt x="243" y="13"/>
                    <a:pt x="245" y="14"/>
                  </a:cubicBezTo>
                  <a:cubicBezTo>
                    <a:pt x="249" y="14"/>
                    <a:pt x="253" y="15"/>
                    <a:pt x="256" y="16"/>
                  </a:cubicBezTo>
                  <a:cubicBezTo>
                    <a:pt x="259" y="17"/>
                    <a:pt x="262" y="16"/>
                    <a:pt x="265" y="17"/>
                  </a:cubicBezTo>
                  <a:cubicBezTo>
                    <a:pt x="269" y="17"/>
                    <a:pt x="272" y="17"/>
                    <a:pt x="276" y="18"/>
                  </a:cubicBezTo>
                  <a:cubicBezTo>
                    <a:pt x="283" y="20"/>
                    <a:pt x="289" y="21"/>
                    <a:pt x="296" y="22"/>
                  </a:cubicBezTo>
                  <a:cubicBezTo>
                    <a:pt x="303" y="23"/>
                    <a:pt x="310" y="24"/>
                    <a:pt x="317" y="26"/>
                  </a:cubicBezTo>
                  <a:cubicBezTo>
                    <a:pt x="318" y="27"/>
                    <a:pt x="319" y="27"/>
                    <a:pt x="320" y="27"/>
                  </a:cubicBezTo>
                  <a:cubicBezTo>
                    <a:pt x="329" y="27"/>
                    <a:pt x="338" y="29"/>
                    <a:pt x="346" y="30"/>
                  </a:cubicBezTo>
                  <a:cubicBezTo>
                    <a:pt x="350" y="31"/>
                    <a:pt x="353" y="31"/>
                    <a:pt x="356" y="32"/>
                  </a:cubicBezTo>
                  <a:cubicBezTo>
                    <a:pt x="361" y="33"/>
                    <a:pt x="366" y="33"/>
                    <a:pt x="371" y="33"/>
                  </a:cubicBezTo>
                  <a:cubicBezTo>
                    <a:pt x="378" y="33"/>
                    <a:pt x="386" y="33"/>
                    <a:pt x="393" y="33"/>
                  </a:cubicBezTo>
                  <a:cubicBezTo>
                    <a:pt x="399" y="33"/>
                    <a:pt x="405" y="33"/>
                    <a:pt x="411" y="35"/>
                  </a:cubicBezTo>
                  <a:cubicBezTo>
                    <a:pt x="414" y="36"/>
                    <a:pt x="418" y="36"/>
                    <a:pt x="421" y="36"/>
                  </a:cubicBezTo>
                  <a:cubicBezTo>
                    <a:pt x="429" y="36"/>
                    <a:pt x="436" y="36"/>
                    <a:pt x="443" y="38"/>
                  </a:cubicBezTo>
                  <a:cubicBezTo>
                    <a:pt x="447" y="39"/>
                    <a:pt x="452" y="38"/>
                    <a:pt x="456" y="39"/>
                  </a:cubicBezTo>
                  <a:cubicBezTo>
                    <a:pt x="460" y="39"/>
                    <a:pt x="464" y="39"/>
                    <a:pt x="468" y="40"/>
                  </a:cubicBezTo>
                  <a:cubicBezTo>
                    <a:pt x="476" y="41"/>
                    <a:pt x="485" y="44"/>
                    <a:pt x="494" y="45"/>
                  </a:cubicBezTo>
                  <a:cubicBezTo>
                    <a:pt x="500" y="45"/>
                    <a:pt x="506" y="47"/>
                    <a:pt x="511" y="49"/>
                  </a:cubicBezTo>
                  <a:cubicBezTo>
                    <a:pt x="511" y="49"/>
                    <a:pt x="511" y="49"/>
                    <a:pt x="511" y="50"/>
                  </a:cubicBezTo>
                  <a:close/>
                </a:path>
              </a:pathLst>
            </a:custGeom>
            <a:solidFill>
              <a:srgbClr val="CCC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12"/>
            <p:cNvSpPr/>
            <p:nvPr/>
          </p:nvSpPr>
          <p:spPr bwMode="auto">
            <a:xfrm>
              <a:off x="3840" y="3610"/>
              <a:ext cx="1729" cy="165"/>
            </a:xfrm>
            <a:custGeom>
              <a:avLst/>
              <a:gdLst>
                <a:gd name="T0" fmla="*/ 879 w 880"/>
                <a:gd name="T1" fmla="*/ 19 h 84"/>
                <a:gd name="T2" fmla="*/ 872 w 880"/>
                <a:gd name="T3" fmla="*/ 41 h 84"/>
                <a:gd name="T4" fmla="*/ 830 w 880"/>
                <a:gd name="T5" fmla="*/ 58 h 84"/>
                <a:gd name="T6" fmla="*/ 771 w 880"/>
                <a:gd name="T7" fmla="*/ 72 h 84"/>
                <a:gd name="T8" fmla="*/ 743 w 880"/>
                <a:gd name="T9" fmla="*/ 75 h 84"/>
                <a:gd name="T10" fmla="*/ 716 w 880"/>
                <a:gd name="T11" fmla="*/ 78 h 84"/>
                <a:gd name="T12" fmla="*/ 694 w 880"/>
                <a:gd name="T13" fmla="*/ 81 h 84"/>
                <a:gd name="T14" fmla="*/ 657 w 880"/>
                <a:gd name="T15" fmla="*/ 83 h 84"/>
                <a:gd name="T16" fmla="*/ 585 w 880"/>
                <a:gd name="T17" fmla="*/ 84 h 84"/>
                <a:gd name="T18" fmla="*/ 561 w 880"/>
                <a:gd name="T19" fmla="*/ 81 h 84"/>
                <a:gd name="T20" fmla="*/ 536 w 880"/>
                <a:gd name="T21" fmla="*/ 76 h 84"/>
                <a:gd name="T22" fmla="*/ 488 w 880"/>
                <a:gd name="T23" fmla="*/ 70 h 84"/>
                <a:gd name="T24" fmla="*/ 462 w 880"/>
                <a:gd name="T25" fmla="*/ 67 h 84"/>
                <a:gd name="T26" fmla="*/ 436 w 880"/>
                <a:gd name="T27" fmla="*/ 64 h 84"/>
                <a:gd name="T28" fmla="*/ 398 w 880"/>
                <a:gd name="T29" fmla="*/ 64 h 84"/>
                <a:gd name="T30" fmla="*/ 379 w 880"/>
                <a:gd name="T31" fmla="*/ 61 h 84"/>
                <a:gd name="T32" fmla="*/ 356 w 880"/>
                <a:gd name="T33" fmla="*/ 58 h 84"/>
                <a:gd name="T34" fmla="*/ 315 w 880"/>
                <a:gd name="T35" fmla="*/ 49 h 84"/>
                <a:gd name="T36" fmla="*/ 285 w 880"/>
                <a:gd name="T37" fmla="*/ 45 h 84"/>
                <a:gd name="T38" fmla="*/ 281 w 880"/>
                <a:gd name="T39" fmla="*/ 42 h 84"/>
                <a:gd name="T40" fmla="*/ 303 w 880"/>
                <a:gd name="T41" fmla="*/ 40 h 84"/>
                <a:gd name="T42" fmla="*/ 303 w 880"/>
                <a:gd name="T43" fmla="*/ 37 h 84"/>
                <a:gd name="T44" fmla="*/ 279 w 880"/>
                <a:gd name="T45" fmla="*/ 35 h 84"/>
                <a:gd name="T46" fmla="*/ 245 w 880"/>
                <a:gd name="T47" fmla="*/ 27 h 84"/>
                <a:gd name="T48" fmla="*/ 206 w 880"/>
                <a:gd name="T49" fmla="*/ 22 h 84"/>
                <a:gd name="T50" fmla="*/ 174 w 880"/>
                <a:gd name="T51" fmla="*/ 19 h 84"/>
                <a:gd name="T52" fmla="*/ 127 w 880"/>
                <a:gd name="T53" fmla="*/ 18 h 84"/>
                <a:gd name="T54" fmla="*/ 113 w 880"/>
                <a:gd name="T55" fmla="*/ 20 h 84"/>
                <a:gd name="T56" fmla="*/ 88 w 880"/>
                <a:gd name="T57" fmla="*/ 30 h 84"/>
                <a:gd name="T58" fmla="*/ 76 w 880"/>
                <a:gd name="T59" fmla="*/ 34 h 84"/>
                <a:gd name="T60" fmla="*/ 42 w 880"/>
                <a:gd name="T61" fmla="*/ 45 h 84"/>
                <a:gd name="T62" fmla="*/ 15 w 880"/>
                <a:gd name="T63" fmla="*/ 52 h 84"/>
                <a:gd name="T64" fmla="*/ 0 w 880"/>
                <a:gd name="T65" fmla="*/ 53 h 84"/>
                <a:gd name="T66" fmla="*/ 28 w 880"/>
                <a:gd name="T67" fmla="*/ 30 h 84"/>
                <a:gd name="T68" fmla="*/ 33 w 880"/>
                <a:gd name="T69" fmla="*/ 24 h 84"/>
                <a:gd name="T70" fmla="*/ 70 w 880"/>
                <a:gd name="T71" fmla="*/ 6 h 84"/>
                <a:gd name="T72" fmla="*/ 127 w 880"/>
                <a:gd name="T73" fmla="*/ 1 h 84"/>
                <a:gd name="T74" fmla="*/ 151 w 880"/>
                <a:gd name="T75" fmla="*/ 4 h 84"/>
                <a:gd name="T76" fmla="*/ 192 w 880"/>
                <a:gd name="T77" fmla="*/ 9 h 84"/>
                <a:gd name="T78" fmla="*/ 225 w 880"/>
                <a:gd name="T79" fmla="*/ 14 h 84"/>
                <a:gd name="T80" fmla="*/ 282 w 880"/>
                <a:gd name="T81" fmla="*/ 26 h 84"/>
                <a:gd name="T82" fmla="*/ 309 w 880"/>
                <a:gd name="T83" fmla="*/ 32 h 84"/>
                <a:gd name="T84" fmla="*/ 342 w 880"/>
                <a:gd name="T85" fmla="*/ 39 h 84"/>
                <a:gd name="T86" fmla="*/ 381 w 880"/>
                <a:gd name="T87" fmla="*/ 49 h 84"/>
                <a:gd name="T88" fmla="*/ 403 w 880"/>
                <a:gd name="T89" fmla="*/ 52 h 84"/>
                <a:gd name="T90" fmla="*/ 432 w 880"/>
                <a:gd name="T91" fmla="*/ 59 h 84"/>
                <a:gd name="T92" fmla="*/ 467 w 880"/>
                <a:gd name="T93" fmla="*/ 64 h 84"/>
                <a:gd name="T94" fmla="*/ 484 w 880"/>
                <a:gd name="T95" fmla="*/ 66 h 84"/>
                <a:gd name="T96" fmla="*/ 528 w 880"/>
                <a:gd name="T97" fmla="*/ 71 h 84"/>
                <a:gd name="T98" fmla="*/ 618 w 880"/>
                <a:gd name="T99" fmla="*/ 72 h 84"/>
                <a:gd name="T100" fmla="*/ 646 w 880"/>
                <a:gd name="T101" fmla="*/ 70 h 84"/>
                <a:gd name="T102" fmla="*/ 716 w 880"/>
                <a:gd name="T103" fmla="*/ 52 h 84"/>
                <a:gd name="T104" fmla="*/ 745 w 880"/>
                <a:gd name="T105" fmla="*/ 45 h 84"/>
                <a:gd name="T106" fmla="*/ 815 w 880"/>
                <a:gd name="T107" fmla="*/ 28 h 84"/>
                <a:gd name="T108" fmla="*/ 838 w 880"/>
                <a:gd name="T109" fmla="*/ 20 h 84"/>
                <a:gd name="T110" fmla="*/ 864 w 880"/>
                <a:gd name="T111"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0" h="84">
                  <a:moveTo>
                    <a:pt x="876" y="5"/>
                  </a:moveTo>
                  <a:cubicBezTo>
                    <a:pt x="877" y="9"/>
                    <a:pt x="878" y="14"/>
                    <a:pt x="879" y="19"/>
                  </a:cubicBezTo>
                  <a:cubicBezTo>
                    <a:pt x="880" y="22"/>
                    <a:pt x="879" y="25"/>
                    <a:pt x="878" y="28"/>
                  </a:cubicBezTo>
                  <a:cubicBezTo>
                    <a:pt x="876" y="32"/>
                    <a:pt x="874" y="36"/>
                    <a:pt x="872" y="41"/>
                  </a:cubicBezTo>
                  <a:cubicBezTo>
                    <a:pt x="870" y="43"/>
                    <a:pt x="867" y="45"/>
                    <a:pt x="863" y="46"/>
                  </a:cubicBezTo>
                  <a:cubicBezTo>
                    <a:pt x="852" y="50"/>
                    <a:pt x="841" y="54"/>
                    <a:pt x="830" y="58"/>
                  </a:cubicBezTo>
                  <a:cubicBezTo>
                    <a:pt x="813" y="63"/>
                    <a:pt x="795" y="67"/>
                    <a:pt x="778" y="72"/>
                  </a:cubicBezTo>
                  <a:cubicBezTo>
                    <a:pt x="775" y="72"/>
                    <a:pt x="773" y="72"/>
                    <a:pt x="771" y="72"/>
                  </a:cubicBezTo>
                  <a:cubicBezTo>
                    <a:pt x="768" y="73"/>
                    <a:pt x="766" y="73"/>
                    <a:pt x="763" y="73"/>
                  </a:cubicBezTo>
                  <a:cubicBezTo>
                    <a:pt x="757" y="75"/>
                    <a:pt x="750" y="76"/>
                    <a:pt x="743" y="75"/>
                  </a:cubicBezTo>
                  <a:cubicBezTo>
                    <a:pt x="738" y="75"/>
                    <a:pt x="733" y="76"/>
                    <a:pt x="729" y="77"/>
                  </a:cubicBezTo>
                  <a:cubicBezTo>
                    <a:pt x="725" y="78"/>
                    <a:pt x="720" y="78"/>
                    <a:pt x="716" y="78"/>
                  </a:cubicBezTo>
                  <a:cubicBezTo>
                    <a:pt x="711" y="78"/>
                    <a:pt x="706" y="78"/>
                    <a:pt x="701" y="80"/>
                  </a:cubicBezTo>
                  <a:cubicBezTo>
                    <a:pt x="699" y="81"/>
                    <a:pt x="696" y="81"/>
                    <a:pt x="694" y="81"/>
                  </a:cubicBezTo>
                  <a:cubicBezTo>
                    <a:pt x="689" y="81"/>
                    <a:pt x="683" y="81"/>
                    <a:pt x="678" y="81"/>
                  </a:cubicBezTo>
                  <a:cubicBezTo>
                    <a:pt x="671" y="81"/>
                    <a:pt x="664" y="81"/>
                    <a:pt x="657" y="83"/>
                  </a:cubicBezTo>
                  <a:cubicBezTo>
                    <a:pt x="655" y="84"/>
                    <a:pt x="652" y="84"/>
                    <a:pt x="650" y="84"/>
                  </a:cubicBezTo>
                  <a:cubicBezTo>
                    <a:pt x="628" y="84"/>
                    <a:pt x="607" y="84"/>
                    <a:pt x="585" y="84"/>
                  </a:cubicBezTo>
                  <a:cubicBezTo>
                    <a:pt x="583" y="84"/>
                    <a:pt x="581" y="84"/>
                    <a:pt x="579" y="83"/>
                  </a:cubicBezTo>
                  <a:cubicBezTo>
                    <a:pt x="573" y="81"/>
                    <a:pt x="567" y="81"/>
                    <a:pt x="561" y="81"/>
                  </a:cubicBezTo>
                  <a:cubicBezTo>
                    <a:pt x="554" y="80"/>
                    <a:pt x="547" y="78"/>
                    <a:pt x="540" y="77"/>
                  </a:cubicBezTo>
                  <a:cubicBezTo>
                    <a:pt x="539" y="77"/>
                    <a:pt x="537" y="76"/>
                    <a:pt x="536" y="76"/>
                  </a:cubicBezTo>
                  <a:cubicBezTo>
                    <a:pt x="529" y="76"/>
                    <a:pt x="522" y="74"/>
                    <a:pt x="516" y="73"/>
                  </a:cubicBezTo>
                  <a:cubicBezTo>
                    <a:pt x="507" y="70"/>
                    <a:pt x="497" y="70"/>
                    <a:pt x="488" y="70"/>
                  </a:cubicBezTo>
                  <a:cubicBezTo>
                    <a:pt x="487" y="70"/>
                    <a:pt x="485" y="70"/>
                    <a:pt x="483" y="69"/>
                  </a:cubicBezTo>
                  <a:cubicBezTo>
                    <a:pt x="476" y="67"/>
                    <a:pt x="469" y="67"/>
                    <a:pt x="462" y="67"/>
                  </a:cubicBezTo>
                  <a:cubicBezTo>
                    <a:pt x="456" y="67"/>
                    <a:pt x="451" y="67"/>
                    <a:pt x="446" y="65"/>
                  </a:cubicBezTo>
                  <a:cubicBezTo>
                    <a:pt x="443" y="65"/>
                    <a:pt x="439" y="64"/>
                    <a:pt x="436" y="64"/>
                  </a:cubicBezTo>
                  <a:cubicBezTo>
                    <a:pt x="427" y="64"/>
                    <a:pt x="417" y="65"/>
                    <a:pt x="408" y="64"/>
                  </a:cubicBezTo>
                  <a:cubicBezTo>
                    <a:pt x="404" y="64"/>
                    <a:pt x="401" y="64"/>
                    <a:pt x="398" y="64"/>
                  </a:cubicBezTo>
                  <a:cubicBezTo>
                    <a:pt x="393" y="62"/>
                    <a:pt x="388" y="62"/>
                    <a:pt x="384" y="62"/>
                  </a:cubicBezTo>
                  <a:cubicBezTo>
                    <a:pt x="382" y="62"/>
                    <a:pt x="381" y="62"/>
                    <a:pt x="379" y="61"/>
                  </a:cubicBezTo>
                  <a:cubicBezTo>
                    <a:pt x="374" y="59"/>
                    <a:pt x="369" y="59"/>
                    <a:pt x="364" y="59"/>
                  </a:cubicBezTo>
                  <a:cubicBezTo>
                    <a:pt x="361" y="59"/>
                    <a:pt x="359" y="58"/>
                    <a:pt x="356" y="58"/>
                  </a:cubicBezTo>
                  <a:cubicBezTo>
                    <a:pt x="349" y="56"/>
                    <a:pt x="342" y="54"/>
                    <a:pt x="334" y="53"/>
                  </a:cubicBezTo>
                  <a:cubicBezTo>
                    <a:pt x="328" y="53"/>
                    <a:pt x="321" y="51"/>
                    <a:pt x="315" y="49"/>
                  </a:cubicBezTo>
                  <a:cubicBezTo>
                    <a:pt x="314" y="49"/>
                    <a:pt x="313" y="49"/>
                    <a:pt x="312" y="49"/>
                  </a:cubicBezTo>
                  <a:cubicBezTo>
                    <a:pt x="303" y="49"/>
                    <a:pt x="294" y="46"/>
                    <a:pt x="285" y="45"/>
                  </a:cubicBezTo>
                  <a:cubicBezTo>
                    <a:pt x="282" y="45"/>
                    <a:pt x="280" y="45"/>
                    <a:pt x="277" y="42"/>
                  </a:cubicBezTo>
                  <a:cubicBezTo>
                    <a:pt x="278" y="42"/>
                    <a:pt x="280" y="42"/>
                    <a:pt x="281" y="42"/>
                  </a:cubicBezTo>
                  <a:cubicBezTo>
                    <a:pt x="287" y="41"/>
                    <a:pt x="293" y="41"/>
                    <a:pt x="299" y="41"/>
                  </a:cubicBezTo>
                  <a:cubicBezTo>
                    <a:pt x="300" y="40"/>
                    <a:pt x="302" y="40"/>
                    <a:pt x="303" y="40"/>
                  </a:cubicBezTo>
                  <a:cubicBezTo>
                    <a:pt x="304" y="39"/>
                    <a:pt x="304" y="39"/>
                    <a:pt x="304" y="38"/>
                  </a:cubicBezTo>
                  <a:cubicBezTo>
                    <a:pt x="304" y="38"/>
                    <a:pt x="304" y="37"/>
                    <a:pt x="303" y="37"/>
                  </a:cubicBezTo>
                  <a:cubicBezTo>
                    <a:pt x="301" y="36"/>
                    <a:pt x="300" y="36"/>
                    <a:pt x="298" y="35"/>
                  </a:cubicBezTo>
                  <a:cubicBezTo>
                    <a:pt x="291" y="35"/>
                    <a:pt x="285" y="35"/>
                    <a:pt x="279" y="35"/>
                  </a:cubicBezTo>
                  <a:cubicBezTo>
                    <a:pt x="274" y="35"/>
                    <a:pt x="270" y="34"/>
                    <a:pt x="266" y="33"/>
                  </a:cubicBezTo>
                  <a:cubicBezTo>
                    <a:pt x="259" y="31"/>
                    <a:pt x="252" y="28"/>
                    <a:pt x="245" y="27"/>
                  </a:cubicBezTo>
                  <a:cubicBezTo>
                    <a:pt x="237" y="25"/>
                    <a:pt x="229" y="24"/>
                    <a:pt x="221" y="23"/>
                  </a:cubicBezTo>
                  <a:cubicBezTo>
                    <a:pt x="216" y="23"/>
                    <a:pt x="210" y="23"/>
                    <a:pt x="206" y="22"/>
                  </a:cubicBezTo>
                  <a:cubicBezTo>
                    <a:pt x="198" y="21"/>
                    <a:pt x="191" y="20"/>
                    <a:pt x="184" y="20"/>
                  </a:cubicBezTo>
                  <a:cubicBezTo>
                    <a:pt x="181" y="20"/>
                    <a:pt x="177" y="20"/>
                    <a:pt x="174" y="19"/>
                  </a:cubicBezTo>
                  <a:cubicBezTo>
                    <a:pt x="171" y="18"/>
                    <a:pt x="169" y="18"/>
                    <a:pt x="166" y="18"/>
                  </a:cubicBezTo>
                  <a:cubicBezTo>
                    <a:pt x="153" y="18"/>
                    <a:pt x="140" y="17"/>
                    <a:pt x="127" y="18"/>
                  </a:cubicBezTo>
                  <a:cubicBezTo>
                    <a:pt x="125" y="18"/>
                    <a:pt x="122" y="18"/>
                    <a:pt x="119" y="19"/>
                  </a:cubicBezTo>
                  <a:cubicBezTo>
                    <a:pt x="117" y="19"/>
                    <a:pt x="115" y="20"/>
                    <a:pt x="113" y="20"/>
                  </a:cubicBezTo>
                  <a:cubicBezTo>
                    <a:pt x="110" y="21"/>
                    <a:pt x="107" y="21"/>
                    <a:pt x="105" y="22"/>
                  </a:cubicBezTo>
                  <a:cubicBezTo>
                    <a:pt x="99" y="25"/>
                    <a:pt x="93" y="26"/>
                    <a:pt x="88" y="30"/>
                  </a:cubicBezTo>
                  <a:cubicBezTo>
                    <a:pt x="87" y="31"/>
                    <a:pt x="85" y="31"/>
                    <a:pt x="83" y="31"/>
                  </a:cubicBezTo>
                  <a:cubicBezTo>
                    <a:pt x="80" y="32"/>
                    <a:pt x="78" y="33"/>
                    <a:pt x="76" y="34"/>
                  </a:cubicBezTo>
                  <a:cubicBezTo>
                    <a:pt x="75" y="35"/>
                    <a:pt x="73" y="36"/>
                    <a:pt x="72" y="36"/>
                  </a:cubicBezTo>
                  <a:cubicBezTo>
                    <a:pt x="62" y="38"/>
                    <a:pt x="52" y="43"/>
                    <a:pt x="42" y="45"/>
                  </a:cubicBezTo>
                  <a:cubicBezTo>
                    <a:pt x="37" y="47"/>
                    <a:pt x="32" y="48"/>
                    <a:pt x="28" y="48"/>
                  </a:cubicBezTo>
                  <a:cubicBezTo>
                    <a:pt x="23" y="49"/>
                    <a:pt x="19" y="50"/>
                    <a:pt x="15" y="52"/>
                  </a:cubicBezTo>
                  <a:cubicBezTo>
                    <a:pt x="12" y="54"/>
                    <a:pt x="8" y="55"/>
                    <a:pt x="4" y="57"/>
                  </a:cubicBezTo>
                  <a:cubicBezTo>
                    <a:pt x="2" y="57"/>
                    <a:pt x="0" y="55"/>
                    <a:pt x="0" y="53"/>
                  </a:cubicBezTo>
                  <a:cubicBezTo>
                    <a:pt x="2" y="48"/>
                    <a:pt x="4" y="45"/>
                    <a:pt x="8" y="42"/>
                  </a:cubicBezTo>
                  <a:cubicBezTo>
                    <a:pt x="15" y="39"/>
                    <a:pt x="22" y="34"/>
                    <a:pt x="28" y="30"/>
                  </a:cubicBezTo>
                  <a:cubicBezTo>
                    <a:pt x="30" y="29"/>
                    <a:pt x="31" y="27"/>
                    <a:pt x="31" y="25"/>
                  </a:cubicBezTo>
                  <a:cubicBezTo>
                    <a:pt x="32" y="24"/>
                    <a:pt x="32" y="24"/>
                    <a:pt x="33" y="24"/>
                  </a:cubicBezTo>
                  <a:cubicBezTo>
                    <a:pt x="39" y="21"/>
                    <a:pt x="46" y="20"/>
                    <a:pt x="53" y="17"/>
                  </a:cubicBezTo>
                  <a:cubicBezTo>
                    <a:pt x="59" y="14"/>
                    <a:pt x="64" y="9"/>
                    <a:pt x="70" y="6"/>
                  </a:cubicBezTo>
                  <a:cubicBezTo>
                    <a:pt x="76" y="2"/>
                    <a:pt x="83" y="1"/>
                    <a:pt x="90" y="1"/>
                  </a:cubicBezTo>
                  <a:cubicBezTo>
                    <a:pt x="102" y="0"/>
                    <a:pt x="115" y="1"/>
                    <a:pt x="127" y="1"/>
                  </a:cubicBezTo>
                  <a:cubicBezTo>
                    <a:pt x="128" y="1"/>
                    <a:pt x="130" y="1"/>
                    <a:pt x="131" y="1"/>
                  </a:cubicBezTo>
                  <a:cubicBezTo>
                    <a:pt x="138" y="3"/>
                    <a:pt x="144" y="4"/>
                    <a:pt x="151" y="4"/>
                  </a:cubicBezTo>
                  <a:cubicBezTo>
                    <a:pt x="154" y="4"/>
                    <a:pt x="156" y="5"/>
                    <a:pt x="159" y="5"/>
                  </a:cubicBezTo>
                  <a:cubicBezTo>
                    <a:pt x="170" y="6"/>
                    <a:pt x="181" y="8"/>
                    <a:pt x="192" y="9"/>
                  </a:cubicBezTo>
                  <a:cubicBezTo>
                    <a:pt x="193" y="9"/>
                    <a:pt x="194" y="9"/>
                    <a:pt x="194" y="9"/>
                  </a:cubicBezTo>
                  <a:cubicBezTo>
                    <a:pt x="204" y="13"/>
                    <a:pt x="215" y="12"/>
                    <a:pt x="225" y="14"/>
                  </a:cubicBezTo>
                  <a:cubicBezTo>
                    <a:pt x="236" y="16"/>
                    <a:pt x="247" y="18"/>
                    <a:pt x="258" y="19"/>
                  </a:cubicBezTo>
                  <a:cubicBezTo>
                    <a:pt x="266" y="21"/>
                    <a:pt x="274" y="24"/>
                    <a:pt x="282" y="26"/>
                  </a:cubicBezTo>
                  <a:cubicBezTo>
                    <a:pt x="286" y="27"/>
                    <a:pt x="291" y="28"/>
                    <a:pt x="295" y="29"/>
                  </a:cubicBezTo>
                  <a:cubicBezTo>
                    <a:pt x="300" y="29"/>
                    <a:pt x="305" y="30"/>
                    <a:pt x="309" y="32"/>
                  </a:cubicBezTo>
                  <a:cubicBezTo>
                    <a:pt x="317" y="34"/>
                    <a:pt x="325" y="36"/>
                    <a:pt x="333" y="38"/>
                  </a:cubicBezTo>
                  <a:cubicBezTo>
                    <a:pt x="335" y="39"/>
                    <a:pt x="339" y="39"/>
                    <a:pt x="342" y="39"/>
                  </a:cubicBezTo>
                  <a:cubicBezTo>
                    <a:pt x="346" y="40"/>
                    <a:pt x="351" y="40"/>
                    <a:pt x="355" y="41"/>
                  </a:cubicBezTo>
                  <a:cubicBezTo>
                    <a:pt x="363" y="44"/>
                    <a:pt x="372" y="46"/>
                    <a:pt x="381" y="49"/>
                  </a:cubicBezTo>
                  <a:cubicBezTo>
                    <a:pt x="384" y="50"/>
                    <a:pt x="388" y="50"/>
                    <a:pt x="391" y="50"/>
                  </a:cubicBezTo>
                  <a:cubicBezTo>
                    <a:pt x="395" y="50"/>
                    <a:pt x="399" y="51"/>
                    <a:pt x="403" y="52"/>
                  </a:cubicBezTo>
                  <a:cubicBezTo>
                    <a:pt x="407" y="54"/>
                    <a:pt x="412" y="55"/>
                    <a:pt x="416" y="57"/>
                  </a:cubicBezTo>
                  <a:cubicBezTo>
                    <a:pt x="421" y="58"/>
                    <a:pt x="427" y="59"/>
                    <a:pt x="432" y="59"/>
                  </a:cubicBezTo>
                  <a:cubicBezTo>
                    <a:pt x="441" y="59"/>
                    <a:pt x="450" y="60"/>
                    <a:pt x="459" y="63"/>
                  </a:cubicBezTo>
                  <a:cubicBezTo>
                    <a:pt x="462" y="63"/>
                    <a:pt x="464" y="64"/>
                    <a:pt x="467" y="64"/>
                  </a:cubicBezTo>
                  <a:cubicBezTo>
                    <a:pt x="472" y="64"/>
                    <a:pt x="477" y="65"/>
                    <a:pt x="482" y="66"/>
                  </a:cubicBezTo>
                  <a:cubicBezTo>
                    <a:pt x="483" y="66"/>
                    <a:pt x="483" y="66"/>
                    <a:pt x="484" y="66"/>
                  </a:cubicBezTo>
                  <a:cubicBezTo>
                    <a:pt x="495" y="66"/>
                    <a:pt x="505" y="70"/>
                    <a:pt x="515" y="70"/>
                  </a:cubicBezTo>
                  <a:cubicBezTo>
                    <a:pt x="520" y="70"/>
                    <a:pt x="524" y="70"/>
                    <a:pt x="528" y="71"/>
                  </a:cubicBezTo>
                  <a:cubicBezTo>
                    <a:pt x="535" y="72"/>
                    <a:pt x="542" y="72"/>
                    <a:pt x="550" y="72"/>
                  </a:cubicBezTo>
                  <a:cubicBezTo>
                    <a:pt x="572" y="72"/>
                    <a:pt x="595" y="72"/>
                    <a:pt x="618" y="72"/>
                  </a:cubicBezTo>
                  <a:cubicBezTo>
                    <a:pt x="624" y="72"/>
                    <a:pt x="630" y="71"/>
                    <a:pt x="636" y="71"/>
                  </a:cubicBezTo>
                  <a:cubicBezTo>
                    <a:pt x="639" y="71"/>
                    <a:pt x="642" y="70"/>
                    <a:pt x="646" y="70"/>
                  </a:cubicBezTo>
                  <a:cubicBezTo>
                    <a:pt x="653" y="70"/>
                    <a:pt x="661" y="68"/>
                    <a:pt x="668" y="65"/>
                  </a:cubicBezTo>
                  <a:cubicBezTo>
                    <a:pt x="683" y="59"/>
                    <a:pt x="700" y="56"/>
                    <a:pt x="716" y="52"/>
                  </a:cubicBezTo>
                  <a:cubicBezTo>
                    <a:pt x="722" y="51"/>
                    <a:pt x="728" y="50"/>
                    <a:pt x="734" y="48"/>
                  </a:cubicBezTo>
                  <a:cubicBezTo>
                    <a:pt x="738" y="47"/>
                    <a:pt x="742" y="47"/>
                    <a:pt x="745" y="45"/>
                  </a:cubicBezTo>
                  <a:cubicBezTo>
                    <a:pt x="754" y="41"/>
                    <a:pt x="763" y="39"/>
                    <a:pt x="773" y="37"/>
                  </a:cubicBezTo>
                  <a:cubicBezTo>
                    <a:pt x="787" y="34"/>
                    <a:pt x="801" y="31"/>
                    <a:pt x="815" y="28"/>
                  </a:cubicBezTo>
                  <a:cubicBezTo>
                    <a:pt x="818" y="28"/>
                    <a:pt x="821" y="26"/>
                    <a:pt x="824" y="25"/>
                  </a:cubicBezTo>
                  <a:cubicBezTo>
                    <a:pt x="828" y="23"/>
                    <a:pt x="833" y="21"/>
                    <a:pt x="838" y="20"/>
                  </a:cubicBezTo>
                  <a:cubicBezTo>
                    <a:pt x="844" y="18"/>
                    <a:pt x="849" y="16"/>
                    <a:pt x="855" y="14"/>
                  </a:cubicBezTo>
                  <a:cubicBezTo>
                    <a:pt x="858" y="12"/>
                    <a:pt x="861" y="10"/>
                    <a:pt x="864" y="8"/>
                  </a:cubicBezTo>
                  <a:cubicBezTo>
                    <a:pt x="868" y="6"/>
                    <a:pt x="871" y="4"/>
                    <a:pt x="876" y="5"/>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13"/>
            <p:cNvSpPr/>
            <p:nvPr/>
          </p:nvSpPr>
          <p:spPr bwMode="auto">
            <a:xfrm>
              <a:off x="2028" y="3610"/>
              <a:ext cx="1715" cy="165"/>
            </a:xfrm>
            <a:custGeom>
              <a:avLst/>
              <a:gdLst>
                <a:gd name="T0" fmla="*/ 862 w 873"/>
                <a:gd name="T1" fmla="*/ 64 h 84"/>
                <a:gd name="T2" fmla="*/ 846 w 873"/>
                <a:gd name="T3" fmla="*/ 52 h 84"/>
                <a:gd name="T4" fmla="*/ 802 w 873"/>
                <a:gd name="T5" fmla="*/ 33 h 84"/>
                <a:gd name="T6" fmla="*/ 778 w 873"/>
                <a:gd name="T7" fmla="*/ 24 h 84"/>
                <a:gd name="T8" fmla="*/ 765 w 873"/>
                <a:gd name="T9" fmla="*/ 20 h 84"/>
                <a:gd name="T10" fmla="*/ 716 w 873"/>
                <a:gd name="T11" fmla="*/ 18 h 84"/>
                <a:gd name="T12" fmla="*/ 693 w 873"/>
                <a:gd name="T13" fmla="*/ 20 h 84"/>
                <a:gd name="T14" fmla="*/ 659 w 873"/>
                <a:gd name="T15" fmla="*/ 23 h 84"/>
                <a:gd name="T16" fmla="*/ 611 w 873"/>
                <a:gd name="T17" fmla="*/ 34 h 84"/>
                <a:gd name="T18" fmla="*/ 586 w 873"/>
                <a:gd name="T19" fmla="*/ 35 h 84"/>
                <a:gd name="T20" fmla="*/ 576 w 873"/>
                <a:gd name="T21" fmla="*/ 39 h 84"/>
                <a:gd name="T22" fmla="*/ 598 w 873"/>
                <a:gd name="T23" fmla="*/ 42 h 84"/>
                <a:gd name="T24" fmla="*/ 595 w 873"/>
                <a:gd name="T25" fmla="*/ 45 h 84"/>
                <a:gd name="T26" fmla="*/ 580 w 873"/>
                <a:gd name="T27" fmla="*/ 48 h 84"/>
                <a:gd name="T28" fmla="*/ 533 w 873"/>
                <a:gd name="T29" fmla="*/ 55 h 84"/>
                <a:gd name="T30" fmla="*/ 513 w 873"/>
                <a:gd name="T31" fmla="*/ 59 h 84"/>
                <a:gd name="T32" fmla="*/ 481 w 873"/>
                <a:gd name="T33" fmla="*/ 64 h 84"/>
                <a:gd name="T34" fmla="*/ 445 w 873"/>
                <a:gd name="T35" fmla="*/ 64 h 84"/>
                <a:gd name="T36" fmla="*/ 417 w 873"/>
                <a:gd name="T37" fmla="*/ 67 h 84"/>
                <a:gd name="T38" fmla="*/ 386 w 873"/>
                <a:gd name="T39" fmla="*/ 70 h 84"/>
                <a:gd name="T40" fmla="*/ 354 w 873"/>
                <a:gd name="T41" fmla="*/ 75 h 84"/>
                <a:gd name="T42" fmla="*/ 321 w 873"/>
                <a:gd name="T43" fmla="*/ 81 h 84"/>
                <a:gd name="T44" fmla="*/ 295 w 873"/>
                <a:gd name="T45" fmla="*/ 84 h 84"/>
                <a:gd name="T46" fmla="*/ 221 w 873"/>
                <a:gd name="T47" fmla="*/ 83 h 84"/>
                <a:gd name="T48" fmla="*/ 188 w 873"/>
                <a:gd name="T49" fmla="*/ 81 h 84"/>
                <a:gd name="T50" fmla="*/ 165 w 873"/>
                <a:gd name="T51" fmla="*/ 78 h 84"/>
                <a:gd name="T52" fmla="*/ 134 w 873"/>
                <a:gd name="T53" fmla="*/ 75 h 84"/>
                <a:gd name="T54" fmla="*/ 113 w 873"/>
                <a:gd name="T55" fmla="*/ 73 h 84"/>
                <a:gd name="T56" fmla="*/ 19 w 873"/>
                <a:gd name="T57" fmla="*/ 47 h 84"/>
                <a:gd name="T58" fmla="*/ 2 w 873"/>
                <a:gd name="T59" fmla="*/ 28 h 84"/>
                <a:gd name="T60" fmla="*/ 4 w 873"/>
                <a:gd name="T61" fmla="*/ 5 h 84"/>
                <a:gd name="T62" fmla="*/ 44 w 873"/>
                <a:gd name="T63" fmla="*/ 20 h 84"/>
                <a:gd name="T64" fmla="*/ 70 w 873"/>
                <a:gd name="T65" fmla="*/ 29 h 84"/>
                <a:gd name="T66" fmla="*/ 125 w 873"/>
                <a:gd name="T67" fmla="*/ 41 h 84"/>
                <a:gd name="T68" fmla="*/ 218 w 873"/>
                <a:gd name="T69" fmla="*/ 67 h 84"/>
                <a:gd name="T70" fmla="*/ 243 w 873"/>
                <a:gd name="T71" fmla="*/ 71 h 84"/>
                <a:gd name="T72" fmla="*/ 334 w 873"/>
                <a:gd name="T73" fmla="*/ 72 h 84"/>
                <a:gd name="T74" fmla="*/ 363 w 873"/>
                <a:gd name="T75" fmla="*/ 70 h 84"/>
                <a:gd name="T76" fmla="*/ 409 w 873"/>
                <a:gd name="T77" fmla="*/ 64 h 84"/>
                <a:gd name="T78" fmla="*/ 447 w 873"/>
                <a:gd name="T79" fmla="*/ 59 h 84"/>
                <a:gd name="T80" fmla="*/ 492 w 873"/>
                <a:gd name="T81" fmla="*/ 50 h 84"/>
                <a:gd name="T82" fmla="*/ 521 w 873"/>
                <a:gd name="T83" fmla="*/ 42 h 84"/>
                <a:gd name="T84" fmla="*/ 548 w 873"/>
                <a:gd name="T85" fmla="*/ 38 h 84"/>
                <a:gd name="T86" fmla="*/ 587 w 873"/>
                <a:gd name="T87" fmla="*/ 28 h 84"/>
                <a:gd name="T88" fmla="*/ 603 w 873"/>
                <a:gd name="T89" fmla="*/ 24 h 84"/>
                <a:gd name="T90" fmla="*/ 655 w 873"/>
                <a:gd name="T91" fmla="*/ 14 h 84"/>
                <a:gd name="T92" fmla="*/ 680 w 873"/>
                <a:gd name="T93" fmla="*/ 11 h 84"/>
                <a:gd name="T94" fmla="*/ 694 w 873"/>
                <a:gd name="T95" fmla="*/ 9 h 84"/>
                <a:gd name="T96" fmla="*/ 738 w 873"/>
                <a:gd name="T97" fmla="*/ 3 h 84"/>
                <a:gd name="T98" fmla="*/ 761 w 873"/>
                <a:gd name="T99" fmla="*/ 1 h 84"/>
                <a:gd name="T100" fmla="*/ 805 w 873"/>
                <a:gd name="T101" fmla="*/ 3 h 84"/>
                <a:gd name="T102" fmla="*/ 829 w 873"/>
                <a:gd name="T103" fmla="*/ 21 h 84"/>
                <a:gd name="T104" fmla="*/ 859 w 873"/>
                <a:gd name="T105" fmla="*/ 44 h 84"/>
                <a:gd name="T106" fmla="*/ 873 w 873"/>
                <a:gd name="T107"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4">
                  <a:moveTo>
                    <a:pt x="873" y="59"/>
                  </a:moveTo>
                  <a:cubicBezTo>
                    <a:pt x="870" y="62"/>
                    <a:pt x="866" y="62"/>
                    <a:pt x="862" y="64"/>
                  </a:cubicBezTo>
                  <a:cubicBezTo>
                    <a:pt x="860" y="63"/>
                    <a:pt x="859" y="62"/>
                    <a:pt x="857" y="61"/>
                  </a:cubicBezTo>
                  <a:cubicBezTo>
                    <a:pt x="853" y="58"/>
                    <a:pt x="849" y="55"/>
                    <a:pt x="846" y="52"/>
                  </a:cubicBezTo>
                  <a:cubicBezTo>
                    <a:pt x="839" y="45"/>
                    <a:pt x="830" y="43"/>
                    <a:pt x="821" y="40"/>
                  </a:cubicBezTo>
                  <a:cubicBezTo>
                    <a:pt x="815" y="38"/>
                    <a:pt x="808" y="38"/>
                    <a:pt x="802" y="33"/>
                  </a:cubicBezTo>
                  <a:cubicBezTo>
                    <a:pt x="796" y="32"/>
                    <a:pt x="790" y="29"/>
                    <a:pt x="784" y="26"/>
                  </a:cubicBezTo>
                  <a:cubicBezTo>
                    <a:pt x="782" y="25"/>
                    <a:pt x="780" y="24"/>
                    <a:pt x="778" y="24"/>
                  </a:cubicBezTo>
                  <a:cubicBezTo>
                    <a:pt x="775" y="22"/>
                    <a:pt x="771" y="21"/>
                    <a:pt x="767" y="20"/>
                  </a:cubicBezTo>
                  <a:cubicBezTo>
                    <a:pt x="766" y="20"/>
                    <a:pt x="765" y="20"/>
                    <a:pt x="765" y="20"/>
                  </a:cubicBezTo>
                  <a:cubicBezTo>
                    <a:pt x="757" y="17"/>
                    <a:pt x="749" y="18"/>
                    <a:pt x="742" y="18"/>
                  </a:cubicBezTo>
                  <a:cubicBezTo>
                    <a:pt x="733" y="18"/>
                    <a:pt x="725" y="18"/>
                    <a:pt x="716" y="18"/>
                  </a:cubicBezTo>
                  <a:cubicBezTo>
                    <a:pt x="713" y="18"/>
                    <a:pt x="710" y="18"/>
                    <a:pt x="707" y="19"/>
                  </a:cubicBezTo>
                  <a:cubicBezTo>
                    <a:pt x="703" y="20"/>
                    <a:pt x="698" y="20"/>
                    <a:pt x="693" y="20"/>
                  </a:cubicBezTo>
                  <a:cubicBezTo>
                    <a:pt x="688" y="20"/>
                    <a:pt x="682" y="21"/>
                    <a:pt x="677" y="22"/>
                  </a:cubicBezTo>
                  <a:cubicBezTo>
                    <a:pt x="671" y="23"/>
                    <a:pt x="665" y="23"/>
                    <a:pt x="659" y="23"/>
                  </a:cubicBezTo>
                  <a:cubicBezTo>
                    <a:pt x="648" y="25"/>
                    <a:pt x="638" y="25"/>
                    <a:pt x="627" y="29"/>
                  </a:cubicBezTo>
                  <a:cubicBezTo>
                    <a:pt x="622" y="31"/>
                    <a:pt x="617" y="32"/>
                    <a:pt x="611" y="34"/>
                  </a:cubicBezTo>
                  <a:cubicBezTo>
                    <a:pt x="608" y="34"/>
                    <a:pt x="606" y="35"/>
                    <a:pt x="603" y="35"/>
                  </a:cubicBezTo>
                  <a:cubicBezTo>
                    <a:pt x="597" y="35"/>
                    <a:pt x="592" y="35"/>
                    <a:pt x="586" y="35"/>
                  </a:cubicBezTo>
                  <a:cubicBezTo>
                    <a:pt x="584" y="35"/>
                    <a:pt x="582" y="35"/>
                    <a:pt x="580" y="36"/>
                  </a:cubicBezTo>
                  <a:cubicBezTo>
                    <a:pt x="578" y="36"/>
                    <a:pt x="576" y="37"/>
                    <a:pt x="576" y="39"/>
                  </a:cubicBezTo>
                  <a:cubicBezTo>
                    <a:pt x="577" y="41"/>
                    <a:pt x="579" y="40"/>
                    <a:pt x="580" y="41"/>
                  </a:cubicBezTo>
                  <a:cubicBezTo>
                    <a:pt x="586" y="41"/>
                    <a:pt x="592" y="41"/>
                    <a:pt x="598" y="42"/>
                  </a:cubicBezTo>
                  <a:cubicBezTo>
                    <a:pt x="600" y="42"/>
                    <a:pt x="601" y="42"/>
                    <a:pt x="604" y="42"/>
                  </a:cubicBezTo>
                  <a:cubicBezTo>
                    <a:pt x="601" y="45"/>
                    <a:pt x="598" y="45"/>
                    <a:pt x="595" y="45"/>
                  </a:cubicBezTo>
                  <a:cubicBezTo>
                    <a:pt x="591" y="45"/>
                    <a:pt x="588" y="46"/>
                    <a:pt x="585" y="47"/>
                  </a:cubicBezTo>
                  <a:cubicBezTo>
                    <a:pt x="583" y="48"/>
                    <a:pt x="582" y="48"/>
                    <a:pt x="580" y="48"/>
                  </a:cubicBezTo>
                  <a:cubicBezTo>
                    <a:pt x="574" y="48"/>
                    <a:pt x="568" y="49"/>
                    <a:pt x="562" y="50"/>
                  </a:cubicBezTo>
                  <a:cubicBezTo>
                    <a:pt x="552" y="52"/>
                    <a:pt x="543" y="54"/>
                    <a:pt x="533" y="55"/>
                  </a:cubicBezTo>
                  <a:cubicBezTo>
                    <a:pt x="531" y="56"/>
                    <a:pt x="529" y="56"/>
                    <a:pt x="527" y="57"/>
                  </a:cubicBezTo>
                  <a:cubicBezTo>
                    <a:pt x="522" y="59"/>
                    <a:pt x="517" y="59"/>
                    <a:pt x="513" y="59"/>
                  </a:cubicBezTo>
                  <a:cubicBezTo>
                    <a:pt x="511" y="59"/>
                    <a:pt x="509" y="59"/>
                    <a:pt x="508" y="59"/>
                  </a:cubicBezTo>
                  <a:cubicBezTo>
                    <a:pt x="499" y="63"/>
                    <a:pt x="490" y="61"/>
                    <a:pt x="481" y="64"/>
                  </a:cubicBezTo>
                  <a:cubicBezTo>
                    <a:pt x="479" y="65"/>
                    <a:pt x="475" y="64"/>
                    <a:pt x="472" y="64"/>
                  </a:cubicBezTo>
                  <a:cubicBezTo>
                    <a:pt x="463" y="64"/>
                    <a:pt x="454" y="64"/>
                    <a:pt x="445" y="64"/>
                  </a:cubicBezTo>
                  <a:cubicBezTo>
                    <a:pt x="441" y="64"/>
                    <a:pt x="438" y="64"/>
                    <a:pt x="435" y="65"/>
                  </a:cubicBezTo>
                  <a:cubicBezTo>
                    <a:pt x="429" y="67"/>
                    <a:pt x="423" y="67"/>
                    <a:pt x="417" y="67"/>
                  </a:cubicBezTo>
                  <a:cubicBezTo>
                    <a:pt x="411" y="67"/>
                    <a:pt x="404" y="68"/>
                    <a:pt x="397" y="69"/>
                  </a:cubicBezTo>
                  <a:cubicBezTo>
                    <a:pt x="394" y="70"/>
                    <a:pt x="390" y="70"/>
                    <a:pt x="386" y="70"/>
                  </a:cubicBezTo>
                  <a:cubicBezTo>
                    <a:pt x="376" y="70"/>
                    <a:pt x="367" y="72"/>
                    <a:pt x="357" y="74"/>
                  </a:cubicBezTo>
                  <a:cubicBezTo>
                    <a:pt x="356" y="75"/>
                    <a:pt x="355" y="75"/>
                    <a:pt x="354" y="75"/>
                  </a:cubicBezTo>
                  <a:cubicBezTo>
                    <a:pt x="344" y="75"/>
                    <a:pt x="335" y="79"/>
                    <a:pt x="325" y="80"/>
                  </a:cubicBezTo>
                  <a:cubicBezTo>
                    <a:pt x="324" y="81"/>
                    <a:pt x="322" y="81"/>
                    <a:pt x="321" y="81"/>
                  </a:cubicBezTo>
                  <a:cubicBezTo>
                    <a:pt x="314" y="81"/>
                    <a:pt x="307" y="81"/>
                    <a:pt x="300" y="83"/>
                  </a:cubicBezTo>
                  <a:cubicBezTo>
                    <a:pt x="299" y="84"/>
                    <a:pt x="296" y="84"/>
                    <a:pt x="295" y="84"/>
                  </a:cubicBezTo>
                  <a:cubicBezTo>
                    <a:pt x="273" y="84"/>
                    <a:pt x="252" y="84"/>
                    <a:pt x="231" y="84"/>
                  </a:cubicBezTo>
                  <a:cubicBezTo>
                    <a:pt x="228" y="84"/>
                    <a:pt x="224" y="83"/>
                    <a:pt x="221" y="83"/>
                  </a:cubicBezTo>
                  <a:cubicBezTo>
                    <a:pt x="216" y="81"/>
                    <a:pt x="211" y="81"/>
                    <a:pt x="205" y="81"/>
                  </a:cubicBezTo>
                  <a:cubicBezTo>
                    <a:pt x="200" y="81"/>
                    <a:pt x="194" y="81"/>
                    <a:pt x="188" y="81"/>
                  </a:cubicBezTo>
                  <a:cubicBezTo>
                    <a:pt x="184" y="81"/>
                    <a:pt x="180" y="80"/>
                    <a:pt x="176" y="79"/>
                  </a:cubicBezTo>
                  <a:cubicBezTo>
                    <a:pt x="172" y="78"/>
                    <a:pt x="168" y="79"/>
                    <a:pt x="165" y="78"/>
                  </a:cubicBezTo>
                  <a:cubicBezTo>
                    <a:pt x="161" y="78"/>
                    <a:pt x="157" y="78"/>
                    <a:pt x="153" y="77"/>
                  </a:cubicBezTo>
                  <a:cubicBezTo>
                    <a:pt x="147" y="76"/>
                    <a:pt x="140" y="75"/>
                    <a:pt x="134" y="75"/>
                  </a:cubicBezTo>
                  <a:cubicBezTo>
                    <a:pt x="129" y="76"/>
                    <a:pt x="124" y="75"/>
                    <a:pt x="119" y="74"/>
                  </a:cubicBezTo>
                  <a:cubicBezTo>
                    <a:pt x="117" y="73"/>
                    <a:pt x="115" y="73"/>
                    <a:pt x="113" y="73"/>
                  </a:cubicBezTo>
                  <a:cubicBezTo>
                    <a:pt x="100" y="72"/>
                    <a:pt x="87" y="68"/>
                    <a:pt x="74" y="65"/>
                  </a:cubicBezTo>
                  <a:cubicBezTo>
                    <a:pt x="55" y="60"/>
                    <a:pt x="37" y="53"/>
                    <a:pt x="19" y="47"/>
                  </a:cubicBezTo>
                  <a:cubicBezTo>
                    <a:pt x="15" y="45"/>
                    <a:pt x="11" y="43"/>
                    <a:pt x="8" y="42"/>
                  </a:cubicBezTo>
                  <a:cubicBezTo>
                    <a:pt x="6" y="36"/>
                    <a:pt x="5" y="32"/>
                    <a:pt x="2" y="28"/>
                  </a:cubicBezTo>
                  <a:cubicBezTo>
                    <a:pt x="1" y="25"/>
                    <a:pt x="0" y="21"/>
                    <a:pt x="1" y="18"/>
                  </a:cubicBezTo>
                  <a:cubicBezTo>
                    <a:pt x="2" y="14"/>
                    <a:pt x="3" y="9"/>
                    <a:pt x="4" y="5"/>
                  </a:cubicBezTo>
                  <a:cubicBezTo>
                    <a:pt x="8" y="4"/>
                    <a:pt x="12" y="5"/>
                    <a:pt x="14" y="7"/>
                  </a:cubicBezTo>
                  <a:cubicBezTo>
                    <a:pt x="23" y="14"/>
                    <a:pt x="34" y="17"/>
                    <a:pt x="44" y="20"/>
                  </a:cubicBezTo>
                  <a:cubicBezTo>
                    <a:pt x="47" y="21"/>
                    <a:pt x="51" y="22"/>
                    <a:pt x="54" y="24"/>
                  </a:cubicBezTo>
                  <a:cubicBezTo>
                    <a:pt x="59" y="26"/>
                    <a:pt x="64" y="28"/>
                    <a:pt x="70" y="29"/>
                  </a:cubicBezTo>
                  <a:cubicBezTo>
                    <a:pt x="87" y="33"/>
                    <a:pt x="103" y="36"/>
                    <a:pt x="120" y="40"/>
                  </a:cubicBezTo>
                  <a:cubicBezTo>
                    <a:pt x="122" y="40"/>
                    <a:pt x="123" y="41"/>
                    <a:pt x="125" y="41"/>
                  </a:cubicBezTo>
                  <a:cubicBezTo>
                    <a:pt x="139" y="48"/>
                    <a:pt x="154" y="50"/>
                    <a:pt x="169" y="53"/>
                  </a:cubicBezTo>
                  <a:cubicBezTo>
                    <a:pt x="186" y="58"/>
                    <a:pt x="202" y="61"/>
                    <a:pt x="218" y="67"/>
                  </a:cubicBezTo>
                  <a:cubicBezTo>
                    <a:pt x="222" y="68"/>
                    <a:pt x="226" y="69"/>
                    <a:pt x="230" y="70"/>
                  </a:cubicBezTo>
                  <a:cubicBezTo>
                    <a:pt x="235" y="70"/>
                    <a:pt x="239" y="70"/>
                    <a:pt x="243" y="71"/>
                  </a:cubicBezTo>
                  <a:cubicBezTo>
                    <a:pt x="250" y="72"/>
                    <a:pt x="258" y="72"/>
                    <a:pt x="265" y="72"/>
                  </a:cubicBezTo>
                  <a:cubicBezTo>
                    <a:pt x="288" y="72"/>
                    <a:pt x="311" y="72"/>
                    <a:pt x="334" y="72"/>
                  </a:cubicBezTo>
                  <a:cubicBezTo>
                    <a:pt x="340" y="72"/>
                    <a:pt x="345" y="71"/>
                    <a:pt x="351" y="71"/>
                  </a:cubicBezTo>
                  <a:cubicBezTo>
                    <a:pt x="355" y="71"/>
                    <a:pt x="359" y="70"/>
                    <a:pt x="363" y="70"/>
                  </a:cubicBezTo>
                  <a:cubicBezTo>
                    <a:pt x="369" y="70"/>
                    <a:pt x="375" y="68"/>
                    <a:pt x="381" y="68"/>
                  </a:cubicBezTo>
                  <a:cubicBezTo>
                    <a:pt x="390" y="67"/>
                    <a:pt x="400" y="65"/>
                    <a:pt x="409" y="64"/>
                  </a:cubicBezTo>
                  <a:cubicBezTo>
                    <a:pt x="414" y="64"/>
                    <a:pt x="419" y="63"/>
                    <a:pt x="424" y="62"/>
                  </a:cubicBezTo>
                  <a:cubicBezTo>
                    <a:pt x="432" y="60"/>
                    <a:pt x="439" y="59"/>
                    <a:pt x="447" y="59"/>
                  </a:cubicBezTo>
                  <a:cubicBezTo>
                    <a:pt x="455" y="59"/>
                    <a:pt x="463" y="57"/>
                    <a:pt x="471" y="54"/>
                  </a:cubicBezTo>
                  <a:cubicBezTo>
                    <a:pt x="478" y="52"/>
                    <a:pt x="485" y="50"/>
                    <a:pt x="492" y="50"/>
                  </a:cubicBezTo>
                  <a:cubicBezTo>
                    <a:pt x="494" y="50"/>
                    <a:pt x="496" y="50"/>
                    <a:pt x="497" y="49"/>
                  </a:cubicBezTo>
                  <a:cubicBezTo>
                    <a:pt x="505" y="47"/>
                    <a:pt x="513" y="45"/>
                    <a:pt x="521" y="42"/>
                  </a:cubicBezTo>
                  <a:cubicBezTo>
                    <a:pt x="527" y="41"/>
                    <a:pt x="533" y="39"/>
                    <a:pt x="539" y="39"/>
                  </a:cubicBezTo>
                  <a:cubicBezTo>
                    <a:pt x="542" y="39"/>
                    <a:pt x="545" y="39"/>
                    <a:pt x="548" y="38"/>
                  </a:cubicBezTo>
                  <a:cubicBezTo>
                    <a:pt x="556" y="36"/>
                    <a:pt x="564" y="34"/>
                    <a:pt x="572" y="31"/>
                  </a:cubicBezTo>
                  <a:cubicBezTo>
                    <a:pt x="577" y="30"/>
                    <a:pt x="582" y="28"/>
                    <a:pt x="587" y="28"/>
                  </a:cubicBezTo>
                  <a:cubicBezTo>
                    <a:pt x="590" y="28"/>
                    <a:pt x="592" y="28"/>
                    <a:pt x="595" y="27"/>
                  </a:cubicBezTo>
                  <a:cubicBezTo>
                    <a:pt x="598" y="26"/>
                    <a:pt x="601" y="25"/>
                    <a:pt x="603" y="24"/>
                  </a:cubicBezTo>
                  <a:cubicBezTo>
                    <a:pt x="614" y="21"/>
                    <a:pt x="625" y="19"/>
                    <a:pt x="637" y="17"/>
                  </a:cubicBezTo>
                  <a:cubicBezTo>
                    <a:pt x="643" y="16"/>
                    <a:pt x="649" y="15"/>
                    <a:pt x="655" y="14"/>
                  </a:cubicBezTo>
                  <a:cubicBezTo>
                    <a:pt x="661" y="13"/>
                    <a:pt x="668" y="13"/>
                    <a:pt x="675" y="12"/>
                  </a:cubicBezTo>
                  <a:cubicBezTo>
                    <a:pt x="677" y="12"/>
                    <a:pt x="679" y="11"/>
                    <a:pt x="680" y="11"/>
                  </a:cubicBezTo>
                  <a:cubicBezTo>
                    <a:pt x="684" y="10"/>
                    <a:pt x="688" y="9"/>
                    <a:pt x="691" y="9"/>
                  </a:cubicBezTo>
                  <a:cubicBezTo>
                    <a:pt x="692" y="9"/>
                    <a:pt x="693" y="9"/>
                    <a:pt x="694" y="9"/>
                  </a:cubicBezTo>
                  <a:cubicBezTo>
                    <a:pt x="701" y="8"/>
                    <a:pt x="709" y="7"/>
                    <a:pt x="717" y="5"/>
                  </a:cubicBezTo>
                  <a:cubicBezTo>
                    <a:pt x="724" y="4"/>
                    <a:pt x="731" y="3"/>
                    <a:pt x="738" y="3"/>
                  </a:cubicBezTo>
                  <a:cubicBezTo>
                    <a:pt x="739" y="3"/>
                    <a:pt x="741" y="3"/>
                    <a:pt x="743" y="3"/>
                  </a:cubicBezTo>
                  <a:cubicBezTo>
                    <a:pt x="748" y="0"/>
                    <a:pt x="755" y="1"/>
                    <a:pt x="761" y="1"/>
                  </a:cubicBezTo>
                  <a:cubicBezTo>
                    <a:pt x="767" y="1"/>
                    <a:pt x="773" y="1"/>
                    <a:pt x="779" y="1"/>
                  </a:cubicBezTo>
                  <a:cubicBezTo>
                    <a:pt x="788" y="0"/>
                    <a:pt x="796" y="1"/>
                    <a:pt x="805" y="3"/>
                  </a:cubicBezTo>
                  <a:cubicBezTo>
                    <a:pt x="806" y="4"/>
                    <a:pt x="808" y="5"/>
                    <a:pt x="809" y="5"/>
                  </a:cubicBezTo>
                  <a:cubicBezTo>
                    <a:pt x="817" y="9"/>
                    <a:pt x="823" y="14"/>
                    <a:pt x="829" y="21"/>
                  </a:cubicBezTo>
                  <a:cubicBezTo>
                    <a:pt x="833" y="25"/>
                    <a:pt x="839" y="29"/>
                    <a:pt x="844" y="32"/>
                  </a:cubicBezTo>
                  <a:cubicBezTo>
                    <a:pt x="850" y="35"/>
                    <a:pt x="854" y="39"/>
                    <a:pt x="859" y="44"/>
                  </a:cubicBezTo>
                  <a:cubicBezTo>
                    <a:pt x="862" y="48"/>
                    <a:pt x="866" y="52"/>
                    <a:pt x="870" y="56"/>
                  </a:cubicBezTo>
                  <a:cubicBezTo>
                    <a:pt x="871" y="56"/>
                    <a:pt x="872" y="58"/>
                    <a:pt x="873" y="59"/>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14"/>
            <p:cNvSpPr/>
            <p:nvPr/>
          </p:nvSpPr>
          <p:spPr bwMode="auto">
            <a:xfrm>
              <a:off x="2680" y="3687"/>
              <a:ext cx="979" cy="98"/>
            </a:xfrm>
            <a:custGeom>
              <a:avLst/>
              <a:gdLst>
                <a:gd name="T0" fmla="*/ 498 w 498"/>
                <a:gd name="T1" fmla="*/ 35 h 50"/>
                <a:gd name="T2" fmla="*/ 488 w 498"/>
                <a:gd name="T3" fmla="*/ 50 h 50"/>
                <a:gd name="T4" fmla="*/ 482 w 498"/>
                <a:gd name="T5" fmla="*/ 50 h 50"/>
                <a:gd name="T6" fmla="*/ 429 w 498"/>
                <a:gd name="T7" fmla="*/ 50 h 50"/>
                <a:gd name="T8" fmla="*/ 16 w 498"/>
                <a:gd name="T9" fmla="*/ 50 h 50"/>
                <a:gd name="T10" fmla="*/ 0 w 498"/>
                <a:gd name="T11" fmla="*/ 50 h 50"/>
                <a:gd name="T12" fmla="*/ 0 w 498"/>
                <a:gd name="T13" fmla="*/ 48 h 50"/>
                <a:gd name="T14" fmla="*/ 21 w 498"/>
                <a:gd name="T15" fmla="*/ 44 h 50"/>
                <a:gd name="T16" fmla="*/ 27 w 498"/>
                <a:gd name="T17" fmla="*/ 44 h 50"/>
                <a:gd name="T18" fmla="*/ 46 w 498"/>
                <a:gd name="T19" fmla="*/ 40 h 50"/>
                <a:gd name="T20" fmla="*/ 56 w 498"/>
                <a:gd name="T21" fmla="*/ 39 h 50"/>
                <a:gd name="T22" fmla="*/ 72 w 498"/>
                <a:gd name="T23" fmla="*/ 37 h 50"/>
                <a:gd name="T24" fmla="*/ 87 w 498"/>
                <a:gd name="T25" fmla="*/ 36 h 50"/>
                <a:gd name="T26" fmla="*/ 105 w 498"/>
                <a:gd name="T27" fmla="*/ 34 h 50"/>
                <a:gd name="T28" fmla="*/ 112 w 498"/>
                <a:gd name="T29" fmla="*/ 33 h 50"/>
                <a:gd name="T30" fmla="*/ 135 w 498"/>
                <a:gd name="T31" fmla="*/ 33 h 50"/>
                <a:gd name="T32" fmla="*/ 157 w 498"/>
                <a:gd name="T33" fmla="*/ 31 h 50"/>
                <a:gd name="T34" fmla="*/ 165 w 498"/>
                <a:gd name="T35" fmla="*/ 30 h 50"/>
                <a:gd name="T36" fmla="*/ 191 w 498"/>
                <a:gd name="T37" fmla="*/ 27 h 50"/>
                <a:gd name="T38" fmla="*/ 231 w 498"/>
                <a:gd name="T39" fmla="*/ 19 h 50"/>
                <a:gd name="T40" fmla="*/ 251 w 498"/>
                <a:gd name="T41" fmla="*/ 17 h 50"/>
                <a:gd name="T42" fmla="*/ 253 w 498"/>
                <a:gd name="T43" fmla="*/ 16 h 50"/>
                <a:gd name="T44" fmla="*/ 278 w 498"/>
                <a:gd name="T45" fmla="*/ 10 h 50"/>
                <a:gd name="T46" fmla="*/ 289 w 498"/>
                <a:gd name="T47" fmla="*/ 8 h 50"/>
                <a:gd name="T48" fmla="*/ 296 w 498"/>
                <a:gd name="T49" fmla="*/ 7 h 50"/>
                <a:gd name="T50" fmla="*/ 305 w 498"/>
                <a:gd name="T51" fmla="*/ 6 h 50"/>
                <a:gd name="T52" fmla="*/ 310 w 498"/>
                <a:gd name="T53" fmla="*/ 5 h 50"/>
                <a:gd name="T54" fmla="*/ 329 w 498"/>
                <a:gd name="T55" fmla="*/ 3 h 50"/>
                <a:gd name="T56" fmla="*/ 336 w 498"/>
                <a:gd name="T57" fmla="*/ 2 h 50"/>
                <a:gd name="T58" fmla="*/ 352 w 498"/>
                <a:gd name="T59" fmla="*/ 0 h 50"/>
                <a:gd name="T60" fmla="*/ 380 w 498"/>
                <a:gd name="T61" fmla="*/ 0 h 50"/>
                <a:gd name="T62" fmla="*/ 388 w 498"/>
                <a:gd name="T63" fmla="*/ 1 h 50"/>
                <a:gd name="T64" fmla="*/ 403 w 498"/>
                <a:gd name="T65" fmla="*/ 3 h 50"/>
                <a:gd name="T66" fmla="*/ 423 w 498"/>
                <a:gd name="T67" fmla="*/ 6 h 50"/>
                <a:gd name="T68" fmla="*/ 433 w 498"/>
                <a:gd name="T69" fmla="*/ 10 h 50"/>
                <a:gd name="T70" fmla="*/ 443 w 498"/>
                <a:gd name="T71" fmla="*/ 16 h 50"/>
                <a:gd name="T72" fmla="*/ 450 w 498"/>
                <a:gd name="T73" fmla="*/ 19 h 50"/>
                <a:gd name="T74" fmla="*/ 466 w 498"/>
                <a:gd name="T75" fmla="*/ 25 h 50"/>
                <a:gd name="T76" fmla="*/ 479 w 498"/>
                <a:gd name="T77" fmla="*/ 31 h 50"/>
                <a:gd name="T78" fmla="*/ 486 w 498"/>
                <a:gd name="T79" fmla="*/ 32 h 50"/>
                <a:gd name="T80" fmla="*/ 498 w 498"/>
                <a:gd name="T81"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50">
                  <a:moveTo>
                    <a:pt x="498" y="35"/>
                  </a:moveTo>
                  <a:cubicBezTo>
                    <a:pt x="489" y="42"/>
                    <a:pt x="489" y="42"/>
                    <a:pt x="488" y="50"/>
                  </a:cubicBezTo>
                  <a:cubicBezTo>
                    <a:pt x="486" y="50"/>
                    <a:pt x="484" y="50"/>
                    <a:pt x="482" y="50"/>
                  </a:cubicBezTo>
                  <a:cubicBezTo>
                    <a:pt x="464" y="50"/>
                    <a:pt x="446" y="50"/>
                    <a:pt x="429" y="50"/>
                  </a:cubicBezTo>
                  <a:cubicBezTo>
                    <a:pt x="291" y="50"/>
                    <a:pt x="153" y="50"/>
                    <a:pt x="16" y="50"/>
                  </a:cubicBezTo>
                  <a:cubicBezTo>
                    <a:pt x="10" y="50"/>
                    <a:pt x="5" y="50"/>
                    <a:pt x="0" y="50"/>
                  </a:cubicBezTo>
                  <a:cubicBezTo>
                    <a:pt x="0" y="49"/>
                    <a:pt x="0" y="48"/>
                    <a:pt x="0" y="48"/>
                  </a:cubicBezTo>
                  <a:cubicBezTo>
                    <a:pt x="7" y="47"/>
                    <a:pt x="14" y="45"/>
                    <a:pt x="21" y="44"/>
                  </a:cubicBezTo>
                  <a:cubicBezTo>
                    <a:pt x="23" y="44"/>
                    <a:pt x="25" y="44"/>
                    <a:pt x="27" y="44"/>
                  </a:cubicBezTo>
                  <a:cubicBezTo>
                    <a:pt x="33" y="42"/>
                    <a:pt x="40" y="41"/>
                    <a:pt x="46" y="40"/>
                  </a:cubicBezTo>
                  <a:cubicBezTo>
                    <a:pt x="49" y="39"/>
                    <a:pt x="53" y="39"/>
                    <a:pt x="56" y="39"/>
                  </a:cubicBezTo>
                  <a:cubicBezTo>
                    <a:pt x="61" y="39"/>
                    <a:pt x="67" y="38"/>
                    <a:pt x="72" y="37"/>
                  </a:cubicBezTo>
                  <a:cubicBezTo>
                    <a:pt x="77" y="36"/>
                    <a:pt x="82" y="36"/>
                    <a:pt x="87" y="36"/>
                  </a:cubicBezTo>
                  <a:cubicBezTo>
                    <a:pt x="93" y="36"/>
                    <a:pt x="99" y="36"/>
                    <a:pt x="105" y="34"/>
                  </a:cubicBezTo>
                  <a:cubicBezTo>
                    <a:pt x="107" y="33"/>
                    <a:pt x="110" y="33"/>
                    <a:pt x="112" y="33"/>
                  </a:cubicBezTo>
                  <a:cubicBezTo>
                    <a:pt x="120" y="33"/>
                    <a:pt x="127" y="33"/>
                    <a:pt x="135" y="33"/>
                  </a:cubicBezTo>
                  <a:cubicBezTo>
                    <a:pt x="142" y="33"/>
                    <a:pt x="150" y="33"/>
                    <a:pt x="157" y="31"/>
                  </a:cubicBezTo>
                  <a:cubicBezTo>
                    <a:pt x="160" y="30"/>
                    <a:pt x="162" y="31"/>
                    <a:pt x="165" y="30"/>
                  </a:cubicBezTo>
                  <a:cubicBezTo>
                    <a:pt x="174" y="29"/>
                    <a:pt x="182" y="27"/>
                    <a:pt x="191" y="27"/>
                  </a:cubicBezTo>
                  <a:cubicBezTo>
                    <a:pt x="204" y="23"/>
                    <a:pt x="218" y="22"/>
                    <a:pt x="231" y="19"/>
                  </a:cubicBezTo>
                  <a:cubicBezTo>
                    <a:pt x="238" y="18"/>
                    <a:pt x="244" y="16"/>
                    <a:pt x="251" y="17"/>
                  </a:cubicBezTo>
                  <a:cubicBezTo>
                    <a:pt x="252" y="17"/>
                    <a:pt x="252" y="17"/>
                    <a:pt x="253" y="16"/>
                  </a:cubicBezTo>
                  <a:cubicBezTo>
                    <a:pt x="261" y="13"/>
                    <a:pt x="270" y="14"/>
                    <a:pt x="278" y="10"/>
                  </a:cubicBezTo>
                  <a:cubicBezTo>
                    <a:pt x="281" y="9"/>
                    <a:pt x="285" y="8"/>
                    <a:pt x="289" y="8"/>
                  </a:cubicBezTo>
                  <a:cubicBezTo>
                    <a:pt x="291" y="8"/>
                    <a:pt x="294" y="8"/>
                    <a:pt x="296" y="7"/>
                  </a:cubicBezTo>
                  <a:cubicBezTo>
                    <a:pt x="299" y="7"/>
                    <a:pt x="302" y="6"/>
                    <a:pt x="305" y="6"/>
                  </a:cubicBezTo>
                  <a:cubicBezTo>
                    <a:pt x="306" y="5"/>
                    <a:pt x="308" y="6"/>
                    <a:pt x="310" y="5"/>
                  </a:cubicBezTo>
                  <a:cubicBezTo>
                    <a:pt x="316" y="3"/>
                    <a:pt x="322" y="3"/>
                    <a:pt x="329" y="3"/>
                  </a:cubicBezTo>
                  <a:cubicBezTo>
                    <a:pt x="331" y="3"/>
                    <a:pt x="334" y="3"/>
                    <a:pt x="336" y="2"/>
                  </a:cubicBezTo>
                  <a:cubicBezTo>
                    <a:pt x="341" y="0"/>
                    <a:pt x="346" y="0"/>
                    <a:pt x="352" y="0"/>
                  </a:cubicBezTo>
                  <a:cubicBezTo>
                    <a:pt x="361" y="0"/>
                    <a:pt x="371" y="0"/>
                    <a:pt x="380" y="0"/>
                  </a:cubicBezTo>
                  <a:cubicBezTo>
                    <a:pt x="383" y="0"/>
                    <a:pt x="386" y="0"/>
                    <a:pt x="388" y="1"/>
                  </a:cubicBezTo>
                  <a:cubicBezTo>
                    <a:pt x="393" y="3"/>
                    <a:pt x="398" y="3"/>
                    <a:pt x="403" y="3"/>
                  </a:cubicBezTo>
                  <a:cubicBezTo>
                    <a:pt x="410" y="2"/>
                    <a:pt x="416" y="5"/>
                    <a:pt x="423" y="6"/>
                  </a:cubicBezTo>
                  <a:cubicBezTo>
                    <a:pt x="426" y="7"/>
                    <a:pt x="430" y="9"/>
                    <a:pt x="433" y="10"/>
                  </a:cubicBezTo>
                  <a:cubicBezTo>
                    <a:pt x="437" y="11"/>
                    <a:pt x="440" y="13"/>
                    <a:pt x="443" y="16"/>
                  </a:cubicBezTo>
                  <a:cubicBezTo>
                    <a:pt x="445" y="17"/>
                    <a:pt x="447" y="19"/>
                    <a:pt x="450" y="19"/>
                  </a:cubicBezTo>
                  <a:cubicBezTo>
                    <a:pt x="455" y="22"/>
                    <a:pt x="460" y="23"/>
                    <a:pt x="466" y="25"/>
                  </a:cubicBezTo>
                  <a:cubicBezTo>
                    <a:pt x="470" y="27"/>
                    <a:pt x="475" y="29"/>
                    <a:pt x="479" y="31"/>
                  </a:cubicBezTo>
                  <a:cubicBezTo>
                    <a:pt x="481" y="31"/>
                    <a:pt x="483" y="32"/>
                    <a:pt x="486" y="32"/>
                  </a:cubicBezTo>
                  <a:cubicBezTo>
                    <a:pt x="490" y="32"/>
                    <a:pt x="493" y="33"/>
                    <a:pt x="498" y="35"/>
                  </a:cubicBezTo>
                  <a:close/>
                </a:path>
              </a:pathLst>
            </a:custGeom>
            <a:solidFill>
              <a:srgbClr val="CCC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15"/>
            <p:cNvSpPr/>
            <p:nvPr/>
          </p:nvSpPr>
          <p:spPr bwMode="auto">
            <a:xfrm>
              <a:off x="3643" y="3762"/>
              <a:ext cx="264" cy="78"/>
            </a:xfrm>
            <a:custGeom>
              <a:avLst/>
              <a:gdLst>
                <a:gd name="T0" fmla="*/ 134 w 134"/>
                <a:gd name="T1" fmla="*/ 31 h 40"/>
                <a:gd name="T2" fmla="*/ 125 w 134"/>
                <a:gd name="T3" fmla="*/ 32 h 40"/>
                <a:gd name="T4" fmla="*/ 116 w 134"/>
                <a:gd name="T5" fmla="*/ 34 h 40"/>
                <a:gd name="T6" fmla="*/ 93 w 134"/>
                <a:gd name="T7" fmla="*/ 40 h 40"/>
                <a:gd name="T8" fmla="*/ 41 w 134"/>
                <a:gd name="T9" fmla="*/ 40 h 40"/>
                <a:gd name="T10" fmla="*/ 29 w 134"/>
                <a:gd name="T11" fmla="*/ 37 h 40"/>
                <a:gd name="T12" fmla="*/ 7 w 134"/>
                <a:gd name="T13" fmla="*/ 32 h 40"/>
                <a:gd name="T14" fmla="*/ 1 w 134"/>
                <a:gd name="T15" fmla="*/ 32 h 40"/>
                <a:gd name="T16" fmla="*/ 0 w 134"/>
                <a:gd name="T17" fmla="*/ 31 h 40"/>
                <a:gd name="T18" fmla="*/ 2 w 134"/>
                <a:gd name="T19" fmla="*/ 29 h 40"/>
                <a:gd name="T20" fmla="*/ 10 w 134"/>
                <a:gd name="T21" fmla="*/ 28 h 40"/>
                <a:gd name="T22" fmla="*/ 16 w 134"/>
                <a:gd name="T23" fmla="*/ 28 h 40"/>
                <a:gd name="T24" fmla="*/ 19 w 134"/>
                <a:gd name="T25" fmla="*/ 28 h 40"/>
                <a:gd name="T26" fmla="*/ 21 w 134"/>
                <a:gd name="T27" fmla="*/ 23 h 40"/>
                <a:gd name="T28" fmla="*/ 20 w 134"/>
                <a:gd name="T29" fmla="*/ 21 h 40"/>
                <a:gd name="T30" fmla="*/ 19 w 134"/>
                <a:gd name="T31" fmla="*/ 21 h 40"/>
                <a:gd name="T32" fmla="*/ 13 w 134"/>
                <a:gd name="T33" fmla="*/ 16 h 40"/>
                <a:gd name="T34" fmla="*/ 18 w 134"/>
                <a:gd name="T35" fmla="*/ 11 h 40"/>
                <a:gd name="T36" fmla="*/ 29 w 134"/>
                <a:gd name="T37" fmla="*/ 4 h 40"/>
                <a:gd name="T38" fmla="*/ 29 w 134"/>
                <a:gd name="T39" fmla="*/ 7 h 40"/>
                <a:gd name="T40" fmla="*/ 25 w 134"/>
                <a:gd name="T41" fmla="*/ 11 h 40"/>
                <a:gd name="T42" fmla="*/ 25 w 134"/>
                <a:gd name="T43" fmla="*/ 17 h 40"/>
                <a:gd name="T44" fmla="*/ 38 w 134"/>
                <a:gd name="T45" fmla="*/ 8 h 40"/>
                <a:gd name="T46" fmla="*/ 50 w 134"/>
                <a:gd name="T47" fmla="*/ 0 h 40"/>
                <a:gd name="T48" fmla="*/ 93 w 134"/>
                <a:gd name="T49" fmla="*/ 0 h 40"/>
                <a:gd name="T50" fmla="*/ 99 w 134"/>
                <a:gd name="T51" fmla="*/ 2 h 40"/>
                <a:gd name="T52" fmla="*/ 105 w 134"/>
                <a:gd name="T53" fmla="*/ 3 h 40"/>
                <a:gd name="T54" fmla="*/ 116 w 134"/>
                <a:gd name="T55" fmla="*/ 8 h 40"/>
                <a:gd name="T56" fmla="*/ 129 w 134"/>
                <a:gd name="T57" fmla="*/ 23 h 40"/>
                <a:gd name="T58" fmla="*/ 133 w 134"/>
                <a:gd name="T59" fmla="*/ 27 h 40"/>
                <a:gd name="T60" fmla="*/ 134 w 134"/>
                <a:gd name="T61"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40">
                  <a:moveTo>
                    <a:pt x="134" y="31"/>
                  </a:moveTo>
                  <a:cubicBezTo>
                    <a:pt x="131" y="32"/>
                    <a:pt x="128" y="32"/>
                    <a:pt x="125" y="32"/>
                  </a:cubicBezTo>
                  <a:cubicBezTo>
                    <a:pt x="121" y="32"/>
                    <a:pt x="119" y="33"/>
                    <a:pt x="116" y="34"/>
                  </a:cubicBezTo>
                  <a:cubicBezTo>
                    <a:pt x="109" y="38"/>
                    <a:pt x="101" y="40"/>
                    <a:pt x="93" y="40"/>
                  </a:cubicBezTo>
                  <a:cubicBezTo>
                    <a:pt x="76" y="40"/>
                    <a:pt x="58" y="40"/>
                    <a:pt x="41" y="40"/>
                  </a:cubicBezTo>
                  <a:cubicBezTo>
                    <a:pt x="37" y="40"/>
                    <a:pt x="32" y="40"/>
                    <a:pt x="29" y="37"/>
                  </a:cubicBezTo>
                  <a:cubicBezTo>
                    <a:pt x="22" y="33"/>
                    <a:pt x="15" y="31"/>
                    <a:pt x="7" y="32"/>
                  </a:cubicBezTo>
                  <a:cubicBezTo>
                    <a:pt x="5" y="32"/>
                    <a:pt x="3" y="32"/>
                    <a:pt x="1" y="32"/>
                  </a:cubicBezTo>
                  <a:cubicBezTo>
                    <a:pt x="1" y="32"/>
                    <a:pt x="0" y="31"/>
                    <a:pt x="0" y="31"/>
                  </a:cubicBezTo>
                  <a:cubicBezTo>
                    <a:pt x="1" y="30"/>
                    <a:pt x="1" y="29"/>
                    <a:pt x="2" y="29"/>
                  </a:cubicBezTo>
                  <a:cubicBezTo>
                    <a:pt x="5" y="28"/>
                    <a:pt x="7" y="28"/>
                    <a:pt x="10" y="28"/>
                  </a:cubicBezTo>
                  <a:cubicBezTo>
                    <a:pt x="12" y="28"/>
                    <a:pt x="14" y="28"/>
                    <a:pt x="16" y="28"/>
                  </a:cubicBezTo>
                  <a:cubicBezTo>
                    <a:pt x="17" y="28"/>
                    <a:pt x="18" y="28"/>
                    <a:pt x="19" y="28"/>
                  </a:cubicBezTo>
                  <a:cubicBezTo>
                    <a:pt x="20" y="26"/>
                    <a:pt x="21" y="24"/>
                    <a:pt x="21" y="23"/>
                  </a:cubicBezTo>
                  <a:cubicBezTo>
                    <a:pt x="21" y="22"/>
                    <a:pt x="20" y="21"/>
                    <a:pt x="20" y="21"/>
                  </a:cubicBezTo>
                  <a:cubicBezTo>
                    <a:pt x="20" y="21"/>
                    <a:pt x="20" y="21"/>
                    <a:pt x="19" y="21"/>
                  </a:cubicBezTo>
                  <a:cubicBezTo>
                    <a:pt x="17" y="19"/>
                    <a:pt x="13" y="20"/>
                    <a:pt x="13" y="16"/>
                  </a:cubicBezTo>
                  <a:cubicBezTo>
                    <a:pt x="13" y="13"/>
                    <a:pt x="16" y="12"/>
                    <a:pt x="18" y="11"/>
                  </a:cubicBezTo>
                  <a:cubicBezTo>
                    <a:pt x="21" y="8"/>
                    <a:pt x="25" y="6"/>
                    <a:pt x="29" y="4"/>
                  </a:cubicBezTo>
                  <a:cubicBezTo>
                    <a:pt x="30" y="5"/>
                    <a:pt x="30" y="6"/>
                    <a:pt x="29" y="7"/>
                  </a:cubicBezTo>
                  <a:cubicBezTo>
                    <a:pt x="28" y="8"/>
                    <a:pt x="27" y="10"/>
                    <a:pt x="25" y="11"/>
                  </a:cubicBezTo>
                  <a:cubicBezTo>
                    <a:pt x="24" y="13"/>
                    <a:pt x="24" y="15"/>
                    <a:pt x="25" y="17"/>
                  </a:cubicBezTo>
                  <a:cubicBezTo>
                    <a:pt x="30" y="15"/>
                    <a:pt x="35" y="12"/>
                    <a:pt x="38" y="8"/>
                  </a:cubicBezTo>
                  <a:cubicBezTo>
                    <a:pt x="42" y="5"/>
                    <a:pt x="48" y="5"/>
                    <a:pt x="50" y="0"/>
                  </a:cubicBezTo>
                  <a:cubicBezTo>
                    <a:pt x="65" y="0"/>
                    <a:pt x="79" y="0"/>
                    <a:pt x="93" y="0"/>
                  </a:cubicBezTo>
                  <a:cubicBezTo>
                    <a:pt x="95" y="0"/>
                    <a:pt x="97" y="1"/>
                    <a:pt x="99" y="2"/>
                  </a:cubicBezTo>
                  <a:cubicBezTo>
                    <a:pt x="101" y="2"/>
                    <a:pt x="103" y="3"/>
                    <a:pt x="105" y="3"/>
                  </a:cubicBezTo>
                  <a:cubicBezTo>
                    <a:pt x="110" y="4"/>
                    <a:pt x="113" y="5"/>
                    <a:pt x="116" y="8"/>
                  </a:cubicBezTo>
                  <a:cubicBezTo>
                    <a:pt x="121" y="12"/>
                    <a:pt x="126" y="17"/>
                    <a:pt x="129" y="23"/>
                  </a:cubicBezTo>
                  <a:cubicBezTo>
                    <a:pt x="130" y="25"/>
                    <a:pt x="132" y="26"/>
                    <a:pt x="133" y="27"/>
                  </a:cubicBezTo>
                  <a:cubicBezTo>
                    <a:pt x="133" y="28"/>
                    <a:pt x="134" y="30"/>
                    <a:pt x="134" y="31"/>
                  </a:cubicBezTo>
                  <a:close/>
                </a:path>
              </a:pathLst>
            </a:custGeom>
            <a:solidFill>
              <a:srgbClr val="CCC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16"/>
            <p:cNvSpPr/>
            <p:nvPr/>
          </p:nvSpPr>
          <p:spPr bwMode="auto">
            <a:xfrm>
              <a:off x="2024" y="3707"/>
              <a:ext cx="342" cy="80"/>
            </a:xfrm>
            <a:custGeom>
              <a:avLst/>
              <a:gdLst>
                <a:gd name="T0" fmla="*/ 12 w 174"/>
                <a:gd name="T1" fmla="*/ 40 h 41"/>
                <a:gd name="T2" fmla="*/ 9 w 174"/>
                <a:gd name="T3" fmla="*/ 29 h 41"/>
                <a:gd name="T4" fmla="*/ 3 w 174"/>
                <a:gd name="T5" fmla="*/ 22 h 41"/>
                <a:gd name="T6" fmla="*/ 0 w 174"/>
                <a:gd name="T7" fmla="*/ 17 h 41"/>
                <a:gd name="T8" fmla="*/ 4 w 174"/>
                <a:gd name="T9" fmla="*/ 7 h 41"/>
                <a:gd name="T10" fmla="*/ 8 w 174"/>
                <a:gd name="T11" fmla="*/ 0 h 41"/>
                <a:gd name="T12" fmla="*/ 28 w 174"/>
                <a:gd name="T13" fmla="*/ 8 h 41"/>
                <a:gd name="T14" fmla="*/ 102 w 174"/>
                <a:gd name="T15" fmla="*/ 31 h 41"/>
                <a:gd name="T16" fmla="*/ 128 w 174"/>
                <a:gd name="T17" fmla="*/ 34 h 41"/>
                <a:gd name="T18" fmla="*/ 139 w 174"/>
                <a:gd name="T19" fmla="*/ 34 h 41"/>
                <a:gd name="T20" fmla="*/ 146 w 174"/>
                <a:gd name="T21" fmla="*/ 35 h 41"/>
                <a:gd name="T22" fmla="*/ 167 w 174"/>
                <a:gd name="T23" fmla="*/ 37 h 41"/>
                <a:gd name="T24" fmla="*/ 174 w 174"/>
                <a:gd name="T25" fmla="*/ 39 h 41"/>
                <a:gd name="T26" fmla="*/ 171 w 174"/>
                <a:gd name="T27" fmla="*/ 40 h 41"/>
                <a:gd name="T28" fmla="*/ 168 w 174"/>
                <a:gd name="T29" fmla="*/ 40 h 41"/>
                <a:gd name="T30" fmla="*/ 54 w 174"/>
                <a:gd name="T31" fmla="*/ 40 h 41"/>
                <a:gd name="T32" fmla="*/ 14 w 174"/>
                <a:gd name="T33" fmla="*/ 41 h 41"/>
                <a:gd name="T34" fmla="*/ 12 w 174"/>
                <a:gd name="T35"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41">
                  <a:moveTo>
                    <a:pt x="12" y="40"/>
                  </a:moveTo>
                  <a:cubicBezTo>
                    <a:pt x="11" y="37"/>
                    <a:pt x="11" y="33"/>
                    <a:pt x="9" y="29"/>
                  </a:cubicBezTo>
                  <a:cubicBezTo>
                    <a:pt x="7" y="26"/>
                    <a:pt x="6" y="23"/>
                    <a:pt x="3" y="22"/>
                  </a:cubicBezTo>
                  <a:cubicBezTo>
                    <a:pt x="1" y="20"/>
                    <a:pt x="0" y="19"/>
                    <a:pt x="0" y="17"/>
                  </a:cubicBezTo>
                  <a:cubicBezTo>
                    <a:pt x="1" y="13"/>
                    <a:pt x="2" y="10"/>
                    <a:pt x="4" y="7"/>
                  </a:cubicBezTo>
                  <a:cubicBezTo>
                    <a:pt x="5" y="4"/>
                    <a:pt x="7" y="3"/>
                    <a:pt x="8" y="0"/>
                  </a:cubicBezTo>
                  <a:cubicBezTo>
                    <a:pt x="15" y="3"/>
                    <a:pt x="22" y="6"/>
                    <a:pt x="28" y="8"/>
                  </a:cubicBezTo>
                  <a:cubicBezTo>
                    <a:pt x="52" y="19"/>
                    <a:pt x="77" y="24"/>
                    <a:pt x="102" y="31"/>
                  </a:cubicBezTo>
                  <a:cubicBezTo>
                    <a:pt x="111" y="31"/>
                    <a:pt x="119" y="33"/>
                    <a:pt x="128" y="34"/>
                  </a:cubicBezTo>
                  <a:cubicBezTo>
                    <a:pt x="132" y="35"/>
                    <a:pt x="135" y="34"/>
                    <a:pt x="139" y="34"/>
                  </a:cubicBezTo>
                  <a:cubicBezTo>
                    <a:pt x="141" y="34"/>
                    <a:pt x="144" y="34"/>
                    <a:pt x="146" y="35"/>
                  </a:cubicBezTo>
                  <a:cubicBezTo>
                    <a:pt x="153" y="37"/>
                    <a:pt x="160" y="37"/>
                    <a:pt x="167" y="37"/>
                  </a:cubicBezTo>
                  <a:cubicBezTo>
                    <a:pt x="170" y="37"/>
                    <a:pt x="172" y="37"/>
                    <a:pt x="174" y="39"/>
                  </a:cubicBezTo>
                  <a:cubicBezTo>
                    <a:pt x="174" y="40"/>
                    <a:pt x="172" y="40"/>
                    <a:pt x="171" y="40"/>
                  </a:cubicBezTo>
                  <a:cubicBezTo>
                    <a:pt x="170" y="40"/>
                    <a:pt x="169" y="40"/>
                    <a:pt x="168" y="40"/>
                  </a:cubicBezTo>
                  <a:cubicBezTo>
                    <a:pt x="130" y="40"/>
                    <a:pt x="92" y="40"/>
                    <a:pt x="54" y="40"/>
                  </a:cubicBezTo>
                  <a:cubicBezTo>
                    <a:pt x="41" y="40"/>
                    <a:pt x="27" y="40"/>
                    <a:pt x="14" y="41"/>
                  </a:cubicBezTo>
                  <a:cubicBezTo>
                    <a:pt x="14" y="41"/>
                    <a:pt x="13" y="40"/>
                    <a:pt x="12" y="40"/>
                  </a:cubicBezTo>
                  <a:close/>
                </a:path>
              </a:pathLst>
            </a:custGeom>
            <a:solidFill>
              <a:srgbClr val="CCC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17"/>
            <p:cNvSpPr/>
            <p:nvPr/>
          </p:nvSpPr>
          <p:spPr bwMode="auto">
            <a:xfrm>
              <a:off x="5231" y="3707"/>
              <a:ext cx="344" cy="80"/>
            </a:xfrm>
            <a:custGeom>
              <a:avLst/>
              <a:gdLst>
                <a:gd name="T0" fmla="*/ 165 w 175"/>
                <a:gd name="T1" fmla="*/ 0 h 41"/>
                <a:gd name="T2" fmla="*/ 174 w 175"/>
                <a:gd name="T3" fmla="*/ 17 h 41"/>
                <a:gd name="T4" fmla="*/ 172 w 175"/>
                <a:gd name="T5" fmla="*/ 21 h 41"/>
                <a:gd name="T6" fmla="*/ 163 w 175"/>
                <a:gd name="T7" fmla="*/ 40 h 41"/>
                <a:gd name="T8" fmla="*/ 158 w 175"/>
                <a:gd name="T9" fmla="*/ 41 h 41"/>
                <a:gd name="T10" fmla="*/ 140 w 175"/>
                <a:gd name="T11" fmla="*/ 40 h 41"/>
                <a:gd name="T12" fmla="*/ 9 w 175"/>
                <a:gd name="T13" fmla="*/ 40 h 41"/>
                <a:gd name="T14" fmla="*/ 0 w 175"/>
                <a:gd name="T15" fmla="*/ 39 h 41"/>
                <a:gd name="T16" fmla="*/ 4 w 175"/>
                <a:gd name="T17" fmla="*/ 37 h 41"/>
                <a:gd name="T18" fmla="*/ 12 w 175"/>
                <a:gd name="T19" fmla="*/ 37 h 41"/>
                <a:gd name="T20" fmla="*/ 21 w 175"/>
                <a:gd name="T21" fmla="*/ 36 h 41"/>
                <a:gd name="T22" fmla="*/ 43 w 175"/>
                <a:gd name="T23" fmla="*/ 34 h 41"/>
                <a:gd name="T24" fmla="*/ 47 w 175"/>
                <a:gd name="T25" fmla="*/ 34 h 41"/>
                <a:gd name="T26" fmla="*/ 82 w 175"/>
                <a:gd name="T27" fmla="*/ 28 h 41"/>
                <a:gd name="T28" fmla="*/ 123 w 175"/>
                <a:gd name="T29" fmla="*/ 17 h 41"/>
                <a:gd name="T30" fmla="*/ 158 w 175"/>
                <a:gd name="T31" fmla="*/ 4 h 41"/>
                <a:gd name="T32" fmla="*/ 165 w 175"/>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41">
                  <a:moveTo>
                    <a:pt x="165" y="0"/>
                  </a:moveTo>
                  <a:cubicBezTo>
                    <a:pt x="171" y="5"/>
                    <a:pt x="172" y="11"/>
                    <a:pt x="174" y="17"/>
                  </a:cubicBezTo>
                  <a:cubicBezTo>
                    <a:pt x="175" y="18"/>
                    <a:pt x="174" y="20"/>
                    <a:pt x="172" y="21"/>
                  </a:cubicBezTo>
                  <a:cubicBezTo>
                    <a:pt x="165" y="25"/>
                    <a:pt x="163" y="32"/>
                    <a:pt x="163" y="40"/>
                  </a:cubicBezTo>
                  <a:cubicBezTo>
                    <a:pt x="161" y="40"/>
                    <a:pt x="160" y="41"/>
                    <a:pt x="158" y="41"/>
                  </a:cubicBezTo>
                  <a:cubicBezTo>
                    <a:pt x="152" y="40"/>
                    <a:pt x="146" y="40"/>
                    <a:pt x="140" y="40"/>
                  </a:cubicBezTo>
                  <a:cubicBezTo>
                    <a:pt x="96" y="40"/>
                    <a:pt x="52" y="40"/>
                    <a:pt x="9" y="40"/>
                  </a:cubicBezTo>
                  <a:cubicBezTo>
                    <a:pt x="6" y="40"/>
                    <a:pt x="3" y="40"/>
                    <a:pt x="0" y="39"/>
                  </a:cubicBezTo>
                  <a:cubicBezTo>
                    <a:pt x="1" y="38"/>
                    <a:pt x="2" y="37"/>
                    <a:pt x="4" y="37"/>
                  </a:cubicBezTo>
                  <a:cubicBezTo>
                    <a:pt x="6" y="37"/>
                    <a:pt x="9" y="37"/>
                    <a:pt x="12" y="37"/>
                  </a:cubicBezTo>
                  <a:cubicBezTo>
                    <a:pt x="15" y="37"/>
                    <a:pt x="18" y="37"/>
                    <a:pt x="21" y="36"/>
                  </a:cubicBezTo>
                  <a:cubicBezTo>
                    <a:pt x="28" y="34"/>
                    <a:pt x="36" y="34"/>
                    <a:pt x="43" y="34"/>
                  </a:cubicBezTo>
                  <a:cubicBezTo>
                    <a:pt x="44" y="34"/>
                    <a:pt x="46" y="35"/>
                    <a:pt x="47" y="34"/>
                  </a:cubicBezTo>
                  <a:cubicBezTo>
                    <a:pt x="59" y="32"/>
                    <a:pt x="71" y="32"/>
                    <a:pt x="82" y="28"/>
                  </a:cubicBezTo>
                  <a:cubicBezTo>
                    <a:pt x="96" y="24"/>
                    <a:pt x="110" y="21"/>
                    <a:pt x="123" y="17"/>
                  </a:cubicBezTo>
                  <a:cubicBezTo>
                    <a:pt x="135" y="13"/>
                    <a:pt x="146" y="8"/>
                    <a:pt x="158" y="4"/>
                  </a:cubicBezTo>
                  <a:cubicBezTo>
                    <a:pt x="160" y="3"/>
                    <a:pt x="162" y="2"/>
                    <a:pt x="165" y="0"/>
                  </a:cubicBezTo>
                  <a:close/>
                </a:path>
              </a:pathLst>
            </a:custGeom>
            <a:solidFill>
              <a:srgbClr val="CCC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18"/>
            <p:cNvSpPr/>
            <p:nvPr/>
          </p:nvSpPr>
          <p:spPr bwMode="auto">
            <a:xfrm>
              <a:off x="3268" y="3659"/>
              <a:ext cx="422" cy="91"/>
            </a:xfrm>
            <a:custGeom>
              <a:avLst/>
              <a:gdLst>
                <a:gd name="T0" fmla="*/ 0 w 215"/>
                <a:gd name="T1" fmla="*/ 11 h 46"/>
                <a:gd name="T2" fmla="*/ 9 w 215"/>
                <a:gd name="T3" fmla="*/ 9 h 46"/>
                <a:gd name="T4" fmla="*/ 33 w 215"/>
                <a:gd name="T5" fmla="*/ 6 h 46"/>
                <a:gd name="T6" fmla="*/ 48 w 215"/>
                <a:gd name="T7" fmla="*/ 4 h 46"/>
                <a:gd name="T8" fmla="*/ 63 w 215"/>
                <a:gd name="T9" fmla="*/ 3 h 46"/>
                <a:gd name="T10" fmla="*/ 78 w 215"/>
                <a:gd name="T11" fmla="*/ 1 h 46"/>
                <a:gd name="T12" fmla="*/ 85 w 215"/>
                <a:gd name="T13" fmla="*/ 0 h 46"/>
                <a:gd name="T14" fmla="*/ 118 w 215"/>
                <a:gd name="T15" fmla="*/ 0 h 46"/>
                <a:gd name="T16" fmla="*/ 119 w 215"/>
                <a:gd name="T17" fmla="*/ 0 h 46"/>
                <a:gd name="T18" fmla="*/ 131 w 215"/>
                <a:gd name="T19" fmla="*/ 3 h 46"/>
                <a:gd name="T20" fmla="*/ 143 w 215"/>
                <a:gd name="T21" fmla="*/ 7 h 46"/>
                <a:gd name="T22" fmla="*/ 162 w 215"/>
                <a:gd name="T23" fmla="*/ 15 h 46"/>
                <a:gd name="T24" fmla="*/ 165 w 215"/>
                <a:gd name="T25" fmla="*/ 16 h 46"/>
                <a:gd name="T26" fmla="*/ 183 w 215"/>
                <a:gd name="T27" fmla="*/ 22 h 46"/>
                <a:gd name="T28" fmla="*/ 202 w 215"/>
                <a:gd name="T29" fmla="*/ 32 h 46"/>
                <a:gd name="T30" fmla="*/ 215 w 215"/>
                <a:gd name="T31" fmla="*/ 42 h 46"/>
                <a:gd name="T32" fmla="*/ 206 w 215"/>
                <a:gd name="T33" fmla="*/ 45 h 46"/>
                <a:gd name="T34" fmla="*/ 198 w 215"/>
                <a:gd name="T35" fmla="*/ 42 h 46"/>
                <a:gd name="T36" fmla="*/ 189 w 215"/>
                <a:gd name="T37" fmla="*/ 41 h 46"/>
                <a:gd name="T38" fmla="*/ 174 w 215"/>
                <a:gd name="T39" fmla="*/ 33 h 46"/>
                <a:gd name="T40" fmla="*/ 171 w 215"/>
                <a:gd name="T41" fmla="*/ 32 h 46"/>
                <a:gd name="T42" fmla="*/ 164 w 215"/>
                <a:gd name="T43" fmla="*/ 29 h 46"/>
                <a:gd name="T44" fmla="*/ 147 w 215"/>
                <a:gd name="T45" fmla="*/ 21 h 46"/>
                <a:gd name="T46" fmla="*/ 140 w 215"/>
                <a:gd name="T47" fmla="*/ 17 h 46"/>
                <a:gd name="T48" fmla="*/ 128 w 215"/>
                <a:gd name="T49" fmla="*/ 13 h 46"/>
                <a:gd name="T50" fmla="*/ 108 w 215"/>
                <a:gd name="T51" fmla="*/ 9 h 46"/>
                <a:gd name="T52" fmla="*/ 92 w 215"/>
                <a:gd name="T53" fmla="*/ 7 h 46"/>
                <a:gd name="T54" fmla="*/ 84 w 215"/>
                <a:gd name="T55" fmla="*/ 7 h 46"/>
                <a:gd name="T56" fmla="*/ 47 w 215"/>
                <a:gd name="T57" fmla="*/ 7 h 46"/>
                <a:gd name="T58" fmla="*/ 36 w 215"/>
                <a:gd name="T59" fmla="*/ 8 h 46"/>
                <a:gd name="T60" fmla="*/ 27 w 215"/>
                <a:gd name="T61" fmla="*/ 9 h 46"/>
                <a:gd name="T62" fmla="*/ 10 w 215"/>
                <a:gd name="T63" fmla="*/ 11 h 46"/>
                <a:gd name="T64" fmla="*/ 0 w 215"/>
                <a:gd name="T65"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46">
                  <a:moveTo>
                    <a:pt x="0" y="11"/>
                  </a:moveTo>
                  <a:cubicBezTo>
                    <a:pt x="4" y="10"/>
                    <a:pt x="6" y="9"/>
                    <a:pt x="9" y="9"/>
                  </a:cubicBezTo>
                  <a:cubicBezTo>
                    <a:pt x="17" y="8"/>
                    <a:pt x="25" y="7"/>
                    <a:pt x="33" y="6"/>
                  </a:cubicBezTo>
                  <a:cubicBezTo>
                    <a:pt x="38" y="6"/>
                    <a:pt x="43" y="5"/>
                    <a:pt x="48" y="4"/>
                  </a:cubicBezTo>
                  <a:cubicBezTo>
                    <a:pt x="53" y="3"/>
                    <a:pt x="58" y="3"/>
                    <a:pt x="63" y="3"/>
                  </a:cubicBezTo>
                  <a:cubicBezTo>
                    <a:pt x="68" y="3"/>
                    <a:pt x="73" y="4"/>
                    <a:pt x="78" y="1"/>
                  </a:cubicBezTo>
                  <a:cubicBezTo>
                    <a:pt x="80" y="0"/>
                    <a:pt x="83" y="0"/>
                    <a:pt x="85" y="0"/>
                  </a:cubicBezTo>
                  <a:cubicBezTo>
                    <a:pt x="96" y="0"/>
                    <a:pt x="107" y="0"/>
                    <a:pt x="118" y="0"/>
                  </a:cubicBezTo>
                  <a:cubicBezTo>
                    <a:pt x="118" y="0"/>
                    <a:pt x="119" y="0"/>
                    <a:pt x="119" y="0"/>
                  </a:cubicBezTo>
                  <a:cubicBezTo>
                    <a:pt x="123" y="0"/>
                    <a:pt x="127" y="3"/>
                    <a:pt x="131" y="3"/>
                  </a:cubicBezTo>
                  <a:cubicBezTo>
                    <a:pt x="135" y="3"/>
                    <a:pt x="139" y="5"/>
                    <a:pt x="143" y="7"/>
                  </a:cubicBezTo>
                  <a:cubicBezTo>
                    <a:pt x="149" y="9"/>
                    <a:pt x="155" y="13"/>
                    <a:pt x="162" y="15"/>
                  </a:cubicBezTo>
                  <a:cubicBezTo>
                    <a:pt x="163" y="15"/>
                    <a:pt x="164" y="15"/>
                    <a:pt x="165" y="16"/>
                  </a:cubicBezTo>
                  <a:cubicBezTo>
                    <a:pt x="171" y="20"/>
                    <a:pt x="177" y="21"/>
                    <a:pt x="183" y="22"/>
                  </a:cubicBezTo>
                  <a:cubicBezTo>
                    <a:pt x="191" y="24"/>
                    <a:pt x="196" y="28"/>
                    <a:pt x="202" y="32"/>
                  </a:cubicBezTo>
                  <a:cubicBezTo>
                    <a:pt x="207" y="35"/>
                    <a:pt x="210" y="38"/>
                    <a:pt x="215" y="42"/>
                  </a:cubicBezTo>
                  <a:cubicBezTo>
                    <a:pt x="212" y="44"/>
                    <a:pt x="209" y="46"/>
                    <a:pt x="206" y="45"/>
                  </a:cubicBezTo>
                  <a:cubicBezTo>
                    <a:pt x="203" y="44"/>
                    <a:pt x="201" y="43"/>
                    <a:pt x="198" y="42"/>
                  </a:cubicBezTo>
                  <a:cubicBezTo>
                    <a:pt x="195" y="41"/>
                    <a:pt x="192" y="41"/>
                    <a:pt x="189" y="41"/>
                  </a:cubicBezTo>
                  <a:cubicBezTo>
                    <a:pt x="183" y="40"/>
                    <a:pt x="178" y="38"/>
                    <a:pt x="174" y="33"/>
                  </a:cubicBezTo>
                  <a:cubicBezTo>
                    <a:pt x="173" y="33"/>
                    <a:pt x="172" y="32"/>
                    <a:pt x="171" y="32"/>
                  </a:cubicBezTo>
                  <a:cubicBezTo>
                    <a:pt x="169" y="31"/>
                    <a:pt x="166" y="30"/>
                    <a:pt x="164" y="29"/>
                  </a:cubicBezTo>
                  <a:cubicBezTo>
                    <a:pt x="158" y="26"/>
                    <a:pt x="152" y="25"/>
                    <a:pt x="147" y="21"/>
                  </a:cubicBezTo>
                  <a:cubicBezTo>
                    <a:pt x="145" y="19"/>
                    <a:pt x="143" y="18"/>
                    <a:pt x="140" y="17"/>
                  </a:cubicBezTo>
                  <a:cubicBezTo>
                    <a:pt x="136" y="16"/>
                    <a:pt x="132" y="14"/>
                    <a:pt x="128" y="13"/>
                  </a:cubicBezTo>
                  <a:cubicBezTo>
                    <a:pt x="122" y="11"/>
                    <a:pt x="115" y="9"/>
                    <a:pt x="108" y="9"/>
                  </a:cubicBezTo>
                  <a:cubicBezTo>
                    <a:pt x="103" y="9"/>
                    <a:pt x="97" y="9"/>
                    <a:pt x="92" y="7"/>
                  </a:cubicBezTo>
                  <a:cubicBezTo>
                    <a:pt x="90" y="6"/>
                    <a:pt x="87" y="7"/>
                    <a:pt x="84" y="7"/>
                  </a:cubicBezTo>
                  <a:cubicBezTo>
                    <a:pt x="72" y="7"/>
                    <a:pt x="59" y="7"/>
                    <a:pt x="47" y="7"/>
                  </a:cubicBezTo>
                  <a:cubicBezTo>
                    <a:pt x="43" y="7"/>
                    <a:pt x="39" y="7"/>
                    <a:pt x="36" y="8"/>
                  </a:cubicBezTo>
                  <a:cubicBezTo>
                    <a:pt x="33" y="9"/>
                    <a:pt x="30" y="9"/>
                    <a:pt x="27" y="9"/>
                  </a:cubicBezTo>
                  <a:cubicBezTo>
                    <a:pt x="21" y="9"/>
                    <a:pt x="16" y="9"/>
                    <a:pt x="10" y="11"/>
                  </a:cubicBezTo>
                  <a:cubicBezTo>
                    <a:pt x="8" y="12"/>
                    <a:pt x="5" y="12"/>
                    <a:pt x="0" y="11"/>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19"/>
            <p:cNvSpPr/>
            <p:nvPr/>
          </p:nvSpPr>
          <p:spPr bwMode="auto">
            <a:xfrm>
              <a:off x="3920" y="3659"/>
              <a:ext cx="409" cy="85"/>
            </a:xfrm>
            <a:custGeom>
              <a:avLst/>
              <a:gdLst>
                <a:gd name="T0" fmla="*/ 208 w 208"/>
                <a:gd name="T1" fmla="*/ 11 h 43"/>
                <a:gd name="T2" fmla="*/ 198 w 208"/>
                <a:gd name="T3" fmla="*/ 11 h 43"/>
                <a:gd name="T4" fmla="*/ 182 w 208"/>
                <a:gd name="T5" fmla="*/ 9 h 43"/>
                <a:gd name="T6" fmla="*/ 170 w 208"/>
                <a:gd name="T7" fmla="*/ 7 h 43"/>
                <a:gd name="T8" fmla="*/ 162 w 208"/>
                <a:gd name="T9" fmla="*/ 7 h 43"/>
                <a:gd name="T10" fmla="*/ 123 w 208"/>
                <a:gd name="T11" fmla="*/ 7 h 43"/>
                <a:gd name="T12" fmla="*/ 116 w 208"/>
                <a:gd name="T13" fmla="*/ 7 h 43"/>
                <a:gd name="T14" fmla="*/ 101 w 208"/>
                <a:gd name="T15" fmla="*/ 9 h 43"/>
                <a:gd name="T16" fmla="*/ 88 w 208"/>
                <a:gd name="T17" fmla="*/ 11 h 43"/>
                <a:gd name="T18" fmla="*/ 67 w 208"/>
                <a:gd name="T19" fmla="*/ 18 h 43"/>
                <a:gd name="T20" fmla="*/ 61 w 208"/>
                <a:gd name="T21" fmla="*/ 20 h 43"/>
                <a:gd name="T22" fmla="*/ 33 w 208"/>
                <a:gd name="T23" fmla="*/ 33 h 43"/>
                <a:gd name="T24" fmla="*/ 26 w 208"/>
                <a:gd name="T25" fmla="*/ 34 h 43"/>
                <a:gd name="T26" fmla="*/ 18 w 208"/>
                <a:gd name="T27" fmla="*/ 36 h 43"/>
                <a:gd name="T28" fmla="*/ 7 w 208"/>
                <a:gd name="T29" fmla="*/ 42 h 43"/>
                <a:gd name="T30" fmla="*/ 0 w 208"/>
                <a:gd name="T31" fmla="*/ 40 h 43"/>
                <a:gd name="T32" fmla="*/ 11 w 208"/>
                <a:gd name="T33" fmla="*/ 35 h 43"/>
                <a:gd name="T34" fmla="*/ 22 w 208"/>
                <a:gd name="T35" fmla="*/ 30 h 43"/>
                <a:gd name="T36" fmla="*/ 13 w 208"/>
                <a:gd name="T37" fmla="*/ 26 h 43"/>
                <a:gd name="T38" fmla="*/ 32 w 208"/>
                <a:gd name="T39" fmla="*/ 20 h 43"/>
                <a:gd name="T40" fmla="*/ 35 w 208"/>
                <a:gd name="T41" fmla="*/ 19 h 43"/>
                <a:gd name="T42" fmla="*/ 56 w 208"/>
                <a:gd name="T43" fmla="*/ 11 h 43"/>
                <a:gd name="T44" fmla="*/ 77 w 208"/>
                <a:gd name="T45" fmla="*/ 3 h 43"/>
                <a:gd name="T46" fmla="*/ 79 w 208"/>
                <a:gd name="T47" fmla="*/ 3 h 43"/>
                <a:gd name="T48" fmla="*/ 99 w 208"/>
                <a:gd name="T49" fmla="*/ 0 h 43"/>
                <a:gd name="T50" fmla="*/ 123 w 208"/>
                <a:gd name="T51" fmla="*/ 0 h 43"/>
                <a:gd name="T52" fmla="*/ 132 w 208"/>
                <a:gd name="T53" fmla="*/ 2 h 43"/>
                <a:gd name="T54" fmla="*/ 141 w 208"/>
                <a:gd name="T55" fmla="*/ 3 h 43"/>
                <a:gd name="T56" fmla="*/ 165 w 208"/>
                <a:gd name="T57" fmla="*/ 5 h 43"/>
                <a:gd name="T58" fmla="*/ 187 w 208"/>
                <a:gd name="T59" fmla="*/ 7 h 43"/>
                <a:gd name="T60" fmla="*/ 200 w 208"/>
                <a:gd name="T61" fmla="*/ 9 h 43"/>
                <a:gd name="T62" fmla="*/ 208 w 208"/>
                <a:gd name="T63"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43">
                  <a:moveTo>
                    <a:pt x="208" y="11"/>
                  </a:moveTo>
                  <a:cubicBezTo>
                    <a:pt x="203" y="12"/>
                    <a:pt x="201" y="12"/>
                    <a:pt x="198" y="11"/>
                  </a:cubicBezTo>
                  <a:cubicBezTo>
                    <a:pt x="193" y="9"/>
                    <a:pt x="187" y="9"/>
                    <a:pt x="182" y="9"/>
                  </a:cubicBezTo>
                  <a:cubicBezTo>
                    <a:pt x="178" y="9"/>
                    <a:pt x="174" y="9"/>
                    <a:pt x="170" y="7"/>
                  </a:cubicBezTo>
                  <a:cubicBezTo>
                    <a:pt x="168" y="6"/>
                    <a:pt x="165" y="7"/>
                    <a:pt x="162" y="7"/>
                  </a:cubicBezTo>
                  <a:cubicBezTo>
                    <a:pt x="149" y="7"/>
                    <a:pt x="136" y="7"/>
                    <a:pt x="123" y="7"/>
                  </a:cubicBezTo>
                  <a:cubicBezTo>
                    <a:pt x="121" y="7"/>
                    <a:pt x="118" y="6"/>
                    <a:pt x="116" y="7"/>
                  </a:cubicBezTo>
                  <a:cubicBezTo>
                    <a:pt x="111" y="9"/>
                    <a:pt x="106" y="9"/>
                    <a:pt x="101" y="9"/>
                  </a:cubicBezTo>
                  <a:cubicBezTo>
                    <a:pt x="96" y="9"/>
                    <a:pt x="92" y="10"/>
                    <a:pt x="88" y="11"/>
                  </a:cubicBezTo>
                  <a:cubicBezTo>
                    <a:pt x="80" y="12"/>
                    <a:pt x="74" y="16"/>
                    <a:pt x="67" y="18"/>
                  </a:cubicBezTo>
                  <a:cubicBezTo>
                    <a:pt x="65" y="18"/>
                    <a:pt x="63" y="19"/>
                    <a:pt x="61" y="20"/>
                  </a:cubicBezTo>
                  <a:cubicBezTo>
                    <a:pt x="53" y="27"/>
                    <a:pt x="42" y="29"/>
                    <a:pt x="33" y="33"/>
                  </a:cubicBezTo>
                  <a:cubicBezTo>
                    <a:pt x="31" y="34"/>
                    <a:pt x="28" y="35"/>
                    <a:pt x="26" y="34"/>
                  </a:cubicBezTo>
                  <a:cubicBezTo>
                    <a:pt x="23" y="33"/>
                    <a:pt x="21" y="35"/>
                    <a:pt x="18" y="36"/>
                  </a:cubicBezTo>
                  <a:cubicBezTo>
                    <a:pt x="15" y="38"/>
                    <a:pt x="11" y="40"/>
                    <a:pt x="7" y="42"/>
                  </a:cubicBezTo>
                  <a:cubicBezTo>
                    <a:pt x="5" y="43"/>
                    <a:pt x="2" y="43"/>
                    <a:pt x="0" y="40"/>
                  </a:cubicBezTo>
                  <a:cubicBezTo>
                    <a:pt x="3" y="37"/>
                    <a:pt x="7" y="37"/>
                    <a:pt x="11" y="35"/>
                  </a:cubicBezTo>
                  <a:cubicBezTo>
                    <a:pt x="14" y="33"/>
                    <a:pt x="18" y="31"/>
                    <a:pt x="22" y="30"/>
                  </a:cubicBezTo>
                  <a:cubicBezTo>
                    <a:pt x="20" y="26"/>
                    <a:pt x="17" y="28"/>
                    <a:pt x="13" y="26"/>
                  </a:cubicBezTo>
                  <a:cubicBezTo>
                    <a:pt x="20" y="24"/>
                    <a:pt x="26" y="22"/>
                    <a:pt x="32" y="20"/>
                  </a:cubicBezTo>
                  <a:cubicBezTo>
                    <a:pt x="33" y="20"/>
                    <a:pt x="34" y="20"/>
                    <a:pt x="35" y="19"/>
                  </a:cubicBezTo>
                  <a:cubicBezTo>
                    <a:pt x="42" y="16"/>
                    <a:pt x="49" y="13"/>
                    <a:pt x="56" y="11"/>
                  </a:cubicBezTo>
                  <a:cubicBezTo>
                    <a:pt x="63" y="8"/>
                    <a:pt x="69" y="3"/>
                    <a:pt x="77" y="3"/>
                  </a:cubicBezTo>
                  <a:cubicBezTo>
                    <a:pt x="78" y="3"/>
                    <a:pt x="78" y="3"/>
                    <a:pt x="79" y="3"/>
                  </a:cubicBezTo>
                  <a:cubicBezTo>
                    <a:pt x="85" y="0"/>
                    <a:pt x="92" y="0"/>
                    <a:pt x="99" y="0"/>
                  </a:cubicBezTo>
                  <a:cubicBezTo>
                    <a:pt x="107" y="0"/>
                    <a:pt x="115" y="0"/>
                    <a:pt x="123" y="0"/>
                  </a:cubicBezTo>
                  <a:cubicBezTo>
                    <a:pt x="126" y="1"/>
                    <a:pt x="129" y="1"/>
                    <a:pt x="132" y="2"/>
                  </a:cubicBezTo>
                  <a:cubicBezTo>
                    <a:pt x="135" y="2"/>
                    <a:pt x="138" y="3"/>
                    <a:pt x="141" y="3"/>
                  </a:cubicBezTo>
                  <a:cubicBezTo>
                    <a:pt x="149" y="4"/>
                    <a:pt x="157" y="3"/>
                    <a:pt x="165" y="5"/>
                  </a:cubicBezTo>
                  <a:cubicBezTo>
                    <a:pt x="172" y="7"/>
                    <a:pt x="180" y="6"/>
                    <a:pt x="187" y="7"/>
                  </a:cubicBezTo>
                  <a:cubicBezTo>
                    <a:pt x="192" y="7"/>
                    <a:pt x="196" y="8"/>
                    <a:pt x="200" y="9"/>
                  </a:cubicBezTo>
                  <a:cubicBezTo>
                    <a:pt x="202" y="9"/>
                    <a:pt x="204" y="10"/>
                    <a:pt x="208" y="11"/>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20"/>
            <p:cNvSpPr/>
            <p:nvPr/>
          </p:nvSpPr>
          <p:spPr bwMode="auto">
            <a:xfrm>
              <a:off x="3740" y="3738"/>
              <a:ext cx="100" cy="10"/>
            </a:xfrm>
            <a:custGeom>
              <a:avLst/>
              <a:gdLst>
                <a:gd name="T0" fmla="*/ 51 w 51"/>
                <a:gd name="T1" fmla="*/ 5 h 5"/>
                <a:gd name="T2" fmla="*/ 0 w 51"/>
                <a:gd name="T3" fmla="*/ 5 h 5"/>
                <a:gd name="T4" fmla="*/ 5 w 51"/>
                <a:gd name="T5" fmla="*/ 3 h 5"/>
                <a:gd name="T6" fmla="*/ 30 w 51"/>
                <a:gd name="T7" fmla="*/ 0 h 5"/>
                <a:gd name="T8" fmla="*/ 46 w 51"/>
                <a:gd name="T9" fmla="*/ 2 h 5"/>
                <a:gd name="T10" fmla="*/ 51 w 51"/>
                <a:gd name="T11" fmla="*/ 5 h 5"/>
              </a:gdLst>
              <a:ahLst/>
              <a:cxnLst>
                <a:cxn ang="0">
                  <a:pos x="T0" y="T1"/>
                </a:cxn>
                <a:cxn ang="0">
                  <a:pos x="T2" y="T3"/>
                </a:cxn>
                <a:cxn ang="0">
                  <a:pos x="T4" y="T5"/>
                </a:cxn>
                <a:cxn ang="0">
                  <a:pos x="T6" y="T7"/>
                </a:cxn>
                <a:cxn ang="0">
                  <a:pos x="T8" y="T9"/>
                </a:cxn>
                <a:cxn ang="0">
                  <a:pos x="T10" y="T11"/>
                </a:cxn>
              </a:cxnLst>
              <a:rect l="0" t="0" r="r" b="b"/>
              <a:pathLst>
                <a:path w="51" h="5">
                  <a:moveTo>
                    <a:pt x="51" y="5"/>
                  </a:moveTo>
                  <a:cubicBezTo>
                    <a:pt x="34" y="5"/>
                    <a:pt x="17" y="5"/>
                    <a:pt x="0" y="5"/>
                  </a:cubicBezTo>
                  <a:cubicBezTo>
                    <a:pt x="1" y="3"/>
                    <a:pt x="3" y="4"/>
                    <a:pt x="5" y="3"/>
                  </a:cubicBezTo>
                  <a:cubicBezTo>
                    <a:pt x="13" y="2"/>
                    <a:pt x="21" y="0"/>
                    <a:pt x="30" y="0"/>
                  </a:cubicBezTo>
                  <a:cubicBezTo>
                    <a:pt x="35" y="1"/>
                    <a:pt x="41" y="1"/>
                    <a:pt x="46" y="2"/>
                  </a:cubicBezTo>
                  <a:cubicBezTo>
                    <a:pt x="48" y="2"/>
                    <a:pt x="50" y="3"/>
                    <a:pt x="51" y="5"/>
                  </a:cubicBezTo>
                  <a:close/>
                </a:path>
              </a:pathLst>
            </a:custGeom>
            <a:solidFill>
              <a:srgbClr val="CCC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21"/>
            <p:cNvSpPr/>
            <p:nvPr/>
          </p:nvSpPr>
          <p:spPr bwMode="auto">
            <a:xfrm>
              <a:off x="3806" y="3602"/>
              <a:ext cx="8" cy="12"/>
            </a:xfrm>
            <a:custGeom>
              <a:avLst/>
              <a:gdLst>
                <a:gd name="T0" fmla="*/ 4 w 4"/>
                <a:gd name="T1" fmla="*/ 0 h 6"/>
                <a:gd name="T2" fmla="*/ 4 w 4"/>
                <a:gd name="T3" fmla="*/ 6 h 6"/>
                <a:gd name="T4" fmla="*/ 4 w 4"/>
                <a:gd name="T5" fmla="*/ 0 h 6"/>
              </a:gdLst>
              <a:ahLst/>
              <a:cxnLst>
                <a:cxn ang="0">
                  <a:pos x="T0" y="T1"/>
                </a:cxn>
                <a:cxn ang="0">
                  <a:pos x="T2" y="T3"/>
                </a:cxn>
                <a:cxn ang="0">
                  <a:pos x="T4" y="T5"/>
                </a:cxn>
              </a:cxnLst>
              <a:rect l="0" t="0" r="r" b="b"/>
              <a:pathLst>
                <a:path w="4" h="6">
                  <a:moveTo>
                    <a:pt x="4" y="0"/>
                  </a:moveTo>
                  <a:cubicBezTo>
                    <a:pt x="4" y="2"/>
                    <a:pt x="4" y="4"/>
                    <a:pt x="4" y="6"/>
                  </a:cubicBezTo>
                  <a:cubicBezTo>
                    <a:pt x="0" y="3"/>
                    <a:pt x="0" y="3"/>
                    <a:pt x="4" y="0"/>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22"/>
            <p:cNvSpPr/>
            <p:nvPr/>
          </p:nvSpPr>
          <p:spPr bwMode="auto">
            <a:xfrm>
              <a:off x="3256" y="3683"/>
              <a:ext cx="4" cy="2"/>
            </a:xfrm>
            <a:custGeom>
              <a:avLst/>
              <a:gdLst>
                <a:gd name="T0" fmla="*/ 1 w 2"/>
                <a:gd name="T1" fmla="*/ 0 h 1"/>
                <a:gd name="T2" fmla="*/ 2 w 2"/>
                <a:gd name="T3" fmla="*/ 1 h 1"/>
                <a:gd name="T4" fmla="*/ 1 w 2"/>
                <a:gd name="T5" fmla="*/ 1 h 1"/>
                <a:gd name="T6" fmla="*/ 0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2" y="1"/>
                  </a:cubicBezTo>
                  <a:cubicBezTo>
                    <a:pt x="2" y="1"/>
                    <a:pt x="1" y="1"/>
                    <a:pt x="1" y="1"/>
                  </a:cubicBezTo>
                  <a:cubicBezTo>
                    <a:pt x="1" y="1"/>
                    <a:pt x="1" y="1"/>
                    <a:pt x="0" y="1"/>
                  </a:cubicBezTo>
                  <a:cubicBezTo>
                    <a:pt x="0" y="1"/>
                    <a:pt x="1" y="1"/>
                    <a:pt x="1" y="0"/>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23"/>
            <p:cNvSpPr/>
            <p:nvPr/>
          </p:nvSpPr>
          <p:spPr bwMode="auto">
            <a:xfrm>
              <a:off x="4337" y="3683"/>
              <a:ext cx="4" cy="2"/>
            </a:xfrm>
            <a:custGeom>
              <a:avLst/>
              <a:gdLst>
                <a:gd name="T0" fmla="*/ 0 w 2"/>
                <a:gd name="T1" fmla="*/ 1 h 1"/>
                <a:gd name="T2" fmla="*/ 1 w 2"/>
                <a:gd name="T3" fmla="*/ 0 h 1"/>
                <a:gd name="T4" fmla="*/ 2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1" y="0"/>
                    <a:pt x="1" y="0"/>
                  </a:cubicBezTo>
                  <a:cubicBezTo>
                    <a:pt x="1" y="1"/>
                    <a:pt x="2" y="1"/>
                    <a:pt x="2" y="1"/>
                  </a:cubicBezTo>
                  <a:cubicBezTo>
                    <a:pt x="2" y="1"/>
                    <a:pt x="2" y="1"/>
                    <a:pt x="2" y="1"/>
                  </a:cubicBezTo>
                  <a:cubicBezTo>
                    <a:pt x="1" y="1"/>
                    <a:pt x="1" y="1"/>
                    <a:pt x="0" y="1"/>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24"/>
            <p:cNvSpPr/>
            <p:nvPr/>
          </p:nvSpPr>
          <p:spPr bwMode="auto">
            <a:xfrm>
              <a:off x="3926" y="3714"/>
              <a:ext cx="8" cy="6"/>
            </a:xfrm>
            <a:custGeom>
              <a:avLst/>
              <a:gdLst>
                <a:gd name="T0" fmla="*/ 1 w 4"/>
                <a:gd name="T1" fmla="*/ 3 h 3"/>
                <a:gd name="T2" fmla="*/ 4 w 4"/>
                <a:gd name="T3" fmla="*/ 0 h 3"/>
                <a:gd name="T4" fmla="*/ 3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0" y="1"/>
                    <a:pt x="3" y="1"/>
                    <a:pt x="4" y="0"/>
                  </a:cubicBezTo>
                  <a:cubicBezTo>
                    <a:pt x="3" y="0"/>
                    <a:pt x="3" y="0"/>
                    <a:pt x="3" y="0"/>
                  </a:cubicBezTo>
                  <a:cubicBezTo>
                    <a:pt x="4" y="2"/>
                    <a:pt x="2" y="2"/>
                    <a:pt x="1" y="3"/>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25"/>
            <p:cNvSpPr/>
            <p:nvPr/>
          </p:nvSpPr>
          <p:spPr bwMode="auto">
            <a:xfrm>
              <a:off x="3916" y="3718"/>
              <a:ext cx="12" cy="6"/>
            </a:xfrm>
            <a:custGeom>
              <a:avLst/>
              <a:gdLst>
                <a:gd name="T0" fmla="*/ 0 w 6"/>
                <a:gd name="T1" fmla="*/ 3 h 3"/>
                <a:gd name="T2" fmla="*/ 6 w 6"/>
                <a:gd name="T3" fmla="*/ 1 h 3"/>
                <a:gd name="T4" fmla="*/ 6 w 6"/>
                <a:gd name="T5" fmla="*/ 1 h 3"/>
                <a:gd name="T6" fmla="*/ 0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0"/>
                    <a:pt x="4" y="1"/>
                    <a:pt x="6" y="1"/>
                  </a:cubicBezTo>
                  <a:cubicBezTo>
                    <a:pt x="6" y="1"/>
                    <a:pt x="6" y="1"/>
                    <a:pt x="6" y="1"/>
                  </a:cubicBezTo>
                  <a:cubicBezTo>
                    <a:pt x="4" y="2"/>
                    <a:pt x="2" y="2"/>
                    <a:pt x="0" y="2"/>
                  </a:cubicBezTo>
                  <a:lnTo>
                    <a:pt x="0" y="3"/>
                  </a:ln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26"/>
            <p:cNvSpPr/>
            <p:nvPr/>
          </p:nvSpPr>
          <p:spPr bwMode="auto">
            <a:xfrm>
              <a:off x="1863" y="3826"/>
              <a:ext cx="3871" cy="61"/>
            </a:xfrm>
            <a:custGeom>
              <a:avLst/>
              <a:gdLst>
                <a:gd name="T0" fmla="*/ 1955 w 1970"/>
                <a:gd name="T1" fmla="*/ 4 h 31"/>
                <a:gd name="T2" fmla="*/ 1906 w 1970"/>
                <a:gd name="T3" fmla="*/ 13 h 31"/>
                <a:gd name="T4" fmla="*/ 1771 w 1970"/>
                <a:gd name="T5" fmla="*/ 10 h 31"/>
                <a:gd name="T6" fmla="*/ 1733 w 1970"/>
                <a:gd name="T7" fmla="*/ 8 h 31"/>
                <a:gd name="T8" fmla="*/ 1631 w 1970"/>
                <a:gd name="T9" fmla="*/ 9 h 31"/>
                <a:gd name="T10" fmla="*/ 1580 w 1970"/>
                <a:gd name="T11" fmla="*/ 6 h 31"/>
                <a:gd name="T12" fmla="*/ 1405 w 1970"/>
                <a:gd name="T13" fmla="*/ 5 h 31"/>
                <a:gd name="T14" fmla="*/ 1311 w 1970"/>
                <a:gd name="T15" fmla="*/ 8 h 31"/>
                <a:gd name="T16" fmla="*/ 1278 w 1970"/>
                <a:gd name="T17" fmla="*/ 11 h 31"/>
                <a:gd name="T18" fmla="*/ 1194 w 1970"/>
                <a:gd name="T19" fmla="*/ 8 h 31"/>
                <a:gd name="T20" fmla="*/ 1162 w 1970"/>
                <a:gd name="T21" fmla="*/ 5 h 31"/>
                <a:gd name="T22" fmla="*/ 1122 w 1970"/>
                <a:gd name="T23" fmla="*/ 2 h 31"/>
                <a:gd name="T24" fmla="*/ 1046 w 1970"/>
                <a:gd name="T25" fmla="*/ 10 h 31"/>
                <a:gd name="T26" fmla="*/ 1021 w 1970"/>
                <a:gd name="T27" fmla="*/ 12 h 31"/>
                <a:gd name="T28" fmla="*/ 982 w 1970"/>
                <a:gd name="T29" fmla="*/ 17 h 31"/>
                <a:gd name="T30" fmla="*/ 942 w 1970"/>
                <a:gd name="T31" fmla="*/ 15 h 31"/>
                <a:gd name="T32" fmla="*/ 899 w 1970"/>
                <a:gd name="T33" fmla="*/ 3 h 31"/>
                <a:gd name="T34" fmla="*/ 864 w 1970"/>
                <a:gd name="T35" fmla="*/ 4 h 31"/>
                <a:gd name="T36" fmla="*/ 828 w 1970"/>
                <a:gd name="T37" fmla="*/ 5 h 31"/>
                <a:gd name="T38" fmla="*/ 791 w 1970"/>
                <a:gd name="T39" fmla="*/ 8 h 31"/>
                <a:gd name="T40" fmla="*/ 760 w 1970"/>
                <a:gd name="T41" fmla="*/ 11 h 31"/>
                <a:gd name="T42" fmla="*/ 659 w 1970"/>
                <a:gd name="T43" fmla="*/ 8 h 31"/>
                <a:gd name="T44" fmla="*/ 562 w 1970"/>
                <a:gd name="T45" fmla="*/ 5 h 31"/>
                <a:gd name="T46" fmla="*/ 377 w 1970"/>
                <a:gd name="T47" fmla="*/ 7 h 31"/>
                <a:gd name="T48" fmla="*/ 330 w 1970"/>
                <a:gd name="T49" fmla="*/ 10 h 31"/>
                <a:gd name="T50" fmla="*/ 210 w 1970"/>
                <a:gd name="T51" fmla="*/ 9 h 31"/>
                <a:gd name="T52" fmla="*/ 83 w 1970"/>
                <a:gd name="T53" fmla="*/ 10 h 31"/>
                <a:gd name="T54" fmla="*/ 40 w 1970"/>
                <a:gd name="T55" fmla="*/ 13 h 31"/>
                <a:gd name="T56" fmla="*/ 5 w 1970"/>
                <a:gd name="T57" fmla="*/ 1 h 31"/>
                <a:gd name="T58" fmla="*/ 0 w 1970"/>
                <a:gd name="T59" fmla="*/ 2 h 31"/>
                <a:gd name="T60" fmla="*/ 0 w 1970"/>
                <a:gd name="T61" fmla="*/ 2 h 31"/>
                <a:gd name="T62" fmla="*/ 35 w 1970"/>
                <a:gd name="T63" fmla="*/ 21 h 31"/>
                <a:gd name="T64" fmla="*/ 312 w 1970"/>
                <a:gd name="T65" fmla="*/ 19 h 31"/>
                <a:gd name="T66" fmla="*/ 354 w 1970"/>
                <a:gd name="T67" fmla="*/ 21 h 31"/>
                <a:gd name="T68" fmla="*/ 584 w 1970"/>
                <a:gd name="T69" fmla="*/ 18 h 31"/>
                <a:gd name="T70" fmla="*/ 710 w 1970"/>
                <a:gd name="T71" fmla="*/ 21 h 31"/>
                <a:gd name="T72" fmla="*/ 772 w 1970"/>
                <a:gd name="T73" fmla="*/ 21 h 31"/>
                <a:gd name="T74" fmla="*/ 903 w 1970"/>
                <a:gd name="T75" fmla="*/ 16 h 31"/>
                <a:gd name="T76" fmla="*/ 924 w 1970"/>
                <a:gd name="T77" fmla="*/ 18 h 31"/>
                <a:gd name="T78" fmla="*/ 948 w 1970"/>
                <a:gd name="T79" fmla="*/ 31 h 31"/>
                <a:gd name="T80" fmla="*/ 1019 w 1970"/>
                <a:gd name="T81" fmla="*/ 28 h 31"/>
                <a:gd name="T82" fmla="*/ 1075 w 1970"/>
                <a:gd name="T83" fmla="*/ 21 h 31"/>
                <a:gd name="T84" fmla="*/ 1256 w 1970"/>
                <a:gd name="T85" fmla="*/ 21 h 31"/>
                <a:gd name="T86" fmla="*/ 1282 w 1970"/>
                <a:gd name="T87" fmla="*/ 18 h 31"/>
                <a:gd name="T88" fmla="*/ 1605 w 1970"/>
                <a:gd name="T89" fmla="*/ 19 h 31"/>
                <a:gd name="T90" fmla="*/ 1646 w 1970"/>
                <a:gd name="T91" fmla="*/ 20 h 31"/>
                <a:gd name="T92" fmla="*/ 1946 w 1970"/>
                <a:gd name="T93" fmla="*/ 23 h 31"/>
                <a:gd name="T94" fmla="*/ 1969 w 1970"/>
                <a:gd name="T95" fmla="*/ 3 h 31"/>
                <a:gd name="T96" fmla="*/ 1970 w 1970"/>
                <a:gd name="T9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0" h="31">
                  <a:moveTo>
                    <a:pt x="1970" y="2"/>
                  </a:moveTo>
                  <a:cubicBezTo>
                    <a:pt x="1968" y="1"/>
                    <a:pt x="1967" y="1"/>
                    <a:pt x="1965" y="2"/>
                  </a:cubicBezTo>
                  <a:cubicBezTo>
                    <a:pt x="1962" y="4"/>
                    <a:pt x="1959" y="4"/>
                    <a:pt x="1955" y="4"/>
                  </a:cubicBezTo>
                  <a:cubicBezTo>
                    <a:pt x="1951" y="4"/>
                    <a:pt x="1948" y="5"/>
                    <a:pt x="1945" y="8"/>
                  </a:cubicBezTo>
                  <a:cubicBezTo>
                    <a:pt x="1941" y="11"/>
                    <a:pt x="1937" y="13"/>
                    <a:pt x="1932" y="13"/>
                  </a:cubicBezTo>
                  <a:cubicBezTo>
                    <a:pt x="1923" y="13"/>
                    <a:pt x="1914" y="13"/>
                    <a:pt x="1906" y="13"/>
                  </a:cubicBezTo>
                  <a:cubicBezTo>
                    <a:pt x="1903" y="13"/>
                    <a:pt x="1901" y="13"/>
                    <a:pt x="1898" y="12"/>
                  </a:cubicBezTo>
                  <a:cubicBezTo>
                    <a:pt x="1895" y="10"/>
                    <a:pt x="1891" y="10"/>
                    <a:pt x="1887" y="10"/>
                  </a:cubicBezTo>
                  <a:cubicBezTo>
                    <a:pt x="1848" y="10"/>
                    <a:pt x="1810" y="10"/>
                    <a:pt x="1771" y="10"/>
                  </a:cubicBezTo>
                  <a:cubicBezTo>
                    <a:pt x="1767" y="10"/>
                    <a:pt x="1763" y="10"/>
                    <a:pt x="1760" y="9"/>
                  </a:cubicBezTo>
                  <a:cubicBezTo>
                    <a:pt x="1752" y="6"/>
                    <a:pt x="1744" y="8"/>
                    <a:pt x="1736" y="8"/>
                  </a:cubicBezTo>
                  <a:cubicBezTo>
                    <a:pt x="1735" y="8"/>
                    <a:pt x="1734" y="8"/>
                    <a:pt x="1733" y="8"/>
                  </a:cubicBezTo>
                  <a:cubicBezTo>
                    <a:pt x="1730" y="10"/>
                    <a:pt x="1727" y="10"/>
                    <a:pt x="1724" y="10"/>
                  </a:cubicBezTo>
                  <a:cubicBezTo>
                    <a:pt x="1695" y="10"/>
                    <a:pt x="1667" y="10"/>
                    <a:pt x="1638" y="10"/>
                  </a:cubicBezTo>
                  <a:cubicBezTo>
                    <a:pt x="1636" y="10"/>
                    <a:pt x="1633" y="10"/>
                    <a:pt x="1631" y="9"/>
                  </a:cubicBezTo>
                  <a:cubicBezTo>
                    <a:pt x="1625" y="7"/>
                    <a:pt x="1619" y="7"/>
                    <a:pt x="1614" y="7"/>
                  </a:cubicBezTo>
                  <a:cubicBezTo>
                    <a:pt x="1608" y="7"/>
                    <a:pt x="1602" y="7"/>
                    <a:pt x="1596" y="7"/>
                  </a:cubicBezTo>
                  <a:cubicBezTo>
                    <a:pt x="1591" y="8"/>
                    <a:pt x="1586" y="7"/>
                    <a:pt x="1580" y="6"/>
                  </a:cubicBezTo>
                  <a:cubicBezTo>
                    <a:pt x="1577" y="5"/>
                    <a:pt x="1573" y="5"/>
                    <a:pt x="1569" y="5"/>
                  </a:cubicBezTo>
                  <a:cubicBezTo>
                    <a:pt x="1540" y="5"/>
                    <a:pt x="1511" y="5"/>
                    <a:pt x="1482" y="5"/>
                  </a:cubicBezTo>
                  <a:cubicBezTo>
                    <a:pt x="1457" y="5"/>
                    <a:pt x="1431" y="5"/>
                    <a:pt x="1405" y="5"/>
                  </a:cubicBezTo>
                  <a:cubicBezTo>
                    <a:pt x="1403" y="5"/>
                    <a:pt x="1400" y="4"/>
                    <a:pt x="1397" y="6"/>
                  </a:cubicBezTo>
                  <a:cubicBezTo>
                    <a:pt x="1394" y="8"/>
                    <a:pt x="1390" y="7"/>
                    <a:pt x="1386" y="7"/>
                  </a:cubicBezTo>
                  <a:cubicBezTo>
                    <a:pt x="1361" y="8"/>
                    <a:pt x="1336" y="8"/>
                    <a:pt x="1311" y="8"/>
                  </a:cubicBezTo>
                  <a:cubicBezTo>
                    <a:pt x="1307" y="8"/>
                    <a:pt x="1303" y="7"/>
                    <a:pt x="1298" y="10"/>
                  </a:cubicBezTo>
                  <a:cubicBezTo>
                    <a:pt x="1296" y="11"/>
                    <a:pt x="1294" y="10"/>
                    <a:pt x="1292" y="11"/>
                  </a:cubicBezTo>
                  <a:cubicBezTo>
                    <a:pt x="1287" y="11"/>
                    <a:pt x="1282" y="11"/>
                    <a:pt x="1278" y="11"/>
                  </a:cubicBezTo>
                  <a:cubicBezTo>
                    <a:pt x="1256" y="11"/>
                    <a:pt x="1233" y="11"/>
                    <a:pt x="1211" y="11"/>
                  </a:cubicBezTo>
                  <a:cubicBezTo>
                    <a:pt x="1208" y="10"/>
                    <a:pt x="1205" y="10"/>
                    <a:pt x="1202" y="9"/>
                  </a:cubicBezTo>
                  <a:cubicBezTo>
                    <a:pt x="1200" y="8"/>
                    <a:pt x="1197" y="8"/>
                    <a:pt x="1194" y="8"/>
                  </a:cubicBezTo>
                  <a:cubicBezTo>
                    <a:pt x="1190" y="8"/>
                    <a:pt x="1187" y="8"/>
                    <a:pt x="1184" y="8"/>
                  </a:cubicBezTo>
                  <a:cubicBezTo>
                    <a:pt x="1177" y="7"/>
                    <a:pt x="1171" y="9"/>
                    <a:pt x="1166" y="5"/>
                  </a:cubicBezTo>
                  <a:cubicBezTo>
                    <a:pt x="1165" y="5"/>
                    <a:pt x="1163" y="5"/>
                    <a:pt x="1162" y="5"/>
                  </a:cubicBezTo>
                  <a:cubicBezTo>
                    <a:pt x="1154" y="5"/>
                    <a:pt x="1146" y="4"/>
                    <a:pt x="1138" y="5"/>
                  </a:cubicBezTo>
                  <a:cubicBezTo>
                    <a:pt x="1133" y="5"/>
                    <a:pt x="1129" y="6"/>
                    <a:pt x="1124" y="3"/>
                  </a:cubicBezTo>
                  <a:cubicBezTo>
                    <a:pt x="1124" y="2"/>
                    <a:pt x="1123" y="2"/>
                    <a:pt x="1122" y="2"/>
                  </a:cubicBezTo>
                  <a:cubicBezTo>
                    <a:pt x="1113" y="2"/>
                    <a:pt x="1105" y="1"/>
                    <a:pt x="1096" y="2"/>
                  </a:cubicBezTo>
                  <a:cubicBezTo>
                    <a:pt x="1085" y="3"/>
                    <a:pt x="1075" y="5"/>
                    <a:pt x="1064" y="6"/>
                  </a:cubicBezTo>
                  <a:cubicBezTo>
                    <a:pt x="1058" y="7"/>
                    <a:pt x="1051" y="6"/>
                    <a:pt x="1046" y="10"/>
                  </a:cubicBezTo>
                  <a:cubicBezTo>
                    <a:pt x="1046" y="10"/>
                    <a:pt x="1045" y="10"/>
                    <a:pt x="1045" y="10"/>
                  </a:cubicBezTo>
                  <a:cubicBezTo>
                    <a:pt x="1043" y="6"/>
                    <a:pt x="1039" y="9"/>
                    <a:pt x="1037" y="10"/>
                  </a:cubicBezTo>
                  <a:cubicBezTo>
                    <a:pt x="1032" y="12"/>
                    <a:pt x="1026" y="12"/>
                    <a:pt x="1021" y="12"/>
                  </a:cubicBezTo>
                  <a:cubicBezTo>
                    <a:pt x="1019" y="12"/>
                    <a:pt x="1016" y="12"/>
                    <a:pt x="1014" y="13"/>
                  </a:cubicBezTo>
                  <a:cubicBezTo>
                    <a:pt x="1010" y="15"/>
                    <a:pt x="1005" y="14"/>
                    <a:pt x="1000" y="15"/>
                  </a:cubicBezTo>
                  <a:cubicBezTo>
                    <a:pt x="994" y="16"/>
                    <a:pt x="988" y="14"/>
                    <a:pt x="982" y="17"/>
                  </a:cubicBezTo>
                  <a:cubicBezTo>
                    <a:pt x="980" y="18"/>
                    <a:pt x="976" y="18"/>
                    <a:pt x="973" y="17"/>
                  </a:cubicBezTo>
                  <a:cubicBezTo>
                    <a:pt x="969" y="15"/>
                    <a:pt x="965" y="15"/>
                    <a:pt x="961" y="15"/>
                  </a:cubicBezTo>
                  <a:cubicBezTo>
                    <a:pt x="955" y="15"/>
                    <a:pt x="948" y="15"/>
                    <a:pt x="942" y="15"/>
                  </a:cubicBezTo>
                  <a:cubicBezTo>
                    <a:pt x="936" y="15"/>
                    <a:pt x="931" y="15"/>
                    <a:pt x="926" y="11"/>
                  </a:cubicBezTo>
                  <a:cubicBezTo>
                    <a:pt x="920" y="7"/>
                    <a:pt x="913" y="5"/>
                    <a:pt x="906" y="6"/>
                  </a:cubicBezTo>
                  <a:cubicBezTo>
                    <a:pt x="903" y="6"/>
                    <a:pt x="901" y="6"/>
                    <a:pt x="899" y="3"/>
                  </a:cubicBezTo>
                  <a:cubicBezTo>
                    <a:pt x="898" y="2"/>
                    <a:pt x="896" y="2"/>
                    <a:pt x="894" y="2"/>
                  </a:cubicBezTo>
                  <a:cubicBezTo>
                    <a:pt x="890" y="2"/>
                    <a:pt x="885" y="2"/>
                    <a:pt x="881" y="3"/>
                  </a:cubicBezTo>
                  <a:cubicBezTo>
                    <a:pt x="875" y="4"/>
                    <a:pt x="870" y="4"/>
                    <a:pt x="864" y="4"/>
                  </a:cubicBezTo>
                  <a:cubicBezTo>
                    <a:pt x="859" y="3"/>
                    <a:pt x="854" y="3"/>
                    <a:pt x="849" y="2"/>
                  </a:cubicBezTo>
                  <a:cubicBezTo>
                    <a:pt x="846" y="2"/>
                    <a:pt x="843" y="2"/>
                    <a:pt x="840" y="3"/>
                  </a:cubicBezTo>
                  <a:cubicBezTo>
                    <a:pt x="836" y="4"/>
                    <a:pt x="832" y="5"/>
                    <a:pt x="828" y="5"/>
                  </a:cubicBezTo>
                  <a:cubicBezTo>
                    <a:pt x="822" y="5"/>
                    <a:pt x="816" y="5"/>
                    <a:pt x="810" y="5"/>
                  </a:cubicBezTo>
                  <a:cubicBezTo>
                    <a:pt x="808" y="5"/>
                    <a:pt x="805" y="5"/>
                    <a:pt x="804" y="5"/>
                  </a:cubicBezTo>
                  <a:cubicBezTo>
                    <a:pt x="800" y="8"/>
                    <a:pt x="795" y="8"/>
                    <a:pt x="791" y="8"/>
                  </a:cubicBezTo>
                  <a:cubicBezTo>
                    <a:pt x="786" y="8"/>
                    <a:pt x="781" y="7"/>
                    <a:pt x="776" y="8"/>
                  </a:cubicBezTo>
                  <a:cubicBezTo>
                    <a:pt x="774" y="8"/>
                    <a:pt x="771" y="8"/>
                    <a:pt x="769" y="9"/>
                  </a:cubicBezTo>
                  <a:cubicBezTo>
                    <a:pt x="766" y="10"/>
                    <a:pt x="763" y="11"/>
                    <a:pt x="760" y="11"/>
                  </a:cubicBezTo>
                  <a:cubicBezTo>
                    <a:pt x="732" y="11"/>
                    <a:pt x="705" y="11"/>
                    <a:pt x="678" y="11"/>
                  </a:cubicBezTo>
                  <a:cubicBezTo>
                    <a:pt x="676" y="11"/>
                    <a:pt x="674" y="11"/>
                    <a:pt x="672" y="10"/>
                  </a:cubicBezTo>
                  <a:cubicBezTo>
                    <a:pt x="668" y="7"/>
                    <a:pt x="663" y="8"/>
                    <a:pt x="659" y="8"/>
                  </a:cubicBezTo>
                  <a:cubicBezTo>
                    <a:pt x="634" y="8"/>
                    <a:pt x="609" y="8"/>
                    <a:pt x="584" y="7"/>
                  </a:cubicBezTo>
                  <a:cubicBezTo>
                    <a:pt x="581" y="7"/>
                    <a:pt x="578" y="8"/>
                    <a:pt x="576" y="7"/>
                  </a:cubicBezTo>
                  <a:cubicBezTo>
                    <a:pt x="571" y="4"/>
                    <a:pt x="567" y="5"/>
                    <a:pt x="562" y="5"/>
                  </a:cubicBezTo>
                  <a:cubicBezTo>
                    <a:pt x="510" y="5"/>
                    <a:pt x="457" y="5"/>
                    <a:pt x="405" y="5"/>
                  </a:cubicBezTo>
                  <a:cubicBezTo>
                    <a:pt x="398" y="5"/>
                    <a:pt x="392" y="5"/>
                    <a:pt x="386" y="7"/>
                  </a:cubicBezTo>
                  <a:cubicBezTo>
                    <a:pt x="383" y="7"/>
                    <a:pt x="380" y="7"/>
                    <a:pt x="377" y="7"/>
                  </a:cubicBezTo>
                  <a:cubicBezTo>
                    <a:pt x="369" y="7"/>
                    <a:pt x="360" y="7"/>
                    <a:pt x="351" y="7"/>
                  </a:cubicBezTo>
                  <a:cubicBezTo>
                    <a:pt x="348" y="7"/>
                    <a:pt x="345" y="7"/>
                    <a:pt x="343" y="8"/>
                  </a:cubicBezTo>
                  <a:cubicBezTo>
                    <a:pt x="339" y="10"/>
                    <a:pt x="335" y="10"/>
                    <a:pt x="330" y="10"/>
                  </a:cubicBezTo>
                  <a:cubicBezTo>
                    <a:pt x="306" y="10"/>
                    <a:pt x="283" y="10"/>
                    <a:pt x="259" y="10"/>
                  </a:cubicBezTo>
                  <a:cubicBezTo>
                    <a:pt x="251" y="10"/>
                    <a:pt x="242" y="12"/>
                    <a:pt x="234" y="8"/>
                  </a:cubicBezTo>
                  <a:cubicBezTo>
                    <a:pt x="226" y="8"/>
                    <a:pt x="218" y="6"/>
                    <a:pt x="210" y="9"/>
                  </a:cubicBezTo>
                  <a:cubicBezTo>
                    <a:pt x="208" y="10"/>
                    <a:pt x="204" y="10"/>
                    <a:pt x="201" y="10"/>
                  </a:cubicBezTo>
                  <a:cubicBezTo>
                    <a:pt x="192" y="10"/>
                    <a:pt x="182" y="10"/>
                    <a:pt x="172" y="10"/>
                  </a:cubicBezTo>
                  <a:cubicBezTo>
                    <a:pt x="142" y="10"/>
                    <a:pt x="113" y="10"/>
                    <a:pt x="83" y="10"/>
                  </a:cubicBezTo>
                  <a:cubicBezTo>
                    <a:pt x="80" y="10"/>
                    <a:pt x="77" y="10"/>
                    <a:pt x="74" y="11"/>
                  </a:cubicBezTo>
                  <a:cubicBezTo>
                    <a:pt x="70" y="13"/>
                    <a:pt x="66" y="13"/>
                    <a:pt x="62" y="13"/>
                  </a:cubicBezTo>
                  <a:cubicBezTo>
                    <a:pt x="55" y="13"/>
                    <a:pt x="47" y="13"/>
                    <a:pt x="40" y="13"/>
                  </a:cubicBezTo>
                  <a:cubicBezTo>
                    <a:pt x="34" y="13"/>
                    <a:pt x="29" y="12"/>
                    <a:pt x="25" y="8"/>
                  </a:cubicBezTo>
                  <a:cubicBezTo>
                    <a:pt x="22" y="5"/>
                    <a:pt x="19" y="4"/>
                    <a:pt x="16" y="4"/>
                  </a:cubicBezTo>
                  <a:cubicBezTo>
                    <a:pt x="12" y="5"/>
                    <a:pt x="8" y="4"/>
                    <a:pt x="5" y="1"/>
                  </a:cubicBezTo>
                  <a:cubicBezTo>
                    <a:pt x="3" y="0"/>
                    <a:pt x="1"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2" y="7"/>
                    <a:pt x="3" y="12"/>
                    <a:pt x="4" y="16"/>
                  </a:cubicBezTo>
                  <a:cubicBezTo>
                    <a:pt x="6" y="21"/>
                    <a:pt x="9" y="24"/>
                    <a:pt x="14" y="24"/>
                  </a:cubicBezTo>
                  <a:cubicBezTo>
                    <a:pt x="21" y="24"/>
                    <a:pt x="28" y="22"/>
                    <a:pt x="35" y="21"/>
                  </a:cubicBezTo>
                  <a:cubicBezTo>
                    <a:pt x="40" y="20"/>
                    <a:pt x="45" y="19"/>
                    <a:pt x="49" y="19"/>
                  </a:cubicBezTo>
                  <a:cubicBezTo>
                    <a:pt x="105" y="19"/>
                    <a:pt x="160" y="19"/>
                    <a:pt x="216" y="19"/>
                  </a:cubicBezTo>
                  <a:cubicBezTo>
                    <a:pt x="248" y="19"/>
                    <a:pt x="280" y="19"/>
                    <a:pt x="312" y="19"/>
                  </a:cubicBezTo>
                  <a:cubicBezTo>
                    <a:pt x="315" y="19"/>
                    <a:pt x="319" y="18"/>
                    <a:pt x="321" y="19"/>
                  </a:cubicBezTo>
                  <a:cubicBezTo>
                    <a:pt x="325" y="21"/>
                    <a:pt x="329" y="21"/>
                    <a:pt x="334" y="21"/>
                  </a:cubicBezTo>
                  <a:cubicBezTo>
                    <a:pt x="341" y="21"/>
                    <a:pt x="347" y="21"/>
                    <a:pt x="354" y="21"/>
                  </a:cubicBezTo>
                  <a:cubicBezTo>
                    <a:pt x="357" y="21"/>
                    <a:pt x="360" y="21"/>
                    <a:pt x="362" y="20"/>
                  </a:cubicBezTo>
                  <a:cubicBezTo>
                    <a:pt x="367" y="18"/>
                    <a:pt x="372" y="18"/>
                    <a:pt x="378" y="18"/>
                  </a:cubicBezTo>
                  <a:cubicBezTo>
                    <a:pt x="447" y="18"/>
                    <a:pt x="515" y="18"/>
                    <a:pt x="584" y="18"/>
                  </a:cubicBezTo>
                  <a:cubicBezTo>
                    <a:pt x="620" y="18"/>
                    <a:pt x="655" y="18"/>
                    <a:pt x="691" y="18"/>
                  </a:cubicBezTo>
                  <a:cubicBezTo>
                    <a:pt x="695" y="18"/>
                    <a:pt x="699" y="18"/>
                    <a:pt x="703" y="20"/>
                  </a:cubicBezTo>
                  <a:cubicBezTo>
                    <a:pt x="705" y="21"/>
                    <a:pt x="707" y="21"/>
                    <a:pt x="710" y="21"/>
                  </a:cubicBezTo>
                  <a:cubicBezTo>
                    <a:pt x="721" y="21"/>
                    <a:pt x="733" y="20"/>
                    <a:pt x="745" y="21"/>
                  </a:cubicBezTo>
                  <a:cubicBezTo>
                    <a:pt x="746" y="21"/>
                    <a:pt x="747" y="21"/>
                    <a:pt x="748" y="21"/>
                  </a:cubicBezTo>
                  <a:cubicBezTo>
                    <a:pt x="756" y="21"/>
                    <a:pt x="764" y="21"/>
                    <a:pt x="772" y="21"/>
                  </a:cubicBezTo>
                  <a:cubicBezTo>
                    <a:pt x="803" y="21"/>
                    <a:pt x="833" y="21"/>
                    <a:pt x="863" y="21"/>
                  </a:cubicBezTo>
                  <a:cubicBezTo>
                    <a:pt x="870" y="21"/>
                    <a:pt x="876" y="20"/>
                    <a:pt x="882" y="18"/>
                  </a:cubicBezTo>
                  <a:cubicBezTo>
                    <a:pt x="889" y="16"/>
                    <a:pt x="895" y="13"/>
                    <a:pt x="903" y="16"/>
                  </a:cubicBezTo>
                  <a:cubicBezTo>
                    <a:pt x="905" y="16"/>
                    <a:pt x="907" y="16"/>
                    <a:pt x="909" y="16"/>
                  </a:cubicBezTo>
                  <a:cubicBezTo>
                    <a:pt x="913" y="16"/>
                    <a:pt x="916" y="16"/>
                    <a:pt x="920" y="16"/>
                  </a:cubicBezTo>
                  <a:cubicBezTo>
                    <a:pt x="922" y="16"/>
                    <a:pt x="923" y="17"/>
                    <a:pt x="924" y="18"/>
                  </a:cubicBezTo>
                  <a:cubicBezTo>
                    <a:pt x="924" y="20"/>
                    <a:pt x="923" y="21"/>
                    <a:pt x="923" y="23"/>
                  </a:cubicBezTo>
                  <a:cubicBezTo>
                    <a:pt x="926" y="24"/>
                    <a:pt x="928" y="26"/>
                    <a:pt x="931" y="27"/>
                  </a:cubicBezTo>
                  <a:cubicBezTo>
                    <a:pt x="936" y="30"/>
                    <a:pt x="942" y="31"/>
                    <a:pt x="948" y="31"/>
                  </a:cubicBezTo>
                  <a:cubicBezTo>
                    <a:pt x="960" y="31"/>
                    <a:pt x="972" y="31"/>
                    <a:pt x="984" y="31"/>
                  </a:cubicBezTo>
                  <a:cubicBezTo>
                    <a:pt x="987" y="31"/>
                    <a:pt x="990" y="31"/>
                    <a:pt x="993" y="30"/>
                  </a:cubicBezTo>
                  <a:cubicBezTo>
                    <a:pt x="1002" y="28"/>
                    <a:pt x="1011" y="29"/>
                    <a:pt x="1019" y="28"/>
                  </a:cubicBezTo>
                  <a:cubicBezTo>
                    <a:pt x="1029" y="30"/>
                    <a:pt x="1038" y="28"/>
                    <a:pt x="1046" y="24"/>
                  </a:cubicBezTo>
                  <a:cubicBezTo>
                    <a:pt x="1053" y="21"/>
                    <a:pt x="1061" y="20"/>
                    <a:pt x="1068" y="21"/>
                  </a:cubicBezTo>
                  <a:cubicBezTo>
                    <a:pt x="1070" y="21"/>
                    <a:pt x="1073" y="21"/>
                    <a:pt x="1075" y="21"/>
                  </a:cubicBezTo>
                  <a:cubicBezTo>
                    <a:pt x="1095" y="21"/>
                    <a:pt x="1115" y="21"/>
                    <a:pt x="1135" y="21"/>
                  </a:cubicBezTo>
                  <a:cubicBezTo>
                    <a:pt x="1156" y="21"/>
                    <a:pt x="1176" y="21"/>
                    <a:pt x="1196" y="21"/>
                  </a:cubicBezTo>
                  <a:cubicBezTo>
                    <a:pt x="1216" y="21"/>
                    <a:pt x="1236" y="21"/>
                    <a:pt x="1256" y="21"/>
                  </a:cubicBezTo>
                  <a:cubicBezTo>
                    <a:pt x="1258" y="21"/>
                    <a:pt x="1260" y="21"/>
                    <a:pt x="1262" y="21"/>
                  </a:cubicBezTo>
                  <a:cubicBezTo>
                    <a:pt x="1264" y="21"/>
                    <a:pt x="1265" y="21"/>
                    <a:pt x="1266" y="20"/>
                  </a:cubicBezTo>
                  <a:cubicBezTo>
                    <a:pt x="1271" y="18"/>
                    <a:pt x="1277" y="18"/>
                    <a:pt x="1282" y="18"/>
                  </a:cubicBezTo>
                  <a:cubicBezTo>
                    <a:pt x="1339" y="18"/>
                    <a:pt x="1395" y="18"/>
                    <a:pt x="1452" y="18"/>
                  </a:cubicBezTo>
                  <a:cubicBezTo>
                    <a:pt x="1499" y="18"/>
                    <a:pt x="1546" y="18"/>
                    <a:pt x="1593" y="18"/>
                  </a:cubicBezTo>
                  <a:cubicBezTo>
                    <a:pt x="1597" y="18"/>
                    <a:pt x="1601" y="18"/>
                    <a:pt x="1605" y="19"/>
                  </a:cubicBezTo>
                  <a:cubicBezTo>
                    <a:pt x="1609" y="21"/>
                    <a:pt x="1614" y="21"/>
                    <a:pt x="1618" y="21"/>
                  </a:cubicBezTo>
                  <a:cubicBezTo>
                    <a:pt x="1625" y="21"/>
                    <a:pt x="1632" y="21"/>
                    <a:pt x="1638" y="21"/>
                  </a:cubicBezTo>
                  <a:cubicBezTo>
                    <a:pt x="1641" y="21"/>
                    <a:pt x="1644" y="21"/>
                    <a:pt x="1646" y="20"/>
                  </a:cubicBezTo>
                  <a:cubicBezTo>
                    <a:pt x="1650" y="19"/>
                    <a:pt x="1654" y="19"/>
                    <a:pt x="1659" y="19"/>
                  </a:cubicBezTo>
                  <a:cubicBezTo>
                    <a:pt x="1743" y="19"/>
                    <a:pt x="1827" y="19"/>
                    <a:pt x="1912" y="19"/>
                  </a:cubicBezTo>
                  <a:cubicBezTo>
                    <a:pt x="1924" y="19"/>
                    <a:pt x="1935" y="21"/>
                    <a:pt x="1946" y="23"/>
                  </a:cubicBezTo>
                  <a:cubicBezTo>
                    <a:pt x="1950" y="23"/>
                    <a:pt x="1953" y="24"/>
                    <a:pt x="1956" y="24"/>
                  </a:cubicBezTo>
                  <a:cubicBezTo>
                    <a:pt x="1961" y="24"/>
                    <a:pt x="1965" y="22"/>
                    <a:pt x="1965" y="17"/>
                  </a:cubicBezTo>
                  <a:cubicBezTo>
                    <a:pt x="1966" y="12"/>
                    <a:pt x="1970" y="8"/>
                    <a:pt x="1969" y="3"/>
                  </a:cubicBezTo>
                  <a:cubicBezTo>
                    <a:pt x="1969" y="3"/>
                    <a:pt x="1970" y="2"/>
                    <a:pt x="1970" y="2"/>
                  </a:cubicBezTo>
                  <a:cubicBezTo>
                    <a:pt x="1970" y="2"/>
                    <a:pt x="1970" y="2"/>
                    <a:pt x="1970" y="2"/>
                  </a:cubicBezTo>
                  <a:cubicBezTo>
                    <a:pt x="1970" y="2"/>
                    <a:pt x="1970" y="2"/>
                    <a:pt x="1970" y="2"/>
                  </a:cubicBezTo>
                  <a:cubicBezTo>
                    <a:pt x="1970" y="2"/>
                    <a:pt x="1970" y="2"/>
                    <a:pt x="1970" y="2"/>
                  </a:cubicBezTo>
                  <a:close/>
                </a:path>
              </a:pathLst>
            </a:custGeom>
            <a:solidFill>
              <a:srgbClr val="E2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27"/>
            <p:cNvSpPr/>
            <p:nvPr/>
          </p:nvSpPr>
          <p:spPr bwMode="auto">
            <a:xfrm>
              <a:off x="5730" y="3805"/>
              <a:ext cx="8" cy="25"/>
            </a:xfrm>
            <a:custGeom>
              <a:avLst/>
              <a:gdLst>
                <a:gd name="T0" fmla="*/ 2 w 4"/>
                <a:gd name="T1" fmla="*/ 0 h 13"/>
                <a:gd name="T2" fmla="*/ 0 w 4"/>
                <a:gd name="T3" fmla="*/ 4 h 13"/>
                <a:gd name="T4" fmla="*/ 2 w 4"/>
                <a:gd name="T5" fmla="*/ 13 h 13"/>
                <a:gd name="T6" fmla="*/ 2 w 4"/>
                <a:gd name="T7" fmla="*/ 0 h 13"/>
              </a:gdLst>
              <a:ahLst/>
              <a:cxnLst>
                <a:cxn ang="0">
                  <a:pos x="T0" y="T1"/>
                </a:cxn>
                <a:cxn ang="0">
                  <a:pos x="T2" y="T3"/>
                </a:cxn>
                <a:cxn ang="0">
                  <a:pos x="T4" y="T5"/>
                </a:cxn>
                <a:cxn ang="0">
                  <a:pos x="T6" y="T7"/>
                </a:cxn>
              </a:cxnLst>
              <a:rect l="0" t="0" r="r" b="b"/>
              <a:pathLst>
                <a:path w="4" h="13">
                  <a:moveTo>
                    <a:pt x="2" y="0"/>
                  </a:moveTo>
                  <a:cubicBezTo>
                    <a:pt x="0" y="1"/>
                    <a:pt x="0" y="3"/>
                    <a:pt x="0" y="4"/>
                  </a:cubicBezTo>
                  <a:cubicBezTo>
                    <a:pt x="1" y="7"/>
                    <a:pt x="2" y="10"/>
                    <a:pt x="2" y="13"/>
                  </a:cubicBezTo>
                  <a:cubicBezTo>
                    <a:pt x="3" y="9"/>
                    <a:pt x="4" y="4"/>
                    <a:pt x="2" y="0"/>
                  </a:cubicBezTo>
                  <a:close/>
                </a:path>
              </a:pathLst>
            </a:custGeom>
            <a:solidFill>
              <a:srgbClr val="D64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28"/>
            <p:cNvSpPr/>
            <p:nvPr/>
          </p:nvSpPr>
          <p:spPr bwMode="auto">
            <a:xfrm>
              <a:off x="1859" y="3805"/>
              <a:ext cx="8" cy="25"/>
            </a:xfrm>
            <a:custGeom>
              <a:avLst/>
              <a:gdLst>
                <a:gd name="T0" fmla="*/ 2 w 4"/>
                <a:gd name="T1" fmla="*/ 0 h 13"/>
                <a:gd name="T2" fmla="*/ 2 w 4"/>
                <a:gd name="T3" fmla="*/ 13 h 13"/>
                <a:gd name="T4" fmla="*/ 2 w 4"/>
                <a:gd name="T5" fmla="*/ 0 h 13"/>
              </a:gdLst>
              <a:ahLst/>
              <a:cxnLst>
                <a:cxn ang="0">
                  <a:pos x="T0" y="T1"/>
                </a:cxn>
                <a:cxn ang="0">
                  <a:pos x="T2" y="T3"/>
                </a:cxn>
                <a:cxn ang="0">
                  <a:pos x="T4" y="T5"/>
                </a:cxn>
              </a:cxnLst>
              <a:rect l="0" t="0" r="r" b="b"/>
              <a:pathLst>
                <a:path w="4" h="13">
                  <a:moveTo>
                    <a:pt x="2" y="0"/>
                  </a:moveTo>
                  <a:cubicBezTo>
                    <a:pt x="0" y="4"/>
                    <a:pt x="1" y="9"/>
                    <a:pt x="2" y="13"/>
                  </a:cubicBezTo>
                  <a:cubicBezTo>
                    <a:pt x="4" y="5"/>
                    <a:pt x="4" y="5"/>
                    <a:pt x="2" y="0"/>
                  </a:cubicBezTo>
                  <a:close/>
                </a:path>
              </a:pathLst>
            </a:custGeom>
            <a:solidFill>
              <a:srgbClr val="D64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29"/>
            <p:cNvSpPr/>
            <p:nvPr/>
          </p:nvSpPr>
          <p:spPr bwMode="auto">
            <a:xfrm>
              <a:off x="1874" y="2387"/>
              <a:ext cx="1748" cy="1449"/>
            </a:xfrm>
            <a:custGeom>
              <a:avLst/>
              <a:gdLst>
                <a:gd name="T0" fmla="*/ 25 w 889"/>
                <a:gd name="T1" fmla="*/ 731 h 738"/>
                <a:gd name="T2" fmla="*/ 59 w 889"/>
                <a:gd name="T3" fmla="*/ 733 h 738"/>
                <a:gd name="T4" fmla="*/ 81 w 889"/>
                <a:gd name="T5" fmla="*/ 735 h 738"/>
                <a:gd name="T6" fmla="*/ 213 w 889"/>
                <a:gd name="T7" fmla="*/ 732 h 738"/>
                <a:gd name="T8" fmla="*/ 248 w 889"/>
                <a:gd name="T9" fmla="*/ 735 h 738"/>
                <a:gd name="T10" fmla="*/ 345 w 889"/>
                <a:gd name="T11" fmla="*/ 732 h 738"/>
                <a:gd name="T12" fmla="*/ 399 w 889"/>
                <a:gd name="T13" fmla="*/ 729 h 738"/>
                <a:gd name="T14" fmla="*/ 572 w 889"/>
                <a:gd name="T15" fmla="*/ 730 h 738"/>
                <a:gd name="T16" fmla="*/ 667 w 889"/>
                <a:gd name="T17" fmla="*/ 733 h 738"/>
                <a:gd name="T18" fmla="*/ 759 w 889"/>
                <a:gd name="T19" fmla="*/ 734 h 738"/>
                <a:gd name="T20" fmla="*/ 794 w 889"/>
                <a:gd name="T21" fmla="*/ 731 h 738"/>
                <a:gd name="T22" fmla="*/ 832 w 889"/>
                <a:gd name="T23" fmla="*/ 728 h 738"/>
                <a:gd name="T24" fmla="*/ 886 w 889"/>
                <a:gd name="T25" fmla="*/ 726 h 738"/>
                <a:gd name="T26" fmla="*/ 851 w 889"/>
                <a:gd name="T27" fmla="*/ 721 h 738"/>
                <a:gd name="T28" fmla="*/ 256 w 889"/>
                <a:gd name="T29" fmla="*/ 721 h 738"/>
                <a:gd name="T30" fmla="*/ 75 w 889"/>
                <a:gd name="T31" fmla="*/ 719 h 738"/>
                <a:gd name="T32" fmla="*/ 67 w 889"/>
                <a:gd name="T33" fmla="*/ 699 h 738"/>
                <a:gd name="T34" fmla="*/ 69 w 889"/>
                <a:gd name="T35" fmla="*/ 673 h 738"/>
                <a:gd name="T36" fmla="*/ 66 w 889"/>
                <a:gd name="T37" fmla="*/ 641 h 738"/>
                <a:gd name="T38" fmla="*/ 74 w 889"/>
                <a:gd name="T39" fmla="*/ 604 h 738"/>
                <a:gd name="T40" fmla="*/ 63 w 889"/>
                <a:gd name="T41" fmla="*/ 561 h 738"/>
                <a:gd name="T42" fmla="*/ 69 w 889"/>
                <a:gd name="T43" fmla="*/ 536 h 738"/>
                <a:gd name="T44" fmla="*/ 85 w 889"/>
                <a:gd name="T45" fmla="*/ 492 h 738"/>
                <a:gd name="T46" fmla="*/ 95 w 889"/>
                <a:gd name="T47" fmla="*/ 461 h 738"/>
                <a:gd name="T48" fmla="*/ 104 w 889"/>
                <a:gd name="T49" fmla="*/ 428 h 738"/>
                <a:gd name="T50" fmla="*/ 126 w 889"/>
                <a:gd name="T51" fmla="*/ 354 h 738"/>
                <a:gd name="T52" fmla="*/ 137 w 889"/>
                <a:gd name="T53" fmla="*/ 304 h 738"/>
                <a:gd name="T54" fmla="*/ 158 w 889"/>
                <a:gd name="T55" fmla="*/ 218 h 738"/>
                <a:gd name="T56" fmla="*/ 192 w 889"/>
                <a:gd name="T57" fmla="*/ 106 h 738"/>
                <a:gd name="T58" fmla="*/ 222 w 889"/>
                <a:gd name="T59" fmla="*/ 10 h 738"/>
                <a:gd name="T60" fmla="*/ 206 w 889"/>
                <a:gd name="T61" fmla="*/ 1 h 738"/>
                <a:gd name="T62" fmla="*/ 190 w 889"/>
                <a:gd name="T63" fmla="*/ 24 h 738"/>
                <a:gd name="T64" fmla="*/ 184 w 889"/>
                <a:gd name="T65" fmla="*/ 52 h 738"/>
                <a:gd name="T66" fmla="*/ 170 w 889"/>
                <a:gd name="T67" fmla="*/ 103 h 738"/>
                <a:gd name="T68" fmla="*/ 161 w 889"/>
                <a:gd name="T69" fmla="*/ 141 h 738"/>
                <a:gd name="T70" fmla="*/ 156 w 889"/>
                <a:gd name="T71" fmla="*/ 166 h 738"/>
                <a:gd name="T72" fmla="*/ 149 w 889"/>
                <a:gd name="T73" fmla="*/ 198 h 738"/>
                <a:gd name="T74" fmla="*/ 134 w 889"/>
                <a:gd name="T75" fmla="*/ 245 h 738"/>
                <a:gd name="T76" fmla="*/ 119 w 889"/>
                <a:gd name="T77" fmla="*/ 300 h 738"/>
                <a:gd name="T78" fmla="*/ 98 w 889"/>
                <a:gd name="T79" fmla="*/ 352 h 738"/>
                <a:gd name="T80" fmla="*/ 85 w 889"/>
                <a:gd name="T81" fmla="*/ 386 h 738"/>
                <a:gd name="T82" fmla="*/ 78 w 889"/>
                <a:gd name="T83" fmla="*/ 421 h 738"/>
                <a:gd name="T84" fmla="*/ 75 w 889"/>
                <a:gd name="T85" fmla="*/ 438 h 738"/>
                <a:gd name="T86" fmla="*/ 64 w 889"/>
                <a:gd name="T87" fmla="*/ 487 h 738"/>
                <a:gd name="T88" fmla="*/ 53 w 889"/>
                <a:gd name="T89" fmla="*/ 526 h 738"/>
                <a:gd name="T90" fmla="*/ 36 w 889"/>
                <a:gd name="T91" fmla="*/ 565 h 738"/>
                <a:gd name="T92" fmla="*/ 31 w 889"/>
                <a:gd name="T93" fmla="*/ 589 h 738"/>
                <a:gd name="T94" fmla="*/ 24 w 889"/>
                <a:gd name="T95" fmla="*/ 611 h 738"/>
                <a:gd name="T96" fmla="*/ 20 w 889"/>
                <a:gd name="T97" fmla="*/ 630 h 738"/>
                <a:gd name="T98" fmla="*/ 16 w 889"/>
                <a:gd name="T99" fmla="*/ 661 h 738"/>
                <a:gd name="T100" fmla="*/ 9 w 889"/>
                <a:gd name="T101" fmla="*/ 694 h 738"/>
                <a:gd name="T102" fmla="*/ 0 w 889"/>
                <a:gd name="T103" fmla="*/ 719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738">
                  <a:moveTo>
                    <a:pt x="5" y="723"/>
                  </a:moveTo>
                  <a:cubicBezTo>
                    <a:pt x="6" y="728"/>
                    <a:pt x="10" y="729"/>
                    <a:pt x="15" y="729"/>
                  </a:cubicBezTo>
                  <a:cubicBezTo>
                    <a:pt x="18" y="729"/>
                    <a:pt x="21" y="730"/>
                    <a:pt x="25" y="731"/>
                  </a:cubicBezTo>
                  <a:cubicBezTo>
                    <a:pt x="26" y="732"/>
                    <a:pt x="27" y="732"/>
                    <a:pt x="29" y="732"/>
                  </a:cubicBezTo>
                  <a:cubicBezTo>
                    <a:pt x="36" y="732"/>
                    <a:pt x="43" y="733"/>
                    <a:pt x="50" y="731"/>
                  </a:cubicBezTo>
                  <a:cubicBezTo>
                    <a:pt x="53" y="730"/>
                    <a:pt x="56" y="730"/>
                    <a:pt x="59" y="733"/>
                  </a:cubicBezTo>
                  <a:cubicBezTo>
                    <a:pt x="57" y="734"/>
                    <a:pt x="56" y="735"/>
                    <a:pt x="54" y="737"/>
                  </a:cubicBezTo>
                  <a:cubicBezTo>
                    <a:pt x="58" y="738"/>
                    <a:pt x="62" y="738"/>
                    <a:pt x="65" y="737"/>
                  </a:cubicBezTo>
                  <a:cubicBezTo>
                    <a:pt x="70" y="735"/>
                    <a:pt x="76" y="735"/>
                    <a:pt x="81" y="735"/>
                  </a:cubicBezTo>
                  <a:cubicBezTo>
                    <a:pt x="119" y="735"/>
                    <a:pt x="157" y="735"/>
                    <a:pt x="195" y="735"/>
                  </a:cubicBezTo>
                  <a:cubicBezTo>
                    <a:pt x="199" y="735"/>
                    <a:pt x="203" y="735"/>
                    <a:pt x="207" y="733"/>
                  </a:cubicBezTo>
                  <a:cubicBezTo>
                    <a:pt x="209" y="733"/>
                    <a:pt x="211" y="732"/>
                    <a:pt x="213" y="732"/>
                  </a:cubicBezTo>
                  <a:cubicBezTo>
                    <a:pt x="220" y="732"/>
                    <a:pt x="226" y="732"/>
                    <a:pt x="232" y="732"/>
                  </a:cubicBezTo>
                  <a:cubicBezTo>
                    <a:pt x="234" y="732"/>
                    <a:pt x="236" y="732"/>
                    <a:pt x="237" y="733"/>
                  </a:cubicBezTo>
                  <a:cubicBezTo>
                    <a:pt x="241" y="735"/>
                    <a:pt x="244" y="735"/>
                    <a:pt x="248" y="735"/>
                  </a:cubicBezTo>
                  <a:cubicBezTo>
                    <a:pt x="274" y="735"/>
                    <a:pt x="300" y="735"/>
                    <a:pt x="326" y="735"/>
                  </a:cubicBezTo>
                  <a:cubicBezTo>
                    <a:pt x="330" y="735"/>
                    <a:pt x="334" y="735"/>
                    <a:pt x="338" y="733"/>
                  </a:cubicBezTo>
                  <a:cubicBezTo>
                    <a:pt x="340" y="732"/>
                    <a:pt x="343" y="732"/>
                    <a:pt x="345" y="732"/>
                  </a:cubicBezTo>
                  <a:cubicBezTo>
                    <a:pt x="355" y="732"/>
                    <a:pt x="364" y="732"/>
                    <a:pt x="374" y="732"/>
                  </a:cubicBezTo>
                  <a:cubicBezTo>
                    <a:pt x="377" y="732"/>
                    <a:pt x="380" y="732"/>
                    <a:pt x="383" y="731"/>
                  </a:cubicBezTo>
                  <a:cubicBezTo>
                    <a:pt x="388" y="730"/>
                    <a:pt x="393" y="729"/>
                    <a:pt x="399" y="729"/>
                  </a:cubicBezTo>
                  <a:cubicBezTo>
                    <a:pt x="429" y="729"/>
                    <a:pt x="459" y="729"/>
                    <a:pt x="490" y="729"/>
                  </a:cubicBezTo>
                  <a:cubicBezTo>
                    <a:pt x="514" y="729"/>
                    <a:pt x="539" y="729"/>
                    <a:pt x="563" y="729"/>
                  </a:cubicBezTo>
                  <a:cubicBezTo>
                    <a:pt x="566" y="729"/>
                    <a:pt x="569" y="729"/>
                    <a:pt x="572" y="730"/>
                  </a:cubicBezTo>
                  <a:cubicBezTo>
                    <a:pt x="575" y="732"/>
                    <a:pt x="579" y="732"/>
                    <a:pt x="583" y="732"/>
                  </a:cubicBezTo>
                  <a:cubicBezTo>
                    <a:pt x="608" y="732"/>
                    <a:pt x="633" y="732"/>
                    <a:pt x="658" y="732"/>
                  </a:cubicBezTo>
                  <a:cubicBezTo>
                    <a:pt x="661" y="732"/>
                    <a:pt x="665" y="732"/>
                    <a:pt x="667" y="733"/>
                  </a:cubicBezTo>
                  <a:cubicBezTo>
                    <a:pt x="671" y="734"/>
                    <a:pt x="674" y="734"/>
                    <a:pt x="677" y="734"/>
                  </a:cubicBezTo>
                  <a:cubicBezTo>
                    <a:pt x="703" y="734"/>
                    <a:pt x="728" y="734"/>
                    <a:pt x="753" y="734"/>
                  </a:cubicBezTo>
                  <a:cubicBezTo>
                    <a:pt x="755" y="734"/>
                    <a:pt x="758" y="735"/>
                    <a:pt x="759" y="734"/>
                  </a:cubicBezTo>
                  <a:cubicBezTo>
                    <a:pt x="764" y="731"/>
                    <a:pt x="768" y="732"/>
                    <a:pt x="773" y="732"/>
                  </a:cubicBezTo>
                  <a:cubicBezTo>
                    <a:pt x="778" y="732"/>
                    <a:pt x="783" y="732"/>
                    <a:pt x="788" y="732"/>
                  </a:cubicBezTo>
                  <a:cubicBezTo>
                    <a:pt x="790" y="732"/>
                    <a:pt x="792" y="732"/>
                    <a:pt x="794" y="731"/>
                  </a:cubicBezTo>
                  <a:cubicBezTo>
                    <a:pt x="797" y="729"/>
                    <a:pt x="799" y="729"/>
                    <a:pt x="803" y="729"/>
                  </a:cubicBezTo>
                  <a:cubicBezTo>
                    <a:pt x="810" y="729"/>
                    <a:pt x="817" y="729"/>
                    <a:pt x="824" y="729"/>
                  </a:cubicBezTo>
                  <a:cubicBezTo>
                    <a:pt x="827" y="729"/>
                    <a:pt x="829" y="729"/>
                    <a:pt x="832" y="728"/>
                  </a:cubicBezTo>
                  <a:cubicBezTo>
                    <a:pt x="835" y="727"/>
                    <a:pt x="838" y="727"/>
                    <a:pt x="842" y="727"/>
                  </a:cubicBezTo>
                  <a:cubicBezTo>
                    <a:pt x="854" y="727"/>
                    <a:pt x="867" y="727"/>
                    <a:pt x="879" y="727"/>
                  </a:cubicBezTo>
                  <a:cubicBezTo>
                    <a:pt x="881" y="727"/>
                    <a:pt x="884" y="727"/>
                    <a:pt x="886" y="726"/>
                  </a:cubicBezTo>
                  <a:cubicBezTo>
                    <a:pt x="887" y="726"/>
                    <a:pt x="888" y="725"/>
                    <a:pt x="889" y="722"/>
                  </a:cubicBezTo>
                  <a:cubicBezTo>
                    <a:pt x="886" y="722"/>
                    <a:pt x="883" y="721"/>
                    <a:pt x="880" y="721"/>
                  </a:cubicBezTo>
                  <a:cubicBezTo>
                    <a:pt x="870" y="721"/>
                    <a:pt x="861" y="721"/>
                    <a:pt x="851" y="721"/>
                  </a:cubicBezTo>
                  <a:cubicBezTo>
                    <a:pt x="826" y="721"/>
                    <a:pt x="802" y="721"/>
                    <a:pt x="777" y="721"/>
                  </a:cubicBezTo>
                  <a:cubicBezTo>
                    <a:pt x="687" y="722"/>
                    <a:pt x="597" y="722"/>
                    <a:pt x="508" y="721"/>
                  </a:cubicBezTo>
                  <a:cubicBezTo>
                    <a:pt x="424" y="721"/>
                    <a:pt x="340" y="721"/>
                    <a:pt x="256" y="721"/>
                  </a:cubicBezTo>
                  <a:cubicBezTo>
                    <a:pt x="208" y="721"/>
                    <a:pt x="159" y="721"/>
                    <a:pt x="111" y="721"/>
                  </a:cubicBezTo>
                  <a:cubicBezTo>
                    <a:pt x="100" y="721"/>
                    <a:pt x="90" y="720"/>
                    <a:pt x="80" y="719"/>
                  </a:cubicBezTo>
                  <a:cubicBezTo>
                    <a:pt x="78" y="719"/>
                    <a:pt x="76" y="719"/>
                    <a:pt x="75" y="719"/>
                  </a:cubicBezTo>
                  <a:cubicBezTo>
                    <a:pt x="72" y="718"/>
                    <a:pt x="70" y="716"/>
                    <a:pt x="72" y="713"/>
                  </a:cubicBezTo>
                  <a:cubicBezTo>
                    <a:pt x="75" y="709"/>
                    <a:pt x="73" y="706"/>
                    <a:pt x="71" y="703"/>
                  </a:cubicBezTo>
                  <a:cubicBezTo>
                    <a:pt x="70" y="701"/>
                    <a:pt x="69" y="700"/>
                    <a:pt x="67" y="699"/>
                  </a:cubicBezTo>
                  <a:cubicBezTo>
                    <a:pt x="64" y="697"/>
                    <a:pt x="62" y="694"/>
                    <a:pt x="63" y="691"/>
                  </a:cubicBezTo>
                  <a:cubicBezTo>
                    <a:pt x="63" y="689"/>
                    <a:pt x="63" y="687"/>
                    <a:pt x="64" y="685"/>
                  </a:cubicBezTo>
                  <a:cubicBezTo>
                    <a:pt x="65" y="681"/>
                    <a:pt x="68" y="677"/>
                    <a:pt x="69" y="673"/>
                  </a:cubicBezTo>
                  <a:cubicBezTo>
                    <a:pt x="70" y="672"/>
                    <a:pt x="71" y="670"/>
                    <a:pt x="71" y="668"/>
                  </a:cubicBezTo>
                  <a:cubicBezTo>
                    <a:pt x="71" y="663"/>
                    <a:pt x="71" y="659"/>
                    <a:pt x="68" y="655"/>
                  </a:cubicBezTo>
                  <a:cubicBezTo>
                    <a:pt x="65" y="650"/>
                    <a:pt x="65" y="645"/>
                    <a:pt x="66" y="641"/>
                  </a:cubicBezTo>
                  <a:cubicBezTo>
                    <a:pt x="68" y="633"/>
                    <a:pt x="68" y="624"/>
                    <a:pt x="75" y="617"/>
                  </a:cubicBezTo>
                  <a:cubicBezTo>
                    <a:pt x="75" y="617"/>
                    <a:pt x="75" y="617"/>
                    <a:pt x="75" y="617"/>
                  </a:cubicBezTo>
                  <a:cubicBezTo>
                    <a:pt x="77" y="612"/>
                    <a:pt x="78" y="608"/>
                    <a:pt x="74" y="604"/>
                  </a:cubicBezTo>
                  <a:cubicBezTo>
                    <a:pt x="72" y="602"/>
                    <a:pt x="71" y="600"/>
                    <a:pt x="70" y="597"/>
                  </a:cubicBezTo>
                  <a:cubicBezTo>
                    <a:pt x="68" y="593"/>
                    <a:pt x="65" y="590"/>
                    <a:pt x="62" y="586"/>
                  </a:cubicBezTo>
                  <a:cubicBezTo>
                    <a:pt x="56" y="580"/>
                    <a:pt x="55" y="568"/>
                    <a:pt x="63" y="561"/>
                  </a:cubicBezTo>
                  <a:cubicBezTo>
                    <a:pt x="65" y="559"/>
                    <a:pt x="67" y="557"/>
                    <a:pt x="69" y="555"/>
                  </a:cubicBezTo>
                  <a:cubicBezTo>
                    <a:pt x="72" y="552"/>
                    <a:pt x="73" y="549"/>
                    <a:pt x="71" y="545"/>
                  </a:cubicBezTo>
                  <a:cubicBezTo>
                    <a:pt x="69" y="542"/>
                    <a:pt x="69" y="539"/>
                    <a:pt x="69" y="536"/>
                  </a:cubicBezTo>
                  <a:cubicBezTo>
                    <a:pt x="69" y="530"/>
                    <a:pt x="68" y="524"/>
                    <a:pt x="71" y="518"/>
                  </a:cubicBezTo>
                  <a:cubicBezTo>
                    <a:pt x="73" y="515"/>
                    <a:pt x="73" y="513"/>
                    <a:pt x="75" y="511"/>
                  </a:cubicBezTo>
                  <a:cubicBezTo>
                    <a:pt x="80" y="506"/>
                    <a:pt x="81" y="498"/>
                    <a:pt x="85" y="492"/>
                  </a:cubicBezTo>
                  <a:cubicBezTo>
                    <a:pt x="85" y="491"/>
                    <a:pt x="85" y="490"/>
                    <a:pt x="85" y="489"/>
                  </a:cubicBezTo>
                  <a:cubicBezTo>
                    <a:pt x="87" y="484"/>
                    <a:pt x="87" y="479"/>
                    <a:pt x="90" y="474"/>
                  </a:cubicBezTo>
                  <a:cubicBezTo>
                    <a:pt x="93" y="470"/>
                    <a:pt x="94" y="465"/>
                    <a:pt x="95" y="461"/>
                  </a:cubicBezTo>
                  <a:cubicBezTo>
                    <a:pt x="96" y="456"/>
                    <a:pt x="97" y="453"/>
                    <a:pt x="99" y="449"/>
                  </a:cubicBezTo>
                  <a:cubicBezTo>
                    <a:pt x="101" y="445"/>
                    <a:pt x="102" y="440"/>
                    <a:pt x="103" y="436"/>
                  </a:cubicBezTo>
                  <a:cubicBezTo>
                    <a:pt x="103" y="433"/>
                    <a:pt x="103" y="430"/>
                    <a:pt x="104" y="428"/>
                  </a:cubicBezTo>
                  <a:cubicBezTo>
                    <a:pt x="109" y="411"/>
                    <a:pt x="115" y="394"/>
                    <a:pt x="120" y="377"/>
                  </a:cubicBezTo>
                  <a:cubicBezTo>
                    <a:pt x="122" y="371"/>
                    <a:pt x="125" y="365"/>
                    <a:pt x="124" y="359"/>
                  </a:cubicBezTo>
                  <a:cubicBezTo>
                    <a:pt x="124" y="357"/>
                    <a:pt x="125" y="356"/>
                    <a:pt x="126" y="354"/>
                  </a:cubicBezTo>
                  <a:cubicBezTo>
                    <a:pt x="126" y="352"/>
                    <a:pt x="127" y="349"/>
                    <a:pt x="127" y="347"/>
                  </a:cubicBezTo>
                  <a:cubicBezTo>
                    <a:pt x="128" y="343"/>
                    <a:pt x="128" y="340"/>
                    <a:pt x="129" y="336"/>
                  </a:cubicBezTo>
                  <a:cubicBezTo>
                    <a:pt x="133" y="326"/>
                    <a:pt x="135" y="315"/>
                    <a:pt x="137" y="304"/>
                  </a:cubicBezTo>
                  <a:cubicBezTo>
                    <a:pt x="140" y="293"/>
                    <a:pt x="142" y="281"/>
                    <a:pt x="146" y="270"/>
                  </a:cubicBezTo>
                  <a:cubicBezTo>
                    <a:pt x="149" y="261"/>
                    <a:pt x="151" y="251"/>
                    <a:pt x="153" y="240"/>
                  </a:cubicBezTo>
                  <a:cubicBezTo>
                    <a:pt x="154" y="233"/>
                    <a:pt x="156" y="225"/>
                    <a:pt x="158" y="218"/>
                  </a:cubicBezTo>
                  <a:cubicBezTo>
                    <a:pt x="163" y="203"/>
                    <a:pt x="167" y="188"/>
                    <a:pt x="172" y="174"/>
                  </a:cubicBezTo>
                  <a:cubicBezTo>
                    <a:pt x="178" y="158"/>
                    <a:pt x="182" y="141"/>
                    <a:pt x="186" y="125"/>
                  </a:cubicBezTo>
                  <a:cubicBezTo>
                    <a:pt x="188" y="118"/>
                    <a:pt x="190" y="112"/>
                    <a:pt x="192" y="106"/>
                  </a:cubicBezTo>
                  <a:cubicBezTo>
                    <a:pt x="197" y="97"/>
                    <a:pt x="200" y="88"/>
                    <a:pt x="202" y="78"/>
                  </a:cubicBezTo>
                  <a:cubicBezTo>
                    <a:pt x="203" y="72"/>
                    <a:pt x="205" y="66"/>
                    <a:pt x="207" y="60"/>
                  </a:cubicBezTo>
                  <a:cubicBezTo>
                    <a:pt x="213" y="44"/>
                    <a:pt x="218" y="27"/>
                    <a:pt x="222" y="10"/>
                  </a:cubicBezTo>
                  <a:cubicBezTo>
                    <a:pt x="222" y="8"/>
                    <a:pt x="222" y="6"/>
                    <a:pt x="223" y="4"/>
                  </a:cubicBezTo>
                  <a:cubicBezTo>
                    <a:pt x="221" y="4"/>
                    <a:pt x="220" y="3"/>
                    <a:pt x="219" y="3"/>
                  </a:cubicBezTo>
                  <a:cubicBezTo>
                    <a:pt x="214" y="3"/>
                    <a:pt x="210" y="3"/>
                    <a:pt x="206" y="1"/>
                  </a:cubicBezTo>
                  <a:cubicBezTo>
                    <a:pt x="204" y="0"/>
                    <a:pt x="202" y="0"/>
                    <a:pt x="200" y="0"/>
                  </a:cubicBezTo>
                  <a:cubicBezTo>
                    <a:pt x="194" y="0"/>
                    <a:pt x="192" y="1"/>
                    <a:pt x="192" y="7"/>
                  </a:cubicBezTo>
                  <a:cubicBezTo>
                    <a:pt x="192" y="13"/>
                    <a:pt x="192" y="18"/>
                    <a:pt x="190" y="24"/>
                  </a:cubicBezTo>
                  <a:cubicBezTo>
                    <a:pt x="189" y="28"/>
                    <a:pt x="189" y="33"/>
                    <a:pt x="187" y="37"/>
                  </a:cubicBezTo>
                  <a:cubicBezTo>
                    <a:pt x="186" y="38"/>
                    <a:pt x="186" y="39"/>
                    <a:pt x="187" y="40"/>
                  </a:cubicBezTo>
                  <a:cubicBezTo>
                    <a:pt x="187" y="44"/>
                    <a:pt x="186" y="48"/>
                    <a:pt x="184" y="52"/>
                  </a:cubicBezTo>
                  <a:cubicBezTo>
                    <a:pt x="182" y="58"/>
                    <a:pt x="180" y="65"/>
                    <a:pt x="179" y="72"/>
                  </a:cubicBezTo>
                  <a:cubicBezTo>
                    <a:pt x="179" y="78"/>
                    <a:pt x="177" y="83"/>
                    <a:pt x="174" y="89"/>
                  </a:cubicBezTo>
                  <a:cubicBezTo>
                    <a:pt x="172" y="94"/>
                    <a:pt x="171" y="98"/>
                    <a:pt x="170" y="103"/>
                  </a:cubicBezTo>
                  <a:cubicBezTo>
                    <a:pt x="168" y="107"/>
                    <a:pt x="168" y="111"/>
                    <a:pt x="167" y="116"/>
                  </a:cubicBezTo>
                  <a:cubicBezTo>
                    <a:pt x="166" y="120"/>
                    <a:pt x="164" y="124"/>
                    <a:pt x="162" y="128"/>
                  </a:cubicBezTo>
                  <a:cubicBezTo>
                    <a:pt x="161" y="132"/>
                    <a:pt x="161" y="137"/>
                    <a:pt x="161" y="141"/>
                  </a:cubicBezTo>
                  <a:cubicBezTo>
                    <a:pt x="160" y="142"/>
                    <a:pt x="160" y="143"/>
                    <a:pt x="160" y="144"/>
                  </a:cubicBezTo>
                  <a:cubicBezTo>
                    <a:pt x="159" y="148"/>
                    <a:pt x="159" y="152"/>
                    <a:pt x="159" y="155"/>
                  </a:cubicBezTo>
                  <a:cubicBezTo>
                    <a:pt x="159" y="159"/>
                    <a:pt x="155" y="162"/>
                    <a:pt x="156" y="166"/>
                  </a:cubicBezTo>
                  <a:cubicBezTo>
                    <a:pt x="156" y="168"/>
                    <a:pt x="156" y="169"/>
                    <a:pt x="155" y="171"/>
                  </a:cubicBezTo>
                  <a:cubicBezTo>
                    <a:pt x="153" y="178"/>
                    <a:pt x="150" y="185"/>
                    <a:pt x="150" y="193"/>
                  </a:cubicBezTo>
                  <a:cubicBezTo>
                    <a:pt x="151" y="195"/>
                    <a:pt x="150" y="196"/>
                    <a:pt x="149" y="198"/>
                  </a:cubicBezTo>
                  <a:cubicBezTo>
                    <a:pt x="145" y="204"/>
                    <a:pt x="144" y="211"/>
                    <a:pt x="143" y="218"/>
                  </a:cubicBezTo>
                  <a:cubicBezTo>
                    <a:pt x="142" y="221"/>
                    <a:pt x="141" y="224"/>
                    <a:pt x="140" y="226"/>
                  </a:cubicBezTo>
                  <a:cubicBezTo>
                    <a:pt x="138" y="232"/>
                    <a:pt x="136" y="239"/>
                    <a:pt x="134" y="245"/>
                  </a:cubicBezTo>
                  <a:cubicBezTo>
                    <a:pt x="132" y="252"/>
                    <a:pt x="131" y="258"/>
                    <a:pt x="129" y="264"/>
                  </a:cubicBezTo>
                  <a:cubicBezTo>
                    <a:pt x="127" y="272"/>
                    <a:pt x="125" y="280"/>
                    <a:pt x="122" y="288"/>
                  </a:cubicBezTo>
                  <a:cubicBezTo>
                    <a:pt x="121" y="292"/>
                    <a:pt x="121" y="297"/>
                    <a:pt x="119" y="300"/>
                  </a:cubicBezTo>
                  <a:cubicBezTo>
                    <a:pt x="116" y="309"/>
                    <a:pt x="115" y="317"/>
                    <a:pt x="110" y="325"/>
                  </a:cubicBezTo>
                  <a:cubicBezTo>
                    <a:pt x="106" y="333"/>
                    <a:pt x="103" y="340"/>
                    <a:pt x="99" y="348"/>
                  </a:cubicBezTo>
                  <a:cubicBezTo>
                    <a:pt x="99" y="349"/>
                    <a:pt x="98" y="351"/>
                    <a:pt x="98" y="352"/>
                  </a:cubicBezTo>
                  <a:cubicBezTo>
                    <a:pt x="96" y="358"/>
                    <a:pt x="95" y="364"/>
                    <a:pt x="92" y="369"/>
                  </a:cubicBezTo>
                  <a:cubicBezTo>
                    <a:pt x="89" y="373"/>
                    <a:pt x="86" y="377"/>
                    <a:pt x="87" y="383"/>
                  </a:cubicBezTo>
                  <a:cubicBezTo>
                    <a:pt x="87" y="384"/>
                    <a:pt x="86" y="385"/>
                    <a:pt x="85" y="386"/>
                  </a:cubicBezTo>
                  <a:cubicBezTo>
                    <a:pt x="85" y="388"/>
                    <a:pt x="84" y="389"/>
                    <a:pt x="84" y="390"/>
                  </a:cubicBezTo>
                  <a:cubicBezTo>
                    <a:pt x="85" y="397"/>
                    <a:pt x="80" y="404"/>
                    <a:pt x="80" y="411"/>
                  </a:cubicBezTo>
                  <a:cubicBezTo>
                    <a:pt x="79" y="414"/>
                    <a:pt x="78" y="417"/>
                    <a:pt x="78" y="421"/>
                  </a:cubicBezTo>
                  <a:cubicBezTo>
                    <a:pt x="78" y="422"/>
                    <a:pt x="78" y="423"/>
                    <a:pt x="78" y="424"/>
                  </a:cubicBezTo>
                  <a:cubicBezTo>
                    <a:pt x="75" y="427"/>
                    <a:pt x="76" y="431"/>
                    <a:pt x="75" y="435"/>
                  </a:cubicBezTo>
                  <a:cubicBezTo>
                    <a:pt x="75" y="436"/>
                    <a:pt x="75" y="437"/>
                    <a:pt x="75" y="438"/>
                  </a:cubicBezTo>
                  <a:cubicBezTo>
                    <a:pt x="71" y="445"/>
                    <a:pt x="70" y="453"/>
                    <a:pt x="70" y="461"/>
                  </a:cubicBezTo>
                  <a:cubicBezTo>
                    <a:pt x="70" y="463"/>
                    <a:pt x="70" y="464"/>
                    <a:pt x="70" y="465"/>
                  </a:cubicBezTo>
                  <a:cubicBezTo>
                    <a:pt x="66" y="472"/>
                    <a:pt x="67" y="480"/>
                    <a:pt x="64" y="487"/>
                  </a:cubicBezTo>
                  <a:cubicBezTo>
                    <a:pt x="63" y="490"/>
                    <a:pt x="62" y="494"/>
                    <a:pt x="62" y="497"/>
                  </a:cubicBezTo>
                  <a:cubicBezTo>
                    <a:pt x="62" y="503"/>
                    <a:pt x="60" y="508"/>
                    <a:pt x="57" y="513"/>
                  </a:cubicBezTo>
                  <a:cubicBezTo>
                    <a:pt x="55" y="517"/>
                    <a:pt x="54" y="521"/>
                    <a:pt x="53" y="526"/>
                  </a:cubicBezTo>
                  <a:cubicBezTo>
                    <a:pt x="51" y="530"/>
                    <a:pt x="48" y="534"/>
                    <a:pt x="46" y="538"/>
                  </a:cubicBezTo>
                  <a:cubicBezTo>
                    <a:pt x="43" y="545"/>
                    <a:pt x="41" y="551"/>
                    <a:pt x="38" y="558"/>
                  </a:cubicBezTo>
                  <a:cubicBezTo>
                    <a:pt x="37" y="560"/>
                    <a:pt x="37" y="563"/>
                    <a:pt x="36" y="565"/>
                  </a:cubicBezTo>
                  <a:cubicBezTo>
                    <a:pt x="34" y="568"/>
                    <a:pt x="34" y="571"/>
                    <a:pt x="34" y="575"/>
                  </a:cubicBezTo>
                  <a:cubicBezTo>
                    <a:pt x="34" y="578"/>
                    <a:pt x="34" y="581"/>
                    <a:pt x="32" y="584"/>
                  </a:cubicBezTo>
                  <a:cubicBezTo>
                    <a:pt x="31" y="585"/>
                    <a:pt x="32" y="587"/>
                    <a:pt x="31" y="589"/>
                  </a:cubicBezTo>
                  <a:cubicBezTo>
                    <a:pt x="31" y="590"/>
                    <a:pt x="31" y="592"/>
                    <a:pt x="30" y="593"/>
                  </a:cubicBezTo>
                  <a:cubicBezTo>
                    <a:pt x="28" y="596"/>
                    <a:pt x="29" y="599"/>
                    <a:pt x="28" y="602"/>
                  </a:cubicBezTo>
                  <a:cubicBezTo>
                    <a:pt x="27" y="605"/>
                    <a:pt x="25" y="608"/>
                    <a:pt x="24" y="611"/>
                  </a:cubicBezTo>
                  <a:cubicBezTo>
                    <a:pt x="23" y="613"/>
                    <a:pt x="23" y="616"/>
                    <a:pt x="23" y="618"/>
                  </a:cubicBezTo>
                  <a:cubicBezTo>
                    <a:pt x="23" y="620"/>
                    <a:pt x="23" y="622"/>
                    <a:pt x="22" y="623"/>
                  </a:cubicBezTo>
                  <a:cubicBezTo>
                    <a:pt x="20" y="626"/>
                    <a:pt x="20" y="628"/>
                    <a:pt x="20" y="630"/>
                  </a:cubicBezTo>
                  <a:cubicBezTo>
                    <a:pt x="20" y="638"/>
                    <a:pt x="21" y="645"/>
                    <a:pt x="17" y="653"/>
                  </a:cubicBezTo>
                  <a:cubicBezTo>
                    <a:pt x="17" y="653"/>
                    <a:pt x="17" y="654"/>
                    <a:pt x="17" y="655"/>
                  </a:cubicBezTo>
                  <a:cubicBezTo>
                    <a:pt x="17" y="657"/>
                    <a:pt x="16" y="659"/>
                    <a:pt x="16" y="661"/>
                  </a:cubicBezTo>
                  <a:cubicBezTo>
                    <a:pt x="15" y="662"/>
                    <a:pt x="15" y="664"/>
                    <a:pt x="15" y="665"/>
                  </a:cubicBezTo>
                  <a:cubicBezTo>
                    <a:pt x="15" y="672"/>
                    <a:pt x="11" y="677"/>
                    <a:pt x="11" y="683"/>
                  </a:cubicBezTo>
                  <a:cubicBezTo>
                    <a:pt x="8" y="686"/>
                    <a:pt x="9" y="690"/>
                    <a:pt x="9" y="694"/>
                  </a:cubicBezTo>
                  <a:cubicBezTo>
                    <a:pt x="9" y="696"/>
                    <a:pt x="9" y="697"/>
                    <a:pt x="8" y="698"/>
                  </a:cubicBezTo>
                  <a:cubicBezTo>
                    <a:pt x="5" y="702"/>
                    <a:pt x="5" y="707"/>
                    <a:pt x="6" y="711"/>
                  </a:cubicBezTo>
                  <a:cubicBezTo>
                    <a:pt x="3" y="714"/>
                    <a:pt x="1" y="716"/>
                    <a:pt x="0" y="719"/>
                  </a:cubicBezTo>
                  <a:cubicBezTo>
                    <a:pt x="2" y="721"/>
                    <a:pt x="4" y="721"/>
                    <a:pt x="5" y="723"/>
                  </a:cubicBezTo>
                  <a:close/>
                </a:path>
              </a:pathLst>
            </a:custGeom>
            <a:solidFill>
              <a:srgbClr val="E2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30"/>
            <p:cNvSpPr/>
            <p:nvPr/>
          </p:nvSpPr>
          <p:spPr bwMode="auto">
            <a:xfrm>
              <a:off x="4133" y="2387"/>
              <a:ext cx="1590" cy="1449"/>
            </a:xfrm>
            <a:custGeom>
              <a:avLst/>
              <a:gdLst>
                <a:gd name="T0" fmla="*/ 22 w 809"/>
                <a:gd name="T1" fmla="*/ 732 h 738"/>
                <a:gd name="T2" fmla="*/ 56 w 809"/>
                <a:gd name="T3" fmla="*/ 734 h 738"/>
                <a:gd name="T4" fmla="*/ 152 w 809"/>
                <a:gd name="T5" fmla="*/ 732 h 738"/>
                <a:gd name="T6" fmla="*/ 245 w 809"/>
                <a:gd name="T7" fmla="*/ 729 h 738"/>
                <a:gd name="T8" fmla="*/ 442 w 809"/>
                <a:gd name="T9" fmla="*/ 732 h 738"/>
                <a:gd name="T10" fmla="*/ 483 w 809"/>
                <a:gd name="T11" fmla="*/ 735 h 738"/>
                <a:gd name="T12" fmla="*/ 577 w 809"/>
                <a:gd name="T13" fmla="*/ 732 h 738"/>
                <a:gd name="T14" fmla="*/ 616 w 809"/>
                <a:gd name="T15" fmla="*/ 735 h 738"/>
                <a:gd name="T16" fmla="*/ 755 w 809"/>
                <a:gd name="T17" fmla="*/ 737 h 738"/>
                <a:gd name="T18" fmla="*/ 780 w 809"/>
                <a:gd name="T19" fmla="*/ 732 h 738"/>
                <a:gd name="T20" fmla="*/ 804 w 809"/>
                <a:gd name="T21" fmla="*/ 724 h 738"/>
                <a:gd name="T22" fmla="*/ 803 w 809"/>
                <a:gd name="T23" fmla="*/ 711 h 738"/>
                <a:gd name="T24" fmla="*/ 797 w 809"/>
                <a:gd name="T25" fmla="*/ 676 h 738"/>
                <a:gd name="T26" fmla="*/ 792 w 809"/>
                <a:gd name="T27" fmla="*/ 653 h 738"/>
                <a:gd name="T28" fmla="*/ 789 w 809"/>
                <a:gd name="T29" fmla="*/ 630 h 738"/>
                <a:gd name="T30" fmla="*/ 783 w 809"/>
                <a:gd name="T31" fmla="*/ 606 h 738"/>
                <a:gd name="T32" fmla="*/ 775 w 809"/>
                <a:gd name="T33" fmla="*/ 573 h 738"/>
                <a:gd name="T34" fmla="*/ 766 w 809"/>
                <a:gd name="T35" fmla="*/ 546 h 738"/>
                <a:gd name="T36" fmla="*/ 749 w 809"/>
                <a:gd name="T37" fmla="*/ 507 h 738"/>
                <a:gd name="T38" fmla="*/ 739 w 809"/>
                <a:gd name="T39" fmla="*/ 462 h 738"/>
                <a:gd name="T40" fmla="*/ 734 w 809"/>
                <a:gd name="T41" fmla="*/ 437 h 738"/>
                <a:gd name="T42" fmla="*/ 728 w 809"/>
                <a:gd name="T43" fmla="*/ 403 h 738"/>
                <a:gd name="T44" fmla="*/ 717 w 809"/>
                <a:gd name="T45" fmla="*/ 367 h 738"/>
                <a:gd name="T46" fmla="*/ 696 w 809"/>
                <a:gd name="T47" fmla="*/ 319 h 738"/>
                <a:gd name="T48" fmla="*/ 689 w 809"/>
                <a:gd name="T49" fmla="*/ 298 h 738"/>
                <a:gd name="T50" fmla="*/ 670 w 809"/>
                <a:gd name="T51" fmla="*/ 229 h 738"/>
                <a:gd name="T52" fmla="*/ 658 w 809"/>
                <a:gd name="T53" fmla="*/ 186 h 738"/>
                <a:gd name="T54" fmla="*/ 651 w 809"/>
                <a:gd name="T55" fmla="*/ 159 h 738"/>
                <a:gd name="T56" fmla="*/ 644 w 809"/>
                <a:gd name="T57" fmla="*/ 121 h 738"/>
                <a:gd name="T58" fmla="*/ 630 w 809"/>
                <a:gd name="T59" fmla="*/ 72 h 738"/>
                <a:gd name="T60" fmla="*/ 619 w 809"/>
                <a:gd name="T61" fmla="*/ 22 h 738"/>
                <a:gd name="T62" fmla="*/ 613 w 809"/>
                <a:gd name="T63" fmla="*/ 0 h 738"/>
                <a:gd name="T64" fmla="*/ 586 w 809"/>
                <a:gd name="T65" fmla="*/ 4 h 738"/>
                <a:gd name="T66" fmla="*/ 609 w 809"/>
                <a:gd name="T67" fmla="*/ 83 h 738"/>
                <a:gd name="T68" fmla="*/ 639 w 809"/>
                <a:gd name="T69" fmla="*/ 180 h 738"/>
                <a:gd name="T70" fmla="*/ 661 w 809"/>
                <a:gd name="T71" fmla="*/ 261 h 738"/>
                <a:gd name="T72" fmla="*/ 685 w 809"/>
                <a:gd name="T73" fmla="*/ 362 h 738"/>
                <a:gd name="T74" fmla="*/ 705 w 809"/>
                <a:gd name="T75" fmla="*/ 426 h 738"/>
                <a:gd name="T76" fmla="*/ 713 w 809"/>
                <a:gd name="T77" fmla="*/ 457 h 738"/>
                <a:gd name="T78" fmla="*/ 725 w 809"/>
                <a:gd name="T79" fmla="*/ 494 h 738"/>
                <a:gd name="T80" fmla="*/ 740 w 809"/>
                <a:gd name="T81" fmla="*/ 525 h 738"/>
                <a:gd name="T82" fmla="*/ 746 w 809"/>
                <a:gd name="T83" fmla="*/ 560 h 738"/>
                <a:gd name="T84" fmla="*/ 735 w 809"/>
                <a:gd name="T85" fmla="*/ 604 h 738"/>
                <a:gd name="T86" fmla="*/ 741 w 809"/>
                <a:gd name="T87" fmla="*/ 631 h 738"/>
                <a:gd name="T88" fmla="*/ 739 w 809"/>
                <a:gd name="T89" fmla="*/ 659 h 738"/>
                <a:gd name="T90" fmla="*/ 741 w 809"/>
                <a:gd name="T91" fmla="*/ 699 h 738"/>
                <a:gd name="T92" fmla="*/ 735 w 809"/>
                <a:gd name="T93" fmla="*/ 718 h 738"/>
                <a:gd name="T94" fmla="*/ 502 w 809"/>
                <a:gd name="T95" fmla="*/ 721 h 738"/>
                <a:gd name="T96" fmla="*/ 0 w 809"/>
                <a:gd name="T97" fmla="*/ 7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9" h="738">
                  <a:moveTo>
                    <a:pt x="6" y="725"/>
                  </a:moveTo>
                  <a:cubicBezTo>
                    <a:pt x="7" y="725"/>
                    <a:pt x="8" y="726"/>
                    <a:pt x="9" y="727"/>
                  </a:cubicBezTo>
                  <a:cubicBezTo>
                    <a:pt x="13" y="731"/>
                    <a:pt x="17" y="732"/>
                    <a:pt x="22" y="732"/>
                  </a:cubicBezTo>
                  <a:cubicBezTo>
                    <a:pt x="27" y="732"/>
                    <a:pt x="32" y="732"/>
                    <a:pt x="37" y="732"/>
                  </a:cubicBezTo>
                  <a:cubicBezTo>
                    <a:pt x="41" y="732"/>
                    <a:pt x="46" y="731"/>
                    <a:pt x="50" y="734"/>
                  </a:cubicBezTo>
                  <a:cubicBezTo>
                    <a:pt x="51" y="735"/>
                    <a:pt x="54" y="734"/>
                    <a:pt x="56" y="734"/>
                  </a:cubicBezTo>
                  <a:cubicBezTo>
                    <a:pt x="81" y="734"/>
                    <a:pt x="107" y="734"/>
                    <a:pt x="133" y="734"/>
                  </a:cubicBezTo>
                  <a:cubicBezTo>
                    <a:pt x="135" y="734"/>
                    <a:pt x="137" y="735"/>
                    <a:pt x="139" y="734"/>
                  </a:cubicBezTo>
                  <a:cubicBezTo>
                    <a:pt x="143" y="732"/>
                    <a:pt x="148" y="732"/>
                    <a:pt x="152" y="732"/>
                  </a:cubicBezTo>
                  <a:cubicBezTo>
                    <a:pt x="177" y="732"/>
                    <a:pt x="202" y="732"/>
                    <a:pt x="227" y="732"/>
                  </a:cubicBezTo>
                  <a:cubicBezTo>
                    <a:pt x="230" y="732"/>
                    <a:pt x="233" y="732"/>
                    <a:pt x="235" y="731"/>
                  </a:cubicBezTo>
                  <a:cubicBezTo>
                    <a:pt x="238" y="729"/>
                    <a:pt x="242" y="729"/>
                    <a:pt x="245" y="729"/>
                  </a:cubicBezTo>
                  <a:cubicBezTo>
                    <a:pt x="301" y="729"/>
                    <a:pt x="357" y="729"/>
                    <a:pt x="413" y="729"/>
                  </a:cubicBezTo>
                  <a:cubicBezTo>
                    <a:pt x="416" y="729"/>
                    <a:pt x="419" y="729"/>
                    <a:pt x="422" y="730"/>
                  </a:cubicBezTo>
                  <a:cubicBezTo>
                    <a:pt x="429" y="732"/>
                    <a:pt x="435" y="732"/>
                    <a:pt x="442" y="732"/>
                  </a:cubicBezTo>
                  <a:cubicBezTo>
                    <a:pt x="450" y="732"/>
                    <a:pt x="457" y="732"/>
                    <a:pt x="465" y="732"/>
                  </a:cubicBezTo>
                  <a:cubicBezTo>
                    <a:pt x="467" y="732"/>
                    <a:pt x="470" y="732"/>
                    <a:pt x="472" y="733"/>
                  </a:cubicBezTo>
                  <a:cubicBezTo>
                    <a:pt x="475" y="735"/>
                    <a:pt x="479" y="735"/>
                    <a:pt x="483" y="735"/>
                  </a:cubicBezTo>
                  <a:cubicBezTo>
                    <a:pt x="509" y="735"/>
                    <a:pt x="536" y="735"/>
                    <a:pt x="562" y="735"/>
                  </a:cubicBezTo>
                  <a:cubicBezTo>
                    <a:pt x="565" y="735"/>
                    <a:pt x="569" y="735"/>
                    <a:pt x="572" y="733"/>
                  </a:cubicBezTo>
                  <a:cubicBezTo>
                    <a:pt x="573" y="732"/>
                    <a:pt x="575" y="732"/>
                    <a:pt x="577" y="732"/>
                  </a:cubicBezTo>
                  <a:cubicBezTo>
                    <a:pt x="583" y="732"/>
                    <a:pt x="590" y="732"/>
                    <a:pt x="597" y="732"/>
                  </a:cubicBezTo>
                  <a:cubicBezTo>
                    <a:pt x="598" y="732"/>
                    <a:pt x="600" y="732"/>
                    <a:pt x="602" y="733"/>
                  </a:cubicBezTo>
                  <a:cubicBezTo>
                    <a:pt x="606" y="735"/>
                    <a:pt x="611" y="735"/>
                    <a:pt x="616" y="735"/>
                  </a:cubicBezTo>
                  <a:cubicBezTo>
                    <a:pt x="654" y="735"/>
                    <a:pt x="692" y="735"/>
                    <a:pt x="730" y="735"/>
                  </a:cubicBezTo>
                  <a:cubicBezTo>
                    <a:pt x="735" y="735"/>
                    <a:pt x="739" y="735"/>
                    <a:pt x="743" y="737"/>
                  </a:cubicBezTo>
                  <a:cubicBezTo>
                    <a:pt x="747" y="738"/>
                    <a:pt x="750" y="738"/>
                    <a:pt x="755" y="737"/>
                  </a:cubicBezTo>
                  <a:cubicBezTo>
                    <a:pt x="753" y="735"/>
                    <a:pt x="752" y="734"/>
                    <a:pt x="750" y="733"/>
                  </a:cubicBezTo>
                  <a:cubicBezTo>
                    <a:pt x="753" y="730"/>
                    <a:pt x="756" y="730"/>
                    <a:pt x="759" y="731"/>
                  </a:cubicBezTo>
                  <a:cubicBezTo>
                    <a:pt x="766" y="733"/>
                    <a:pt x="773" y="732"/>
                    <a:pt x="780" y="732"/>
                  </a:cubicBezTo>
                  <a:cubicBezTo>
                    <a:pt x="782" y="732"/>
                    <a:pt x="783" y="732"/>
                    <a:pt x="784" y="731"/>
                  </a:cubicBezTo>
                  <a:cubicBezTo>
                    <a:pt x="788" y="730"/>
                    <a:pt x="791" y="729"/>
                    <a:pt x="795" y="729"/>
                  </a:cubicBezTo>
                  <a:cubicBezTo>
                    <a:pt x="799" y="729"/>
                    <a:pt x="802" y="728"/>
                    <a:pt x="804" y="724"/>
                  </a:cubicBezTo>
                  <a:cubicBezTo>
                    <a:pt x="805" y="721"/>
                    <a:pt x="807" y="721"/>
                    <a:pt x="809" y="719"/>
                  </a:cubicBezTo>
                  <a:cubicBezTo>
                    <a:pt x="809" y="718"/>
                    <a:pt x="808" y="716"/>
                    <a:pt x="807" y="715"/>
                  </a:cubicBezTo>
                  <a:cubicBezTo>
                    <a:pt x="806" y="713"/>
                    <a:pt x="804" y="712"/>
                    <a:pt x="803" y="711"/>
                  </a:cubicBezTo>
                  <a:cubicBezTo>
                    <a:pt x="804" y="704"/>
                    <a:pt x="804" y="704"/>
                    <a:pt x="801" y="698"/>
                  </a:cubicBezTo>
                  <a:cubicBezTo>
                    <a:pt x="801" y="697"/>
                    <a:pt x="800" y="696"/>
                    <a:pt x="800" y="694"/>
                  </a:cubicBezTo>
                  <a:cubicBezTo>
                    <a:pt x="801" y="688"/>
                    <a:pt x="797" y="682"/>
                    <a:pt x="797" y="676"/>
                  </a:cubicBezTo>
                  <a:cubicBezTo>
                    <a:pt x="794" y="672"/>
                    <a:pt x="795" y="668"/>
                    <a:pt x="794" y="665"/>
                  </a:cubicBezTo>
                  <a:cubicBezTo>
                    <a:pt x="794" y="663"/>
                    <a:pt x="794" y="662"/>
                    <a:pt x="794" y="661"/>
                  </a:cubicBezTo>
                  <a:cubicBezTo>
                    <a:pt x="792" y="659"/>
                    <a:pt x="792" y="656"/>
                    <a:pt x="792" y="653"/>
                  </a:cubicBezTo>
                  <a:cubicBezTo>
                    <a:pt x="792" y="652"/>
                    <a:pt x="792" y="651"/>
                    <a:pt x="791" y="650"/>
                  </a:cubicBezTo>
                  <a:cubicBezTo>
                    <a:pt x="789" y="647"/>
                    <a:pt x="789" y="644"/>
                    <a:pt x="789" y="641"/>
                  </a:cubicBezTo>
                  <a:cubicBezTo>
                    <a:pt x="789" y="637"/>
                    <a:pt x="789" y="633"/>
                    <a:pt x="789" y="630"/>
                  </a:cubicBezTo>
                  <a:cubicBezTo>
                    <a:pt x="789" y="628"/>
                    <a:pt x="789" y="626"/>
                    <a:pt x="788" y="625"/>
                  </a:cubicBezTo>
                  <a:cubicBezTo>
                    <a:pt x="786" y="622"/>
                    <a:pt x="786" y="620"/>
                    <a:pt x="786" y="617"/>
                  </a:cubicBezTo>
                  <a:cubicBezTo>
                    <a:pt x="786" y="613"/>
                    <a:pt x="785" y="609"/>
                    <a:pt x="783" y="606"/>
                  </a:cubicBezTo>
                  <a:cubicBezTo>
                    <a:pt x="782" y="604"/>
                    <a:pt x="781" y="603"/>
                    <a:pt x="781" y="601"/>
                  </a:cubicBezTo>
                  <a:cubicBezTo>
                    <a:pt x="781" y="595"/>
                    <a:pt x="777" y="590"/>
                    <a:pt x="777" y="584"/>
                  </a:cubicBezTo>
                  <a:cubicBezTo>
                    <a:pt x="775" y="581"/>
                    <a:pt x="775" y="577"/>
                    <a:pt x="775" y="573"/>
                  </a:cubicBezTo>
                  <a:cubicBezTo>
                    <a:pt x="775" y="571"/>
                    <a:pt x="775" y="568"/>
                    <a:pt x="774" y="566"/>
                  </a:cubicBezTo>
                  <a:cubicBezTo>
                    <a:pt x="773" y="565"/>
                    <a:pt x="773" y="563"/>
                    <a:pt x="772" y="562"/>
                  </a:cubicBezTo>
                  <a:cubicBezTo>
                    <a:pt x="770" y="557"/>
                    <a:pt x="769" y="551"/>
                    <a:pt x="766" y="546"/>
                  </a:cubicBezTo>
                  <a:cubicBezTo>
                    <a:pt x="763" y="539"/>
                    <a:pt x="762" y="532"/>
                    <a:pt x="757" y="527"/>
                  </a:cubicBezTo>
                  <a:cubicBezTo>
                    <a:pt x="756" y="526"/>
                    <a:pt x="756" y="526"/>
                    <a:pt x="756" y="525"/>
                  </a:cubicBezTo>
                  <a:cubicBezTo>
                    <a:pt x="756" y="518"/>
                    <a:pt x="752" y="513"/>
                    <a:pt x="749" y="507"/>
                  </a:cubicBezTo>
                  <a:cubicBezTo>
                    <a:pt x="748" y="505"/>
                    <a:pt x="748" y="503"/>
                    <a:pt x="747" y="501"/>
                  </a:cubicBezTo>
                  <a:cubicBezTo>
                    <a:pt x="747" y="494"/>
                    <a:pt x="745" y="488"/>
                    <a:pt x="743" y="482"/>
                  </a:cubicBezTo>
                  <a:cubicBezTo>
                    <a:pt x="742" y="475"/>
                    <a:pt x="741" y="468"/>
                    <a:pt x="739" y="462"/>
                  </a:cubicBezTo>
                  <a:cubicBezTo>
                    <a:pt x="739" y="462"/>
                    <a:pt x="739" y="462"/>
                    <a:pt x="739" y="461"/>
                  </a:cubicBezTo>
                  <a:cubicBezTo>
                    <a:pt x="740" y="455"/>
                    <a:pt x="738" y="449"/>
                    <a:pt x="736" y="443"/>
                  </a:cubicBezTo>
                  <a:cubicBezTo>
                    <a:pt x="736" y="441"/>
                    <a:pt x="734" y="439"/>
                    <a:pt x="734" y="437"/>
                  </a:cubicBezTo>
                  <a:cubicBezTo>
                    <a:pt x="734" y="434"/>
                    <a:pt x="734" y="432"/>
                    <a:pt x="733" y="429"/>
                  </a:cubicBezTo>
                  <a:cubicBezTo>
                    <a:pt x="733" y="426"/>
                    <a:pt x="731" y="423"/>
                    <a:pt x="731" y="420"/>
                  </a:cubicBezTo>
                  <a:cubicBezTo>
                    <a:pt x="730" y="415"/>
                    <a:pt x="729" y="409"/>
                    <a:pt x="728" y="403"/>
                  </a:cubicBezTo>
                  <a:cubicBezTo>
                    <a:pt x="727" y="401"/>
                    <a:pt x="726" y="399"/>
                    <a:pt x="725" y="397"/>
                  </a:cubicBezTo>
                  <a:cubicBezTo>
                    <a:pt x="725" y="392"/>
                    <a:pt x="725" y="388"/>
                    <a:pt x="722" y="383"/>
                  </a:cubicBezTo>
                  <a:cubicBezTo>
                    <a:pt x="723" y="377"/>
                    <a:pt x="720" y="372"/>
                    <a:pt x="717" y="367"/>
                  </a:cubicBezTo>
                  <a:cubicBezTo>
                    <a:pt x="715" y="365"/>
                    <a:pt x="715" y="363"/>
                    <a:pt x="714" y="361"/>
                  </a:cubicBezTo>
                  <a:cubicBezTo>
                    <a:pt x="712" y="354"/>
                    <a:pt x="710" y="347"/>
                    <a:pt x="706" y="341"/>
                  </a:cubicBezTo>
                  <a:cubicBezTo>
                    <a:pt x="702" y="334"/>
                    <a:pt x="700" y="326"/>
                    <a:pt x="696" y="319"/>
                  </a:cubicBezTo>
                  <a:cubicBezTo>
                    <a:pt x="695" y="319"/>
                    <a:pt x="695" y="318"/>
                    <a:pt x="695" y="317"/>
                  </a:cubicBezTo>
                  <a:cubicBezTo>
                    <a:pt x="695" y="314"/>
                    <a:pt x="693" y="311"/>
                    <a:pt x="692" y="308"/>
                  </a:cubicBezTo>
                  <a:cubicBezTo>
                    <a:pt x="691" y="305"/>
                    <a:pt x="690" y="302"/>
                    <a:pt x="689" y="298"/>
                  </a:cubicBezTo>
                  <a:cubicBezTo>
                    <a:pt x="687" y="288"/>
                    <a:pt x="684" y="279"/>
                    <a:pt x="681" y="269"/>
                  </a:cubicBezTo>
                  <a:cubicBezTo>
                    <a:pt x="679" y="262"/>
                    <a:pt x="677" y="255"/>
                    <a:pt x="675" y="248"/>
                  </a:cubicBezTo>
                  <a:cubicBezTo>
                    <a:pt x="674" y="241"/>
                    <a:pt x="672" y="235"/>
                    <a:pt x="670" y="229"/>
                  </a:cubicBezTo>
                  <a:cubicBezTo>
                    <a:pt x="667" y="222"/>
                    <a:pt x="666" y="214"/>
                    <a:pt x="664" y="206"/>
                  </a:cubicBezTo>
                  <a:cubicBezTo>
                    <a:pt x="663" y="205"/>
                    <a:pt x="663" y="203"/>
                    <a:pt x="662" y="202"/>
                  </a:cubicBezTo>
                  <a:cubicBezTo>
                    <a:pt x="660" y="197"/>
                    <a:pt x="658" y="192"/>
                    <a:pt x="658" y="186"/>
                  </a:cubicBezTo>
                  <a:cubicBezTo>
                    <a:pt x="659" y="185"/>
                    <a:pt x="658" y="185"/>
                    <a:pt x="658" y="184"/>
                  </a:cubicBezTo>
                  <a:cubicBezTo>
                    <a:pt x="655" y="177"/>
                    <a:pt x="653" y="170"/>
                    <a:pt x="653" y="163"/>
                  </a:cubicBezTo>
                  <a:cubicBezTo>
                    <a:pt x="653" y="162"/>
                    <a:pt x="652" y="161"/>
                    <a:pt x="651" y="159"/>
                  </a:cubicBezTo>
                  <a:cubicBezTo>
                    <a:pt x="651" y="158"/>
                    <a:pt x="650" y="157"/>
                    <a:pt x="650" y="155"/>
                  </a:cubicBezTo>
                  <a:cubicBezTo>
                    <a:pt x="650" y="150"/>
                    <a:pt x="649" y="145"/>
                    <a:pt x="648" y="140"/>
                  </a:cubicBezTo>
                  <a:cubicBezTo>
                    <a:pt x="648" y="133"/>
                    <a:pt x="646" y="127"/>
                    <a:pt x="644" y="121"/>
                  </a:cubicBezTo>
                  <a:cubicBezTo>
                    <a:pt x="642" y="116"/>
                    <a:pt x="641" y="111"/>
                    <a:pt x="640" y="106"/>
                  </a:cubicBezTo>
                  <a:cubicBezTo>
                    <a:pt x="639" y="100"/>
                    <a:pt x="637" y="94"/>
                    <a:pt x="635" y="88"/>
                  </a:cubicBezTo>
                  <a:cubicBezTo>
                    <a:pt x="633" y="83"/>
                    <a:pt x="631" y="78"/>
                    <a:pt x="630" y="72"/>
                  </a:cubicBezTo>
                  <a:cubicBezTo>
                    <a:pt x="629" y="65"/>
                    <a:pt x="627" y="58"/>
                    <a:pt x="625" y="51"/>
                  </a:cubicBezTo>
                  <a:cubicBezTo>
                    <a:pt x="624" y="49"/>
                    <a:pt x="623" y="46"/>
                    <a:pt x="623" y="44"/>
                  </a:cubicBezTo>
                  <a:cubicBezTo>
                    <a:pt x="623" y="36"/>
                    <a:pt x="620" y="29"/>
                    <a:pt x="619" y="22"/>
                  </a:cubicBezTo>
                  <a:cubicBezTo>
                    <a:pt x="618" y="18"/>
                    <a:pt x="617" y="14"/>
                    <a:pt x="617" y="10"/>
                  </a:cubicBezTo>
                  <a:cubicBezTo>
                    <a:pt x="617" y="8"/>
                    <a:pt x="617" y="6"/>
                    <a:pt x="617" y="5"/>
                  </a:cubicBezTo>
                  <a:cubicBezTo>
                    <a:pt x="617" y="2"/>
                    <a:pt x="615" y="0"/>
                    <a:pt x="613" y="0"/>
                  </a:cubicBezTo>
                  <a:cubicBezTo>
                    <a:pt x="609" y="0"/>
                    <a:pt x="606" y="0"/>
                    <a:pt x="603" y="1"/>
                  </a:cubicBezTo>
                  <a:cubicBezTo>
                    <a:pt x="599" y="3"/>
                    <a:pt x="596" y="3"/>
                    <a:pt x="592" y="3"/>
                  </a:cubicBezTo>
                  <a:cubicBezTo>
                    <a:pt x="590" y="3"/>
                    <a:pt x="588" y="3"/>
                    <a:pt x="586" y="4"/>
                  </a:cubicBezTo>
                  <a:cubicBezTo>
                    <a:pt x="587" y="6"/>
                    <a:pt x="587" y="8"/>
                    <a:pt x="587" y="10"/>
                  </a:cubicBezTo>
                  <a:cubicBezTo>
                    <a:pt x="592" y="25"/>
                    <a:pt x="596" y="40"/>
                    <a:pt x="601" y="56"/>
                  </a:cubicBezTo>
                  <a:cubicBezTo>
                    <a:pt x="603" y="65"/>
                    <a:pt x="606" y="74"/>
                    <a:pt x="609" y="83"/>
                  </a:cubicBezTo>
                  <a:cubicBezTo>
                    <a:pt x="611" y="90"/>
                    <a:pt x="613" y="96"/>
                    <a:pt x="615" y="103"/>
                  </a:cubicBezTo>
                  <a:cubicBezTo>
                    <a:pt x="619" y="110"/>
                    <a:pt x="621" y="118"/>
                    <a:pt x="623" y="126"/>
                  </a:cubicBezTo>
                  <a:cubicBezTo>
                    <a:pt x="628" y="144"/>
                    <a:pt x="633" y="162"/>
                    <a:pt x="639" y="180"/>
                  </a:cubicBezTo>
                  <a:cubicBezTo>
                    <a:pt x="643" y="196"/>
                    <a:pt x="649" y="211"/>
                    <a:pt x="654" y="227"/>
                  </a:cubicBezTo>
                  <a:cubicBezTo>
                    <a:pt x="655" y="229"/>
                    <a:pt x="655" y="232"/>
                    <a:pt x="655" y="234"/>
                  </a:cubicBezTo>
                  <a:cubicBezTo>
                    <a:pt x="657" y="243"/>
                    <a:pt x="658" y="252"/>
                    <a:pt x="661" y="261"/>
                  </a:cubicBezTo>
                  <a:cubicBezTo>
                    <a:pt x="666" y="276"/>
                    <a:pt x="669" y="292"/>
                    <a:pt x="672" y="307"/>
                  </a:cubicBezTo>
                  <a:cubicBezTo>
                    <a:pt x="675" y="316"/>
                    <a:pt x="677" y="326"/>
                    <a:pt x="680" y="335"/>
                  </a:cubicBezTo>
                  <a:cubicBezTo>
                    <a:pt x="682" y="344"/>
                    <a:pt x="683" y="353"/>
                    <a:pt x="685" y="362"/>
                  </a:cubicBezTo>
                  <a:cubicBezTo>
                    <a:pt x="685" y="365"/>
                    <a:pt x="686" y="368"/>
                    <a:pt x="687" y="371"/>
                  </a:cubicBezTo>
                  <a:cubicBezTo>
                    <a:pt x="688" y="374"/>
                    <a:pt x="689" y="377"/>
                    <a:pt x="690" y="380"/>
                  </a:cubicBezTo>
                  <a:cubicBezTo>
                    <a:pt x="695" y="395"/>
                    <a:pt x="700" y="411"/>
                    <a:pt x="705" y="426"/>
                  </a:cubicBezTo>
                  <a:cubicBezTo>
                    <a:pt x="706" y="429"/>
                    <a:pt x="706" y="432"/>
                    <a:pt x="706" y="435"/>
                  </a:cubicBezTo>
                  <a:cubicBezTo>
                    <a:pt x="707" y="440"/>
                    <a:pt x="708" y="445"/>
                    <a:pt x="710" y="450"/>
                  </a:cubicBezTo>
                  <a:cubicBezTo>
                    <a:pt x="712" y="452"/>
                    <a:pt x="713" y="455"/>
                    <a:pt x="713" y="457"/>
                  </a:cubicBezTo>
                  <a:cubicBezTo>
                    <a:pt x="714" y="464"/>
                    <a:pt x="717" y="469"/>
                    <a:pt x="719" y="475"/>
                  </a:cubicBezTo>
                  <a:cubicBezTo>
                    <a:pt x="720" y="477"/>
                    <a:pt x="721" y="479"/>
                    <a:pt x="722" y="482"/>
                  </a:cubicBezTo>
                  <a:cubicBezTo>
                    <a:pt x="723" y="486"/>
                    <a:pt x="723" y="490"/>
                    <a:pt x="725" y="494"/>
                  </a:cubicBezTo>
                  <a:cubicBezTo>
                    <a:pt x="727" y="498"/>
                    <a:pt x="729" y="503"/>
                    <a:pt x="732" y="507"/>
                  </a:cubicBezTo>
                  <a:cubicBezTo>
                    <a:pt x="732" y="508"/>
                    <a:pt x="733" y="510"/>
                    <a:pt x="734" y="511"/>
                  </a:cubicBezTo>
                  <a:cubicBezTo>
                    <a:pt x="738" y="514"/>
                    <a:pt x="738" y="520"/>
                    <a:pt x="740" y="525"/>
                  </a:cubicBezTo>
                  <a:cubicBezTo>
                    <a:pt x="740" y="532"/>
                    <a:pt x="742" y="539"/>
                    <a:pt x="738" y="546"/>
                  </a:cubicBezTo>
                  <a:cubicBezTo>
                    <a:pt x="737" y="549"/>
                    <a:pt x="737" y="552"/>
                    <a:pt x="740" y="554"/>
                  </a:cubicBezTo>
                  <a:cubicBezTo>
                    <a:pt x="742" y="556"/>
                    <a:pt x="744" y="558"/>
                    <a:pt x="746" y="560"/>
                  </a:cubicBezTo>
                  <a:cubicBezTo>
                    <a:pt x="754" y="568"/>
                    <a:pt x="753" y="580"/>
                    <a:pt x="746" y="587"/>
                  </a:cubicBezTo>
                  <a:cubicBezTo>
                    <a:pt x="744" y="590"/>
                    <a:pt x="742" y="593"/>
                    <a:pt x="740" y="596"/>
                  </a:cubicBezTo>
                  <a:cubicBezTo>
                    <a:pt x="739" y="599"/>
                    <a:pt x="737" y="602"/>
                    <a:pt x="735" y="604"/>
                  </a:cubicBezTo>
                  <a:cubicBezTo>
                    <a:pt x="732" y="608"/>
                    <a:pt x="732" y="611"/>
                    <a:pt x="733" y="615"/>
                  </a:cubicBezTo>
                  <a:cubicBezTo>
                    <a:pt x="734" y="616"/>
                    <a:pt x="735" y="618"/>
                    <a:pt x="736" y="620"/>
                  </a:cubicBezTo>
                  <a:cubicBezTo>
                    <a:pt x="739" y="623"/>
                    <a:pt x="741" y="627"/>
                    <a:pt x="741" y="631"/>
                  </a:cubicBezTo>
                  <a:cubicBezTo>
                    <a:pt x="742" y="634"/>
                    <a:pt x="742" y="636"/>
                    <a:pt x="743" y="639"/>
                  </a:cubicBezTo>
                  <a:cubicBezTo>
                    <a:pt x="744" y="645"/>
                    <a:pt x="744" y="650"/>
                    <a:pt x="741" y="655"/>
                  </a:cubicBezTo>
                  <a:cubicBezTo>
                    <a:pt x="740" y="656"/>
                    <a:pt x="739" y="658"/>
                    <a:pt x="739" y="659"/>
                  </a:cubicBezTo>
                  <a:cubicBezTo>
                    <a:pt x="738" y="664"/>
                    <a:pt x="737" y="669"/>
                    <a:pt x="740" y="674"/>
                  </a:cubicBezTo>
                  <a:cubicBezTo>
                    <a:pt x="742" y="678"/>
                    <a:pt x="744" y="682"/>
                    <a:pt x="746" y="685"/>
                  </a:cubicBezTo>
                  <a:cubicBezTo>
                    <a:pt x="748" y="691"/>
                    <a:pt x="747" y="695"/>
                    <a:pt x="741" y="699"/>
                  </a:cubicBezTo>
                  <a:cubicBezTo>
                    <a:pt x="738" y="701"/>
                    <a:pt x="737" y="704"/>
                    <a:pt x="736" y="707"/>
                  </a:cubicBezTo>
                  <a:cubicBezTo>
                    <a:pt x="734" y="709"/>
                    <a:pt x="736" y="711"/>
                    <a:pt x="737" y="713"/>
                  </a:cubicBezTo>
                  <a:cubicBezTo>
                    <a:pt x="738" y="716"/>
                    <a:pt x="737" y="718"/>
                    <a:pt x="735" y="718"/>
                  </a:cubicBezTo>
                  <a:cubicBezTo>
                    <a:pt x="733" y="719"/>
                    <a:pt x="731" y="719"/>
                    <a:pt x="729" y="719"/>
                  </a:cubicBezTo>
                  <a:cubicBezTo>
                    <a:pt x="712" y="721"/>
                    <a:pt x="695" y="721"/>
                    <a:pt x="678" y="721"/>
                  </a:cubicBezTo>
                  <a:cubicBezTo>
                    <a:pt x="620" y="721"/>
                    <a:pt x="561" y="721"/>
                    <a:pt x="502" y="721"/>
                  </a:cubicBezTo>
                  <a:cubicBezTo>
                    <a:pt x="425" y="721"/>
                    <a:pt x="348" y="721"/>
                    <a:pt x="270" y="721"/>
                  </a:cubicBezTo>
                  <a:cubicBezTo>
                    <a:pt x="182" y="721"/>
                    <a:pt x="94" y="721"/>
                    <a:pt x="6" y="721"/>
                  </a:cubicBezTo>
                  <a:cubicBezTo>
                    <a:pt x="4" y="721"/>
                    <a:pt x="2" y="722"/>
                    <a:pt x="0" y="722"/>
                  </a:cubicBezTo>
                  <a:cubicBezTo>
                    <a:pt x="0" y="722"/>
                    <a:pt x="0" y="723"/>
                    <a:pt x="0" y="723"/>
                  </a:cubicBezTo>
                  <a:cubicBezTo>
                    <a:pt x="2" y="724"/>
                    <a:pt x="4" y="724"/>
                    <a:pt x="6" y="725"/>
                  </a:cubicBezTo>
                  <a:close/>
                </a:path>
              </a:pathLst>
            </a:custGeom>
            <a:solidFill>
              <a:srgbClr val="E2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31"/>
            <p:cNvSpPr/>
            <p:nvPr/>
          </p:nvSpPr>
          <p:spPr bwMode="auto">
            <a:xfrm>
              <a:off x="4085" y="38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64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32"/>
            <p:cNvSpPr/>
            <p:nvPr/>
          </p:nvSpPr>
          <p:spPr bwMode="auto">
            <a:xfrm>
              <a:off x="4011" y="3813"/>
              <a:ext cx="74" cy="13"/>
            </a:xfrm>
            <a:custGeom>
              <a:avLst/>
              <a:gdLst>
                <a:gd name="T0" fmla="*/ 14 w 38"/>
                <a:gd name="T1" fmla="*/ 5 h 7"/>
                <a:gd name="T2" fmla="*/ 38 w 38"/>
                <a:gd name="T3" fmla="*/ 2 h 7"/>
                <a:gd name="T4" fmla="*/ 35 w 38"/>
                <a:gd name="T5" fmla="*/ 0 h 7"/>
                <a:gd name="T6" fmla="*/ 6 w 38"/>
                <a:gd name="T7" fmla="*/ 0 h 7"/>
                <a:gd name="T8" fmla="*/ 0 w 38"/>
                <a:gd name="T9" fmla="*/ 2 h 7"/>
                <a:gd name="T10" fmla="*/ 4 w 38"/>
                <a:gd name="T11" fmla="*/ 3 h 7"/>
                <a:gd name="T12" fmla="*/ 14 w 3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38" h="7">
                  <a:moveTo>
                    <a:pt x="14" y="5"/>
                  </a:moveTo>
                  <a:cubicBezTo>
                    <a:pt x="23" y="7"/>
                    <a:pt x="30" y="6"/>
                    <a:pt x="38" y="2"/>
                  </a:cubicBezTo>
                  <a:cubicBezTo>
                    <a:pt x="38" y="0"/>
                    <a:pt x="36" y="0"/>
                    <a:pt x="35" y="0"/>
                  </a:cubicBezTo>
                  <a:cubicBezTo>
                    <a:pt x="25" y="0"/>
                    <a:pt x="16" y="0"/>
                    <a:pt x="6" y="0"/>
                  </a:cubicBezTo>
                  <a:cubicBezTo>
                    <a:pt x="4" y="0"/>
                    <a:pt x="2" y="0"/>
                    <a:pt x="0" y="2"/>
                  </a:cubicBezTo>
                  <a:cubicBezTo>
                    <a:pt x="1" y="3"/>
                    <a:pt x="2" y="3"/>
                    <a:pt x="4" y="3"/>
                  </a:cubicBezTo>
                  <a:cubicBezTo>
                    <a:pt x="7" y="4"/>
                    <a:pt x="11" y="4"/>
                    <a:pt x="14" y="5"/>
                  </a:cubicBezTo>
                  <a:close/>
                </a:path>
              </a:pathLst>
            </a:custGeom>
            <a:solidFill>
              <a:srgbClr val="D64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33"/>
            <p:cNvSpPr/>
            <p:nvPr/>
          </p:nvSpPr>
          <p:spPr bwMode="auto">
            <a:xfrm>
              <a:off x="4085" y="3815"/>
              <a:ext cx="8" cy="3"/>
            </a:xfrm>
            <a:custGeom>
              <a:avLst/>
              <a:gdLst>
                <a:gd name="T0" fmla="*/ 4 w 4"/>
                <a:gd name="T1" fmla="*/ 0 h 2"/>
                <a:gd name="T2" fmla="*/ 0 w 4"/>
                <a:gd name="T3" fmla="*/ 1 h 2"/>
                <a:gd name="T4" fmla="*/ 4 w 4"/>
                <a:gd name="T5" fmla="*/ 0 h 2"/>
              </a:gdLst>
              <a:ahLst/>
              <a:cxnLst>
                <a:cxn ang="0">
                  <a:pos x="T0" y="T1"/>
                </a:cxn>
                <a:cxn ang="0">
                  <a:pos x="T2" y="T3"/>
                </a:cxn>
                <a:cxn ang="0">
                  <a:pos x="T4" y="T5"/>
                </a:cxn>
              </a:cxnLst>
              <a:rect l="0" t="0" r="r" b="b"/>
              <a:pathLst>
                <a:path w="4" h="2">
                  <a:moveTo>
                    <a:pt x="4" y="0"/>
                  </a:moveTo>
                  <a:cubicBezTo>
                    <a:pt x="3" y="0"/>
                    <a:pt x="1" y="0"/>
                    <a:pt x="0" y="1"/>
                  </a:cubicBezTo>
                  <a:cubicBezTo>
                    <a:pt x="1" y="1"/>
                    <a:pt x="3" y="2"/>
                    <a:pt x="4" y="0"/>
                  </a:cubicBezTo>
                  <a:close/>
                </a:path>
              </a:pathLst>
            </a:custGeom>
            <a:solidFill>
              <a:srgbClr val="D64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34"/>
            <p:cNvSpPr/>
            <p:nvPr/>
          </p:nvSpPr>
          <p:spPr bwMode="auto">
            <a:xfrm>
              <a:off x="4085" y="38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64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35"/>
            <p:cNvSpPr/>
            <p:nvPr/>
          </p:nvSpPr>
          <p:spPr bwMode="auto">
            <a:xfrm>
              <a:off x="3952" y="3824"/>
              <a:ext cx="6" cy="2"/>
            </a:xfrm>
            <a:custGeom>
              <a:avLst/>
              <a:gdLst>
                <a:gd name="T0" fmla="*/ 3 w 3"/>
                <a:gd name="T1" fmla="*/ 0 h 1"/>
                <a:gd name="T2" fmla="*/ 1 w 3"/>
                <a:gd name="T3" fmla="*/ 0 h 1"/>
                <a:gd name="T4" fmla="*/ 0 w 3"/>
                <a:gd name="T5" fmla="*/ 1 h 1"/>
                <a:gd name="T6" fmla="*/ 2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2" y="0"/>
                    <a:pt x="2" y="0"/>
                    <a:pt x="1" y="0"/>
                  </a:cubicBezTo>
                  <a:cubicBezTo>
                    <a:pt x="1" y="0"/>
                    <a:pt x="1" y="1"/>
                    <a:pt x="0" y="1"/>
                  </a:cubicBezTo>
                  <a:cubicBezTo>
                    <a:pt x="1" y="1"/>
                    <a:pt x="2" y="1"/>
                    <a:pt x="2" y="1"/>
                  </a:cubicBezTo>
                  <a:cubicBezTo>
                    <a:pt x="3" y="1"/>
                    <a:pt x="3" y="1"/>
                    <a:pt x="3" y="0"/>
                  </a:cubicBezTo>
                  <a:close/>
                </a:path>
              </a:pathLst>
            </a:custGeom>
            <a:solidFill>
              <a:srgbClr val="D64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36"/>
            <p:cNvSpPr/>
            <p:nvPr/>
          </p:nvSpPr>
          <p:spPr bwMode="auto">
            <a:xfrm>
              <a:off x="3932" y="3714"/>
              <a:ext cx="4" cy="0"/>
            </a:xfrm>
            <a:custGeom>
              <a:avLst/>
              <a:gdLst>
                <a:gd name="T0" fmla="*/ 1 w 2"/>
                <a:gd name="T1" fmla="*/ 2 w 2"/>
                <a:gd name="T2" fmla="*/ 1 w 2"/>
                <a:gd name="T3" fmla="*/ 0 w 2"/>
                <a:gd name="T4" fmla="*/ 1 w 2"/>
              </a:gdLst>
              <a:ahLst/>
              <a:cxnLst>
                <a:cxn ang="0">
                  <a:pos x="T0" y="0"/>
                </a:cxn>
                <a:cxn ang="0">
                  <a:pos x="T1" y="0"/>
                </a:cxn>
                <a:cxn ang="0">
                  <a:pos x="T2" y="0"/>
                </a:cxn>
                <a:cxn ang="0">
                  <a:pos x="T3" y="0"/>
                </a:cxn>
                <a:cxn ang="0">
                  <a:pos x="T4" y="0"/>
                </a:cxn>
              </a:cxnLst>
              <a:rect l="0" t="0" r="r" b="b"/>
              <a:pathLst>
                <a:path w="2">
                  <a:moveTo>
                    <a:pt x="1" y="0"/>
                  </a:moveTo>
                  <a:cubicBezTo>
                    <a:pt x="1" y="0"/>
                    <a:pt x="1" y="0"/>
                    <a:pt x="2" y="0"/>
                  </a:cubicBezTo>
                  <a:cubicBezTo>
                    <a:pt x="2" y="0"/>
                    <a:pt x="1" y="0"/>
                    <a:pt x="1" y="0"/>
                  </a:cubicBezTo>
                  <a:cubicBezTo>
                    <a:pt x="1" y="0"/>
                    <a:pt x="1" y="0"/>
                    <a:pt x="0" y="0"/>
                  </a:cubicBezTo>
                  <a:cubicBezTo>
                    <a:pt x="0" y="0"/>
                    <a:pt x="1" y="0"/>
                    <a:pt x="1" y="0"/>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37"/>
            <p:cNvSpPr/>
            <p:nvPr/>
          </p:nvSpPr>
          <p:spPr bwMode="auto">
            <a:xfrm>
              <a:off x="3913" y="3722"/>
              <a:ext cx="3" cy="4"/>
            </a:xfrm>
            <a:custGeom>
              <a:avLst/>
              <a:gdLst>
                <a:gd name="T0" fmla="*/ 2 w 2"/>
                <a:gd name="T1" fmla="*/ 0 h 2"/>
                <a:gd name="T2" fmla="*/ 1 w 2"/>
                <a:gd name="T3" fmla="*/ 1 h 2"/>
                <a:gd name="T4" fmla="*/ 0 w 2"/>
                <a:gd name="T5" fmla="*/ 1 h 2"/>
                <a:gd name="T6" fmla="*/ 0 w 2"/>
                <a:gd name="T7" fmla="*/ 0 h 2"/>
                <a:gd name="T8" fmla="*/ 2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1" y="1"/>
                    <a:pt x="1" y="1"/>
                    <a:pt x="1" y="1"/>
                  </a:cubicBezTo>
                  <a:cubicBezTo>
                    <a:pt x="0" y="2"/>
                    <a:pt x="0" y="1"/>
                    <a:pt x="0" y="1"/>
                  </a:cubicBezTo>
                  <a:cubicBezTo>
                    <a:pt x="0" y="1"/>
                    <a:pt x="0" y="0"/>
                    <a:pt x="0" y="0"/>
                  </a:cubicBezTo>
                  <a:cubicBezTo>
                    <a:pt x="1" y="0"/>
                    <a:pt x="1" y="0"/>
                    <a:pt x="2" y="1"/>
                  </a:cubicBezTo>
                  <a:cubicBezTo>
                    <a:pt x="2" y="1"/>
                    <a:pt x="2" y="0"/>
                    <a:pt x="2" y="0"/>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38"/>
            <p:cNvSpPr/>
            <p:nvPr/>
          </p:nvSpPr>
          <p:spPr bwMode="auto">
            <a:xfrm>
              <a:off x="3818" y="3540"/>
              <a:ext cx="2" cy="2"/>
            </a:xfrm>
            <a:custGeom>
              <a:avLst/>
              <a:gdLst>
                <a:gd name="T0" fmla="*/ 1 w 1"/>
                <a:gd name="T1" fmla="*/ 1 h 1"/>
                <a:gd name="T2" fmla="*/ 0 w 1"/>
                <a:gd name="T3" fmla="*/ 1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0" y="0"/>
                  </a:cubicBezTo>
                  <a:cubicBezTo>
                    <a:pt x="0" y="0"/>
                    <a:pt x="0" y="0"/>
                    <a:pt x="0" y="0"/>
                  </a:cubicBezTo>
                  <a:cubicBezTo>
                    <a:pt x="1" y="0"/>
                    <a:pt x="1" y="0"/>
                    <a:pt x="1" y="1"/>
                  </a:cubicBezTo>
                  <a:close/>
                </a:path>
              </a:pathLst>
            </a:custGeom>
            <a:solidFill>
              <a:srgbClr val="E3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39"/>
            <p:cNvSpPr>
              <a:spLocks noEditPoints="1"/>
            </p:cNvSpPr>
            <p:nvPr/>
          </p:nvSpPr>
          <p:spPr bwMode="auto">
            <a:xfrm>
              <a:off x="1837" y="2037"/>
              <a:ext cx="3925" cy="1866"/>
            </a:xfrm>
            <a:custGeom>
              <a:avLst/>
              <a:gdLst>
                <a:gd name="T0" fmla="*/ 1046 w 1997"/>
                <a:gd name="T1" fmla="*/ 45 h 950"/>
                <a:gd name="T2" fmla="*/ 1798 w 1997"/>
                <a:gd name="T3" fmla="*/ 179 h 950"/>
                <a:gd name="T4" fmla="*/ 1921 w 1997"/>
                <a:gd name="T5" fmla="*/ 650 h 950"/>
                <a:gd name="T6" fmla="*/ 1619 w 1997"/>
                <a:gd name="T7" fmla="*/ 939 h 950"/>
                <a:gd name="T8" fmla="*/ 212 w 1997"/>
                <a:gd name="T9" fmla="*/ 937 h 950"/>
                <a:gd name="T10" fmla="*/ 80 w 1997"/>
                <a:gd name="T11" fmla="*/ 624 h 950"/>
                <a:gd name="T12" fmla="*/ 207 w 1997"/>
                <a:gd name="T13" fmla="*/ 171 h 950"/>
                <a:gd name="T14" fmla="*/ 325 w 1997"/>
                <a:gd name="T15" fmla="*/ 930 h 950"/>
                <a:gd name="T16" fmla="*/ 1465 w 1997"/>
                <a:gd name="T17" fmla="*/ 929 h 950"/>
                <a:gd name="T18" fmla="*/ 1495 w 1997"/>
                <a:gd name="T19" fmla="*/ 916 h 950"/>
                <a:gd name="T20" fmla="*/ 877 w 1997"/>
                <a:gd name="T21" fmla="*/ 915 h 950"/>
                <a:gd name="T22" fmla="*/ 13 w 1997"/>
                <a:gd name="T23" fmla="*/ 913 h 950"/>
                <a:gd name="T24" fmla="*/ 1399 w 1997"/>
                <a:gd name="T25" fmla="*/ 713 h 950"/>
                <a:gd name="T26" fmla="*/ 1522 w 1997"/>
                <a:gd name="T27" fmla="*/ 768 h 950"/>
                <a:gd name="T28" fmla="*/ 1216 w 1997"/>
                <a:gd name="T29" fmla="*/ 711 h 950"/>
                <a:gd name="T30" fmla="*/ 1364 w 1997"/>
                <a:gd name="T31" fmla="*/ 756 h 950"/>
                <a:gd name="T32" fmla="*/ 1670 w 1997"/>
                <a:gd name="T33" fmla="*/ 797 h 950"/>
                <a:gd name="T34" fmla="*/ 1114 w 1997"/>
                <a:gd name="T35" fmla="*/ 770 h 950"/>
                <a:gd name="T36" fmla="*/ 1815 w 1997"/>
                <a:gd name="T37" fmla="*/ 801 h 950"/>
                <a:gd name="T38" fmla="*/ 1376 w 1997"/>
                <a:gd name="T39" fmla="*/ 811 h 950"/>
                <a:gd name="T40" fmla="*/ 1141 w 1997"/>
                <a:gd name="T41" fmla="*/ 793 h 950"/>
                <a:gd name="T42" fmla="*/ 1758 w 1997"/>
                <a:gd name="T43" fmla="*/ 839 h 950"/>
                <a:gd name="T44" fmla="*/ 592 w 1997"/>
                <a:gd name="T45" fmla="*/ 842 h 950"/>
                <a:gd name="T46" fmla="*/ 886 w 1997"/>
                <a:gd name="T47" fmla="*/ 780 h 950"/>
                <a:gd name="T48" fmla="*/ 201 w 1997"/>
                <a:gd name="T49" fmla="*/ 812 h 950"/>
                <a:gd name="T50" fmla="*/ 563 w 1997"/>
                <a:gd name="T51" fmla="*/ 820 h 950"/>
                <a:gd name="T52" fmla="*/ 826 w 1997"/>
                <a:gd name="T53" fmla="*/ 730 h 950"/>
                <a:gd name="T54" fmla="*/ 150 w 1997"/>
                <a:gd name="T55" fmla="*/ 757 h 950"/>
                <a:gd name="T56" fmla="*/ 958 w 1997"/>
                <a:gd name="T57" fmla="*/ 751 h 950"/>
                <a:gd name="T58" fmla="*/ 587 w 1997"/>
                <a:gd name="T59" fmla="*/ 759 h 950"/>
                <a:gd name="T60" fmla="*/ 710 w 1997"/>
                <a:gd name="T61" fmla="*/ 718 h 950"/>
                <a:gd name="T62" fmla="*/ 295 w 1997"/>
                <a:gd name="T63" fmla="*/ 766 h 950"/>
                <a:gd name="T64" fmla="*/ 1808 w 1997"/>
                <a:gd name="T65" fmla="*/ 415 h 950"/>
                <a:gd name="T66" fmla="*/ 1071 w 1997"/>
                <a:gd name="T67" fmla="*/ 42 h 950"/>
                <a:gd name="T68" fmla="*/ 1410 w 1997"/>
                <a:gd name="T69" fmla="*/ 705 h 950"/>
                <a:gd name="T70" fmla="*/ 158 w 1997"/>
                <a:gd name="T71" fmla="*/ 744 h 950"/>
                <a:gd name="T72" fmla="*/ 698 w 1997"/>
                <a:gd name="T73" fmla="*/ 691 h 950"/>
                <a:gd name="T74" fmla="*/ 783 w 1997"/>
                <a:gd name="T75" fmla="*/ 11 h 950"/>
                <a:gd name="T76" fmla="*/ 159 w 1997"/>
                <a:gd name="T77" fmla="*/ 546 h 950"/>
                <a:gd name="T78" fmla="*/ 94 w 1997"/>
                <a:gd name="T79" fmla="*/ 795 h 950"/>
                <a:gd name="T80" fmla="*/ 238 w 1997"/>
                <a:gd name="T81" fmla="*/ 181 h 950"/>
                <a:gd name="T82" fmla="*/ 97 w 1997"/>
                <a:gd name="T83" fmla="*/ 599 h 950"/>
                <a:gd name="T84" fmla="*/ 48 w 1997"/>
                <a:gd name="T85" fmla="*/ 910 h 950"/>
                <a:gd name="T86" fmla="*/ 898 w 1997"/>
                <a:gd name="T87" fmla="*/ 905 h 950"/>
                <a:gd name="T88" fmla="*/ 1948 w 1997"/>
                <a:gd name="T89" fmla="*/ 910 h 950"/>
                <a:gd name="T90" fmla="*/ 1901 w 1997"/>
                <a:gd name="T91" fmla="*/ 607 h 950"/>
                <a:gd name="T92" fmla="*/ 1760 w 1997"/>
                <a:gd name="T93" fmla="*/ 181 h 950"/>
                <a:gd name="T94" fmla="*/ 1909 w 1997"/>
                <a:gd name="T95" fmla="*/ 809 h 950"/>
                <a:gd name="T96" fmla="*/ 1301 w 1997"/>
                <a:gd name="T97" fmla="*/ 854 h 950"/>
                <a:gd name="T98" fmla="*/ 1857 w 1997"/>
                <a:gd name="T99" fmla="*/ 821 h 950"/>
                <a:gd name="T100" fmla="*/ 1170 w 1997"/>
                <a:gd name="T101" fmla="*/ 805 h 950"/>
                <a:gd name="T102" fmla="*/ 1322 w 1997"/>
                <a:gd name="T103" fmla="*/ 841 h 950"/>
                <a:gd name="T104" fmla="*/ 1790 w 1997"/>
                <a:gd name="T105" fmla="*/ 873 h 950"/>
                <a:gd name="T106" fmla="*/ 589 w 1997"/>
                <a:gd name="T107" fmla="*/ 851 h 950"/>
                <a:gd name="T108" fmla="*/ 318 w 1997"/>
                <a:gd name="T109" fmla="*/ 884 h 950"/>
                <a:gd name="T110" fmla="*/ 790 w 1997"/>
                <a:gd name="T111" fmla="*/ 821 h 950"/>
                <a:gd name="T112" fmla="*/ 680 w 1997"/>
                <a:gd name="T113" fmla="*/ 857 h 950"/>
                <a:gd name="T114" fmla="*/ 937 w 1997"/>
                <a:gd name="T115" fmla="*/ 889 h 950"/>
                <a:gd name="T116" fmla="*/ 104 w 1997"/>
                <a:gd name="T117" fmla="*/ 879 h 950"/>
                <a:gd name="T118" fmla="*/ 926 w 1997"/>
                <a:gd name="T119" fmla="*/ 868 h 950"/>
                <a:gd name="T120" fmla="*/ 1060 w 1997"/>
                <a:gd name="T121" fmla="*/ 866 h 950"/>
                <a:gd name="T122" fmla="*/ 1272 w 1997"/>
                <a:gd name="T123" fmla="*/ 839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950">
                  <a:moveTo>
                    <a:pt x="243" y="173"/>
                  </a:moveTo>
                  <a:cubicBezTo>
                    <a:pt x="250" y="151"/>
                    <a:pt x="257" y="130"/>
                    <a:pt x="260" y="108"/>
                  </a:cubicBezTo>
                  <a:cubicBezTo>
                    <a:pt x="260" y="104"/>
                    <a:pt x="262" y="103"/>
                    <a:pt x="265" y="103"/>
                  </a:cubicBezTo>
                  <a:cubicBezTo>
                    <a:pt x="269" y="103"/>
                    <a:pt x="271" y="104"/>
                    <a:pt x="272" y="108"/>
                  </a:cubicBezTo>
                  <a:cubicBezTo>
                    <a:pt x="272" y="109"/>
                    <a:pt x="272" y="110"/>
                    <a:pt x="272" y="111"/>
                  </a:cubicBezTo>
                  <a:cubicBezTo>
                    <a:pt x="276" y="113"/>
                    <a:pt x="279" y="116"/>
                    <a:pt x="283" y="118"/>
                  </a:cubicBezTo>
                  <a:cubicBezTo>
                    <a:pt x="285" y="119"/>
                    <a:pt x="288" y="120"/>
                    <a:pt x="290" y="121"/>
                  </a:cubicBezTo>
                  <a:cubicBezTo>
                    <a:pt x="295" y="123"/>
                    <a:pt x="301" y="125"/>
                    <a:pt x="305" y="128"/>
                  </a:cubicBezTo>
                  <a:cubicBezTo>
                    <a:pt x="307" y="129"/>
                    <a:pt x="309" y="130"/>
                    <a:pt x="311" y="130"/>
                  </a:cubicBezTo>
                  <a:cubicBezTo>
                    <a:pt x="319" y="132"/>
                    <a:pt x="328" y="135"/>
                    <a:pt x="337" y="134"/>
                  </a:cubicBezTo>
                  <a:cubicBezTo>
                    <a:pt x="344" y="134"/>
                    <a:pt x="351" y="134"/>
                    <a:pt x="358" y="134"/>
                  </a:cubicBezTo>
                  <a:cubicBezTo>
                    <a:pt x="368" y="134"/>
                    <a:pt x="379" y="132"/>
                    <a:pt x="389" y="130"/>
                  </a:cubicBezTo>
                  <a:cubicBezTo>
                    <a:pt x="397" y="127"/>
                    <a:pt x="406" y="125"/>
                    <a:pt x="415" y="122"/>
                  </a:cubicBezTo>
                  <a:cubicBezTo>
                    <a:pt x="420" y="121"/>
                    <a:pt x="425" y="119"/>
                    <a:pt x="429" y="117"/>
                  </a:cubicBezTo>
                  <a:cubicBezTo>
                    <a:pt x="448" y="110"/>
                    <a:pt x="467" y="100"/>
                    <a:pt x="487" y="94"/>
                  </a:cubicBezTo>
                  <a:cubicBezTo>
                    <a:pt x="493" y="91"/>
                    <a:pt x="498" y="88"/>
                    <a:pt x="504" y="85"/>
                  </a:cubicBezTo>
                  <a:cubicBezTo>
                    <a:pt x="519" y="78"/>
                    <a:pt x="535" y="70"/>
                    <a:pt x="551" y="64"/>
                  </a:cubicBezTo>
                  <a:cubicBezTo>
                    <a:pt x="555" y="62"/>
                    <a:pt x="559" y="60"/>
                    <a:pt x="563" y="58"/>
                  </a:cubicBezTo>
                  <a:cubicBezTo>
                    <a:pt x="577" y="49"/>
                    <a:pt x="592" y="43"/>
                    <a:pt x="609" y="39"/>
                  </a:cubicBezTo>
                  <a:cubicBezTo>
                    <a:pt x="615" y="38"/>
                    <a:pt x="621" y="36"/>
                    <a:pt x="627" y="33"/>
                  </a:cubicBezTo>
                  <a:cubicBezTo>
                    <a:pt x="633" y="30"/>
                    <a:pt x="639" y="28"/>
                    <a:pt x="646" y="26"/>
                  </a:cubicBezTo>
                  <a:cubicBezTo>
                    <a:pt x="661" y="22"/>
                    <a:pt x="676" y="18"/>
                    <a:pt x="692" y="13"/>
                  </a:cubicBezTo>
                  <a:cubicBezTo>
                    <a:pt x="705" y="9"/>
                    <a:pt x="719" y="7"/>
                    <a:pt x="733" y="6"/>
                  </a:cubicBezTo>
                  <a:cubicBezTo>
                    <a:pt x="746" y="4"/>
                    <a:pt x="759" y="2"/>
                    <a:pt x="772" y="1"/>
                  </a:cubicBezTo>
                  <a:cubicBezTo>
                    <a:pt x="787" y="0"/>
                    <a:pt x="801" y="0"/>
                    <a:pt x="816" y="2"/>
                  </a:cubicBezTo>
                  <a:cubicBezTo>
                    <a:pt x="830" y="3"/>
                    <a:pt x="845" y="5"/>
                    <a:pt x="859" y="7"/>
                  </a:cubicBezTo>
                  <a:cubicBezTo>
                    <a:pt x="866" y="8"/>
                    <a:pt x="873" y="10"/>
                    <a:pt x="880" y="13"/>
                  </a:cubicBezTo>
                  <a:cubicBezTo>
                    <a:pt x="887" y="16"/>
                    <a:pt x="894" y="19"/>
                    <a:pt x="902" y="21"/>
                  </a:cubicBezTo>
                  <a:cubicBezTo>
                    <a:pt x="912" y="23"/>
                    <a:pt x="921" y="29"/>
                    <a:pt x="930" y="33"/>
                  </a:cubicBezTo>
                  <a:cubicBezTo>
                    <a:pt x="957" y="47"/>
                    <a:pt x="977" y="67"/>
                    <a:pt x="995" y="91"/>
                  </a:cubicBezTo>
                  <a:cubicBezTo>
                    <a:pt x="996" y="92"/>
                    <a:pt x="996" y="93"/>
                    <a:pt x="997" y="94"/>
                  </a:cubicBezTo>
                  <a:cubicBezTo>
                    <a:pt x="998" y="94"/>
                    <a:pt x="998" y="94"/>
                    <a:pt x="998" y="94"/>
                  </a:cubicBezTo>
                  <a:cubicBezTo>
                    <a:pt x="1002" y="90"/>
                    <a:pt x="1006" y="85"/>
                    <a:pt x="1010" y="80"/>
                  </a:cubicBezTo>
                  <a:cubicBezTo>
                    <a:pt x="1020" y="67"/>
                    <a:pt x="1033" y="55"/>
                    <a:pt x="1046" y="45"/>
                  </a:cubicBezTo>
                  <a:cubicBezTo>
                    <a:pt x="1052" y="41"/>
                    <a:pt x="1060" y="37"/>
                    <a:pt x="1067" y="33"/>
                  </a:cubicBezTo>
                  <a:cubicBezTo>
                    <a:pt x="1077" y="27"/>
                    <a:pt x="1088" y="22"/>
                    <a:pt x="1099" y="19"/>
                  </a:cubicBezTo>
                  <a:cubicBezTo>
                    <a:pt x="1105" y="18"/>
                    <a:pt x="1111" y="15"/>
                    <a:pt x="1116" y="13"/>
                  </a:cubicBezTo>
                  <a:cubicBezTo>
                    <a:pt x="1122" y="10"/>
                    <a:pt x="1129" y="8"/>
                    <a:pt x="1136" y="8"/>
                  </a:cubicBezTo>
                  <a:cubicBezTo>
                    <a:pt x="1152" y="5"/>
                    <a:pt x="1168" y="2"/>
                    <a:pt x="1184" y="1"/>
                  </a:cubicBezTo>
                  <a:cubicBezTo>
                    <a:pt x="1197" y="0"/>
                    <a:pt x="1210" y="0"/>
                    <a:pt x="1223" y="1"/>
                  </a:cubicBezTo>
                  <a:cubicBezTo>
                    <a:pt x="1241" y="3"/>
                    <a:pt x="1258" y="5"/>
                    <a:pt x="1276" y="7"/>
                  </a:cubicBezTo>
                  <a:cubicBezTo>
                    <a:pt x="1284" y="8"/>
                    <a:pt x="1291" y="9"/>
                    <a:pt x="1298" y="12"/>
                  </a:cubicBezTo>
                  <a:cubicBezTo>
                    <a:pt x="1317" y="17"/>
                    <a:pt x="1336" y="22"/>
                    <a:pt x="1355" y="28"/>
                  </a:cubicBezTo>
                  <a:cubicBezTo>
                    <a:pt x="1359" y="29"/>
                    <a:pt x="1363" y="30"/>
                    <a:pt x="1366" y="32"/>
                  </a:cubicBezTo>
                  <a:cubicBezTo>
                    <a:pt x="1374" y="36"/>
                    <a:pt x="1383" y="38"/>
                    <a:pt x="1392" y="41"/>
                  </a:cubicBezTo>
                  <a:cubicBezTo>
                    <a:pt x="1405" y="44"/>
                    <a:pt x="1418" y="49"/>
                    <a:pt x="1429" y="56"/>
                  </a:cubicBezTo>
                  <a:cubicBezTo>
                    <a:pt x="1437" y="60"/>
                    <a:pt x="1445" y="64"/>
                    <a:pt x="1453" y="67"/>
                  </a:cubicBezTo>
                  <a:cubicBezTo>
                    <a:pt x="1465" y="71"/>
                    <a:pt x="1477" y="78"/>
                    <a:pt x="1489" y="83"/>
                  </a:cubicBezTo>
                  <a:cubicBezTo>
                    <a:pt x="1501" y="90"/>
                    <a:pt x="1513" y="95"/>
                    <a:pt x="1526" y="100"/>
                  </a:cubicBezTo>
                  <a:cubicBezTo>
                    <a:pt x="1540" y="105"/>
                    <a:pt x="1553" y="112"/>
                    <a:pt x="1566" y="117"/>
                  </a:cubicBezTo>
                  <a:cubicBezTo>
                    <a:pt x="1571" y="119"/>
                    <a:pt x="1576" y="121"/>
                    <a:pt x="1581" y="122"/>
                  </a:cubicBezTo>
                  <a:cubicBezTo>
                    <a:pt x="1590" y="125"/>
                    <a:pt x="1599" y="127"/>
                    <a:pt x="1608" y="130"/>
                  </a:cubicBezTo>
                  <a:cubicBezTo>
                    <a:pt x="1618" y="132"/>
                    <a:pt x="1627" y="134"/>
                    <a:pt x="1637" y="134"/>
                  </a:cubicBezTo>
                  <a:cubicBezTo>
                    <a:pt x="1645" y="134"/>
                    <a:pt x="1653" y="134"/>
                    <a:pt x="1661" y="134"/>
                  </a:cubicBezTo>
                  <a:cubicBezTo>
                    <a:pt x="1673" y="134"/>
                    <a:pt x="1684" y="132"/>
                    <a:pt x="1694" y="126"/>
                  </a:cubicBezTo>
                  <a:cubicBezTo>
                    <a:pt x="1698" y="124"/>
                    <a:pt x="1702" y="123"/>
                    <a:pt x="1705" y="122"/>
                  </a:cubicBezTo>
                  <a:cubicBezTo>
                    <a:pt x="1709" y="120"/>
                    <a:pt x="1713" y="119"/>
                    <a:pt x="1716" y="116"/>
                  </a:cubicBezTo>
                  <a:cubicBezTo>
                    <a:pt x="1717" y="115"/>
                    <a:pt x="1719" y="114"/>
                    <a:pt x="1720" y="113"/>
                  </a:cubicBezTo>
                  <a:cubicBezTo>
                    <a:pt x="1723" y="112"/>
                    <a:pt x="1724" y="110"/>
                    <a:pt x="1725" y="108"/>
                  </a:cubicBezTo>
                  <a:cubicBezTo>
                    <a:pt x="1725" y="103"/>
                    <a:pt x="1730" y="102"/>
                    <a:pt x="1734" y="103"/>
                  </a:cubicBezTo>
                  <a:cubicBezTo>
                    <a:pt x="1735" y="104"/>
                    <a:pt x="1735" y="105"/>
                    <a:pt x="1736" y="106"/>
                  </a:cubicBezTo>
                  <a:cubicBezTo>
                    <a:pt x="1736" y="108"/>
                    <a:pt x="1737" y="110"/>
                    <a:pt x="1737" y="112"/>
                  </a:cubicBezTo>
                  <a:cubicBezTo>
                    <a:pt x="1739" y="129"/>
                    <a:pt x="1744" y="144"/>
                    <a:pt x="1749" y="160"/>
                  </a:cubicBezTo>
                  <a:cubicBezTo>
                    <a:pt x="1751" y="164"/>
                    <a:pt x="1752" y="169"/>
                    <a:pt x="1753" y="173"/>
                  </a:cubicBezTo>
                  <a:cubicBezTo>
                    <a:pt x="1757" y="174"/>
                    <a:pt x="1761" y="174"/>
                    <a:pt x="1764" y="173"/>
                  </a:cubicBezTo>
                  <a:cubicBezTo>
                    <a:pt x="1768" y="171"/>
                    <a:pt x="1772" y="171"/>
                    <a:pt x="1776" y="171"/>
                  </a:cubicBezTo>
                  <a:cubicBezTo>
                    <a:pt x="1780" y="171"/>
                    <a:pt x="1785" y="171"/>
                    <a:pt x="1789" y="171"/>
                  </a:cubicBezTo>
                  <a:cubicBezTo>
                    <a:pt x="1794" y="171"/>
                    <a:pt x="1797" y="175"/>
                    <a:pt x="1798" y="179"/>
                  </a:cubicBezTo>
                  <a:cubicBezTo>
                    <a:pt x="1798" y="179"/>
                    <a:pt x="1798" y="180"/>
                    <a:pt x="1798" y="180"/>
                  </a:cubicBezTo>
                  <a:cubicBezTo>
                    <a:pt x="1797" y="188"/>
                    <a:pt x="1799" y="197"/>
                    <a:pt x="1801" y="205"/>
                  </a:cubicBezTo>
                  <a:cubicBezTo>
                    <a:pt x="1804" y="214"/>
                    <a:pt x="1804" y="224"/>
                    <a:pt x="1808" y="233"/>
                  </a:cubicBezTo>
                  <a:cubicBezTo>
                    <a:pt x="1810" y="238"/>
                    <a:pt x="1810" y="243"/>
                    <a:pt x="1811" y="248"/>
                  </a:cubicBezTo>
                  <a:cubicBezTo>
                    <a:pt x="1812" y="253"/>
                    <a:pt x="1814" y="259"/>
                    <a:pt x="1816" y="263"/>
                  </a:cubicBezTo>
                  <a:cubicBezTo>
                    <a:pt x="1818" y="270"/>
                    <a:pt x="1820" y="276"/>
                    <a:pt x="1822" y="283"/>
                  </a:cubicBezTo>
                  <a:cubicBezTo>
                    <a:pt x="1823" y="289"/>
                    <a:pt x="1824" y="296"/>
                    <a:pt x="1827" y="303"/>
                  </a:cubicBezTo>
                  <a:cubicBezTo>
                    <a:pt x="1827" y="303"/>
                    <a:pt x="1828" y="304"/>
                    <a:pt x="1828" y="304"/>
                  </a:cubicBezTo>
                  <a:cubicBezTo>
                    <a:pt x="1827" y="313"/>
                    <a:pt x="1831" y="321"/>
                    <a:pt x="1831" y="329"/>
                  </a:cubicBezTo>
                  <a:cubicBezTo>
                    <a:pt x="1831" y="330"/>
                    <a:pt x="1830" y="332"/>
                    <a:pt x="1831" y="332"/>
                  </a:cubicBezTo>
                  <a:cubicBezTo>
                    <a:pt x="1836" y="340"/>
                    <a:pt x="1834" y="351"/>
                    <a:pt x="1839" y="359"/>
                  </a:cubicBezTo>
                  <a:cubicBezTo>
                    <a:pt x="1840" y="360"/>
                    <a:pt x="1840" y="362"/>
                    <a:pt x="1840" y="363"/>
                  </a:cubicBezTo>
                  <a:cubicBezTo>
                    <a:pt x="1839" y="368"/>
                    <a:pt x="1841" y="373"/>
                    <a:pt x="1843" y="377"/>
                  </a:cubicBezTo>
                  <a:cubicBezTo>
                    <a:pt x="1844" y="379"/>
                    <a:pt x="1845" y="381"/>
                    <a:pt x="1845" y="383"/>
                  </a:cubicBezTo>
                  <a:cubicBezTo>
                    <a:pt x="1848" y="394"/>
                    <a:pt x="1851" y="406"/>
                    <a:pt x="1854" y="417"/>
                  </a:cubicBezTo>
                  <a:cubicBezTo>
                    <a:pt x="1856" y="423"/>
                    <a:pt x="1857" y="429"/>
                    <a:pt x="1858" y="435"/>
                  </a:cubicBezTo>
                  <a:cubicBezTo>
                    <a:pt x="1859" y="436"/>
                    <a:pt x="1859" y="438"/>
                    <a:pt x="1860" y="439"/>
                  </a:cubicBezTo>
                  <a:cubicBezTo>
                    <a:pt x="1862" y="447"/>
                    <a:pt x="1865" y="456"/>
                    <a:pt x="1867" y="464"/>
                  </a:cubicBezTo>
                  <a:cubicBezTo>
                    <a:pt x="1869" y="474"/>
                    <a:pt x="1872" y="484"/>
                    <a:pt x="1875" y="494"/>
                  </a:cubicBezTo>
                  <a:cubicBezTo>
                    <a:pt x="1879" y="503"/>
                    <a:pt x="1884" y="513"/>
                    <a:pt x="1889" y="522"/>
                  </a:cubicBezTo>
                  <a:cubicBezTo>
                    <a:pt x="1890" y="524"/>
                    <a:pt x="1891" y="526"/>
                    <a:pt x="1891" y="529"/>
                  </a:cubicBezTo>
                  <a:cubicBezTo>
                    <a:pt x="1892" y="534"/>
                    <a:pt x="1893" y="539"/>
                    <a:pt x="1896" y="544"/>
                  </a:cubicBezTo>
                  <a:cubicBezTo>
                    <a:pt x="1899" y="549"/>
                    <a:pt x="1902" y="553"/>
                    <a:pt x="1902" y="559"/>
                  </a:cubicBezTo>
                  <a:cubicBezTo>
                    <a:pt x="1902" y="560"/>
                    <a:pt x="1902" y="561"/>
                    <a:pt x="1903" y="562"/>
                  </a:cubicBezTo>
                  <a:cubicBezTo>
                    <a:pt x="1904" y="565"/>
                    <a:pt x="1905" y="567"/>
                    <a:pt x="1905" y="570"/>
                  </a:cubicBezTo>
                  <a:cubicBezTo>
                    <a:pt x="1905" y="572"/>
                    <a:pt x="1905" y="575"/>
                    <a:pt x="1906" y="578"/>
                  </a:cubicBezTo>
                  <a:cubicBezTo>
                    <a:pt x="1907" y="579"/>
                    <a:pt x="1907" y="581"/>
                    <a:pt x="1907" y="582"/>
                  </a:cubicBezTo>
                  <a:cubicBezTo>
                    <a:pt x="1908" y="585"/>
                    <a:pt x="1908" y="587"/>
                    <a:pt x="1909" y="589"/>
                  </a:cubicBezTo>
                  <a:cubicBezTo>
                    <a:pt x="1909" y="591"/>
                    <a:pt x="1910" y="594"/>
                    <a:pt x="1910" y="596"/>
                  </a:cubicBezTo>
                  <a:cubicBezTo>
                    <a:pt x="1910" y="598"/>
                    <a:pt x="1910" y="599"/>
                    <a:pt x="1911" y="600"/>
                  </a:cubicBezTo>
                  <a:cubicBezTo>
                    <a:pt x="1913" y="603"/>
                    <a:pt x="1913" y="607"/>
                    <a:pt x="1913" y="610"/>
                  </a:cubicBezTo>
                  <a:cubicBezTo>
                    <a:pt x="1914" y="615"/>
                    <a:pt x="1915" y="620"/>
                    <a:pt x="1917" y="625"/>
                  </a:cubicBezTo>
                  <a:cubicBezTo>
                    <a:pt x="1917" y="626"/>
                    <a:pt x="1918" y="628"/>
                    <a:pt x="1918" y="629"/>
                  </a:cubicBezTo>
                  <a:cubicBezTo>
                    <a:pt x="1918" y="636"/>
                    <a:pt x="1919" y="643"/>
                    <a:pt x="1921" y="650"/>
                  </a:cubicBezTo>
                  <a:cubicBezTo>
                    <a:pt x="1920" y="655"/>
                    <a:pt x="1923" y="659"/>
                    <a:pt x="1924" y="664"/>
                  </a:cubicBezTo>
                  <a:cubicBezTo>
                    <a:pt x="1924" y="670"/>
                    <a:pt x="1927" y="675"/>
                    <a:pt x="1927" y="681"/>
                  </a:cubicBezTo>
                  <a:cubicBezTo>
                    <a:pt x="1927" y="684"/>
                    <a:pt x="1929" y="686"/>
                    <a:pt x="1930" y="688"/>
                  </a:cubicBezTo>
                  <a:cubicBezTo>
                    <a:pt x="1932" y="692"/>
                    <a:pt x="1935" y="696"/>
                    <a:pt x="1935" y="701"/>
                  </a:cubicBezTo>
                  <a:cubicBezTo>
                    <a:pt x="1935" y="702"/>
                    <a:pt x="1936" y="703"/>
                    <a:pt x="1936" y="704"/>
                  </a:cubicBezTo>
                  <a:cubicBezTo>
                    <a:pt x="1938" y="709"/>
                    <a:pt x="1941" y="715"/>
                    <a:pt x="1943" y="719"/>
                  </a:cubicBezTo>
                  <a:cubicBezTo>
                    <a:pt x="1947" y="726"/>
                    <a:pt x="1948" y="733"/>
                    <a:pt x="1951" y="740"/>
                  </a:cubicBezTo>
                  <a:cubicBezTo>
                    <a:pt x="1953" y="744"/>
                    <a:pt x="1953" y="749"/>
                    <a:pt x="1953" y="754"/>
                  </a:cubicBezTo>
                  <a:cubicBezTo>
                    <a:pt x="1953" y="756"/>
                    <a:pt x="1954" y="757"/>
                    <a:pt x="1955" y="759"/>
                  </a:cubicBezTo>
                  <a:cubicBezTo>
                    <a:pt x="1955" y="760"/>
                    <a:pt x="1956" y="762"/>
                    <a:pt x="1956" y="763"/>
                  </a:cubicBezTo>
                  <a:cubicBezTo>
                    <a:pt x="1956" y="768"/>
                    <a:pt x="1960" y="773"/>
                    <a:pt x="1959" y="779"/>
                  </a:cubicBezTo>
                  <a:cubicBezTo>
                    <a:pt x="1959" y="780"/>
                    <a:pt x="1960" y="781"/>
                    <a:pt x="1961" y="782"/>
                  </a:cubicBezTo>
                  <a:cubicBezTo>
                    <a:pt x="1961" y="783"/>
                    <a:pt x="1962" y="785"/>
                    <a:pt x="1962" y="787"/>
                  </a:cubicBezTo>
                  <a:cubicBezTo>
                    <a:pt x="1964" y="795"/>
                    <a:pt x="1968" y="802"/>
                    <a:pt x="1967" y="811"/>
                  </a:cubicBezTo>
                  <a:cubicBezTo>
                    <a:pt x="1967" y="814"/>
                    <a:pt x="1967" y="817"/>
                    <a:pt x="1967" y="819"/>
                  </a:cubicBezTo>
                  <a:cubicBezTo>
                    <a:pt x="1967" y="822"/>
                    <a:pt x="1967" y="824"/>
                    <a:pt x="1968" y="827"/>
                  </a:cubicBezTo>
                  <a:cubicBezTo>
                    <a:pt x="1970" y="831"/>
                    <a:pt x="1972" y="836"/>
                    <a:pt x="1972" y="840"/>
                  </a:cubicBezTo>
                  <a:cubicBezTo>
                    <a:pt x="1972" y="848"/>
                    <a:pt x="1975" y="854"/>
                    <a:pt x="1977" y="861"/>
                  </a:cubicBezTo>
                  <a:cubicBezTo>
                    <a:pt x="1977" y="862"/>
                    <a:pt x="1978" y="864"/>
                    <a:pt x="1978" y="865"/>
                  </a:cubicBezTo>
                  <a:cubicBezTo>
                    <a:pt x="1977" y="870"/>
                    <a:pt x="1979" y="874"/>
                    <a:pt x="1981" y="877"/>
                  </a:cubicBezTo>
                  <a:cubicBezTo>
                    <a:pt x="1985" y="884"/>
                    <a:pt x="1988" y="890"/>
                    <a:pt x="1994" y="895"/>
                  </a:cubicBezTo>
                  <a:cubicBezTo>
                    <a:pt x="1995" y="896"/>
                    <a:pt x="1996" y="898"/>
                    <a:pt x="1996" y="899"/>
                  </a:cubicBezTo>
                  <a:cubicBezTo>
                    <a:pt x="1996" y="905"/>
                    <a:pt x="1997" y="911"/>
                    <a:pt x="1994" y="917"/>
                  </a:cubicBezTo>
                  <a:cubicBezTo>
                    <a:pt x="1992" y="921"/>
                    <a:pt x="1992" y="925"/>
                    <a:pt x="1990" y="929"/>
                  </a:cubicBezTo>
                  <a:cubicBezTo>
                    <a:pt x="1988" y="937"/>
                    <a:pt x="1983" y="941"/>
                    <a:pt x="1975" y="942"/>
                  </a:cubicBezTo>
                  <a:cubicBezTo>
                    <a:pt x="1965" y="943"/>
                    <a:pt x="1954" y="942"/>
                    <a:pt x="1944" y="942"/>
                  </a:cubicBezTo>
                  <a:cubicBezTo>
                    <a:pt x="1942" y="940"/>
                    <a:pt x="1943" y="937"/>
                    <a:pt x="1939" y="937"/>
                  </a:cubicBezTo>
                  <a:cubicBezTo>
                    <a:pt x="1937" y="938"/>
                    <a:pt x="1934" y="937"/>
                    <a:pt x="1932" y="937"/>
                  </a:cubicBezTo>
                  <a:cubicBezTo>
                    <a:pt x="1868" y="937"/>
                    <a:pt x="1804" y="937"/>
                    <a:pt x="1739" y="937"/>
                  </a:cubicBezTo>
                  <a:cubicBezTo>
                    <a:pt x="1718" y="937"/>
                    <a:pt x="1697" y="937"/>
                    <a:pt x="1677" y="937"/>
                  </a:cubicBezTo>
                  <a:cubicBezTo>
                    <a:pt x="1674" y="937"/>
                    <a:pt x="1672" y="937"/>
                    <a:pt x="1670" y="938"/>
                  </a:cubicBezTo>
                  <a:cubicBezTo>
                    <a:pt x="1666" y="940"/>
                    <a:pt x="1661" y="940"/>
                    <a:pt x="1657" y="940"/>
                  </a:cubicBezTo>
                  <a:cubicBezTo>
                    <a:pt x="1649" y="940"/>
                    <a:pt x="1642" y="941"/>
                    <a:pt x="1634" y="941"/>
                  </a:cubicBezTo>
                  <a:cubicBezTo>
                    <a:pt x="1629" y="941"/>
                    <a:pt x="1624" y="941"/>
                    <a:pt x="1619" y="939"/>
                  </a:cubicBezTo>
                  <a:cubicBezTo>
                    <a:pt x="1617" y="938"/>
                    <a:pt x="1613" y="938"/>
                    <a:pt x="1610" y="938"/>
                  </a:cubicBezTo>
                  <a:cubicBezTo>
                    <a:pt x="1558" y="938"/>
                    <a:pt x="1506" y="938"/>
                    <a:pt x="1454" y="938"/>
                  </a:cubicBezTo>
                  <a:cubicBezTo>
                    <a:pt x="1401" y="938"/>
                    <a:pt x="1349" y="938"/>
                    <a:pt x="1296" y="938"/>
                  </a:cubicBezTo>
                  <a:cubicBezTo>
                    <a:pt x="1292" y="938"/>
                    <a:pt x="1288" y="938"/>
                    <a:pt x="1284" y="940"/>
                  </a:cubicBezTo>
                  <a:cubicBezTo>
                    <a:pt x="1282" y="941"/>
                    <a:pt x="1279" y="941"/>
                    <a:pt x="1277" y="941"/>
                  </a:cubicBezTo>
                  <a:cubicBezTo>
                    <a:pt x="1270" y="941"/>
                    <a:pt x="1264" y="941"/>
                    <a:pt x="1258" y="941"/>
                  </a:cubicBezTo>
                  <a:cubicBezTo>
                    <a:pt x="1253" y="941"/>
                    <a:pt x="1248" y="941"/>
                    <a:pt x="1243" y="942"/>
                  </a:cubicBezTo>
                  <a:cubicBezTo>
                    <a:pt x="1240" y="943"/>
                    <a:pt x="1237" y="942"/>
                    <a:pt x="1234" y="942"/>
                  </a:cubicBezTo>
                  <a:cubicBezTo>
                    <a:pt x="1199" y="942"/>
                    <a:pt x="1164" y="942"/>
                    <a:pt x="1129" y="942"/>
                  </a:cubicBezTo>
                  <a:cubicBezTo>
                    <a:pt x="1123" y="942"/>
                    <a:pt x="1118" y="943"/>
                    <a:pt x="1113" y="943"/>
                  </a:cubicBezTo>
                  <a:cubicBezTo>
                    <a:pt x="1105" y="943"/>
                    <a:pt x="1098" y="944"/>
                    <a:pt x="1090" y="944"/>
                  </a:cubicBezTo>
                  <a:cubicBezTo>
                    <a:pt x="1082" y="943"/>
                    <a:pt x="1075" y="945"/>
                    <a:pt x="1068" y="948"/>
                  </a:cubicBezTo>
                  <a:cubicBezTo>
                    <a:pt x="1065" y="949"/>
                    <a:pt x="1061" y="950"/>
                    <a:pt x="1058" y="950"/>
                  </a:cubicBezTo>
                  <a:cubicBezTo>
                    <a:pt x="1045" y="950"/>
                    <a:pt x="1033" y="949"/>
                    <a:pt x="1020" y="949"/>
                  </a:cubicBezTo>
                  <a:cubicBezTo>
                    <a:pt x="994" y="949"/>
                    <a:pt x="968" y="949"/>
                    <a:pt x="941" y="950"/>
                  </a:cubicBezTo>
                  <a:cubicBezTo>
                    <a:pt x="934" y="950"/>
                    <a:pt x="928" y="948"/>
                    <a:pt x="921" y="945"/>
                  </a:cubicBezTo>
                  <a:cubicBezTo>
                    <a:pt x="919" y="944"/>
                    <a:pt x="916" y="944"/>
                    <a:pt x="913" y="944"/>
                  </a:cubicBezTo>
                  <a:cubicBezTo>
                    <a:pt x="908" y="944"/>
                    <a:pt x="903" y="944"/>
                    <a:pt x="898" y="944"/>
                  </a:cubicBezTo>
                  <a:cubicBezTo>
                    <a:pt x="892" y="943"/>
                    <a:pt x="886" y="943"/>
                    <a:pt x="880" y="942"/>
                  </a:cubicBezTo>
                  <a:cubicBezTo>
                    <a:pt x="872" y="942"/>
                    <a:pt x="864" y="942"/>
                    <a:pt x="857" y="942"/>
                  </a:cubicBezTo>
                  <a:cubicBezTo>
                    <a:pt x="824" y="942"/>
                    <a:pt x="792" y="942"/>
                    <a:pt x="760" y="942"/>
                  </a:cubicBezTo>
                  <a:cubicBezTo>
                    <a:pt x="757" y="942"/>
                    <a:pt x="754" y="942"/>
                    <a:pt x="750" y="941"/>
                  </a:cubicBezTo>
                  <a:cubicBezTo>
                    <a:pt x="748" y="941"/>
                    <a:pt x="745" y="941"/>
                    <a:pt x="743" y="941"/>
                  </a:cubicBezTo>
                  <a:cubicBezTo>
                    <a:pt x="736" y="941"/>
                    <a:pt x="730" y="941"/>
                    <a:pt x="724" y="941"/>
                  </a:cubicBezTo>
                  <a:cubicBezTo>
                    <a:pt x="719" y="941"/>
                    <a:pt x="714" y="941"/>
                    <a:pt x="709" y="939"/>
                  </a:cubicBezTo>
                  <a:cubicBezTo>
                    <a:pt x="707" y="938"/>
                    <a:pt x="705" y="938"/>
                    <a:pt x="703" y="938"/>
                  </a:cubicBezTo>
                  <a:cubicBezTo>
                    <a:pt x="698" y="938"/>
                    <a:pt x="693" y="938"/>
                    <a:pt x="688" y="938"/>
                  </a:cubicBezTo>
                  <a:cubicBezTo>
                    <a:pt x="588" y="938"/>
                    <a:pt x="488" y="938"/>
                    <a:pt x="387" y="938"/>
                  </a:cubicBezTo>
                  <a:cubicBezTo>
                    <a:pt x="383" y="938"/>
                    <a:pt x="378" y="938"/>
                    <a:pt x="373" y="940"/>
                  </a:cubicBezTo>
                  <a:cubicBezTo>
                    <a:pt x="371" y="941"/>
                    <a:pt x="368" y="941"/>
                    <a:pt x="365" y="941"/>
                  </a:cubicBezTo>
                  <a:cubicBezTo>
                    <a:pt x="356" y="941"/>
                    <a:pt x="346" y="940"/>
                    <a:pt x="337" y="940"/>
                  </a:cubicBezTo>
                  <a:cubicBezTo>
                    <a:pt x="333" y="940"/>
                    <a:pt x="330" y="940"/>
                    <a:pt x="327" y="938"/>
                  </a:cubicBezTo>
                  <a:cubicBezTo>
                    <a:pt x="324" y="938"/>
                    <a:pt x="321" y="938"/>
                    <a:pt x="319" y="937"/>
                  </a:cubicBezTo>
                  <a:cubicBezTo>
                    <a:pt x="283" y="937"/>
                    <a:pt x="248" y="938"/>
                    <a:pt x="212" y="937"/>
                  </a:cubicBezTo>
                  <a:cubicBezTo>
                    <a:pt x="163" y="937"/>
                    <a:pt x="113" y="937"/>
                    <a:pt x="63" y="937"/>
                  </a:cubicBezTo>
                  <a:cubicBezTo>
                    <a:pt x="60" y="937"/>
                    <a:pt x="57" y="937"/>
                    <a:pt x="54" y="937"/>
                  </a:cubicBezTo>
                  <a:cubicBezTo>
                    <a:pt x="53" y="939"/>
                    <a:pt x="53" y="940"/>
                    <a:pt x="53" y="942"/>
                  </a:cubicBezTo>
                  <a:cubicBezTo>
                    <a:pt x="48" y="942"/>
                    <a:pt x="44" y="942"/>
                    <a:pt x="40" y="942"/>
                  </a:cubicBezTo>
                  <a:cubicBezTo>
                    <a:pt x="34" y="942"/>
                    <a:pt x="28" y="942"/>
                    <a:pt x="23" y="942"/>
                  </a:cubicBezTo>
                  <a:cubicBezTo>
                    <a:pt x="20" y="942"/>
                    <a:pt x="18" y="941"/>
                    <a:pt x="15" y="940"/>
                  </a:cubicBezTo>
                  <a:cubicBezTo>
                    <a:pt x="10" y="939"/>
                    <a:pt x="8" y="935"/>
                    <a:pt x="7" y="931"/>
                  </a:cubicBezTo>
                  <a:cubicBezTo>
                    <a:pt x="4" y="926"/>
                    <a:pt x="2" y="919"/>
                    <a:pt x="1" y="913"/>
                  </a:cubicBezTo>
                  <a:cubicBezTo>
                    <a:pt x="0" y="909"/>
                    <a:pt x="0" y="903"/>
                    <a:pt x="1" y="898"/>
                  </a:cubicBezTo>
                  <a:cubicBezTo>
                    <a:pt x="1" y="897"/>
                    <a:pt x="2" y="895"/>
                    <a:pt x="3" y="894"/>
                  </a:cubicBezTo>
                  <a:cubicBezTo>
                    <a:pt x="10" y="888"/>
                    <a:pt x="13" y="880"/>
                    <a:pt x="18" y="872"/>
                  </a:cubicBezTo>
                  <a:cubicBezTo>
                    <a:pt x="18" y="872"/>
                    <a:pt x="18" y="871"/>
                    <a:pt x="18" y="870"/>
                  </a:cubicBezTo>
                  <a:cubicBezTo>
                    <a:pt x="18" y="862"/>
                    <a:pt x="21" y="856"/>
                    <a:pt x="23" y="849"/>
                  </a:cubicBezTo>
                  <a:cubicBezTo>
                    <a:pt x="24" y="848"/>
                    <a:pt x="24" y="848"/>
                    <a:pt x="24" y="847"/>
                  </a:cubicBezTo>
                  <a:cubicBezTo>
                    <a:pt x="24" y="839"/>
                    <a:pt x="26" y="831"/>
                    <a:pt x="29" y="824"/>
                  </a:cubicBezTo>
                  <a:cubicBezTo>
                    <a:pt x="29" y="823"/>
                    <a:pt x="29" y="821"/>
                    <a:pt x="29" y="819"/>
                  </a:cubicBezTo>
                  <a:cubicBezTo>
                    <a:pt x="29" y="815"/>
                    <a:pt x="29" y="810"/>
                    <a:pt x="29" y="806"/>
                  </a:cubicBezTo>
                  <a:cubicBezTo>
                    <a:pt x="29" y="803"/>
                    <a:pt x="29" y="801"/>
                    <a:pt x="31" y="799"/>
                  </a:cubicBezTo>
                  <a:cubicBezTo>
                    <a:pt x="31" y="797"/>
                    <a:pt x="32" y="795"/>
                    <a:pt x="32" y="794"/>
                  </a:cubicBezTo>
                  <a:cubicBezTo>
                    <a:pt x="32" y="792"/>
                    <a:pt x="32" y="791"/>
                    <a:pt x="33" y="790"/>
                  </a:cubicBezTo>
                  <a:cubicBezTo>
                    <a:pt x="34" y="786"/>
                    <a:pt x="36" y="783"/>
                    <a:pt x="37" y="780"/>
                  </a:cubicBezTo>
                  <a:cubicBezTo>
                    <a:pt x="38" y="777"/>
                    <a:pt x="38" y="773"/>
                    <a:pt x="39" y="770"/>
                  </a:cubicBezTo>
                  <a:cubicBezTo>
                    <a:pt x="40" y="763"/>
                    <a:pt x="43" y="757"/>
                    <a:pt x="43" y="750"/>
                  </a:cubicBezTo>
                  <a:cubicBezTo>
                    <a:pt x="42" y="744"/>
                    <a:pt x="45" y="740"/>
                    <a:pt x="47" y="735"/>
                  </a:cubicBezTo>
                  <a:cubicBezTo>
                    <a:pt x="50" y="724"/>
                    <a:pt x="55" y="714"/>
                    <a:pt x="60" y="704"/>
                  </a:cubicBezTo>
                  <a:cubicBezTo>
                    <a:pt x="60" y="704"/>
                    <a:pt x="61" y="703"/>
                    <a:pt x="61" y="702"/>
                  </a:cubicBezTo>
                  <a:cubicBezTo>
                    <a:pt x="61" y="696"/>
                    <a:pt x="65" y="691"/>
                    <a:pt x="67" y="686"/>
                  </a:cubicBezTo>
                  <a:cubicBezTo>
                    <a:pt x="68" y="684"/>
                    <a:pt x="69" y="683"/>
                    <a:pt x="69" y="681"/>
                  </a:cubicBezTo>
                  <a:cubicBezTo>
                    <a:pt x="69" y="676"/>
                    <a:pt x="71" y="670"/>
                    <a:pt x="72" y="665"/>
                  </a:cubicBezTo>
                  <a:cubicBezTo>
                    <a:pt x="73" y="663"/>
                    <a:pt x="74" y="660"/>
                    <a:pt x="74" y="658"/>
                  </a:cubicBezTo>
                  <a:cubicBezTo>
                    <a:pt x="75" y="656"/>
                    <a:pt x="75" y="654"/>
                    <a:pt x="75" y="652"/>
                  </a:cubicBezTo>
                  <a:cubicBezTo>
                    <a:pt x="76" y="650"/>
                    <a:pt x="75" y="648"/>
                    <a:pt x="76" y="646"/>
                  </a:cubicBezTo>
                  <a:cubicBezTo>
                    <a:pt x="78" y="643"/>
                    <a:pt x="78" y="639"/>
                    <a:pt x="78" y="635"/>
                  </a:cubicBezTo>
                  <a:cubicBezTo>
                    <a:pt x="78" y="631"/>
                    <a:pt x="79" y="628"/>
                    <a:pt x="80" y="624"/>
                  </a:cubicBezTo>
                  <a:cubicBezTo>
                    <a:pt x="81" y="619"/>
                    <a:pt x="84" y="613"/>
                    <a:pt x="83" y="607"/>
                  </a:cubicBezTo>
                  <a:cubicBezTo>
                    <a:pt x="83" y="606"/>
                    <a:pt x="83" y="605"/>
                    <a:pt x="84" y="604"/>
                  </a:cubicBezTo>
                  <a:cubicBezTo>
                    <a:pt x="86" y="600"/>
                    <a:pt x="86" y="597"/>
                    <a:pt x="86" y="593"/>
                  </a:cubicBezTo>
                  <a:cubicBezTo>
                    <a:pt x="90" y="587"/>
                    <a:pt x="88" y="581"/>
                    <a:pt x="91" y="575"/>
                  </a:cubicBezTo>
                  <a:cubicBezTo>
                    <a:pt x="92" y="574"/>
                    <a:pt x="91" y="572"/>
                    <a:pt x="91" y="570"/>
                  </a:cubicBezTo>
                  <a:cubicBezTo>
                    <a:pt x="91" y="567"/>
                    <a:pt x="92" y="565"/>
                    <a:pt x="93" y="562"/>
                  </a:cubicBezTo>
                  <a:cubicBezTo>
                    <a:pt x="94" y="561"/>
                    <a:pt x="94" y="560"/>
                    <a:pt x="94" y="558"/>
                  </a:cubicBezTo>
                  <a:cubicBezTo>
                    <a:pt x="94" y="553"/>
                    <a:pt x="97" y="549"/>
                    <a:pt x="99" y="545"/>
                  </a:cubicBezTo>
                  <a:cubicBezTo>
                    <a:pt x="103" y="540"/>
                    <a:pt x="104" y="534"/>
                    <a:pt x="105" y="528"/>
                  </a:cubicBezTo>
                  <a:cubicBezTo>
                    <a:pt x="105" y="526"/>
                    <a:pt x="106" y="525"/>
                    <a:pt x="107" y="523"/>
                  </a:cubicBezTo>
                  <a:cubicBezTo>
                    <a:pt x="110" y="516"/>
                    <a:pt x="114" y="509"/>
                    <a:pt x="117" y="502"/>
                  </a:cubicBezTo>
                  <a:cubicBezTo>
                    <a:pt x="122" y="492"/>
                    <a:pt x="124" y="481"/>
                    <a:pt x="127" y="470"/>
                  </a:cubicBezTo>
                  <a:cubicBezTo>
                    <a:pt x="129" y="460"/>
                    <a:pt x="133" y="451"/>
                    <a:pt x="136" y="441"/>
                  </a:cubicBezTo>
                  <a:cubicBezTo>
                    <a:pt x="137" y="436"/>
                    <a:pt x="139" y="431"/>
                    <a:pt x="140" y="426"/>
                  </a:cubicBezTo>
                  <a:cubicBezTo>
                    <a:pt x="142" y="417"/>
                    <a:pt x="144" y="410"/>
                    <a:pt x="147" y="402"/>
                  </a:cubicBezTo>
                  <a:cubicBezTo>
                    <a:pt x="148" y="396"/>
                    <a:pt x="149" y="390"/>
                    <a:pt x="151" y="385"/>
                  </a:cubicBezTo>
                  <a:cubicBezTo>
                    <a:pt x="151" y="382"/>
                    <a:pt x="152" y="379"/>
                    <a:pt x="153" y="376"/>
                  </a:cubicBezTo>
                  <a:cubicBezTo>
                    <a:pt x="155" y="372"/>
                    <a:pt x="157" y="369"/>
                    <a:pt x="156" y="365"/>
                  </a:cubicBezTo>
                  <a:cubicBezTo>
                    <a:pt x="156" y="362"/>
                    <a:pt x="157" y="359"/>
                    <a:pt x="158" y="357"/>
                  </a:cubicBezTo>
                  <a:cubicBezTo>
                    <a:pt x="159" y="351"/>
                    <a:pt x="162" y="346"/>
                    <a:pt x="162" y="341"/>
                  </a:cubicBezTo>
                  <a:cubicBezTo>
                    <a:pt x="162" y="339"/>
                    <a:pt x="162" y="337"/>
                    <a:pt x="163" y="337"/>
                  </a:cubicBezTo>
                  <a:cubicBezTo>
                    <a:pt x="166" y="334"/>
                    <a:pt x="165" y="330"/>
                    <a:pt x="166" y="326"/>
                  </a:cubicBezTo>
                  <a:cubicBezTo>
                    <a:pt x="166" y="325"/>
                    <a:pt x="166" y="324"/>
                    <a:pt x="166" y="323"/>
                  </a:cubicBezTo>
                  <a:cubicBezTo>
                    <a:pt x="168" y="318"/>
                    <a:pt x="169" y="312"/>
                    <a:pt x="168" y="306"/>
                  </a:cubicBezTo>
                  <a:cubicBezTo>
                    <a:pt x="168" y="305"/>
                    <a:pt x="169" y="304"/>
                    <a:pt x="169" y="303"/>
                  </a:cubicBezTo>
                  <a:cubicBezTo>
                    <a:pt x="172" y="296"/>
                    <a:pt x="173" y="289"/>
                    <a:pt x="175" y="282"/>
                  </a:cubicBezTo>
                  <a:cubicBezTo>
                    <a:pt x="176" y="276"/>
                    <a:pt x="178" y="270"/>
                    <a:pt x="180" y="264"/>
                  </a:cubicBezTo>
                  <a:cubicBezTo>
                    <a:pt x="183" y="259"/>
                    <a:pt x="184" y="253"/>
                    <a:pt x="185" y="247"/>
                  </a:cubicBezTo>
                  <a:cubicBezTo>
                    <a:pt x="186" y="241"/>
                    <a:pt x="188" y="234"/>
                    <a:pt x="190" y="228"/>
                  </a:cubicBezTo>
                  <a:cubicBezTo>
                    <a:pt x="192" y="224"/>
                    <a:pt x="192" y="219"/>
                    <a:pt x="193" y="215"/>
                  </a:cubicBezTo>
                  <a:cubicBezTo>
                    <a:pt x="193" y="210"/>
                    <a:pt x="194" y="205"/>
                    <a:pt x="196" y="200"/>
                  </a:cubicBezTo>
                  <a:cubicBezTo>
                    <a:pt x="198" y="194"/>
                    <a:pt x="198" y="188"/>
                    <a:pt x="198" y="181"/>
                  </a:cubicBezTo>
                  <a:cubicBezTo>
                    <a:pt x="198" y="179"/>
                    <a:pt x="199" y="176"/>
                    <a:pt x="201" y="174"/>
                  </a:cubicBezTo>
                  <a:cubicBezTo>
                    <a:pt x="203" y="172"/>
                    <a:pt x="205" y="171"/>
                    <a:pt x="207" y="171"/>
                  </a:cubicBezTo>
                  <a:cubicBezTo>
                    <a:pt x="213" y="171"/>
                    <a:pt x="219" y="171"/>
                    <a:pt x="225" y="171"/>
                  </a:cubicBezTo>
                  <a:cubicBezTo>
                    <a:pt x="227" y="171"/>
                    <a:pt x="229" y="172"/>
                    <a:pt x="231" y="173"/>
                  </a:cubicBezTo>
                  <a:cubicBezTo>
                    <a:pt x="235" y="174"/>
                    <a:pt x="239" y="174"/>
                    <a:pt x="243" y="173"/>
                  </a:cubicBezTo>
                  <a:close/>
                  <a:moveTo>
                    <a:pt x="1058" y="858"/>
                  </a:moveTo>
                  <a:cubicBezTo>
                    <a:pt x="1060" y="858"/>
                    <a:pt x="1062" y="858"/>
                    <a:pt x="1064" y="857"/>
                  </a:cubicBezTo>
                  <a:cubicBezTo>
                    <a:pt x="1065" y="856"/>
                    <a:pt x="1067" y="856"/>
                    <a:pt x="1066" y="854"/>
                  </a:cubicBezTo>
                  <a:cubicBezTo>
                    <a:pt x="1067" y="854"/>
                    <a:pt x="1067" y="854"/>
                    <a:pt x="1067" y="854"/>
                  </a:cubicBezTo>
                  <a:cubicBezTo>
                    <a:pt x="1067" y="854"/>
                    <a:pt x="1068" y="854"/>
                    <a:pt x="1068" y="854"/>
                  </a:cubicBezTo>
                  <a:cubicBezTo>
                    <a:pt x="1067" y="854"/>
                    <a:pt x="1067" y="854"/>
                    <a:pt x="1067" y="854"/>
                  </a:cubicBezTo>
                  <a:cubicBezTo>
                    <a:pt x="1066" y="855"/>
                    <a:pt x="1063" y="855"/>
                    <a:pt x="1064" y="857"/>
                  </a:cubicBezTo>
                  <a:cubicBezTo>
                    <a:pt x="1062" y="857"/>
                    <a:pt x="1059" y="856"/>
                    <a:pt x="1058" y="859"/>
                  </a:cubicBezTo>
                  <a:cubicBezTo>
                    <a:pt x="1057" y="858"/>
                    <a:pt x="1057" y="858"/>
                    <a:pt x="1056" y="858"/>
                  </a:cubicBezTo>
                  <a:cubicBezTo>
                    <a:pt x="1056" y="858"/>
                    <a:pt x="1056" y="859"/>
                    <a:pt x="1056" y="859"/>
                  </a:cubicBezTo>
                  <a:cubicBezTo>
                    <a:pt x="1056" y="859"/>
                    <a:pt x="1056" y="860"/>
                    <a:pt x="1057" y="859"/>
                  </a:cubicBezTo>
                  <a:cubicBezTo>
                    <a:pt x="1057" y="859"/>
                    <a:pt x="1057" y="859"/>
                    <a:pt x="1058" y="858"/>
                  </a:cubicBezTo>
                  <a:close/>
                  <a:moveTo>
                    <a:pt x="1144" y="906"/>
                  </a:moveTo>
                  <a:cubicBezTo>
                    <a:pt x="1145" y="906"/>
                    <a:pt x="1146" y="907"/>
                    <a:pt x="1148" y="905"/>
                  </a:cubicBezTo>
                  <a:cubicBezTo>
                    <a:pt x="1146" y="905"/>
                    <a:pt x="1145" y="906"/>
                    <a:pt x="1144" y="906"/>
                  </a:cubicBezTo>
                  <a:cubicBezTo>
                    <a:pt x="1144" y="904"/>
                    <a:pt x="1142" y="904"/>
                    <a:pt x="1141" y="904"/>
                  </a:cubicBezTo>
                  <a:cubicBezTo>
                    <a:pt x="1131" y="904"/>
                    <a:pt x="1122" y="904"/>
                    <a:pt x="1112" y="904"/>
                  </a:cubicBezTo>
                  <a:cubicBezTo>
                    <a:pt x="1110" y="904"/>
                    <a:pt x="1108" y="904"/>
                    <a:pt x="1106" y="906"/>
                  </a:cubicBezTo>
                  <a:cubicBezTo>
                    <a:pt x="1107" y="907"/>
                    <a:pt x="1108" y="907"/>
                    <a:pt x="1110" y="907"/>
                  </a:cubicBezTo>
                  <a:cubicBezTo>
                    <a:pt x="1113" y="908"/>
                    <a:pt x="1117" y="908"/>
                    <a:pt x="1120" y="909"/>
                  </a:cubicBezTo>
                  <a:cubicBezTo>
                    <a:pt x="1129" y="911"/>
                    <a:pt x="1136" y="910"/>
                    <a:pt x="1144" y="906"/>
                  </a:cubicBezTo>
                  <a:close/>
                  <a:moveTo>
                    <a:pt x="13" y="913"/>
                  </a:moveTo>
                  <a:cubicBezTo>
                    <a:pt x="15" y="905"/>
                    <a:pt x="15" y="905"/>
                    <a:pt x="13" y="900"/>
                  </a:cubicBezTo>
                  <a:cubicBezTo>
                    <a:pt x="11" y="904"/>
                    <a:pt x="12" y="909"/>
                    <a:pt x="13" y="913"/>
                  </a:cubicBezTo>
                  <a:cubicBezTo>
                    <a:pt x="13" y="913"/>
                    <a:pt x="13" y="913"/>
                    <a:pt x="13" y="913"/>
                  </a:cubicBezTo>
                  <a:cubicBezTo>
                    <a:pt x="15" y="918"/>
                    <a:pt x="16" y="923"/>
                    <a:pt x="17" y="927"/>
                  </a:cubicBezTo>
                  <a:cubicBezTo>
                    <a:pt x="19" y="932"/>
                    <a:pt x="22" y="935"/>
                    <a:pt x="27" y="935"/>
                  </a:cubicBezTo>
                  <a:cubicBezTo>
                    <a:pt x="34" y="935"/>
                    <a:pt x="41" y="933"/>
                    <a:pt x="48" y="932"/>
                  </a:cubicBezTo>
                  <a:cubicBezTo>
                    <a:pt x="53" y="931"/>
                    <a:pt x="58" y="930"/>
                    <a:pt x="62" y="930"/>
                  </a:cubicBezTo>
                  <a:cubicBezTo>
                    <a:pt x="118" y="930"/>
                    <a:pt x="173" y="930"/>
                    <a:pt x="229" y="930"/>
                  </a:cubicBezTo>
                  <a:cubicBezTo>
                    <a:pt x="261" y="930"/>
                    <a:pt x="293" y="930"/>
                    <a:pt x="325" y="930"/>
                  </a:cubicBezTo>
                  <a:cubicBezTo>
                    <a:pt x="328" y="930"/>
                    <a:pt x="332" y="929"/>
                    <a:pt x="334" y="930"/>
                  </a:cubicBezTo>
                  <a:cubicBezTo>
                    <a:pt x="338" y="932"/>
                    <a:pt x="342" y="932"/>
                    <a:pt x="347" y="932"/>
                  </a:cubicBezTo>
                  <a:cubicBezTo>
                    <a:pt x="354" y="932"/>
                    <a:pt x="360" y="932"/>
                    <a:pt x="367" y="932"/>
                  </a:cubicBezTo>
                  <a:cubicBezTo>
                    <a:pt x="370" y="932"/>
                    <a:pt x="373" y="932"/>
                    <a:pt x="375" y="931"/>
                  </a:cubicBezTo>
                  <a:cubicBezTo>
                    <a:pt x="380" y="929"/>
                    <a:pt x="385" y="929"/>
                    <a:pt x="391" y="929"/>
                  </a:cubicBezTo>
                  <a:cubicBezTo>
                    <a:pt x="460" y="929"/>
                    <a:pt x="528" y="929"/>
                    <a:pt x="597" y="929"/>
                  </a:cubicBezTo>
                  <a:cubicBezTo>
                    <a:pt x="633" y="929"/>
                    <a:pt x="668" y="929"/>
                    <a:pt x="704" y="929"/>
                  </a:cubicBezTo>
                  <a:cubicBezTo>
                    <a:pt x="708" y="929"/>
                    <a:pt x="712" y="929"/>
                    <a:pt x="716" y="931"/>
                  </a:cubicBezTo>
                  <a:cubicBezTo>
                    <a:pt x="718" y="932"/>
                    <a:pt x="720" y="932"/>
                    <a:pt x="723" y="932"/>
                  </a:cubicBezTo>
                  <a:cubicBezTo>
                    <a:pt x="734" y="932"/>
                    <a:pt x="746" y="931"/>
                    <a:pt x="758" y="932"/>
                  </a:cubicBezTo>
                  <a:cubicBezTo>
                    <a:pt x="759" y="932"/>
                    <a:pt x="760" y="932"/>
                    <a:pt x="761" y="932"/>
                  </a:cubicBezTo>
                  <a:cubicBezTo>
                    <a:pt x="769" y="932"/>
                    <a:pt x="777" y="932"/>
                    <a:pt x="785" y="932"/>
                  </a:cubicBezTo>
                  <a:cubicBezTo>
                    <a:pt x="816" y="932"/>
                    <a:pt x="846" y="932"/>
                    <a:pt x="876" y="932"/>
                  </a:cubicBezTo>
                  <a:cubicBezTo>
                    <a:pt x="883" y="932"/>
                    <a:pt x="889" y="931"/>
                    <a:pt x="895" y="929"/>
                  </a:cubicBezTo>
                  <a:cubicBezTo>
                    <a:pt x="902" y="927"/>
                    <a:pt x="908" y="924"/>
                    <a:pt x="916" y="927"/>
                  </a:cubicBezTo>
                  <a:cubicBezTo>
                    <a:pt x="918" y="927"/>
                    <a:pt x="920" y="927"/>
                    <a:pt x="922" y="927"/>
                  </a:cubicBezTo>
                  <a:cubicBezTo>
                    <a:pt x="926" y="927"/>
                    <a:pt x="929" y="927"/>
                    <a:pt x="933" y="927"/>
                  </a:cubicBezTo>
                  <a:cubicBezTo>
                    <a:pt x="935" y="927"/>
                    <a:pt x="936" y="928"/>
                    <a:pt x="937" y="929"/>
                  </a:cubicBezTo>
                  <a:cubicBezTo>
                    <a:pt x="937" y="931"/>
                    <a:pt x="936" y="932"/>
                    <a:pt x="936" y="934"/>
                  </a:cubicBezTo>
                  <a:cubicBezTo>
                    <a:pt x="939" y="935"/>
                    <a:pt x="941" y="937"/>
                    <a:pt x="944" y="938"/>
                  </a:cubicBezTo>
                  <a:cubicBezTo>
                    <a:pt x="949" y="941"/>
                    <a:pt x="955" y="942"/>
                    <a:pt x="961" y="942"/>
                  </a:cubicBezTo>
                  <a:cubicBezTo>
                    <a:pt x="973" y="942"/>
                    <a:pt x="985" y="942"/>
                    <a:pt x="997" y="942"/>
                  </a:cubicBezTo>
                  <a:cubicBezTo>
                    <a:pt x="1000" y="942"/>
                    <a:pt x="1003" y="942"/>
                    <a:pt x="1006" y="941"/>
                  </a:cubicBezTo>
                  <a:cubicBezTo>
                    <a:pt x="1015" y="939"/>
                    <a:pt x="1024" y="940"/>
                    <a:pt x="1032" y="939"/>
                  </a:cubicBezTo>
                  <a:cubicBezTo>
                    <a:pt x="1042" y="941"/>
                    <a:pt x="1051" y="939"/>
                    <a:pt x="1059" y="935"/>
                  </a:cubicBezTo>
                  <a:cubicBezTo>
                    <a:pt x="1066" y="932"/>
                    <a:pt x="1074" y="931"/>
                    <a:pt x="1081" y="932"/>
                  </a:cubicBezTo>
                  <a:cubicBezTo>
                    <a:pt x="1083" y="932"/>
                    <a:pt x="1086" y="932"/>
                    <a:pt x="1088" y="932"/>
                  </a:cubicBezTo>
                  <a:cubicBezTo>
                    <a:pt x="1108" y="932"/>
                    <a:pt x="1128" y="932"/>
                    <a:pt x="1148" y="932"/>
                  </a:cubicBezTo>
                  <a:cubicBezTo>
                    <a:pt x="1169" y="932"/>
                    <a:pt x="1189" y="932"/>
                    <a:pt x="1209" y="932"/>
                  </a:cubicBezTo>
                  <a:cubicBezTo>
                    <a:pt x="1229" y="932"/>
                    <a:pt x="1249" y="932"/>
                    <a:pt x="1269" y="932"/>
                  </a:cubicBezTo>
                  <a:cubicBezTo>
                    <a:pt x="1271" y="932"/>
                    <a:pt x="1273" y="932"/>
                    <a:pt x="1275" y="932"/>
                  </a:cubicBezTo>
                  <a:cubicBezTo>
                    <a:pt x="1277" y="932"/>
                    <a:pt x="1278" y="932"/>
                    <a:pt x="1279" y="931"/>
                  </a:cubicBezTo>
                  <a:cubicBezTo>
                    <a:pt x="1284" y="929"/>
                    <a:pt x="1290" y="929"/>
                    <a:pt x="1295" y="929"/>
                  </a:cubicBezTo>
                  <a:cubicBezTo>
                    <a:pt x="1352" y="929"/>
                    <a:pt x="1408" y="929"/>
                    <a:pt x="1465" y="929"/>
                  </a:cubicBezTo>
                  <a:cubicBezTo>
                    <a:pt x="1512" y="929"/>
                    <a:pt x="1559" y="929"/>
                    <a:pt x="1606" y="929"/>
                  </a:cubicBezTo>
                  <a:cubicBezTo>
                    <a:pt x="1610" y="929"/>
                    <a:pt x="1614" y="929"/>
                    <a:pt x="1618" y="930"/>
                  </a:cubicBezTo>
                  <a:cubicBezTo>
                    <a:pt x="1622" y="932"/>
                    <a:pt x="1627" y="932"/>
                    <a:pt x="1631" y="932"/>
                  </a:cubicBezTo>
                  <a:cubicBezTo>
                    <a:pt x="1638" y="932"/>
                    <a:pt x="1645" y="932"/>
                    <a:pt x="1651" y="932"/>
                  </a:cubicBezTo>
                  <a:cubicBezTo>
                    <a:pt x="1654" y="932"/>
                    <a:pt x="1657" y="932"/>
                    <a:pt x="1659" y="931"/>
                  </a:cubicBezTo>
                  <a:cubicBezTo>
                    <a:pt x="1663" y="930"/>
                    <a:pt x="1667" y="930"/>
                    <a:pt x="1672" y="930"/>
                  </a:cubicBezTo>
                  <a:cubicBezTo>
                    <a:pt x="1756" y="930"/>
                    <a:pt x="1840" y="930"/>
                    <a:pt x="1925" y="930"/>
                  </a:cubicBezTo>
                  <a:cubicBezTo>
                    <a:pt x="1937" y="930"/>
                    <a:pt x="1948" y="932"/>
                    <a:pt x="1959" y="934"/>
                  </a:cubicBezTo>
                  <a:cubicBezTo>
                    <a:pt x="1963" y="934"/>
                    <a:pt x="1966" y="935"/>
                    <a:pt x="1969" y="935"/>
                  </a:cubicBezTo>
                  <a:cubicBezTo>
                    <a:pt x="1974" y="935"/>
                    <a:pt x="1978" y="933"/>
                    <a:pt x="1978" y="928"/>
                  </a:cubicBezTo>
                  <a:cubicBezTo>
                    <a:pt x="1979" y="923"/>
                    <a:pt x="1983" y="919"/>
                    <a:pt x="1982" y="914"/>
                  </a:cubicBezTo>
                  <a:cubicBezTo>
                    <a:pt x="1982" y="914"/>
                    <a:pt x="1983" y="913"/>
                    <a:pt x="1983" y="913"/>
                  </a:cubicBezTo>
                  <a:cubicBezTo>
                    <a:pt x="1984" y="909"/>
                    <a:pt x="1985" y="904"/>
                    <a:pt x="1983" y="900"/>
                  </a:cubicBezTo>
                  <a:cubicBezTo>
                    <a:pt x="1981" y="901"/>
                    <a:pt x="1981" y="903"/>
                    <a:pt x="1981" y="904"/>
                  </a:cubicBezTo>
                  <a:cubicBezTo>
                    <a:pt x="1982" y="907"/>
                    <a:pt x="1983" y="910"/>
                    <a:pt x="1983" y="913"/>
                  </a:cubicBezTo>
                  <a:cubicBezTo>
                    <a:pt x="1982" y="912"/>
                    <a:pt x="1980" y="912"/>
                    <a:pt x="1978" y="913"/>
                  </a:cubicBezTo>
                  <a:cubicBezTo>
                    <a:pt x="1975" y="915"/>
                    <a:pt x="1972" y="915"/>
                    <a:pt x="1968" y="915"/>
                  </a:cubicBezTo>
                  <a:cubicBezTo>
                    <a:pt x="1964" y="915"/>
                    <a:pt x="1961" y="916"/>
                    <a:pt x="1958" y="919"/>
                  </a:cubicBezTo>
                  <a:cubicBezTo>
                    <a:pt x="1954" y="922"/>
                    <a:pt x="1950" y="924"/>
                    <a:pt x="1945" y="924"/>
                  </a:cubicBezTo>
                  <a:cubicBezTo>
                    <a:pt x="1936" y="924"/>
                    <a:pt x="1927" y="924"/>
                    <a:pt x="1919" y="924"/>
                  </a:cubicBezTo>
                  <a:cubicBezTo>
                    <a:pt x="1916" y="924"/>
                    <a:pt x="1914" y="924"/>
                    <a:pt x="1911" y="923"/>
                  </a:cubicBezTo>
                  <a:cubicBezTo>
                    <a:pt x="1908" y="921"/>
                    <a:pt x="1904" y="921"/>
                    <a:pt x="1900" y="921"/>
                  </a:cubicBezTo>
                  <a:cubicBezTo>
                    <a:pt x="1861" y="921"/>
                    <a:pt x="1823" y="921"/>
                    <a:pt x="1784" y="921"/>
                  </a:cubicBezTo>
                  <a:cubicBezTo>
                    <a:pt x="1780" y="921"/>
                    <a:pt x="1776" y="921"/>
                    <a:pt x="1773" y="920"/>
                  </a:cubicBezTo>
                  <a:cubicBezTo>
                    <a:pt x="1765" y="917"/>
                    <a:pt x="1757" y="919"/>
                    <a:pt x="1749" y="919"/>
                  </a:cubicBezTo>
                  <a:cubicBezTo>
                    <a:pt x="1748" y="919"/>
                    <a:pt x="1747" y="919"/>
                    <a:pt x="1746" y="919"/>
                  </a:cubicBezTo>
                  <a:cubicBezTo>
                    <a:pt x="1743" y="921"/>
                    <a:pt x="1740" y="921"/>
                    <a:pt x="1737" y="921"/>
                  </a:cubicBezTo>
                  <a:cubicBezTo>
                    <a:pt x="1708" y="921"/>
                    <a:pt x="1680" y="921"/>
                    <a:pt x="1651" y="921"/>
                  </a:cubicBezTo>
                  <a:cubicBezTo>
                    <a:pt x="1649" y="921"/>
                    <a:pt x="1646" y="921"/>
                    <a:pt x="1644" y="920"/>
                  </a:cubicBezTo>
                  <a:cubicBezTo>
                    <a:pt x="1638" y="918"/>
                    <a:pt x="1632" y="918"/>
                    <a:pt x="1627" y="918"/>
                  </a:cubicBezTo>
                  <a:cubicBezTo>
                    <a:pt x="1621" y="918"/>
                    <a:pt x="1615" y="918"/>
                    <a:pt x="1609" y="918"/>
                  </a:cubicBezTo>
                  <a:cubicBezTo>
                    <a:pt x="1604" y="919"/>
                    <a:pt x="1599" y="918"/>
                    <a:pt x="1593" y="917"/>
                  </a:cubicBezTo>
                  <a:cubicBezTo>
                    <a:pt x="1590" y="916"/>
                    <a:pt x="1586" y="916"/>
                    <a:pt x="1582" y="916"/>
                  </a:cubicBezTo>
                  <a:cubicBezTo>
                    <a:pt x="1553" y="916"/>
                    <a:pt x="1524" y="916"/>
                    <a:pt x="1495" y="916"/>
                  </a:cubicBezTo>
                  <a:cubicBezTo>
                    <a:pt x="1470" y="916"/>
                    <a:pt x="1444" y="916"/>
                    <a:pt x="1418" y="916"/>
                  </a:cubicBezTo>
                  <a:cubicBezTo>
                    <a:pt x="1416" y="916"/>
                    <a:pt x="1413" y="915"/>
                    <a:pt x="1410" y="917"/>
                  </a:cubicBezTo>
                  <a:cubicBezTo>
                    <a:pt x="1407" y="919"/>
                    <a:pt x="1403" y="918"/>
                    <a:pt x="1399" y="918"/>
                  </a:cubicBezTo>
                  <a:cubicBezTo>
                    <a:pt x="1374" y="919"/>
                    <a:pt x="1349" y="919"/>
                    <a:pt x="1324" y="919"/>
                  </a:cubicBezTo>
                  <a:cubicBezTo>
                    <a:pt x="1320" y="919"/>
                    <a:pt x="1316" y="918"/>
                    <a:pt x="1311" y="921"/>
                  </a:cubicBezTo>
                  <a:cubicBezTo>
                    <a:pt x="1309" y="922"/>
                    <a:pt x="1307" y="921"/>
                    <a:pt x="1305" y="922"/>
                  </a:cubicBezTo>
                  <a:cubicBezTo>
                    <a:pt x="1300" y="922"/>
                    <a:pt x="1295" y="922"/>
                    <a:pt x="1291" y="922"/>
                  </a:cubicBezTo>
                  <a:cubicBezTo>
                    <a:pt x="1269" y="922"/>
                    <a:pt x="1246" y="922"/>
                    <a:pt x="1224" y="922"/>
                  </a:cubicBezTo>
                  <a:cubicBezTo>
                    <a:pt x="1221" y="921"/>
                    <a:pt x="1218" y="921"/>
                    <a:pt x="1215" y="920"/>
                  </a:cubicBezTo>
                  <a:cubicBezTo>
                    <a:pt x="1213" y="919"/>
                    <a:pt x="1210" y="919"/>
                    <a:pt x="1207" y="919"/>
                  </a:cubicBezTo>
                  <a:cubicBezTo>
                    <a:pt x="1203" y="919"/>
                    <a:pt x="1200" y="919"/>
                    <a:pt x="1197" y="919"/>
                  </a:cubicBezTo>
                  <a:cubicBezTo>
                    <a:pt x="1190" y="918"/>
                    <a:pt x="1184" y="920"/>
                    <a:pt x="1179" y="916"/>
                  </a:cubicBezTo>
                  <a:cubicBezTo>
                    <a:pt x="1178" y="916"/>
                    <a:pt x="1176" y="916"/>
                    <a:pt x="1175" y="916"/>
                  </a:cubicBezTo>
                  <a:cubicBezTo>
                    <a:pt x="1167" y="916"/>
                    <a:pt x="1159" y="915"/>
                    <a:pt x="1151" y="916"/>
                  </a:cubicBezTo>
                  <a:cubicBezTo>
                    <a:pt x="1146" y="916"/>
                    <a:pt x="1142" y="917"/>
                    <a:pt x="1137" y="914"/>
                  </a:cubicBezTo>
                  <a:cubicBezTo>
                    <a:pt x="1137" y="913"/>
                    <a:pt x="1136" y="913"/>
                    <a:pt x="1135" y="913"/>
                  </a:cubicBezTo>
                  <a:cubicBezTo>
                    <a:pt x="1126" y="913"/>
                    <a:pt x="1118" y="912"/>
                    <a:pt x="1109" y="913"/>
                  </a:cubicBezTo>
                  <a:cubicBezTo>
                    <a:pt x="1098" y="914"/>
                    <a:pt x="1088" y="916"/>
                    <a:pt x="1077" y="917"/>
                  </a:cubicBezTo>
                  <a:cubicBezTo>
                    <a:pt x="1071" y="918"/>
                    <a:pt x="1064" y="917"/>
                    <a:pt x="1059" y="921"/>
                  </a:cubicBezTo>
                  <a:cubicBezTo>
                    <a:pt x="1059" y="921"/>
                    <a:pt x="1058" y="921"/>
                    <a:pt x="1058" y="921"/>
                  </a:cubicBezTo>
                  <a:cubicBezTo>
                    <a:pt x="1056" y="917"/>
                    <a:pt x="1052" y="920"/>
                    <a:pt x="1050" y="921"/>
                  </a:cubicBezTo>
                  <a:cubicBezTo>
                    <a:pt x="1045" y="923"/>
                    <a:pt x="1039" y="923"/>
                    <a:pt x="1034" y="923"/>
                  </a:cubicBezTo>
                  <a:cubicBezTo>
                    <a:pt x="1032" y="923"/>
                    <a:pt x="1029" y="923"/>
                    <a:pt x="1027" y="924"/>
                  </a:cubicBezTo>
                  <a:cubicBezTo>
                    <a:pt x="1023" y="926"/>
                    <a:pt x="1018" y="925"/>
                    <a:pt x="1013" y="926"/>
                  </a:cubicBezTo>
                  <a:cubicBezTo>
                    <a:pt x="1007" y="927"/>
                    <a:pt x="1001" y="925"/>
                    <a:pt x="995" y="928"/>
                  </a:cubicBezTo>
                  <a:cubicBezTo>
                    <a:pt x="993" y="929"/>
                    <a:pt x="989" y="929"/>
                    <a:pt x="986" y="928"/>
                  </a:cubicBezTo>
                  <a:cubicBezTo>
                    <a:pt x="982" y="926"/>
                    <a:pt x="978" y="926"/>
                    <a:pt x="974" y="926"/>
                  </a:cubicBezTo>
                  <a:cubicBezTo>
                    <a:pt x="968" y="926"/>
                    <a:pt x="961" y="926"/>
                    <a:pt x="955" y="926"/>
                  </a:cubicBezTo>
                  <a:cubicBezTo>
                    <a:pt x="949" y="926"/>
                    <a:pt x="944" y="926"/>
                    <a:pt x="939" y="922"/>
                  </a:cubicBezTo>
                  <a:cubicBezTo>
                    <a:pt x="933" y="918"/>
                    <a:pt x="926" y="916"/>
                    <a:pt x="919" y="917"/>
                  </a:cubicBezTo>
                  <a:cubicBezTo>
                    <a:pt x="916" y="917"/>
                    <a:pt x="914" y="917"/>
                    <a:pt x="912" y="914"/>
                  </a:cubicBezTo>
                  <a:cubicBezTo>
                    <a:pt x="911" y="913"/>
                    <a:pt x="909" y="913"/>
                    <a:pt x="907" y="913"/>
                  </a:cubicBezTo>
                  <a:cubicBezTo>
                    <a:pt x="903" y="913"/>
                    <a:pt x="898" y="913"/>
                    <a:pt x="894" y="914"/>
                  </a:cubicBezTo>
                  <a:cubicBezTo>
                    <a:pt x="888" y="915"/>
                    <a:pt x="883" y="915"/>
                    <a:pt x="877" y="915"/>
                  </a:cubicBezTo>
                  <a:cubicBezTo>
                    <a:pt x="872" y="914"/>
                    <a:pt x="867" y="914"/>
                    <a:pt x="862" y="913"/>
                  </a:cubicBezTo>
                  <a:cubicBezTo>
                    <a:pt x="859" y="913"/>
                    <a:pt x="856" y="913"/>
                    <a:pt x="853" y="914"/>
                  </a:cubicBezTo>
                  <a:cubicBezTo>
                    <a:pt x="849" y="915"/>
                    <a:pt x="845" y="916"/>
                    <a:pt x="841" y="916"/>
                  </a:cubicBezTo>
                  <a:cubicBezTo>
                    <a:pt x="835" y="916"/>
                    <a:pt x="829" y="916"/>
                    <a:pt x="823" y="916"/>
                  </a:cubicBezTo>
                  <a:cubicBezTo>
                    <a:pt x="821" y="916"/>
                    <a:pt x="818" y="916"/>
                    <a:pt x="817" y="916"/>
                  </a:cubicBezTo>
                  <a:cubicBezTo>
                    <a:pt x="813" y="919"/>
                    <a:pt x="808" y="919"/>
                    <a:pt x="804" y="919"/>
                  </a:cubicBezTo>
                  <a:cubicBezTo>
                    <a:pt x="799" y="919"/>
                    <a:pt x="794" y="918"/>
                    <a:pt x="789" y="919"/>
                  </a:cubicBezTo>
                  <a:cubicBezTo>
                    <a:pt x="787" y="919"/>
                    <a:pt x="784" y="919"/>
                    <a:pt x="782" y="920"/>
                  </a:cubicBezTo>
                  <a:cubicBezTo>
                    <a:pt x="779" y="921"/>
                    <a:pt x="776" y="922"/>
                    <a:pt x="773" y="922"/>
                  </a:cubicBezTo>
                  <a:cubicBezTo>
                    <a:pt x="745" y="922"/>
                    <a:pt x="718" y="922"/>
                    <a:pt x="691" y="922"/>
                  </a:cubicBezTo>
                  <a:cubicBezTo>
                    <a:pt x="689" y="922"/>
                    <a:pt x="687" y="922"/>
                    <a:pt x="685" y="921"/>
                  </a:cubicBezTo>
                  <a:cubicBezTo>
                    <a:pt x="681" y="918"/>
                    <a:pt x="676" y="919"/>
                    <a:pt x="672" y="919"/>
                  </a:cubicBezTo>
                  <a:cubicBezTo>
                    <a:pt x="647" y="919"/>
                    <a:pt x="622" y="919"/>
                    <a:pt x="597" y="918"/>
                  </a:cubicBezTo>
                  <a:cubicBezTo>
                    <a:pt x="594" y="918"/>
                    <a:pt x="591" y="919"/>
                    <a:pt x="589" y="918"/>
                  </a:cubicBezTo>
                  <a:cubicBezTo>
                    <a:pt x="584" y="915"/>
                    <a:pt x="580" y="916"/>
                    <a:pt x="575" y="916"/>
                  </a:cubicBezTo>
                  <a:cubicBezTo>
                    <a:pt x="523" y="916"/>
                    <a:pt x="470" y="916"/>
                    <a:pt x="418" y="916"/>
                  </a:cubicBezTo>
                  <a:cubicBezTo>
                    <a:pt x="411" y="916"/>
                    <a:pt x="405" y="916"/>
                    <a:pt x="399" y="918"/>
                  </a:cubicBezTo>
                  <a:cubicBezTo>
                    <a:pt x="396" y="918"/>
                    <a:pt x="393" y="918"/>
                    <a:pt x="390" y="918"/>
                  </a:cubicBezTo>
                  <a:cubicBezTo>
                    <a:pt x="382" y="918"/>
                    <a:pt x="373" y="918"/>
                    <a:pt x="364" y="918"/>
                  </a:cubicBezTo>
                  <a:cubicBezTo>
                    <a:pt x="361" y="918"/>
                    <a:pt x="358" y="918"/>
                    <a:pt x="356" y="919"/>
                  </a:cubicBezTo>
                  <a:cubicBezTo>
                    <a:pt x="352" y="921"/>
                    <a:pt x="348" y="921"/>
                    <a:pt x="343" y="921"/>
                  </a:cubicBezTo>
                  <a:cubicBezTo>
                    <a:pt x="319" y="921"/>
                    <a:pt x="296" y="921"/>
                    <a:pt x="272" y="921"/>
                  </a:cubicBezTo>
                  <a:cubicBezTo>
                    <a:pt x="264" y="921"/>
                    <a:pt x="255" y="923"/>
                    <a:pt x="247" y="919"/>
                  </a:cubicBezTo>
                  <a:cubicBezTo>
                    <a:pt x="239" y="919"/>
                    <a:pt x="231" y="917"/>
                    <a:pt x="223" y="920"/>
                  </a:cubicBezTo>
                  <a:cubicBezTo>
                    <a:pt x="221" y="921"/>
                    <a:pt x="217" y="921"/>
                    <a:pt x="214" y="921"/>
                  </a:cubicBezTo>
                  <a:cubicBezTo>
                    <a:pt x="205" y="921"/>
                    <a:pt x="195" y="921"/>
                    <a:pt x="185" y="921"/>
                  </a:cubicBezTo>
                  <a:cubicBezTo>
                    <a:pt x="155" y="921"/>
                    <a:pt x="126" y="921"/>
                    <a:pt x="96" y="921"/>
                  </a:cubicBezTo>
                  <a:cubicBezTo>
                    <a:pt x="93" y="921"/>
                    <a:pt x="90" y="921"/>
                    <a:pt x="87" y="922"/>
                  </a:cubicBezTo>
                  <a:cubicBezTo>
                    <a:pt x="83" y="924"/>
                    <a:pt x="79" y="924"/>
                    <a:pt x="75" y="924"/>
                  </a:cubicBezTo>
                  <a:cubicBezTo>
                    <a:pt x="68" y="924"/>
                    <a:pt x="60" y="924"/>
                    <a:pt x="53" y="924"/>
                  </a:cubicBezTo>
                  <a:cubicBezTo>
                    <a:pt x="47" y="924"/>
                    <a:pt x="42" y="923"/>
                    <a:pt x="38" y="919"/>
                  </a:cubicBezTo>
                  <a:cubicBezTo>
                    <a:pt x="35" y="916"/>
                    <a:pt x="32" y="915"/>
                    <a:pt x="29" y="915"/>
                  </a:cubicBezTo>
                  <a:cubicBezTo>
                    <a:pt x="25" y="916"/>
                    <a:pt x="21" y="915"/>
                    <a:pt x="18" y="912"/>
                  </a:cubicBezTo>
                  <a:cubicBezTo>
                    <a:pt x="16" y="911"/>
                    <a:pt x="14" y="912"/>
                    <a:pt x="13" y="913"/>
                  </a:cubicBezTo>
                  <a:close/>
                  <a:moveTo>
                    <a:pt x="1886" y="782"/>
                  </a:moveTo>
                  <a:cubicBezTo>
                    <a:pt x="1890" y="781"/>
                    <a:pt x="1892" y="778"/>
                    <a:pt x="1894" y="775"/>
                  </a:cubicBezTo>
                  <a:cubicBezTo>
                    <a:pt x="1897" y="769"/>
                    <a:pt x="1900" y="764"/>
                    <a:pt x="1904" y="760"/>
                  </a:cubicBezTo>
                  <a:cubicBezTo>
                    <a:pt x="1908" y="756"/>
                    <a:pt x="1908" y="749"/>
                    <a:pt x="1905" y="744"/>
                  </a:cubicBezTo>
                  <a:cubicBezTo>
                    <a:pt x="1904" y="743"/>
                    <a:pt x="1902" y="741"/>
                    <a:pt x="1901" y="740"/>
                  </a:cubicBezTo>
                  <a:cubicBezTo>
                    <a:pt x="1898" y="737"/>
                    <a:pt x="1895" y="733"/>
                    <a:pt x="1892" y="730"/>
                  </a:cubicBezTo>
                  <a:cubicBezTo>
                    <a:pt x="1892" y="730"/>
                    <a:pt x="1891" y="730"/>
                    <a:pt x="1891" y="730"/>
                  </a:cubicBezTo>
                  <a:cubicBezTo>
                    <a:pt x="1884" y="733"/>
                    <a:pt x="1876" y="735"/>
                    <a:pt x="1870" y="739"/>
                  </a:cubicBezTo>
                  <a:cubicBezTo>
                    <a:pt x="1869" y="740"/>
                    <a:pt x="1867" y="741"/>
                    <a:pt x="1866" y="742"/>
                  </a:cubicBezTo>
                  <a:cubicBezTo>
                    <a:pt x="1856" y="744"/>
                    <a:pt x="1847" y="751"/>
                    <a:pt x="1837" y="753"/>
                  </a:cubicBezTo>
                  <a:cubicBezTo>
                    <a:pt x="1833" y="753"/>
                    <a:pt x="1829" y="754"/>
                    <a:pt x="1825" y="754"/>
                  </a:cubicBezTo>
                  <a:cubicBezTo>
                    <a:pt x="1821" y="754"/>
                    <a:pt x="1818" y="754"/>
                    <a:pt x="1814" y="754"/>
                  </a:cubicBezTo>
                  <a:cubicBezTo>
                    <a:pt x="1806" y="754"/>
                    <a:pt x="1799" y="754"/>
                    <a:pt x="1791" y="757"/>
                  </a:cubicBezTo>
                  <a:cubicBezTo>
                    <a:pt x="1790" y="757"/>
                    <a:pt x="1789" y="757"/>
                    <a:pt x="1788" y="757"/>
                  </a:cubicBezTo>
                  <a:cubicBezTo>
                    <a:pt x="1781" y="757"/>
                    <a:pt x="1774" y="758"/>
                    <a:pt x="1767" y="760"/>
                  </a:cubicBezTo>
                  <a:cubicBezTo>
                    <a:pt x="1758" y="762"/>
                    <a:pt x="1750" y="763"/>
                    <a:pt x="1742" y="765"/>
                  </a:cubicBezTo>
                  <a:cubicBezTo>
                    <a:pt x="1739" y="765"/>
                    <a:pt x="1736" y="766"/>
                    <a:pt x="1733" y="766"/>
                  </a:cubicBezTo>
                  <a:cubicBezTo>
                    <a:pt x="1722" y="766"/>
                    <a:pt x="1711" y="766"/>
                    <a:pt x="1699" y="766"/>
                  </a:cubicBezTo>
                  <a:cubicBezTo>
                    <a:pt x="1697" y="766"/>
                    <a:pt x="1694" y="766"/>
                    <a:pt x="1692" y="767"/>
                  </a:cubicBezTo>
                  <a:cubicBezTo>
                    <a:pt x="1688" y="768"/>
                    <a:pt x="1683" y="768"/>
                    <a:pt x="1679" y="768"/>
                  </a:cubicBezTo>
                  <a:cubicBezTo>
                    <a:pt x="1664" y="769"/>
                    <a:pt x="1650" y="769"/>
                    <a:pt x="1635" y="769"/>
                  </a:cubicBezTo>
                  <a:cubicBezTo>
                    <a:pt x="1624" y="769"/>
                    <a:pt x="1613" y="765"/>
                    <a:pt x="1601" y="765"/>
                  </a:cubicBezTo>
                  <a:cubicBezTo>
                    <a:pt x="1601" y="765"/>
                    <a:pt x="1600" y="765"/>
                    <a:pt x="1599" y="765"/>
                  </a:cubicBezTo>
                  <a:cubicBezTo>
                    <a:pt x="1590" y="763"/>
                    <a:pt x="1581" y="761"/>
                    <a:pt x="1573" y="759"/>
                  </a:cubicBezTo>
                  <a:cubicBezTo>
                    <a:pt x="1569" y="758"/>
                    <a:pt x="1565" y="758"/>
                    <a:pt x="1561" y="757"/>
                  </a:cubicBezTo>
                  <a:cubicBezTo>
                    <a:pt x="1554" y="754"/>
                    <a:pt x="1547" y="751"/>
                    <a:pt x="1539" y="749"/>
                  </a:cubicBezTo>
                  <a:cubicBezTo>
                    <a:pt x="1537" y="748"/>
                    <a:pt x="1536" y="747"/>
                    <a:pt x="1534" y="747"/>
                  </a:cubicBezTo>
                  <a:cubicBezTo>
                    <a:pt x="1524" y="746"/>
                    <a:pt x="1514" y="742"/>
                    <a:pt x="1505" y="739"/>
                  </a:cubicBezTo>
                  <a:cubicBezTo>
                    <a:pt x="1495" y="735"/>
                    <a:pt x="1485" y="731"/>
                    <a:pt x="1475" y="730"/>
                  </a:cubicBezTo>
                  <a:cubicBezTo>
                    <a:pt x="1472" y="730"/>
                    <a:pt x="1470" y="729"/>
                    <a:pt x="1467" y="728"/>
                  </a:cubicBezTo>
                  <a:cubicBezTo>
                    <a:pt x="1462" y="726"/>
                    <a:pt x="1457" y="724"/>
                    <a:pt x="1452" y="724"/>
                  </a:cubicBezTo>
                  <a:cubicBezTo>
                    <a:pt x="1450" y="724"/>
                    <a:pt x="1449" y="724"/>
                    <a:pt x="1447" y="723"/>
                  </a:cubicBezTo>
                  <a:cubicBezTo>
                    <a:pt x="1441" y="720"/>
                    <a:pt x="1435" y="719"/>
                    <a:pt x="1428" y="718"/>
                  </a:cubicBezTo>
                  <a:cubicBezTo>
                    <a:pt x="1418" y="717"/>
                    <a:pt x="1409" y="713"/>
                    <a:pt x="1399" y="713"/>
                  </a:cubicBezTo>
                  <a:cubicBezTo>
                    <a:pt x="1398" y="713"/>
                    <a:pt x="1398" y="713"/>
                    <a:pt x="1397" y="712"/>
                  </a:cubicBezTo>
                  <a:cubicBezTo>
                    <a:pt x="1394" y="712"/>
                    <a:pt x="1392" y="711"/>
                    <a:pt x="1389" y="711"/>
                  </a:cubicBezTo>
                  <a:cubicBezTo>
                    <a:pt x="1383" y="710"/>
                    <a:pt x="1377" y="709"/>
                    <a:pt x="1371" y="707"/>
                  </a:cubicBezTo>
                  <a:cubicBezTo>
                    <a:pt x="1366" y="706"/>
                    <a:pt x="1361" y="706"/>
                    <a:pt x="1357" y="705"/>
                  </a:cubicBezTo>
                  <a:cubicBezTo>
                    <a:pt x="1353" y="705"/>
                    <a:pt x="1349" y="706"/>
                    <a:pt x="1346" y="705"/>
                  </a:cubicBezTo>
                  <a:cubicBezTo>
                    <a:pt x="1340" y="703"/>
                    <a:pt x="1333" y="703"/>
                    <a:pt x="1327" y="703"/>
                  </a:cubicBezTo>
                  <a:cubicBezTo>
                    <a:pt x="1320" y="703"/>
                    <a:pt x="1314" y="703"/>
                    <a:pt x="1308" y="701"/>
                  </a:cubicBezTo>
                  <a:cubicBezTo>
                    <a:pt x="1306" y="700"/>
                    <a:pt x="1303" y="700"/>
                    <a:pt x="1300" y="700"/>
                  </a:cubicBezTo>
                  <a:cubicBezTo>
                    <a:pt x="1264" y="700"/>
                    <a:pt x="1228" y="700"/>
                    <a:pt x="1191" y="701"/>
                  </a:cubicBezTo>
                  <a:cubicBezTo>
                    <a:pt x="1189" y="701"/>
                    <a:pt x="1186" y="701"/>
                    <a:pt x="1183" y="701"/>
                  </a:cubicBezTo>
                  <a:cubicBezTo>
                    <a:pt x="1185" y="702"/>
                    <a:pt x="1187" y="702"/>
                    <a:pt x="1189" y="702"/>
                  </a:cubicBezTo>
                  <a:cubicBezTo>
                    <a:pt x="1196" y="702"/>
                    <a:pt x="1203" y="702"/>
                    <a:pt x="1210" y="702"/>
                  </a:cubicBezTo>
                  <a:cubicBezTo>
                    <a:pt x="1220" y="702"/>
                    <a:pt x="1229" y="705"/>
                    <a:pt x="1239" y="705"/>
                  </a:cubicBezTo>
                  <a:cubicBezTo>
                    <a:pt x="1240" y="705"/>
                    <a:pt x="1241" y="706"/>
                    <a:pt x="1242" y="706"/>
                  </a:cubicBezTo>
                  <a:cubicBezTo>
                    <a:pt x="1249" y="707"/>
                    <a:pt x="1256" y="710"/>
                    <a:pt x="1263" y="711"/>
                  </a:cubicBezTo>
                  <a:cubicBezTo>
                    <a:pt x="1265" y="711"/>
                    <a:pt x="1268" y="712"/>
                    <a:pt x="1270" y="713"/>
                  </a:cubicBezTo>
                  <a:cubicBezTo>
                    <a:pt x="1273" y="714"/>
                    <a:pt x="1276" y="716"/>
                    <a:pt x="1279" y="716"/>
                  </a:cubicBezTo>
                  <a:cubicBezTo>
                    <a:pt x="1281" y="716"/>
                    <a:pt x="1283" y="717"/>
                    <a:pt x="1284" y="717"/>
                  </a:cubicBezTo>
                  <a:cubicBezTo>
                    <a:pt x="1289" y="720"/>
                    <a:pt x="1293" y="722"/>
                    <a:pt x="1298" y="722"/>
                  </a:cubicBezTo>
                  <a:cubicBezTo>
                    <a:pt x="1300" y="722"/>
                    <a:pt x="1302" y="722"/>
                    <a:pt x="1303" y="723"/>
                  </a:cubicBezTo>
                  <a:cubicBezTo>
                    <a:pt x="1309" y="725"/>
                    <a:pt x="1315" y="726"/>
                    <a:pt x="1321" y="728"/>
                  </a:cubicBezTo>
                  <a:cubicBezTo>
                    <a:pt x="1323" y="729"/>
                    <a:pt x="1326" y="729"/>
                    <a:pt x="1328" y="729"/>
                  </a:cubicBezTo>
                  <a:cubicBezTo>
                    <a:pt x="1336" y="729"/>
                    <a:pt x="1343" y="731"/>
                    <a:pt x="1350" y="733"/>
                  </a:cubicBezTo>
                  <a:cubicBezTo>
                    <a:pt x="1360" y="737"/>
                    <a:pt x="1370" y="740"/>
                    <a:pt x="1380" y="744"/>
                  </a:cubicBezTo>
                  <a:cubicBezTo>
                    <a:pt x="1385" y="745"/>
                    <a:pt x="1389" y="746"/>
                    <a:pt x="1394" y="746"/>
                  </a:cubicBezTo>
                  <a:cubicBezTo>
                    <a:pt x="1397" y="746"/>
                    <a:pt x="1401" y="747"/>
                    <a:pt x="1404" y="748"/>
                  </a:cubicBezTo>
                  <a:cubicBezTo>
                    <a:pt x="1408" y="749"/>
                    <a:pt x="1412" y="750"/>
                    <a:pt x="1415" y="752"/>
                  </a:cubicBezTo>
                  <a:cubicBezTo>
                    <a:pt x="1419" y="753"/>
                    <a:pt x="1423" y="754"/>
                    <a:pt x="1428" y="754"/>
                  </a:cubicBezTo>
                  <a:cubicBezTo>
                    <a:pt x="1433" y="755"/>
                    <a:pt x="1439" y="755"/>
                    <a:pt x="1444" y="757"/>
                  </a:cubicBezTo>
                  <a:cubicBezTo>
                    <a:pt x="1446" y="757"/>
                    <a:pt x="1447" y="757"/>
                    <a:pt x="1449" y="757"/>
                  </a:cubicBezTo>
                  <a:cubicBezTo>
                    <a:pt x="1456" y="757"/>
                    <a:pt x="1462" y="758"/>
                    <a:pt x="1468" y="760"/>
                  </a:cubicBezTo>
                  <a:cubicBezTo>
                    <a:pt x="1471" y="760"/>
                    <a:pt x="1474" y="761"/>
                    <a:pt x="1476" y="761"/>
                  </a:cubicBezTo>
                  <a:cubicBezTo>
                    <a:pt x="1486" y="762"/>
                    <a:pt x="1495" y="763"/>
                    <a:pt x="1504" y="765"/>
                  </a:cubicBezTo>
                  <a:cubicBezTo>
                    <a:pt x="1510" y="767"/>
                    <a:pt x="1516" y="768"/>
                    <a:pt x="1522" y="768"/>
                  </a:cubicBezTo>
                  <a:cubicBezTo>
                    <a:pt x="1535" y="768"/>
                    <a:pt x="1548" y="772"/>
                    <a:pt x="1561" y="772"/>
                  </a:cubicBezTo>
                  <a:cubicBezTo>
                    <a:pt x="1564" y="771"/>
                    <a:pt x="1567" y="773"/>
                    <a:pt x="1570" y="773"/>
                  </a:cubicBezTo>
                  <a:cubicBezTo>
                    <a:pt x="1573" y="774"/>
                    <a:pt x="1576" y="774"/>
                    <a:pt x="1579" y="774"/>
                  </a:cubicBezTo>
                  <a:cubicBezTo>
                    <a:pt x="1599" y="774"/>
                    <a:pt x="1619" y="774"/>
                    <a:pt x="1638" y="775"/>
                  </a:cubicBezTo>
                  <a:cubicBezTo>
                    <a:pt x="1641" y="775"/>
                    <a:pt x="1644" y="774"/>
                    <a:pt x="1647" y="774"/>
                  </a:cubicBezTo>
                  <a:cubicBezTo>
                    <a:pt x="1653" y="772"/>
                    <a:pt x="1660" y="773"/>
                    <a:pt x="1667" y="773"/>
                  </a:cubicBezTo>
                  <a:cubicBezTo>
                    <a:pt x="1668" y="774"/>
                    <a:pt x="1670" y="773"/>
                    <a:pt x="1670" y="776"/>
                  </a:cubicBezTo>
                  <a:cubicBezTo>
                    <a:pt x="1668" y="778"/>
                    <a:pt x="1664" y="777"/>
                    <a:pt x="1661" y="778"/>
                  </a:cubicBezTo>
                  <a:cubicBezTo>
                    <a:pt x="1658" y="778"/>
                    <a:pt x="1655" y="778"/>
                    <a:pt x="1652" y="779"/>
                  </a:cubicBezTo>
                  <a:cubicBezTo>
                    <a:pt x="1648" y="781"/>
                    <a:pt x="1644" y="781"/>
                    <a:pt x="1640" y="781"/>
                  </a:cubicBezTo>
                  <a:cubicBezTo>
                    <a:pt x="1621" y="782"/>
                    <a:pt x="1602" y="782"/>
                    <a:pt x="1583" y="782"/>
                  </a:cubicBezTo>
                  <a:cubicBezTo>
                    <a:pt x="1576" y="782"/>
                    <a:pt x="1569" y="782"/>
                    <a:pt x="1562" y="780"/>
                  </a:cubicBezTo>
                  <a:cubicBezTo>
                    <a:pt x="1560" y="780"/>
                    <a:pt x="1556" y="780"/>
                    <a:pt x="1553" y="779"/>
                  </a:cubicBezTo>
                  <a:cubicBezTo>
                    <a:pt x="1548" y="779"/>
                    <a:pt x="1542" y="779"/>
                    <a:pt x="1537" y="778"/>
                  </a:cubicBezTo>
                  <a:cubicBezTo>
                    <a:pt x="1532" y="777"/>
                    <a:pt x="1528" y="777"/>
                    <a:pt x="1523" y="777"/>
                  </a:cubicBezTo>
                  <a:cubicBezTo>
                    <a:pt x="1518" y="776"/>
                    <a:pt x="1513" y="776"/>
                    <a:pt x="1509" y="775"/>
                  </a:cubicBezTo>
                  <a:cubicBezTo>
                    <a:pt x="1496" y="772"/>
                    <a:pt x="1484" y="770"/>
                    <a:pt x="1471" y="769"/>
                  </a:cubicBezTo>
                  <a:cubicBezTo>
                    <a:pt x="1468" y="769"/>
                    <a:pt x="1465" y="768"/>
                    <a:pt x="1462" y="767"/>
                  </a:cubicBezTo>
                  <a:cubicBezTo>
                    <a:pt x="1451" y="765"/>
                    <a:pt x="1440" y="765"/>
                    <a:pt x="1430" y="763"/>
                  </a:cubicBezTo>
                  <a:cubicBezTo>
                    <a:pt x="1430" y="763"/>
                    <a:pt x="1430" y="763"/>
                    <a:pt x="1429" y="763"/>
                  </a:cubicBezTo>
                  <a:cubicBezTo>
                    <a:pt x="1425" y="762"/>
                    <a:pt x="1422" y="762"/>
                    <a:pt x="1418" y="761"/>
                  </a:cubicBezTo>
                  <a:cubicBezTo>
                    <a:pt x="1412" y="760"/>
                    <a:pt x="1407" y="758"/>
                    <a:pt x="1402" y="756"/>
                  </a:cubicBezTo>
                  <a:cubicBezTo>
                    <a:pt x="1398" y="755"/>
                    <a:pt x="1395" y="754"/>
                    <a:pt x="1391" y="754"/>
                  </a:cubicBezTo>
                  <a:cubicBezTo>
                    <a:pt x="1387" y="755"/>
                    <a:pt x="1382" y="754"/>
                    <a:pt x="1378" y="752"/>
                  </a:cubicBezTo>
                  <a:cubicBezTo>
                    <a:pt x="1367" y="749"/>
                    <a:pt x="1357" y="745"/>
                    <a:pt x="1346" y="742"/>
                  </a:cubicBezTo>
                  <a:cubicBezTo>
                    <a:pt x="1341" y="740"/>
                    <a:pt x="1336" y="738"/>
                    <a:pt x="1330" y="738"/>
                  </a:cubicBezTo>
                  <a:cubicBezTo>
                    <a:pt x="1323" y="737"/>
                    <a:pt x="1316" y="736"/>
                    <a:pt x="1310" y="734"/>
                  </a:cubicBezTo>
                  <a:cubicBezTo>
                    <a:pt x="1304" y="732"/>
                    <a:pt x="1297" y="730"/>
                    <a:pt x="1291" y="729"/>
                  </a:cubicBezTo>
                  <a:cubicBezTo>
                    <a:pt x="1288" y="729"/>
                    <a:pt x="1285" y="728"/>
                    <a:pt x="1282" y="727"/>
                  </a:cubicBezTo>
                  <a:cubicBezTo>
                    <a:pt x="1275" y="723"/>
                    <a:pt x="1267" y="723"/>
                    <a:pt x="1260" y="719"/>
                  </a:cubicBezTo>
                  <a:cubicBezTo>
                    <a:pt x="1260" y="719"/>
                    <a:pt x="1259" y="719"/>
                    <a:pt x="1259" y="719"/>
                  </a:cubicBezTo>
                  <a:cubicBezTo>
                    <a:pt x="1251" y="718"/>
                    <a:pt x="1244" y="716"/>
                    <a:pt x="1237" y="714"/>
                  </a:cubicBezTo>
                  <a:cubicBezTo>
                    <a:pt x="1235" y="713"/>
                    <a:pt x="1233" y="713"/>
                    <a:pt x="1231" y="713"/>
                  </a:cubicBezTo>
                  <a:cubicBezTo>
                    <a:pt x="1226" y="713"/>
                    <a:pt x="1221" y="713"/>
                    <a:pt x="1216" y="711"/>
                  </a:cubicBezTo>
                  <a:cubicBezTo>
                    <a:pt x="1215" y="710"/>
                    <a:pt x="1214" y="710"/>
                    <a:pt x="1213" y="710"/>
                  </a:cubicBezTo>
                  <a:cubicBezTo>
                    <a:pt x="1212" y="710"/>
                    <a:pt x="1210" y="710"/>
                    <a:pt x="1209" y="710"/>
                  </a:cubicBezTo>
                  <a:cubicBezTo>
                    <a:pt x="1199" y="711"/>
                    <a:pt x="1189" y="709"/>
                    <a:pt x="1179" y="711"/>
                  </a:cubicBezTo>
                  <a:cubicBezTo>
                    <a:pt x="1176" y="712"/>
                    <a:pt x="1174" y="711"/>
                    <a:pt x="1172" y="709"/>
                  </a:cubicBezTo>
                  <a:cubicBezTo>
                    <a:pt x="1174" y="707"/>
                    <a:pt x="1176" y="705"/>
                    <a:pt x="1178" y="703"/>
                  </a:cubicBezTo>
                  <a:cubicBezTo>
                    <a:pt x="1177" y="703"/>
                    <a:pt x="1176" y="702"/>
                    <a:pt x="1176" y="702"/>
                  </a:cubicBezTo>
                  <a:cubicBezTo>
                    <a:pt x="1168" y="704"/>
                    <a:pt x="1161" y="706"/>
                    <a:pt x="1154" y="707"/>
                  </a:cubicBezTo>
                  <a:cubicBezTo>
                    <a:pt x="1149" y="708"/>
                    <a:pt x="1145" y="710"/>
                    <a:pt x="1140" y="711"/>
                  </a:cubicBezTo>
                  <a:cubicBezTo>
                    <a:pt x="1136" y="712"/>
                    <a:pt x="1132" y="713"/>
                    <a:pt x="1128" y="714"/>
                  </a:cubicBezTo>
                  <a:cubicBezTo>
                    <a:pt x="1121" y="717"/>
                    <a:pt x="1113" y="720"/>
                    <a:pt x="1105" y="719"/>
                  </a:cubicBezTo>
                  <a:cubicBezTo>
                    <a:pt x="1105" y="719"/>
                    <a:pt x="1104" y="720"/>
                    <a:pt x="1103" y="720"/>
                  </a:cubicBezTo>
                  <a:cubicBezTo>
                    <a:pt x="1095" y="723"/>
                    <a:pt x="1087" y="723"/>
                    <a:pt x="1079" y="725"/>
                  </a:cubicBezTo>
                  <a:cubicBezTo>
                    <a:pt x="1070" y="728"/>
                    <a:pt x="1061" y="731"/>
                    <a:pt x="1052" y="735"/>
                  </a:cubicBezTo>
                  <a:cubicBezTo>
                    <a:pt x="1045" y="739"/>
                    <a:pt x="1037" y="742"/>
                    <a:pt x="1030" y="746"/>
                  </a:cubicBezTo>
                  <a:cubicBezTo>
                    <a:pt x="1025" y="748"/>
                    <a:pt x="1023" y="751"/>
                    <a:pt x="1023" y="756"/>
                  </a:cubicBezTo>
                  <a:cubicBezTo>
                    <a:pt x="1024" y="757"/>
                    <a:pt x="1026" y="755"/>
                    <a:pt x="1027" y="757"/>
                  </a:cubicBezTo>
                  <a:cubicBezTo>
                    <a:pt x="1026" y="759"/>
                    <a:pt x="1025" y="760"/>
                    <a:pt x="1023" y="763"/>
                  </a:cubicBezTo>
                  <a:cubicBezTo>
                    <a:pt x="1027" y="761"/>
                    <a:pt x="1031" y="760"/>
                    <a:pt x="1034" y="758"/>
                  </a:cubicBezTo>
                  <a:cubicBezTo>
                    <a:pt x="1036" y="756"/>
                    <a:pt x="1039" y="755"/>
                    <a:pt x="1041" y="753"/>
                  </a:cubicBezTo>
                  <a:cubicBezTo>
                    <a:pt x="1045" y="749"/>
                    <a:pt x="1049" y="746"/>
                    <a:pt x="1054" y="744"/>
                  </a:cubicBezTo>
                  <a:cubicBezTo>
                    <a:pt x="1058" y="742"/>
                    <a:pt x="1062" y="740"/>
                    <a:pt x="1066" y="738"/>
                  </a:cubicBezTo>
                  <a:cubicBezTo>
                    <a:pt x="1072" y="735"/>
                    <a:pt x="1077" y="733"/>
                    <a:pt x="1083" y="732"/>
                  </a:cubicBezTo>
                  <a:cubicBezTo>
                    <a:pt x="1095" y="730"/>
                    <a:pt x="1106" y="728"/>
                    <a:pt x="1117" y="726"/>
                  </a:cubicBezTo>
                  <a:cubicBezTo>
                    <a:pt x="1136" y="723"/>
                    <a:pt x="1154" y="720"/>
                    <a:pt x="1173" y="721"/>
                  </a:cubicBezTo>
                  <a:cubicBezTo>
                    <a:pt x="1178" y="721"/>
                    <a:pt x="1183" y="721"/>
                    <a:pt x="1188" y="722"/>
                  </a:cubicBezTo>
                  <a:cubicBezTo>
                    <a:pt x="1196" y="724"/>
                    <a:pt x="1205" y="724"/>
                    <a:pt x="1213" y="724"/>
                  </a:cubicBezTo>
                  <a:cubicBezTo>
                    <a:pt x="1217" y="724"/>
                    <a:pt x="1220" y="724"/>
                    <a:pt x="1224" y="724"/>
                  </a:cubicBezTo>
                  <a:cubicBezTo>
                    <a:pt x="1229" y="724"/>
                    <a:pt x="1235" y="724"/>
                    <a:pt x="1240" y="726"/>
                  </a:cubicBezTo>
                  <a:cubicBezTo>
                    <a:pt x="1246" y="727"/>
                    <a:pt x="1251" y="727"/>
                    <a:pt x="1256" y="728"/>
                  </a:cubicBezTo>
                  <a:cubicBezTo>
                    <a:pt x="1269" y="729"/>
                    <a:pt x="1282" y="730"/>
                    <a:pt x="1295" y="735"/>
                  </a:cubicBezTo>
                  <a:cubicBezTo>
                    <a:pt x="1299" y="736"/>
                    <a:pt x="1304" y="738"/>
                    <a:pt x="1309" y="739"/>
                  </a:cubicBezTo>
                  <a:cubicBezTo>
                    <a:pt x="1319" y="740"/>
                    <a:pt x="1328" y="744"/>
                    <a:pt x="1337" y="748"/>
                  </a:cubicBezTo>
                  <a:cubicBezTo>
                    <a:pt x="1342" y="751"/>
                    <a:pt x="1347" y="753"/>
                    <a:pt x="1353" y="754"/>
                  </a:cubicBezTo>
                  <a:cubicBezTo>
                    <a:pt x="1357" y="754"/>
                    <a:pt x="1360" y="755"/>
                    <a:pt x="1364" y="756"/>
                  </a:cubicBezTo>
                  <a:cubicBezTo>
                    <a:pt x="1369" y="757"/>
                    <a:pt x="1374" y="758"/>
                    <a:pt x="1378" y="761"/>
                  </a:cubicBezTo>
                  <a:cubicBezTo>
                    <a:pt x="1381" y="762"/>
                    <a:pt x="1383" y="763"/>
                    <a:pt x="1386" y="764"/>
                  </a:cubicBezTo>
                  <a:cubicBezTo>
                    <a:pt x="1394" y="765"/>
                    <a:pt x="1401" y="767"/>
                    <a:pt x="1408" y="770"/>
                  </a:cubicBezTo>
                  <a:cubicBezTo>
                    <a:pt x="1411" y="771"/>
                    <a:pt x="1414" y="772"/>
                    <a:pt x="1417" y="773"/>
                  </a:cubicBezTo>
                  <a:cubicBezTo>
                    <a:pt x="1439" y="777"/>
                    <a:pt x="1461" y="781"/>
                    <a:pt x="1483" y="786"/>
                  </a:cubicBezTo>
                  <a:cubicBezTo>
                    <a:pt x="1488" y="787"/>
                    <a:pt x="1493" y="788"/>
                    <a:pt x="1499" y="788"/>
                  </a:cubicBezTo>
                  <a:cubicBezTo>
                    <a:pt x="1502" y="788"/>
                    <a:pt x="1506" y="788"/>
                    <a:pt x="1509" y="789"/>
                  </a:cubicBezTo>
                  <a:cubicBezTo>
                    <a:pt x="1515" y="789"/>
                    <a:pt x="1520" y="790"/>
                    <a:pt x="1526" y="790"/>
                  </a:cubicBezTo>
                  <a:cubicBezTo>
                    <a:pt x="1564" y="790"/>
                    <a:pt x="1602" y="790"/>
                    <a:pt x="1640" y="790"/>
                  </a:cubicBezTo>
                  <a:cubicBezTo>
                    <a:pt x="1644" y="790"/>
                    <a:pt x="1647" y="790"/>
                    <a:pt x="1651" y="790"/>
                  </a:cubicBezTo>
                  <a:cubicBezTo>
                    <a:pt x="1661" y="789"/>
                    <a:pt x="1671" y="788"/>
                    <a:pt x="1681" y="788"/>
                  </a:cubicBezTo>
                  <a:cubicBezTo>
                    <a:pt x="1687" y="787"/>
                    <a:pt x="1693" y="787"/>
                    <a:pt x="1698" y="786"/>
                  </a:cubicBezTo>
                  <a:cubicBezTo>
                    <a:pt x="1703" y="785"/>
                    <a:pt x="1708" y="785"/>
                    <a:pt x="1712" y="785"/>
                  </a:cubicBezTo>
                  <a:cubicBezTo>
                    <a:pt x="1717" y="784"/>
                    <a:pt x="1721" y="784"/>
                    <a:pt x="1726" y="785"/>
                  </a:cubicBezTo>
                  <a:cubicBezTo>
                    <a:pt x="1730" y="785"/>
                    <a:pt x="1734" y="784"/>
                    <a:pt x="1738" y="783"/>
                  </a:cubicBezTo>
                  <a:cubicBezTo>
                    <a:pt x="1748" y="781"/>
                    <a:pt x="1758" y="778"/>
                    <a:pt x="1768" y="779"/>
                  </a:cubicBezTo>
                  <a:cubicBezTo>
                    <a:pt x="1770" y="779"/>
                    <a:pt x="1772" y="779"/>
                    <a:pt x="1775" y="778"/>
                  </a:cubicBezTo>
                  <a:cubicBezTo>
                    <a:pt x="1794" y="774"/>
                    <a:pt x="1814" y="769"/>
                    <a:pt x="1833" y="763"/>
                  </a:cubicBezTo>
                  <a:cubicBezTo>
                    <a:pt x="1841" y="760"/>
                    <a:pt x="1848" y="755"/>
                    <a:pt x="1856" y="752"/>
                  </a:cubicBezTo>
                  <a:cubicBezTo>
                    <a:pt x="1857" y="752"/>
                    <a:pt x="1857" y="751"/>
                    <a:pt x="1858" y="751"/>
                  </a:cubicBezTo>
                  <a:cubicBezTo>
                    <a:pt x="1861" y="749"/>
                    <a:pt x="1865" y="746"/>
                    <a:pt x="1869" y="744"/>
                  </a:cubicBezTo>
                  <a:cubicBezTo>
                    <a:pt x="1872" y="742"/>
                    <a:pt x="1876" y="741"/>
                    <a:pt x="1879" y="739"/>
                  </a:cubicBezTo>
                  <a:cubicBezTo>
                    <a:pt x="1882" y="739"/>
                    <a:pt x="1884" y="739"/>
                    <a:pt x="1885" y="742"/>
                  </a:cubicBezTo>
                  <a:cubicBezTo>
                    <a:pt x="1884" y="743"/>
                    <a:pt x="1883" y="744"/>
                    <a:pt x="1882" y="745"/>
                  </a:cubicBezTo>
                  <a:cubicBezTo>
                    <a:pt x="1874" y="751"/>
                    <a:pt x="1867" y="759"/>
                    <a:pt x="1857" y="762"/>
                  </a:cubicBezTo>
                  <a:cubicBezTo>
                    <a:pt x="1856" y="762"/>
                    <a:pt x="1855" y="763"/>
                    <a:pt x="1854" y="764"/>
                  </a:cubicBezTo>
                  <a:cubicBezTo>
                    <a:pt x="1850" y="767"/>
                    <a:pt x="1846" y="768"/>
                    <a:pt x="1842" y="770"/>
                  </a:cubicBezTo>
                  <a:cubicBezTo>
                    <a:pt x="1825" y="776"/>
                    <a:pt x="1808" y="780"/>
                    <a:pt x="1790" y="784"/>
                  </a:cubicBezTo>
                  <a:cubicBezTo>
                    <a:pt x="1783" y="786"/>
                    <a:pt x="1776" y="788"/>
                    <a:pt x="1769" y="788"/>
                  </a:cubicBezTo>
                  <a:cubicBezTo>
                    <a:pt x="1761" y="788"/>
                    <a:pt x="1754" y="789"/>
                    <a:pt x="1747" y="791"/>
                  </a:cubicBezTo>
                  <a:cubicBezTo>
                    <a:pt x="1738" y="793"/>
                    <a:pt x="1730" y="794"/>
                    <a:pt x="1721" y="794"/>
                  </a:cubicBezTo>
                  <a:cubicBezTo>
                    <a:pt x="1715" y="794"/>
                    <a:pt x="1709" y="794"/>
                    <a:pt x="1703" y="795"/>
                  </a:cubicBezTo>
                  <a:cubicBezTo>
                    <a:pt x="1695" y="796"/>
                    <a:pt x="1688" y="796"/>
                    <a:pt x="1681" y="796"/>
                  </a:cubicBezTo>
                  <a:cubicBezTo>
                    <a:pt x="1677" y="796"/>
                    <a:pt x="1674" y="797"/>
                    <a:pt x="1670" y="797"/>
                  </a:cubicBezTo>
                  <a:cubicBezTo>
                    <a:pt x="1661" y="798"/>
                    <a:pt x="1651" y="799"/>
                    <a:pt x="1642" y="799"/>
                  </a:cubicBezTo>
                  <a:cubicBezTo>
                    <a:pt x="1603" y="799"/>
                    <a:pt x="1564" y="799"/>
                    <a:pt x="1524" y="799"/>
                  </a:cubicBezTo>
                  <a:cubicBezTo>
                    <a:pt x="1520" y="799"/>
                    <a:pt x="1515" y="799"/>
                    <a:pt x="1510" y="798"/>
                  </a:cubicBezTo>
                  <a:cubicBezTo>
                    <a:pt x="1505" y="797"/>
                    <a:pt x="1499" y="796"/>
                    <a:pt x="1493" y="796"/>
                  </a:cubicBezTo>
                  <a:cubicBezTo>
                    <a:pt x="1490" y="796"/>
                    <a:pt x="1487" y="796"/>
                    <a:pt x="1484" y="795"/>
                  </a:cubicBezTo>
                  <a:cubicBezTo>
                    <a:pt x="1463" y="791"/>
                    <a:pt x="1442" y="787"/>
                    <a:pt x="1421" y="782"/>
                  </a:cubicBezTo>
                  <a:cubicBezTo>
                    <a:pt x="1413" y="781"/>
                    <a:pt x="1405" y="779"/>
                    <a:pt x="1397" y="776"/>
                  </a:cubicBezTo>
                  <a:cubicBezTo>
                    <a:pt x="1394" y="774"/>
                    <a:pt x="1390" y="773"/>
                    <a:pt x="1386" y="773"/>
                  </a:cubicBezTo>
                  <a:cubicBezTo>
                    <a:pt x="1382" y="772"/>
                    <a:pt x="1377" y="770"/>
                    <a:pt x="1373" y="768"/>
                  </a:cubicBezTo>
                  <a:cubicBezTo>
                    <a:pt x="1369" y="766"/>
                    <a:pt x="1365" y="765"/>
                    <a:pt x="1361" y="764"/>
                  </a:cubicBezTo>
                  <a:cubicBezTo>
                    <a:pt x="1357" y="763"/>
                    <a:pt x="1353" y="762"/>
                    <a:pt x="1349" y="762"/>
                  </a:cubicBezTo>
                  <a:cubicBezTo>
                    <a:pt x="1343" y="761"/>
                    <a:pt x="1337" y="759"/>
                    <a:pt x="1331" y="756"/>
                  </a:cubicBezTo>
                  <a:cubicBezTo>
                    <a:pt x="1325" y="753"/>
                    <a:pt x="1319" y="750"/>
                    <a:pt x="1312" y="748"/>
                  </a:cubicBezTo>
                  <a:cubicBezTo>
                    <a:pt x="1301" y="746"/>
                    <a:pt x="1291" y="743"/>
                    <a:pt x="1280" y="740"/>
                  </a:cubicBezTo>
                  <a:cubicBezTo>
                    <a:pt x="1276" y="739"/>
                    <a:pt x="1272" y="738"/>
                    <a:pt x="1267" y="737"/>
                  </a:cubicBezTo>
                  <a:cubicBezTo>
                    <a:pt x="1258" y="736"/>
                    <a:pt x="1248" y="736"/>
                    <a:pt x="1239" y="734"/>
                  </a:cubicBezTo>
                  <a:cubicBezTo>
                    <a:pt x="1233" y="733"/>
                    <a:pt x="1227" y="732"/>
                    <a:pt x="1221" y="732"/>
                  </a:cubicBezTo>
                  <a:cubicBezTo>
                    <a:pt x="1215" y="733"/>
                    <a:pt x="1209" y="732"/>
                    <a:pt x="1203" y="732"/>
                  </a:cubicBezTo>
                  <a:cubicBezTo>
                    <a:pt x="1200" y="732"/>
                    <a:pt x="1197" y="732"/>
                    <a:pt x="1194" y="732"/>
                  </a:cubicBezTo>
                  <a:cubicBezTo>
                    <a:pt x="1180" y="729"/>
                    <a:pt x="1165" y="730"/>
                    <a:pt x="1151" y="730"/>
                  </a:cubicBezTo>
                  <a:cubicBezTo>
                    <a:pt x="1149" y="729"/>
                    <a:pt x="1147" y="730"/>
                    <a:pt x="1145" y="730"/>
                  </a:cubicBezTo>
                  <a:cubicBezTo>
                    <a:pt x="1127" y="733"/>
                    <a:pt x="1110" y="735"/>
                    <a:pt x="1093" y="738"/>
                  </a:cubicBezTo>
                  <a:cubicBezTo>
                    <a:pt x="1086" y="739"/>
                    <a:pt x="1079" y="740"/>
                    <a:pt x="1073" y="743"/>
                  </a:cubicBezTo>
                  <a:cubicBezTo>
                    <a:pt x="1064" y="748"/>
                    <a:pt x="1054" y="751"/>
                    <a:pt x="1047" y="759"/>
                  </a:cubicBezTo>
                  <a:cubicBezTo>
                    <a:pt x="1046" y="761"/>
                    <a:pt x="1043" y="762"/>
                    <a:pt x="1041" y="764"/>
                  </a:cubicBezTo>
                  <a:cubicBezTo>
                    <a:pt x="1031" y="771"/>
                    <a:pt x="1023" y="780"/>
                    <a:pt x="1018" y="792"/>
                  </a:cubicBezTo>
                  <a:cubicBezTo>
                    <a:pt x="1016" y="796"/>
                    <a:pt x="1016" y="800"/>
                    <a:pt x="1017" y="804"/>
                  </a:cubicBezTo>
                  <a:cubicBezTo>
                    <a:pt x="1018" y="804"/>
                    <a:pt x="1019" y="803"/>
                    <a:pt x="1019" y="803"/>
                  </a:cubicBezTo>
                  <a:cubicBezTo>
                    <a:pt x="1023" y="801"/>
                    <a:pt x="1027" y="799"/>
                    <a:pt x="1029" y="797"/>
                  </a:cubicBezTo>
                  <a:cubicBezTo>
                    <a:pt x="1032" y="793"/>
                    <a:pt x="1037" y="795"/>
                    <a:pt x="1040" y="794"/>
                  </a:cubicBezTo>
                  <a:cubicBezTo>
                    <a:pt x="1041" y="793"/>
                    <a:pt x="1041" y="793"/>
                    <a:pt x="1042" y="793"/>
                  </a:cubicBezTo>
                  <a:cubicBezTo>
                    <a:pt x="1051" y="789"/>
                    <a:pt x="1059" y="783"/>
                    <a:pt x="1069" y="781"/>
                  </a:cubicBezTo>
                  <a:cubicBezTo>
                    <a:pt x="1074" y="780"/>
                    <a:pt x="1079" y="777"/>
                    <a:pt x="1084" y="777"/>
                  </a:cubicBezTo>
                  <a:cubicBezTo>
                    <a:pt x="1095" y="775"/>
                    <a:pt x="1104" y="772"/>
                    <a:pt x="1114" y="770"/>
                  </a:cubicBezTo>
                  <a:cubicBezTo>
                    <a:pt x="1119" y="769"/>
                    <a:pt x="1123" y="768"/>
                    <a:pt x="1128" y="768"/>
                  </a:cubicBezTo>
                  <a:cubicBezTo>
                    <a:pt x="1146" y="768"/>
                    <a:pt x="1164" y="768"/>
                    <a:pt x="1183" y="768"/>
                  </a:cubicBezTo>
                  <a:cubicBezTo>
                    <a:pt x="1187" y="768"/>
                    <a:pt x="1191" y="769"/>
                    <a:pt x="1195" y="770"/>
                  </a:cubicBezTo>
                  <a:cubicBezTo>
                    <a:pt x="1200" y="771"/>
                    <a:pt x="1205" y="771"/>
                    <a:pt x="1209" y="771"/>
                  </a:cubicBezTo>
                  <a:cubicBezTo>
                    <a:pt x="1216" y="771"/>
                    <a:pt x="1222" y="771"/>
                    <a:pt x="1228" y="773"/>
                  </a:cubicBezTo>
                  <a:cubicBezTo>
                    <a:pt x="1230" y="774"/>
                    <a:pt x="1232" y="774"/>
                    <a:pt x="1233" y="774"/>
                  </a:cubicBezTo>
                  <a:cubicBezTo>
                    <a:pt x="1240" y="774"/>
                    <a:pt x="1247" y="775"/>
                    <a:pt x="1253" y="777"/>
                  </a:cubicBezTo>
                  <a:cubicBezTo>
                    <a:pt x="1256" y="778"/>
                    <a:pt x="1258" y="779"/>
                    <a:pt x="1261" y="779"/>
                  </a:cubicBezTo>
                  <a:cubicBezTo>
                    <a:pt x="1270" y="779"/>
                    <a:pt x="1278" y="781"/>
                    <a:pt x="1286" y="782"/>
                  </a:cubicBezTo>
                  <a:cubicBezTo>
                    <a:pt x="1290" y="783"/>
                    <a:pt x="1294" y="784"/>
                    <a:pt x="1297" y="784"/>
                  </a:cubicBezTo>
                  <a:cubicBezTo>
                    <a:pt x="1301" y="785"/>
                    <a:pt x="1304" y="786"/>
                    <a:pt x="1307" y="786"/>
                  </a:cubicBezTo>
                  <a:cubicBezTo>
                    <a:pt x="1314" y="787"/>
                    <a:pt x="1321" y="789"/>
                    <a:pt x="1328" y="791"/>
                  </a:cubicBezTo>
                  <a:cubicBezTo>
                    <a:pt x="1340" y="794"/>
                    <a:pt x="1351" y="799"/>
                    <a:pt x="1364" y="799"/>
                  </a:cubicBezTo>
                  <a:cubicBezTo>
                    <a:pt x="1366" y="799"/>
                    <a:pt x="1368" y="800"/>
                    <a:pt x="1370" y="801"/>
                  </a:cubicBezTo>
                  <a:cubicBezTo>
                    <a:pt x="1389" y="807"/>
                    <a:pt x="1408" y="812"/>
                    <a:pt x="1427" y="819"/>
                  </a:cubicBezTo>
                  <a:cubicBezTo>
                    <a:pt x="1437" y="822"/>
                    <a:pt x="1448" y="824"/>
                    <a:pt x="1458" y="824"/>
                  </a:cubicBezTo>
                  <a:cubicBezTo>
                    <a:pt x="1462" y="824"/>
                    <a:pt x="1466" y="824"/>
                    <a:pt x="1469" y="825"/>
                  </a:cubicBezTo>
                  <a:cubicBezTo>
                    <a:pt x="1473" y="826"/>
                    <a:pt x="1477" y="826"/>
                    <a:pt x="1481" y="826"/>
                  </a:cubicBezTo>
                  <a:cubicBezTo>
                    <a:pt x="1503" y="826"/>
                    <a:pt x="1525" y="826"/>
                    <a:pt x="1547" y="826"/>
                  </a:cubicBezTo>
                  <a:cubicBezTo>
                    <a:pt x="1553" y="826"/>
                    <a:pt x="1559" y="827"/>
                    <a:pt x="1565" y="825"/>
                  </a:cubicBezTo>
                  <a:cubicBezTo>
                    <a:pt x="1568" y="824"/>
                    <a:pt x="1571" y="824"/>
                    <a:pt x="1574" y="824"/>
                  </a:cubicBezTo>
                  <a:cubicBezTo>
                    <a:pt x="1577" y="824"/>
                    <a:pt x="1580" y="824"/>
                    <a:pt x="1583" y="823"/>
                  </a:cubicBezTo>
                  <a:cubicBezTo>
                    <a:pt x="1592" y="821"/>
                    <a:pt x="1601" y="821"/>
                    <a:pt x="1611" y="821"/>
                  </a:cubicBezTo>
                  <a:cubicBezTo>
                    <a:pt x="1614" y="821"/>
                    <a:pt x="1618" y="821"/>
                    <a:pt x="1621" y="820"/>
                  </a:cubicBezTo>
                  <a:cubicBezTo>
                    <a:pt x="1630" y="818"/>
                    <a:pt x="1639" y="818"/>
                    <a:pt x="1648" y="818"/>
                  </a:cubicBezTo>
                  <a:cubicBezTo>
                    <a:pt x="1653" y="818"/>
                    <a:pt x="1657" y="818"/>
                    <a:pt x="1662" y="817"/>
                  </a:cubicBezTo>
                  <a:cubicBezTo>
                    <a:pt x="1672" y="815"/>
                    <a:pt x="1683" y="816"/>
                    <a:pt x="1694" y="813"/>
                  </a:cubicBezTo>
                  <a:cubicBezTo>
                    <a:pt x="1694" y="813"/>
                    <a:pt x="1695" y="813"/>
                    <a:pt x="1696" y="813"/>
                  </a:cubicBezTo>
                  <a:cubicBezTo>
                    <a:pt x="1702" y="813"/>
                    <a:pt x="1708" y="812"/>
                    <a:pt x="1715" y="811"/>
                  </a:cubicBezTo>
                  <a:cubicBezTo>
                    <a:pt x="1728" y="809"/>
                    <a:pt x="1741" y="808"/>
                    <a:pt x="1755" y="807"/>
                  </a:cubicBezTo>
                  <a:cubicBezTo>
                    <a:pt x="1757" y="807"/>
                    <a:pt x="1760" y="807"/>
                    <a:pt x="1762" y="807"/>
                  </a:cubicBezTo>
                  <a:cubicBezTo>
                    <a:pt x="1771" y="805"/>
                    <a:pt x="1781" y="804"/>
                    <a:pt x="1790" y="804"/>
                  </a:cubicBezTo>
                  <a:cubicBezTo>
                    <a:pt x="1791" y="804"/>
                    <a:pt x="1793" y="804"/>
                    <a:pt x="1794" y="804"/>
                  </a:cubicBezTo>
                  <a:cubicBezTo>
                    <a:pt x="1801" y="802"/>
                    <a:pt x="1808" y="801"/>
                    <a:pt x="1815" y="801"/>
                  </a:cubicBezTo>
                  <a:cubicBezTo>
                    <a:pt x="1817" y="801"/>
                    <a:pt x="1819" y="801"/>
                    <a:pt x="1821" y="801"/>
                  </a:cubicBezTo>
                  <a:cubicBezTo>
                    <a:pt x="1832" y="798"/>
                    <a:pt x="1842" y="795"/>
                    <a:pt x="1852" y="792"/>
                  </a:cubicBezTo>
                  <a:cubicBezTo>
                    <a:pt x="1855" y="791"/>
                    <a:pt x="1858" y="789"/>
                    <a:pt x="1861" y="787"/>
                  </a:cubicBezTo>
                  <a:cubicBezTo>
                    <a:pt x="1863" y="785"/>
                    <a:pt x="1865" y="783"/>
                    <a:pt x="1868" y="783"/>
                  </a:cubicBezTo>
                  <a:cubicBezTo>
                    <a:pt x="1872" y="783"/>
                    <a:pt x="1875" y="781"/>
                    <a:pt x="1878" y="780"/>
                  </a:cubicBezTo>
                  <a:cubicBezTo>
                    <a:pt x="1880" y="779"/>
                    <a:pt x="1882" y="778"/>
                    <a:pt x="1885" y="779"/>
                  </a:cubicBezTo>
                  <a:cubicBezTo>
                    <a:pt x="1886" y="780"/>
                    <a:pt x="1886" y="781"/>
                    <a:pt x="1886" y="782"/>
                  </a:cubicBezTo>
                  <a:cubicBezTo>
                    <a:pt x="1883" y="785"/>
                    <a:pt x="1880" y="789"/>
                    <a:pt x="1875" y="790"/>
                  </a:cubicBezTo>
                  <a:cubicBezTo>
                    <a:pt x="1874" y="790"/>
                    <a:pt x="1873" y="791"/>
                    <a:pt x="1872" y="792"/>
                  </a:cubicBezTo>
                  <a:cubicBezTo>
                    <a:pt x="1868" y="795"/>
                    <a:pt x="1864" y="797"/>
                    <a:pt x="1859" y="799"/>
                  </a:cubicBezTo>
                  <a:cubicBezTo>
                    <a:pt x="1848" y="803"/>
                    <a:pt x="1837" y="806"/>
                    <a:pt x="1825" y="809"/>
                  </a:cubicBezTo>
                  <a:cubicBezTo>
                    <a:pt x="1822" y="809"/>
                    <a:pt x="1819" y="810"/>
                    <a:pt x="1817" y="810"/>
                  </a:cubicBezTo>
                  <a:cubicBezTo>
                    <a:pt x="1811" y="810"/>
                    <a:pt x="1806" y="810"/>
                    <a:pt x="1800" y="811"/>
                  </a:cubicBezTo>
                  <a:cubicBezTo>
                    <a:pt x="1795" y="812"/>
                    <a:pt x="1790" y="812"/>
                    <a:pt x="1784" y="813"/>
                  </a:cubicBezTo>
                  <a:cubicBezTo>
                    <a:pt x="1781" y="813"/>
                    <a:pt x="1778" y="813"/>
                    <a:pt x="1775" y="813"/>
                  </a:cubicBezTo>
                  <a:cubicBezTo>
                    <a:pt x="1768" y="815"/>
                    <a:pt x="1762" y="815"/>
                    <a:pt x="1755" y="815"/>
                  </a:cubicBezTo>
                  <a:cubicBezTo>
                    <a:pt x="1753" y="815"/>
                    <a:pt x="1750" y="815"/>
                    <a:pt x="1748" y="816"/>
                  </a:cubicBezTo>
                  <a:cubicBezTo>
                    <a:pt x="1739" y="817"/>
                    <a:pt x="1731" y="818"/>
                    <a:pt x="1722" y="818"/>
                  </a:cubicBezTo>
                  <a:cubicBezTo>
                    <a:pt x="1721" y="818"/>
                    <a:pt x="1719" y="818"/>
                    <a:pt x="1718" y="819"/>
                  </a:cubicBezTo>
                  <a:cubicBezTo>
                    <a:pt x="1706" y="820"/>
                    <a:pt x="1695" y="822"/>
                    <a:pt x="1684" y="823"/>
                  </a:cubicBezTo>
                  <a:cubicBezTo>
                    <a:pt x="1682" y="823"/>
                    <a:pt x="1680" y="823"/>
                    <a:pt x="1678" y="823"/>
                  </a:cubicBezTo>
                  <a:cubicBezTo>
                    <a:pt x="1675" y="824"/>
                    <a:pt x="1673" y="824"/>
                    <a:pt x="1671" y="824"/>
                  </a:cubicBezTo>
                  <a:cubicBezTo>
                    <a:pt x="1662" y="826"/>
                    <a:pt x="1653" y="826"/>
                    <a:pt x="1644" y="826"/>
                  </a:cubicBezTo>
                  <a:cubicBezTo>
                    <a:pt x="1640" y="826"/>
                    <a:pt x="1635" y="826"/>
                    <a:pt x="1631" y="827"/>
                  </a:cubicBezTo>
                  <a:cubicBezTo>
                    <a:pt x="1623" y="829"/>
                    <a:pt x="1615" y="829"/>
                    <a:pt x="1606" y="829"/>
                  </a:cubicBezTo>
                  <a:cubicBezTo>
                    <a:pt x="1600" y="829"/>
                    <a:pt x="1593" y="829"/>
                    <a:pt x="1587" y="831"/>
                  </a:cubicBezTo>
                  <a:cubicBezTo>
                    <a:pt x="1584" y="832"/>
                    <a:pt x="1580" y="831"/>
                    <a:pt x="1577" y="832"/>
                  </a:cubicBezTo>
                  <a:cubicBezTo>
                    <a:pt x="1574" y="832"/>
                    <a:pt x="1570" y="832"/>
                    <a:pt x="1567" y="833"/>
                  </a:cubicBezTo>
                  <a:cubicBezTo>
                    <a:pt x="1562" y="834"/>
                    <a:pt x="1557" y="835"/>
                    <a:pt x="1553" y="835"/>
                  </a:cubicBezTo>
                  <a:cubicBezTo>
                    <a:pt x="1528" y="835"/>
                    <a:pt x="1504" y="835"/>
                    <a:pt x="1480" y="835"/>
                  </a:cubicBezTo>
                  <a:cubicBezTo>
                    <a:pt x="1475" y="835"/>
                    <a:pt x="1470" y="834"/>
                    <a:pt x="1466" y="833"/>
                  </a:cubicBezTo>
                  <a:cubicBezTo>
                    <a:pt x="1463" y="832"/>
                    <a:pt x="1459" y="832"/>
                    <a:pt x="1456" y="832"/>
                  </a:cubicBezTo>
                  <a:cubicBezTo>
                    <a:pt x="1447" y="832"/>
                    <a:pt x="1438" y="831"/>
                    <a:pt x="1429" y="828"/>
                  </a:cubicBezTo>
                  <a:cubicBezTo>
                    <a:pt x="1411" y="823"/>
                    <a:pt x="1394" y="817"/>
                    <a:pt x="1376" y="811"/>
                  </a:cubicBezTo>
                  <a:cubicBezTo>
                    <a:pt x="1369" y="809"/>
                    <a:pt x="1363" y="807"/>
                    <a:pt x="1355" y="807"/>
                  </a:cubicBezTo>
                  <a:cubicBezTo>
                    <a:pt x="1354" y="807"/>
                    <a:pt x="1352" y="807"/>
                    <a:pt x="1350" y="807"/>
                  </a:cubicBezTo>
                  <a:cubicBezTo>
                    <a:pt x="1342" y="804"/>
                    <a:pt x="1333" y="802"/>
                    <a:pt x="1324" y="799"/>
                  </a:cubicBezTo>
                  <a:cubicBezTo>
                    <a:pt x="1318" y="797"/>
                    <a:pt x="1313" y="796"/>
                    <a:pt x="1307" y="795"/>
                  </a:cubicBezTo>
                  <a:cubicBezTo>
                    <a:pt x="1302" y="794"/>
                    <a:pt x="1297" y="792"/>
                    <a:pt x="1291" y="792"/>
                  </a:cubicBezTo>
                  <a:cubicBezTo>
                    <a:pt x="1284" y="791"/>
                    <a:pt x="1277" y="790"/>
                    <a:pt x="1270" y="788"/>
                  </a:cubicBezTo>
                  <a:cubicBezTo>
                    <a:pt x="1269" y="788"/>
                    <a:pt x="1269" y="788"/>
                    <a:pt x="1268" y="788"/>
                  </a:cubicBezTo>
                  <a:cubicBezTo>
                    <a:pt x="1262" y="788"/>
                    <a:pt x="1257" y="787"/>
                    <a:pt x="1251" y="785"/>
                  </a:cubicBezTo>
                  <a:cubicBezTo>
                    <a:pt x="1245" y="784"/>
                    <a:pt x="1238" y="782"/>
                    <a:pt x="1231" y="783"/>
                  </a:cubicBezTo>
                  <a:cubicBezTo>
                    <a:pt x="1230" y="783"/>
                    <a:pt x="1228" y="782"/>
                    <a:pt x="1226" y="782"/>
                  </a:cubicBezTo>
                  <a:cubicBezTo>
                    <a:pt x="1220" y="779"/>
                    <a:pt x="1214" y="780"/>
                    <a:pt x="1207" y="780"/>
                  </a:cubicBezTo>
                  <a:cubicBezTo>
                    <a:pt x="1203" y="779"/>
                    <a:pt x="1199" y="779"/>
                    <a:pt x="1194" y="778"/>
                  </a:cubicBezTo>
                  <a:cubicBezTo>
                    <a:pt x="1191" y="778"/>
                    <a:pt x="1187" y="777"/>
                    <a:pt x="1184" y="777"/>
                  </a:cubicBezTo>
                  <a:cubicBezTo>
                    <a:pt x="1165" y="777"/>
                    <a:pt x="1147" y="777"/>
                    <a:pt x="1128" y="777"/>
                  </a:cubicBezTo>
                  <a:cubicBezTo>
                    <a:pt x="1125" y="777"/>
                    <a:pt x="1122" y="778"/>
                    <a:pt x="1119" y="778"/>
                  </a:cubicBezTo>
                  <a:cubicBezTo>
                    <a:pt x="1112" y="779"/>
                    <a:pt x="1106" y="781"/>
                    <a:pt x="1100" y="783"/>
                  </a:cubicBezTo>
                  <a:cubicBezTo>
                    <a:pt x="1091" y="785"/>
                    <a:pt x="1080" y="784"/>
                    <a:pt x="1072" y="790"/>
                  </a:cubicBezTo>
                  <a:cubicBezTo>
                    <a:pt x="1072" y="790"/>
                    <a:pt x="1071" y="791"/>
                    <a:pt x="1071" y="791"/>
                  </a:cubicBezTo>
                  <a:cubicBezTo>
                    <a:pt x="1066" y="791"/>
                    <a:pt x="1062" y="793"/>
                    <a:pt x="1058" y="795"/>
                  </a:cubicBezTo>
                  <a:cubicBezTo>
                    <a:pt x="1053" y="798"/>
                    <a:pt x="1048" y="800"/>
                    <a:pt x="1043" y="802"/>
                  </a:cubicBezTo>
                  <a:cubicBezTo>
                    <a:pt x="1042" y="803"/>
                    <a:pt x="1041" y="803"/>
                    <a:pt x="1041" y="804"/>
                  </a:cubicBezTo>
                  <a:cubicBezTo>
                    <a:pt x="1040" y="807"/>
                    <a:pt x="1038" y="807"/>
                    <a:pt x="1036" y="807"/>
                  </a:cubicBezTo>
                  <a:cubicBezTo>
                    <a:pt x="1033" y="807"/>
                    <a:pt x="1030" y="808"/>
                    <a:pt x="1027" y="809"/>
                  </a:cubicBezTo>
                  <a:cubicBezTo>
                    <a:pt x="1020" y="813"/>
                    <a:pt x="1016" y="819"/>
                    <a:pt x="1013" y="826"/>
                  </a:cubicBezTo>
                  <a:cubicBezTo>
                    <a:pt x="1011" y="829"/>
                    <a:pt x="1011" y="832"/>
                    <a:pt x="1012" y="836"/>
                  </a:cubicBezTo>
                  <a:cubicBezTo>
                    <a:pt x="1012" y="837"/>
                    <a:pt x="1013" y="838"/>
                    <a:pt x="1014" y="839"/>
                  </a:cubicBezTo>
                  <a:cubicBezTo>
                    <a:pt x="1018" y="837"/>
                    <a:pt x="1021" y="835"/>
                    <a:pt x="1025" y="833"/>
                  </a:cubicBezTo>
                  <a:cubicBezTo>
                    <a:pt x="1027" y="832"/>
                    <a:pt x="1028" y="830"/>
                    <a:pt x="1030" y="829"/>
                  </a:cubicBezTo>
                  <a:cubicBezTo>
                    <a:pt x="1043" y="817"/>
                    <a:pt x="1058" y="808"/>
                    <a:pt x="1074" y="803"/>
                  </a:cubicBezTo>
                  <a:cubicBezTo>
                    <a:pt x="1078" y="802"/>
                    <a:pt x="1082" y="801"/>
                    <a:pt x="1086" y="798"/>
                  </a:cubicBezTo>
                  <a:cubicBezTo>
                    <a:pt x="1087" y="797"/>
                    <a:pt x="1089" y="797"/>
                    <a:pt x="1091" y="796"/>
                  </a:cubicBezTo>
                  <a:cubicBezTo>
                    <a:pt x="1093" y="796"/>
                    <a:pt x="1096" y="795"/>
                    <a:pt x="1098" y="795"/>
                  </a:cubicBezTo>
                  <a:cubicBezTo>
                    <a:pt x="1102" y="794"/>
                    <a:pt x="1106" y="793"/>
                    <a:pt x="1110" y="793"/>
                  </a:cubicBezTo>
                  <a:cubicBezTo>
                    <a:pt x="1120" y="793"/>
                    <a:pt x="1131" y="793"/>
                    <a:pt x="1141" y="793"/>
                  </a:cubicBezTo>
                  <a:cubicBezTo>
                    <a:pt x="1147" y="793"/>
                    <a:pt x="1152" y="793"/>
                    <a:pt x="1158" y="795"/>
                  </a:cubicBezTo>
                  <a:cubicBezTo>
                    <a:pt x="1159" y="796"/>
                    <a:pt x="1161" y="796"/>
                    <a:pt x="1163" y="796"/>
                  </a:cubicBezTo>
                  <a:cubicBezTo>
                    <a:pt x="1169" y="797"/>
                    <a:pt x="1174" y="797"/>
                    <a:pt x="1180" y="798"/>
                  </a:cubicBezTo>
                  <a:cubicBezTo>
                    <a:pt x="1184" y="798"/>
                    <a:pt x="1189" y="798"/>
                    <a:pt x="1193" y="799"/>
                  </a:cubicBezTo>
                  <a:cubicBezTo>
                    <a:pt x="1201" y="800"/>
                    <a:pt x="1209" y="801"/>
                    <a:pt x="1216" y="802"/>
                  </a:cubicBezTo>
                  <a:cubicBezTo>
                    <a:pt x="1217" y="802"/>
                    <a:pt x="1218" y="802"/>
                    <a:pt x="1219" y="803"/>
                  </a:cubicBezTo>
                  <a:cubicBezTo>
                    <a:pt x="1223" y="804"/>
                    <a:pt x="1226" y="805"/>
                    <a:pt x="1230" y="804"/>
                  </a:cubicBezTo>
                  <a:cubicBezTo>
                    <a:pt x="1233" y="804"/>
                    <a:pt x="1235" y="805"/>
                    <a:pt x="1238" y="805"/>
                  </a:cubicBezTo>
                  <a:cubicBezTo>
                    <a:pt x="1243" y="806"/>
                    <a:pt x="1248" y="806"/>
                    <a:pt x="1253" y="807"/>
                  </a:cubicBezTo>
                  <a:cubicBezTo>
                    <a:pt x="1256" y="808"/>
                    <a:pt x="1258" y="808"/>
                    <a:pt x="1261" y="809"/>
                  </a:cubicBezTo>
                  <a:cubicBezTo>
                    <a:pt x="1263" y="809"/>
                    <a:pt x="1264" y="809"/>
                    <a:pt x="1266" y="810"/>
                  </a:cubicBezTo>
                  <a:cubicBezTo>
                    <a:pt x="1276" y="811"/>
                    <a:pt x="1285" y="813"/>
                    <a:pt x="1294" y="816"/>
                  </a:cubicBezTo>
                  <a:cubicBezTo>
                    <a:pt x="1298" y="817"/>
                    <a:pt x="1302" y="818"/>
                    <a:pt x="1306" y="820"/>
                  </a:cubicBezTo>
                  <a:cubicBezTo>
                    <a:pt x="1309" y="820"/>
                    <a:pt x="1311" y="821"/>
                    <a:pt x="1314" y="821"/>
                  </a:cubicBezTo>
                  <a:cubicBezTo>
                    <a:pt x="1318" y="822"/>
                    <a:pt x="1322" y="822"/>
                    <a:pt x="1327" y="823"/>
                  </a:cubicBezTo>
                  <a:cubicBezTo>
                    <a:pt x="1330" y="824"/>
                    <a:pt x="1334" y="825"/>
                    <a:pt x="1337" y="826"/>
                  </a:cubicBezTo>
                  <a:cubicBezTo>
                    <a:pt x="1344" y="828"/>
                    <a:pt x="1352" y="831"/>
                    <a:pt x="1359" y="832"/>
                  </a:cubicBezTo>
                  <a:cubicBezTo>
                    <a:pt x="1368" y="832"/>
                    <a:pt x="1377" y="834"/>
                    <a:pt x="1386" y="837"/>
                  </a:cubicBezTo>
                  <a:cubicBezTo>
                    <a:pt x="1396" y="840"/>
                    <a:pt x="1406" y="844"/>
                    <a:pt x="1416" y="843"/>
                  </a:cubicBezTo>
                  <a:cubicBezTo>
                    <a:pt x="1418" y="843"/>
                    <a:pt x="1421" y="844"/>
                    <a:pt x="1423" y="845"/>
                  </a:cubicBezTo>
                  <a:cubicBezTo>
                    <a:pt x="1426" y="846"/>
                    <a:pt x="1429" y="847"/>
                    <a:pt x="1432" y="848"/>
                  </a:cubicBezTo>
                  <a:cubicBezTo>
                    <a:pt x="1439" y="850"/>
                    <a:pt x="1446" y="851"/>
                    <a:pt x="1454" y="852"/>
                  </a:cubicBezTo>
                  <a:cubicBezTo>
                    <a:pt x="1461" y="852"/>
                    <a:pt x="1469" y="853"/>
                    <a:pt x="1477" y="855"/>
                  </a:cubicBezTo>
                  <a:cubicBezTo>
                    <a:pt x="1482" y="856"/>
                    <a:pt x="1488" y="856"/>
                    <a:pt x="1494" y="857"/>
                  </a:cubicBezTo>
                  <a:cubicBezTo>
                    <a:pt x="1503" y="858"/>
                    <a:pt x="1512" y="859"/>
                    <a:pt x="1520" y="860"/>
                  </a:cubicBezTo>
                  <a:cubicBezTo>
                    <a:pt x="1527" y="861"/>
                    <a:pt x="1534" y="862"/>
                    <a:pt x="1541" y="863"/>
                  </a:cubicBezTo>
                  <a:cubicBezTo>
                    <a:pt x="1544" y="863"/>
                    <a:pt x="1547" y="863"/>
                    <a:pt x="1550" y="864"/>
                  </a:cubicBezTo>
                  <a:cubicBezTo>
                    <a:pt x="1556" y="864"/>
                    <a:pt x="1561" y="865"/>
                    <a:pt x="1566" y="865"/>
                  </a:cubicBezTo>
                  <a:cubicBezTo>
                    <a:pt x="1586" y="865"/>
                    <a:pt x="1606" y="865"/>
                    <a:pt x="1626" y="865"/>
                  </a:cubicBezTo>
                  <a:cubicBezTo>
                    <a:pt x="1637" y="865"/>
                    <a:pt x="1647" y="865"/>
                    <a:pt x="1657" y="863"/>
                  </a:cubicBezTo>
                  <a:cubicBezTo>
                    <a:pt x="1660" y="863"/>
                    <a:pt x="1662" y="863"/>
                    <a:pt x="1665" y="863"/>
                  </a:cubicBezTo>
                  <a:cubicBezTo>
                    <a:pt x="1669" y="862"/>
                    <a:pt x="1673" y="862"/>
                    <a:pt x="1676" y="860"/>
                  </a:cubicBezTo>
                  <a:cubicBezTo>
                    <a:pt x="1700" y="852"/>
                    <a:pt x="1724" y="847"/>
                    <a:pt x="1747" y="842"/>
                  </a:cubicBezTo>
                  <a:cubicBezTo>
                    <a:pt x="1751" y="841"/>
                    <a:pt x="1754" y="840"/>
                    <a:pt x="1758" y="839"/>
                  </a:cubicBezTo>
                  <a:cubicBezTo>
                    <a:pt x="1764" y="837"/>
                    <a:pt x="1770" y="834"/>
                    <a:pt x="1777" y="833"/>
                  </a:cubicBezTo>
                  <a:cubicBezTo>
                    <a:pt x="1784" y="831"/>
                    <a:pt x="1792" y="830"/>
                    <a:pt x="1800" y="828"/>
                  </a:cubicBezTo>
                  <a:cubicBezTo>
                    <a:pt x="1813" y="824"/>
                    <a:pt x="1827" y="823"/>
                    <a:pt x="1840" y="817"/>
                  </a:cubicBezTo>
                  <a:cubicBezTo>
                    <a:pt x="1842" y="815"/>
                    <a:pt x="1845" y="815"/>
                    <a:pt x="1848" y="814"/>
                  </a:cubicBezTo>
                  <a:cubicBezTo>
                    <a:pt x="1857" y="812"/>
                    <a:pt x="1867" y="809"/>
                    <a:pt x="1875" y="804"/>
                  </a:cubicBezTo>
                  <a:cubicBezTo>
                    <a:pt x="1878" y="802"/>
                    <a:pt x="1882" y="801"/>
                    <a:pt x="1886" y="800"/>
                  </a:cubicBezTo>
                  <a:cubicBezTo>
                    <a:pt x="1887" y="799"/>
                    <a:pt x="1888" y="799"/>
                    <a:pt x="1889" y="799"/>
                  </a:cubicBezTo>
                  <a:cubicBezTo>
                    <a:pt x="1888" y="794"/>
                    <a:pt x="1888" y="789"/>
                    <a:pt x="1887" y="785"/>
                  </a:cubicBezTo>
                  <a:cubicBezTo>
                    <a:pt x="1887" y="784"/>
                    <a:pt x="1886" y="783"/>
                    <a:pt x="1886" y="782"/>
                  </a:cubicBezTo>
                  <a:close/>
                  <a:moveTo>
                    <a:pt x="110" y="782"/>
                  </a:moveTo>
                  <a:cubicBezTo>
                    <a:pt x="108" y="784"/>
                    <a:pt x="109" y="787"/>
                    <a:pt x="109" y="790"/>
                  </a:cubicBezTo>
                  <a:cubicBezTo>
                    <a:pt x="108" y="793"/>
                    <a:pt x="107" y="796"/>
                    <a:pt x="107" y="799"/>
                  </a:cubicBezTo>
                  <a:cubicBezTo>
                    <a:pt x="112" y="800"/>
                    <a:pt x="117" y="801"/>
                    <a:pt x="122" y="804"/>
                  </a:cubicBezTo>
                  <a:cubicBezTo>
                    <a:pt x="127" y="808"/>
                    <a:pt x="133" y="810"/>
                    <a:pt x="139" y="812"/>
                  </a:cubicBezTo>
                  <a:cubicBezTo>
                    <a:pt x="148" y="814"/>
                    <a:pt x="158" y="816"/>
                    <a:pt x="166" y="821"/>
                  </a:cubicBezTo>
                  <a:cubicBezTo>
                    <a:pt x="167" y="822"/>
                    <a:pt x="169" y="822"/>
                    <a:pt x="170" y="822"/>
                  </a:cubicBezTo>
                  <a:cubicBezTo>
                    <a:pt x="182" y="825"/>
                    <a:pt x="194" y="827"/>
                    <a:pt x="206" y="830"/>
                  </a:cubicBezTo>
                  <a:cubicBezTo>
                    <a:pt x="218" y="832"/>
                    <a:pt x="230" y="835"/>
                    <a:pt x="241" y="839"/>
                  </a:cubicBezTo>
                  <a:cubicBezTo>
                    <a:pt x="243" y="841"/>
                    <a:pt x="246" y="841"/>
                    <a:pt x="249" y="842"/>
                  </a:cubicBezTo>
                  <a:cubicBezTo>
                    <a:pt x="270" y="847"/>
                    <a:pt x="292" y="851"/>
                    <a:pt x="313" y="858"/>
                  </a:cubicBezTo>
                  <a:cubicBezTo>
                    <a:pt x="320" y="861"/>
                    <a:pt x="328" y="863"/>
                    <a:pt x="336" y="863"/>
                  </a:cubicBezTo>
                  <a:cubicBezTo>
                    <a:pt x="338" y="863"/>
                    <a:pt x="340" y="863"/>
                    <a:pt x="342" y="864"/>
                  </a:cubicBezTo>
                  <a:cubicBezTo>
                    <a:pt x="348" y="864"/>
                    <a:pt x="353" y="865"/>
                    <a:pt x="359" y="865"/>
                  </a:cubicBezTo>
                  <a:cubicBezTo>
                    <a:pt x="383" y="865"/>
                    <a:pt x="407" y="865"/>
                    <a:pt x="431" y="865"/>
                  </a:cubicBezTo>
                  <a:cubicBezTo>
                    <a:pt x="443" y="865"/>
                    <a:pt x="456" y="863"/>
                    <a:pt x="468" y="862"/>
                  </a:cubicBezTo>
                  <a:cubicBezTo>
                    <a:pt x="469" y="862"/>
                    <a:pt x="470" y="861"/>
                    <a:pt x="471" y="861"/>
                  </a:cubicBezTo>
                  <a:cubicBezTo>
                    <a:pt x="475" y="861"/>
                    <a:pt x="480" y="860"/>
                    <a:pt x="484" y="860"/>
                  </a:cubicBezTo>
                  <a:cubicBezTo>
                    <a:pt x="494" y="858"/>
                    <a:pt x="504" y="857"/>
                    <a:pt x="514" y="856"/>
                  </a:cubicBezTo>
                  <a:cubicBezTo>
                    <a:pt x="514" y="856"/>
                    <a:pt x="514" y="856"/>
                    <a:pt x="514" y="856"/>
                  </a:cubicBezTo>
                  <a:cubicBezTo>
                    <a:pt x="524" y="853"/>
                    <a:pt x="534" y="852"/>
                    <a:pt x="544" y="852"/>
                  </a:cubicBezTo>
                  <a:cubicBezTo>
                    <a:pt x="549" y="851"/>
                    <a:pt x="553" y="851"/>
                    <a:pt x="557" y="850"/>
                  </a:cubicBezTo>
                  <a:cubicBezTo>
                    <a:pt x="562" y="848"/>
                    <a:pt x="566" y="847"/>
                    <a:pt x="570" y="846"/>
                  </a:cubicBezTo>
                  <a:cubicBezTo>
                    <a:pt x="575" y="844"/>
                    <a:pt x="580" y="843"/>
                    <a:pt x="585" y="843"/>
                  </a:cubicBezTo>
                  <a:cubicBezTo>
                    <a:pt x="587" y="843"/>
                    <a:pt x="589" y="843"/>
                    <a:pt x="592" y="842"/>
                  </a:cubicBezTo>
                  <a:cubicBezTo>
                    <a:pt x="599" y="840"/>
                    <a:pt x="607" y="838"/>
                    <a:pt x="614" y="836"/>
                  </a:cubicBezTo>
                  <a:cubicBezTo>
                    <a:pt x="621" y="834"/>
                    <a:pt x="629" y="832"/>
                    <a:pt x="636" y="832"/>
                  </a:cubicBezTo>
                  <a:cubicBezTo>
                    <a:pt x="638" y="832"/>
                    <a:pt x="641" y="831"/>
                    <a:pt x="643" y="831"/>
                  </a:cubicBezTo>
                  <a:cubicBezTo>
                    <a:pt x="650" y="829"/>
                    <a:pt x="658" y="826"/>
                    <a:pt x="665" y="824"/>
                  </a:cubicBezTo>
                  <a:cubicBezTo>
                    <a:pt x="670" y="823"/>
                    <a:pt x="675" y="822"/>
                    <a:pt x="680" y="821"/>
                  </a:cubicBezTo>
                  <a:cubicBezTo>
                    <a:pt x="684" y="821"/>
                    <a:pt x="689" y="820"/>
                    <a:pt x="693" y="818"/>
                  </a:cubicBezTo>
                  <a:cubicBezTo>
                    <a:pt x="703" y="814"/>
                    <a:pt x="714" y="813"/>
                    <a:pt x="724" y="810"/>
                  </a:cubicBezTo>
                  <a:cubicBezTo>
                    <a:pt x="726" y="810"/>
                    <a:pt x="727" y="810"/>
                    <a:pt x="728" y="810"/>
                  </a:cubicBezTo>
                  <a:cubicBezTo>
                    <a:pt x="731" y="809"/>
                    <a:pt x="733" y="809"/>
                    <a:pt x="736" y="808"/>
                  </a:cubicBezTo>
                  <a:cubicBezTo>
                    <a:pt x="738" y="808"/>
                    <a:pt x="741" y="807"/>
                    <a:pt x="743" y="807"/>
                  </a:cubicBezTo>
                  <a:cubicBezTo>
                    <a:pt x="747" y="807"/>
                    <a:pt x="751" y="807"/>
                    <a:pt x="754" y="806"/>
                  </a:cubicBezTo>
                  <a:cubicBezTo>
                    <a:pt x="763" y="804"/>
                    <a:pt x="772" y="805"/>
                    <a:pt x="781" y="802"/>
                  </a:cubicBezTo>
                  <a:cubicBezTo>
                    <a:pt x="782" y="801"/>
                    <a:pt x="784" y="802"/>
                    <a:pt x="785" y="801"/>
                  </a:cubicBezTo>
                  <a:cubicBezTo>
                    <a:pt x="788" y="801"/>
                    <a:pt x="791" y="801"/>
                    <a:pt x="794" y="800"/>
                  </a:cubicBezTo>
                  <a:cubicBezTo>
                    <a:pt x="797" y="800"/>
                    <a:pt x="801" y="799"/>
                    <a:pt x="804" y="799"/>
                  </a:cubicBezTo>
                  <a:cubicBezTo>
                    <a:pt x="808" y="798"/>
                    <a:pt x="812" y="798"/>
                    <a:pt x="817" y="797"/>
                  </a:cubicBezTo>
                  <a:cubicBezTo>
                    <a:pt x="827" y="795"/>
                    <a:pt x="837" y="797"/>
                    <a:pt x="847" y="793"/>
                  </a:cubicBezTo>
                  <a:cubicBezTo>
                    <a:pt x="848" y="793"/>
                    <a:pt x="850" y="793"/>
                    <a:pt x="852" y="793"/>
                  </a:cubicBezTo>
                  <a:cubicBezTo>
                    <a:pt x="863" y="793"/>
                    <a:pt x="875" y="793"/>
                    <a:pt x="887" y="793"/>
                  </a:cubicBezTo>
                  <a:cubicBezTo>
                    <a:pt x="894" y="793"/>
                    <a:pt x="901" y="796"/>
                    <a:pt x="908" y="797"/>
                  </a:cubicBezTo>
                  <a:cubicBezTo>
                    <a:pt x="909" y="797"/>
                    <a:pt x="909" y="797"/>
                    <a:pt x="910" y="798"/>
                  </a:cubicBezTo>
                  <a:cubicBezTo>
                    <a:pt x="917" y="803"/>
                    <a:pt x="926" y="807"/>
                    <a:pt x="933" y="814"/>
                  </a:cubicBezTo>
                  <a:cubicBezTo>
                    <a:pt x="938" y="819"/>
                    <a:pt x="943" y="824"/>
                    <a:pt x="950" y="827"/>
                  </a:cubicBezTo>
                  <a:cubicBezTo>
                    <a:pt x="957" y="832"/>
                    <a:pt x="966" y="835"/>
                    <a:pt x="974" y="838"/>
                  </a:cubicBezTo>
                  <a:cubicBezTo>
                    <a:pt x="975" y="839"/>
                    <a:pt x="976" y="840"/>
                    <a:pt x="978" y="840"/>
                  </a:cubicBezTo>
                  <a:cubicBezTo>
                    <a:pt x="980" y="840"/>
                    <a:pt x="982" y="840"/>
                    <a:pt x="983" y="837"/>
                  </a:cubicBezTo>
                  <a:cubicBezTo>
                    <a:pt x="983" y="836"/>
                    <a:pt x="982" y="834"/>
                    <a:pt x="981" y="833"/>
                  </a:cubicBezTo>
                  <a:cubicBezTo>
                    <a:pt x="977" y="826"/>
                    <a:pt x="973" y="820"/>
                    <a:pt x="969" y="814"/>
                  </a:cubicBezTo>
                  <a:cubicBezTo>
                    <a:pt x="967" y="811"/>
                    <a:pt x="965" y="809"/>
                    <a:pt x="962" y="807"/>
                  </a:cubicBezTo>
                  <a:cubicBezTo>
                    <a:pt x="957" y="804"/>
                    <a:pt x="951" y="802"/>
                    <a:pt x="946" y="799"/>
                  </a:cubicBezTo>
                  <a:cubicBezTo>
                    <a:pt x="939" y="796"/>
                    <a:pt x="932" y="791"/>
                    <a:pt x="924" y="790"/>
                  </a:cubicBezTo>
                  <a:cubicBezTo>
                    <a:pt x="924" y="790"/>
                    <a:pt x="923" y="790"/>
                    <a:pt x="922" y="789"/>
                  </a:cubicBezTo>
                  <a:cubicBezTo>
                    <a:pt x="918" y="786"/>
                    <a:pt x="913" y="786"/>
                    <a:pt x="909" y="785"/>
                  </a:cubicBezTo>
                  <a:cubicBezTo>
                    <a:pt x="901" y="784"/>
                    <a:pt x="893" y="782"/>
                    <a:pt x="886" y="780"/>
                  </a:cubicBezTo>
                  <a:cubicBezTo>
                    <a:pt x="880" y="779"/>
                    <a:pt x="874" y="777"/>
                    <a:pt x="868" y="777"/>
                  </a:cubicBezTo>
                  <a:cubicBezTo>
                    <a:pt x="849" y="777"/>
                    <a:pt x="830" y="777"/>
                    <a:pt x="812" y="777"/>
                  </a:cubicBezTo>
                  <a:cubicBezTo>
                    <a:pt x="809" y="777"/>
                    <a:pt x="806" y="777"/>
                    <a:pt x="803" y="778"/>
                  </a:cubicBezTo>
                  <a:cubicBezTo>
                    <a:pt x="798" y="779"/>
                    <a:pt x="793" y="780"/>
                    <a:pt x="787" y="780"/>
                  </a:cubicBezTo>
                  <a:cubicBezTo>
                    <a:pt x="781" y="779"/>
                    <a:pt x="776" y="780"/>
                    <a:pt x="770" y="782"/>
                  </a:cubicBezTo>
                  <a:cubicBezTo>
                    <a:pt x="769" y="782"/>
                    <a:pt x="767" y="783"/>
                    <a:pt x="765" y="782"/>
                  </a:cubicBezTo>
                  <a:cubicBezTo>
                    <a:pt x="758" y="782"/>
                    <a:pt x="752" y="784"/>
                    <a:pt x="746" y="785"/>
                  </a:cubicBezTo>
                  <a:cubicBezTo>
                    <a:pt x="743" y="786"/>
                    <a:pt x="740" y="787"/>
                    <a:pt x="738" y="787"/>
                  </a:cubicBezTo>
                  <a:cubicBezTo>
                    <a:pt x="729" y="788"/>
                    <a:pt x="721" y="789"/>
                    <a:pt x="713" y="791"/>
                  </a:cubicBezTo>
                  <a:cubicBezTo>
                    <a:pt x="710" y="791"/>
                    <a:pt x="708" y="791"/>
                    <a:pt x="705" y="792"/>
                  </a:cubicBezTo>
                  <a:cubicBezTo>
                    <a:pt x="700" y="793"/>
                    <a:pt x="694" y="794"/>
                    <a:pt x="688" y="795"/>
                  </a:cubicBezTo>
                  <a:cubicBezTo>
                    <a:pt x="683" y="796"/>
                    <a:pt x="677" y="797"/>
                    <a:pt x="672" y="799"/>
                  </a:cubicBezTo>
                  <a:cubicBezTo>
                    <a:pt x="663" y="801"/>
                    <a:pt x="655" y="804"/>
                    <a:pt x="646" y="806"/>
                  </a:cubicBezTo>
                  <a:cubicBezTo>
                    <a:pt x="644" y="807"/>
                    <a:pt x="642" y="807"/>
                    <a:pt x="640" y="807"/>
                  </a:cubicBezTo>
                  <a:cubicBezTo>
                    <a:pt x="635" y="807"/>
                    <a:pt x="630" y="808"/>
                    <a:pt x="625" y="810"/>
                  </a:cubicBezTo>
                  <a:cubicBezTo>
                    <a:pt x="607" y="815"/>
                    <a:pt x="590" y="821"/>
                    <a:pt x="572" y="826"/>
                  </a:cubicBezTo>
                  <a:cubicBezTo>
                    <a:pt x="562" y="830"/>
                    <a:pt x="551" y="832"/>
                    <a:pt x="539" y="832"/>
                  </a:cubicBezTo>
                  <a:cubicBezTo>
                    <a:pt x="536" y="832"/>
                    <a:pt x="533" y="832"/>
                    <a:pt x="530" y="833"/>
                  </a:cubicBezTo>
                  <a:cubicBezTo>
                    <a:pt x="526" y="834"/>
                    <a:pt x="522" y="835"/>
                    <a:pt x="518" y="835"/>
                  </a:cubicBezTo>
                  <a:cubicBezTo>
                    <a:pt x="493" y="835"/>
                    <a:pt x="467" y="835"/>
                    <a:pt x="442" y="835"/>
                  </a:cubicBezTo>
                  <a:cubicBezTo>
                    <a:pt x="439" y="835"/>
                    <a:pt x="437" y="835"/>
                    <a:pt x="434" y="834"/>
                  </a:cubicBezTo>
                  <a:cubicBezTo>
                    <a:pt x="428" y="832"/>
                    <a:pt x="421" y="832"/>
                    <a:pt x="414" y="831"/>
                  </a:cubicBezTo>
                  <a:cubicBezTo>
                    <a:pt x="412" y="831"/>
                    <a:pt x="411" y="831"/>
                    <a:pt x="410" y="831"/>
                  </a:cubicBezTo>
                  <a:cubicBezTo>
                    <a:pt x="403" y="829"/>
                    <a:pt x="396" y="829"/>
                    <a:pt x="390" y="829"/>
                  </a:cubicBezTo>
                  <a:cubicBezTo>
                    <a:pt x="384" y="829"/>
                    <a:pt x="378" y="829"/>
                    <a:pt x="372" y="828"/>
                  </a:cubicBezTo>
                  <a:cubicBezTo>
                    <a:pt x="364" y="827"/>
                    <a:pt x="356" y="826"/>
                    <a:pt x="348" y="826"/>
                  </a:cubicBezTo>
                  <a:cubicBezTo>
                    <a:pt x="341" y="826"/>
                    <a:pt x="335" y="826"/>
                    <a:pt x="328" y="825"/>
                  </a:cubicBezTo>
                  <a:cubicBezTo>
                    <a:pt x="319" y="823"/>
                    <a:pt x="309" y="824"/>
                    <a:pt x="299" y="821"/>
                  </a:cubicBezTo>
                  <a:cubicBezTo>
                    <a:pt x="299" y="821"/>
                    <a:pt x="298" y="821"/>
                    <a:pt x="297" y="821"/>
                  </a:cubicBezTo>
                  <a:cubicBezTo>
                    <a:pt x="292" y="820"/>
                    <a:pt x="286" y="820"/>
                    <a:pt x="281" y="819"/>
                  </a:cubicBezTo>
                  <a:cubicBezTo>
                    <a:pt x="277" y="819"/>
                    <a:pt x="273" y="818"/>
                    <a:pt x="269" y="818"/>
                  </a:cubicBezTo>
                  <a:cubicBezTo>
                    <a:pt x="264" y="817"/>
                    <a:pt x="259" y="817"/>
                    <a:pt x="254" y="816"/>
                  </a:cubicBezTo>
                  <a:cubicBezTo>
                    <a:pt x="249" y="816"/>
                    <a:pt x="244" y="816"/>
                    <a:pt x="239" y="815"/>
                  </a:cubicBezTo>
                  <a:cubicBezTo>
                    <a:pt x="227" y="814"/>
                    <a:pt x="214" y="813"/>
                    <a:pt x="201" y="812"/>
                  </a:cubicBezTo>
                  <a:cubicBezTo>
                    <a:pt x="200" y="812"/>
                    <a:pt x="198" y="812"/>
                    <a:pt x="197" y="811"/>
                  </a:cubicBezTo>
                  <a:cubicBezTo>
                    <a:pt x="191" y="810"/>
                    <a:pt x="185" y="809"/>
                    <a:pt x="179" y="810"/>
                  </a:cubicBezTo>
                  <a:cubicBezTo>
                    <a:pt x="177" y="810"/>
                    <a:pt x="174" y="809"/>
                    <a:pt x="171" y="809"/>
                  </a:cubicBezTo>
                  <a:cubicBezTo>
                    <a:pt x="159" y="806"/>
                    <a:pt x="148" y="803"/>
                    <a:pt x="137" y="799"/>
                  </a:cubicBezTo>
                  <a:cubicBezTo>
                    <a:pt x="132" y="797"/>
                    <a:pt x="128" y="795"/>
                    <a:pt x="124" y="792"/>
                  </a:cubicBezTo>
                  <a:cubicBezTo>
                    <a:pt x="123" y="791"/>
                    <a:pt x="122" y="790"/>
                    <a:pt x="121" y="790"/>
                  </a:cubicBezTo>
                  <a:cubicBezTo>
                    <a:pt x="116" y="789"/>
                    <a:pt x="113" y="786"/>
                    <a:pt x="110" y="782"/>
                  </a:cubicBezTo>
                  <a:cubicBezTo>
                    <a:pt x="109" y="780"/>
                    <a:pt x="111" y="779"/>
                    <a:pt x="113" y="779"/>
                  </a:cubicBezTo>
                  <a:cubicBezTo>
                    <a:pt x="116" y="779"/>
                    <a:pt x="132" y="785"/>
                    <a:pt x="135" y="786"/>
                  </a:cubicBezTo>
                  <a:cubicBezTo>
                    <a:pt x="135" y="787"/>
                    <a:pt x="135" y="787"/>
                    <a:pt x="135" y="787"/>
                  </a:cubicBezTo>
                  <a:cubicBezTo>
                    <a:pt x="138" y="790"/>
                    <a:pt x="141" y="791"/>
                    <a:pt x="144" y="792"/>
                  </a:cubicBezTo>
                  <a:cubicBezTo>
                    <a:pt x="147" y="793"/>
                    <a:pt x="150" y="794"/>
                    <a:pt x="152" y="795"/>
                  </a:cubicBezTo>
                  <a:cubicBezTo>
                    <a:pt x="164" y="798"/>
                    <a:pt x="176" y="802"/>
                    <a:pt x="188" y="801"/>
                  </a:cubicBezTo>
                  <a:cubicBezTo>
                    <a:pt x="190" y="801"/>
                    <a:pt x="192" y="802"/>
                    <a:pt x="193" y="802"/>
                  </a:cubicBezTo>
                  <a:cubicBezTo>
                    <a:pt x="201" y="804"/>
                    <a:pt x="209" y="805"/>
                    <a:pt x="217" y="804"/>
                  </a:cubicBezTo>
                  <a:cubicBezTo>
                    <a:pt x="219" y="804"/>
                    <a:pt x="222" y="805"/>
                    <a:pt x="225" y="805"/>
                  </a:cubicBezTo>
                  <a:cubicBezTo>
                    <a:pt x="230" y="806"/>
                    <a:pt x="236" y="807"/>
                    <a:pt x="242" y="807"/>
                  </a:cubicBezTo>
                  <a:cubicBezTo>
                    <a:pt x="247" y="808"/>
                    <a:pt x="253" y="808"/>
                    <a:pt x="259" y="809"/>
                  </a:cubicBezTo>
                  <a:cubicBezTo>
                    <a:pt x="262" y="809"/>
                    <a:pt x="265" y="809"/>
                    <a:pt x="268" y="810"/>
                  </a:cubicBezTo>
                  <a:cubicBezTo>
                    <a:pt x="273" y="810"/>
                    <a:pt x="279" y="810"/>
                    <a:pt x="284" y="811"/>
                  </a:cubicBezTo>
                  <a:cubicBezTo>
                    <a:pt x="289" y="812"/>
                    <a:pt x="294" y="813"/>
                    <a:pt x="300" y="813"/>
                  </a:cubicBezTo>
                  <a:cubicBezTo>
                    <a:pt x="302" y="813"/>
                    <a:pt x="304" y="813"/>
                    <a:pt x="306" y="814"/>
                  </a:cubicBezTo>
                  <a:cubicBezTo>
                    <a:pt x="311" y="815"/>
                    <a:pt x="317" y="816"/>
                    <a:pt x="322" y="816"/>
                  </a:cubicBezTo>
                  <a:cubicBezTo>
                    <a:pt x="324" y="816"/>
                    <a:pt x="327" y="816"/>
                    <a:pt x="329" y="816"/>
                  </a:cubicBezTo>
                  <a:cubicBezTo>
                    <a:pt x="336" y="818"/>
                    <a:pt x="344" y="818"/>
                    <a:pt x="352" y="818"/>
                  </a:cubicBezTo>
                  <a:cubicBezTo>
                    <a:pt x="358" y="818"/>
                    <a:pt x="364" y="818"/>
                    <a:pt x="369" y="819"/>
                  </a:cubicBezTo>
                  <a:cubicBezTo>
                    <a:pt x="376" y="821"/>
                    <a:pt x="382" y="821"/>
                    <a:pt x="389" y="821"/>
                  </a:cubicBezTo>
                  <a:cubicBezTo>
                    <a:pt x="394" y="821"/>
                    <a:pt x="400" y="821"/>
                    <a:pt x="406" y="822"/>
                  </a:cubicBezTo>
                  <a:cubicBezTo>
                    <a:pt x="417" y="823"/>
                    <a:pt x="428" y="825"/>
                    <a:pt x="439" y="826"/>
                  </a:cubicBezTo>
                  <a:cubicBezTo>
                    <a:pt x="441" y="827"/>
                    <a:pt x="442" y="826"/>
                    <a:pt x="443" y="826"/>
                  </a:cubicBezTo>
                  <a:cubicBezTo>
                    <a:pt x="468" y="826"/>
                    <a:pt x="492" y="826"/>
                    <a:pt x="517" y="826"/>
                  </a:cubicBezTo>
                  <a:cubicBezTo>
                    <a:pt x="519" y="826"/>
                    <a:pt x="522" y="826"/>
                    <a:pt x="524" y="826"/>
                  </a:cubicBezTo>
                  <a:cubicBezTo>
                    <a:pt x="530" y="824"/>
                    <a:pt x="535" y="824"/>
                    <a:pt x="540" y="824"/>
                  </a:cubicBezTo>
                  <a:cubicBezTo>
                    <a:pt x="548" y="824"/>
                    <a:pt x="556" y="823"/>
                    <a:pt x="563" y="820"/>
                  </a:cubicBezTo>
                  <a:cubicBezTo>
                    <a:pt x="581" y="815"/>
                    <a:pt x="598" y="809"/>
                    <a:pt x="616" y="804"/>
                  </a:cubicBezTo>
                  <a:cubicBezTo>
                    <a:pt x="624" y="801"/>
                    <a:pt x="631" y="799"/>
                    <a:pt x="640" y="799"/>
                  </a:cubicBezTo>
                  <a:cubicBezTo>
                    <a:pt x="641" y="799"/>
                    <a:pt x="643" y="798"/>
                    <a:pt x="644" y="798"/>
                  </a:cubicBezTo>
                  <a:cubicBezTo>
                    <a:pt x="654" y="795"/>
                    <a:pt x="663" y="792"/>
                    <a:pt x="672" y="790"/>
                  </a:cubicBezTo>
                  <a:cubicBezTo>
                    <a:pt x="675" y="789"/>
                    <a:pt x="678" y="788"/>
                    <a:pt x="681" y="787"/>
                  </a:cubicBezTo>
                  <a:cubicBezTo>
                    <a:pt x="689" y="786"/>
                    <a:pt x="696" y="786"/>
                    <a:pt x="704" y="783"/>
                  </a:cubicBezTo>
                  <a:cubicBezTo>
                    <a:pt x="705" y="783"/>
                    <a:pt x="706" y="782"/>
                    <a:pt x="707" y="782"/>
                  </a:cubicBezTo>
                  <a:cubicBezTo>
                    <a:pt x="711" y="782"/>
                    <a:pt x="716" y="781"/>
                    <a:pt x="720" y="780"/>
                  </a:cubicBezTo>
                  <a:cubicBezTo>
                    <a:pt x="722" y="780"/>
                    <a:pt x="724" y="779"/>
                    <a:pt x="726" y="779"/>
                  </a:cubicBezTo>
                  <a:cubicBezTo>
                    <a:pt x="732" y="780"/>
                    <a:pt x="737" y="778"/>
                    <a:pt x="743" y="777"/>
                  </a:cubicBezTo>
                  <a:cubicBezTo>
                    <a:pt x="750" y="775"/>
                    <a:pt x="756" y="774"/>
                    <a:pt x="763" y="774"/>
                  </a:cubicBezTo>
                  <a:cubicBezTo>
                    <a:pt x="765" y="774"/>
                    <a:pt x="767" y="773"/>
                    <a:pt x="769" y="773"/>
                  </a:cubicBezTo>
                  <a:cubicBezTo>
                    <a:pt x="774" y="771"/>
                    <a:pt x="778" y="771"/>
                    <a:pt x="783" y="771"/>
                  </a:cubicBezTo>
                  <a:cubicBezTo>
                    <a:pt x="790" y="771"/>
                    <a:pt x="796" y="771"/>
                    <a:pt x="803" y="769"/>
                  </a:cubicBezTo>
                  <a:cubicBezTo>
                    <a:pt x="807" y="768"/>
                    <a:pt x="811" y="768"/>
                    <a:pt x="814" y="768"/>
                  </a:cubicBezTo>
                  <a:cubicBezTo>
                    <a:pt x="831" y="768"/>
                    <a:pt x="848" y="769"/>
                    <a:pt x="864" y="768"/>
                  </a:cubicBezTo>
                  <a:cubicBezTo>
                    <a:pt x="874" y="768"/>
                    <a:pt x="882" y="770"/>
                    <a:pt x="891" y="772"/>
                  </a:cubicBezTo>
                  <a:cubicBezTo>
                    <a:pt x="897" y="774"/>
                    <a:pt x="902" y="776"/>
                    <a:pt x="908" y="776"/>
                  </a:cubicBezTo>
                  <a:cubicBezTo>
                    <a:pt x="919" y="777"/>
                    <a:pt x="928" y="781"/>
                    <a:pt x="937" y="784"/>
                  </a:cubicBezTo>
                  <a:cubicBezTo>
                    <a:pt x="948" y="788"/>
                    <a:pt x="957" y="793"/>
                    <a:pt x="965" y="801"/>
                  </a:cubicBezTo>
                  <a:cubicBezTo>
                    <a:pt x="966" y="802"/>
                    <a:pt x="966" y="802"/>
                    <a:pt x="967" y="802"/>
                  </a:cubicBezTo>
                  <a:cubicBezTo>
                    <a:pt x="972" y="805"/>
                    <a:pt x="976" y="809"/>
                    <a:pt x="978" y="814"/>
                  </a:cubicBezTo>
                  <a:cubicBezTo>
                    <a:pt x="979" y="816"/>
                    <a:pt x="980" y="818"/>
                    <a:pt x="982" y="817"/>
                  </a:cubicBezTo>
                  <a:cubicBezTo>
                    <a:pt x="982" y="811"/>
                    <a:pt x="983" y="804"/>
                    <a:pt x="981" y="797"/>
                  </a:cubicBezTo>
                  <a:cubicBezTo>
                    <a:pt x="980" y="796"/>
                    <a:pt x="980" y="795"/>
                    <a:pt x="980" y="793"/>
                  </a:cubicBezTo>
                  <a:cubicBezTo>
                    <a:pt x="980" y="787"/>
                    <a:pt x="978" y="781"/>
                    <a:pt x="976" y="775"/>
                  </a:cubicBezTo>
                  <a:cubicBezTo>
                    <a:pt x="975" y="770"/>
                    <a:pt x="972" y="766"/>
                    <a:pt x="969" y="762"/>
                  </a:cubicBezTo>
                  <a:cubicBezTo>
                    <a:pt x="966" y="758"/>
                    <a:pt x="963" y="756"/>
                    <a:pt x="958" y="755"/>
                  </a:cubicBezTo>
                  <a:cubicBezTo>
                    <a:pt x="956" y="755"/>
                    <a:pt x="953" y="754"/>
                    <a:pt x="951" y="753"/>
                  </a:cubicBezTo>
                  <a:cubicBezTo>
                    <a:pt x="947" y="751"/>
                    <a:pt x="943" y="750"/>
                    <a:pt x="938" y="748"/>
                  </a:cubicBezTo>
                  <a:cubicBezTo>
                    <a:pt x="938" y="747"/>
                    <a:pt x="938" y="746"/>
                    <a:pt x="937" y="744"/>
                  </a:cubicBezTo>
                  <a:cubicBezTo>
                    <a:pt x="929" y="743"/>
                    <a:pt x="920" y="740"/>
                    <a:pt x="911" y="739"/>
                  </a:cubicBezTo>
                  <a:cubicBezTo>
                    <a:pt x="896" y="737"/>
                    <a:pt x="880" y="735"/>
                    <a:pt x="865" y="732"/>
                  </a:cubicBezTo>
                  <a:cubicBezTo>
                    <a:pt x="852" y="730"/>
                    <a:pt x="839" y="729"/>
                    <a:pt x="826" y="730"/>
                  </a:cubicBezTo>
                  <a:cubicBezTo>
                    <a:pt x="820" y="730"/>
                    <a:pt x="814" y="730"/>
                    <a:pt x="809" y="731"/>
                  </a:cubicBezTo>
                  <a:cubicBezTo>
                    <a:pt x="801" y="732"/>
                    <a:pt x="793" y="733"/>
                    <a:pt x="786" y="732"/>
                  </a:cubicBezTo>
                  <a:cubicBezTo>
                    <a:pt x="782" y="732"/>
                    <a:pt x="779" y="733"/>
                    <a:pt x="776" y="732"/>
                  </a:cubicBezTo>
                  <a:cubicBezTo>
                    <a:pt x="769" y="732"/>
                    <a:pt x="763" y="733"/>
                    <a:pt x="757" y="734"/>
                  </a:cubicBezTo>
                  <a:cubicBezTo>
                    <a:pt x="752" y="735"/>
                    <a:pt x="747" y="736"/>
                    <a:pt x="742" y="736"/>
                  </a:cubicBezTo>
                  <a:cubicBezTo>
                    <a:pt x="730" y="737"/>
                    <a:pt x="717" y="738"/>
                    <a:pt x="706" y="743"/>
                  </a:cubicBezTo>
                  <a:cubicBezTo>
                    <a:pt x="701" y="744"/>
                    <a:pt x="696" y="746"/>
                    <a:pt x="692" y="747"/>
                  </a:cubicBezTo>
                  <a:cubicBezTo>
                    <a:pt x="681" y="748"/>
                    <a:pt x="672" y="752"/>
                    <a:pt x="662" y="757"/>
                  </a:cubicBezTo>
                  <a:cubicBezTo>
                    <a:pt x="658" y="759"/>
                    <a:pt x="654" y="760"/>
                    <a:pt x="650" y="761"/>
                  </a:cubicBezTo>
                  <a:cubicBezTo>
                    <a:pt x="633" y="763"/>
                    <a:pt x="617" y="772"/>
                    <a:pt x="600" y="775"/>
                  </a:cubicBezTo>
                  <a:cubicBezTo>
                    <a:pt x="599" y="775"/>
                    <a:pt x="598" y="776"/>
                    <a:pt x="597" y="777"/>
                  </a:cubicBezTo>
                  <a:cubicBezTo>
                    <a:pt x="591" y="778"/>
                    <a:pt x="586" y="780"/>
                    <a:pt x="581" y="781"/>
                  </a:cubicBezTo>
                  <a:cubicBezTo>
                    <a:pt x="560" y="786"/>
                    <a:pt x="539" y="790"/>
                    <a:pt x="517" y="794"/>
                  </a:cubicBezTo>
                  <a:cubicBezTo>
                    <a:pt x="511" y="796"/>
                    <a:pt x="505" y="796"/>
                    <a:pt x="499" y="796"/>
                  </a:cubicBezTo>
                  <a:cubicBezTo>
                    <a:pt x="496" y="796"/>
                    <a:pt x="492" y="797"/>
                    <a:pt x="489" y="797"/>
                  </a:cubicBezTo>
                  <a:cubicBezTo>
                    <a:pt x="483" y="799"/>
                    <a:pt x="476" y="799"/>
                    <a:pt x="469" y="799"/>
                  </a:cubicBezTo>
                  <a:cubicBezTo>
                    <a:pt x="431" y="799"/>
                    <a:pt x="393" y="799"/>
                    <a:pt x="355" y="799"/>
                  </a:cubicBezTo>
                  <a:cubicBezTo>
                    <a:pt x="352" y="799"/>
                    <a:pt x="349" y="799"/>
                    <a:pt x="346" y="799"/>
                  </a:cubicBezTo>
                  <a:cubicBezTo>
                    <a:pt x="333" y="798"/>
                    <a:pt x="319" y="796"/>
                    <a:pt x="305" y="796"/>
                  </a:cubicBezTo>
                  <a:cubicBezTo>
                    <a:pt x="304" y="796"/>
                    <a:pt x="302" y="796"/>
                    <a:pt x="301" y="796"/>
                  </a:cubicBezTo>
                  <a:cubicBezTo>
                    <a:pt x="291" y="793"/>
                    <a:pt x="281" y="793"/>
                    <a:pt x="270" y="794"/>
                  </a:cubicBezTo>
                  <a:cubicBezTo>
                    <a:pt x="264" y="794"/>
                    <a:pt x="259" y="793"/>
                    <a:pt x="253" y="791"/>
                  </a:cubicBezTo>
                  <a:cubicBezTo>
                    <a:pt x="244" y="789"/>
                    <a:pt x="235" y="787"/>
                    <a:pt x="226" y="788"/>
                  </a:cubicBezTo>
                  <a:cubicBezTo>
                    <a:pt x="223" y="788"/>
                    <a:pt x="220" y="787"/>
                    <a:pt x="217" y="787"/>
                  </a:cubicBezTo>
                  <a:cubicBezTo>
                    <a:pt x="203" y="783"/>
                    <a:pt x="189" y="780"/>
                    <a:pt x="175" y="776"/>
                  </a:cubicBezTo>
                  <a:cubicBezTo>
                    <a:pt x="167" y="774"/>
                    <a:pt x="159" y="771"/>
                    <a:pt x="151" y="768"/>
                  </a:cubicBezTo>
                  <a:cubicBezTo>
                    <a:pt x="148" y="767"/>
                    <a:pt x="147" y="766"/>
                    <a:pt x="145" y="765"/>
                  </a:cubicBezTo>
                  <a:cubicBezTo>
                    <a:pt x="141" y="763"/>
                    <a:pt x="137" y="761"/>
                    <a:pt x="134" y="759"/>
                  </a:cubicBezTo>
                  <a:cubicBezTo>
                    <a:pt x="132" y="759"/>
                    <a:pt x="131" y="758"/>
                    <a:pt x="130" y="757"/>
                  </a:cubicBezTo>
                  <a:cubicBezTo>
                    <a:pt x="124" y="753"/>
                    <a:pt x="119" y="749"/>
                    <a:pt x="113" y="745"/>
                  </a:cubicBezTo>
                  <a:cubicBezTo>
                    <a:pt x="112" y="744"/>
                    <a:pt x="112" y="743"/>
                    <a:pt x="111" y="742"/>
                  </a:cubicBezTo>
                  <a:cubicBezTo>
                    <a:pt x="113" y="739"/>
                    <a:pt x="115" y="739"/>
                    <a:pt x="117" y="740"/>
                  </a:cubicBezTo>
                  <a:cubicBezTo>
                    <a:pt x="121" y="741"/>
                    <a:pt x="124" y="742"/>
                    <a:pt x="127" y="744"/>
                  </a:cubicBezTo>
                  <a:cubicBezTo>
                    <a:pt x="135" y="748"/>
                    <a:pt x="142" y="754"/>
                    <a:pt x="150" y="757"/>
                  </a:cubicBezTo>
                  <a:cubicBezTo>
                    <a:pt x="151" y="757"/>
                    <a:pt x="151" y="758"/>
                    <a:pt x="152" y="758"/>
                  </a:cubicBezTo>
                  <a:cubicBezTo>
                    <a:pt x="155" y="759"/>
                    <a:pt x="159" y="761"/>
                    <a:pt x="162" y="763"/>
                  </a:cubicBezTo>
                  <a:cubicBezTo>
                    <a:pt x="178" y="768"/>
                    <a:pt x="195" y="772"/>
                    <a:pt x="212" y="776"/>
                  </a:cubicBezTo>
                  <a:cubicBezTo>
                    <a:pt x="219" y="778"/>
                    <a:pt x="227" y="779"/>
                    <a:pt x="236" y="779"/>
                  </a:cubicBezTo>
                  <a:cubicBezTo>
                    <a:pt x="239" y="779"/>
                    <a:pt x="242" y="780"/>
                    <a:pt x="245" y="780"/>
                  </a:cubicBezTo>
                  <a:cubicBezTo>
                    <a:pt x="257" y="783"/>
                    <a:pt x="269" y="786"/>
                    <a:pt x="282" y="785"/>
                  </a:cubicBezTo>
                  <a:cubicBezTo>
                    <a:pt x="288" y="784"/>
                    <a:pt x="294" y="785"/>
                    <a:pt x="300" y="786"/>
                  </a:cubicBezTo>
                  <a:cubicBezTo>
                    <a:pt x="305" y="787"/>
                    <a:pt x="309" y="787"/>
                    <a:pt x="313" y="787"/>
                  </a:cubicBezTo>
                  <a:cubicBezTo>
                    <a:pt x="319" y="788"/>
                    <a:pt x="325" y="788"/>
                    <a:pt x="330" y="788"/>
                  </a:cubicBezTo>
                  <a:cubicBezTo>
                    <a:pt x="340" y="789"/>
                    <a:pt x="351" y="790"/>
                    <a:pt x="361" y="790"/>
                  </a:cubicBezTo>
                  <a:cubicBezTo>
                    <a:pt x="396" y="790"/>
                    <a:pt x="431" y="790"/>
                    <a:pt x="466" y="790"/>
                  </a:cubicBezTo>
                  <a:cubicBezTo>
                    <a:pt x="479" y="790"/>
                    <a:pt x="493" y="787"/>
                    <a:pt x="507" y="787"/>
                  </a:cubicBezTo>
                  <a:cubicBezTo>
                    <a:pt x="508" y="787"/>
                    <a:pt x="509" y="787"/>
                    <a:pt x="510" y="787"/>
                  </a:cubicBezTo>
                  <a:cubicBezTo>
                    <a:pt x="528" y="783"/>
                    <a:pt x="546" y="779"/>
                    <a:pt x="564" y="776"/>
                  </a:cubicBezTo>
                  <a:cubicBezTo>
                    <a:pt x="575" y="773"/>
                    <a:pt x="587" y="771"/>
                    <a:pt x="598" y="767"/>
                  </a:cubicBezTo>
                  <a:cubicBezTo>
                    <a:pt x="600" y="765"/>
                    <a:pt x="603" y="765"/>
                    <a:pt x="605" y="765"/>
                  </a:cubicBezTo>
                  <a:cubicBezTo>
                    <a:pt x="610" y="764"/>
                    <a:pt x="615" y="762"/>
                    <a:pt x="619" y="760"/>
                  </a:cubicBezTo>
                  <a:cubicBezTo>
                    <a:pt x="623" y="758"/>
                    <a:pt x="627" y="757"/>
                    <a:pt x="630" y="756"/>
                  </a:cubicBezTo>
                  <a:cubicBezTo>
                    <a:pt x="634" y="755"/>
                    <a:pt x="639" y="755"/>
                    <a:pt x="643" y="754"/>
                  </a:cubicBezTo>
                  <a:cubicBezTo>
                    <a:pt x="648" y="753"/>
                    <a:pt x="654" y="751"/>
                    <a:pt x="659" y="748"/>
                  </a:cubicBezTo>
                  <a:cubicBezTo>
                    <a:pt x="666" y="745"/>
                    <a:pt x="673" y="742"/>
                    <a:pt x="680" y="740"/>
                  </a:cubicBezTo>
                  <a:cubicBezTo>
                    <a:pt x="691" y="737"/>
                    <a:pt x="701" y="735"/>
                    <a:pt x="712" y="732"/>
                  </a:cubicBezTo>
                  <a:cubicBezTo>
                    <a:pt x="717" y="730"/>
                    <a:pt x="721" y="729"/>
                    <a:pt x="726" y="729"/>
                  </a:cubicBezTo>
                  <a:cubicBezTo>
                    <a:pt x="736" y="728"/>
                    <a:pt x="745" y="727"/>
                    <a:pt x="754" y="726"/>
                  </a:cubicBezTo>
                  <a:cubicBezTo>
                    <a:pt x="761" y="725"/>
                    <a:pt x="768" y="724"/>
                    <a:pt x="775" y="724"/>
                  </a:cubicBezTo>
                  <a:cubicBezTo>
                    <a:pt x="781" y="724"/>
                    <a:pt x="787" y="724"/>
                    <a:pt x="793" y="724"/>
                  </a:cubicBezTo>
                  <a:cubicBezTo>
                    <a:pt x="796" y="724"/>
                    <a:pt x="798" y="724"/>
                    <a:pt x="801" y="723"/>
                  </a:cubicBezTo>
                  <a:cubicBezTo>
                    <a:pt x="811" y="721"/>
                    <a:pt x="821" y="721"/>
                    <a:pt x="831" y="721"/>
                  </a:cubicBezTo>
                  <a:cubicBezTo>
                    <a:pt x="840" y="721"/>
                    <a:pt x="848" y="721"/>
                    <a:pt x="857" y="723"/>
                  </a:cubicBezTo>
                  <a:cubicBezTo>
                    <a:pt x="869" y="725"/>
                    <a:pt x="880" y="727"/>
                    <a:pt x="892" y="729"/>
                  </a:cubicBezTo>
                  <a:cubicBezTo>
                    <a:pt x="909" y="731"/>
                    <a:pt x="926" y="735"/>
                    <a:pt x="942" y="742"/>
                  </a:cubicBezTo>
                  <a:cubicBezTo>
                    <a:pt x="943" y="743"/>
                    <a:pt x="945" y="743"/>
                    <a:pt x="947" y="744"/>
                  </a:cubicBezTo>
                  <a:cubicBezTo>
                    <a:pt x="950" y="745"/>
                    <a:pt x="953" y="746"/>
                    <a:pt x="955" y="749"/>
                  </a:cubicBezTo>
                  <a:cubicBezTo>
                    <a:pt x="955" y="750"/>
                    <a:pt x="957" y="751"/>
                    <a:pt x="958" y="751"/>
                  </a:cubicBezTo>
                  <a:cubicBezTo>
                    <a:pt x="961" y="751"/>
                    <a:pt x="964" y="753"/>
                    <a:pt x="967" y="753"/>
                  </a:cubicBezTo>
                  <a:cubicBezTo>
                    <a:pt x="972" y="754"/>
                    <a:pt x="975" y="759"/>
                    <a:pt x="980" y="758"/>
                  </a:cubicBezTo>
                  <a:cubicBezTo>
                    <a:pt x="981" y="758"/>
                    <a:pt x="981" y="759"/>
                    <a:pt x="982" y="760"/>
                  </a:cubicBezTo>
                  <a:cubicBezTo>
                    <a:pt x="983" y="760"/>
                    <a:pt x="984" y="762"/>
                    <a:pt x="985" y="760"/>
                  </a:cubicBezTo>
                  <a:cubicBezTo>
                    <a:pt x="979" y="754"/>
                    <a:pt x="975" y="748"/>
                    <a:pt x="966" y="746"/>
                  </a:cubicBezTo>
                  <a:cubicBezTo>
                    <a:pt x="964" y="745"/>
                    <a:pt x="962" y="744"/>
                    <a:pt x="960" y="743"/>
                  </a:cubicBezTo>
                  <a:cubicBezTo>
                    <a:pt x="958" y="742"/>
                    <a:pt x="957" y="740"/>
                    <a:pt x="955" y="740"/>
                  </a:cubicBezTo>
                  <a:cubicBezTo>
                    <a:pt x="947" y="737"/>
                    <a:pt x="939" y="733"/>
                    <a:pt x="931" y="730"/>
                  </a:cubicBezTo>
                  <a:cubicBezTo>
                    <a:pt x="922" y="727"/>
                    <a:pt x="912" y="724"/>
                    <a:pt x="902" y="722"/>
                  </a:cubicBezTo>
                  <a:cubicBezTo>
                    <a:pt x="896" y="721"/>
                    <a:pt x="889" y="719"/>
                    <a:pt x="882" y="719"/>
                  </a:cubicBezTo>
                  <a:cubicBezTo>
                    <a:pt x="881" y="719"/>
                    <a:pt x="880" y="718"/>
                    <a:pt x="879" y="718"/>
                  </a:cubicBezTo>
                  <a:cubicBezTo>
                    <a:pt x="872" y="716"/>
                    <a:pt x="865" y="714"/>
                    <a:pt x="859" y="712"/>
                  </a:cubicBezTo>
                  <a:cubicBezTo>
                    <a:pt x="853" y="710"/>
                    <a:pt x="847" y="708"/>
                    <a:pt x="842" y="707"/>
                  </a:cubicBezTo>
                  <a:cubicBezTo>
                    <a:pt x="840" y="706"/>
                    <a:pt x="838" y="706"/>
                    <a:pt x="837" y="706"/>
                  </a:cubicBezTo>
                  <a:cubicBezTo>
                    <a:pt x="833" y="706"/>
                    <a:pt x="830" y="705"/>
                    <a:pt x="827" y="704"/>
                  </a:cubicBezTo>
                  <a:cubicBezTo>
                    <a:pt x="825" y="703"/>
                    <a:pt x="822" y="702"/>
                    <a:pt x="818" y="703"/>
                  </a:cubicBezTo>
                  <a:cubicBezTo>
                    <a:pt x="820" y="704"/>
                    <a:pt x="821" y="706"/>
                    <a:pt x="822" y="707"/>
                  </a:cubicBezTo>
                  <a:cubicBezTo>
                    <a:pt x="823" y="707"/>
                    <a:pt x="824" y="708"/>
                    <a:pt x="823" y="710"/>
                  </a:cubicBezTo>
                  <a:cubicBezTo>
                    <a:pt x="822" y="711"/>
                    <a:pt x="819" y="712"/>
                    <a:pt x="817" y="711"/>
                  </a:cubicBezTo>
                  <a:cubicBezTo>
                    <a:pt x="809" y="709"/>
                    <a:pt x="800" y="711"/>
                    <a:pt x="791" y="710"/>
                  </a:cubicBezTo>
                  <a:cubicBezTo>
                    <a:pt x="786" y="710"/>
                    <a:pt x="780" y="710"/>
                    <a:pt x="775" y="712"/>
                  </a:cubicBezTo>
                  <a:cubicBezTo>
                    <a:pt x="774" y="713"/>
                    <a:pt x="772" y="713"/>
                    <a:pt x="770" y="713"/>
                  </a:cubicBezTo>
                  <a:cubicBezTo>
                    <a:pt x="762" y="712"/>
                    <a:pt x="755" y="715"/>
                    <a:pt x="748" y="717"/>
                  </a:cubicBezTo>
                  <a:cubicBezTo>
                    <a:pt x="740" y="719"/>
                    <a:pt x="732" y="719"/>
                    <a:pt x="725" y="724"/>
                  </a:cubicBezTo>
                  <a:cubicBezTo>
                    <a:pt x="724" y="724"/>
                    <a:pt x="723" y="724"/>
                    <a:pt x="722" y="724"/>
                  </a:cubicBezTo>
                  <a:cubicBezTo>
                    <a:pt x="720" y="724"/>
                    <a:pt x="718" y="725"/>
                    <a:pt x="717" y="725"/>
                  </a:cubicBezTo>
                  <a:cubicBezTo>
                    <a:pt x="712" y="728"/>
                    <a:pt x="707" y="730"/>
                    <a:pt x="702" y="730"/>
                  </a:cubicBezTo>
                  <a:cubicBezTo>
                    <a:pt x="701" y="730"/>
                    <a:pt x="700" y="730"/>
                    <a:pt x="699" y="730"/>
                  </a:cubicBezTo>
                  <a:cubicBezTo>
                    <a:pt x="692" y="732"/>
                    <a:pt x="686" y="734"/>
                    <a:pt x="680" y="736"/>
                  </a:cubicBezTo>
                  <a:cubicBezTo>
                    <a:pt x="677" y="737"/>
                    <a:pt x="674" y="738"/>
                    <a:pt x="670" y="738"/>
                  </a:cubicBezTo>
                  <a:cubicBezTo>
                    <a:pt x="663" y="738"/>
                    <a:pt x="655" y="740"/>
                    <a:pt x="648" y="742"/>
                  </a:cubicBezTo>
                  <a:cubicBezTo>
                    <a:pt x="638" y="745"/>
                    <a:pt x="628" y="749"/>
                    <a:pt x="618" y="752"/>
                  </a:cubicBezTo>
                  <a:cubicBezTo>
                    <a:pt x="615" y="753"/>
                    <a:pt x="612" y="754"/>
                    <a:pt x="609" y="754"/>
                  </a:cubicBezTo>
                  <a:cubicBezTo>
                    <a:pt x="601" y="754"/>
                    <a:pt x="594" y="756"/>
                    <a:pt x="587" y="759"/>
                  </a:cubicBezTo>
                  <a:cubicBezTo>
                    <a:pt x="582" y="760"/>
                    <a:pt x="576" y="762"/>
                    <a:pt x="570" y="762"/>
                  </a:cubicBezTo>
                  <a:cubicBezTo>
                    <a:pt x="565" y="763"/>
                    <a:pt x="560" y="764"/>
                    <a:pt x="555" y="765"/>
                  </a:cubicBezTo>
                  <a:cubicBezTo>
                    <a:pt x="553" y="765"/>
                    <a:pt x="551" y="766"/>
                    <a:pt x="550" y="766"/>
                  </a:cubicBezTo>
                  <a:cubicBezTo>
                    <a:pt x="543" y="765"/>
                    <a:pt x="537" y="767"/>
                    <a:pt x="531" y="768"/>
                  </a:cubicBezTo>
                  <a:cubicBezTo>
                    <a:pt x="527" y="769"/>
                    <a:pt x="524" y="769"/>
                    <a:pt x="521" y="769"/>
                  </a:cubicBezTo>
                  <a:cubicBezTo>
                    <a:pt x="512" y="770"/>
                    <a:pt x="504" y="771"/>
                    <a:pt x="496" y="773"/>
                  </a:cubicBezTo>
                  <a:cubicBezTo>
                    <a:pt x="487" y="775"/>
                    <a:pt x="479" y="777"/>
                    <a:pt x="470" y="777"/>
                  </a:cubicBezTo>
                  <a:cubicBezTo>
                    <a:pt x="466" y="777"/>
                    <a:pt x="462" y="778"/>
                    <a:pt x="458" y="778"/>
                  </a:cubicBezTo>
                  <a:cubicBezTo>
                    <a:pt x="444" y="780"/>
                    <a:pt x="431" y="782"/>
                    <a:pt x="418" y="782"/>
                  </a:cubicBezTo>
                  <a:cubicBezTo>
                    <a:pt x="397" y="783"/>
                    <a:pt x="376" y="782"/>
                    <a:pt x="355" y="781"/>
                  </a:cubicBezTo>
                  <a:cubicBezTo>
                    <a:pt x="353" y="781"/>
                    <a:pt x="350" y="781"/>
                    <a:pt x="348" y="780"/>
                  </a:cubicBezTo>
                  <a:cubicBezTo>
                    <a:pt x="343" y="778"/>
                    <a:pt x="337" y="778"/>
                    <a:pt x="332" y="778"/>
                  </a:cubicBezTo>
                  <a:cubicBezTo>
                    <a:pt x="330" y="778"/>
                    <a:pt x="327" y="777"/>
                    <a:pt x="325" y="775"/>
                  </a:cubicBezTo>
                  <a:cubicBezTo>
                    <a:pt x="326" y="775"/>
                    <a:pt x="327" y="774"/>
                    <a:pt x="328" y="774"/>
                  </a:cubicBezTo>
                  <a:cubicBezTo>
                    <a:pt x="335" y="772"/>
                    <a:pt x="342" y="772"/>
                    <a:pt x="349" y="773"/>
                  </a:cubicBezTo>
                  <a:cubicBezTo>
                    <a:pt x="352" y="774"/>
                    <a:pt x="355" y="774"/>
                    <a:pt x="359" y="774"/>
                  </a:cubicBezTo>
                  <a:cubicBezTo>
                    <a:pt x="377" y="774"/>
                    <a:pt x="396" y="774"/>
                    <a:pt x="415" y="774"/>
                  </a:cubicBezTo>
                  <a:cubicBezTo>
                    <a:pt x="419" y="774"/>
                    <a:pt x="424" y="773"/>
                    <a:pt x="428" y="773"/>
                  </a:cubicBezTo>
                  <a:cubicBezTo>
                    <a:pt x="433" y="772"/>
                    <a:pt x="437" y="771"/>
                    <a:pt x="442" y="771"/>
                  </a:cubicBezTo>
                  <a:cubicBezTo>
                    <a:pt x="447" y="771"/>
                    <a:pt x="453" y="771"/>
                    <a:pt x="458" y="770"/>
                  </a:cubicBezTo>
                  <a:cubicBezTo>
                    <a:pt x="462" y="769"/>
                    <a:pt x="466" y="769"/>
                    <a:pt x="470" y="768"/>
                  </a:cubicBezTo>
                  <a:cubicBezTo>
                    <a:pt x="476" y="768"/>
                    <a:pt x="482" y="768"/>
                    <a:pt x="488" y="766"/>
                  </a:cubicBezTo>
                  <a:cubicBezTo>
                    <a:pt x="495" y="765"/>
                    <a:pt x="503" y="763"/>
                    <a:pt x="511" y="762"/>
                  </a:cubicBezTo>
                  <a:cubicBezTo>
                    <a:pt x="517" y="762"/>
                    <a:pt x="524" y="761"/>
                    <a:pt x="531" y="759"/>
                  </a:cubicBezTo>
                  <a:cubicBezTo>
                    <a:pt x="542" y="757"/>
                    <a:pt x="554" y="757"/>
                    <a:pt x="565" y="755"/>
                  </a:cubicBezTo>
                  <a:cubicBezTo>
                    <a:pt x="569" y="754"/>
                    <a:pt x="573" y="754"/>
                    <a:pt x="577" y="753"/>
                  </a:cubicBezTo>
                  <a:cubicBezTo>
                    <a:pt x="581" y="752"/>
                    <a:pt x="586" y="750"/>
                    <a:pt x="590" y="748"/>
                  </a:cubicBezTo>
                  <a:cubicBezTo>
                    <a:pt x="595" y="747"/>
                    <a:pt x="599" y="746"/>
                    <a:pt x="604" y="746"/>
                  </a:cubicBezTo>
                  <a:cubicBezTo>
                    <a:pt x="608" y="746"/>
                    <a:pt x="611" y="745"/>
                    <a:pt x="614" y="744"/>
                  </a:cubicBezTo>
                  <a:cubicBezTo>
                    <a:pt x="625" y="741"/>
                    <a:pt x="636" y="737"/>
                    <a:pt x="647" y="734"/>
                  </a:cubicBezTo>
                  <a:cubicBezTo>
                    <a:pt x="653" y="732"/>
                    <a:pt x="659" y="729"/>
                    <a:pt x="665" y="729"/>
                  </a:cubicBezTo>
                  <a:cubicBezTo>
                    <a:pt x="671" y="729"/>
                    <a:pt x="676" y="728"/>
                    <a:pt x="681" y="726"/>
                  </a:cubicBezTo>
                  <a:cubicBezTo>
                    <a:pt x="687" y="724"/>
                    <a:pt x="693" y="722"/>
                    <a:pt x="699" y="721"/>
                  </a:cubicBezTo>
                  <a:cubicBezTo>
                    <a:pt x="703" y="721"/>
                    <a:pt x="707" y="720"/>
                    <a:pt x="710" y="718"/>
                  </a:cubicBezTo>
                  <a:cubicBezTo>
                    <a:pt x="717" y="715"/>
                    <a:pt x="725" y="714"/>
                    <a:pt x="732" y="711"/>
                  </a:cubicBezTo>
                  <a:cubicBezTo>
                    <a:pt x="732" y="711"/>
                    <a:pt x="732" y="711"/>
                    <a:pt x="732" y="711"/>
                  </a:cubicBezTo>
                  <a:cubicBezTo>
                    <a:pt x="741" y="710"/>
                    <a:pt x="748" y="707"/>
                    <a:pt x="756" y="706"/>
                  </a:cubicBezTo>
                  <a:cubicBezTo>
                    <a:pt x="765" y="704"/>
                    <a:pt x="775" y="703"/>
                    <a:pt x="784" y="702"/>
                  </a:cubicBezTo>
                  <a:cubicBezTo>
                    <a:pt x="792" y="702"/>
                    <a:pt x="800" y="702"/>
                    <a:pt x="807" y="702"/>
                  </a:cubicBezTo>
                  <a:cubicBezTo>
                    <a:pt x="809" y="702"/>
                    <a:pt x="811" y="702"/>
                    <a:pt x="813" y="702"/>
                  </a:cubicBezTo>
                  <a:cubicBezTo>
                    <a:pt x="810" y="701"/>
                    <a:pt x="807" y="701"/>
                    <a:pt x="805" y="701"/>
                  </a:cubicBezTo>
                  <a:cubicBezTo>
                    <a:pt x="785" y="700"/>
                    <a:pt x="765" y="700"/>
                    <a:pt x="745" y="700"/>
                  </a:cubicBezTo>
                  <a:cubicBezTo>
                    <a:pt x="731" y="700"/>
                    <a:pt x="716" y="700"/>
                    <a:pt x="702" y="700"/>
                  </a:cubicBezTo>
                  <a:cubicBezTo>
                    <a:pt x="696" y="700"/>
                    <a:pt x="689" y="700"/>
                    <a:pt x="683" y="702"/>
                  </a:cubicBezTo>
                  <a:cubicBezTo>
                    <a:pt x="681" y="703"/>
                    <a:pt x="678" y="703"/>
                    <a:pt x="676" y="703"/>
                  </a:cubicBezTo>
                  <a:cubicBezTo>
                    <a:pt x="672" y="703"/>
                    <a:pt x="667" y="703"/>
                    <a:pt x="663" y="703"/>
                  </a:cubicBezTo>
                  <a:cubicBezTo>
                    <a:pt x="660" y="703"/>
                    <a:pt x="657" y="703"/>
                    <a:pt x="654" y="704"/>
                  </a:cubicBezTo>
                  <a:cubicBezTo>
                    <a:pt x="649" y="705"/>
                    <a:pt x="645" y="706"/>
                    <a:pt x="639" y="706"/>
                  </a:cubicBezTo>
                  <a:cubicBezTo>
                    <a:pt x="636" y="705"/>
                    <a:pt x="633" y="705"/>
                    <a:pt x="629" y="706"/>
                  </a:cubicBezTo>
                  <a:cubicBezTo>
                    <a:pt x="623" y="707"/>
                    <a:pt x="617" y="709"/>
                    <a:pt x="610" y="710"/>
                  </a:cubicBezTo>
                  <a:cubicBezTo>
                    <a:pt x="603" y="712"/>
                    <a:pt x="597" y="713"/>
                    <a:pt x="590" y="714"/>
                  </a:cubicBezTo>
                  <a:cubicBezTo>
                    <a:pt x="583" y="714"/>
                    <a:pt x="577" y="718"/>
                    <a:pt x="570" y="718"/>
                  </a:cubicBezTo>
                  <a:cubicBezTo>
                    <a:pt x="569" y="718"/>
                    <a:pt x="567" y="719"/>
                    <a:pt x="566" y="719"/>
                  </a:cubicBezTo>
                  <a:cubicBezTo>
                    <a:pt x="560" y="719"/>
                    <a:pt x="555" y="720"/>
                    <a:pt x="551" y="723"/>
                  </a:cubicBezTo>
                  <a:cubicBezTo>
                    <a:pt x="548" y="724"/>
                    <a:pt x="546" y="724"/>
                    <a:pt x="543" y="724"/>
                  </a:cubicBezTo>
                  <a:cubicBezTo>
                    <a:pt x="539" y="724"/>
                    <a:pt x="534" y="725"/>
                    <a:pt x="530" y="727"/>
                  </a:cubicBezTo>
                  <a:cubicBezTo>
                    <a:pt x="527" y="729"/>
                    <a:pt x="523" y="730"/>
                    <a:pt x="518" y="730"/>
                  </a:cubicBezTo>
                  <a:cubicBezTo>
                    <a:pt x="517" y="730"/>
                    <a:pt x="515" y="730"/>
                    <a:pt x="513" y="731"/>
                  </a:cubicBezTo>
                  <a:cubicBezTo>
                    <a:pt x="506" y="733"/>
                    <a:pt x="498" y="736"/>
                    <a:pt x="491" y="739"/>
                  </a:cubicBezTo>
                  <a:cubicBezTo>
                    <a:pt x="482" y="742"/>
                    <a:pt x="473" y="746"/>
                    <a:pt x="462" y="747"/>
                  </a:cubicBezTo>
                  <a:cubicBezTo>
                    <a:pt x="461" y="747"/>
                    <a:pt x="460" y="747"/>
                    <a:pt x="459" y="748"/>
                  </a:cubicBezTo>
                  <a:cubicBezTo>
                    <a:pt x="452" y="750"/>
                    <a:pt x="444" y="753"/>
                    <a:pt x="437" y="756"/>
                  </a:cubicBezTo>
                  <a:cubicBezTo>
                    <a:pt x="435" y="756"/>
                    <a:pt x="433" y="757"/>
                    <a:pt x="431" y="758"/>
                  </a:cubicBezTo>
                  <a:cubicBezTo>
                    <a:pt x="419" y="760"/>
                    <a:pt x="407" y="761"/>
                    <a:pt x="395" y="765"/>
                  </a:cubicBezTo>
                  <a:cubicBezTo>
                    <a:pt x="385" y="766"/>
                    <a:pt x="376" y="768"/>
                    <a:pt x="367" y="769"/>
                  </a:cubicBezTo>
                  <a:cubicBezTo>
                    <a:pt x="349" y="769"/>
                    <a:pt x="331" y="769"/>
                    <a:pt x="313" y="768"/>
                  </a:cubicBezTo>
                  <a:cubicBezTo>
                    <a:pt x="311" y="768"/>
                    <a:pt x="309" y="768"/>
                    <a:pt x="307" y="767"/>
                  </a:cubicBezTo>
                  <a:cubicBezTo>
                    <a:pt x="303" y="766"/>
                    <a:pt x="299" y="766"/>
                    <a:pt x="295" y="766"/>
                  </a:cubicBezTo>
                  <a:cubicBezTo>
                    <a:pt x="288" y="766"/>
                    <a:pt x="282" y="765"/>
                    <a:pt x="275" y="766"/>
                  </a:cubicBezTo>
                  <a:cubicBezTo>
                    <a:pt x="263" y="767"/>
                    <a:pt x="252" y="764"/>
                    <a:pt x="240" y="762"/>
                  </a:cubicBezTo>
                  <a:cubicBezTo>
                    <a:pt x="230" y="760"/>
                    <a:pt x="219" y="757"/>
                    <a:pt x="208" y="757"/>
                  </a:cubicBezTo>
                  <a:cubicBezTo>
                    <a:pt x="207" y="757"/>
                    <a:pt x="205" y="757"/>
                    <a:pt x="204" y="756"/>
                  </a:cubicBezTo>
                  <a:cubicBezTo>
                    <a:pt x="198" y="754"/>
                    <a:pt x="191" y="754"/>
                    <a:pt x="185" y="754"/>
                  </a:cubicBezTo>
                  <a:cubicBezTo>
                    <a:pt x="180" y="754"/>
                    <a:pt x="174" y="754"/>
                    <a:pt x="169" y="754"/>
                  </a:cubicBezTo>
                  <a:cubicBezTo>
                    <a:pt x="167" y="754"/>
                    <a:pt x="165" y="754"/>
                    <a:pt x="162" y="754"/>
                  </a:cubicBezTo>
                  <a:cubicBezTo>
                    <a:pt x="155" y="751"/>
                    <a:pt x="146" y="749"/>
                    <a:pt x="139" y="745"/>
                  </a:cubicBezTo>
                  <a:cubicBezTo>
                    <a:pt x="138" y="744"/>
                    <a:pt x="135" y="743"/>
                    <a:pt x="134" y="743"/>
                  </a:cubicBezTo>
                  <a:cubicBezTo>
                    <a:pt x="131" y="741"/>
                    <a:pt x="128" y="740"/>
                    <a:pt x="125" y="738"/>
                  </a:cubicBezTo>
                  <a:cubicBezTo>
                    <a:pt x="118" y="735"/>
                    <a:pt x="111" y="732"/>
                    <a:pt x="104" y="730"/>
                  </a:cubicBezTo>
                  <a:cubicBezTo>
                    <a:pt x="102" y="733"/>
                    <a:pt x="99" y="735"/>
                    <a:pt x="97" y="738"/>
                  </a:cubicBezTo>
                  <a:cubicBezTo>
                    <a:pt x="95" y="740"/>
                    <a:pt x="93" y="742"/>
                    <a:pt x="92" y="744"/>
                  </a:cubicBezTo>
                  <a:cubicBezTo>
                    <a:pt x="88" y="749"/>
                    <a:pt x="88" y="755"/>
                    <a:pt x="92" y="760"/>
                  </a:cubicBezTo>
                  <a:cubicBezTo>
                    <a:pt x="96" y="764"/>
                    <a:pt x="99" y="769"/>
                    <a:pt x="102" y="775"/>
                  </a:cubicBezTo>
                  <a:cubicBezTo>
                    <a:pt x="104" y="778"/>
                    <a:pt x="106" y="781"/>
                    <a:pt x="110" y="782"/>
                  </a:cubicBezTo>
                  <a:close/>
                  <a:moveTo>
                    <a:pt x="1893" y="720"/>
                  </a:moveTo>
                  <a:cubicBezTo>
                    <a:pt x="1893" y="717"/>
                    <a:pt x="1894" y="715"/>
                    <a:pt x="1895" y="713"/>
                  </a:cubicBezTo>
                  <a:cubicBezTo>
                    <a:pt x="1898" y="706"/>
                    <a:pt x="1893" y="700"/>
                    <a:pt x="1891" y="694"/>
                  </a:cubicBezTo>
                  <a:cubicBezTo>
                    <a:pt x="1886" y="687"/>
                    <a:pt x="1884" y="678"/>
                    <a:pt x="1879" y="670"/>
                  </a:cubicBezTo>
                  <a:cubicBezTo>
                    <a:pt x="1879" y="670"/>
                    <a:pt x="1879" y="669"/>
                    <a:pt x="1879" y="669"/>
                  </a:cubicBezTo>
                  <a:cubicBezTo>
                    <a:pt x="1877" y="664"/>
                    <a:pt x="1876" y="659"/>
                    <a:pt x="1874" y="654"/>
                  </a:cubicBezTo>
                  <a:cubicBezTo>
                    <a:pt x="1871" y="649"/>
                    <a:pt x="1869" y="644"/>
                    <a:pt x="1868" y="639"/>
                  </a:cubicBezTo>
                  <a:cubicBezTo>
                    <a:pt x="1868" y="635"/>
                    <a:pt x="1866" y="632"/>
                    <a:pt x="1865" y="628"/>
                  </a:cubicBezTo>
                  <a:cubicBezTo>
                    <a:pt x="1862" y="623"/>
                    <a:pt x="1860" y="617"/>
                    <a:pt x="1859" y="611"/>
                  </a:cubicBezTo>
                  <a:cubicBezTo>
                    <a:pt x="1859" y="608"/>
                    <a:pt x="1858" y="606"/>
                    <a:pt x="1857" y="603"/>
                  </a:cubicBezTo>
                  <a:cubicBezTo>
                    <a:pt x="1852" y="588"/>
                    <a:pt x="1847" y="572"/>
                    <a:pt x="1841" y="557"/>
                  </a:cubicBezTo>
                  <a:cubicBezTo>
                    <a:pt x="1839" y="550"/>
                    <a:pt x="1836" y="544"/>
                    <a:pt x="1837" y="537"/>
                  </a:cubicBezTo>
                  <a:cubicBezTo>
                    <a:pt x="1837" y="536"/>
                    <a:pt x="1836" y="535"/>
                    <a:pt x="1836" y="533"/>
                  </a:cubicBezTo>
                  <a:cubicBezTo>
                    <a:pt x="1835" y="531"/>
                    <a:pt x="1834" y="529"/>
                    <a:pt x="1834" y="527"/>
                  </a:cubicBezTo>
                  <a:cubicBezTo>
                    <a:pt x="1835" y="522"/>
                    <a:pt x="1833" y="518"/>
                    <a:pt x="1832" y="514"/>
                  </a:cubicBezTo>
                  <a:cubicBezTo>
                    <a:pt x="1829" y="505"/>
                    <a:pt x="1826" y="495"/>
                    <a:pt x="1824" y="485"/>
                  </a:cubicBezTo>
                  <a:cubicBezTo>
                    <a:pt x="1822" y="474"/>
                    <a:pt x="1820" y="462"/>
                    <a:pt x="1816" y="450"/>
                  </a:cubicBezTo>
                  <a:cubicBezTo>
                    <a:pt x="1812" y="439"/>
                    <a:pt x="1810" y="427"/>
                    <a:pt x="1808" y="415"/>
                  </a:cubicBezTo>
                  <a:cubicBezTo>
                    <a:pt x="1807" y="412"/>
                    <a:pt x="1807" y="409"/>
                    <a:pt x="1806" y="406"/>
                  </a:cubicBezTo>
                  <a:cubicBezTo>
                    <a:pt x="1802" y="394"/>
                    <a:pt x="1798" y="382"/>
                    <a:pt x="1795" y="370"/>
                  </a:cubicBezTo>
                  <a:cubicBezTo>
                    <a:pt x="1788" y="347"/>
                    <a:pt x="1782" y="325"/>
                    <a:pt x="1776" y="302"/>
                  </a:cubicBezTo>
                  <a:cubicBezTo>
                    <a:pt x="1774" y="297"/>
                    <a:pt x="1773" y="292"/>
                    <a:pt x="1771" y="288"/>
                  </a:cubicBezTo>
                  <a:cubicBezTo>
                    <a:pt x="1767" y="278"/>
                    <a:pt x="1764" y="268"/>
                    <a:pt x="1762" y="257"/>
                  </a:cubicBezTo>
                  <a:cubicBezTo>
                    <a:pt x="1760" y="252"/>
                    <a:pt x="1759" y="247"/>
                    <a:pt x="1757" y="241"/>
                  </a:cubicBezTo>
                  <a:cubicBezTo>
                    <a:pt x="1752" y="228"/>
                    <a:pt x="1748" y="214"/>
                    <a:pt x="1746" y="199"/>
                  </a:cubicBezTo>
                  <a:cubicBezTo>
                    <a:pt x="1744" y="188"/>
                    <a:pt x="1739" y="178"/>
                    <a:pt x="1737" y="166"/>
                  </a:cubicBezTo>
                  <a:cubicBezTo>
                    <a:pt x="1737" y="165"/>
                    <a:pt x="1737" y="164"/>
                    <a:pt x="1736" y="163"/>
                  </a:cubicBezTo>
                  <a:cubicBezTo>
                    <a:pt x="1732" y="151"/>
                    <a:pt x="1729" y="139"/>
                    <a:pt x="1727" y="127"/>
                  </a:cubicBezTo>
                  <a:cubicBezTo>
                    <a:pt x="1727" y="125"/>
                    <a:pt x="1726" y="124"/>
                    <a:pt x="1725" y="122"/>
                  </a:cubicBezTo>
                  <a:cubicBezTo>
                    <a:pt x="1723" y="123"/>
                    <a:pt x="1722" y="124"/>
                    <a:pt x="1721" y="125"/>
                  </a:cubicBezTo>
                  <a:cubicBezTo>
                    <a:pt x="1712" y="128"/>
                    <a:pt x="1703" y="131"/>
                    <a:pt x="1696" y="137"/>
                  </a:cubicBezTo>
                  <a:cubicBezTo>
                    <a:pt x="1685" y="140"/>
                    <a:pt x="1675" y="143"/>
                    <a:pt x="1664" y="143"/>
                  </a:cubicBezTo>
                  <a:cubicBezTo>
                    <a:pt x="1654" y="143"/>
                    <a:pt x="1644" y="143"/>
                    <a:pt x="1634" y="143"/>
                  </a:cubicBezTo>
                  <a:cubicBezTo>
                    <a:pt x="1622" y="144"/>
                    <a:pt x="1611" y="142"/>
                    <a:pt x="1599" y="139"/>
                  </a:cubicBezTo>
                  <a:cubicBezTo>
                    <a:pt x="1590" y="136"/>
                    <a:pt x="1581" y="134"/>
                    <a:pt x="1572" y="132"/>
                  </a:cubicBezTo>
                  <a:cubicBezTo>
                    <a:pt x="1566" y="130"/>
                    <a:pt x="1560" y="128"/>
                    <a:pt x="1553" y="125"/>
                  </a:cubicBezTo>
                  <a:cubicBezTo>
                    <a:pt x="1540" y="119"/>
                    <a:pt x="1526" y="113"/>
                    <a:pt x="1513" y="108"/>
                  </a:cubicBezTo>
                  <a:cubicBezTo>
                    <a:pt x="1501" y="103"/>
                    <a:pt x="1490" y="99"/>
                    <a:pt x="1479" y="93"/>
                  </a:cubicBezTo>
                  <a:cubicBezTo>
                    <a:pt x="1472" y="89"/>
                    <a:pt x="1465" y="86"/>
                    <a:pt x="1458" y="83"/>
                  </a:cubicBezTo>
                  <a:cubicBezTo>
                    <a:pt x="1454" y="81"/>
                    <a:pt x="1450" y="79"/>
                    <a:pt x="1446" y="77"/>
                  </a:cubicBezTo>
                  <a:cubicBezTo>
                    <a:pt x="1435" y="73"/>
                    <a:pt x="1424" y="68"/>
                    <a:pt x="1414" y="62"/>
                  </a:cubicBezTo>
                  <a:cubicBezTo>
                    <a:pt x="1404" y="57"/>
                    <a:pt x="1393" y="52"/>
                    <a:pt x="1382" y="49"/>
                  </a:cubicBezTo>
                  <a:cubicBezTo>
                    <a:pt x="1373" y="48"/>
                    <a:pt x="1365" y="45"/>
                    <a:pt x="1357" y="41"/>
                  </a:cubicBezTo>
                  <a:cubicBezTo>
                    <a:pt x="1353" y="40"/>
                    <a:pt x="1350" y="38"/>
                    <a:pt x="1346" y="37"/>
                  </a:cubicBezTo>
                  <a:cubicBezTo>
                    <a:pt x="1327" y="32"/>
                    <a:pt x="1308" y="26"/>
                    <a:pt x="1289" y="21"/>
                  </a:cubicBezTo>
                  <a:cubicBezTo>
                    <a:pt x="1285" y="20"/>
                    <a:pt x="1280" y="19"/>
                    <a:pt x="1276" y="18"/>
                  </a:cubicBezTo>
                  <a:cubicBezTo>
                    <a:pt x="1254" y="16"/>
                    <a:pt x="1233" y="13"/>
                    <a:pt x="1212" y="11"/>
                  </a:cubicBezTo>
                  <a:cubicBezTo>
                    <a:pt x="1203" y="10"/>
                    <a:pt x="1194" y="10"/>
                    <a:pt x="1185" y="11"/>
                  </a:cubicBezTo>
                  <a:cubicBezTo>
                    <a:pt x="1168" y="13"/>
                    <a:pt x="1151" y="16"/>
                    <a:pt x="1134" y="18"/>
                  </a:cubicBezTo>
                  <a:cubicBezTo>
                    <a:pt x="1130" y="18"/>
                    <a:pt x="1126" y="20"/>
                    <a:pt x="1122" y="22"/>
                  </a:cubicBezTo>
                  <a:cubicBezTo>
                    <a:pt x="1115" y="24"/>
                    <a:pt x="1109" y="27"/>
                    <a:pt x="1103" y="29"/>
                  </a:cubicBezTo>
                  <a:cubicBezTo>
                    <a:pt x="1092" y="31"/>
                    <a:pt x="1081" y="36"/>
                    <a:pt x="1071" y="42"/>
                  </a:cubicBezTo>
                  <a:cubicBezTo>
                    <a:pt x="1064" y="46"/>
                    <a:pt x="1057" y="50"/>
                    <a:pt x="1050" y="55"/>
                  </a:cubicBezTo>
                  <a:cubicBezTo>
                    <a:pt x="1034" y="69"/>
                    <a:pt x="1020" y="84"/>
                    <a:pt x="1007" y="101"/>
                  </a:cubicBezTo>
                  <a:cubicBezTo>
                    <a:pt x="1003" y="107"/>
                    <a:pt x="1002" y="113"/>
                    <a:pt x="1003" y="120"/>
                  </a:cubicBezTo>
                  <a:cubicBezTo>
                    <a:pt x="1003" y="123"/>
                    <a:pt x="1004" y="127"/>
                    <a:pt x="1004" y="130"/>
                  </a:cubicBezTo>
                  <a:cubicBezTo>
                    <a:pt x="1004" y="137"/>
                    <a:pt x="1003" y="143"/>
                    <a:pt x="1003" y="149"/>
                  </a:cubicBezTo>
                  <a:cubicBezTo>
                    <a:pt x="1003" y="185"/>
                    <a:pt x="1003" y="220"/>
                    <a:pt x="1003" y="256"/>
                  </a:cubicBezTo>
                  <a:cubicBezTo>
                    <a:pt x="1003" y="263"/>
                    <a:pt x="1004" y="270"/>
                    <a:pt x="1004" y="277"/>
                  </a:cubicBezTo>
                  <a:cubicBezTo>
                    <a:pt x="1005" y="284"/>
                    <a:pt x="1006" y="290"/>
                    <a:pt x="1006" y="297"/>
                  </a:cubicBezTo>
                  <a:cubicBezTo>
                    <a:pt x="1006" y="410"/>
                    <a:pt x="1006" y="522"/>
                    <a:pt x="1004" y="635"/>
                  </a:cubicBezTo>
                  <a:cubicBezTo>
                    <a:pt x="1004" y="637"/>
                    <a:pt x="1004" y="640"/>
                    <a:pt x="1004" y="642"/>
                  </a:cubicBezTo>
                  <a:cubicBezTo>
                    <a:pt x="1006" y="649"/>
                    <a:pt x="1005" y="656"/>
                    <a:pt x="1005" y="664"/>
                  </a:cubicBezTo>
                  <a:cubicBezTo>
                    <a:pt x="1005" y="681"/>
                    <a:pt x="1006" y="698"/>
                    <a:pt x="1006" y="715"/>
                  </a:cubicBezTo>
                  <a:cubicBezTo>
                    <a:pt x="1006" y="718"/>
                    <a:pt x="1005" y="721"/>
                    <a:pt x="1005" y="724"/>
                  </a:cubicBezTo>
                  <a:cubicBezTo>
                    <a:pt x="1005" y="730"/>
                    <a:pt x="1004" y="737"/>
                    <a:pt x="1004" y="743"/>
                  </a:cubicBezTo>
                  <a:cubicBezTo>
                    <a:pt x="1004" y="744"/>
                    <a:pt x="1005" y="746"/>
                    <a:pt x="1005" y="747"/>
                  </a:cubicBezTo>
                  <a:cubicBezTo>
                    <a:pt x="1007" y="746"/>
                    <a:pt x="1008" y="746"/>
                    <a:pt x="1009" y="745"/>
                  </a:cubicBezTo>
                  <a:cubicBezTo>
                    <a:pt x="1011" y="744"/>
                    <a:pt x="1012" y="742"/>
                    <a:pt x="1015" y="741"/>
                  </a:cubicBezTo>
                  <a:cubicBezTo>
                    <a:pt x="1022" y="739"/>
                    <a:pt x="1028" y="735"/>
                    <a:pt x="1035" y="732"/>
                  </a:cubicBezTo>
                  <a:cubicBezTo>
                    <a:pt x="1042" y="729"/>
                    <a:pt x="1050" y="726"/>
                    <a:pt x="1056" y="722"/>
                  </a:cubicBezTo>
                  <a:cubicBezTo>
                    <a:pt x="1058" y="720"/>
                    <a:pt x="1061" y="719"/>
                    <a:pt x="1064" y="718"/>
                  </a:cubicBezTo>
                  <a:cubicBezTo>
                    <a:pt x="1069" y="717"/>
                    <a:pt x="1075" y="716"/>
                    <a:pt x="1081" y="715"/>
                  </a:cubicBezTo>
                  <a:cubicBezTo>
                    <a:pt x="1089" y="714"/>
                    <a:pt x="1098" y="710"/>
                    <a:pt x="1107" y="710"/>
                  </a:cubicBezTo>
                  <a:cubicBezTo>
                    <a:pt x="1108" y="710"/>
                    <a:pt x="1109" y="710"/>
                    <a:pt x="1109" y="709"/>
                  </a:cubicBezTo>
                  <a:cubicBezTo>
                    <a:pt x="1119" y="707"/>
                    <a:pt x="1129" y="704"/>
                    <a:pt x="1138" y="701"/>
                  </a:cubicBezTo>
                  <a:cubicBezTo>
                    <a:pt x="1140" y="700"/>
                    <a:pt x="1142" y="700"/>
                    <a:pt x="1145" y="699"/>
                  </a:cubicBezTo>
                  <a:cubicBezTo>
                    <a:pt x="1154" y="696"/>
                    <a:pt x="1163" y="695"/>
                    <a:pt x="1173" y="692"/>
                  </a:cubicBezTo>
                  <a:cubicBezTo>
                    <a:pt x="1178" y="691"/>
                    <a:pt x="1183" y="691"/>
                    <a:pt x="1188" y="691"/>
                  </a:cubicBezTo>
                  <a:cubicBezTo>
                    <a:pt x="1225" y="691"/>
                    <a:pt x="1263" y="691"/>
                    <a:pt x="1300" y="691"/>
                  </a:cubicBezTo>
                  <a:cubicBezTo>
                    <a:pt x="1303" y="691"/>
                    <a:pt x="1306" y="691"/>
                    <a:pt x="1308" y="692"/>
                  </a:cubicBezTo>
                  <a:cubicBezTo>
                    <a:pt x="1314" y="694"/>
                    <a:pt x="1320" y="694"/>
                    <a:pt x="1326" y="694"/>
                  </a:cubicBezTo>
                  <a:cubicBezTo>
                    <a:pt x="1333" y="694"/>
                    <a:pt x="1340" y="693"/>
                    <a:pt x="1347" y="696"/>
                  </a:cubicBezTo>
                  <a:cubicBezTo>
                    <a:pt x="1349" y="696"/>
                    <a:pt x="1352" y="696"/>
                    <a:pt x="1354" y="696"/>
                  </a:cubicBezTo>
                  <a:cubicBezTo>
                    <a:pt x="1363" y="695"/>
                    <a:pt x="1373" y="698"/>
                    <a:pt x="1382" y="700"/>
                  </a:cubicBezTo>
                  <a:cubicBezTo>
                    <a:pt x="1391" y="702"/>
                    <a:pt x="1400" y="705"/>
                    <a:pt x="1410" y="705"/>
                  </a:cubicBezTo>
                  <a:cubicBezTo>
                    <a:pt x="1420" y="709"/>
                    <a:pt x="1431" y="710"/>
                    <a:pt x="1442" y="712"/>
                  </a:cubicBezTo>
                  <a:cubicBezTo>
                    <a:pt x="1448" y="714"/>
                    <a:pt x="1453" y="717"/>
                    <a:pt x="1459" y="716"/>
                  </a:cubicBezTo>
                  <a:cubicBezTo>
                    <a:pt x="1460" y="716"/>
                    <a:pt x="1460" y="716"/>
                    <a:pt x="1461" y="717"/>
                  </a:cubicBezTo>
                  <a:cubicBezTo>
                    <a:pt x="1469" y="719"/>
                    <a:pt x="1477" y="721"/>
                    <a:pt x="1485" y="723"/>
                  </a:cubicBezTo>
                  <a:cubicBezTo>
                    <a:pt x="1494" y="725"/>
                    <a:pt x="1503" y="729"/>
                    <a:pt x="1512" y="732"/>
                  </a:cubicBezTo>
                  <a:cubicBezTo>
                    <a:pt x="1519" y="735"/>
                    <a:pt x="1526" y="738"/>
                    <a:pt x="1534" y="738"/>
                  </a:cubicBezTo>
                  <a:cubicBezTo>
                    <a:pt x="1537" y="738"/>
                    <a:pt x="1541" y="740"/>
                    <a:pt x="1544" y="741"/>
                  </a:cubicBezTo>
                  <a:cubicBezTo>
                    <a:pt x="1556" y="745"/>
                    <a:pt x="1568" y="751"/>
                    <a:pt x="1581" y="752"/>
                  </a:cubicBezTo>
                  <a:cubicBezTo>
                    <a:pt x="1593" y="754"/>
                    <a:pt x="1604" y="759"/>
                    <a:pt x="1617" y="758"/>
                  </a:cubicBezTo>
                  <a:cubicBezTo>
                    <a:pt x="1618" y="758"/>
                    <a:pt x="1620" y="759"/>
                    <a:pt x="1621" y="759"/>
                  </a:cubicBezTo>
                  <a:cubicBezTo>
                    <a:pt x="1625" y="760"/>
                    <a:pt x="1629" y="760"/>
                    <a:pt x="1632" y="760"/>
                  </a:cubicBezTo>
                  <a:cubicBezTo>
                    <a:pt x="1647" y="761"/>
                    <a:pt x="1662" y="761"/>
                    <a:pt x="1676" y="761"/>
                  </a:cubicBezTo>
                  <a:cubicBezTo>
                    <a:pt x="1680" y="761"/>
                    <a:pt x="1683" y="760"/>
                    <a:pt x="1686" y="759"/>
                  </a:cubicBezTo>
                  <a:cubicBezTo>
                    <a:pt x="1689" y="758"/>
                    <a:pt x="1692" y="758"/>
                    <a:pt x="1695" y="758"/>
                  </a:cubicBezTo>
                  <a:cubicBezTo>
                    <a:pt x="1707" y="758"/>
                    <a:pt x="1719" y="758"/>
                    <a:pt x="1730" y="758"/>
                  </a:cubicBezTo>
                  <a:cubicBezTo>
                    <a:pt x="1734" y="758"/>
                    <a:pt x="1737" y="757"/>
                    <a:pt x="1740" y="756"/>
                  </a:cubicBezTo>
                  <a:cubicBezTo>
                    <a:pt x="1743" y="756"/>
                    <a:pt x="1745" y="755"/>
                    <a:pt x="1748" y="755"/>
                  </a:cubicBezTo>
                  <a:cubicBezTo>
                    <a:pt x="1754" y="754"/>
                    <a:pt x="1760" y="753"/>
                    <a:pt x="1766" y="751"/>
                  </a:cubicBezTo>
                  <a:cubicBezTo>
                    <a:pt x="1771" y="750"/>
                    <a:pt x="1777" y="749"/>
                    <a:pt x="1782" y="749"/>
                  </a:cubicBezTo>
                  <a:cubicBezTo>
                    <a:pt x="1785" y="749"/>
                    <a:pt x="1788" y="748"/>
                    <a:pt x="1790" y="748"/>
                  </a:cubicBezTo>
                  <a:cubicBezTo>
                    <a:pt x="1794" y="747"/>
                    <a:pt x="1798" y="747"/>
                    <a:pt x="1802" y="747"/>
                  </a:cubicBezTo>
                  <a:cubicBezTo>
                    <a:pt x="1808" y="746"/>
                    <a:pt x="1814" y="747"/>
                    <a:pt x="1820" y="747"/>
                  </a:cubicBezTo>
                  <a:cubicBezTo>
                    <a:pt x="1823" y="747"/>
                    <a:pt x="1825" y="747"/>
                    <a:pt x="1827" y="746"/>
                  </a:cubicBezTo>
                  <a:cubicBezTo>
                    <a:pt x="1834" y="744"/>
                    <a:pt x="1842" y="743"/>
                    <a:pt x="1848" y="739"/>
                  </a:cubicBezTo>
                  <a:cubicBezTo>
                    <a:pt x="1854" y="736"/>
                    <a:pt x="1861" y="735"/>
                    <a:pt x="1866" y="731"/>
                  </a:cubicBezTo>
                  <a:cubicBezTo>
                    <a:pt x="1867" y="730"/>
                    <a:pt x="1867" y="730"/>
                    <a:pt x="1868" y="730"/>
                  </a:cubicBezTo>
                  <a:cubicBezTo>
                    <a:pt x="1875" y="727"/>
                    <a:pt x="1881" y="725"/>
                    <a:pt x="1888" y="722"/>
                  </a:cubicBezTo>
                  <a:cubicBezTo>
                    <a:pt x="1890" y="722"/>
                    <a:pt x="1891" y="721"/>
                    <a:pt x="1893" y="720"/>
                  </a:cubicBezTo>
                  <a:close/>
                  <a:moveTo>
                    <a:pt x="103" y="720"/>
                  </a:moveTo>
                  <a:cubicBezTo>
                    <a:pt x="105" y="721"/>
                    <a:pt x="106" y="722"/>
                    <a:pt x="107" y="722"/>
                  </a:cubicBezTo>
                  <a:cubicBezTo>
                    <a:pt x="117" y="725"/>
                    <a:pt x="128" y="729"/>
                    <a:pt x="137" y="735"/>
                  </a:cubicBezTo>
                  <a:cubicBezTo>
                    <a:pt x="138" y="735"/>
                    <a:pt x="138" y="736"/>
                    <a:pt x="139" y="736"/>
                  </a:cubicBezTo>
                  <a:cubicBezTo>
                    <a:pt x="143" y="738"/>
                    <a:pt x="147" y="739"/>
                    <a:pt x="152" y="741"/>
                  </a:cubicBezTo>
                  <a:cubicBezTo>
                    <a:pt x="154" y="742"/>
                    <a:pt x="156" y="743"/>
                    <a:pt x="158" y="744"/>
                  </a:cubicBezTo>
                  <a:cubicBezTo>
                    <a:pt x="166" y="745"/>
                    <a:pt x="174" y="747"/>
                    <a:pt x="183" y="747"/>
                  </a:cubicBezTo>
                  <a:cubicBezTo>
                    <a:pt x="191" y="746"/>
                    <a:pt x="201" y="746"/>
                    <a:pt x="209" y="749"/>
                  </a:cubicBezTo>
                  <a:cubicBezTo>
                    <a:pt x="210" y="749"/>
                    <a:pt x="211" y="749"/>
                    <a:pt x="212" y="749"/>
                  </a:cubicBezTo>
                  <a:cubicBezTo>
                    <a:pt x="219" y="749"/>
                    <a:pt x="226" y="750"/>
                    <a:pt x="232" y="752"/>
                  </a:cubicBezTo>
                  <a:cubicBezTo>
                    <a:pt x="233" y="752"/>
                    <a:pt x="234" y="752"/>
                    <a:pt x="235" y="752"/>
                  </a:cubicBezTo>
                  <a:cubicBezTo>
                    <a:pt x="242" y="754"/>
                    <a:pt x="249" y="755"/>
                    <a:pt x="256" y="756"/>
                  </a:cubicBezTo>
                  <a:cubicBezTo>
                    <a:pt x="259" y="757"/>
                    <a:pt x="262" y="758"/>
                    <a:pt x="265" y="758"/>
                  </a:cubicBezTo>
                  <a:cubicBezTo>
                    <a:pt x="276" y="758"/>
                    <a:pt x="287" y="758"/>
                    <a:pt x="299" y="758"/>
                  </a:cubicBezTo>
                  <a:cubicBezTo>
                    <a:pt x="303" y="758"/>
                    <a:pt x="307" y="758"/>
                    <a:pt x="312" y="759"/>
                  </a:cubicBezTo>
                  <a:cubicBezTo>
                    <a:pt x="314" y="760"/>
                    <a:pt x="317" y="760"/>
                    <a:pt x="320" y="761"/>
                  </a:cubicBezTo>
                  <a:cubicBezTo>
                    <a:pt x="335" y="761"/>
                    <a:pt x="349" y="761"/>
                    <a:pt x="364" y="760"/>
                  </a:cubicBezTo>
                  <a:cubicBezTo>
                    <a:pt x="368" y="760"/>
                    <a:pt x="371" y="760"/>
                    <a:pt x="374" y="759"/>
                  </a:cubicBezTo>
                  <a:cubicBezTo>
                    <a:pt x="378" y="758"/>
                    <a:pt x="382" y="758"/>
                    <a:pt x="387" y="758"/>
                  </a:cubicBezTo>
                  <a:cubicBezTo>
                    <a:pt x="390" y="758"/>
                    <a:pt x="393" y="757"/>
                    <a:pt x="396" y="757"/>
                  </a:cubicBezTo>
                  <a:cubicBezTo>
                    <a:pt x="405" y="755"/>
                    <a:pt x="414" y="753"/>
                    <a:pt x="423" y="751"/>
                  </a:cubicBezTo>
                  <a:cubicBezTo>
                    <a:pt x="426" y="750"/>
                    <a:pt x="429" y="750"/>
                    <a:pt x="432" y="748"/>
                  </a:cubicBezTo>
                  <a:cubicBezTo>
                    <a:pt x="440" y="746"/>
                    <a:pt x="447" y="743"/>
                    <a:pt x="455" y="740"/>
                  </a:cubicBezTo>
                  <a:cubicBezTo>
                    <a:pt x="457" y="739"/>
                    <a:pt x="459" y="738"/>
                    <a:pt x="461" y="738"/>
                  </a:cubicBezTo>
                  <a:cubicBezTo>
                    <a:pt x="470" y="738"/>
                    <a:pt x="478" y="735"/>
                    <a:pt x="485" y="732"/>
                  </a:cubicBezTo>
                  <a:cubicBezTo>
                    <a:pt x="497" y="727"/>
                    <a:pt x="508" y="722"/>
                    <a:pt x="521" y="721"/>
                  </a:cubicBezTo>
                  <a:cubicBezTo>
                    <a:pt x="522" y="721"/>
                    <a:pt x="524" y="721"/>
                    <a:pt x="525" y="720"/>
                  </a:cubicBezTo>
                  <a:cubicBezTo>
                    <a:pt x="531" y="718"/>
                    <a:pt x="536" y="716"/>
                    <a:pt x="542" y="716"/>
                  </a:cubicBezTo>
                  <a:cubicBezTo>
                    <a:pt x="548" y="716"/>
                    <a:pt x="552" y="712"/>
                    <a:pt x="558" y="711"/>
                  </a:cubicBezTo>
                  <a:cubicBezTo>
                    <a:pt x="559" y="711"/>
                    <a:pt x="559" y="711"/>
                    <a:pt x="559" y="711"/>
                  </a:cubicBezTo>
                  <a:cubicBezTo>
                    <a:pt x="572" y="711"/>
                    <a:pt x="584" y="704"/>
                    <a:pt x="597" y="704"/>
                  </a:cubicBezTo>
                  <a:cubicBezTo>
                    <a:pt x="597" y="704"/>
                    <a:pt x="597" y="704"/>
                    <a:pt x="598" y="704"/>
                  </a:cubicBezTo>
                  <a:cubicBezTo>
                    <a:pt x="606" y="702"/>
                    <a:pt x="614" y="699"/>
                    <a:pt x="622" y="699"/>
                  </a:cubicBezTo>
                  <a:cubicBezTo>
                    <a:pt x="623" y="699"/>
                    <a:pt x="624" y="698"/>
                    <a:pt x="624" y="698"/>
                  </a:cubicBezTo>
                  <a:cubicBezTo>
                    <a:pt x="629" y="696"/>
                    <a:pt x="633" y="696"/>
                    <a:pt x="638" y="696"/>
                  </a:cubicBezTo>
                  <a:cubicBezTo>
                    <a:pt x="643" y="696"/>
                    <a:pt x="649" y="696"/>
                    <a:pt x="654" y="694"/>
                  </a:cubicBezTo>
                  <a:cubicBezTo>
                    <a:pt x="656" y="694"/>
                    <a:pt x="659" y="694"/>
                    <a:pt x="662" y="694"/>
                  </a:cubicBezTo>
                  <a:cubicBezTo>
                    <a:pt x="666" y="694"/>
                    <a:pt x="671" y="694"/>
                    <a:pt x="676" y="694"/>
                  </a:cubicBezTo>
                  <a:cubicBezTo>
                    <a:pt x="679" y="694"/>
                    <a:pt x="681" y="693"/>
                    <a:pt x="684" y="692"/>
                  </a:cubicBezTo>
                  <a:cubicBezTo>
                    <a:pt x="689" y="691"/>
                    <a:pt x="693" y="691"/>
                    <a:pt x="698" y="691"/>
                  </a:cubicBezTo>
                  <a:cubicBezTo>
                    <a:pt x="731" y="691"/>
                    <a:pt x="764" y="691"/>
                    <a:pt x="798" y="690"/>
                  </a:cubicBezTo>
                  <a:cubicBezTo>
                    <a:pt x="814" y="690"/>
                    <a:pt x="830" y="694"/>
                    <a:pt x="846" y="697"/>
                  </a:cubicBezTo>
                  <a:cubicBezTo>
                    <a:pt x="846" y="697"/>
                    <a:pt x="847" y="698"/>
                    <a:pt x="848" y="698"/>
                  </a:cubicBezTo>
                  <a:cubicBezTo>
                    <a:pt x="852" y="699"/>
                    <a:pt x="857" y="701"/>
                    <a:pt x="861" y="702"/>
                  </a:cubicBezTo>
                  <a:cubicBezTo>
                    <a:pt x="865" y="703"/>
                    <a:pt x="869" y="704"/>
                    <a:pt x="872" y="705"/>
                  </a:cubicBezTo>
                  <a:cubicBezTo>
                    <a:pt x="880" y="707"/>
                    <a:pt x="888" y="710"/>
                    <a:pt x="896" y="710"/>
                  </a:cubicBezTo>
                  <a:cubicBezTo>
                    <a:pt x="898" y="710"/>
                    <a:pt x="899" y="711"/>
                    <a:pt x="900" y="711"/>
                  </a:cubicBezTo>
                  <a:cubicBezTo>
                    <a:pt x="906" y="713"/>
                    <a:pt x="912" y="715"/>
                    <a:pt x="918" y="715"/>
                  </a:cubicBezTo>
                  <a:cubicBezTo>
                    <a:pt x="924" y="716"/>
                    <a:pt x="930" y="719"/>
                    <a:pt x="936" y="719"/>
                  </a:cubicBezTo>
                  <a:cubicBezTo>
                    <a:pt x="937" y="719"/>
                    <a:pt x="938" y="720"/>
                    <a:pt x="939" y="721"/>
                  </a:cubicBezTo>
                  <a:cubicBezTo>
                    <a:pt x="948" y="728"/>
                    <a:pt x="961" y="730"/>
                    <a:pt x="971" y="737"/>
                  </a:cubicBezTo>
                  <a:cubicBezTo>
                    <a:pt x="971" y="738"/>
                    <a:pt x="972" y="738"/>
                    <a:pt x="972" y="738"/>
                  </a:cubicBezTo>
                  <a:cubicBezTo>
                    <a:pt x="976" y="739"/>
                    <a:pt x="980" y="740"/>
                    <a:pt x="984" y="743"/>
                  </a:cubicBezTo>
                  <a:cubicBezTo>
                    <a:pt x="986" y="745"/>
                    <a:pt x="989" y="746"/>
                    <a:pt x="992" y="746"/>
                  </a:cubicBezTo>
                  <a:cubicBezTo>
                    <a:pt x="992" y="738"/>
                    <a:pt x="992" y="731"/>
                    <a:pt x="991" y="725"/>
                  </a:cubicBezTo>
                  <a:cubicBezTo>
                    <a:pt x="991" y="721"/>
                    <a:pt x="991" y="718"/>
                    <a:pt x="991" y="715"/>
                  </a:cubicBezTo>
                  <a:cubicBezTo>
                    <a:pt x="991" y="698"/>
                    <a:pt x="991" y="681"/>
                    <a:pt x="991" y="664"/>
                  </a:cubicBezTo>
                  <a:cubicBezTo>
                    <a:pt x="991" y="657"/>
                    <a:pt x="991" y="649"/>
                    <a:pt x="992" y="642"/>
                  </a:cubicBezTo>
                  <a:cubicBezTo>
                    <a:pt x="993" y="639"/>
                    <a:pt x="992" y="636"/>
                    <a:pt x="992" y="633"/>
                  </a:cubicBezTo>
                  <a:cubicBezTo>
                    <a:pt x="992" y="609"/>
                    <a:pt x="991" y="585"/>
                    <a:pt x="991" y="561"/>
                  </a:cubicBezTo>
                  <a:cubicBezTo>
                    <a:pt x="991" y="472"/>
                    <a:pt x="990" y="383"/>
                    <a:pt x="990" y="294"/>
                  </a:cubicBezTo>
                  <a:cubicBezTo>
                    <a:pt x="990" y="290"/>
                    <a:pt x="990" y="286"/>
                    <a:pt x="991" y="282"/>
                  </a:cubicBezTo>
                  <a:cubicBezTo>
                    <a:pt x="993" y="272"/>
                    <a:pt x="993" y="262"/>
                    <a:pt x="993" y="252"/>
                  </a:cubicBezTo>
                  <a:cubicBezTo>
                    <a:pt x="993" y="232"/>
                    <a:pt x="993" y="213"/>
                    <a:pt x="993" y="193"/>
                  </a:cubicBezTo>
                  <a:cubicBezTo>
                    <a:pt x="993" y="173"/>
                    <a:pt x="993" y="153"/>
                    <a:pt x="993" y="134"/>
                  </a:cubicBezTo>
                  <a:cubicBezTo>
                    <a:pt x="992" y="129"/>
                    <a:pt x="993" y="124"/>
                    <a:pt x="993" y="119"/>
                  </a:cubicBezTo>
                  <a:cubicBezTo>
                    <a:pt x="994" y="112"/>
                    <a:pt x="994" y="106"/>
                    <a:pt x="989" y="101"/>
                  </a:cubicBezTo>
                  <a:cubicBezTo>
                    <a:pt x="983" y="95"/>
                    <a:pt x="979" y="89"/>
                    <a:pt x="974" y="83"/>
                  </a:cubicBezTo>
                  <a:cubicBezTo>
                    <a:pt x="958" y="64"/>
                    <a:pt x="940" y="48"/>
                    <a:pt x="917" y="38"/>
                  </a:cubicBezTo>
                  <a:cubicBezTo>
                    <a:pt x="911" y="35"/>
                    <a:pt x="904" y="32"/>
                    <a:pt x="897" y="30"/>
                  </a:cubicBezTo>
                  <a:cubicBezTo>
                    <a:pt x="890" y="28"/>
                    <a:pt x="883" y="25"/>
                    <a:pt x="876" y="22"/>
                  </a:cubicBezTo>
                  <a:cubicBezTo>
                    <a:pt x="870" y="20"/>
                    <a:pt x="864" y="18"/>
                    <a:pt x="858" y="17"/>
                  </a:cubicBezTo>
                  <a:cubicBezTo>
                    <a:pt x="844" y="15"/>
                    <a:pt x="829" y="14"/>
                    <a:pt x="815" y="12"/>
                  </a:cubicBezTo>
                  <a:cubicBezTo>
                    <a:pt x="804" y="10"/>
                    <a:pt x="794" y="10"/>
                    <a:pt x="783" y="11"/>
                  </a:cubicBezTo>
                  <a:cubicBezTo>
                    <a:pt x="764" y="13"/>
                    <a:pt x="745" y="15"/>
                    <a:pt x="726" y="18"/>
                  </a:cubicBezTo>
                  <a:cubicBezTo>
                    <a:pt x="719" y="18"/>
                    <a:pt x="712" y="20"/>
                    <a:pt x="705" y="22"/>
                  </a:cubicBezTo>
                  <a:cubicBezTo>
                    <a:pt x="690" y="26"/>
                    <a:pt x="674" y="31"/>
                    <a:pt x="658" y="35"/>
                  </a:cubicBezTo>
                  <a:cubicBezTo>
                    <a:pt x="650" y="37"/>
                    <a:pt x="643" y="40"/>
                    <a:pt x="636" y="43"/>
                  </a:cubicBezTo>
                  <a:cubicBezTo>
                    <a:pt x="630" y="45"/>
                    <a:pt x="624" y="47"/>
                    <a:pt x="618" y="49"/>
                  </a:cubicBezTo>
                  <a:cubicBezTo>
                    <a:pt x="609" y="51"/>
                    <a:pt x="601" y="53"/>
                    <a:pt x="593" y="57"/>
                  </a:cubicBezTo>
                  <a:cubicBezTo>
                    <a:pt x="587" y="60"/>
                    <a:pt x="581" y="63"/>
                    <a:pt x="575" y="67"/>
                  </a:cubicBezTo>
                  <a:cubicBezTo>
                    <a:pt x="571" y="69"/>
                    <a:pt x="567" y="71"/>
                    <a:pt x="563" y="72"/>
                  </a:cubicBezTo>
                  <a:cubicBezTo>
                    <a:pt x="549" y="77"/>
                    <a:pt x="536" y="84"/>
                    <a:pt x="523" y="90"/>
                  </a:cubicBezTo>
                  <a:cubicBezTo>
                    <a:pt x="515" y="94"/>
                    <a:pt x="507" y="99"/>
                    <a:pt x="498" y="102"/>
                  </a:cubicBezTo>
                  <a:cubicBezTo>
                    <a:pt x="480" y="109"/>
                    <a:pt x="462" y="117"/>
                    <a:pt x="444" y="125"/>
                  </a:cubicBezTo>
                  <a:cubicBezTo>
                    <a:pt x="437" y="128"/>
                    <a:pt x="429" y="130"/>
                    <a:pt x="422" y="132"/>
                  </a:cubicBezTo>
                  <a:cubicBezTo>
                    <a:pt x="414" y="134"/>
                    <a:pt x="406" y="136"/>
                    <a:pt x="398" y="139"/>
                  </a:cubicBezTo>
                  <a:cubicBezTo>
                    <a:pt x="386" y="142"/>
                    <a:pt x="374" y="144"/>
                    <a:pt x="362" y="143"/>
                  </a:cubicBezTo>
                  <a:cubicBezTo>
                    <a:pt x="355" y="143"/>
                    <a:pt x="348" y="143"/>
                    <a:pt x="341" y="143"/>
                  </a:cubicBezTo>
                  <a:cubicBezTo>
                    <a:pt x="329" y="144"/>
                    <a:pt x="317" y="142"/>
                    <a:pt x="306" y="138"/>
                  </a:cubicBezTo>
                  <a:cubicBezTo>
                    <a:pt x="302" y="137"/>
                    <a:pt x="298" y="136"/>
                    <a:pt x="294" y="133"/>
                  </a:cubicBezTo>
                  <a:cubicBezTo>
                    <a:pt x="292" y="132"/>
                    <a:pt x="288" y="130"/>
                    <a:pt x="285" y="129"/>
                  </a:cubicBezTo>
                  <a:cubicBezTo>
                    <a:pt x="281" y="127"/>
                    <a:pt x="276" y="125"/>
                    <a:pt x="271" y="122"/>
                  </a:cubicBezTo>
                  <a:cubicBezTo>
                    <a:pt x="270" y="123"/>
                    <a:pt x="270" y="125"/>
                    <a:pt x="269" y="126"/>
                  </a:cubicBezTo>
                  <a:cubicBezTo>
                    <a:pt x="267" y="139"/>
                    <a:pt x="263" y="151"/>
                    <a:pt x="259" y="164"/>
                  </a:cubicBezTo>
                  <a:cubicBezTo>
                    <a:pt x="257" y="174"/>
                    <a:pt x="255" y="183"/>
                    <a:pt x="252" y="193"/>
                  </a:cubicBezTo>
                  <a:cubicBezTo>
                    <a:pt x="252" y="194"/>
                    <a:pt x="252" y="195"/>
                    <a:pt x="252" y="195"/>
                  </a:cubicBezTo>
                  <a:cubicBezTo>
                    <a:pt x="248" y="210"/>
                    <a:pt x="245" y="225"/>
                    <a:pt x="240" y="239"/>
                  </a:cubicBezTo>
                  <a:cubicBezTo>
                    <a:pt x="237" y="247"/>
                    <a:pt x="235" y="255"/>
                    <a:pt x="233" y="263"/>
                  </a:cubicBezTo>
                  <a:cubicBezTo>
                    <a:pt x="231" y="269"/>
                    <a:pt x="229" y="275"/>
                    <a:pt x="227" y="282"/>
                  </a:cubicBezTo>
                  <a:cubicBezTo>
                    <a:pt x="225" y="288"/>
                    <a:pt x="223" y="295"/>
                    <a:pt x="221" y="301"/>
                  </a:cubicBezTo>
                  <a:cubicBezTo>
                    <a:pt x="212" y="335"/>
                    <a:pt x="202" y="368"/>
                    <a:pt x="192" y="402"/>
                  </a:cubicBezTo>
                  <a:cubicBezTo>
                    <a:pt x="190" y="407"/>
                    <a:pt x="189" y="412"/>
                    <a:pt x="188" y="416"/>
                  </a:cubicBezTo>
                  <a:cubicBezTo>
                    <a:pt x="186" y="425"/>
                    <a:pt x="186" y="433"/>
                    <a:pt x="183" y="441"/>
                  </a:cubicBezTo>
                  <a:cubicBezTo>
                    <a:pt x="178" y="455"/>
                    <a:pt x="175" y="470"/>
                    <a:pt x="172" y="485"/>
                  </a:cubicBezTo>
                  <a:cubicBezTo>
                    <a:pt x="170" y="495"/>
                    <a:pt x="167" y="505"/>
                    <a:pt x="164" y="515"/>
                  </a:cubicBezTo>
                  <a:cubicBezTo>
                    <a:pt x="163" y="519"/>
                    <a:pt x="162" y="523"/>
                    <a:pt x="162" y="526"/>
                  </a:cubicBezTo>
                  <a:cubicBezTo>
                    <a:pt x="161" y="533"/>
                    <a:pt x="160" y="539"/>
                    <a:pt x="159" y="546"/>
                  </a:cubicBezTo>
                  <a:cubicBezTo>
                    <a:pt x="159" y="547"/>
                    <a:pt x="158" y="548"/>
                    <a:pt x="157" y="550"/>
                  </a:cubicBezTo>
                  <a:cubicBezTo>
                    <a:pt x="156" y="552"/>
                    <a:pt x="156" y="554"/>
                    <a:pt x="155" y="556"/>
                  </a:cubicBezTo>
                  <a:cubicBezTo>
                    <a:pt x="149" y="572"/>
                    <a:pt x="144" y="588"/>
                    <a:pt x="139" y="604"/>
                  </a:cubicBezTo>
                  <a:cubicBezTo>
                    <a:pt x="138" y="606"/>
                    <a:pt x="137" y="609"/>
                    <a:pt x="137" y="611"/>
                  </a:cubicBezTo>
                  <a:cubicBezTo>
                    <a:pt x="137" y="617"/>
                    <a:pt x="134" y="623"/>
                    <a:pt x="131" y="628"/>
                  </a:cubicBezTo>
                  <a:cubicBezTo>
                    <a:pt x="130" y="631"/>
                    <a:pt x="129" y="633"/>
                    <a:pt x="128" y="636"/>
                  </a:cubicBezTo>
                  <a:cubicBezTo>
                    <a:pt x="128" y="643"/>
                    <a:pt x="124" y="648"/>
                    <a:pt x="122" y="654"/>
                  </a:cubicBezTo>
                  <a:cubicBezTo>
                    <a:pt x="121" y="659"/>
                    <a:pt x="118" y="663"/>
                    <a:pt x="117" y="667"/>
                  </a:cubicBezTo>
                  <a:cubicBezTo>
                    <a:pt x="116" y="671"/>
                    <a:pt x="115" y="675"/>
                    <a:pt x="113" y="678"/>
                  </a:cubicBezTo>
                  <a:cubicBezTo>
                    <a:pt x="112" y="680"/>
                    <a:pt x="111" y="682"/>
                    <a:pt x="110" y="684"/>
                  </a:cubicBezTo>
                  <a:cubicBezTo>
                    <a:pt x="109" y="688"/>
                    <a:pt x="108" y="691"/>
                    <a:pt x="105" y="694"/>
                  </a:cubicBezTo>
                  <a:cubicBezTo>
                    <a:pt x="104" y="695"/>
                    <a:pt x="103" y="696"/>
                    <a:pt x="103" y="697"/>
                  </a:cubicBezTo>
                  <a:cubicBezTo>
                    <a:pt x="102" y="700"/>
                    <a:pt x="101" y="703"/>
                    <a:pt x="101" y="706"/>
                  </a:cubicBezTo>
                  <a:cubicBezTo>
                    <a:pt x="101" y="710"/>
                    <a:pt x="102" y="713"/>
                    <a:pt x="103" y="716"/>
                  </a:cubicBezTo>
                  <a:cubicBezTo>
                    <a:pt x="103" y="717"/>
                    <a:pt x="103" y="718"/>
                    <a:pt x="103" y="720"/>
                  </a:cubicBezTo>
                  <a:close/>
                  <a:moveTo>
                    <a:pt x="908" y="900"/>
                  </a:moveTo>
                  <a:cubicBezTo>
                    <a:pt x="905" y="900"/>
                    <a:pt x="902" y="899"/>
                    <a:pt x="899" y="899"/>
                  </a:cubicBezTo>
                  <a:cubicBezTo>
                    <a:pt x="889" y="899"/>
                    <a:pt x="880" y="899"/>
                    <a:pt x="870" y="899"/>
                  </a:cubicBezTo>
                  <a:cubicBezTo>
                    <a:pt x="845" y="899"/>
                    <a:pt x="821" y="899"/>
                    <a:pt x="796" y="899"/>
                  </a:cubicBezTo>
                  <a:cubicBezTo>
                    <a:pt x="706" y="900"/>
                    <a:pt x="616" y="900"/>
                    <a:pt x="527" y="899"/>
                  </a:cubicBezTo>
                  <a:cubicBezTo>
                    <a:pt x="443" y="899"/>
                    <a:pt x="359" y="899"/>
                    <a:pt x="275" y="899"/>
                  </a:cubicBezTo>
                  <a:cubicBezTo>
                    <a:pt x="227" y="899"/>
                    <a:pt x="178" y="899"/>
                    <a:pt x="130" y="899"/>
                  </a:cubicBezTo>
                  <a:cubicBezTo>
                    <a:pt x="119" y="899"/>
                    <a:pt x="109" y="898"/>
                    <a:pt x="99" y="897"/>
                  </a:cubicBezTo>
                  <a:cubicBezTo>
                    <a:pt x="97" y="897"/>
                    <a:pt x="95" y="897"/>
                    <a:pt x="94" y="897"/>
                  </a:cubicBezTo>
                  <a:cubicBezTo>
                    <a:pt x="91" y="896"/>
                    <a:pt x="89" y="894"/>
                    <a:pt x="91" y="891"/>
                  </a:cubicBezTo>
                  <a:cubicBezTo>
                    <a:pt x="94" y="887"/>
                    <a:pt x="92" y="884"/>
                    <a:pt x="90" y="881"/>
                  </a:cubicBezTo>
                  <a:cubicBezTo>
                    <a:pt x="89" y="879"/>
                    <a:pt x="88" y="878"/>
                    <a:pt x="86" y="877"/>
                  </a:cubicBezTo>
                  <a:cubicBezTo>
                    <a:pt x="83" y="875"/>
                    <a:pt x="81" y="872"/>
                    <a:pt x="82" y="869"/>
                  </a:cubicBezTo>
                  <a:cubicBezTo>
                    <a:pt x="82" y="867"/>
                    <a:pt x="82" y="865"/>
                    <a:pt x="83" y="863"/>
                  </a:cubicBezTo>
                  <a:cubicBezTo>
                    <a:pt x="84" y="859"/>
                    <a:pt x="87" y="855"/>
                    <a:pt x="88" y="851"/>
                  </a:cubicBezTo>
                  <a:cubicBezTo>
                    <a:pt x="89" y="850"/>
                    <a:pt x="90" y="848"/>
                    <a:pt x="90" y="846"/>
                  </a:cubicBezTo>
                  <a:cubicBezTo>
                    <a:pt x="90" y="841"/>
                    <a:pt x="90" y="837"/>
                    <a:pt x="87" y="833"/>
                  </a:cubicBezTo>
                  <a:cubicBezTo>
                    <a:pt x="84" y="828"/>
                    <a:pt x="84" y="823"/>
                    <a:pt x="85" y="819"/>
                  </a:cubicBezTo>
                  <a:cubicBezTo>
                    <a:pt x="87" y="811"/>
                    <a:pt x="87" y="802"/>
                    <a:pt x="94" y="795"/>
                  </a:cubicBezTo>
                  <a:cubicBezTo>
                    <a:pt x="94" y="795"/>
                    <a:pt x="94" y="795"/>
                    <a:pt x="94" y="795"/>
                  </a:cubicBezTo>
                  <a:cubicBezTo>
                    <a:pt x="96" y="790"/>
                    <a:pt x="97" y="786"/>
                    <a:pt x="93" y="782"/>
                  </a:cubicBezTo>
                  <a:cubicBezTo>
                    <a:pt x="91" y="780"/>
                    <a:pt x="90" y="778"/>
                    <a:pt x="89" y="775"/>
                  </a:cubicBezTo>
                  <a:cubicBezTo>
                    <a:pt x="87" y="771"/>
                    <a:pt x="84" y="768"/>
                    <a:pt x="81" y="764"/>
                  </a:cubicBezTo>
                  <a:cubicBezTo>
                    <a:pt x="75" y="758"/>
                    <a:pt x="74" y="746"/>
                    <a:pt x="82" y="739"/>
                  </a:cubicBezTo>
                  <a:cubicBezTo>
                    <a:pt x="84" y="737"/>
                    <a:pt x="86" y="735"/>
                    <a:pt x="88" y="733"/>
                  </a:cubicBezTo>
                  <a:cubicBezTo>
                    <a:pt x="91" y="730"/>
                    <a:pt x="92" y="727"/>
                    <a:pt x="90" y="723"/>
                  </a:cubicBezTo>
                  <a:cubicBezTo>
                    <a:pt x="88" y="720"/>
                    <a:pt x="88" y="717"/>
                    <a:pt x="88" y="714"/>
                  </a:cubicBezTo>
                  <a:cubicBezTo>
                    <a:pt x="88" y="708"/>
                    <a:pt x="87" y="702"/>
                    <a:pt x="90" y="696"/>
                  </a:cubicBezTo>
                  <a:cubicBezTo>
                    <a:pt x="92" y="693"/>
                    <a:pt x="92" y="691"/>
                    <a:pt x="94" y="689"/>
                  </a:cubicBezTo>
                  <a:cubicBezTo>
                    <a:pt x="99" y="684"/>
                    <a:pt x="100" y="676"/>
                    <a:pt x="104" y="670"/>
                  </a:cubicBezTo>
                  <a:cubicBezTo>
                    <a:pt x="104" y="669"/>
                    <a:pt x="104" y="668"/>
                    <a:pt x="104" y="667"/>
                  </a:cubicBezTo>
                  <a:cubicBezTo>
                    <a:pt x="106" y="662"/>
                    <a:pt x="106" y="657"/>
                    <a:pt x="109" y="652"/>
                  </a:cubicBezTo>
                  <a:cubicBezTo>
                    <a:pt x="112" y="648"/>
                    <a:pt x="113" y="643"/>
                    <a:pt x="114" y="639"/>
                  </a:cubicBezTo>
                  <a:cubicBezTo>
                    <a:pt x="115" y="634"/>
                    <a:pt x="116" y="631"/>
                    <a:pt x="118" y="627"/>
                  </a:cubicBezTo>
                  <a:cubicBezTo>
                    <a:pt x="120" y="623"/>
                    <a:pt x="121" y="618"/>
                    <a:pt x="122" y="614"/>
                  </a:cubicBezTo>
                  <a:cubicBezTo>
                    <a:pt x="122" y="611"/>
                    <a:pt x="122" y="608"/>
                    <a:pt x="123" y="606"/>
                  </a:cubicBezTo>
                  <a:cubicBezTo>
                    <a:pt x="128" y="589"/>
                    <a:pt x="134" y="572"/>
                    <a:pt x="139" y="555"/>
                  </a:cubicBezTo>
                  <a:cubicBezTo>
                    <a:pt x="141" y="549"/>
                    <a:pt x="144" y="543"/>
                    <a:pt x="143" y="537"/>
                  </a:cubicBezTo>
                  <a:cubicBezTo>
                    <a:pt x="143" y="535"/>
                    <a:pt x="144" y="534"/>
                    <a:pt x="145" y="532"/>
                  </a:cubicBezTo>
                  <a:cubicBezTo>
                    <a:pt x="145" y="530"/>
                    <a:pt x="146" y="527"/>
                    <a:pt x="146" y="525"/>
                  </a:cubicBezTo>
                  <a:cubicBezTo>
                    <a:pt x="147" y="521"/>
                    <a:pt x="147" y="518"/>
                    <a:pt x="148" y="514"/>
                  </a:cubicBezTo>
                  <a:cubicBezTo>
                    <a:pt x="152" y="504"/>
                    <a:pt x="154" y="493"/>
                    <a:pt x="156" y="482"/>
                  </a:cubicBezTo>
                  <a:cubicBezTo>
                    <a:pt x="159" y="471"/>
                    <a:pt x="161" y="459"/>
                    <a:pt x="165" y="448"/>
                  </a:cubicBezTo>
                  <a:cubicBezTo>
                    <a:pt x="168" y="439"/>
                    <a:pt x="170" y="429"/>
                    <a:pt x="172" y="418"/>
                  </a:cubicBezTo>
                  <a:cubicBezTo>
                    <a:pt x="173" y="411"/>
                    <a:pt x="175" y="403"/>
                    <a:pt x="177" y="396"/>
                  </a:cubicBezTo>
                  <a:cubicBezTo>
                    <a:pt x="182" y="381"/>
                    <a:pt x="186" y="366"/>
                    <a:pt x="191" y="352"/>
                  </a:cubicBezTo>
                  <a:cubicBezTo>
                    <a:pt x="197" y="336"/>
                    <a:pt x="201" y="319"/>
                    <a:pt x="205" y="303"/>
                  </a:cubicBezTo>
                  <a:cubicBezTo>
                    <a:pt x="207" y="296"/>
                    <a:pt x="209" y="290"/>
                    <a:pt x="211" y="284"/>
                  </a:cubicBezTo>
                  <a:cubicBezTo>
                    <a:pt x="216" y="275"/>
                    <a:pt x="219" y="266"/>
                    <a:pt x="221" y="256"/>
                  </a:cubicBezTo>
                  <a:cubicBezTo>
                    <a:pt x="222" y="250"/>
                    <a:pt x="224" y="244"/>
                    <a:pt x="226" y="238"/>
                  </a:cubicBezTo>
                  <a:cubicBezTo>
                    <a:pt x="232" y="222"/>
                    <a:pt x="237" y="205"/>
                    <a:pt x="241" y="188"/>
                  </a:cubicBezTo>
                  <a:cubicBezTo>
                    <a:pt x="241" y="186"/>
                    <a:pt x="241" y="184"/>
                    <a:pt x="242" y="182"/>
                  </a:cubicBezTo>
                  <a:cubicBezTo>
                    <a:pt x="240" y="182"/>
                    <a:pt x="239" y="181"/>
                    <a:pt x="238" y="181"/>
                  </a:cubicBezTo>
                  <a:cubicBezTo>
                    <a:pt x="233" y="181"/>
                    <a:pt x="229" y="181"/>
                    <a:pt x="225" y="179"/>
                  </a:cubicBezTo>
                  <a:cubicBezTo>
                    <a:pt x="223" y="178"/>
                    <a:pt x="221" y="178"/>
                    <a:pt x="219" y="178"/>
                  </a:cubicBezTo>
                  <a:cubicBezTo>
                    <a:pt x="213" y="178"/>
                    <a:pt x="211" y="179"/>
                    <a:pt x="211" y="185"/>
                  </a:cubicBezTo>
                  <a:cubicBezTo>
                    <a:pt x="211" y="191"/>
                    <a:pt x="211" y="196"/>
                    <a:pt x="209" y="202"/>
                  </a:cubicBezTo>
                  <a:cubicBezTo>
                    <a:pt x="208" y="206"/>
                    <a:pt x="208" y="211"/>
                    <a:pt x="206" y="215"/>
                  </a:cubicBezTo>
                  <a:cubicBezTo>
                    <a:pt x="205" y="216"/>
                    <a:pt x="205" y="217"/>
                    <a:pt x="206" y="218"/>
                  </a:cubicBezTo>
                  <a:cubicBezTo>
                    <a:pt x="206" y="222"/>
                    <a:pt x="205" y="226"/>
                    <a:pt x="203" y="230"/>
                  </a:cubicBezTo>
                  <a:cubicBezTo>
                    <a:pt x="201" y="236"/>
                    <a:pt x="199" y="243"/>
                    <a:pt x="198" y="250"/>
                  </a:cubicBezTo>
                  <a:cubicBezTo>
                    <a:pt x="198" y="256"/>
                    <a:pt x="196" y="261"/>
                    <a:pt x="193" y="267"/>
                  </a:cubicBezTo>
                  <a:cubicBezTo>
                    <a:pt x="191" y="272"/>
                    <a:pt x="190" y="276"/>
                    <a:pt x="189" y="281"/>
                  </a:cubicBezTo>
                  <a:cubicBezTo>
                    <a:pt x="187" y="285"/>
                    <a:pt x="187" y="289"/>
                    <a:pt x="186" y="294"/>
                  </a:cubicBezTo>
                  <a:cubicBezTo>
                    <a:pt x="185" y="298"/>
                    <a:pt x="183" y="302"/>
                    <a:pt x="181" y="306"/>
                  </a:cubicBezTo>
                  <a:cubicBezTo>
                    <a:pt x="180" y="310"/>
                    <a:pt x="180" y="315"/>
                    <a:pt x="180" y="319"/>
                  </a:cubicBezTo>
                  <a:cubicBezTo>
                    <a:pt x="179" y="320"/>
                    <a:pt x="179" y="321"/>
                    <a:pt x="179" y="322"/>
                  </a:cubicBezTo>
                  <a:cubicBezTo>
                    <a:pt x="178" y="326"/>
                    <a:pt x="178" y="330"/>
                    <a:pt x="178" y="333"/>
                  </a:cubicBezTo>
                  <a:cubicBezTo>
                    <a:pt x="178" y="337"/>
                    <a:pt x="174" y="340"/>
                    <a:pt x="175" y="344"/>
                  </a:cubicBezTo>
                  <a:cubicBezTo>
                    <a:pt x="175" y="346"/>
                    <a:pt x="175" y="347"/>
                    <a:pt x="174" y="349"/>
                  </a:cubicBezTo>
                  <a:cubicBezTo>
                    <a:pt x="172" y="356"/>
                    <a:pt x="169" y="363"/>
                    <a:pt x="169" y="371"/>
                  </a:cubicBezTo>
                  <a:cubicBezTo>
                    <a:pt x="170" y="373"/>
                    <a:pt x="169" y="374"/>
                    <a:pt x="168" y="376"/>
                  </a:cubicBezTo>
                  <a:cubicBezTo>
                    <a:pt x="164" y="382"/>
                    <a:pt x="163" y="389"/>
                    <a:pt x="162" y="396"/>
                  </a:cubicBezTo>
                  <a:cubicBezTo>
                    <a:pt x="161" y="399"/>
                    <a:pt x="160" y="402"/>
                    <a:pt x="159" y="404"/>
                  </a:cubicBezTo>
                  <a:cubicBezTo>
                    <a:pt x="157" y="410"/>
                    <a:pt x="155" y="417"/>
                    <a:pt x="153" y="423"/>
                  </a:cubicBezTo>
                  <a:cubicBezTo>
                    <a:pt x="151" y="430"/>
                    <a:pt x="150" y="436"/>
                    <a:pt x="148" y="442"/>
                  </a:cubicBezTo>
                  <a:cubicBezTo>
                    <a:pt x="146" y="450"/>
                    <a:pt x="144" y="458"/>
                    <a:pt x="141" y="466"/>
                  </a:cubicBezTo>
                  <a:cubicBezTo>
                    <a:pt x="140" y="470"/>
                    <a:pt x="140" y="475"/>
                    <a:pt x="138" y="478"/>
                  </a:cubicBezTo>
                  <a:cubicBezTo>
                    <a:pt x="135" y="487"/>
                    <a:pt x="134" y="495"/>
                    <a:pt x="129" y="503"/>
                  </a:cubicBezTo>
                  <a:cubicBezTo>
                    <a:pt x="125" y="511"/>
                    <a:pt x="122" y="518"/>
                    <a:pt x="118" y="526"/>
                  </a:cubicBezTo>
                  <a:cubicBezTo>
                    <a:pt x="118" y="527"/>
                    <a:pt x="117" y="529"/>
                    <a:pt x="117" y="530"/>
                  </a:cubicBezTo>
                  <a:cubicBezTo>
                    <a:pt x="115" y="536"/>
                    <a:pt x="114" y="542"/>
                    <a:pt x="111" y="547"/>
                  </a:cubicBezTo>
                  <a:cubicBezTo>
                    <a:pt x="108" y="551"/>
                    <a:pt x="105" y="555"/>
                    <a:pt x="106" y="561"/>
                  </a:cubicBezTo>
                  <a:cubicBezTo>
                    <a:pt x="106" y="562"/>
                    <a:pt x="105" y="563"/>
                    <a:pt x="104" y="564"/>
                  </a:cubicBezTo>
                  <a:cubicBezTo>
                    <a:pt x="104" y="566"/>
                    <a:pt x="103" y="567"/>
                    <a:pt x="103" y="568"/>
                  </a:cubicBezTo>
                  <a:cubicBezTo>
                    <a:pt x="104" y="575"/>
                    <a:pt x="99" y="582"/>
                    <a:pt x="99" y="589"/>
                  </a:cubicBezTo>
                  <a:cubicBezTo>
                    <a:pt x="98" y="592"/>
                    <a:pt x="97" y="595"/>
                    <a:pt x="97" y="599"/>
                  </a:cubicBezTo>
                  <a:cubicBezTo>
                    <a:pt x="97" y="600"/>
                    <a:pt x="97" y="601"/>
                    <a:pt x="97" y="602"/>
                  </a:cubicBezTo>
                  <a:cubicBezTo>
                    <a:pt x="94" y="605"/>
                    <a:pt x="95" y="609"/>
                    <a:pt x="94" y="613"/>
                  </a:cubicBezTo>
                  <a:cubicBezTo>
                    <a:pt x="94" y="614"/>
                    <a:pt x="94" y="615"/>
                    <a:pt x="94" y="616"/>
                  </a:cubicBezTo>
                  <a:cubicBezTo>
                    <a:pt x="90" y="623"/>
                    <a:pt x="89" y="631"/>
                    <a:pt x="89" y="639"/>
                  </a:cubicBezTo>
                  <a:cubicBezTo>
                    <a:pt x="89" y="641"/>
                    <a:pt x="89" y="642"/>
                    <a:pt x="89" y="643"/>
                  </a:cubicBezTo>
                  <a:cubicBezTo>
                    <a:pt x="85" y="650"/>
                    <a:pt x="86" y="658"/>
                    <a:pt x="83" y="665"/>
                  </a:cubicBezTo>
                  <a:cubicBezTo>
                    <a:pt x="82" y="668"/>
                    <a:pt x="81" y="672"/>
                    <a:pt x="81" y="675"/>
                  </a:cubicBezTo>
                  <a:cubicBezTo>
                    <a:pt x="81" y="681"/>
                    <a:pt x="79" y="686"/>
                    <a:pt x="76" y="691"/>
                  </a:cubicBezTo>
                  <a:cubicBezTo>
                    <a:pt x="74" y="695"/>
                    <a:pt x="73" y="699"/>
                    <a:pt x="72" y="704"/>
                  </a:cubicBezTo>
                  <a:cubicBezTo>
                    <a:pt x="70" y="708"/>
                    <a:pt x="67" y="712"/>
                    <a:pt x="65" y="716"/>
                  </a:cubicBezTo>
                  <a:cubicBezTo>
                    <a:pt x="62" y="723"/>
                    <a:pt x="60" y="729"/>
                    <a:pt x="57" y="736"/>
                  </a:cubicBezTo>
                  <a:cubicBezTo>
                    <a:pt x="56" y="738"/>
                    <a:pt x="56" y="741"/>
                    <a:pt x="55" y="743"/>
                  </a:cubicBezTo>
                  <a:cubicBezTo>
                    <a:pt x="53" y="746"/>
                    <a:pt x="53" y="749"/>
                    <a:pt x="53" y="753"/>
                  </a:cubicBezTo>
                  <a:cubicBezTo>
                    <a:pt x="53" y="756"/>
                    <a:pt x="53" y="759"/>
                    <a:pt x="51" y="762"/>
                  </a:cubicBezTo>
                  <a:cubicBezTo>
                    <a:pt x="50" y="763"/>
                    <a:pt x="51" y="765"/>
                    <a:pt x="50" y="767"/>
                  </a:cubicBezTo>
                  <a:cubicBezTo>
                    <a:pt x="50" y="768"/>
                    <a:pt x="50" y="770"/>
                    <a:pt x="49" y="771"/>
                  </a:cubicBezTo>
                  <a:cubicBezTo>
                    <a:pt x="47" y="774"/>
                    <a:pt x="48" y="777"/>
                    <a:pt x="47" y="780"/>
                  </a:cubicBezTo>
                  <a:cubicBezTo>
                    <a:pt x="46" y="783"/>
                    <a:pt x="44" y="786"/>
                    <a:pt x="43" y="789"/>
                  </a:cubicBezTo>
                  <a:cubicBezTo>
                    <a:pt x="42" y="791"/>
                    <a:pt x="42" y="794"/>
                    <a:pt x="42" y="796"/>
                  </a:cubicBezTo>
                  <a:cubicBezTo>
                    <a:pt x="42" y="798"/>
                    <a:pt x="42" y="800"/>
                    <a:pt x="41" y="801"/>
                  </a:cubicBezTo>
                  <a:cubicBezTo>
                    <a:pt x="39" y="804"/>
                    <a:pt x="39" y="806"/>
                    <a:pt x="39" y="808"/>
                  </a:cubicBezTo>
                  <a:cubicBezTo>
                    <a:pt x="39" y="816"/>
                    <a:pt x="40" y="823"/>
                    <a:pt x="36" y="831"/>
                  </a:cubicBezTo>
                  <a:cubicBezTo>
                    <a:pt x="36" y="831"/>
                    <a:pt x="36" y="832"/>
                    <a:pt x="36" y="833"/>
                  </a:cubicBezTo>
                  <a:cubicBezTo>
                    <a:pt x="36" y="835"/>
                    <a:pt x="35" y="837"/>
                    <a:pt x="35" y="839"/>
                  </a:cubicBezTo>
                  <a:cubicBezTo>
                    <a:pt x="34" y="840"/>
                    <a:pt x="34" y="842"/>
                    <a:pt x="34" y="843"/>
                  </a:cubicBezTo>
                  <a:cubicBezTo>
                    <a:pt x="34" y="850"/>
                    <a:pt x="30" y="855"/>
                    <a:pt x="30" y="861"/>
                  </a:cubicBezTo>
                  <a:cubicBezTo>
                    <a:pt x="27" y="864"/>
                    <a:pt x="28" y="868"/>
                    <a:pt x="28" y="872"/>
                  </a:cubicBezTo>
                  <a:cubicBezTo>
                    <a:pt x="28" y="874"/>
                    <a:pt x="28" y="875"/>
                    <a:pt x="27" y="876"/>
                  </a:cubicBezTo>
                  <a:cubicBezTo>
                    <a:pt x="24" y="880"/>
                    <a:pt x="24" y="885"/>
                    <a:pt x="25" y="889"/>
                  </a:cubicBezTo>
                  <a:cubicBezTo>
                    <a:pt x="22" y="892"/>
                    <a:pt x="20" y="894"/>
                    <a:pt x="19" y="897"/>
                  </a:cubicBezTo>
                  <a:cubicBezTo>
                    <a:pt x="21" y="899"/>
                    <a:pt x="23" y="899"/>
                    <a:pt x="24" y="901"/>
                  </a:cubicBezTo>
                  <a:cubicBezTo>
                    <a:pt x="25" y="906"/>
                    <a:pt x="29" y="907"/>
                    <a:pt x="34" y="907"/>
                  </a:cubicBezTo>
                  <a:cubicBezTo>
                    <a:pt x="37" y="907"/>
                    <a:pt x="40" y="908"/>
                    <a:pt x="44" y="909"/>
                  </a:cubicBezTo>
                  <a:cubicBezTo>
                    <a:pt x="45" y="910"/>
                    <a:pt x="46" y="910"/>
                    <a:pt x="48" y="910"/>
                  </a:cubicBezTo>
                  <a:cubicBezTo>
                    <a:pt x="55" y="910"/>
                    <a:pt x="62" y="911"/>
                    <a:pt x="69" y="909"/>
                  </a:cubicBezTo>
                  <a:cubicBezTo>
                    <a:pt x="72" y="908"/>
                    <a:pt x="75" y="908"/>
                    <a:pt x="78" y="911"/>
                  </a:cubicBezTo>
                  <a:cubicBezTo>
                    <a:pt x="76" y="912"/>
                    <a:pt x="75" y="913"/>
                    <a:pt x="73" y="915"/>
                  </a:cubicBezTo>
                  <a:cubicBezTo>
                    <a:pt x="77" y="916"/>
                    <a:pt x="81" y="916"/>
                    <a:pt x="84" y="915"/>
                  </a:cubicBezTo>
                  <a:cubicBezTo>
                    <a:pt x="89" y="913"/>
                    <a:pt x="95" y="913"/>
                    <a:pt x="100" y="913"/>
                  </a:cubicBezTo>
                  <a:cubicBezTo>
                    <a:pt x="138" y="913"/>
                    <a:pt x="176" y="913"/>
                    <a:pt x="214" y="913"/>
                  </a:cubicBezTo>
                  <a:cubicBezTo>
                    <a:pt x="218" y="913"/>
                    <a:pt x="222" y="913"/>
                    <a:pt x="226" y="911"/>
                  </a:cubicBezTo>
                  <a:cubicBezTo>
                    <a:pt x="228" y="911"/>
                    <a:pt x="230" y="910"/>
                    <a:pt x="232" y="910"/>
                  </a:cubicBezTo>
                  <a:cubicBezTo>
                    <a:pt x="239" y="910"/>
                    <a:pt x="245" y="910"/>
                    <a:pt x="251" y="910"/>
                  </a:cubicBezTo>
                  <a:cubicBezTo>
                    <a:pt x="253" y="910"/>
                    <a:pt x="255" y="910"/>
                    <a:pt x="256" y="911"/>
                  </a:cubicBezTo>
                  <a:cubicBezTo>
                    <a:pt x="260" y="913"/>
                    <a:pt x="263" y="913"/>
                    <a:pt x="267" y="913"/>
                  </a:cubicBezTo>
                  <a:cubicBezTo>
                    <a:pt x="293" y="913"/>
                    <a:pt x="319" y="913"/>
                    <a:pt x="345" y="913"/>
                  </a:cubicBezTo>
                  <a:cubicBezTo>
                    <a:pt x="349" y="913"/>
                    <a:pt x="353" y="913"/>
                    <a:pt x="357" y="911"/>
                  </a:cubicBezTo>
                  <a:cubicBezTo>
                    <a:pt x="359" y="910"/>
                    <a:pt x="362" y="910"/>
                    <a:pt x="364" y="910"/>
                  </a:cubicBezTo>
                  <a:cubicBezTo>
                    <a:pt x="374" y="910"/>
                    <a:pt x="383" y="910"/>
                    <a:pt x="393" y="910"/>
                  </a:cubicBezTo>
                  <a:cubicBezTo>
                    <a:pt x="396" y="910"/>
                    <a:pt x="399" y="910"/>
                    <a:pt x="402" y="909"/>
                  </a:cubicBezTo>
                  <a:cubicBezTo>
                    <a:pt x="407" y="908"/>
                    <a:pt x="412" y="907"/>
                    <a:pt x="418" y="907"/>
                  </a:cubicBezTo>
                  <a:cubicBezTo>
                    <a:pt x="448" y="907"/>
                    <a:pt x="478" y="907"/>
                    <a:pt x="509" y="907"/>
                  </a:cubicBezTo>
                  <a:cubicBezTo>
                    <a:pt x="533" y="907"/>
                    <a:pt x="558" y="907"/>
                    <a:pt x="582" y="907"/>
                  </a:cubicBezTo>
                  <a:cubicBezTo>
                    <a:pt x="585" y="907"/>
                    <a:pt x="588" y="907"/>
                    <a:pt x="591" y="908"/>
                  </a:cubicBezTo>
                  <a:cubicBezTo>
                    <a:pt x="594" y="910"/>
                    <a:pt x="598" y="910"/>
                    <a:pt x="602" y="910"/>
                  </a:cubicBezTo>
                  <a:cubicBezTo>
                    <a:pt x="627" y="910"/>
                    <a:pt x="652" y="910"/>
                    <a:pt x="677" y="910"/>
                  </a:cubicBezTo>
                  <a:cubicBezTo>
                    <a:pt x="680" y="910"/>
                    <a:pt x="684" y="910"/>
                    <a:pt x="686" y="911"/>
                  </a:cubicBezTo>
                  <a:cubicBezTo>
                    <a:pt x="690" y="912"/>
                    <a:pt x="693" y="912"/>
                    <a:pt x="696" y="912"/>
                  </a:cubicBezTo>
                  <a:cubicBezTo>
                    <a:pt x="722" y="912"/>
                    <a:pt x="747" y="912"/>
                    <a:pt x="772" y="912"/>
                  </a:cubicBezTo>
                  <a:cubicBezTo>
                    <a:pt x="774" y="912"/>
                    <a:pt x="777" y="913"/>
                    <a:pt x="778" y="912"/>
                  </a:cubicBezTo>
                  <a:cubicBezTo>
                    <a:pt x="783" y="909"/>
                    <a:pt x="787" y="910"/>
                    <a:pt x="792" y="910"/>
                  </a:cubicBezTo>
                  <a:cubicBezTo>
                    <a:pt x="797" y="910"/>
                    <a:pt x="802" y="910"/>
                    <a:pt x="807" y="910"/>
                  </a:cubicBezTo>
                  <a:cubicBezTo>
                    <a:pt x="809" y="910"/>
                    <a:pt x="811" y="910"/>
                    <a:pt x="813" y="909"/>
                  </a:cubicBezTo>
                  <a:cubicBezTo>
                    <a:pt x="816" y="907"/>
                    <a:pt x="818" y="907"/>
                    <a:pt x="822" y="907"/>
                  </a:cubicBezTo>
                  <a:cubicBezTo>
                    <a:pt x="829" y="907"/>
                    <a:pt x="836" y="907"/>
                    <a:pt x="843" y="907"/>
                  </a:cubicBezTo>
                  <a:cubicBezTo>
                    <a:pt x="846" y="907"/>
                    <a:pt x="848" y="907"/>
                    <a:pt x="851" y="906"/>
                  </a:cubicBezTo>
                  <a:cubicBezTo>
                    <a:pt x="854" y="905"/>
                    <a:pt x="857" y="905"/>
                    <a:pt x="861" y="905"/>
                  </a:cubicBezTo>
                  <a:cubicBezTo>
                    <a:pt x="873" y="905"/>
                    <a:pt x="886" y="905"/>
                    <a:pt x="898" y="905"/>
                  </a:cubicBezTo>
                  <a:cubicBezTo>
                    <a:pt x="900" y="905"/>
                    <a:pt x="903" y="905"/>
                    <a:pt x="905" y="904"/>
                  </a:cubicBezTo>
                  <a:cubicBezTo>
                    <a:pt x="906" y="904"/>
                    <a:pt x="907" y="903"/>
                    <a:pt x="908" y="900"/>
                  </a:cubicBezTo>
                  <a:close/>
                  <a:moveTo>
                    <a:pt x="1168" y="900"/>
                  </a:moveTo>
                  <a:cubicBezTo>
                    <a:pt x="1168" y="900"/>
                    <a:pt x="1168" y="901"/>
                    <a:pt x="1168" y="901"/>
                  </a:cubicBezTo>
                  <a:cubicBezTo>
                    <a:pt x="1170" y="902"/>
                    <a:pt x="1172" y="902"/>
                    <a:pt x="1174" y="903"/>
                  </a:cubicBezTo>
                  <a:cubicBezTo>
                    <a:pt x="1175" y="903"/>
                    <a:pt x="1176" y="904"/>
                    <a:pt x="1177" y="905"/>
                  </a:cubicBezTo>
                  <a:cubicBezTo>
                    <a:pt x="1181" y="909"/>
                    <a:pt x="1185" y="910"/>
                    <a:pt x="1190" y="910"/>
                  </a:cubicBezTo>
                  <a:cubicBezTo>
                    <a:pt x="1195" y="910"/>
                    <a:pt x="1200" y="910"/>
                    <a:pt x="1205" y="910"/>
                  </a:cubicBezTo>
                  <a:cubicBezTo>
                    <a:pt x="1209" y="910"/>
                    <a:pt x="1214" y="909"/>
                    <a:pt x="1218" y="912"/>
                  </a:cubicBezTo>
                  <a:cubicBezTo>
                    <a:pt x="1219" y="913"/>
                    <a:pt x="1222" y="912"/>
                    <a:pt x="1224" y="912"/>
                  </a:cubicBezTo>
                  <a:cubicBezTo>
                    <a:pt x="1249" y="912"/>
                    <a:pt x="1275" y="912"/>
                    <a:pt x="1301" y="912"/>
                  </a:cubicBezTo>
                  <a:cubicBezTo>
                    <a:pt x="1303" y="912"/>
                    <a:pt x="1305" y="913"/>
                    <a:pt x="1307" y="912"/>
                  </a:cubicBezTo>
                  <a:cubicBezTo>
                    <a:pt x="1311" y="910"/>
                    <a:pt x="1316" y="910"/>
                    <a:pt x="1320" y="910"/>
                  </a:cubicBezTo>
                  <a:cubicBezTo>
                    <a:pt x="1345" y="910"/>
                    <a:pt x="1370" y="910"/>
                    <a:pt x="1395" y="910"/>
                  </a:cubicBezTo>
                  <a:cubicBezTo>
                    <a:pt x="1398" y="910"/>
                    <a:pt x="1401" y="910"/>
                    <a:pt x="1403" y="909"/>
                  </a:cubicBezTo>
                  <a:cubicBezTo>
                    <a:pt x="1406" y="907"/>
                    <a:pt x="1410" y="907"/>
                    <a:pt x="1413" y="907"/>
                  </a:cubicBezTo>
                  <a:cubicBezTo>
                    <a:pt x="1469" y="907"/>
                    <a:pt x="1525" y="907"/>
                    <a:pt x="1581" y="907"/>
                  </a:cubicBezTo>
                  <a:cubicBezTo>
                    <a:pt x="1584" y="907"/>
                    <a:pt x="1587" y="907"/>
                    <a:pt x="1590" y="908"/>
                  </a:cubicBezTo>
                  <a:cubicBezTo>
                    <a:pt x="1597" y="910"/>
                    <a:pt x="1603" y="910"/>
                    <a:pt x="1610" y="910"/>
                  </a:cubicBezTo>
                  <a:cubicBezTo>
                    <a:pt x="1618" y="910"/>
                    <a:pt x="1625" y="910"/>
                    <a:pt x="1633" y="910"/>
                  </a:cubicBezTo>
                  <a:cubicBezTo>
                    <a:pt x="1635" y="910"/>
                    <a:pt x="1638" y="910"/>
                    <a:pt x="1640" y="911"/>
                  </a:cubicBezTo>
                  <a:cubicBezTo>
                    <a:pt x="1643" y="913"/>
                    <a:pt x="1647" y="913"/>
                    <a:pt x="1651" y="913"/>
                  </a:cubicBezTo>
                  <a:cubicBezTo>
                    <a:pt x="1677" y="913"/>
                    <a:pt x="1704" y="913"/>
                    <a:pt x="1730" y="913"/>
                  </a:cubicBezTo>
                  <a:cubicBezTo>
                    <a:pt x="1733" y="913"/>
                    <a:pt x="1737" y="913"/>
                    <a:pt x="1740" y="911"/>
                  </a:cubicBezTo>
                  <a:cubicBezTo>
                    <a:pt x="1741" y="910"/>
                    <a:pt x="1743" y="910"/>
                    <a:pt x="1745" y="910"/>
                  </a:cubicBezTo>
                  <a:cubicBezTo>
                    <a:pt x="1751" y="910"/>
                    <a:pt x="1758" y="910"/>
                    <a:pt x="1765" y="910"/>
                  </a:cubicBezTo>
                  <a:cubicBezTo>
                    <a:pt x="1766" y="910"/>
                    <a:pt x="1768" y="910"/>
                    <a:pt x="1770" y="911"/>
                  </a:cubicBezTo>
                  <a:cubicBezTo>
                    <a:pt x="1774" y="913"/>
                    <a:pt x="1779" y="913"/>
                    <a:pt x="1784" y="913"/>
                  </a:cubicBezTo>
                  <a:cubicBezTo>
                    <a:pt x="1822" y="913"/>
                    <a:pt x="1860" y="913"/>
                    <a:pt x="1898" y="913"/>
                  </a:cubicBezTo>
                  <a:cubicBezTo>
                    <a:pt x="1903" y="913"/>
                    <a:pt x="1907" y="913"/>
                    <a:pt x="1911" y="915"/>
                  </a:cubicBezTo>
                  <a:cubicBezTo>
                    <a:pt x="1915" y="916"/>
                    <a:pt x="1918" y="916"/>
                    <a:pt x="1923" y="915"/>
                  </a:cubicBezTo>
                  <a:cubicBezTo>
                    <a:pt x="1921" y="913"/>
                    <a:pt x="1920" y="912"/>
                    <a:pt x="1918" y="911"/>
                  </a:cubicBezTo>
                  <a:cubicBezTo>
                    <a:pt x="1921" y="908"/>
                    <a:pt x="1924" y="908"/>
                    <a:pt x="1927" y="909"/>
                  </a:cubicBezTo>
                  <a:cubicBezTo>
                    <a:pt x="1934" y="911"/>
                    <a:pt x="1941" y="910"/>
                    <a:pt x="1948" y="910"/>
                  </a:cubicBezTo>
                  <a:cubicBezTo>
                    <a:pt x="1950" y="910"/>
                    <a:pt x="1951" y="910"/>
                    <a:pt x="1952" y="909"/>
                  </a:cubicBezTo>
                  <a:cubicBezTo>
                    <a:pt x="1956" y="908"/>
                    <a:pt x="1959" y="907"/>
                    <a:pt x="1963" y="907"/>
                  </a:cubicBezTo>
                  <a:cubicBezTo>
                    <a:pt x="1967" y="907"/>
                    <a:pt x="1970" y="906"/>
                    <a:pt x="1972" y="902"/>
                  </a:cubicBezTo>
                  <a:cubicBezTo>
                    <a:pt x="1973" y="899"/>
                    <a:pt x="1975" y="899"/>
                    <a:pt x="1977" y="897"/>
                  </a:cubicBezTo>
                  <a:cubicBezTo>
                    <a:pt x="1977" y="896"/>
                    <a:pt x="1976" y="894"/>
                    <a:pt x="1975" y="893"/>
                  </a:cubicBezTo>
                  <a:cubicBezTo>
                    <a:pt x="1974" y="891"/>
                    <a:pt x="1972" y="890"/>
                    <a:pt x="1971" y="889"/>
                  </a:cubicBezTo>
                  <a:cubicBezTo>
                    <a:pt x="1972" y="882"/>
                    <a:pt x="1972" y="882"/>
                    <a:pt x="1969" y="876"/>
                  </a:cubicBezTo>
                  <a:cubicBezTo>
                    <a:pt x="1969" y="875"/>
                    <a:pt x="1968" y="874"/>
                    <a:pt x="1968" y="872"/>
                  </a:cubicBezTo>
                  <a:cubicBezTo>
                    <a:pt x="1969" y="866"/>
                    <a:pt x="1965" y="860"/>
                    <a:pt x="1965" y="854"/>
                  </a:cubicBezTo>
                  <a:cubicBezTo>
                    <a:pt x="1962" y="850"/>
                    <a:pt x="1963" y="846"/>
                    <a:pt x="1962" y="843"/>
                  </a:cubicBezTo>
                  <a:cubicBezTo>
                    <a:pt x="1962" y="841"/>
                    <a:pt x="1962" y="840"/>
                    <a:pt x="1962" y="839"/>
                  </a:cubicBezTo>
                  <a:cubicBezTo>
                    <a:pt x="1960" y="837"/>
                    <a:pt x="1960" y="834"/>
                    <a:pt x="1960" y="831"/>
                  </a:cubicBezTo>
                  <a:cubicBezTo>
                    <a:pt x="1960" y="830"/>
                    <a:pt x="1960" y="829"/>
                    <a:pt x="1959" y="828"/>
                  </a:cubicBezTo>
                  <a:cubicBezTo>
                    <a:pt x="1957" y="825"/>
                    <a:pt x="1957" y="822"/>
                    <a:pt x="1957" y="819"/>
                  </a:cubicBezTo>
                  <a:cubicBezTo>
                    <a:pt x="1957" y="815"/>
                    <a:pt x="1957" y="811"/>
                    <a:pt x="1957" y="808"/>
                  </a:cubicBezTo>
                  <a:cubicBezTo>
                    <a:pt x="1957" y="806"/>
                    <a:pt x="1957" y="804"/>
                    <a:pt x="1956" y="803"/>
                  </a:cubicBezTo>
                  <a:cubicBezTo>
                    <a:pt x="1954" y="800"/>
                    <a:pt x="1954" y="798"/>
                    <a:pt x="1954" y="795"/>
                  </a:cubicBezTo>
                  <a:cubicBezTo>
                    <a:pt x="1954" y="791"/>
                    <a:pt x="1953" y="787"/>
                    <a:pt x="1951" y="784"/>
                  </a:cubicBezTo>
                  <a:cubicBezTo>
                    <a:pt x="1950" y="782"/>
                    <a:pt x="1949" y="781"/>
                    <a:pt x="1949" y="779"/>
                  </a:cubicBezTo>
                  <a:cubicBezTo>
                    <a:pt x="1949" y="773"/>
                    <a:pt x="1945" y="768"/>
                    <a:pt x="1945" y="762"/>
                  </a:cubicBezTo>
                  <a:cubicBezTo>
                    <a:pt x="1943" y="759"/>
                    <a:pt x="1943" y="755"/>
                    <a:pt x="1943" y="751"/>
                  </a:cubicBezTo>
                  <a:cubicBezTo>
                    <a:pt x="1943" y="749"/>
                    <a:pt x="1943" y="746"/>
                    <a:pt x="1942" y="744"/>
                  </a:cubicBezTo>
                  <a:cubicBezTo>
                    <a:pt x="1941" y="743"/>
                    <a:pt x="1941" y="741"/>
                    <a:pt x="1940" y="740"/>
                  </a:cubicBezTo>
                  <a:cubicBezTo>
                    <a:pt x="1938" y="735"/>
                    <a:pt x="1937" y="729"/>
                    <a:pt x="1934" y="724"/>
                  </a:cubicBezTo>
                  <a:cubicBezTo>
                    <a:pt x="1931" y="717"/>
                    <a:pt x="1930" y="710"/>
                    <a:pt x="1925" y="705"/>
                  </a:cubicBezTo>
                  <a:cubicBezTo>
                    <a:pt x="1924" y="704"/>
                    <a:pt x="1924" y="704"/>
                    <a:pt x="1924" y="703"/>
                  </a:cubicBezTo>
                  <a:cubicBezTo>
                    <a:pt x="1924" y="696"/>
                    <a:pt x="1920" y="691"/>
                    <a:pt x="1917" y="685"/>
                  </a:cubicBezTo>
                  <a:cubicBezTo>
                    <a:pt x="1916" y="683"/>
                    <a:pt x="1916" y="681"/>
                    <a:pt x="1915" y="679"/>
                  </a:cubicBezTo>
                  <a:cubicBezTo>
                    <a:pt x="1915" y="672"/>
                    <a:pt x="1913" y="666"/>
                    <a:pt x="1911" y="660"/>
                  </a:cubicBezTo>
                  <a:cubicBezTo>
                    <a:pt x="1910" y="653"/>
                    <a:pt x="1909" y="646"/>
                    <a:pt x="1907" y="640"/>
                  </a:cubicBezTo>
                  <a:cubicBezTo>
                    <a:pt x="1907" y="640"/>
                    <a:pt x="1907" y="640"/>
                    <a:pt x="1907" y="639"/>
                  </a:cubicBezTo>
                  <a:cubicBezTo>
                    <a:pt x="1908" y="633"/>
                    <a:pt x="1906" y="627"/>
                    <a:pt x="1904" y="621"/>
                  </a:cubicBezTo>
                  <a:cubicBezTo>
                    <a:pt x="1904" y="619"/>
                    <a:pt x="1902" y="617"/>
                    <a:pt x="1902" y="615"/>
                  </a:cubicBezTo>
                  <a:cubicBezTo>
                    <a:pt x="1902" y="612"/>
                    <a:pt x="1902" y="610"/>
                    <a:pt x="1901" y="607"/>
                  </a:cubicBezTo>
                  <a:cubicBezTo>
                    <a:pt x="1901" y="604"/>
                    <a:pt x="1899" y="601"/>
                    <a:pt x="1899" y="598"/>
                  </a:cubicBezTo>
                  <a:cubicBezTo>
                    <a:pt x="1898" y="593"/>
                    <a:pt x="1897" y="587"/>
                    <a:pt x="1896" y="581"/>
                  </a:cubicBezTo>
                  <a:cubicBezTo>
                    <a:pt x="1895" y="579"/>
                    <a:pt x="1894" y="577"/>
                    <a:pt x="1893" y="575"/>
                  </a:cubicBezTo>
                  <a:cubicBezTo>
                    <a:pt x="1893" y="570"/>
                    <a:pt x="1893" y="566"/>
                    <a:pt x="1890" y="561"/>
                  </a:cubicBezTo>
                  <a:cubicBezTo>
                    <a:pt x="1891" y="555"/>
                    <a:pt x="1888" y="550"/>
                    <a:pt x="1885" y="545"/>
                  </a:cubicBezTo>
                  <a:cubicBezTo>
                    <a:pt x="1883" y="543"/>
                    <a:pt x="1883" y="541"/>
                    <a:pt x="1882" y="539"/>
                  </a:cubicBezTo>
                  <a:cubicBezTo>
                    <a:pt x="1880" y="532"/>
                    <a:pt x="1878" y="525"/>
                    <a:pt x="1874" y="519"/>
                  </a:cubicBezTo>
                  <a:cubicBezTo>
                    <a:pt x="1870" y="512"/>
                    <a:pt x="1868" y="504"/>
                    <a:pt x="1864" y="497"/>
                  </a:cubicBezTo>
                  <a:cubicBezTo>
                    <a:pt x="1863" y="497"/>
                    <a:pt x="1863" y="496"/>
                    <a:pt x="1863" y="495"/>
                  </a:cubicBezTo>
                  <a:cubicBezTo>
                    <a:pt x="1863" y="492"/>
                    <a:pt x="1861" y="489"/>
                    <a:pt x="1860" y="486"/>
                  </a:cubicBezTo>
                  <a:cubicBezTo>
                    <a:pt x="1859" y="483"/>
                    <a:pt x="1858" y="480"/>
                    <a:pt x="1857" y="476"/>
                  </a:cubicBezTo>
                  <a:cubicBezTo>
                    <a:pt x="1855" y="466"/>
                    <a:pt x="1852" y="457"/>
                    <a:pt x="1849" y="447"/>
                  </a:cubicBezTo>
                  <a:cubicBezTo>
                    <a:pt x="1847" y="440"/>
                    <a:pt x="1845" y="433"/>
                    <a:pt x="1843" y="426"/>
                  </a:cubicBezTo>
                  <a:cubicBezTo>
                    <a:pt x="1842" y="419"/>
                    <a:pt x="1840" y="413"/>
                    <a:pt x="1838" y="407"/>
                  </a:cubicBezTo>
                  <a:cubicBezTo>
                    <a:pt x="1835" y="400"/>
                    <a:pt x="1834" y="392"/>
                    <a:pt x="1832" y="384"/>
                  </a:cubicBezTo>
                  <a:cubicBezTo>
                    <a:pt x="1831" y="383"/>
                    <a:pt x="1831" y="381"/>
                    <a:pt x="1830" y="380"/>
                  </a:cubicBezTo>
                  <a:cubicBezTo>
                    <a:pt x="1828" y="375"/>
                    <a:pt x="1826" y="370"/>
                    <a:pt x="1826" y="364"/>
                  </a:cubicBezTo>
                  <a:cubicBezTo>
                    <a:pt x="1827" y="363"/>
                    <a:pt x="1826" y="363"/>
                    <a:pt x="1826" y="362"/>
                  </a:cubicBezTo>
                  <a:cubicBezTo>
                    <a:pt x="1823" y="355"/>
                    <a:pt x="1821" y="348"/>
                    <a:pt x="1821" y="341"/>
                  </a:cubicBezTo>
                  <a:cubicBezTo>
                    <a:pt x="1821" y="340"/>
                    <a:pt x="1820" y="339"/>
                    <a:pt x="1819" y="337"/>
                  </a:cubicBezTo>
                  <a:cubicBezTo>
                    <a:pt x="1819" y="336"/>
                    <a:pt x="1818" y="335"/>
                    <a:pt x="1818" y="333"/>
                  </a:cubicBezTo>
                  <a:cubicBezTo>
                    <a:pt x="1818" y="328"/>
                    <a:pt x="1817" y="323"/>
                    <a:pt x="1816" y="318"/>
                  </a:cubicBezTo>
                  <a:cubicBezTo>
                    <a:pt x="1816" y="311"/>
                    <a:pt x="1814" y="305"/>
                    <a:pt x="1812" y="299"/>
                  </a:cubicBezTo>
                  <a:cubicBezTo>
                    <a:pt x="1810" y="294"/>
                    <a:pt x="1809" y="289"/>
                    <a:pt x="1808" y="284"/>
                  </a:cubicBezTo>
                  <a:cubicBezTo>
                    <a:pt x="1807" y="278"/>
                    <a:pt x="1805" y="272"/>
                    <a:pt x="1803" y="266"/>
                  </a:cubicBezTo>
                  <a:cubicBezTo>
                    <a:pt x="1801" y="261"/>
                    <a:pt x="1799" y="256"/>
                    <a:pt x="1798" y="250"/>
                  </a:cubicBezTo>
                  <a:cubicBezTo>
                    <a:pt x="1797" y="243"/>
                    <a:pt x="1795" y="236"/>
                    <a:pt x="1793" y="229"/>
                  </a:cubicBezTo>
                  <a:cubicBezTo>
                    <a:pt x="1792" y="227"/>
                    <a:pt x="1791" y="224"/>
                    <a:pt x="1791" y="222"/>
                  </a:cubicBezTo>
                  <a:cubicBezTo>
                    <a:pt x="1791" y="214"/>
                    <a:pt x="1788" y="207"/>
                    <a:pt x="1787" y="200"/>
                  </a:cubicBezTo>
                  <a:cubicBezTo>
                    <a:pt x="1786" y="196"/>
                    <a:pt x="1785" y="192"/>
                    <a:pt x="1785" y="188"/>
                  </a:cubicBezTo>
                  <a:cubicBezTo>
                    <a:pt x="1785" y="186"/>
                    <a:pt x="1785" y="184"/>
                    <a:pt x="1785" y="183"/>
                  </a:cubicBezTo>
                  <a:cubicBezTo>
                    <a:pt x="1785" y="180"/>
                    <a:pt x="1783" y="178"/>
                    <a:pt x="1781" y="178"/>
                  </a:cubicBezTo>
                  <a:cubicBezTo>
                    <a:pt x="1777" y="178"/>
                    <a:pt x="1774" y="178"/>
                    <a:pt x="1771" y="179"/>
                  </a:cubicBezTo>
                  <a:cubicBezTo>
                    <a:pt x="1767" y="181"/>
                    <a:pt x="1764" y="181"/>
                    <a:pt x="1760" y="181"/>
                  </a:cubicBezTo>
                  <a:cubicBezTo>
                    <a:pt x="1758" y="181"/>
                    <a:pt x="1756" y="181"/>
                    <a:pt x="1754" y="182"/>
                  </a:cubicBezTo>
                  <a:cubicBezTo>
                    <a:pt x="1755" y="184"/>
                    <a:pt x="1755" y="186"/>
                    <a:pt x="1755" y="188"/>
                  </a:cubicBezTo>
                  <a:cubicBezTo>
                    <a:pt x="1760" y="203"/>
                    <a:pt x="1764" y="218"/>
                    <a:pt x="1769" y="234"/>
                  </a:cubicBezTo>
                  <a:cubicBezTo>
                    <a:pt x="1771" y="243"/>
                    <a:pt x="1774" y="252"/>
                    <a:pt x="1777" y="261"/>
                  </a:cubicBezTo>
                  <a:cubicBezTo>
                    <a:pt x="1779" y="268"/>
                    <a:pt x="1781" y="274"/>
                    <a:pt x="1783" y="281"/>
                  </a:cubicBezTo>
                  <a:cubicBezTo>
                    <a:pt x="1787" y="288"/>
                    <a:pt x="1789" y="296"/>
                    <a:pt x="1791" y="304"/>
                  </a:cubicBezTo>
                  <a:cubicBezTo>
                    <a:pt x="1796" y="322"/>
                    <a:pt x="1801" y="340"/>
                    <a:pt x="1807" y="358"/>
                  </a:cubicBezTo>
                  <a:cubicBezTo>
                    <a:pt x="1811" y="374"/>
                    <a:pt x="1817" y="389"/>
                    <a:pt x="1822" y="405"/>
                  </a:cubicBezTo>
                  <a:cubicBezTo>
                    <a:pt x="1823" y="407"/>
                    <a:pt x="1823" y="410"/>
                    <a:pt x="1823" y="412"/>
                  </a:cubicBezTo>
                  <a:cubicBezTo>
                    <a:pt x="1825" y="421"/>
                    <a:pt x="1826" y="430"/>
                    <a:pt x="1829" y="439"/>
                  </a:cubicBezTo>
                  <a:cubicBezTo>
                    <a:pt x="1834" y="454"/>
                    <a:pt x="1837" y="470"/>
                    <a:pt x="1840" y="485"/>
                  </a:cubicBezTo>
                  <a:cubicBezTo>
                    <a:pt x="1843" y="494"/>
                    <a:pt x="1845" y="504"/>
                    <a:pt x="1848" y="513"/>
                  </a:cubicBezTo>
                  <a:cubicBezTo>
                    <a:pt x="1850" y="522"/>
                    <a:pt x="1851" y="531"/>
                    <a:pt x="1853" y="540"/>
                  </a:cubicBezTo>
                  <a:cubicBezTo>
                    <a:pt x="1853" y="543"/>
                    <a:pt x="1854" y="546"/>
                    <a:pt x="1855" y="549"/>
                  </a:cubicBezTo>
                  <a:cubicBezTo>
                    <a:pt x="1856" y="552"/>
                    <a:pt x="1857" y="555"/>
                    <a:pt x="1858" y="558"/>
                  </a:cubicBezTo>
                  <a:cubicBezTo>
                    <a:pt x="1863" y="573"/>
                    <a:pt x="1868" y="589"/>
                    <a:pt x="1873" y="604"/>
                  </a:cubicBezTo>
                  <a:cubicBezTo>
                    <a:pt x="1874" y="607"/>
                    <a:pt x="1874" y="610"/>
                    <a:pt x="1874" y="613"/>
                  </a:cubicBezTo>
                  <a:cubicBezTo>
                    <a:pt x="1875" y="618"/>
                    <a:pt x="1876" y="623"/>
                    <a:pt x="1878" y="628"/>
                  </a:cubicBezTo>
                  <a:cubicBezTo>
                    <a:pt x="1880" y="630"/>
                    <a:pt x="1881" y="633"/>
                    <a:pt x="1881" y="635"/>
                  </a:cubicBezTo>
                  <a:cubicBezTo>
                    <a:pt x="1882" y="642"/>
                    <a:pt x="1885" y="647"/>
                    <a:pt x="1887" y="653"/>
                  </a:cubicBezTo>
                  <a:cubicBezTo>
                    <a:pt x="1888" y="655"/>
                    <a:pt x="1889" y="657"/>
                    <a:pt x="1890" y="660"/>
                  </a:cubicBezTo>
                  <a:cubicBezTo>
                    <a:pt x="1891" y="664"/>
                    <a:pt x="1891" y="668"/>
                    <a:pt x="1893" y="672"/>
                  </a:cubicBezTo>
                  <a:cubicBezTo>
                    <a:pt x="1895" y="676"/>
                    <a:pt x="1897" y="681"/>
                    <a:pt x="1900" y="685"/>
                  </a:cubicBezTo>
                  <a:cubicBezTo>
                    <a:pt x="1900" y="686"/>
                    <a:pt x="1901" y="688"/>
                    <a:pt x="1902" y="689"/>
                  </a:cubicBezTo>
                  <a:cubicBezTo>
                    <a:pt x="1906" y="692"/>
                    <a:pt x="1906" y="698"/>
                    <a:pt x="1908" y="703"/>
                  </a:cubicBezTo>
                  <a:cubicBezTo>
                    <a:pt x="1908" y="710"/>
                    <a:pt x="1910" y="717"/>
                    <a:pt x="1906" y="724"/>
                  </a:cubicBezTo>
                  <a:cubicBezTo>
                    <a:pt x="1905" y="727"/>
                    <a:pt x="1905" y="730"/>
                    <a:pt x="1908" y="732"/>
                  </a:cubicBezTo>
                  <a:cubicBezTo>
                    <a:pt x="1910" y="734"/>
                    <a:pt x="1912" y="736"/>
                    <a:pt x="1914" y="738"/>
                  </a:cubicBezTo>
                  <a:cubicBezTo>
                    <a:pt x="1922" y="746"/>
                    <a:pt x="1921" y="758"/>
                    <a:pt x="1914" y="765"/>
                  </a:cubicBezTo>
                  <a:cubicBezTo>
                    <a:pt x="1912" y="768"/>
                    <a:pt x="1910" y="771"/>
                    <a:pt x="1908" y="774"/>
                  </a:cubicBezTo>
                  <a:cubicBezTo>
                    <a:pt x="1907" y="777"/>
                    <a:pt x="1905" y="780"/>
                    <a:pt x="1903" y="782"/>
                  </a:cubicBezTo>
                  <a:cubicBezTo>
                    <a:pt x="1900" y="786"/>
                    <a:pt x="1900" y="789"/>
                    <a:pt x="1901" y="793"/>
                  </a:cubicBezTo>
                  <a:cubicBezTo>
                    <a:pt x="1902" y="794"/>
                    <a:pt x="1903" y="796"/>
                    <a:pt x="1904" y="798"/>
                  </a:cubicBezTo>
                  <a:cubicBezTo>
                    <a:pt x="1907" y="801"/>
                    <a:pt x="1909" y="805"/>
                    <a:pt x="1909" y="809"/>
                  </a:cubicBezTo>
                  <a:cubicBezTo>
                    <a:pt x="1910" y="812"/>
                    <a:pt x="1910" y="814"/>
                    <a:pt x="1911" y="817"/>
                  </a:cubicBezTo>
                  <a:cubicBezTo>
                    <a:pt x="1912" y="823"/>
                    <a:pt x="1912" y="828"/>
                    <a:pt x="1909" y="833"/>
                  </a:cubicBezTo>
                  <a:cubicBezTo>
                    <a:pt x="1908" y="834"/>
                    <a:pt x="1907" y="836"/>
                    <a:pt x="1907" y="837"/>
                  </a:cubicBezTo>
                  <a:cubicBezTo>
                    <a:pt x="1906" y="842"/>
                    <a:pt x="1905" y="847"/>
                    <a:pt x="1908" y="852"/>
                  </a:cubicBezTo>
                  <a:cubicBezTo>
                    <a:pt x="1910" y="856"/>
                    <a:pt x="1912" y="860"/>
                    <a:pt x="1914" y="863"/>
                  </a:cubicBezTo>
                  <a:cubicBezTo>
                    <a:pt x="1916" y="869"/>
                    <a:pt x="1915" y="873"/>
                    <a:pt x="1909" y="877"/>
                  </a:cubicBezTo>
                  <a:cubicBezTo>
                    <a:pt x="1906" y="879"/>
                    <a:pt x="1905" y="882"/>
                    <a:pt x="1904" y="885"/>
                  </a:cubicBezTo>
                  <a:cubicBezTo>
                    <a:pt x="1902" y="887"/>
                    <a:pt x="1904" y="889"/>
                    <a:pt x="1905" y="891"/>
                  </a:cubicBezTo>
                  <a:cubicBezTo>
                    <a:pt x="1906" y="894"/>
                    <a:pt x="1905" y="896"/>
                    <a:pt x="1903" y="896"/>
                  </a:cubicBezTo>
                  <a:cubicBezTo>
                    <a:pt x="1901" y="897"/>
                    <a:pt x="1899" y="897"/>
                    <a:pt x="1897" y="897"/>
                  </a:cubicBezTo>
                  <a:cubicBezTo>
                    <a:pt x="1880" y="899"/>
                    <a:pt x="1863" y="899"/>
                    <a:pt x="1846" y="899"/>
                  </a:cubicBezTo>
                  <a:cubicBezTo>
                    <a:pt x="1788" y="899"/>
                    <a:pt x="1729" y="899"/>
                    <a:pt x="1670" y="899"/>
                  </a:cubicBezTo>
                  <a:cubicBezTo>
                    <a:pt x="1593" y="899"/>
                    <a:pt x="1516" y="899"/>
                    <a:pt x="1438" y="899"/>
                  </a:cubicBezTo>
                  <a:cubicBezTo>
                    <a:pt x="1350" y="899"/>
                    <a:pt x="1262" y="899"/>
                    <a:pt x="1174" y="899"/>
                  </a:cubicBezTo>
                  <a:cubicBezTo>
                    <a:pt x="1172" y="899"/>
                    <a:pt x="1170" y="900"/>
                    <a:pt x="1168" y="900"/>
                  </a:cubicBezTo>
                  <a:close/>
                  <a:moveTo>
                    <a:pt x="1567" y="890"/>
                  </a:moveTo>
                  <a:cubicBezTo>
                    <a:pt x="1567" y="889"/>
                    <a:pt x="1567" y="889"/>
                    <a:pt x="1567" y="889"/>
                  </a:cubicBezTo>
                  <a:cubicBezTo>
                    <a:pt x="1562" y="887"/>
                    <a:pt x="1556" y="885"/>
                    <a:pt x="1550" y="885"/>
                  </a:cubicBezTo>
                  <a:cubicBezTo>
                    <a:pt x="1541" y="884"/>
                    <a:pt x="1532" y="881"/>
                    <a:pt x="1524" y="880"/>
                  </a:cubicBezTo>
                  <a:cubicBezTo>
                    <a:pt x="1520" y="879"/>
                    <a:pt x="1516" y="879"/>
                    <a:pt x="1512" y="879"/>
                  </a:cubicBezTo>
                  <a:cubicBezTo>
                    <a:pt x="1508" y="878"/>
                    <a:pt x="1503" y="879"/>
                    <a:pt x="1499" y="878"/>
                  </a:cubicBezTo>
                  <a:cubicBezTo>
                    <a:pt x="1492" y="876"/>
                    <a:pt x="1485" y="876"/>
                    <a:pt x="1477" y="876"/>
                  </a:cubicBezTo>
                  <a:cubicBezTo>
                    <a:pt x="1474" y="876"/>
                    <a:pt x="1470" y="876"/>
                    <a:pt x="1467" y="875"/>
                  </a:cubicBezTo>
                  <a:cubicBezTo>
                    <a:pt x="1461" y="873"/>
                    <a:pt x="1455" y="873"/>
                    <a:pt x="1449" y="873"/>
                  </a:cubicBezTo>
                  <a:cubicBezTo>
                    <a:pt x="1442" y="873"/>
                    <a:pt x="1434" y="873"/>
                    <a:pt x="1427" y="873"/>
                  </a:cubicBezTo>
                  <a:cubicBezTo>
                    <a:pt x="1422" y="873"/>
                    <a:pt x="1417" y="873"/>
                    <a:pt x="1412" y="872"/>
                  </a:cubicBezTo>
                  <a:cubicBezTo>
                    <a:pt x="1409" y="871"/>
                    <a:pt x="1406" y="871"/>
                    <a:pt x="1402" y="870"/>
                  </a:cubicBezTo>
                  <a:cubicBezTo>
                    <a:pt x="1394" y="869"/>
                    <a:pt x="1385" y="867"/>
                    <a:pt x="1376" y="867"/>
                  </a:cubicBezTo>
                  <a:cubicBezTo>
                    <a:pt x="1375" y="867"/>
                    <a:pt x="1374" y="867"/>
                    <a:pt x="1373" y="866"/>
                  </a:cubicBezTo>
                  <a:cubicBezTo>
                    <a:pt x="1366" y="864"/>
                    <a:pt x="1359" y="863"/>
                    <a:pt x="1352" y="862"/>
                  </a:cubicBezTo>
                  <a:cubicBezTo>
                    <a:pt x="1345" y="861"/>
                    <a:pt x="1339" y="860"/>
                    <a:pt x="1332" y="858"/>
                  </a:cubicBezTo>
                  <a:cubicBezTo>
                    <a:pt x="1328" y="857"/>
                    <a:pt x="1325" y="857"/>
                    <a:pt x="1321" y="857"/>
                  </a:cubicBezTo>
                  <a:cubicBezTo>
                    <a:pt x="1318" y="856"/>
                    <a:pt x="1315" y="857"/>
                    <a:pt x="1312" y="856"/>
                  </a:cubicBezTo>
                  <a:cubicBezTo>
                    <a:pt x="1309" y="855"/>
                    <a:pt x="1305" y="854"/>
                    <a:pt x="1301" y="854"/>
                  </a:cubicBezTo>
                  <a:cubicBezTo>
                    <a:pt x="1299" y="853"/>
                    <a:pt x="1296" y="853"/>
                    <a:pt x="1294" y="852"/>
                  </a:cubicBezTo>
                  <a:cubicBezTo>
                    <a:pt x="1288" y="850"/>
                    <a:pt x="1282" y="848"/>
                    <a:pt x="1275" y="848"/>
                  </a:cubicBezTo>
                  <a:cubicBezTo>
                    <a:pt x="1274" y="848"/>
                    <a:pt x="1273" y="848"/>
                    <a:pt x="1272" y="847"/>
                  </a:cubicBezTo>
                  <a:cubicBezTo>
                    <a:pt x="1269" y="847"/>
                    <a:pt x="1265" y="846"/>
                    <a:pt x="1261" y="846"/>
                  </a:cubicBezTo>
                  <a:cubicBezTo>
                    <a:pt x="1252" y="843"/>
                    <a:pt x="1243" y="843"/>
                    <a:pt x="1234" y="843"/>
                  </a:cubicBezTo>
                  <a:cubicBezTo>
                    <a:pt x="1232" y="843"/>
                    <a:pt x="1230" y="842"/>
                    <a:pt x="1228" y="841"/>
                  </a:cubicBezTo>
                  <a:cubicBezTo>
                    <a:pt x="1225" y="841"/>
                    <a:pt x="1222" y="840"/>
                    <a:pt x="1219" y="840"/>
                  </a:cubicBezTo>
                  <a:cubicBezTo>
                    <a:pt x="1208" y="840"/>
                    <a:pt x="1197" y="840"/>
                    <a:pt x="1186" y="840"/>
                  </a:cubicBezTo>
                  <a:cubicBezTo>
                    <a:pt x="1183" y="840"/>
                    <a:pt x="1181" y="840"/>
                    <a:pt x="1179" y="841"/>
                  </a:cubicBezTo>
                  <a:cubicBezTo>
                    <a:pt x="1175" y="843"/>
                    <a:pt x="1171" y="843"/>
                    <a:pt x="1166" y="843"/>
                  </a:cubicBezTo>
                  <a:cubicBezTo>
                    <a:pt x="1162" y="843"/>
                    <a:pt x="1158" y="842"/>
                    <a:pt x="1155" y="843"/>
                  </a:cubicBezTo>
                  <a:cubicBezTo>
                    <a:pt x="1147" y="846"/>
                    <a:pt x="1139" y="848"/>
                    <a:pt x="1131" y="851"/>
                  </a:cubicBezTo>
                  <a:cubicBezTo>
                    <a:pt x="1128" y="852"/>
                    <a:pt x="1126" y="854"/>
                    <a:pt x="1124" y="856"/>
                  </a:cubicBezTo>
                  <a:cubicBezTo>
                    <a:pt x="1122" y="857"/>
                    <a:pt x="1120" y="859"/>
                    <a:pt x="1118" y="859"/>
                  </a:cubicBezTo>
                  <a:cubicBezTo>
                    <a:pt x="1104" y="864"/>
                    <a:pt x="1090" y="869"/>
                    <a:pt x="1076" y="875"/>
                  </a:cubicBezTo>
                  <a:cubicBezTo>
                    <a:pt x="1073" y="877"/>
                    <a:pt x="1071" y="877"/>
                    <a:pt x="1069" y="878"/>
                  </a:cubicBezTo>
                  <a:cubicBezTo>
                    <a:pt x="1067" y="879"/>
                    <a:pt x="1064" y="881"/>
                    <a:pt x="1064" y="883"/>
                  </a:cubicBezTo>
                  <a:cubicBezTo>
                    <a:pt x="1063" y="886"/>
                    <a:pt x="1059" y="885"/>
                    <a:pt x="1058" y="887"/>
                  </a:cubicBezTo>
                  <a:cubicBezTo>
                    <a:pt x="1057" y="889"/>
                    <a:pt x="1056" y="890"/>
                    <a:pt x="1056" y="892"/>
                  </a:cubicBezTo>
                  <a:cubicBezTo>
                    <a:pt x="1057" y="894"/>
                    <a:pt x="1058" y="896"/>
                    <a:pt x="1060" y="898"/>
                  </a:cubicBezTo>
                  <a:cubicBezTo>
                    <a:pt x="1062" y="901"/>
                    <a:pt x="1065" y="902"/>
                    <a:pt x="1069" y="902"/>
                  </a:cubicBezTo>
                  <a:cubicBezTo>
                    <a:pt x="1075" y="901"/>
                    <a:pt x="1081" y="902"/>
                    <a:pt x="1088" y="899"/>
                  </a:cubicBezTo>
                  <a:cubicBezTo>
                    <a:pt x="1091" y="898"/>
                    <a:pt x="1096" y="899"/>
                    <a:pt x="1101" y="898"/>
                  </a:cubicBezTo>
                  <a:cubicBezTo>
                    <a:pt x="1105" y="897"/>
                    <a:pt x="1109" y="896"/>
                    <a:pt x="1114" y="896"/>
                  </a:cubicBezTo>
                  <a:cubicBezTo>
                    <a:pt x="1117" y="896"/>
                    <a:pt x="1120" y="896"/>
                    <a:pt x="1123" y="896"/>
                  </a:cubicBezTo>
                  <a:cubicBezTo>
                    <a:pt x="1123" y="896"/>
                    <a:pt x="1124" y="895"/>
                    <a:pt x="1124" y="895"/>
                  </a:cubicBezTo>
                  <a:cubicBezTo>
                    <a:pt x="1123" y="894"/>
                    <a:pt x="1121" y="894"/>
                    <a:pt x="1121" y="892"/>
                  </a:cubicBezTo>
                  <a:cubicBezTo>
                    <a:pt x="1126" y="890"/>
                    <a:pt x="1131" y="890"/>
                    <a:pt x="1136" y="890"/>
                  </a:cubicBezTo>
                  <a:cubicBezTo>
                    <a:pt x="1276" y="890"/>
                    <a:pt x="1416" y="890"/>
                    <a:pt x="1556" y="890"/>
                  </a:cubicBezTo>
                  <a:cubicBezTo>
                    <a:pt x="1560" y="890"/>
                    <a:pt x="1564" y="890"/>
                    <a:pt x="1567" y="890"/>
                  </a:cubicBezTo>
                  <a:close/>
                  <a:moveTo>
                    <a:pt x="1895" y="806"/>
                  </a:moveTo>
                  <a:cubicBezTo>
                    <a:pt x="1890" y="805"/>
                    <a:pt x="1887" y="807"/>
                    <a:pt x="1883" y="809"/>
                  </a:cubicBezTo>
                  <a:cubicBezTo>
                    <a:pt x="1880" y="811"/>
                    <a:pt x="1877" y="813"/>
                    <a:pt x="1874" y="815"/>
                  </a:cubicBezTo>
                  <a:cubicBezTo>
                    <a:pt x="1868" y="817"/>
                    <a:pt x="1863" y="819"/>
                    <a:pt x="1857" y="821"/>
                  </a:cubicBezTo>
                  <a:cubicBezTo>
                    <a:pt x="1852" y="822"/>
                    <a:pt x="1847" y="824"/>
                    <a:pt x="1843" y="826"/>
                  </a:cubicBezTo>
                  <a:cubicBezTo>
                    <a:pt x="1840" y="827"/>
                    <a:pt x="1837" y="829"/>
                    <a:pt x="1834" y="829"/>
                  </a:cubicBezTo>
                  <a:cubicBezTo>
                    <a:pt x="1820" y="832"/>
                    <a:pt x="1806" y="835"/>
                    <a:pt x="1792" y="838"/>
                  </a:cubicBezTo>
                  <a:cubicBezTo>
                    <a:pt x="1782" y="840"/>
                    <a:pt x="1773" y="842"/>
                    <a:pt x="1764" y="846"/>
                  </a:cubicBezTo>
                  <a:cubicBezTo>
                    <a:pt x="1761" y="848"/>
                    <a:pt x="1757" y="848"/>
                    <a:pt x="1753" y="849"/>
                  </a:cubicBezTo>
                  <a:cubicBezTo>
                    <a:pt x="1747" y="851"/>
                    <a:pt x="1741" y="852"/>
                    <a:pt x="1735" y="853"/>
                  </a:cubicBezTo>
                  <a:cubicBezTo>
                    <a:pt x="1719" y="857"/>
                    <a:pt x="1702" y="860"/>
                    <a:pt x="1687" y="866"/>
                  </a:cubicBezTo>
                  <a:cubicBezTo>
                    <a:pt x="1680" y="869"/>
                    <a:pt x="1672" y="871"/>
                    <a:pt x="1665" y="871"/>
                  </a:cubicBezTo>
                  <a:cubicBezTo>
                    <a:pt x="1661" y="871"/>
                    <a:pt x="1658" y="872"/>
                    <a:pt x="1655" y="872"/>
                  </a:cubicBezTo>
                  <a:cubicBezTo>
                    <a:pt x="1649" y="872"/>
                    <a:pt x="1643" y="873"/>
                    <a:pt x="1637" y="873"/>
                  </a:cubicBezTo>
                  <a:cubicBezTo>
                    <a:pt x="1614" y="873"/>
                    <a:pt x="1591" y="873"/>
                    <a:pt x="1569" y="873"/>
                  </a:cubicBezTo>
                  <a:cubicBezTo>
                    <a:pt x="1561" y="873"/>
                    <a:pt x="1554" y="873"/>
                    <a:pt x="1547" y="872"/>
                  </a:cubicBezTo>
                  <a:cubicBezTo>
                    <a:pt x="1543" y="871"/>
                    <a:pt x="1539" y="871"/>
                    <a:pt x="1534" y="871"/>
                  </a:cubicBezTo>
                  <a:cubicBezTo>
                    <a:pt x="1524" y="871"/>
                    <a:pt x="1514" y="867"/>
                    <a:pt x="1503" y="867"/>
                  </a:cubicBezTo>
                  <a:cubicBezTo>
                    <a:pt x="1502" y="867"/>
                    <a:pt x="1502" y="867"/>
                    <a:pt x="1501" y="867"/>
                  </a:cubicBezTo>
                  <a:cubicBezTo>
                    <a:pt x="1496" y="866"/>
                    <a:pt x="1491" y="865"/>
                    <a:pt x="1486" y="865"/>
                  </a:cubicBezTo>
                  <a:cubicBezTo>
                    <a:pt x="1483" y="865"/>
                    <a:pt x="1481" y="864"/>
                    <a:pt x="1478" y="864"/>
                  </a:cubicBezTo>
                  <a:cubicBezTo>
                    <a:pt x="1469" y="861"/>
                    <a:pt x="1460" y="860"/>
                    <a:pt x="1451" y="860"/>
                  </a:cubicBezTo>
                  <a:cubicBezTo>
                    <a:pt x="1446" y="860"/>
                    <a:pt x="1440" y="859"/>
                    <a:pt x="1435" y="858"/>
                  </a:cubicBezTo>
                  <a:cubicBezTo>
                    <a:pt x="1431" y="856"/>
                    <a:pt x="1426" y="855"/>
                    <a:pt x="1422" y="853"/>
                  </a:cubicBezTo>
                  <a:cubicBezTo>
                    <a:pt x="1418" y="852"/>
                    <a:pt x="1414" y="851"/>
                    <a:pt x="1410" y="851"/>
                  </a:cubicBezTo>
                  <a:cubicBezTo>
                    <a:pt x="1407" y="851"/>
                    <a:pt x="1403" y="851"/>
                    <a:pt x="1400" y="850"/>
                  </a:cubicBezTo>
                  <a:cubicBezTo>
                    <a:pt x="1391" y="847"/>
                    <a:pt x="1382" y="845"/>
                    <a:pt x="1374" y="842"/>
                  </a:cubicBezTo>
                  <a:cubicBezTo>
                    <a:pt x="1370" y="841"/>
                    <a:pt x="1365" y="841"/>
                    <a:pt x="1361" y="840"/>
                  </a:cubicBezTo>
                  <a:cubicBezTo>
                    <a:pt x="1358" y="840"/>
                    <a:pt x="1354" y="840"/>
                    <a:pt x="1352" y="839"/>
                  </a:cubicBezTo>
                  <a:cubicBezTo>
                    <a:pt x="1344" y="837"/>
                    <a:pt x="1336" y="835"/>
                    <a:pt x="1328" y="833"/>
                  </a:cubicBezTo>
                  <a:cubicBezTo>
                    <a:pt x="1324" y="831"/>
                    <a:pt x="1319" y="830"/>
                    <a:pt x="1314" y="830"/>
                  </a:cubicBezTo>
                  <a:cubicBezTo>
                    <a:pt x="1310" y="829"/>
                    <a:pt x="1305" y="828"/>
                    <a:pt x="1301" y="827"/>
                  </a:cubicBezTo>
                  <a:cubicBezTo>
                    <a:pt x="1293" y="825"/>
                    <a:pt x="1285" y="822"/>
                    <a:pt x="1277" y="820"/>
                  </a:cubicBezTo>
                  <a:cubicBezTo>
                    <a:pt x="1266" y="819"/>
                    <a:pt x="1255" y="817"/>
                    <a:pt x="1244" y="815"/>
                  </a:cubicBezTo>
                  <a:cubicBezTo>
                    <a:pt x="1234" y="813"/>
                    <a:pt x="1223" y="814"/>
                    <a:pt x="1213" y="810"/>
                  </a:cubicBezTo>
                  <a:cubicBezTo>
                    <a:pt x="1213" y="810"/>
                    <a:pt x="1212" y="810"/>
                    <a:pt x="1211" y="810"/>
                  </a:cubicBezTo>
                  <a:cubicBezTo>
                    <a:pt x="1200" y="809"/>
                    <a:pt x="1189" y="807"/>
                    <a:pt x="1178" y="806"/>
                  </a:cubicBezTo>
                  <a:cubicBezTo>
                    <a:pt x="1175" y="806"/>
                    <a:pt x="1173" y="805"/>
                    <a:pt x="1170" y="805"/>
                  </a:cubicBezTo>
                  <a:cubicBezTo>
                    <a:pt x="1163" y="805"/>
                    <a:pt x="1157" y="804"/>
                    <a:pt x="1150" y="802"/>
                  </a:cubicBezTo>
                  <a:cubicBezTo>
                    <a:pt x="1149" y="802"/>
                    <a:pt x="1147" y="802"/>
                    <a:pt x="1146" y="802"/>
                  </a:cubicBezTo>
                  <a:cubicBezTo>
                    <a:pt x="1134" y="802"/>
                    <a:pt x="1121" y="801"/>
                    <a:pt x="1109" y="802"/>
                  </a:cubicBezTo>
                  <a:cubicBezTo>
                    <a:pt x="1102" y="802"/>
                    <a:pt x="1095" y="803"/>
                    <a:pt x="1089" y="807"/>
                  </a:cubicBezTo>
                  <a:cubicBezTo>
                    <a:pt x="1083" y="810"/>
                    <a:pt x="1078" y="815"/>
                    <a:pt x="1072" y="818"/>
                  </a:cubicBezTo>
                  <a:cubicBezTo>
                    <a:pt x="1065" y="821"/>
                    <a:pt x="1058" y="822"/>
                    <a:pt x="1052" y="825"/>
                  </a:cubicBezTo>
                  <a:cubicBezTo>
                    <a:pt x="1051" y="825"/>
                    <a:pt x="1051" y="825"/>
                    <a:pt x="1050" y="826"/>
                  </a:cubicBezTo>
                  <a:cubicBezTo>
                    <a:pt x="1050" y="828"/>
                    <a:pt x="1049" y="830"/>
                    <a:pt x="1047" y="831"/>
                  </a:cubicBezTo>
                  <a:cubicBezTo>
                    <a:pt x="1041" y="835"/>
                    <a:pt x="1034" y="840"/>
                    <a:pt x="1027" y="843"/>
                  </a:cubicBezTo>
                  <a:cubicBezTo>
                    <a:pt x="1023" y="846"/>
                    <a:pt x="1021" y="849"/>
                    <a:pt x="1019" y="854"/>
                  </a:cubicBezTo>
                  <a:cubicBezTo>
                    <a:pt x="1019" y="856"/>
                    <a:pt x="1021" y="858"/>
                    <a:pt x="1023" y="858"/>
                  </a:cubicBezTo>
                  <a:cubicBezTo>
                    <a:pt x="1027" y="856"/>
                    <a:pt x="1031" y="855"/>
                    <a:pt x="1034" y="853"/>
                  </a:cubicBezTo>
                  <a:cubicBezTo>
                    <a:pt x="1038" y="851"/>
                    <a:pt x="1042" y="850"/>
                    <a:pt x="1047" y="849"/>
                  </a:cubicBezTo>
                  <a:cubicBezTo>
                    <a:pt x="1051" y="849"/>
                    <a:pt x="1056" y="848"/>
                    <a:pt x="1061" y="846"/>
                  </a:cubicBezTo>
                  <a:cubicBezTo>
                    <a:pt x="1071" y="844"/>
                    <a:pt x="1081" y="839"/>
                    <a:pt x="1091" y="837"/>
                  </a:cubicBezTo>
                  <a:cubicBezTo>
                    <a:pt x="1092" y="837"/>
                    <a:pt x="1094" y="836"/>
                    <a:pt x="1095" y="835"/>
                  </a:cubicBezTo>
                  <a:cubicBezTo>
                    <a:pt x="1097" y="834"/>
                    <a:pt x="1099" y="833"/>
                    <a:pt x="1102" y="832"/>
                  </a:cubicBezTo>
                  <a:cubicBezTo>
                    <a:pt x="1104" y="832"/>
                    <a:pt x="1106" y="832"/>
                    <a:pt x="1107" y="831"/>
                  </a:cubicBezTo>
                  <a:cubicBezTo>
                    <a:pt x="1112" y="827"/>
                    <a:pt x="1118" y="826"/>
                    <a:pt x="1124" y="823"/>
                  </a:cubicBezTo>
                  <a:cubicBezTo>
                    <a:pt x="1126" y="822"/>
                    <a:pt x="1129" y="822"/>
                    <a:pt x="1132" y="821"/>
                  </a:cubicBezTo>
                  <a:cubicBezTo>
                    <a:pt x="1134" y="821"/>
                    <a:pt x="1136" y="820"/>
                    <a:pt x="1138" y="820"/>
                  </a:cubicBezTo>
                  <a:cubicBezTo>
                    <a:pt x="1141" y="819"/>
                    <a:pt x="1144" y="819"/>
                    <a:pt x="1146" y="819"/>
                  </a:cubicBezTo>
                  <a:cubicBezTo>
                    <a:pt x="1159" y="818"/>
                    <a:pt x="1172" y="819"/>
                    <a:pt x="1185" y="819"/>
                  </a:cubicBezTo>
                  <a:cubicBezTo>
                    <a:pt x="1188" y="819"/>
                    <a:pt x="1190" y="819"/>
                    <a:pt x="1193" y="820"/>
                  </a:cubicBezTo>
                  <a:cubicBezTo>
                    <a:pt x="1196" y="821"/>
                    <a:pt x="1200" y="821"/>
                    <a:pt x="1203" y="821"/>
                  </a:cubicBezTo>
                  <a:cubicBezTo>
                    <a:pt x="1210" y="821"/>
                    <a:pt x="1217" y="822"/>
                    <a:pt x="1225" y="823"/>
                  </a:cubicBezTo>
                  <a:cubicBezTo>
                    <a:pt x="1229" y="824"/>
                    <a:pt x="1235" y="824"/>
                    <a:pt x="1240" y="824"/>
                  </a:cubicBezTo>
                  <a:cubicBezTo>
                    <a:pt x="1248" y="825"/>
                    <a:pt x="1256" y="826"/>
                    <a:pt x="1264" y="828"/>
                  </a:cubicBezTo>
                  <a:cubicBezTo>
                    <a:pt x="1271" y="829"/>
                    <a:pt x="1278" y="832"/>
                    <a:pt x="1285" y="834"/>
                  </a:cubicBezTo>
                  <a:cubicBezTo>
                    <a:pt x="1289" y="835"/>
                    <a:pt x="1293" y="836"/>
                    <a:pt x="1298" y="836"/>
                  </a:cubicBezTo>
                  <a:cubicBezTo>
                    <a:pt x="1304" y="836"/>
                    <a:pt x="1310" y="836"/>
                    <a:pt x="1317" y="836"/>
                  </a:cubicBezTo>
                  <a:cubicBezTo>
                    <a:pt x="1319" y="837"/>
                    <a:pt x="1320" y="837"/>
                    <a:pt x="1322" y="838"/>
                  </a:cubicBezTo>
                  <a:cubicBezTo>
                    <a:pt x="1323" y="838"/>
                    <a:pt x="1323" y="839"/>
                    <a:pt x="1323" y="839"/>
                  </a:cubicBezTo>
                  <a:cubicBezTo>
                    <a:pt x="1323" y="840"/>
                    <a:pt x="1323" y="840"/>
                    <a:pt x="1322" y="841"/>
                  </a:cubicBezTo>
                  <a:cubicBezTo>
                    <a:pt x="1321" y="841"/>
                    <a:pt x="1319" y="841"/>
                    <a:pt x="1318" y="842"/>
                  </a:cubicBezTo>
                  <a:cubicBezTo>
                    <a:pt x="1312" y="842"/>
                    <a:pt x="1306" y="842"/>
                    <a:pt x="1300" y="843"/>
                  </a:cubicBezTo>
                  <a:cubicBezTo>
                    <a:pt x="1299" y="843"/>
                    <a:pt x="1297" y="843"/>
                    <a:pt x="1296" y="843"/>
                  </a:cubicBezTo>
                  <a:cubicBezTo>
                    <a:pt x="1299" y="846"/>
                    <a:pt x="1301" y="846"/>
                    <a:pt x="1304" y="846"/>
                  </a:cubicBezTo>
                  <a:cubicBezTo>
                    <a:pt x="1313" y="847"/>
                    <a:pt x="1322" y="850"/>
                    <a:pt x="1331" y="850"/>
                  </a:cubicBezTo>
                  <a:cubicBezTo>
                    <a:pt x="1332" y="850"/>
                    <a:pt x="1333" y="850"/>
                    <a:pt x="1334" y="850"/>
                  </a:cubicBezTo>
                  <a:cubicBezTo>
                    <a:pt x="1340" y="852"/>
                    <a:pt x="1347" y="854"/>
                    <a:pt x="1353" y="854"/>
                  </a:cubicBezTo>
                  <a:cubicBezTo>
                    <a:pt x="1361" y="855"/>
                    <a:pt x="1368" y="857"/>
                    <a:pt x="1375" y="859"/>
                  </a:cubicBezTo>
                  <a:cubicBezTo>
                    <a:pt x="1378" y="859"/>
                    <a:pt x="1380" y="860"/>
                    <a:pt x="1383" y="860"/>
                  </a:cubicBezTo>
                  <a:cubicBezTo>
                    <a:pt x="1388" y="860"/>
                    <a:pt x="1393" y="860"/>
                    <a:pt x="1398" y="862"/>
                  </a:cubicBezTo>
                  <a:cubicBezTo>
                    <a:pt x="1400" y="863"/>
                    <a:pt x="1401" y="863"/>
                    <a:pt x="1403" y="863"/>
                  </a:cubicBezTo>
                  <a:cubicBezTo>
                    <a:pt x="1407" y="863"/>
                    <a:pt x="1412" y="863"/>
                    <a:pt x="1417" y="865"/>
                  </a:cubicBezTo>
                  <a:cubicBezTo>
                    <a:pt x="1420" y="865"/>
                    <a:pt x="1423" y="865"/>
                    <a:pt x="1427" y="865"/>
                  </a:cubicBezTo>
                  <a:cubicBezTo>
                    <a:pt x="1436" y="866"/>
                    <a:pt x="1446" y="865"/>
                    <a:pt x="1455" y="865"/>
                  </a:cubicBezTo>
                  <a:cubicBezTo>
                    <a:pt x="1458" y="865"/>
                    <a:pt x="1462" y="866"/>
                    <a:pt x="1465" y="866"/>
                  </a:cubicBezTo>
                  <a:cubicBezTo>
                    <a:pt x="1470" y="868"/>
                    <a:pt x="1475" y="868"/>
                    <a:pt x="1481" y="868"/>
                  </a:cubicBezTo>
                  <a:cubicBezTo>
                    <a:pt x="1488" y="868"/>
                    <a:pt x="1495" y="868"/>
                    <a:pt x="1502" y="870"/>
                  </a:cubicBezTo>
                  <a:cubicBezTo>
                    <a:pt x="1504" y="871"/>
                    <a:pt x="1506" y="871"/>
                    <a:pt x="1507" y="871"/>
                  </a:cubicBezTo>
                  <a:cubicBezTo>
                    <a:pt x="1516" y="871"/>
                    <a:pt x="1526" y="871"/>
                    <a:pt x="1535" y="874"/>
                  </a:cubicBezTo>
                  <a:cubicBezTo>
                    <a:pt x="1541" y="875"/>
                    <a:pt x="1548" y="877"/>
                    <a:pt x="1555" y="877"/>
                  </a:cubicBezTo>
                  <a:cubicBezTo>
                    <a:pt x="1556" y="877"/>
                    <a:pt x="1558" y="878"/>
                    <a:pt x="1559" y="878"/>
                  </a:cubicBezTo>
                  <a:cubicBezTo>
                    <a:pt x="1566" y="879"/>
                    <a:pt x="1573" y="881"/>
                    <a:pt x="1580" y="882"/>
                  </a:cubicBezTo>
                  <a:cubicBezTo>
                    <a:pt x="1586" y="882"/>
                    <a:pt x="1592" y="882"/>
                    <a:pt x="1598" y="884"/>
                  </a:cubicBezTo>
                  <a:cubicBezTo>
                    <a:pt x="1600" y="885"/>
                    <a:pt x="1602" y="885"/>
                    <a:pt x="1604" y="885"/>
                  </a:cubicBezTo>
                  <a:cubicBezTo>
                    <a:pt x="1626" y="885"/>
                    <a:pt x="1647" y="885"/>
                    <a:pt x="1669" y="885"/>
                  </a:cubicBezTo>
                  <a:cubicBezTo>
                    <a:pt x="1671" y="885"/>
                    <a:pt x="1674" y="885"/>
                    <a:pt x="1676" y="884"/>
                  </a:cubicBezTo>
                  <a:cubicBezTo>
                    <a:pt x="1683" y="882"/>
                    <a:pt x="1690" y="882"/>
                    <a:pt x="1697" y="882"/>
                  </a:cubicBezTo>
                  <a:cubicBezTo>
                    <a:pt x="1702" y="882"/>
                    <a:pt x="1708" y="882"/>
                    <a:pt x="1713" y="882"/>
                  </a:cubicBezTo>
                  <a:cubicBezTo>
                    <a:pt x="1715" y="882"/>
                    <a:pt x="1718" y="882"/>
                    <a:pt x="1720" y="881"/>
                  </a:cubicBezTo>
                  <a:cubicBezTo>
                    <a:pt x="1725" y="879"/>
                    <a:pt x="1730" y="879"/>
                    <a:pt x="1735" y="879"/>
                  </a:cubicBezTo>
                  <a:cubicBezTo>
                    <a:pt x="1739" y="879"/>
                    <a:pt x="1744" y="879"/>
                    <a:pt x="1748" y="878"/>
                  </a:cubicBezTo>
                  <a:cubicBezTo>
                    <a:pt x="1752" y="877"/>
                    <a:pt x="1757" y="876"/>
                    <a:pt x="1762" y="876"/>
                  </a:cubicBezTo>
                  <a:cubicBezTo>
                    <a:pt x="1769" y="877"/>
                    <a:pt x="1776" y="876"/>
                    <a:pt x="1782" y="874"/>
                  </a:cubicBezTo>
                  <a:cubicBezTo>
                    <a:pt x="1785" y="874"/>
                    <a:pt x="1787" y="874"/>
                    <a:pt x="1790" y="873"/>
                  </a:cubicBezTo>
                  <a:cubicBezTo>
                    <a:pt x="1792" y="873"/>
                    <a:pt x="1794" y="873"/>
                    <a:pt x="1797" y="873"/>
                  </a:cubicBezTo>
                  <a:cubicBezTo>
                    <a:pt x="1814" y="868"/>
                    <a:pt x="1832" y="864"/>
                    <a:pt x="1849" y="859"/>
                  </a:cubicBezTo>
                  <a:cubicBezTo>
                    <a:pt x="1860" y="855"/>
                    <a:pt x="1871" y="851"/>
                    <a:pt x="1882" y="847"/>
                  </a:cubicBezTo>
                  <a:cubicBezTo>
                    <a:pt x="1886" y="846"/>
                    <a:pt x="1889" y="844"/>
                    <a:pt x="1891" y="842"/>
                  </a:cubicBezTo>
                  <a:cubicBezTo>
                    <a:pt x="1893" y="837"/>
                    <a:pt x="1895" y="833"/>
                    <a:pt x="1897" y="829"/>
                  </a:cubicBezTo>
                  <a:cubicBezTo>
                    <a:pt x="1898" y="826"/>
                    <a:pt x="1899" y="823"/>
                    <a:pt x="1898" y="820"/>
                  </a:cubicBezTo>
                  <a:cubicBezTo>
                    <a:pt x="1897" y="815"/>
                    <a:pt x="1896" y="810"/>
                    <a:pt x="1895" y="806"/>
                  </a:cubicBezTo>
                  <a:close/>
                  <a:moveTo>
                    <a:pt x="970" y="860"/>
                  </a:moveTo>
                  <a:cubicBezTo>
                    <a:pt x="969" y="859"/>
                    <a:pt x="968" y="857"/>
                    <a:pt x="967" y="857"/>
                  </a:cubicBezTo>
                  <a:cubicBezTo>
                    <a:pt x="963" y="853"/>
                    <a:pt x="959" y="849"/>
                    <a:pt x="956" y="845"/>
                  </a:cubicBezTo>
                  <a:cubicBezTo>
                    <a:pt x="951" y="840"/>
                    <a:pt x="947" y="836"/>
                    <a:pt x="941" y="833"/>
                  </a:cubicBezTo>
                  <a:cubicBezTo>
                    <a:pt x="936" y="830"/>
                    <a:pt x="930" y="826"/>
                    <a:pt x="926" y="822"/>
                  </a:cubicBezTo>
                  <a:cubicBezTo>
                    <a:pt x="920" y="815"/>
                    <a:pt x="914" y="810"/>
                    <a:pt x="906" y="806"/>
                  </a:cubicBezTo>
                  <a:cubicBezTo>
                    <a:pt x="905" y="806"/>
                    <a:pt x="903" y="805"/>
                    <a:pt x="902" y="804"/>
                  </a:cubicBezTo>
                  <a:cubicBezTo>
                    <a:pt x="893" y="802"/>
                    <a:pt x="885" y="801"/>
                    <a:pt x="876" y="802"/>
                  </a:cubicBezTo>
                  <a:cubicBezTo>
                    <a:pt x="870" y="802"/>
                    <a:pt x="864" y="802"/>
                    <a:pt x="858" y="802"/>
                  </a:cubicBezTo>
                  <a:cubicBezTo>
                    <a:pt x="852" y="802"/>
                    <a:pt x="845" y="801"/>
                    <a:pt x="840" y="804"/>
                  </a:cubicBezTo>
                  <a:cubicBezTo>
                    <a:pt x="838" y="804"/>
                    <a:pt x="836" y="804"/>
                    <a:pt x="835" y="804"/>
                  </a:cubicBezTo>
                  <a:cubicBezTo>
                    <a:pt x="828" y="804"/>
                    <a:pt x="821" y="805"/>
                    <a:pt x="814" y="806"/>
                  </a:cubicBezTo>
                  <a:cubicBezTo>
                    <a:pt x="806" y="808"/>
                    <a:pt x="798" y="809"/>
                    <a:pt x="791" y="810"/>
                  </a:cubicBezTo>
                  <a:cubicBezTo>
                    <a:pt x="790" y="810"/>
                    <a:pt x="789" y="810"/>
                    <a:pt x="788" y="810"/>
                  </a:cubicBezTo>
                  <a:cubicBezTo>
                    <a:pt x="785" y="810"/>
                    <a:pt x="781" y="811"/>
                    <a:pt x="777" y="812"/>
                  </a:cubicBezTo>
                  <a:cubicBezTo>
                    <a:pt x="776" y="812"/>
                    <a:pt x="774" y="813"/>
                    <a:pt x="772" y="813"/>
                  </a:cubicBezTo>
                  <a:cubicBezTo>
                    <a:pt x="765" y="814"/>
                    <a:pt x="758" y="814"/>
                    <a:pt x="752" y="815"/>
                  </a:cubicBezTo>
                  <a:cubicBezTo>
                    <a:pt x="746" y="816"/>
                    <a:pt x="740" y="817"/>
                    <a:pt x="734" y="818"/>
                  </a:cubicBezTo>
                  <a:cubicBezTo>
                    <a:pt x="722" y="820"/>
                    <a:pt x="711" y="822"/>
                    <a:pt x="700" y="825"/>
                  </a:cubicBezTo>
                  <a:cubicBezTo>
                    <a:pt x="698" y="826"/>
                    <a:pt x="695" y="827"/>
                    <a:pt x="692" y="828"/>
                  </a:cubicBezTo>
                  <a:cubicBezTo>
                    <a:pt x="689" y="829"/>
                    <a:pt x="687" y="829"/>
                    <a:pt x="684" y="829"/>
                  </a:cubicBezTo>
                  <a:cubicBezTo>
                    <a:pt x="679" y="829"/>
                    <a:pt x="674" y="831"/>
                    <a:pt x="669" y="832"/>
                  </a:cubicBezTo>
                  <a:cubicBezTo>
                    <a:pt x="661" y="835"/>
                    <a:pt x="653" y="837"/>
                    <a:pt x="645" y="839"/>
                  </a:cubicBezTo>
                  <a:cubicBezTo>
                    <a:pt x="642" y="840"/>
                    <a:pt x="639" y="840"/>
                    <a:pt x="636" y="840"/>
                  </a:cubicBezTo>
                  <a:cubicBezTo>
                    <a:pt x="630" y="840"/>
                    <a:pt x="624" y="842"/>
                    <a:pt x="618" y="843"/>
                  </a:cubicBezTo>
                  <a:cubicBezTo>
                    <a:pt x="610" y="846"/>
                    <a:pt x="602" y="848"/>
                    <a:pt x="594" y="850"/>
                  </a:cubicBezTo>
                  <a:cubicBezTo>
                    <a:pt x="593" y="851"/>
                    <a:pt x="591" y="851"/>
                    <a:pt x="589" y="851"/>
                  </a:cubicBezTo>
                  <a:cubicBezTo>
                    <a:pt x="582" y="851"/>
                    <a:pt x="575" y="853"/>
                    <a:pt x="568" y="855"/>
                  </a:cubicBezTo>
                  <a:cubicBezTo>
                    <a:pt x="560" y="858"/>
                    <a:pt x="552" y="860"/>
                    <a:pt x="544" y="860"/>
                  </a:cubicBezTo>
                  <a:cubicBezTo>
                    <a:pt x="536" y="860"/>
                    <a:pt x="529" y="861"/>
                    <a:pt x="521" y="863"/>
                  </a:cubicBezTo>
                  <a:cubicBezTo>
                    <a:pt x="516" y="864"/>
                    <a:pt x="511" y="865"/>
                    <a:pt x="506" y="865"/>
                  </a:cubicBezTo>
                  <a:cubicBezTo>
                    <a:pt x="497" y="866"/>
                    <a:pt x="487" y="868"/>
                    <a:pt x="478" y="869"/>
                  </a:cubicBezTo>
                  <a:cubicBezTo>
                    <a:pt x="472" y="869"/>
                    <a:pt x="466" y="871"/>
                    <a:pt x="460" y="871"/>
                  </a:cubicBezTo>
                  <a:cubicBezTo>
                    <a:pt x="456" y="871"/>
                    <a:pt x="452" y="872"/>
                    <a:pt x="448" y="872"/>
                  </a:cubicBezTo>
                  <a:cubicBezTo>
                    <a:pt x="442" y="872"/>
                    <a:pt x="437" y="873"/>
                    <a:pt x="431" y="873"/>
                  </a:cubicBezTo>
                  <a:cubicBezTo>
                    <a:pt x="408" y="873"/>
                    <a:pt x="385" y="873"/>
                    <a:pt x="362" y="873"/>
                  </a:cubicBezTo>
                  <a:cubicBezTo>
                    <a:pt x="355" y="873"/>
                    <a:pt x="347" y="873"/>
                    <a:pt x="340" y="872"/>
                  </a:cubicBezTo>
                  <a:cubicBezTo>
                    <a:pt x="336" y="871"/>
                    <a:pt x="332" y="871"/>
                    <a:pt x="327" y="871"/>
                  </a:cubicBezTo>
                  <a:cubicBezTo>
                    <a:pt x="323" y="870"/>
                    <a:pt x="319" y="869"/>
                    <a:pt x="315" y="868"/>
                  </a:cubicBezTo>
                  <a:cubicBezTo>
                    <a:pt x="299" y="862"/>
                    <a:pt x="283" y="859"/>
                    <a:pt x="266" y="854"/>
                  </a:cubicBezTo>
                  <a:cubicBezTo>
                    <a:pt x="251" y="851"/>
                    <a:pt x="236" y="849"/>
                    <a:pt x="222" y="842"/>
                  </a:cubicBezTo>
                  <a:cubicBezTo>
                    <a:pt x="220" y="842"/>
                    <a:pt x="219" y="841"/>
                    <a:pt x="217" y="841"/>
                  </a:cubicBezTo>
                  <a:cubicBezTo>
                    <a:pt x="200" y="837"/>
                    <a:pt x="184" y="834"/>
                    <a:pt x="167" y="830"/>
                  </a:cubicBezTo>
                  <a:cubicBezTo>
                    <a:pt x="161" y="829"/>
                    <a:pt x="156" y="827"/>
                    <a:pt x="151" y="825"/>
                  </a:cubicBezTo>
                  <a:cubicBezTo>
                    <a:pt x="148" y="823"/>
                    <a:pt x="144" y="822"/>
                    <a:pt x="141" y="821"/>
                  </a:cubicBezTo>
                  <a:cubicBezTo>
                    <a:pt x="131" y="818"/>
                    <a:pt x="120" y="815"/>
                    <a:pt x="111" y="808"/>
                  </a:cubicBezTo>
                  <a:cubicBezTo>
                    <a:pt x="109" y="806"/>
                    <a:pt x="105" y="805"/>
                    <a:pt x="101" y="806"/>
                  </a:cubicBezTo>
                  <a:cubicBezTo>
                    <a:pt x="100" y="810"/>
                    <a:pt x="99" y="815"/>
                    <a:pt x="98" y="819"/>
                  </a:cubicBezTo>
                  <a:cubicBezTo>
                    <a:pt x="97" y="822"/>
                    <a:pt x="98" y="826"/>
                    <a:pt x="99" y="829"/>
                  </a:cubicBezTo>
                  <a:cubicBezTo>
                    <a:pt x="102" y="833"/>
                    <a:pt x="103" y="837"/>
                    <a:pt x="105" y="843"/>
                  </a:cubicBezTo>
                  <a:cubicBezTo>
                    <a:pt x="108" y="844"/>
                    <a:pt x="112" y="846"/>
                    <a:pt x="116" y="848"/>
                  </a:cubicBezTo>
                  <a:cubicBezTo>
                    <a:pt x="134" y="854"/>
                    <a:pt x="152" y="861"/>
                    <a:pt x="171" y="866"/>
                  </a:cubicBezTo>
                  <a:cubicBezTo>
                    <a:pt x="184" y="869"/>
                    <a:pt x="197" y="873"/>
                    <a:pt x="210" y="874"/>
                  </a:cubicBezTo>
                  <a:cubicBezTo>
                    <a:pt x="212" y="874"/>
                    <a:pt x="214" y="874"/>
                    <a:pt x="216" y="875"/>
                  </a:cubicBezTo>
                  <a:cubicBezTo>
                    <a:pt x="221" y="876"/>
                    <a:pt x="226" y="877"/>
                    <a:pt x="231" y="876"/>
                  </a:cubicBezTo>
                  <a:cubicBezTo>
                    <a:pt x="237" y="876"/>
                    <a:pt x="244" y="877"/>
                    <a:pt x="250" y="878"/>
                  </a:cubicBezTo>
                  <a:cubicBezTo>
                    <a:pt x="254" y="879"/>
                    <a:pt x="258" y="879"/>
                    <a:pt x="262" y="879"/>
                  </a:cubicBezTo>
                  <a:cubicBezTo>
                    <a:pt x="265" y="880"/>
                    <a:pt x="269" y="879"/>
                    <a:pt x="273" y="880"/>
                  </a:cubicBezTo>
                  <a:cubicBezTo>
                    <a:pt x="277" y="881"/>
                    <a:pt x="281" y="882"/>
                    <a:pt x="285" y="882"/>
                  </a:cubicBezTo>
                  <a:cubicBezTo>
                    <a:pt x="291" y="882"/>
                    <a:pt x="297" y="882"/>
                    <a:pt x="302" y="882"/>
                  </a:cubicBezTo>
                  <a:cubicBezTo>
                    <a:pt x="308" y="882"/>
                    <a:pt x="313" y="882"/>
                    <a:pt x="318" y="884"/>
                  </a:cubicBezTo>
                  <a:cubicBezTo>
                    <a:pt x="321" y="884"/>
                    <a:pt x="325" y="885"/>
                    <a:pt x="328" y="885"/>
                  </a:cubicBezTo>
                  <a:cubicBezTo>
                    <a:pt x="349" y="885"/>
                    <a:pt x="370" y="885"/>
                    <a:pt x="392" y="885"/>
                  </a:cubicBezTo>
                  <a:cubicBezTo>
                    <a:pt x="393" y="885"/>
                    <a:pt x="396" y="885"/>
                    <a:pt x="397" y="884"/>
                  </a:cubicBezTo>
                  <a:cubicBezTo>
                    <a:pt x="404" y="882"/>
                    <a:pt x="411" y="882"/>
                    <a:pt x="418" y="882"/>
                  </a:cubicBezTo>
                  <a:cubicBezTo>
                    <a:pt x="419" y="882"/>
                    <a:pt x="421" y="882"/>
                    <a:pt x="422" y="881"/>
                  </a:cubicBezTo>
                  <a:cubicBezTo>
                    <a:pt x="432" y="880"/>
                    <a:pt x="441" y="876"/>
                    <a:pt x="451" y="876"/>
                  </a:cubicBezTo>
                  <a:cubicBezTo>
                    <a:pt x="452" y="876"/>
                    <a:pt x="453" y="876"/>
                    <a:pt x="454" y="875"/>
                  </a:cubicBezTo>
                  <a:cubicBezTo>
                    <a:pt x="464" y="873"/>
                    <a:pt x="473" y="871"/>
                    <a:pt x="483" y="871"/>
                  </a:cubicBezTo>
                  <a:cubicBezTo>
                    <a:pt x="487" y="871"/>
                    <a:pt x="491" y="871"/>
                    <a:pt x="494" y="870"/>
                  </a:cubicBezTo>
                  <a:cubicBezTo>
                    <a:pt x="501" y="869"/>
                    <a:pt x="508" y="868"/>
                    <a:pt x="514" y="868"/>
                  </a:cubicBezTo>
                  <a:cubicBezTo>
                    <a:pt x="520" y="868"/>
                    <a:pt x="526" y="868"/>
                    <a:pt x="532" y="866"/>
                  </a:cubicBezTo>
                  <a:cubicBezTo>
                    <a:pt x="535" y="865"/>
                    <a:pt x="538" y="865"/>
                    <a:pt x="542" y="865"/>
                  </a:cubicBezTo>
                  <a:cubicBezTo>
                    <a:pt x="551" y="865"/>
                    <a:pt x="560" y="865"/>
                    <a:pt x="569" y="865"/>
                  </a:cubicBezTo>
                  <a:cubicBezTo>
                    <a:pt x="572" y="865"/>
                    <a:pt x="576" y="866"/>
                    <a:pt x="578" y="865"/>
                  </a:cubicBezTo>
                  <a:cubicBezTo>
                    <a:pt x="587" y="862"/>
                    <a:pt x="596" y="864"/>
                    <a:pt x="605" y="860"/>
                  </a:cubicBezTo>
                  <a:cubicBezTo>
                    <a:pt x="606" y="860"/>
                    <a:pt x="608" y="860"/>
                    <a:pt x="610" y="860"/>
                  </a:cubicBezTo>
                  <a:cubicBezTo>
                    <a:pt x="614" y="860"/>
                    <a:pt x="619" y="860"/>
                    <a:pt x="624" y="858"/>
                  </a:cubicBezTo>
                  <a:cubicBezTo>
                    <a:pt x="626" y="857"/>
                    <a:pt x="628" y="857"/>
                    <a:pt x="630" y="856"/>
                  </a:cubicBezTo>
                  <a:cubicBezTo>
                    <a:pt x="640" y="855"/>
                    <a:pt x="649" y="853"/>
                    <a:pt x="659" y="851"/>
                  </a:cubicBezTo>
                  <a:cubicBezTo>
                    <a:pt x="665" y="850"/>
                    <a:pt x="671" y="849"/>
                    <a:pt x="677" y="849"/>
                  </a:cubicBezTo>
                  <a:cubicBezTo>
                    <a:pt x="679" y="849"/>
                    <a:pt x="680" y="849"/>
                    <a:pt x="682" y="848"/>
                  </a:cubicBezTo>
                  <a:cubicBezTo>
                    <a:pt x="685" y="847"/>
                    <a:pt x="688" y="846"/>
                    <a:pt x="692" y="846"/>
                  </a:cubicBezTo>
                  <a:cubicBezTo>
                    <a:pt x="695" y="846"/>
                    <a:pt x="698" y="846"/>
                    <a:pt x="701" y="843"/>
                  </a:cubicBezTo>
                  <a:cubicBezTo>
                    <a:pt x="698" y="843"/>
                    <a:pt x="697" y="843"/>
                    <a:pt x="695" y="843"/>
                  </a:cubicBezTo>
                  <a:cubicBezTo>
                    <a:pt x="689" y="842"/>
                    <a:pt x="683" y="842"/>
                    <a:pt x="677" y="842"/>
                  </a:cubicBezTo>
                  <a:cubicBezTo>
                    <a:pt x="676" y="841"/>
                    <a:pt x="674" y="842"/>
                    <a:pt x="673" y="840"/>
                  </a:cubicBezTo>
                  <a:cubicBezTo>
                    <a:pt x="673" y="838"/>
                    <a:pt x="675" y="837"/>
                    <a:pt x="677" y="837"/>
                  </a:cubicBezTo>
                  <a:cubicBezTo>
                    <a:pt x="679" y="836"/>
                    <a:pt x="681" y="836"/>
                    <a:pt x="683" y="836"/>
                  </a:cubicBezTo>
                  <a:cubicBezTo>
                    <a:pt x="689" y="836"/>
                    <a:pt x="694" y="836"/>
                    <a:pt x="700" y="836"/>
                  </a:cubicBezTo>
                  <a:cubicBezTo>
                    <a:pt x="703" y="836"/>
                    <a:pt x="705" y="835"/>
                    <a:pt x="708" y="835"/>
                  </a:cubicBezTo>
                  <a:cubicBezTo>
                    <a:pt x="714" y="833"/>
                    <a:pt x="719" y="832"/>
                    <a:pt x="724" y="830"/>
                  </a:cubicBezTo>
                  <a:cubicBezTo>
                    <a:pt x="735" y="826"/>
                    <a:pt x="745" y="826"/>
                    <a:pt x="756" y="824"/>
                  </a:cubicBezTo>
                  <a:cubicBezTo>
                    <a:pt x="762" y="824"/>
                    <a:pt x="768" y="824"/>
                    <a:pt x="774" y="823"/>
                  </a:cubicBezTo>
                  <a:cubicBezTo>
                    <a:pt x="779" y="822"/>
                    <a:pt x="785" y="821"/>
                    <a:pt x="790" y="821"/>
                  </a:cubicBezTo>
                  <a:cubicBezTo>
                    <a:pt x="795" y="821"/>
                    <a:pt x="800" y="821"/>
                    <a:pt x="804" y="820"/>
                  </a:cubicBezTo>
                  <a:cubicBezTo>
                    <a:pt x="807" y="819"/>
                    <a:pt x="810" y="819"/>
                    <a:pt x="813" y="819"/>
                  </a:cubicBezTo>
                  <a:cubicBezTo>
                    <a:pt x="822" y="819"/>
                    <a:pt x="830" y="819"/>
                    <a:pt x="839" y="819"/>
                  </a:cubicBezTo>
                  <a:cubicBezTo>
                    <a:pt x="846" y="819"/>
                    <a:pt x="854" y="818"/>
                    <a:pt x="862" y="821"/>
                  </a:cubicBezTo>
                  <a:cubicBezTo>
                    <a:pt x="862" y="821"/>
                    <a:pt x="863" y="821"/>
                    <a:pt x="864" y="821"/>
                  </a:cubicBezTo>
                  <a:cubicBezTo>
                    <a:pt x="868" y="822"/>
                    <a:pt x="872" y="823"/>
                    <a:pt x="875" y="825"/>
                  </a:cubicBezTo>
                  <a:cubicBezTo>
                    <a:pt x="877" y="825"/>
                    <a:pt x="879" y="826"/>
                    <a:pt x="881" y="827"/>
                  </a:cubicBezTo>
                  <a:cubicBezTo>
                    <a:pt x="887" y="830"/>
                    <a:pt x="893" y="833"/>
                    <a:pt x="899" y="834"/>
                  </a:cubicBezTo>
                  <a:cubicBezTo>
                    <a:pt x="905" y="839"/>
                    <a:pt x="912" y="839"/>
                    <a:pt x="918" y="841"/>
                  </a:cubicBezTo>
                  <a:cubicBezTo>
                    <a:pt x="927" y="844"/>
                    <a:pt x="936" y="846"/>
                    <a:pt x="943" y="853"/>
                  </a:cubicBezTo>
                  <a:cubicBezTo>
                    <a:pt x="946" y="856"/>
                    <a:pt x="950" y="859"/>
                    <a:pt x="954" y="862"/>
                  </a:cubicBezTo>
                  <a:cubicBezTo>
                    <a:pt x="956" y="863"/>
                    <a:pt x="957" y="864"/>
                    <a:pt x="959" y="865"/>
                  </a:cubicBezTo>
                  <a:cubicBezTo>
                    <a:pt x="963" y="863"/>
                    <a:pt x="967" y="863"/>
                    <a:pt x="970" y="860"/>
                  </a:cubicBezTo>
                  <a:close/>
                  <a:moveTo>
                    <a:pt x="927" y="875"/>
                  </a:moveTo>
                  <a:cubicBezTo>
                    <a:pt x="922" y="873"/>
                    <a:pt x="919" y="872"/>
                    <a:pt x="915" y="872"/>
                  </a:cubicBezTo>
                  <a:cubicBezTo>
                    <a:pt x="912" y="872"/>
                    <a:pt x="910" y="871"/>
                    <a:pt x="908" y="871"/>
                  </a:cubicBezTo>
                  <a:cubicBezTo>
                    <a:pt x="904" y="869"/>
                    <a:pt x="899" y="867"/>
                    <a:pt x="895" y="865"/>
                  </a:cubicBezTo>
                  <a:cubicBezTo>
                    <a:pt x="889" y="863"/>
                    <a:pt x="884" y="862"/>
                    <a:pt x="879" y="859"/>
                  </a:cubicBezTo>
                  <a:cubicBezTo>
                    <a:pt x="876" y="859"/>
                    <a:pt x="874" y="857"/>
                    <a:pt x="872" y="856"/>
                  </a:cubicBezTo>
                  <a:cubicBezTo>
                    <a:pt x="869" y="853"/>
                    <a:pt x="866" y="851"/>
                    <a:pt x="862" y="850"/>
                  </a:cubicBezTo>
                  <a:cubicBezTo>
                    <a:pt x="859" y="849"/>
                    <a:pt x="855" y="847"/>
                    <a:pt x="852" y="846"/>
                  </a:cubicBezTo>
                  <a:cubicBezTo>
                    <a:pt x="845" y="845"/>
                    <a:pt x="839" y="842"/>
                    <a:pt x="832" y="843"/>
                  </a:cubicBezTo>
                  <a:cubicBezTo>
                    <a:pt x="827" y="843"/>
                    <a:pt x="822" y="843"/>
                    <a:pt x="817" y="841"/>
                  </a:cubicBezTo>
                  <a:cubicBezTo>
                    <a:pt x="815" y="840"/>
                    <a:pt x="812" y="840"/>
                    <a:pt x="809" y="840"/>
                  </a:cubicBezTo>
                  <a:cubicBezTo>
                    <a:pt x="800" y="840"/>
                    <a:pt x="790" y="840"/>
                    <a:pt x="781" y="840"/>
                  </a:cubicBezTo>
                  <a:cubicBezTo>
                    <a:pt x="775" y="840"/>
                    <a:pt x="770" y="840"/>
                    <a:pt x="765" y="842"/>
                  </a:cubicBezTo>
                  <a:cubicBezTo>
                    <a:pt x="763" y="843"/>
                    <a:pt x="760" y="843"/>
                    <a:pt x="758" y="843"/>
                  </a:cubicBezTo>
                  <a:cubicBezTo>
                    <a:pt x="751" y="843"/>
                    <a:pt x="745" y="843"/>
                    <a:pt x="739" y="845"/>
                  </a:cubicBezTo>
                  <a:cubicBezTo>
                    <a:pt x="737" y="846"/>
                    <a:pt x="735" y="845"/>
                    <a:pt x="734" y="846"/>
                  </a:cubicBezTo>
                  <a:cubicBezTo>
                    <a:pt x="731" y="846"/>
                    <a:pt x="728" y="847"/>
                    <a:pt x="725" y="847"/>
                  </a:cubicBezTo>
                  <a:cubicBezTo>
                    <a:pt x="723" y="848"/>
                    <a:pt x="720" y="848"/>
                    <a:pt x="718" y="848"/>
                  </a:cubicBezTo>
                  <a:cubicBezTo>
                    <a:pt x="714" y="848"/>
                    <a:pt x="710" y="849"/>
                    <a:pt x="707" y="850"/>
                  </a:cubicBezTo>
                  <a:cubicBezTo>
                    <a:pt x="699" y="854"/>
                    <a:pt x="690" y="853"/>
                    <a:pt x="682" y="856"/>
                  </a:cubicBezTo>
                  <a:cubicBezTo>
                    <a:pt x="681" y="857"/>
                    <a:pt x="681" y="857"/>
                    <a:pt x="680" y="857"/>
                  </a:cubicBezTo>
                  <a:cubicBezTo>
                    <a:pt x="673" y="856"/>
                    <a:pt x="667" y="858"/>
                    <a:pt x="660" y="859"/>
                  </a:cubicBezTo>
                  <a:cubicBezTo>
                    <a:pt x="647" y="862"/>
                    <a:pt x="633" y="863"/>
                    <a:pt x="620" y="867"/>
                  </a:cubicBezTo>
                  <a:cubicBezTo>
                    <a:pt x="611" y="867"/>
                    <a:pt x="603" y="869"/>
                    <a:pt x="594" y="870"/>
                  </a:cubicBezTo>
                  <a:cubicBezTo>
                    <a:pt x="591" y="871"/>
                    <a:pt x="589" y="870"/>
                    <a:pt x="586" y="871"/>
                  </a:cubicBezTo>
                  <a:cubicBezTo>
                    <a:pt x="579" y="873"/>
                    <a:pt x="571" y="873"/>
                    <a:pt x="564" y="873"/>
                  </a:cubicBezTo>
                  <a:cubicBezTo>
                    <a:pt x="556" y="873"/>
                    <a:pt x="549" y="873"/>
                    <a:pt x="541" y="873"/>
                  </a:cubicBezTo>
                  <a:cubicBezTo>
                    <a:pt x="539" y="873"/>
                    <a:pt x="536" y="873"/>
                    <a:pt x="534" y="874"/>
                  </a:cubicBezTo>
                  <a:cubicBezTo>
                    <a:pt x="528" y="876"/>
                    <a:pt x="522" y="876"/>
                    <a:pt x="516" y="876"/>
                  </a:cubicBezTo>
                  <a:cubicBezTo>
                    <a:pt x="511" y="876"/>
                    <a:pt x="506" y="876"/>
                    <a:pt x="501" y="877"/>
                  </a:cubicBezTo>
                  <a:cubicBezTo>
                    <a:pt x="496" y="878"/>
                    <a:pt x="490" y="879"/>
                    <a:pt x="485" y="879"/>
                  </a:cubicBezTo>
                  <a:cubicBezTo>
                    <a:pt x="482" y="879"/>
                    <a:pt x="478" y="879"/>
                    <a:pt x="475" y="880"/>
                  </a:cubicBezTo>
                  <a:cubicBezTo>
                    <a:pt x="469" y="881"/>
                    <a:pt x="462" y="882"/>
                    <a:pt x="456" y="884"/>
                  </a:cubicBezTo>
                  <a:cubicBezTo>
                    <a:pt x="454" y="884"/>
                    <a:pt x="452" y="884"/>
                    <a:pt x="450" y="884"/>
                  </a:cubicBezTo>
                  <a:cubicBezTo>
                    <a:pt x="443" y="885"/>
                    <a:pt x="436" y="887"/>
                    <a:pt x="429" y="888"/>
                  </a:cubicBezTo>
                  <a:cubicBezTo>
                    <a:pt x="429" y="888"/>
                    <a:pt x="429" y="889"/>
                    <a:pt x="429" y="890"/>
                  </a:cubicBezTo>
                  <a:cubicBezTo>
                    <a:pt x="434" y="890"/>
                    <a:pt x="439" y="890"/>
                    <a:pt x="445" y="890"/>
                  </a:cubicBezTo>
                  <a:cubicBezTo>
                    <a:pt x="582" y="890"/>
                    <a:pt x="720" y="890"/>
                    <a:pt x="858" y="890"/>
                  </a:cubicBezTo>
                  <a:cubicBezTo>
                    <a:pt x="875" y="890"/>
                    <a:pt x="893" y="890"/>
                    <a:pt x="911" y="890"/>
                  </a:cubicBezTo>
                  <a:cubicBezTo>
                    <a:pt x="913" y="890"/>
                    <a:pt x="915" y="890"/>
                    <a:pt x="917" y="890"/>
                  </a:cubicBezTo>
                  <a:cubicBezTo>
                    <a:pt x="918" y="882"/>
                    <a:pt x="918" y="882"/>
                    <a:pt x="927" y="875"/>
                  </a:cubicBezTo>
                  <a:close/>
                  <a:moveTo>
                    <a:pt x="1053" y="909"/>
                  </a:moveTo>
                  <a:cubicBezTo>
                    <a:pt x="1053" y="908"/>
                    <a:pt x="1052" y="906"/>
                    <a:pt x="1052" y="905"/>
                  </a:cubicBezTo>
                  <a:cubicBezTo>
                    <a:pt x="1051" y="904"/>
                    <a:pt x="1049" y="903"/>
                    <a:pt x="1048" y="901"/>
                  </a:cubicBezTo>
                  <a:cubicBezTo>
                    <a:pt x="1045" y="895"/>
                    <a:pt x="1040" y="890"/>
                    <a:pt x="1035" y="886"/>
                  </a:cubicBezTo>
                  <a:cubicBezTo>
                    <a:pt x="1032" y="883"/>
                    <a:pt x="1029" y="882"/>
                    <a:pt x="1024" y="881"/>
                  </a:cubicBezTo>
                  <a:cubicBezTo>
                    <a:pt x="1022" y="881"/>
                    <a:pt x="1020" y="880"/>
                    <a:pt x="1018" y="880"/>
                  </a:cubicBezTo>
                  <a:cubicBezTo>
                    <a:pt x="1016" y="879"/>
                    <a:pt x="1014" y="878"/>
                    <a:pt x="1012" y="878"/>
                  </a:cubicBezTo>
                  <a:cubicBezTo>
                    <a:pt x="998" y="878"/>
                    <a:pt x="984" y="878"/>
                    <a:pt x="969" y="878"/>
                  </a:cubicBezTo>
                  <a:cubicBezTo>
                    <a:pt x="967" y="883"/>
                    <a:pt x="961" y="883"/>
                    <a:pt x="957" y="886"/>
                  </a:cubicBezTo>
                  <a:cubicBezTo>
                    <a:pt x="954" y="890"/>
                    <a:pt x="949" y="893"/>
                    <a:pt x="944" y="895"/>
                  </a:cubicBezTo>
                  <a:cubicBezTo>
                    <a:pt x="943" y="893"/>
                    <a:pt x="943" y="891"/>
                    <a:pt x="944" y="889"/>
                  </a:cubicBezTo>
                  <a:cubicBezTo>
                    <a:pt x="946" y="888"/>
                    <a:pt x="947" y="886"/>
                    <a:pt x="948" y="885"/>
                  </a:cubicBezTo>
                  <a:cubicBezTo>
                    <a:pt x="949" y="884"/>
                    <a:pt x="949" y="883"/>
                    <a:pt x="948" y="882"/>
                  </a:cubicBezTo>
                  <a:cubicBezTo>
                    <a:pt x="944" y="884"/>
                    <a:pt x="940" y="886"/>
                    <a:pt x="937" y="889"/>
                  </a:cubicBezTo>
                  <a:cubicBezTo>
                    <a:pt x="935" y="890"/>
                    <a:pt x="932" y="891"/>
                    <a:pt x="932" y="894"/>
                  </a:cubicBezTo>
                  <a:cubicBezTo>
                    <a:pt x="932" y="898"/>
                    <a:pt x="936" y="897"/>
                    <a:pt x="938" y="899"/>
                  </a:cubicBezTo>
                  <a:cubicBezTo>
                    <a:pt x="939" y="899"/>
                    <a:pt x="939" y="899"/>
                    <a:pt x="939" y="899"/>
                  </a:cubicBezTo>
                  <a:cubicBezTo>
                    <a:pt x="939" y="899"/>
                    <a:pt x="940" y="900"/>
                    <a:pt x="940" y="901"/>
                  </a:cubicBezTo>
                  <a:cubicBezTo>
                    <a:pt x="940" y="902"/>
                    <a:pt x="939" y="904"/>
                    <a:pt x="938" y="906"/>
                  </a:cubicBezTo>
                  <a:cubicBezTo>
                    <a:pt x="937" y="906"/>
                    <a:pt x="936" y="906"/>
                    <a:pt x="935" y="906"/>
                  </a:cubicBezTo>
                  <a:cubicBezTo>
                    <a:pt x="933" y="906"/>
                    <a:pt x="931" y="906"/>
                    <a:pt x="929" y="906"/>
                  </a:cubicBezTo>
                  <a:cubicBezTo>
                    <a:pt x="926" y="906"/>
                    <a:pt x="924" y="906"/>
                    <a:pt x="921" y="907"/>
                  </a:cubicBezTo>
                  <a:cubicBezTo>
                    <a:pt x="920" y="907"/>
                    <a:pt x="920" y="908"/>
                    <a:pt x="919" y="909"/>
                  </a:cubicBezTo>
                  <a:cubicBezTo>
                    <a:pt x="919" y="909"/>
                    <a:pt x="920" y="910"/>
                    <a:pt x="920" y="910"/>
                  </a:cubicBezTo>
                  <a:cubicBezTo>
                    <a:pt x="922" y="910"/>
                    <a:pt x="924" y="910"/>
                    <a:pt x="926" y="910"/>
                  </a:cubicBezTo>
                  <a:cubicBezTo>
                    <a:pt x="934" y="909"/>
                    <a:pt x="941" y="911"/>
                    <a:pt x="948" y="915"/>
                  </a:cubicBezTo>
                  <a:cubicBezTo>
                    <a:pt x="951" y="918"/>
                    <a:pt x="956" y="918"/>
                    <a:pt x="960" y="918"/>
                  </a:cubicBezTo>
                  <a:cubicBezTo>
                    <a:pt x="977" y="918"/>
                    <a:pt x="995" y="918"/>
                    <a:pt x="1012" y="918"/>
                  </a:cubicBezTo>
                  <a:cubicBezTo>
                    <a:pt x="1020" y="918"/>
                    <a:pt x="1028" y="916"/>
                    <a:pt x="1035" y="912"/>
                  </a:cubicBezTo>
                  <a:cubicBezTo>
                    <a:pt x="1038" y="911"/>
                    <a:pt x="1040" y="910"/>
                    <a:pt x="1044" y="910"/>
                  </a:cubicBezTo>
                  <a:cubicBezTo>
                    <a:pt x="1047" y="910"/>
                    <a:pt x="1050" y="910"/>
                    <a:pt x="1053" y="909"/>
                  </a:cubicBezTo>
                  <a:close/>
                  <a:moveTo>
                    <a:pt x="107" y="890"/>
                  </a:moveTo>
                  <a:cubicBezTo>
                    <a:pt x="108" y="890"/>
                    <a:pt x="109" y="891"/>
                    <a:pt x="109" y="891"/>
                  </a:cubicBezTo>
                  <a:cubicBezTo>
                    <a:pt x="122" y="890"/>
                    <a:pt x="136" y="890"/>
                    <a:pt x="149" y="890"/>
                  </a:cubicBezTo>
                  <a:cubicBezTo>
                    <a:pt x="187" y="890"/>
                    <a:pt x="225" y="890"/>
                    <a:pt x="263" y="890"/>
                  </a:cubicBezTo>
                  <a:cubicBezTo>
                    <a:pt x="264" y="890"/>
                    <a:pt x="265" y="890"/>
                    <a:pt x="266" y="890"/>
                  </a:cubicBezTo>
                  <a:cubicBezTo>
                    <a:pt x="267" y="890"/>
                    <a:pt x="269" y="890"/>
                    <a:pt x="269" y="889"/>
                  </a:cubicBezTo>
                  <a:cubicBezTo>
                    <a:pt x="267" y="887"/>
                    <a:pt x="265" y="887"/>
                    <a:pt x="262" y="887"/>
                  </a:cubicBezTo>
                  <a:cubicBezTo>
                    <a:pt x="255" y="887"/>
                    <a:pt x="248" y="887"/>
                    <a:pt x="241" y="885"/>
                  </a:cubicBezTo>
                  <a:cubicBezTo>
                    <a:pt x="239" y="884"/>
                    <a:pt x="236" y="884"/>
                    <a:pt x="234" y="884"/>
                  </a:cubicBezTo>
                  <a:cubicBezTo>
                    <a:pt x="230" y="884"/>
                    <a:pt x="227" y="885"/>
                    <a:pt x="223" y="884"/>
                  </a:cubicBezTo>
                  <a:cubicBezTo>
                    <a:pt x="214" y="883"/>
                    <a:pt x="206" y="881"/>
                    <a:pt x="197" y="881"/>
                  </a:cubicBezTo>
                  <a:cubicBezTo>
                    <a:pt x="172" y="874"/>
                    <a:pt x="147" y="869"/>
                    <a:pt x="123" y="858"/>
                  </a:cubicBezTo>
                  <a:cubicBezTo>
                    <a:pt x="117" y="856"/>
                    <a:pt x="110" y="853"/>
                    <a:pt x="103" y="850"/>
                  </a:cubicBezTo>
                  <a:cubicBezTo>
                    <a:pt x="102" y="853"/>
                    <a:pt x="100" y="854"/>
                    <a:pt x="99" y="857"/>
                  </a:cubicBezTo>
                  <a:cubicBezTo>
                    <a:pt x="97" y="860"/>
                    <a:pt x="96" y="863"/>
                    <a:pt x="95" y="867"/>
                  </a:cubicBezTo>
                  <a:cubicBezTo>
                    <a:pt x="95" y="869"/>
                    <a:pt x="96" y="870"/>
                    <a:pt x="98" y="872"/>
                  </a:cubicBezTo>
                  <a:cubicBezTo>
                    <a:pt x="101" y="873"/>
                    <a:pt x="102" y="876"/>
                    <a:pt x="104" y="879"/>
                  </a:cubicBezTo>
                  <a:cubicBezTo>
                    <a:pt x="106" y="883"/>
                    <a:pt x="106" y="887"/>
                    <a:pt x="107" y="890"/>
                  </a:cubicBezTo>
                  <a:close/>
                  <a:moveTo>
                    <a:pt x="1892" y="850"/>
                  </a:moveTo>
                  <a:cubicBezTo>
                    <a:pt x="1889" y="852"/>
                    <a:pt x="1887" y="853"/>
                    <a:pt x="1885" y="854"/>
                  </a:cubicBezTo>
                  <a:cubicBezTo>
                    <a:pt x="1873" y="858"/>
                    <a:pt x="1862" y="863"/>
                    <a:pt x="1850" y="867"/>
                  </a:cubicBezTo>
                  <a:cubicBezTo>
                    <a:pt x="1837" y="871"/>
                    <a:pt x="1823" y="874"/>
                    <a:pt x="1809" y="878"/>
                  </a:cubicBezTo>
                  <a:cubicBezTo>
                    <a:pt x="1798" y="882"/>
                    <a:pt x="1786" y="882"/>
                    <a:pt x="1774" y="884"/>
                  </a:cubicBezTo>
                  <a:cubicBezTo>
                    <a:pt x="1773" y="885"/>
                    <a:pt x="1771" y="884"/>
                    <a:pt x="1770" y="884"/>
                  </a:cubicBezTo>
                  <a:cubicBezTo>
                    <a:pt x="1763" y="884"/>
                    <a:pt x="1755" y="884"/>
                    <a:pt x="1748" y="886"/>
                  </a:cubicBezTo>
                  <a:cubicBezTo>
                    <a:pt x="1745" y="887"/>
                    <a:pt x="1742" y="887"/>
                    <a:pt x="1739" y="887"/>
                  </a:cubicBezTo>
                  <a:cubicBezTo>
                    <a:pt x="1736" y="887"/>
                    <a:pt x="1733" y="887"/>
                    <a:pt x="1731" y="887"/>
                  </a:cubicBezTo>
                  <a:cubicBezTo>
                    <a:pt x="1729" y="887"/>
                    <a:pt x="1728" y="888"/>
                    <a:pt x="1727" y="889"/>
                  </a:cubicBezTo>
                  <a:cubicBezTo>
                    <a:pt x="1730" y="890"/>
                    <a:pt x="1733" y="890"/>
                    <a:pt x="1736" y="890"/>
                  </a:cubicBezTo>
                  <a:cubicBezTo>
                    <a:pt x="1779" y="890"/>
                    <a:pt x="1823" y="890"/>
                    <a:pt x="1867" y="890"/>
                  </a:cubicBezTo>
                  <a:cubicBezTo>
                    <a:pt x="1873" y="890"/>
                    <a:pt x="1879" y="890"/>
                    <a:pt x="1885" y="891"/>
                  </a:cubicBezTo>
                  <a:cubicBezTo>
                    <a:pt x="1887" y="891"/>
                    <a:pt x="1888" y="890"/>
                    <a:pt x="1890" y="890"/>
                  </a:cubicBezTo>
                  <a:cubicBezTo>
                    <a:pt x="1890" y="882"/>
                    <a:pt x="1892" y="875"/>
                    <a:pt x="1899" y="871"/>
                  </a:cubicBezTo>
                  <a:cubicBezTo>
                    <a:pt x="1901" y="870"/>
                    <a:pt x="1902" y="868"/>
                    <a:pt x="1901" y="867"/>
                  </a:cubicBezTo>
                  <a:cubicBezTo>
                    <a:pt x="1899" y="861"/>
                    <a:pt x="1898" y="855"/>
                    <a:pt x="1892" y="850"/>
                  </a:cubicBezTo>
                  <a:close/>
                  <a:moveTo>
                    <a:pt x="728" y="837"/>
                  </a:moveTo>
                  <a:cubicBezTo>
                    <a:pt x="733" y="838"/>
                    <a:pt x="736" y="838"/>
                    <a:pt x="738" y="837"/>
                  </a:cubicBezTo>
                  <a:cubicBezTo>
                    <a:pt x="744" y="835"/>
                    <a:pt x="749" y="835"/>
                    <a:pt x="755" y="835"/>
                  </a:cubicBezTo>
                  <a:cubicBezTo>
                    <a:pt x="758" y="835"/>
                    <a:pt x="761" y="835"/>
                    <a:pt x="764" y="834"/>
                  </a:cubicBezTo>
                  <a:cubicBezTo>
                    <a:pt x="767" y="833"/>
                    <a:pt x="771" y="833"/>
                    <a:pt x="775" y="833"/>
                  </a:cubicBezTo>
                  <a:cubicBezTo>
                    <a:pt x="787" y="833"/>
                    <a:pt x="800" y="833"/>
                    <a:pt x="812" y="833"/>
                  </a:cubicBezTo>
                  <a:cubicBezTo>
                    <a:pt x="815" y="833"/>
                    <a:pt x="818" y="832"/>
                    <a:pt x="820" y="833"/>
                  </a:cubicBezTo>
                  <a:cubicBezTo>
                    <a:pt x="825" y="835"/>
                    <a:pt x="831" y="835"/>
                    <a:pt x="836" y="835"/>
                  </a:cubicBezTo>
                  <a:cubicBezTo>
                    <a:pt x="843" y="835"/>
                    <a:pt x="850" y="837"/>
                    <a:pt x="856" y="839"/>
                  </a:cubicBezTo>
                  <a:cubicBezTo>
                    <a:pt x="860" y="840"/>
                    <a:pt x="864" y="842"/>
                    <a:pt x="868" y="843"/>
                  </a:cubicBezTo>
                  <a:cubicBezTo>
                    <a:pt x="871" y="844"/>
                    <a:pt x="873" y="845"/>
                    <a:pt x="875" y="847"/>
                  </a:cubicBezTo>
                  <a:cubicBezTo>
                    <a:pt x="880" y="851"/>
                    <a:pt x="886" y="852"/>
                    <a:pt x="892" y="855"/>
                  </a:cubicBezTo>
                  <a:cubicBezTo>
                    <a:pt x="894" y="856"/>
                    <a:pt x="897" y="857"/>
                    <a:pt x="899" y="858"/>
                  </a:cubicBezTo>
                  <a:cubicBezTo>
                    <a:pt x="900" y="858"/>
                    <a:pt x="901" y="859"/>
                    <a:pt x="902" y="859"/>
                  </a:cubicBezTo>
                  <a:cubicBezTo>
                    <a:pt x="906" y="864"/>
                    <a:pt x="911" y="866"/>
                    <a:pt x="917" y="867"/>
                  </a:cubicBezTo>
                  <a:cubicBezTo>
                    <a:pt x="920" y="867"/>
                    <a:pt x="923" y="867"/>
                    <a:pt x="926" y="868"/>
                  </a:cubicBezTo>
                  <a:cubicBezTo>
                    <a:pt x="929" y="869"/>
                    <a:pt x="931" y="870"/>
                    <a:pt x="934" y="871"/>
                  </a:cubicBezTo>
                  <a:cubicBezTo>
                    <a:pt x="937" y="872"/>
                    <a:pt x="940" y="870"/>
                    <a:pt x="943" y="868"/>
                  </a:cubicBezTo>
                  <a:cubicBezTo>
                    <a:pt x="938" y="864"/>
                    <a:pt x="935" y="861"/>
                    <a:pt x="930" y="858"/>
                  </a:cubicBezTo>
                  <a:cubicBezTo>
                    <a:pt x="924" y="854"/>
                    <a:pt x="919" y="850"/>
                    <a:pt x="911" y="848"/>
                  </a:cubicBezTo>
                  <a:cubicBezTo>
                    <a:pt x="905" y="847"/>
                    <a:pt x="899" y="846"/>
                    <a:pt x="893" y="842"/>
                  </a:cubicBezTo>
                  <a:cubicBezTo>
                    <a:pt x="892" y="841"/>
                    <a:pt x="891" y="841"/>
                    <a:pt x="890" y="841"/>
                  </a:cubicBezTo>
                  <a:cubicBezTo>
                    <a:pt x="883" y="839"/>
                    <a:pt x="877" y="835"/>
                    <a:pt x="871" y="833"/>
                  </a:cubicBezTo>
                  <a:cubicBezTo>
                    <a:pt x="867" y="831"/>
                    <a:pt x="863" y="829"/>
                    <a:pt x="859" y="829"/>
                  </a:cubicBezTo>
                  <a:cubicBezTo>
                    <a:pt x="855" y="829"/>
                    <a:pt x="851" y="826"/>
                    <a:pt x="847" y="826"/>
                  </a:cubicBezTo>
                  <a:cubicBezTo>
                    <a:pt x="847" y="826"/>
                    <a:pt x="846" y="826"/>
                    <a:pt x="846" y="826"/>
                  </a:cubicBezTo>
                  <a:cubicBezTo>
                    <a:pt x="835" y="826"/>
                    <a:pt x="824" y="826"/>
                    <a:pt x="813" y="826"/>
                  </a:cubicBezTo>
                  <a:cubicBezTo>
                    <a:pt x="811" y="826"/>
                    <a:pt x="808" y="826"/>
                    <a:pt x="806" y="827"/>
                  </a:cubicBezTo>
                  <a:cubicBezTo>
                    <a:pt x="801" y="830"/>
                    <a:pt x="796" y="829"/>
                    <a:pt x="791" y="829"/>
                  </a:cubicBezTo>
                  <a:cubicBezTo>
                    <a:pt x="786" y="829"/>
                    <a:pt x="781" y="829"/>
                    <a:pt x="776" y="830"/>
                  </a:cubicBezTo>
                  <a:cubicBezTo>
                    <a:pt x="771" y="831"/>
                    <a:pt x="766" y="832"/>
                    <a:pt x="761" y="832"/>
                  </a:cubicBezTo>
                  <a:cubicBezTo>
                    <a:pt x="753" y="833"/>
                    <a:pt x="745" y="834"/>
                    <a:pt x="737" y="835"/>
                  </a:cubicBezTo>
                  <a:cubicBezTo>
                    <a:pt x="734" y="835"/>
                    <a:pt x="732" y="836"/>
                    <a:pt x="728" y="837"/>
                  </a:cubicBezTo>
                  <a:close/>
                  <a:moveTo>
                    <a:pt x="1268" y="837"/>
                  </a:moveTo>
                  <a:cubicBezTo>
                    <a:pt x="1264" y="836"/>
                    <a:pt x="1262" y="835"/>
                    <a:pt x="1260" y="835"/>
                  </a:cubicBezTo>
                  <a:cubicBezTo>
                    <a:pt x="1256" y="834"/>
                    <a:pt x="1252" y="833"/>
                    <a:pt x="1247" y="833"/>
                  </a:cubicBezTo>
                  <a:cubicBezTo>
                    <a:pt x="1240" y="832"/>
                    <a:pt x="1232" y="833"/>
                    <a:pt x="1225" y="831"/>
                  </a:cubicBezTo>
                  <a:cubicBezTo>
                    <a:pt x="1217" y="829"/>
                    <a:pt x="1209" y="830"/>
                    <a:pt x="1201" y="829"/>
                  </a:cubicBezTo>
                  <a:cubicBezTo>
                    <a:pt x="1198" y="829"/>
                    <a:pt x="1195" y="828"/>
                    <a:pt x="1192" y="828"/>
                  </a:cubicBezTo>
                  <a:cubicBezTo>
                    <a:pt x="1189" y="827"/>
                    <a:pt x="1186" y="827"/>
                    <a:pt x="1183" y="826"/>
                  </a:cubicBezTo>
                  <a:cubicBezTo>
                    <a:pt x="1175" y="826"/>
                    <a:pt x="1167" y="826"/>
                    <a:pt x="1159" y="826"/>
                  </a:cubicBezTo>
                  <a:cubicBezTo>
                    <a:pt x="1152" y="826"/>
                    <a:pt x="1145" y="826"/>
                    <a:pt x="1139" y="829"/>
                  </a:cubicBezTo>
                  <a:cubicBezTo>
                    <a:pt x="1138" y="829"/>
                    <a:pt x="1138" y="829"/>
                    <a:pt x="1137" y="829"/>
                  </a:cubicBezTo>
                  <a:cubicBezTo>
                    <a:pt x="1129" y="829"/>
                    <a:pt x="1123" y="834"/>
                    <a:pt x="1116" y="837"/>
                  </a:cubicBezTo>
                  <a:cubicBezTo>
                    <a:pt x="1109" y="839"/>
                    <a:pt x="1102" y="842"/>
                    <a:pt x="1095" y="845"/>
                  </a:cubicBezTo>
                  <a:cubicBezTo>
                    <a:pt x="1094" y="846"/>
                    <a:pt x="1093" y="846"/>
                    <a:pt x="1092" y="846"/>
                  </a:cubicBezTo>
                  <a:cubicBezTo>
                    <a:pt x="1086" y="848"/>
                    <a:pt x="1080" y="850"/>
                    <a:pt x="1073" y="852"/>
                  </a:cubicBezTo>
                  <a:cubicBezTo>
                    <a:pt x="1077" y="854"/>
                    <a:pt x="1080" y="852"/>
                    <a:pt x="1082" y="856"/>
                  </a:cubicBezTo>
                  <a:cubicBezTo>
                    <a:pt x="1078" y="857"/>
                    <a:pt x="1074" y="859"/>
                    <a:pt x="1071" y="861"/>
                  </a:cubicBezTo>
                  <a:cubicBezTo>
                    <a:pt x="1067" y="863"/>
                    <a:pt x="1063" y="863"/>
                    <a:pt x="1060" y="866"/>
                  </a:cubicBezTo>
                  <a:cubicBezTo>
                    <a:pt x="1062" y="869"/>
                    <a:pt x="1065" y="869"/>
                    <a:pt x="1067" y="868"/>
                  </a:cubicBezTo>
                  <a:cubicBezTo>
                    <a:pt x="1071" y="866"/>
                    <a:pt x="1075" y="864"/>
                    <a:pt x="1078" y="862"/>
                  </a:cubicBezTo>
                  <a:cubicBezTo>
                    <a:pt x="1081" y="861"/>
                    <a:pt x="1083" y="859"/>
                    <a:pt x="1086" y="860"/>
                  </a:cubicBezTo>
                  <a:cubicBezTo>
                    <a:pt x="1088" y="861"/>
                    <a:pt x="1091" y="860"/>
                    <a:pt x="1093" y="859"/>
                  </a:cubicBezTo>
                  <a:cubicBezTo>
                    <a:pt x="1102" y="855"/>
                    <a:pt x="1113" y="853"/>
                    <a:pt x="1121" y="846"/>
                  </a:cubicBezTo>
                  <a:cubicBezTo>
                    <a:pt x="1123" y="845"/>
                    <a:pt x="1125" y="844"/>
                    <a:pt x="1127" y="844"/>
                  </a:cubicBezTo>
                  <a:cubicBezTo>
                    <a:pt x="1134" y="842"/>
                    <a:pt x="1140" y="838"/>
                    <a:pt x="1148" y="837"/>
                  </a:cubicBezTo>
                  <a:cubicBezTo>
                    <a:pt x="1152" y="836"/>
                    <a:pt x="1156" y="835"/>
                    <a:pt x="1161" y="835"/>
                  </a:cubicBezTo>
                  <a:cubicBezTo>
                    <a:pt x="1166" y="835"/>
                    <a:pt x="1171" y="835"/>
                    <a:pt x="1176" y="833"/>
                  </a:cubicBezTo>
                  <a:cubicBezTo>
                    <a:pt x="1178" y="832"/>
                    <a:pt x="1181" y="833"/>
                    <a:pt x="1183" y="833"/>
                  </a:cubicBezTo>
                  <a:cubicBezTo>
                    <a:pt x="1196" y="833"/>
                    <a:pt x="1209" y="833"/>
                    <a:pt x="1222" y="833"/>
                  </a:cubicBezTo>
                  <a:cubicBezTo>
                    <a:pt x="1225" y="833"/>
                    <a:pt x="1228" y="832"/>
                    <a:pt x="1230" y="833"/>
                  </a:cubicBezTo>
                  <a:cubicBezTo>
                    <a:pt x="1234" y="835"/>
                    <a:pt x="1238" y="835"/>
                    <a:pt x="1242" y="835"/>
                  </a:cubicBezTo>
                  <a:cubicBezTo>
                    <a:pt x="1247" y="835"/>
                    <a:pt x="1253" y="835"/>
                    <a:pt x="1258" y="837"/>
                  </a:cubicBezTo>
                  <a:cubicBezTo>
                    <a:pt x="1261" y="838"/>
                    <a:pt x="1263" y="838"/>
                    <a:pt x="1268" y="837"/>
                  </a:cubicBezTo>
                  <a:close/>
                  <a:moveTo>
                    <a:pt x="1019" y="871"/>
                  </a:moveTo>
                  <a:cubicBezTo>
                    <a:pt x="1018" y="869"/>
                    <a:pt x="1016" y="868"/>
                    <a:pt x="1014" y="868"/>
                  </a:cubicBezTo>
                  <a:cubicBezTo>
                    <a:pt x="1009" y="867"/>
                    <a:pt x="1003" y="867"/>
                    <a:pt x="998" y="866"/>
                  </a:cubicBezTo>
                  <a:cubicBezTo>
                    <a:pt x="989" y="866"/>
                    <a:pt x="981" y="868"/>
                    <a:pt x="973" y="869"/>
                  </a:cubicBezTo>
                  <a:cubicBezTo>
                    <a:pt x="971" y="870"/>
                    <a:pt x="969" y="869"/>
                    <a:pt x="968" y="871"/>
                  </a:cubicBezTo>
                  <a:cubicBezTo>
                    <a:pt x="985" y="871"/>
                    <a:pt x="1002" y="871"/>
                    <a:pt x="1019" y="871"/>
                  </a:cubicBezTo>
                  <a:close/>
                  <a:moveTo>
                    <a:pt x="1006" y="797"/>
                  </a:moveTo>
                  <a:cubicBezTo>
                    <a:pt x="1002" y="800"/>
                    <a:pt x="1002" y="800"/>
                    <a:pt x="1006" y="803"/>
                  </a:cubicBezTo>
                  <a:cubicBezTo>
                    <a:pt x="1006" y="801"/>
                    <a:pt x="1006" y="799"/>
                    <a:pt x="1006" y="797"/>
                  </a:cubicBezTo>
                  <a:close/>
                  <a:moveTo>
                    <a:pt x="723" y="838"/>
                  </a:moveTo>
                  <a:cubicBezTo>
                    <a:pt x="723" y="839"/>
                    <a:pt x="722" y="839"/>
                    <a:pt x="722" y="839"/>
                  </a:cubicBezTo>
                  <a:cubicBezTo>
                    <a:pt x="723" y="839"/>
                    <a:pt x="723" y="839"/>
                    <a:pt x="723" y="839"/>
                  </a:cubicBezTo>
                  <a:cubicBezTo>
                    <a:pt x="723" y="839"/>
                    <a:pt x="724" y="839"/>
                    <a:pt x="724" y="839"/>
                  </a:cubicBezTo>
                  <a:cubicBezTo>
                    <a:pt x="723" y="839"/>
                    <a:pt x="723" y="839"/>
                    <a:pt x="723" y="838"/>
                  </a:cubicBezTo>
                  <a:close/>
                  <a:moveTo>
                    <a:pt x="1272" y="839"/>
                  </a:moveTo>
                  <a:cubicBezTo>
                    <a:pt x="1273" y="839"/>
                    <a:pt x="1273" y="839"/>
                    <a:pt x="1274" y="839"/>
                  </a:cubicBezTo>
                  <a:cubicBezTo>
                    <a:pt x="1274" y="839"/>
                    <a:pt x="1274" y="839"/>
                    <a:pt x="1274" y="839"/>
                  </a:cubicBezTo>
                  <a:cubicBezTo>
                    <a:pt x="1274" y="839"/>
                    <a:pt x="1273" y="839"/>
                    <a:pt x="1273" y="838"/>
                  </a:cubicBezTo>
                  <a:cubicBezTo>
                    <a:pt x="1273" y="838"/>
                    <a:pt x="1272" y="839"/>
                    <a:pt x="1272" y="839"/>
                  </a:cubicBezTo>
                  <a:close/>
                  <a:moveTo>
                    <a:pt x="1079" y="910"/>
                  </a:moveTo>
                  <a:cubicBezTo>
                    <a:pt x="1078" y="910"/>
                    <a:pt x="1078" y="910"/>
                    <a:pt x="1077" y="910"/>
                  </a:cubicBezTo>
                  <a:cubicBezTo>
                    <a:pt x="1077" y="910"/>
                    <a:pt x="1077" y="911"/>
                    <a:pt x="1076" y="911"/>
                  </a:cubicBezTo>
                  <a:cubicBezTo>
                    <a:pt x="1077" y="911"/>
                    <a:pt x="1078" y="911"/>
                    <a:pt x="1078" y="911"/>
                  </a:cubicBezTo>
                  <a:cubicBezTo>
                    <a:pt x="1079" y="911"/>
                    <a:pt x="1079" y="911"/>
                    <a:pt x="1079" y="910"/>
                  </a:cubicBezTo>
                  <a:close/>
                  <a:moveTo>
                    <a:pt x="1009" y="766"/>
                  </a:moveTo>
                  <a:cubicBezTo>
                    <a:pt x="1009" y="765"/>
                    <a:pt x="1009" y="765"/>
                    <a:pt x="1008" y="765"/>
                  </a:cubicBezTo>
                  <a:cubicBezTo>
                    <a:pt x="1008" y="765"/>
                    <a:pt x="1008" y="765"/>
                    <a:pt x="1008" y="765"/>
                  </a:cubicBezTo>
                  <a:cubicBezTo>
                    <a:pt x="1008" y="766"/>
                    <a:pt x="1008" y="766"/>
                    <a:pt x="1008" y="766"/>
                  </a:cubicBezTo>
                  <a:cubicBezTo>
                    <a:pt x="1009" y="766"/>
                    <a:pt x="1009" y="766"/>
                    <a:pt x="1009"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0"/>
            <p:cNvSpPr/>
            <p:nvPr/>
          </p:nvSpPr>
          <p:spPr bwMode="auto">
            <a:xfrm>
              <a:off x="3848" y="2241"/>
              <a:ext cx="63" cy="91"/>
            </a:xfrm>
            <a:custGeom>
              <a:avLst/>
              <a:gdLst>
                <a:gd name="T0" fmla="*/ 5 w 32"/>
                <a:gd name="T1" fmla="*/ 46 h 46"/>
                <a:gd name="T2" fmla="*/ 1 w 32"/>
                <a:gd name="T3" fmla="*/ 41 h 46"/>
                <a:gd name="T4" fmla="*/ 3 w 32"/>
                <a:gd name="T5" fmla="*/ 35 h 46"/>
                <a:gd name="T6" fmla="*/ 19 w 32"/>
                <a:gd name="T7" fmla="*/ 9 h 46"/>
                <a:gd name="T8" fmla="*/ 23 w 32"/>
                <a:gd name="T9" fmla="*/ 2 h 46"/>
                <a:gd name="T10" fmla="*/ 28 w 32"/>
                <a:gd name="T11" fmla="*/ 0 h 46"/>
                <a:gd name="T12" fmla="*/ 31 w 32"/>
                <a:gd name="T13" fmla="*/ 5 h 46"/>
                <a:gd name="T14" fmla="*/ 30 w 32"/>
                <a:gd name="T15" fmla="*/ 6 h 46"/>
                <a:gd name="T16" fmla="*/ 15 w 32"/>
                <a:gd name="T17" fmla="*/ 30 h 46"/>
                <a:gd name="T18" fmla="*/ 14 w 32"/>
                <a:gd name="T19" fmla="*/ 35 h 46"/>
                <a:gd name="T20" fmla="*/ 7 w 32"/>
                <a:gd name="T21" fmla="*/ 45 h 46"/>
                <a:gd name="T22" fmla="*/ 5 w 32"/>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6">
                  <a:moveTo>
                    <a:pt x="5" y="46"/>
                  </a:moveTo>
                  <a:cubicBezTo>
                    <a:pt x="2" y="46"/>
                    <a:pt x="0" y="44"/>
                    <a:pt x="1" y="41"/>
                  </a:cubicBezTo>
                  <a:cubicBezTo>
                    <a:pt x="1" y="39"/>
                    <a:pt x="2" y="37"/>
                    <a:pt x="3" y="35"/>
                  </a:cubicBezTo>
                  <a:cubicBezTo>
                    <a:pt x="8" y="26"/>
                    <a:pt x="14" y="17"/>
                    <a:pt x="19" y="9"/>
                  </a:cubicBezTo>
                  <a:cubicBezTo>
                    <a:pt x="20" y="7"/>
                    <a:pt x="22" y="5"/>
                    <a:pt x="23" y="2"/>
                  </a:cubicBezTo>
                  <a:cubicBezTo>
                    <a:pt x="24" y="0"/>
                    <a:pt x="26" y="0"/>
                    <a:pt x="28" y="0"/>
                  </a:cubicBezTo>
                  <a:cubicBezTo>
                    <a:pt x="30" y="0"/>
                    <a:pt x="32" y="3"/>
                    <a:pt x="31" y="5"/>
                  </a:cubicBezTo>
                  <a:cubicBezTo>
                    <a:pt x="30" y="5"/>
                    <a:pt x="30" y="6"/>
                    <a:pt x="30" y="6"/>
                  </a:cubicBezTo>
                  <a:cubicBezTo>
                    <a:pt x="25" y="14"/>
                    <a:pt x="20" y="22"/>
                    <a:pt x="15" y="30"/>
                  </a:cubicBezTo>
                  <a:cubicBezTo>
                    <a:pt x="14" y="31"/>
                    <a:pt x="14" y="33"/>
                    <a:pt x="14" y="35"/>
                  </a:cubicBezTo>
                  <a:cubicBezTo>
                    <a:pt x="14" y="40"/>
                    <a:pt x="10" y="43"/>
                    <a:pt x="7" y="45"/>
                  </a:cubicBezTo>
                  <a:cubicBezTo>
                    <a:pt x="6" y="46"/>
                    <a:pt x="5" y="46"/>
                    <a:pt x="5" y="4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1"/>
            <p:cNvSpPr/>
            <p:nvPr/>
          </p:nvSpPr>
          <p:spPr bwMode="auto">
            <a:xfrm>
              <a:off x="3830" y="2341"/>
              <a:ext cx="47" cy="63"/>
            </a:xfrm>
            <a:custGeom>
              <a:avLst/>
              <a:gdLst>
                <a:gd name="T0" fmla="*/ 12 w 24"/>
                <a:gd name="T1" fmla="*/ 30 h 32"/>
                <a:gd name="T2" fmla="*/ 8 w 24"/>
                <a:gd name="T3" fmla="*/ 31 h 32"/>
                <a:gd name="T4" fmla="*/ 2 w 24"/>
                <a:gd name="T5" fmla="*/ 24 h 32"/>
                <a:gd name="T6" fmla="*/ 11 w 24"/>
                <a:gd name="T7" fmla="*/ 5 h 32"/>
                <a:gd name="T8" fmla="*/ 21 w 24"/>
                <a:gd name="T9" fmla="*/ 0 h 32"/>
                <a:gd name="T10" fmla="*/ 24 w 24"/>
                <a:gd name="T11" fmla="*/ 1 h 32"/>
                <a:gd name="T12" fmla="*/ 24 w 24"/>
                <a:gd name="T13" fmla="*/ 4 h 32"/>
                <a:gd name="T14" fmla="*/ 15 w 24"/>
                <a:gd name="T15" fmla="*/ 22 h 32"/>
                <a:gd name="T16" fmla="*/ 12 w 24"/>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2" y="30"/>
                  </a:moveTo>
                  <a:cubicBezTo>
                    <a:pt x="11" y="30"/>
                    <a:pt x="10" y="31"/>
                    <a:pt x="8" y="31"/>
                  </a:cubicBezTo>
                  <a:cubicBezTo>
                    <a:pt x="3" y="32"/>
                    <a:pt x="0" y="28"/>
                    <a:pt x="2" y="24"/>
                  </a:cubicBezTo>
                  <a:cubicBezTo>
                    <a:pt x="5" y="17"/>
                    <a:pt x="8" y="11"/>
                    <a:pt x="11" y="5"/>
                  </a:cubicBezTo>
                  <a:cubicBezTo>
                    <a:pt x="13" y="2"/>
                    <a:pt x="17" y="0"/>
                    <a:pt x="21" y="0"/>
                  </a:cubicBezTo>
                  <a:cubicBezTo>
                    <a:pt x="22" y="0"/>
                    <a:pt x="23" y="0"/>
                    <a:pt x="24" y="1"/>
                  </a:cubicBezTo>
                  <a:cubicBezTo>
                    <a:pt x="24" y="2"/>
                    <a:pt x="24" y="3"/>
                    <a:pt x="24" y="4"/>
                  </a:cubicBezTo>
                  <a:cubicBezTo>
                    <a:pt x="20" y="9"/>
                    <a:pt x="17" y="16"/>
                    <a:pt x="15" y="22"/>
                  </a:cubicBezTo>
                  <a:cubicBezTo>
                    <a:pt x="14" y="24"/>
                    <a:pt x="13" y="27"/>
                    <a:pt x="12"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2"/>
            <p:cNvSpPr/>
            <p:nvPr/>
          </p:nvSpPr>
          <p:spPr bwMode="auto">
            <a:xfrm>
              <a:off x="3838" y="2379"/>
              <a:ext cx="49" cy="94"/>
            </a:xfrm>
            <a:custGeom>
              <a:avLst/>
              <a:gdLst>
                <a:gd name="T0" fmla="*/ 25 w 25"/>
                <a:gd name="T1" fmla="*/ 0 h 48"/>
                <a:gd name="T2" fmla="*/ 23 w 25"/>
                <a:gd name="T3" fmla="*/ 10 h 48"/>
                <a:gd name="T4" fmla="*/ 12 w 25"/>
                <a:gd name="T5" fmla="*/ 34 h 48"/>
                <a:gd name="T6" fmla="*/ 5 w 25"/>
                <a:gd name="T7" fmla="*/ 48 h 48"/>
                <a:gd name="T8" fmla="*/ 2 w 25"/>
                <a:gd name="T9" fmla="*/ 40 h 48"/>
                <a:gd name="T10" fmla="*/ 12 w 25"/>
                <a:gd name="T11" fmla="*/ 16 h 48"/>
                <a:gd name="T12" fmla="*/ 14 w 25"/>
                <a:gd name="T13" fmla="*/ 13 h 48"/>
                <a:gd name="T14" fmla="*/ 22 w 25"/>
                <a:gd name="T15" fmla="*/ 3 h 48"/>
                <a:gd name="T16" fmla="*/ 25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25" y="0"/>
                  </a:moveTo>
                  <a:cubicBezTo>
                    <a:pt x="25" y="4"/>
                    <a:pt x="25" y="8"/>
                    <a:pt x="23" y="10"/>
                  </a:cubicBezTo>
                  <a:cubicBezTo>
                    <a:pt x="17" y="17"/>
                    <a:pt x="16" y="26"/>
                    <a:pt x="12" y="34"/>
                  </a:cubicBezTo>
                  <a:cubicBezTo>
                    <a:pt x="10" y="38"/>
                    <a:pt x="8" y="43"/>
                    <a:pt x="5" y="48"/>
                  </a:cubicBezTo>
                  <a:cubicBezTo>
                    <a:pt x="1" y="44"/>
                    <a:pt x="0" y="44"/>
                    <a:pt x="2" y="40"/>
                  </a:cubicBezTo>
                  <a:cubicBezTo>
                    <a:pt x="5" y="32"/>
                    <a:pt x="8" y="24"/>
                    <a:pt x="12" y="16"/>
                  </a:cubicBezTo>
                  <a:cubicBezTo>
                    <a:pt x="12" y="15"/>
                    <a:pt x="13" y="14"/>
                    <a:pt x="14" y="13"/>
                  </a:cubicBezTo>
                  <a:cubicBezTo>
                    <a:pt x="18" y="10"/>
                    <a:pt x="20" y="7"/>
                    <a:pt x="22" y="3"/>
                  </a:cubicBezTo>
                  <a:cubicBezTo>
                    <a:pt x="22" y="2"/>
                    <a:pt x="23" y="1"/>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3"/>
            <p:cNvSpPr/>
            <p:nvPr/>
          </p:nvSpPr>
          <p:spPr bwMode="auto">
            <a:xfrm>
              <a:off x="5200" y="3416"/>
              <a:ext cx="55" cy="33"/>
            </a:xfrm>
            <a:custGeom>
              <a:avLst/>
              <a:gdLst>
                <a:gd name="T0" fmla="*/ 28 w 28"/>
                <a:gd name="T1" fmla="*/ 11 h 17"/>
                <a:gd name="T2" fmla="*/ 26 w 28"/>
                <a:gd name="T3" fmla="*/ 16 h 17"/>
                <a:gd name="T4" fmla="*/ 18 w 28"/>
                <a:gd name="T5" fmla="*/ 15 h 17"/>
                <a:gd name="T6" fmla="*/ 0 w 28"/>
                <a:gd name="T7" fmla="*/ 6 h 17"/>
                <a:gd name="T8" fmla="*/ 1 w 28"/>
                <a:gd name="T9" fmla="*/ 0 h 17"/>
                <a:gd name="T10" fmla="*/ 28 w 28"/>
                <a:gd name="T11" fmla="*/ 11 h 17"/>
              </a:gdLst>
              <a:ahLst/>
              <a:cxnLst>
                <a:cxn ang="0">
                  <a:pos x="T0" y="T1"/>
                </a:cxn>
                <a:cxn ang="0">
                  <a:pos x="T2" y="T3"/>
                </a:cxn>
                <a:cxn ang="0">
                  <a:pos x="T4" y="T5"/>
                </a:cxn>
                <a:cxn ang="0">
                  <a:pos x="T6" y="T7"/>
                </a:cxn>
                <a:cxn ang="0">
                  <a:pos x="T8" y="T9"/>
                </a:cxn>
                <a:cxn ang="0">
                  <a:pos x="T10" y="T11"/>
                </a:cxn>
              </a:cxnLst>
              <a:rect l="0" t="0" r="r" b="b"/>
              <a:pathLst>
                <a:path w="28" h="17">
                  <a:moveTo>
                    <a:pt x="28" y="11"/>
                  </a:moveTo>
                  <a:cubicBezTo>
                    <a:pt x="28" y="13"/>
                    <a:pt x="28" y="15"/>
                    <a:pt x="26" y="16"/>
                  </a:cubicBezTo>
                  <a:cubicBezTo>
                    <a:pt x="24" y="17"/>
                    <a:pt x="21" y="16"/>
                    <a:pt x="18" y="15"/>
                  </a:cubicBezTo>
                  <a:cubicBezTo>
                    <a:pt x="13" y="12"/>
                    <a:pt x="7" y="9"/>
                    <a:pt x="0" y="6"/>
                  </a:cubicBezTo>
                  <a:cubicBezTo>
                    <a:pt x="0" y="3"/>
                    <a:pt x="0" y="3"/>
                    <a:pt x="1" y="0"/>
                  </a:cubicBezTo>
                  <a:cubicBezTo>
                    <a:pt x="10" y="4"/>
                    <a:pt x="19" y="8"/>
                    <a:pt x="28"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4"/>
            <p:cNvSpPr/>
            <p:nvPr/>
          </p:nvSpPr>
          <p:spPr bwMode="auto">
            <a:xfrm>
              <a:off x="5296" y="3392"/>
              <a:ext cx="41" cy="36"/>
            </a:xfrm>
            <a:custGeom>
              <a:avLst/>
              <a:gdLst>
                <a:gd name="T0" fmla="*/ 13 w 21"/>
                <a:gd name="T1" fmla="*/ 18 h 18"/>
                <a:gd name="T2" fmla="*/ 4 w 21"/>
                <a:gd name="T3" fmla="*/ 12 h 18"/>
                <a:gd name="T4" fmla="*/ 0 w 21"/>
                <a:gd name="T5" fmla="*/ 5 h 18"/>
                <a:gd name="T6" fmla="*/ 2 w 21"/>
                <a:gd name="T7" fmla="*/ 1 h 18"/>
                <a:gd name="T8" fmla="*/ 6 w 21"/>
                <a:gd name="T9" fmla="*/ 2 h 18"/>
                <a:gd name="T10" fmla="*/ 8 w 21"/>
                <a:gd name="T11" fmla="*/ 5 h 18"/>
                <a:gd name="T12" fmla="*/ 16 w 21"/>
                <a:gd name="T13" fmla="*/ 11 h 18"/>
                <a:gd name="T14" fmla="*/ 19 w 21"/>
                <a:gd name="T15" fmla="*/ 12 h 18"/>
                <a:gd name="T16" fmla="*/ 19 w 21"/>
                <a:gd name="T17" fmla="*/ 16 h 18"/>
                <a:gd name="T18" fmla="*/ 13 w 21"/>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8">
                  <a:moveTo>
                    <a:pt x="13" y="18"/>
                  </a:moveTo>
                  <a:cubicBezTo>
                    <a:pt x="8" y="18"/>
                    <a:pt x="6" y="15"/>
                    <a:pt x="4" y="12"/>
                  </a:cubicBezTo>
                  <a:cubicBezTo>
                    <a:pt x="2" y="10"/>
                    <a:pt x="1" y="7"/>
                    <a:pt x="0" y="5"/>
                  </a:cubicBezTo>
                  <a:cubicBezTo>
                    <a:pt x="0" y="3"/>
                    <a:pt x="1" y="1"/>
                    <a:pt x="2" y="1"/>
                  </a:cubicBezTo>
                  <a:cubicBezTo>
                    <a:pt x="3" y="0"/>
                    <a:pt x="5" y="0"/>
                    <a:pt x="6" y="2"/>
                  </a:cubicBezTo>
                  <a:cubicBezTo>
                    <a:pt x="7" y="3"/>
                    <a:pt x="7" y="4"/>
                    <a:pt x="8" y="5"/>
                  </a:cubicBezTo>
                  <a:cubicBezTo>
                    <a:pt x="9" y="9"/>
                    <a:pt x="12" y="11"/>
                    <a:pt x="16" y="11"/>
                  </a:cubicBezTo>
                  <a:cubicBezTo>
                    <a:pt x="17" y="11"/>
                    <a:pt x="18" y="11"/>
                    <a:pt x="19" y="12"/>
                  </a:cubicBezTo>
                  <a:cubicBezTo>
                    <a:pt x="21" y="12"/>
                    <a:pt x="21" y="15"/>
                    <a:pt x="19" y="16"/>
                  </a:cubicBezTo>
                  <a:cubicBezTo>
                    <a:pt x="17" y="17"/>
                    <a:pt x="15" y="17"/>
                    <a:pt x="13"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5"/>
            <p:cNvSpPr/>
            <p:nvPr/>
          </p:nvSpPr>
          <p:spPr bwMode="auto">
            <a:xfrm>
              <a:off x="5371" y="3392"/>
              <a:ext cx="33" cy="26"/>
            </a:xfrm>
            <a:custGeom>
              <a:avLst/>
              <a:gdLst>
                <a:gd name="T0" fmla="*/ 0 w 17"/>
                <a:gd name="T1" fmla="*/ 3 h 13"/>
                <a:gd name="T2" fmla="*/ 7 w 17"/>
                <a:gd name="T3" fmla="*/ 1 h 13"/>
                <a:gd name="T4" fmla="*/ 13 w 17"/>
                <a:gd name="T5" fmla="*/ 5 h 13"/>
                <a:gd name="T6" fmla="*/ 17 w 17"/>
                <a:gd name="T7" fmla="*/ 11 h 13"/>
                <a:gd name="T8" fmla="*/ 13 w 17"/>
                <a:gd name="T9" fmla="*/ 11 h 13"/>
                <a:gd name="T10" fmla="*/ 0 w 17"/>
                <a:gd name="T11" fmla="*/ 3 h 13"/>
              </a:gdLst>
              <a:ahLst/>
              <a:cxnLst>
                <a:cxn ang="0">
                  <a:pos x="T0" y="T1"/>
                </a:cxn>
                <a:cxn ang="0">
                  <a:pos x="T2" y="T3"/>
                </a:cxn>
                <a:cxn ang="0">
                  <a:pos x="T4" y="T5"/>
                </a:cxn>
                <a:cxn ang="0">
                  <a:pos x="T6" y="T7"/>
                </a:cxn>
                <a:cxn ang="0">
                  <a:pos x="T8" y="T9"/>
                </a:cxn>
                <a:cxn ang="0">
                  <a:pos x="T10" y="T11"/>
                </a:cxn>
              </a:cxnLst>
              <a:rect l="0" t="0" r="r" b="b"/>
              <a:pathLst>
                <a:path w="17" h="13">
                  <a:moveTo>
                    <a:pt x="0" y="3"/>
                  </a:moveTo>
                  <a:cubicBezTo>
                    <a:pt x="2" y="0"/>
                    <a:pt x="5" y="1"/>
                    <a:pt x="7" y="1"/>
                  </a:cubicBezTo>
                  <a:cubicBezTo>
                    <a:pt x="9" y="2"/>
                    <a:pt x="11" y="3"/>
                    <a:pt x="13" y="5"/>
                  </a:cubicBezTo>
                  <a:cubicBezTo>
                    <a:pt x="15" y="7"/>
                    <a:pt x="16" y="9"/>
                    <a:pt x="17" y="11"/>
                  </a:cubicBezTo>
                  <a:cubicBezTo>
                    <a:pt x="15" y="13"/>
                    <a:pt x="14" y="13"/>
                    <a:pt x="13" y="11"/>
                  </a:cubicBezTo>
                  <a:cubicBezTo>
                    <a:pt x="10" y="6"/>
                    <a:pt x="5" y="5"/>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6"/>
            <p:cNvSpPr/>
            <p:nvPr/>
          </p:nvSpPr>
          <p:spPr bwMode="auto">
            <a:xfrm>
              <a:off x="2311" y="3447"/>
              <a:ext cx="204" cy="22"/>
            </a:xfrm>
            <a:custGeom>
              <a:avLst/>
              <a:gdLst>
                <a:gd name="T0" fmla="*/ 104 w 104"/>
                <a:gd name="T1" fmla="*/ 6 h 11"/>
                <a:gd name="T2" fmla="*/ 91 w 104"/>
                <a:gd name="T3" fmla="*/ 8 h 11"/>
                <a:gd name="T4" fmla="*/ 75 w 104"/>
                <a:gd name="T5" fmla="*/ 8 h 11"/>
                <a:gd name="T6" fmla="*/ 62 w 104"/>
                <a:gd name="T7" fmla="*/ 10 h 11"/>
                <a:gd name="T8" fmla="*/ 54 w 104"/>
                <a:gd name="T9" fmla="*/ 11 h 11"/>
                <a:gd name="T10" fmla="*/ 22 w 104"/>
                <a:gd name="T11" fmla="*/ 11 h 11"/>
                <a:gd name="T12" fmla="*/ 5 w 104"/>
                <a:gd name="T13" fmla="*/ 5 h 11"/>
                <a:gd name="T14" fmla="*/ 0 w 104"/>
                <a:gd name="T15" fmla="*/ 2 h 11"/>
                <a:gd name="T16" fmla="*/ 9 w 104"/>
                <a:gd name="T17" fmla="*/ 1 h 11"/>
                <a:gd name="T18" fmla="*/ 28 w 104"/>
                <a:gd name="T19" fmla="*/ 5 h 11"/>
                <a:gd name="T20" fmla="*/ 48 w 104"/>
                <a:gd name="T21" fmla="*/ 5 h 11"/>
                <a:gd name="T22" fmla="*/ 66 w 104"/>
                <a:gd name="T23" fmla="*/ 3 h 11"/>
                <a:gd name="T24" fmla="*/ 69 w 104"/>
                <a:gd name="T25" fmla="*/ 2 h 11"/>
                <a:gd name="T26" fmla="*/ 101 w 104"/>
                <a:gd name="T27" fmla="*/ 3 h 11"/>
                <a:gd name="T28" fmla="*/ 104 w 104"/>
                <a:gd name="T29" fmla="*/ 4 h 11"/>
                <a:gd name="T30" fmla="*/ 104 w 104"/>
                <a:gd name="T3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
                  <a:moveTo>
                    <a:pt x="104" y="6"/>
                  </a:moveTo>
                  <a:cubicBezTo>
                    <a:pt x="99" y="7"/>
                    <a:pt x="95" y="7"/>
                    <a:pt x="91" y="8"/>
                  </a:cubicBezTo>
                  <a:cubicBezTo>
                    <a:pt x="85" y="8"/>
                    <a:pt x="80" y="8"/>
                    <a:pt x="75" y="8"/>
                  </a:cubicBezTo>
                  <a:cubicBezTo>
                    <a:pt x="70" y="8"/>
                    <a:pt x="66" y="9"/>
                    <a:pt x="62" y="10"/>
                  </a:cubicBezTo>
                  <a:cubicBezTo>
                    <a:pt x="59" y="11"/>
                    <a:pt x="56" y="11"/>
                    <a:pt x="54" y="11"/>
                  </a:cubicBezTo>
                  <a:cubicBezTo>
                    <a:pt x="43" y="11"/>
                    <a:pt x="32" y="11"/>
                    <a:pt x="22" y="11"/>
                  </a:cubicBezTo>
                  <a:cubicBezTo>
                    <a:pt x="15" y="11"/>
                    <a:pt x="10" y="10"/>
                    <a:pt x="5" y="5"/>
                  </a:cubicBezTo>
                  <a:cubicBezTo>
                    <a:pt x="4" y="4"/>
                    <a:pt x="2" y="4"/>
                    <a:pt x="0" y="2"/>
                  </a:cubicBezTo>
                  <a:cubicBezTo>
                    <a:pt x="4" y="0"/>
                    <a:pt x="7" y="0"/>
                    <a:pt x="9" y="1"/>
                  </a:cubicBezTo>
                  <a:cubicBezTo>
                    <a:pt x="15" y="5"/>
                    <a:pt x="21" y="5"/>
                    <a:pt x="28" y="5"/>
                  </a:cubicBezTo>
                  <a:cubicBezTo>
                    <a:pt x="34" y="5"/>
                    <a:pt x="41" y="5"/>
                    <a:pt x="48" y="5"/>
                  </a:cubicBezTo>
                  <a:cubicBezTo>
                    <a:pt x="54" y="5"/>
                    <a:pt x="60" y="5"/>
                    <a:pt x="66" y="3"/>
                  </a:cubicBezTo>
                  <a:cubicBezTo>
                    <a:pt x="67" y="2"/>
                    <a:pt x="68" y="2"/>
                    <a:pt x="69" y="2"/>
                  </a:cubicBezTo>
                  <a:cubicBezTo>
                    <a:pt x="80" y="3"/>
                    <a:pt x="90" y="3"/>
                    <a:pt x="101" y="3"/>
                  </a:cubicBezTo>
                  <a:cubicBezTo>
                    <a:pt x="102" y="3"/>
                    <a:pt x="103" y="4"/>
                    <a:pt x="104" y="4"/>
                  </a:cubicBezTo>
                  <a:cubicBezTo>
                    <a:pt x="104" y="5"/>
                    <a:pt x="104" y="5"/>
                    <a:pt x="104"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7"/>
            <p:cNvSpPr/>
            <p:nvPr/>
          </p:nvSpPr>
          <p:spPr bwMode="auto">
            <a:xfrm>
              <a:off x="2104" y="3412"/>
              <a:ext cx="130" cy="33"/>
            </a:xfrm>
            <a:custGeom>
              <a:avLst/>
              <a:gdLst>
                <a:gd name="T0" fmla="*/ 66 w 66"/>
                <a:gd name="T1" fmla="*/ 14 h 17"/>
                <a:gd name="T2" fmla="*/ 60 w 66"/>
                <a:gd name="T3" fmla="*/ 16 h 17"/>
                <a:gd name="T4" fmla="*/ 46 w 66"/>
                <a:gd name="T5" fmla="*/ 10 h 17"/>
                <a:gd name="T6" fmla="*/ 34 w 66"/>
                <a:gd name="T7" fmla="*/ 6 h 17"/>
                <a:gd name="T8" fmla="*/ 14 w 66"/>
                <a:gd name="T9" fmla="*/ 16 h 17"/>
                <a:gd name="T10" fmla="*/ 2 w 66"/>
                <a:gd name="T11" fmla="*/ 10 h 17"/>
                <a:gd name="T12" fmla="*/ 3 w 66"/>
                <a:gd name="T13" fmla="*/ 5 h 17"/>
                <a:gd name="T14" fmla="*/ 12 w 66"/>
                <a:gd name="T15" fmla="*/ 5 h 17"/>
                <a:gd name="T16" fmla="*/ 24 w 66"/>
                <a:gd name="T17" fmla="*/ 9 h 17"/>
                <a:gd name="T18" fmla="*/ 53 w 66"/>
                <a:gd name="T19" fmla="*/ 7 h 17"/>
                <a:gd name="T20" fmla="*/ 59 w 66"/>
                <a:gd name="T21" fmla="*/ 11 h 17"/>
                <a:gd name="T22" fmla="*/ 66 w 66"/>
                <a:gd name="T2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7">
                  <a:moveTo>
                    <a:pt x="66" y="14"/>
                  </a:moveTo>
                  <a:cubicBezTo>
                    <a:pt x="64" y="17"/>
                    <a:pt x="62" y="17"/>
                    <a:pt x="60" y="16"/>
                  </a:cubicBezTo>
                  <a:cubicBezTo>
                    <a:pt x="55" y="15"/>
                    <a:pt x="50" y="14"/>
                    <a:pt x="46" y="10"/>
                  </a:cubicBezTo>
                  <a:cubicBezTo>
                    <a:pt x="43" y="6"/>
                    <a:pt x="38" y="5"/>
                    <a:pt x="34" y="6"/>
                  </a:cubicBezTo>
                  <a:cubicBezTo>
                    <a:pt x="28" y="15"/>
                    <a:pt x="25" y="16"/>
                    <a:pt x="14" y="16"/>
                  </a:cubicBezTo>
                  <a:cubicBezTo>
                    <a:pt x="9" y="16"/>
                    <a:pt x="5" y="14"/>
                    <a:pt x="2" y="10"/>
                  </a:cubicBezTo>
                  <a:cubicBezTo>
                    <a:pt x="0" y="9"/>
                    <a:pt x="0" y="6"/>
                    <a:pt x="3" y="5"/>
                  </a:cubicBezTo>
                  <a:cubicBezTo>
                    <a:pt x="6" y="3"/>
                    <a:pt x="9" y="3"/>
                    <a:pt x="12" y="5"/>
                  </a:cubicBezTo>
                  <a:cubicBezTo>
                    <a:pt x="15" y="8"/>
                    <a:pt x="19" y="9"/>
                    <a:pt x="24" y="9"/>
                  </a:cubicBezTo>
                  <a:cubicBezTo>
                    <a:pt x="33" y="0"/>
                    <a:pt x="43" y="0"/>
                    <a:pt x="53" y="7"/>
                  </a:cubicBezTo>
                  <a:cubicBezTo>
                    <a:pt x="55" y="9"/>
                    <a:pt x="57" y="9"/>
                    <a:pt x="59" y="11"/>
                  </a:cubicBezTo>
                  <a:cubicBezTo>
                    <a:pt x="62" y="12"/>
                    <a:pt x="64" y="13"/>
                    <a:pt x="66"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8"/>
            <p:cNvSpPr/>
            <p:nvPr/>
          </p:nvSpPr>
          <p:spPr bwMode="auto">
            <a:xfrm>
              <a:off x="3657" y="3324"/>
              <a:ext cx="61" cy="68"/>
            </a:xfrm>
            <a:custGeom>
              <a:avLst/>
              <a:gdLst>
                <a:gd name="T0" fmla="*/ 4 w 31"/>
                <a:gd name="T1" fmla="*/ 0 h 35"/>
                <a:gd name="T2" fmla="*/ 8 w 31"/>
                <a:gd name="T3" fmla="*/ 3 h 35"/>
                <a:gd name="T4" fmla="*/ 21 w 31"/>
                <a:gd name="T5" fmla="*/ 18 h 35"/>
                <a:gd name="T6" fmla="*/ 24 w 31"/>
                <a:gd name="T7" fmla="*/ 22 h 35"/>
                <a:gd name="T8" fmla="*/ 29 w 31"/>
                <a:gd name="T9" fmla="*/ 27 h 35"/>
                <a:gd name="T10" fmla="*/ 30 w 31"/>
                <a:gd name="T11" fmla="*/ 32 h 35"/>
                <a:gd name="T12" fmla="*/ 25 w 31"/>
                <a:gd name="T13" fmla="*/ 33 h 35"/>
                <a:gd name="T14" fmla="*/ 18 w 31"/>
                <a:gd name="T15" fmla="*/ 28 h 35"/>
                <a:gd name="T16" fmla="*/ 8 w 31"/>
                <a:gd name="T17" fmla="*/ 15 h 35"/>
                <a:gd name="T18" fmla="*/ 1 w 31"/>
                <a:gd name="T19" fmla="*/ 4 h 35"/>
                <a:gd name="T20" fmla="*/ 4 w 31"/>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5">
                  <a:moveTo>
                    <a:pt x="4" y="0"/>
                  </a:moveTo>
                  <a:cubicBezTo>
                    <a:pt x="5" y="1"/>
                    <a:pt x="7" y="2"/>
                    <a:pt x="8" y="3"/>
                  </a:cubicBezTo>
                  <a:cubicBezTo>
                    <a:pt x="11" y="9"/>
                    <a:pt x="16" y="13"/>
                    <a:pt x="21" y="18"/>
                  </a:cubicBezTo>
                  <a:cubicBezTo>
                    <a:pt x="22" y="19"/>
                    <a:pt x="23" y="21"/>
                    <a:pt x="24" y="22"/>
                  </a:cubicBezTo>
                  <a:cubicBezTo>
                    <a:pt x="25" y="24"/>
                    <a:pt x="26" y="26"/>
                    <a:pt x="29" y="27"/>
                  </a:cubicBezTo>
                  <a:cubicBezTo>
                    <a:pt x="31" y="28"/>
                    <a:pt x="31" y="30"/>
                    <a:pt x="30" y="32"/>
                  </a:cubicBezTo>
                  <a:cubicBezTo>
                    <a:pt x="29" y="34"/>
                    <a:pt x="27" y="35"/>
                    <a:pt x="25" y="33"/>
                  </a:cubicBezTo>
                  <a:cubicBezTo>
                    <a:pt x="22" y="32"/>
                    <a:pt x="19" y="30"/>
                    <a:pt x="18" y="28"/>
                  </a:cubicBezTo>
                  <a:cubicBezTo>
                    <a:pt x="16" y="22"/>
                    <a:pt x="12" y="19"/>
                    <a:pt x="8" y="15"/>
                  </a:cubicBezTo>
                  <a:cubicBezTo>
                    <a:pt x="5" y="12"/>
                    <a:pt x="3" y="8"/>
                    <a:pt x="1" y="4"/>
                  </a:cubicBezTo>
                  <a:cubicBezTo>
                    <a:pt x="0" y="2"/>
                    <a:pt x="2"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9"/>
            <p:cNvSpPr/>
            <p:nvPr/>
          </p:nvSpPr>
          <p:spPr bwMode="auto">
            <a:xfrm>
              <a:off x="3698" y="3324"/>
              <a:ext cx="47" cy="53"/>
            </a:xfrm>
            <a:custGeom>
              <a:avLst/>
              <a:gdLst>
                <a:gd name="T0" fmla="*/ 0 w 24"/>
                <a:gd name="T1" fmla="*/ 2 h 27"/>
                <a:gd name="T2" fmla="*/ 7 w 24"/>
                <a:gd name="T3" fmla="*/ 2 h 27"/>
                <a:gd name="T4" fmla="*/ 15 w 24"/>
                <a:gd name="T5" fmla="*/ 13 h 27"/>
                <a:gd name="T6" fmla="*/ 18 w 24"/>
                <a:gd name="T7" fmla="*/ 16 h 27"/>
                <a:gd name="T8" fmla="*/ 21 w 24"/>
                <a:gd name="T9" fmla="*/ 8 h 27"/>
                <a:gd name="T10" fmla="*/ 24 w 24"/>
                <a:gd name="T11" fmla="*/ 24 h 27"/>
                <a:gd name="T12" fmla="*/ 18 w 24"/>
                <a:gd name="T13" fmla="*/ 27 h 27"/>
                <a:gd name="T14" fmla="*/ 14 w 24"/>
                <a:gd name="T15" fmla="*/ 25 h 27"/>
                <a:gd name="T16" fmla="*/ 0 w 24"/>
                <a:gd name="T1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7">
                  <a:moveTo>
                    <a:pt x="0" y="2"/>
                  </a:moveTo>
                  <a:cubicBezTo>
                    <a:pt x="4" y="0"/>
                    <a:pt x="5" y="0"/>
                    <a:pt x="7" y="2"/>
                  </a:cubicBezTo>
                  <a:cubicBezTo>
                    <a:pt x="10" y="6"/>
                    <a:pt x="12" y="9"/>
                    <a:pt x="15" y="13"/>
                  </a:cubicBezTo>
                  <a:cubicBezTo>
                    <a:pt x="16" y="14"/>
                    <a:pt x="17" y="15"/>
                    <a:pt x="18" y="16"/>
                  </a:cubicBezTo>
                  <a:cubicBezTo>
                    <a:pt x="21" y="14"/>
                    <a:pt x="19" y="11"/>
                    <a:pt x="21" y="8"/>
                  </a:cubicBezTo>
                  <a:cubicBezTo>
                    <a:pt x="22" y="14"/>
                    <a:pt x="23" y="19"/>
                    <a:pt x="24" y="24"/>
                  </a:cubicBezTo>
                  <a:cubicBezTo>
                    <a:pt x="22" y="25"/>
                    <a:pt x="20" y="26"/>
                    <a:pt x="18" y="27"/>
                  </a:cubicBezTo>
                  <a:cubicBezTo>
                    <a:pt x="17" y="27"/>
                    <a:pt x="15" y="26"/>
                    <a:pt x="14" y="25"/>
                  </a:cubicBezTo>
                  <a:cubicBezTo>
                    <a:pt x="9" y="17"/>
                    <a:pt x="4" y="10"/>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9" name="组合 98" descr="e7d195523061f1c04045225a878dfc257dff7dff43336007BE456E13F5D6A39C111E01A1D0DED560D1697852701D9983FFE6F8418ABA1165B5E5FB7294405997E82332F17E545E12D35CAC327149399EF6760D0C024FF6EC771E074ED72756B5D3259765C5D602986D9F178BF69C6ABE1E1637C3AF19647BE05D52948EDC7D67B6C466B380DB7D70"/>
          <p:cNvGrpSpPr/>
          <p:nvPr/>
        </p:nvGrpSpPr>
        <p:grpSpPr>
          <a:xfrm>
            <a:off x="1978016" y="2387707"/>
            <a:ext cx="2925050" cy="1309300"/>
            <a:chOff x="5956032" y="2780276"/>
            <a:chExt cx="3189994" cy="1309300"/>
          </a:xfrm>
        </p:grpSpPr>
        <p:sp>
          <p:nvSpPr>
            <p:cNvPr id="100" name="矩形 99"/>
            <p:cNvSpPr/>
            <p:nvPr/>
          </p:nvSpPr>
          <p:spPr>
            <a:xfrm>
              <a:off x="5956032" y="3258579"/>
              <a:ext cx="3189994" cy="830997"/>
            </a:xfrm>
            <a:prstGeom prst="rect">
              <a:avLst/>
            </a:prstGeom>
          </p:spPr>
          <p:txBody>
            <a:bodyPr wrap="square">
              <a:spAutoFit/>
            </a:bodyPr>
            <a:lstStyle/>
            <a:p>
              <a:pPr algn="just"/>
              <a:r>
                <a:rPr lang="zh-CN" altLang="en-US" sz="1600" kern="0">
                  <a:solidFill>
                    <a:schemeClr val="tx1">
                      <a:lumMod val="95000"/>
                      <a:lumOff val="5000"/>
                    </a:schemeClr>
                  </a:solidFill>
                  <a:latin typeface="方正卡通简体" panose="03000509000000000000" pitchFamily="65" charset="-122"/>
                  <a:ea typeface="方正卡通简体" panose="03000509000000000000" pitchFamily="65" charset="-122"/>
                  <a:cs typeface="+mn-ea"/>
                  <a:sym typeface="+mn-lt"/>
                </a:rPr>
                <a:t>点击此处添加文字描述，文字颜色、大小、字体可根据需求进行更改。</a:t>
              </a:r>
              <a:endParaRPr lang="zh-CN" altLang="en-US" sz="1600" dirty="0">
                <a:solidFill>
                  <a:schemeClr val="tx1">
                    <a:lumMod val="95000"/>
                    <a:lumOff val="5000"/>
                  </a:schemeClr>
                </a:solidFill>
                <a:latin typeface="方正卡通简体" panose="03000509000000000000" pitchFamily="65" charset="-122"/>
                <a:ea typeface="方正卡通简体" panose="03000509000000000000" pitchFamily="65" charset="-122"/>
                <a:cs typeface="+mn-ea"/>
                <a:sym typeface="+mn-lt"/>
              </a:endParaRPr>
            </a:p>
          </p:txBody>
        </p:sp>
        <p:sp>
          <p:nvSpPr>
            <p:cNvPr id="101" name="矩形 100"/>
            <p:cNvSpPr/>
            <p:nvPr/>
          </p:nvSpPr>
          <p:spPr>
            <a:xfrm>
              <a:off x="6505233" y="2780276"/>
              <a:ext cx="1937354" cy="400110"/>
            </a:xfrm>
            <a:prstGeom prst="rect">
              <a:avLst/>
            </a:prstGeom>
          </p:spPr>
          <p:txBody>
            <a:bodyPr wrap="none">
              <a:spAutoFit/>
            </a:bodyPr>
            <a:lstStyle/>
            <a:p>
              <a:r>
                <a:rPr lang="zh-CN" altLang="en-US" sz="2000" kern="0">
                  <a:solidFill>
                    <a:schemeClr val="tx1">
                      <a:lumMod val="95000"/>
                      <a:lumOff val="5000"/>
                    </a:schemeClr>
                  </a:solidFill>
                  <a:latin typeface="方正卡通简体" panose="03000509000000000000" pitchFamily="65" charset="-122"/>
                  <a:ea typeface="方正卡通简体" panose="03000509000000000000" pitchFamily="65" charset="-122"/>
                  <a:cs typeface="+mn-ea"/>
                  <a:sym typeface="+mn-lt"/>
                </a:rPr>
                <a:t>点此添加标题</a:t>
              </a:r>
              <a:r>
                <a:rPr lang="en-US" altLang="zh-CN" sz="2000" kern="0">
                  <a:solidFill>
                    <a:schemeClr val="tx1">
                      <a:lumMod val="95000"/>
                      <a:lumOff val="5000"/>
                    </a:schemeClr>
                  </a:solidFill>
                  <a:latin typeface="方正卡通简体" panose="03000509000000000000" pitchFamily="65" charset="-122"/>
                  <a:ea typeface="方正卡通简体" panose="03000509000000000000" pitchFamily="65" charset="-122"/>
                  <a:cs typeface="+mn-ea"/>
                  <a:sym typeface="+mn-lt"/>
                </a:rPr>
                <a:t> </a:t>
              </a:r>
              <a:endParaRPr lang="zh-CN" altLang="en-US" sz="2000" dirty="0">
                <a:solidFill>
                  <a:schemeClr val="tx1">
                    <a:lumMod val="95000"/>
                    <a:lumOff val="5000"/>
                  </a:schemeClr>
                </a:solidFill>
                <a:latin typeface="方正卡通简体" panose="03000509000000000000" pitchFamily="65" charset="-122"/>
                <a:ea typeface="方正卡通简体" panose="03000509000000000000" pitchFamily="65" charset="-122"/>
                <a:cs typeface="+mn-ea"/>
                <a:sym typeface="+mn-lt"/>
              </a:endParaRPr>
            </a:p>
          </p:txBody>
        </p:sp>
      </p:grpSp>
      <p:grpSp>
        <p:nvGrpSpPr>
          <p:cNvPr id="102" name="组合 101" descr="e7d195523061f1c04045225a878dfc257dff7dff43336007BE456E13F5D6A39C111E01A1D0DED560D1697852701D9983FFE6F8418ABA1165B5E5FB7294405997E82332F17E545E12D35CAC327149399EF6760D0C024FF6EC771E074ED72756B5D3259765C5D602986D9F178BF69C6ABE1E1637C3AF19647BE05D52948EDC7D67B6C466B380DB7D70"/>
          <p:cNvGrpSpPr/>
          <p:nvPr/>
        </p:nvGrpSpPr>
        <p:grpSpPr>
          <a:xfrm>
            <a:off x="6545975" y="551745"/>
            <a:ext cx="4969380" cy="4291718"/>
            <a:chOff x="4193956" y="1108016"/>
            <a:chExt cx="4749325" cy="4101673"/>
          </a:xfrm>
          <a:solidFill>
            <a:srgbClr val="009EE2"/>
          </a:solidFill>
        </p:grpSpPr>
        <p:grpSp>
          <p:nvGrpSpPr>
            <p:cNvPr id="103" name="组合 102"/>
            <p:cNvGrpSpPr/>
            <p:nvPr/>
          </p:nvGrpSpPr>
          <p:grpSpPr>
            <a:xfrm rot="17743402" flipH="1" flipV="1">
              <a:off x="4390367" y="4021301"/>
              <a:ext cx="1336371" cy="1040406"/>
              <a:chOff x="8590708" y="3189492"/>
              <a:chExt cx="1336371" cy="1040406"/>
            </a:xfrm>
            <a:grpFill/>
          </p:grpSpPr>
          <p:sp>
            <p:nvSpPr>
              <p:cNvPr id="105" name="Freeform 5"/>
              <p:cNvSpPr/>
              <p:nvPr/>
            </p:nvSpPr>
            <p:spPr bwMode="auto">
              <a:xfrm rot="474729">
                <a:off x="8590708" y="3189492"/>
                <a:ext cx="518800" cy="659016"/>
              </a:xfrm>
              <a:custGeom>
                <a:avLst/>
                <a:gdLst>
                  <a:gd name="T0" fmla="*/ 12 w 52"/>
                  <a:gd name="T1" fmla="*/ 11 h 66"/>
                  <a:gd name="T2" fmla="*/ 21 w 52"/>
                  <a:gd name="T3" fmla="*/ 61 h 66"/>
                  <a:gd name="T4" fmla="*/ 50 w 52"/>
                  <a:gd name="T5" fmla="*/ 44 h 66"/>
                  <a:gd name="T6" fmla="*/ 46 w 52"/>
                  <a:gd name="T7" fmla="*/ 21 h 66"/>
                  <a:gd name="T8" fmla="*/ 12 w 52"/>
                  <a:gd name="T9" fmla="*/ 11 h 66"/>
                </a:gdLst>
                <a:ahLst/>
                <a:cxnLst>
                  <a:cxn ang="0">
                    <a:pos x="T0" y="T1"/>
                  </a:cxn>
                  <a:cxn ang="0">
                    <a:pos x="T2" y="T3"/>
                  </a:cxn>
                  <a:cxn ang="0">
                    <a:pos x="T4" y="T5"/>
                  </a:cxn>
                  <a:cxn ang="0">
                    <a:pos x="T6" y="T7"/>
                  </a:cxn>
                  <a:cxn ang="0">
                    <a:pos x="T8" y="T9"/>
                  </a:cxn>
                </a:cxnLst>
                <a:rect l="0" t="0" r="r" b="b"/>
                <a:pathLst>
                  <a:path w="52" h="66">
                    <a:moveTo>
                      <a:pt x="12" y="11"/>
                    </a:moveTo>
                    <a:cubicBezTo>
                      <a:pt x="0" y="26"/>
                      <a:pt x="2" y="54"/>
                      <a:pt x="21" y="61"/>
                    </a:cubicBezTo>
                    <a:cubicBezTo>
                      <a:pt x="35" y="66"/>
                      <a:pt x="50" y="60"/>
                      <a:pt x="50" y="44"/>
                    </a:cubicBezTo>
                    <a:cubicBezTo>
                      <a:pt x="52" y="36"/>
                      <a:pt x="50" y="28"/>
                      <a:pt x="46" y="21"/>
                    </a:cubicBezTo>
                    <a:cubicBezTo>
                      <a:pt x="39" y="10"/>
                      <a:pt x="23" y="0"/>
                      <a:pt x="12" y="11"/>
                    </a:cubicBezTo>
                    <a:close/>
                  </a:path>
                </a:pathLst>
              </a:custGeom>
              <a:grpFill/>
              <a:ln w="28575">
                <a:solidFill>
                  <a:srgbClr val="000000"/>
                </a:solidFill>
                <a:round/>
              </a:ln>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106" name="Freeform 6"/>
              <p:cNvSpPr/>
              <p:nvPr/>
            </p:nvSpPr>
            <p:spPr bwMode="auto">
              <a:xfrm rot="474729">
                <a:off x="9230502" y="3353757"/>
                <a:ext cx="448692" cy="518800"/>
              </a:xfrm>
              <a:custGeom>
                <a:avLst/>
                <a:gdLst>
                  <a:gd name="T0" fmla="*/ 6 w 45"/>
                  <a:gd name="T1" fmla="*/ 18 h 52"/>
                  <a:gd name="T2" fmla="*/ 18 w 45"/>
                  <a:gd name="T3" fmla="*/ 50 h 52"/>
                  <a:gd name="T4" fmla="*/ 38 w 45"/>
                  <a:gd name="T5" fmla="*/ 43 h 52"/>
                  <a:gd name="T6" fmla="*/ 39 w 45"/>
                  <a:gd name="T7" fmla="*/ 42 h 52"/>
                  <a:gd name="T8" fmla="*/ 40 w 45"/>
                  <a:gd name="T9" fmla="*/ 38 h 52"/>
                  <a:gd name="T10" fmla="*/ 43 w 45"/>
                  <a:gd name="T11" fmla="*/ 31 h 52"/>
                  <a:gd name="T12" fmla="*/ 43 w 45"/>
                  <a:gd name="T13" fmla="*/ 31 h 52"/>
                  <a:gd name="T14" fmla="*/ 43 w 45"/>
                  <a:gd name="T15" fmla="*/ 31 h 52"/>
                  <a:gd name="T16" fmla="*/ 43 w 45"/>
                  <a:gd name="T17" fmla="*/ 31 h 52"/>
                  <a:gd name="T18" fmla="*/ 43 w 45"/>
                  <a:gd name="T19" fmla="*/ 17 h 52"/>
                  <a:gd name="T20" fmla="*/ 6 w 45"/>
                  <a:gd name="T21"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2">
                    <a:moveTo>
                      <a:pt x="6" y="18"/>
                    </a:moveTo>
                    <a:cubicBezTo>
                      <a:pt x="0" y="31"/>
                      <a:pt x="3" y="47"/>
                      <a:pt x="18" y="50"/>
                    </a:cubicBezTo>
                    <a:cubicBezTo>
                      <a:pt x="26" y="52"/>
                      <a:pt x="34" y="49"/>
                      <a:pt x="38" y="43"/>
                    </a:cubicBezTo>
                    <a:cubicBezTo>
                      <a:pt x="38" y="43"/>
                      <a:pt x="39" y="43"/>
                      <a:pt x="39" y="42"/>
                    </a:cubicBezTo>
                    <a:cubicBezTo>
                      <a:pt x="40" y="41"/>
                      <a:pt x="40" y="40"/>
                      <a:pt x="40" y="38"/>
                    </a:cubicBezTo>
                    <a:cubicBezTo>
                      <a:pt x="42" y="36"/>
                      <a:pt x="43" y="34"/>
                      <a:pt x="43" y="31"/>
                    </a:cubicBezTo>
                    <a:cubicBezTo>
                      <a:pt x="43" y="31"/>
                      <a:pt x="43" y="31"/>
                      <a:pt x="43" y="31"/>
                    </a:cubicBezTo>
                    <a:cubicBezTo>
                      <a:pt x="43" y="31"/>
                      <a:pt x="43" y="31"/>
                      <a:pt x="43" y="31"/>
                    </a:cubicBezTo>
                    <a:cubicBezTo>
                      <a:pt x="43" y="31"/>
                      <a:pt x="43" y="31"/>
                      <a:pt x="43" y="31"/>
                    </a:cubicBezTo>
                    <a:cubicBezTo>
                      <a:pt x="45" y="27"/>
                      <a:pt x="45" y="22"/>
                      <a:pt x="43" y="17"/>
                    </a:cubicBezTo>
                    <a:cubicBezTo>
                      <a:pt x="36" y="0"/>
                      <a:pt x="15" y="4"/>
                      <a:pt x="6" y="18"/>
                    </a:cubicBezTo>
                    <a:close/>
                  </a:path>
                </a:pathLst>
              </a:custGeom>
              <a:grpFill/>
              <a:ln w="28575">
                <a:solidFill>
                  <a:srgbClr val="000000"/>
                </a:solidFill>
                <a:round/>
              </a:ln>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107" name="Freeform 7"/>
              <p:cNvSpPr/>
              <p:nvPr/>
            </p:nvSpPr>
            <p:spPr bwMode="auto">
              <a:xfrm rot="474729">
                <a:off x="9628619" y="3921422"/>
                <a:ext cx="298460" cy="308476"/>
              </a:xfrm>
              <a:custGeom>
                <a:avLst/>
                <a:gdLst>
                  <a:gd name="T0" fmla="*/ 2 w 30"/>
                  <a:gd name="T1" fmla="*/ 10 h 31"/>
                  <a:gd name="T2" fmla="*/ 17 w 30"/>
                  <a:gd name="T3" fmla="*/ 30 h 31"/>
                  <a:gd name="T4" fmla="*/ 27 w 30"/>
                  <a:gd name="T5" fmla="*/ 15 h 31"/>
                  <a:gd name="T6" fmla="*/ 27 w 30"/>
                  <a:gd name="T7" fmla="*/ 13 h 31"/>
                  <a:gd name="T8" fmla="*/ 23 w 30"/>
                  <a:gd name="T9" fmla="*/ 9 h 31"/>
                  <a:gd name="T10" fmla="*/ 22 w 30"/>
                  <a:gd name="T11" fmla="*/ 8 h 31"/>
                  <a:gd name="T12" fmla="*/ 21 w 30"/>
                  <a:gd name="T13" fmla="*/ 7 h 31"/>
                  <a:gd name="T14" fmla="*/ 21 w 30"/>
                  <a:gd name="T15" fmla="*/ 6 h 31"/>
                  <a:gd name="T16" fmla="*/ 2 w 30"/>
                  <a:gd name="T1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 y="10"/>
                    </a:moveTo>
                    <a:cubicBezTo>
                      <a:pt x="0" y="20"/>
                      <a:pt x="6" y="31"/>
                      <a:pt x="17" y="30"/>
                    </a:cubicBezTo>
                    <a:cubicBezTo>
                      <a:pt x="25" y="30"/>
                      <a:pt x="30" y="22"/>
                      <a:pt x="27" y="15"/>
                    </a:cubicBezTo>
                    <a:cubicBezTo>
                      <a:pt x="28" y="14"/>
                      <a:pt x="28" y="13"/>
                      <a:pt x="27" y="13"/>
                    </a:cubicBezTo>
                    <a:cubicBezTo>
                      <a:pt x="26" y="11"/>
                      <a:pt x="25" y="10"/>
                      <a:pt x="23" y="9"/>
                    </a:cubicBezTo>
                    <a:cubicBezTo>
                      <a:pt x="23" y="8"/>
                      <a:pt x="22" y="8"/>
                      <a:pt x="22" y="8"/>
                    </a:cubicBezTo>
                    <a:cubicBezTo>
                      <a:pt x="22" y="7"/>
                      <a:pt x="21" y="7"/>
                      <a:pt x="21" y="7"/>
                    </a:cubicBezTo>
                    <a:cubicBezTo>
                      <a:pt x="21" y="6"/>
                      <a:pt x="21" y="6"/>
                      <a:pt x="21" y="6"/>
                    </a:cubicBezTo>
                    <a:cubicBezTo>
                      <a:pt x="14" y="0"/>
                      <a:pt x="5" y="0"/>
                      <a:pt x="2" y="10"/>
                    </a:cubicBezTo>
                    <a:close/>
                  </a:path>
                </a:pathLst>
              </a:custGeom>
              <a:grpFill/>
              <a:ln w="28575">
                <a:solidFill>
                  <a:srgbClr val="000000"/>
                </a:solidFill>
                <a:round/>
              </a:ln>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cs typeface="+mn-ea"/>
                  <a:sym typeface="+mn-lt"/>
                </a:endParaRPr>
              </a:p>
            </p:txBody>
          </p:sp>
        </p:grpSp>
        <p:sp>
          <p:nvSpPr>
            <p:cNvPr id="104" name="Freeform 8"/>
            <p:cNvSpPr/>
            <p:nvPr/>
          </p:nvSpPr>
          <p:spPr bwMode="auto">
            <a:xfrm rot="21279118">
              <a:off x="4193956" y="1108016"/>
              <a:ext cx="4749325" cy="2992614"/>
            </a:xfrm>
            <a:custGeom>
              <a:avLst/>
              <a:gdLst>
                <a:gd name="T0" fmla="*/ 426 w 477"/>
                <a:gd name="T1" fmla="*/ 89 h 300"/>
                <a:gd name="T2" fmla="*/ 390 w 477"/>
                <a:gd name="T3" fmla="*/ 78 h 300"/>
                <a:gd name="T4" fmla="*/ 372 w 477"/>
                <a:gd name="T5" fmla="*/ 77 h 300"/>
                <a:gd name="T6" fmla="*/ 317 w 477"/>
                <a:gd name="T7" fmla="*/ 90 h 300"/>
                <a:gd name="T8" fmla="*/ 300 w 477"/>
                <a:gd name="T9" fmla="*/ 33 h 300"/>
                <a:gd name="T10" fmla="*/ 243 w 477"/>
                <a:gd name="T11" fmla="*/ 1 h 300"/>
                <a:gd name="T12" fmla="*/ 230 w 477"/>
                <a:gd name="T13" fmla="*/ 0 h 300"/>
                <a:gd name="T14" fmla="*/ 142 w 477"/>
                <a:gd name="T15" fmla="*/ 65 h 300"/>
                <a:gd name="T16" fmla="*/ 142 w 477"/>
                <a:gd name="T17" fmla="*/ 65 h 300"/>
                <a:gd name="T18" fmla="*/ 98 w 477"/>
                <a:gd name="T19" fmla="*/ 40 h 300"/>
                <a:gd name="T20" fmla="*/ 67 w 477"/>
                <a:gd name="T21" fmla="*/ 51 h 300"/>
                <a:gd name="T22" fmla="*/ 62 w 477"/>
                <a:gd name="T23" fmla="*/ 57 h 300"/>
                <a:gd name="T24" fmla="*/ 62 w 477"/>
                <a:gd name="T25" fmla="*/ 57 h 300"/>
                <a:gd name="T26" fmla="*/ 50 w 477"/>
                <a:gd name="T27" fmla="*/ 88 h 300"/>
                <a:gd name="T28" fmla="*/ 56 w 477"/>
                <a:gd name="T29" fmla="*/ 133 h 300"/>
                <a:gd name="T30" fmla="*/ 49 w 477"/>
                <a:gd name="T31" fmla="*/ 132 h 300"/>
                <a:gd name="T32" fmla="*/ 14 w 477"/>
                <a:gd name="T33" fmla="*/ 160 h 300"/>
                <a:gd name="T34" fmla="*/ 9 w 477"/>
                <a:gd name="T35" fmla="*/ 220 h 300"/>
                <a:gd name="T36" fmla="*/ 75 w 477"/>
                <a:gd name="T37" fmla="*/ 256 h 300"/>
                <a:gd name="T38" fmla="*/ 127 w 477"/>
                <a:gd name="T39" fmla="*/ 243 h 300"/>
                <a:gd name="T40" fmla="*/ 161 w 477"/>
                <a:gd name="T41" fmla="*/ 281 h 300"/>
                <a:gd name="T42" fmla="*/ 178 w 477"/>
                <a:gd name="T43" fmla="*/ 284 h 300"/>
                <a:gd name="T44" fmla="*/ 205 w 477"/>
                <a:gd name="T45" fmla="*/ 271 h 300"/>
                <a:gd name="T46" fmla="*/ 219 w 477"/>
                <a:gd name="T47" fmla="*/ 289 h 300"/>
                <a:gd name="T48" fmla="*/ 256 w 477"/>
                <a:gd name="T49" fmla="*/ 300 h 300"/>
                <a:gd name="T50" fmla="*/ 265 w 477"/>
                <a:gd name="T51" fmla="*/ 300 h 300"/>
                <a:gd name="T52" fmla="*/ 298 w 477"/>
                <a:gd name="T53" fmla="*/ 296 h 300"/>
                <a:gd name="T54" fmla="*/ 326 w 477"/>
                <a:gd name="T55" fmla="*/ 281 h 300"/>
                <a:gd name="T56" fmla="*/ 343 w 477"/>
                <a:gd name="T57" fmla="*/ 287 h 300"/>
                <a:gd name="T58" fmla="*/ 357 w 477"/>
                <a:gd name="T59" fmla="*/ 289 h 300"/>
                <a:gd name="T60" fmla="*/ 394 w 477"/>
                <a:gd name="T61" fmla="*/ 279 h 300"/>
                <a:gd name="T62" fmla="*/ 417 w 477"/>
                <a:gd name="T63" fmla="*/ 248 h 300"/>
                <a:gd name="T64" fmla="*/ 406 w 477"/>
                <a:gd name="T65" fmla="*/ 217 h 300"/>
                <a:gd name="T66" fmla="*/ 452 w 477"/>
                <a:gd name="T67" fmla="*/ 111 h 300"/>
                <a:gd name="T68" fmla="*/ 426 w 477"/>
                <a:gd name="T69"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7" h="300">
                  <a:moveTo>
                    <a:pt x="426" y="89"/>
                  </a:moveTo>
                  <a:cubicBezTo>
                    <a:pt x="415" y="83"/>
                    <a:pt x="402" y="80"/>
                    <a:pt x="390" y="78"/>
                  </a:cubicBezTo>
                  <a:cubicBezTo>
                    <a:pt x="384" y="78"/>
                    <a:pt x="378" y="77"/>
                    <a:pt x="372" y="77"/>
                  </a:cubicBezTo>
                  <a:cubicBezTo>
                    <a:pt x="353" y="77"/>
                    <a:pt x="333" y="81"/>
                    <a:pt x="317" y="90"/>
                  </a:cubicBezTo>
                  <a:cubicBezTo>
                    <a:pt x="317" y="70"/>
                    <a:pt x="312" y="50"/>
                    <a:pt x="300" y="33"/>
                  </a:cubicBezTo>
                  <a:cubicBezTo>
                    <a:pt x="287" y="15"/>
                    <a:pt x="266" y="4"/>
                    <a:pt x="243" y="1"/>
                  </a:cubicBezTo>
                  <a:cubicBezTo>
                    <a:pt x="239" y="0"/>
                    <a:pt x="234" y="0"/>
                    <a:pt x="230" y="0"/>
                  </a:cubicBezTo>
                  <a:cubicBezTo>
                    <a:pt x="189" y="0"/>
                    <a:pt x="153" y="27"/>
                    <a:pt x="142" y="65"/>
                  </a:cubicBezTo>
                  <a:cubicBezTo>
                    <a:pt x="142" y="65"/>
                    <a:pt x="142" y="65"/>
                    <a:pt x="142" y="65"/>
                  </a:cubicBezTo>
                  <a:cubicBezTo>
                    <a:pt x="132" y="49"/>
                    <a:pt x="115" y="40"/>
                    <a:pt x="98" y="40"/>
                  </a:cubicBezTo>
                  <a:cubicBezTo>
                    <a:pt x="87" y="40"/>
                    <a:pt x="76" y="43"/>
                    <a:pt x="67" y="51"/>
                  </a:cubicBezTo>
                  <a:cubicBezTo>
                    <a:pt x="66" y="52"/>
                    <a:pt x="64" y="55"/>
                    <a:pt x="62" y="57"/>
                  </a:cubicBezTo>
                  <a:cubicBezTo>
                    <a:pt x="62" y="57"/>
                    <a:pt x="62" y="57"/>
                    <a:pt x="62" y="57"/>
                  </a:cubicBezTo>
                  <a:cubicBezTo>
                    <a:pt x="56" y="66"/>
                    <a:pt x="52" y="79"/>
                    <a:pt x="50" y="88"/>
                  </a:cubicBezTo>
                  <a:cubicBezTo>
                    <a:pt x="49" y="103"/>
                    <a:pt x="49" y="119"/>
                    <a:pt x="56" y="133"/>
                  </a:cubicBezTo>
                  <a:cubicBezTo>
                    <a:pt x="53" y="132"/>
                    <a:pt x="51" y="132"/>
                    <a:pt x="49" y="132"/>
                  </a:cubicBezTo>
                  <a:cubicBezTo>
                    <a:pt x="33" y="132"/>
                    <a:pt x="20" y="147"/>
                    <a:pt x="14" y="160"/>
                  </a:cubicBezTo>
                  <a:cubicBezTo>
                    <a:pt x="5" y="178"/>
                    <a:pt x="0" y="202"/>
                    <a:pt x="9" y="220"/>
                  </a:cubicBezTo>
                  <a:cubicBezTo>
                    <a:pt x="21" y="245"/>
                    <a:pt x="48" y="256"/>
                    <a:pt x="75" y="256"/>
                  </a:cubicBezTo>
                  <a:cubicBezTo>
                    <a:pt x="94" y="256"/>
                    <a:pt x="112" y="251"/>
                    <a:pt x="127" y="243"/>
                  </a:cubicBezTo>
                  <a:cubicBezTo>
                    <a:pt x="130" y="260"/>
                    <a:pt x="145" y="275"/>
                    <a:pt x="161" y="281"/>
                  </a:cubicBezTo>
                  <a:cubicBezTo>
                    <a:pt x="166" y="283"/>
                    <a:pt x="172" y="284"/>
                    <a:pt x="178" y="284"/>
                  </a:cubicBezTo>
                  <a:cubicBezTo>
                    <a:pt x="188" y="284"/>
                    <a:pt x="199" y="280"/>
                    <a:pt x="205" y="271"/>
                  </a:cubicBezTo>
                  <a:cubicBezTo>
                    <a:pt x="206" y="278"/>
                    <a:pt x="216" y="286"/>
                    <a:pt x="219" y="289"/>
                  </a:cubicBezTo>
                  <a:cubicBezTo>
                    <a:pt x="230" y="296"/>
                    <a:pt x="243" y="298"/>
                    <a:pt x="256" y="300"/>
                  </a:cubicBezTo>
                  <a:cubicBezTo>
                    <a:pt x="259" y="300"/>
                    <a:pt x="262" y="300"/>
                    <a:pt x="265" y="300"/>
                  </a:cubicBezTo>
                  <a:cubicBezTo>
                    <a:pt x="277" y="300"/>
                    <a:pt x="287" y="298"/>
                    <a:pt x="298" y="296"/>
                  </a:cubicBezTo>
                  <a:cubicBezTo>
                    <a:pt x="307" y="294"/>
                    <a:pt x="320" y="289"/>
                    <a:pt x="326" y="281"/>
                  </a:cubicBezTo>
                  <a:cubicBezTo>
                    <a:pt x="332" y="284"/>
                    <a:pt x="337" y="286"/>
                    <a:pt x="343" y="287"/>
                  </a:cubicBezTo>
                  <a:cubicBezTo>
                    <a:pt x="348" y="289"/>
                    <a:pt x="352" y="289"/>
                    <a:pt x="357" y="289"/>
                  </a:cubicBezTo>
                  <a:cubicBezTo>
                    <a:pt x="370" y="289"/>
                    <a:pt x="382" y="285"/>
                    <a:pt x="394" y="279"/>
                  </a:cubicBezTo>
                  <a:cubicBezTo>
                    <a:pt x="405" y="272"/>
                    <a:pt x="415" y="261"/>
                    <a:pt x="417" y="248"/>
                  </a:cubicBezTo>
                  <a:cubicBezTo>
                    <a:pt x="420" y="237"/>
                    <a:pt x="415" y="225"/>
                    <a:pt x="406" y="217"/>
                  </a:cubicBezTo>
                  <a:cubicBezTo>
                    <a:pt x="451" y="204"/>
                    <a:pt x="477" y="151"/>
                    <a:pt x="452" y="111"/>
                  </a:cubicBezTo>
                  <a:cubicBezTo>
                    <a:pt x="446" y="101"/>
                    <a:pt x="436" y="95"/>
                    <a:pt x="426" y="89"/>
                  </a:cubicBezTo>
                  <a:close/>
                </a:path>
              </a:pathLst>
            </a:custGeom>
            <a:solidFill>
              <a:srgbClr val="FF8F9F"/>
            </a:solidFill>
            <a:ln w="28575">
              <a:solidFill>
                <a:srgbClr val="000000"/>
              </a:solidFill>
              <a:round/>
            </a:ln>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cs typeface="+mn-ea"/>
                <a:sym typeface="+mn-lt"/>
              </a:endParaRPr>
            </a:p>
          </p:txBody>
        </p:sp>
      </p:grpSp>
      <p:grpSp>
        <p:nvGrpSpPr>
          <p:cNvPr id="108" name="组合 107" descr="e7d195523061f1c04045225a878dfc257dff7dff43336007BE456E13F5D6A39C111E01A1D0DED560D1697852701D9983FFE6F8418ABA1165B5E5FB7294405997E82332F17E545E12D35CAC327149399EF6760D0C024FF6EC771E074ED72756B5D3259765C5D602986D9F178BF69C6ABE1E1637C3AF19647BE05D52948EDC7D67B6C466B380DB7D70"/>
          <p:cNvGrpSpPr/>
          <p:nvPr/>
        </p:nvGrpSpPr>
        <p:grpSpPr>
          <a:xfrm>
            <a:off x="7449034" y="1510636"/>
            <a:ext cx="3163261" cy="1266277"/>
            <a:chOff x="5926931" y="2899933"/>
            <a:chExt cx="3449781" cy="1266277"/>
          </a:xfrm>
        </p:grpSpPr>
        <p:sp>
          <p:nvSpPr>
            <p:cNvPr id="109" name="矩形 108"/>
            <p:cNvSpPr/>
            <p:nvPr/>
          </p:nvSpPr>
          <p:spPr>
            <a:xfrm>
              <a:off x="5926931" y="3335213"/>
              <a:ext cx="3449781" cy="830997"/>
            </a:xfrm>
            <a:prstGeom prst="rect">
              <a:avLst/>
            </a:prstGeom>
          </p:spPr>
          <p:txBody>
            <a:bodyPr wrap="square">
              <a:spAutoFit/>
            </a:bodyPr>
            <a:lstStyle/>
            <a:p>
              <a:pPr algn="just"/>
              <a:r>
                <a:rPr lang="zh-CN" altLang="en-US" sz="1600" kern="0">
                  <a:solidFill>
                    <a:schemeClr val="bg1"/>
                  </a:solidFill>
                  <a:latin typeface="方正卡通简体" panose="03000509000000000000" pitchFamily="65" charset="-122"/>
                  <a:ea typeface="方正卡通简体" panose="03000509000000000000" pitchFamily="65" charset="-122"/>
                  <a:cs typeface="+mn-ea"/>
                  <a:sym typeface="+mn-lt"/>
                </a:rPr>
                <a:t>点击此处添加文字描述，文字颜色、大小、字体可根据需求进行更改。</a:t>
              </a:r>
              <a:endParaRPr lang="zh-CN" altLang="en-US" sz="1600" dirty="0">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110" name="矩形 109"/>
            <p:cNvSpPr/>
            <p:nvPr/>
          </p:nvSpPr>
          <p:spPr>
            <a:xfrm>
              <a:off x="6492485" y="2899933"/>
              <a:ext cx="1937354" cy="400110"/>
            </a:xfrm>
            <a:prstGeom prst="rect">
              <a:avLst/>
            </a:prstGeom>
          </p:spPr>
          <p:txBody>
            <a:bodyPr wrap="none">
              <a:spAutoFit/>
            </a:bodyPr>
            <a:lstStyle/>
            <a:p>
              <a:r>
                <a:rPr lang="zh-CN" altLang="en-US" sz="2000" kern="0">
                  <a:solidFill>
                    <a:schemeClr val="bg1"/>
                  </a:solidFill>
                  <a:latin typeface="方正卡通简体" panose="03000509000000000000" pitchFamily="65" charset="-122"/>
                  <a:ea typeface="方正卡通简体" panose="03000509000000000000" pitchFamily="65" charset="-122"/>
                  <a:cs typeface="+mn-ea"/>
                  <a:sym typeface="+mn-lt"/>
                </a:rPr>
                <a:t>点此添加标题</a:t>
              </a:r>
              <a:r>
                <a:rPr lang="en-US" altLang="zh-CN" sz="2000" kern="0">
                  <a:solidFill>
                    <a:schemeClr val="bg1"/>
                  </a:solidFill>
                  <a:latin typeface="方正卡通简体" panose="03000509000000000000" pitchFamily="65" charset="-122"/>
                  <a:ea typeface="方正卡通简体" panose="03000509000000000000" pitchFamily="65" charset="-122"/>
                  <a:cs typeface="+mn-ea"/>
                  <a:sym typeface="+mn-lt"/>
                </a:rPr>
                <a:t> </a:t>
              </a:r>
              <a:endParaRPr lang="zh-CN" altLang="en-US" sz="2000" dirty="0">
                <a:solidFill>
                  <a:schemeClr val="bg1"/>
                </a:solidFill>
                <a:latin typeface="方正卡通简体" panose="03000509000000000000" pitchFamily="65" charset="-122"/>
                <a:ea typeface="方正卡通简体" panose="03000509000000000000" pitchFamily="65" charset="-122"/>
                <a:cs typeface="+mn-ea"/>
                <a:sym typeface="+mn-lt"/>
              </a:endParaRPr>
            </a:p>
          </p:txBody>
        </p:sp>
      </p:grpSp>
      <p:grpSp>
        <p:nvGrpSpPr>
          <p:cNvPr id="111" name="组合 110" descr="e7d195523061f1c04045225a878dfc257dff7dff43336007BE456E13F5D6A39C111E01A1D0DED560D1697852701D9983FFE6F8418ABA1165B5E5FB7294405997E82332F17E545E12D35CAC327149399EF6760D0C024FF6EC771E074ED72756B5D3259765C5D602986D9F178BF69C6ABE1E1637C3AF19647BE05D52948EDC7D67B6C466B380DB7D70"/>
          <p:cNvGrpSpPr/>
          <p:nvPr/>
        </p:nvGrpSpPr>
        <p:grpSpPr>
          <a:xfrm rot="5875628" flipH="1" flipV="1">
            <a:off x="4797844" y="4063335"/>
            <a:ext cx="887379" cy="641173"/>
            <a:chOff x="4125805" y="4017910"/>
            <a:chExt cx="1452212" cy="1049291"/>
          </a:xfrm>
          <a:solidFill>
            <a:srgbClr val="FCEA0D"/>
          </a:solidFill>
        </p:grpSpPr>
        <p:sp>
          <p:nvSpPr>
            <p:cNvPr id="112" name="Freeform 5"/>
            <p:cNvSpPr/>
            <p:nvPr/>
          </p:nvSpPr>
          <p:spPr bwMode="auto">
            <a:xfrm rot="18218131" flipH="1" flipV="1">
              <a:off x="4961823" y="3944553"/>
              <a:ext cx="542838" cy="689551"/>
            </a:xfrm>
            <a:custGeom>
              <a:avLst/>
              <a:gdLst>
                <a:gd name="T0" fmla="*/ 12 w 52"/>
                <a:gd name="T1" fmla="*/ 11 h 66"/>
                <a:gd name="T2" fmla="*/ 21 w 52"/>
                <a:gd name="T3" fmla="*/ 61 h 66"/>
                <a:gd name="T4" fmla="*/ 50 w 52"/>
                <a:gd name="T5" fmla="*/ 44 h 66"/>
                <a:gd name="T6" fmla="*/ 46 w 52"/>
                <a:gd name="T7" fmla="*/ 21 h 66"/>
                <a:gd name="T8" fmla="*/ 12 w 52"/>
                <a:gd name="T9" fmla="*/ 11 h 66"/>
              </a:gdLst>
              <a:ahLst/>
              <a:cxnLst>
                <a:cxn ang="0">
                  <a:pos x="T0" y="T1"/>
                </a:cxn>
                <a:cxn ang="0">
                  <a:pos x="T2" y="T3"/>
                </a:cxn>
                <a:cxn ang="0">
                  <a:pos x="T4" y="T5"/>
                </a:cxn>
                <a:cxn ang="0">
                  <a:pos x="T6" y="T7"/>
                </a:cxn>
                <a:cxn ang="0">
                  <a:pos x="T8" y="T9"/>
                </a:cxn>
              </a:cxnLst>
              <a:rect l="0" t="0" r="r" b="b"/>
              <a:pathLst>
                <a:path w="52" h="66">
                  <a:moveTo>
                    <a:pt x="12" y="11"/>
                  </a:moveTo>
                  <a:cubicBezTo>
                    <a:pt x="0" y="26"/>
                    <a:pt x="2" y="54"/>
                    <a:pt x="21" y="61"/>
                  </a:cubicBezTo>
                  <a:cubicBezTo>
                    <a:pt x="35" y="66"/>
                    <a:pt x="50" y="60"/>
                    <a:pt x="50" y="44"/>
                  </a:cubicBezTo>
                  <a:cubicBezTo>
                    <a:pt x="52" y="36"/>
                    <a:pt x="50" y="28"/>
                    <a:pt x="46" y="21"/>
                  </a:cubicBezTo>
                  <a:cubicBezTo>
                    <a:pt x="39" y="10"/>
                    <a:pt x="23" y="0"/>
                    <a:pt x="12" y="11"/>
                  </a:cubicBezTo>
                  <a:close/>
                </a:path>
              </a:pathLst>
            </a:custGeom>
            <a:grpFill/>
            <a:ln w="28575">
              <a:solidFill>
                <a:srgbClr val="000000"/>
              </a:solidFill>
              <a:round/>
            </a:ln>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113" name="Freeform 6"/>
            <p:cNvSpPr/>
            <p:nvPr/>
          </p:nvSpPr>
          <p:spPr bwMode="auto">
            <a:xfrm rot="18218131" flipH="1" flipV="1">
              <a:off x="4635110" y="4545202"/>
              <a:ext cx="469482" cy="542838"/>
            </a:xfrm>
            <a:custGeom>
              <a:avLst/>
              <a:gdLst>
                <a:gd name="T0" fmla="*/ 6 w 45"/>
                <a:gd name="T1" fmla="*/ 18 h 52"/>
                <a:gd name="T2" fmla="*/ 18 w 45"/>
                <a:gd name="T3" fmla="*/ 50 h 52"/>
                <a:gd name="T4" fmla="*/ 38 w 45"/>
                <a:gd name="T5" fmla="*/ 43 h 52"/>
                <a:gd name="T6" fmla="*/ 39 w 45"/>
                <a:gd name="T7" fmla="*/ 42 h 52"/>
                <a:gd name="T8" fmla="*/ 40 w 45"/>
                <a:gd name="T9" fmla="*/ 38 h 52"/>
                <a:gd name="T10" fmla="*/ 43 w 45"/>
                <a:gd name="T11" fmla="*/ 31 h 52"/>
                <a:gd name="T12" fmla="*/ 43 w 45"/>
                <a:gd name="T13" fmla="*/ 31 h 52"/>
                <a:gd name="T14" fmla="*/ 43 w 45"/>
                <a:gd name="T15" fmla="*/ 31 h 52"/>
                <a:gd name="T16" fmla="*/ 43 w 45"/>
                <a:gd name="T17" fmla="*/ 31 h 52"/>
                <a:gd name="T18" fmla="*/ 43 w 45"/>
                <a:gd name="T19" fmla="*/ 17 h 52"/>
                <a:gd name="T20" fmla="*/ 6 w 45"/>
                <a:gd name="T21"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2">
                  <a:moveTo>
                    <a:pt x="6" y="18"/>
                  </a:moveTo>
                  <a:cubicBezTo>
                    <a:pt x="0" y="31"/>
                    <a:pt x="3" y="47"/>
                    <a:pt x="18" y="50"/>
                  </a:cubicBezTo>
                  <a:cubicBezTo>
                    <a:pt x="26" y="52"/>
                    <a:pt x="34" y="49"/>
                    <a:pt x="38" y="43"/>
                  </a:cubicBezTo>
                  <a:cubicBezTo>
                    <a:pt x="38" y="43"/>
                    <a:pt x="39" y="43"/>
                    <a:pt x="39" y="42"/>
                  </a:cubicBezTo>
                  <a:cubicBezTo>
                    <a:pt x="40" y="41"/>
                    <a:pt x="40" y="40"/>
                    <a:pt x="40" y="38"/>
                  </a:cubicBezTo>
                  <a:cubicBezTo>
                    <a:pt x="42" y="36"/>
                    <a:pt x="43" y="34"/>
                    <a:pt x="43" y="31"/>
                  </a:cubicBezTo>
                  <a:cubicBezTo>
                    <a:pt x="43" y="31"/>
                    <a:pt x="43" y="31"/>
                    <a:pt x="43" y="31"/>
                  </a:cubicBezTo>
                  <a:cubicBezTo>
                    <a:pt x="43" y="31"/>
                    <a:pt x="43" y="31"/>
                    <a:pt x="43" y="31"/>
                  </a:cubicBezTo>
                  <a:cubicBezTo>
                    <a:pt x="43" y="31"/>
                    <a:pt x="43" y="31"/>
                    <a:pt x="43" y="31"/>
                  </a:cubicBezTo>
                  <a:cubicBezTo>
                    <a:pt x="45" y="27"/>
                    <a:pt x="45" y="22"/>
                    <a:pt x="43" y="17"/>
                  </a:cubicBezTo>
                  <a:cubicBezTo>
                    <a:pt x="36" y="0"/>
                    <a:pt x="15" y="4"/>
                    <a:pt x="6" y="18"/>
                  </a:cubicBezTo>
                  <a:close/>
                </a:path>
              </a:pathLst>
            </a:custGeom>
            <a:grpFill/>
            <a:ln w="28575">
              <a:solidFill>
                <a:srgbClr val="000000"/>
              </a:solidFill>
              <a:round/>
            </a:ln>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cs typeface="+mn-ea"/>
                <a:sym typeface="+mn-lt"/>
              </a:endParaRPr>
            </a:p>
          </p:txBody>
        </p:sp>
        <p:sp>
          <p:nvSpPr>
            <p:cNvPr id="114" name="Freeform 7"/>
            <p:cNvSpPr/>
            <p:nvPr/>
          </p:nvSpPr>
          <p:spPr bwMode="auto">
            <a:xfrm rot="18218131" flipH="1" flipV="1">
              <a:off x="4131045" y="4749672"/>
              <a:ext cx="312289" cy="322769"/>
            </a:xfrm>
            <a:custGeom>
              <a:avLst/>
              <a:gdLst>
                <a:gd name="T0" fmla="*/ 2 w 30"/>
                <a:gd name="T1" fmla="*/ 10 h 31"/>
                <a:gd name="T2" fmla="*/ 17 w 30"/>
                <a:gd name="T3" fmla="*/ 30 h 31"/>
                <a:gd name="T4" fmla="*/ 27 w 30"/>
                <a:gd name="T5" fmla="*/ 15 h 31"/>
                <a:gd name="T6" fmla="*/ 27 w 30"/>
                <a:gd name="T7" fmla="*/ 13 h 31"/>
                <a:gd name="T8" fmla="*/ 23 w 30"/>
                <a:gd name="T9" fmla="*/ 9 h 31"/>
                <a:gd name="T10" fmla="*/ 22 w 30"/>
                <a:gd name="T11" fmla="*/ 8 h 31"/>
                <a:gd name="T12" fmla="*/ 21 w 30"/>
                <a:gd name="T13" fmla="*/ 7 h 31"/>
                <a:gd name="T14" fmla="*/ 21 w 30"/>
                <a:gd name="T15" fmla="*/ 6 h 31"/>
                <a:gd name="T16" fmla="*/ 2 w 30"/>
                <a:gd name="T1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 y="10"/>
                  </a:moveTo>
                  <a:cubicBezTo>
                    <a:pt x="0" y="20"/>
                    <a:pt x="6" y="31"/>
                    <a:pt x="17" y="30"/>
                  </a:cubicBezTo>
                  <a:cubicBezTo>
                    <a:pt x="25" y="30"/>
                    <a:pt x="30" y="22"/>
                    <a:pt x="27" y="15"/>
                  </a:cubicBezTo>
                  <a:cubicBezTo>
                    <a:pt x="28" y="14"/>
                    <a:pt x="28" y="13"/>
                    <a:pt x="27" y="13"/>
                  </a:cubicBezTo>
                  <a:cubicBezTo>
                    <a:pt x="26" y="11"/>
                    <a:pt x="25" y="10"/>
                    <a:pt x="23" y="9"/>
                  </a:cubicBezTo>
                  <a:cubicBezTo>
                    <a:pt x="23" y="8"/>
                    <a:pt x="22" y="8"/>
                    <a:pt x="22" y="8"/>
                  </a:cubicBezTo>
                  <a:cubicBezTo>
                    <a:pt x="22" y="7"/>
                    <a:pt x="21" y="7"/>
                    <a:pt x="21" y="7"/>
                  </a:cubicBezTo>
                  <a:cubicBezTo>
                    <a:pt x="21" y="6"/>
                    <a:pt x="21" y="6"/>
                    <a:pt x="21" y="6"/>
                  </a:cubicBezTo>
                  <a:cubicBezTo>
                    <a:pt x="14" y="0"/>
                    <a:pt x="5" y="0"/>
                    <a:pt x="2" y="10"/>
                  </a:cubicBezTo>
                  <a:close/>
                </a:path>
              </a:pathLst>
            </a:custGeom>
            <a:grpFill/>
            <a:ln w="28575">
              <a:solidFill>
                <a:srgbClr val="000000"/>
              </a:solidFill>
              <a:round/>
            </a:ln>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wipe(down)">
                                      <p:cBhvr>
                                        <p:cTn id="27" dur="500"/>
                                        <p:tgtEl>
                                          <p:spTgt spid="10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F3293">
            <a:alpha val="90000"/>
          </a:srgbClr>
        </a:solidFill>
        <a:effectLst/>
      </p:bgPr>
    </p:bg>
    <p:spTree>
      <p:nvGrpSpPr>
        <p:cNvPr id="1" name=""/>
        <p:cNvGrpSpPr/>
        <p:nvPr/>
      </p:nvGrpSpPr>
      <p:grpSpPr>
        <a:xfrm>
          <a:off x="0" y="0"/>
          <a:ext cx="0" cy="0"/>
          <a:chOff x="0" y="0"/>
          <a:chExt cx="0" cy="0"/>
        </a:xfrm>
      </p:grpSpPr>
      <p:grpSp>
        <p:nvGrpSpPr>
          <p:cNvPr id="79" name="组合 78"/>
          <p:cNvGrpSpPr/>
          <p:nvPr/>
        </p:nvGrpSpPr>
        <p:grpSpPr>
          <a:xfrm>
            <a:off x="-353" y="-12719"/>
            <a:ext cx="12192000" cy="6858000"/>
            <a:chOff x="-265" y="-9539"/>
            <a:chExt cx="9144000" cy="5143500"/>
          </a:xfrm>
        </p:grpSpPr>
        <p:sp>
          <p:nvSpPr>
            <p:cNvPr id="80" name="矩形 79"/>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81" name="组合 80"/>
            <p:cNvGrpSpPr/>
            <p:nvPr/>
          </p:nvGrpSpPr>
          <p:grpSpPr>
            <a:xfrm>
              <a:off x="108788" y="77643"/>
              <a:ext cx="8932334" cy="4943149"/>
              <a:chOff x="108788" y="77643"/>
              <a:chExt cx="8932334" cy="4943149"/>
            </a:xfrm>
          </p:grpSpPr>
          <p:sp>
            <p:nvSpPr>
              <p:cNvPr id="82" name="矩形 81"/>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83" name="组合 82"/>
              <p:cNvGrpSpPr/>
              <p:nvPr/>
            </p:nvGrpSpPr>
            <p:grpSpPr>
              <a:xfrm>
                <a:off x="108788" y="77643"/>
                <a:ext cx="8932334" cy="4943149"/>
                <a:chOff x="97675" y="735087"/>
                <a:chExt cx="8932334" cy="4355379"/>
              </a:xfrm>
            </p:grpSpPr>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85" name="图片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86" name="图片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28" name="组合 27"/>
          <p:cNvGrpSpPr/>
          <p:nvPr/>
        </p:nvGrpSpPr>
        <p:grpSpPr>
          <a:xfrm>
            <a:off x="2809368" y="1794965"/>
            <a:ext cx="7196973" cy="2667345"/>
            <a:chOff x="1134301" y="1952144"/>
            <a:chExt cx="4496666" cy="2654344"/>
          </a:xfrm>
        </p:grpSpPr>
        <p:sp>
          <p:nvSpPr>
            <p:cNvPr id="30" name="矩形: 圆角 29"/>
            <p:cNvSpPr/>
            <p:nvPr/>
          </p:nvSpPr>
          <p:spPr>
            <a:xfrm>
              <a:off x="1351726" y="2162444"/>
              <a:ext cx="4279241" cy="2444044"/>
            </a:xfrm>
            <a:prstGeom prst="roundRect">
              <a:avLst>
                <a:gd name="adj" fmla="val 2577"/>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1" name="矩形: 圆角 30"/>
            <p:cNvSpPr/>
            <p:nvPr/>
          </p:nvSpPr>
          <p:spPr>
            <a:xfrm>
              <a:off x="1247854" y="2063299"/>
              <a:ext cx="4279241" cy="2444044"/>
            </a:xfrm>
            <a:prstGeom prst="roundRect">
              <a:avLst>
                <a:gd name="adj" fmla="val 2577"/>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2" name="矩形: 圆角 31"/>
            <p:cNvSpPr/>
            <p:nvPr/>
          </p:nvSpPr>
          <p:spPr>
            <a:xfrm>
              <a:off x="1134301" y="1952144"/>
              <a:ext cx="4279241" cy="2444044"/>
            </a:xfrm>
            <a:prstGeom prst="roundRect">
              <a:avLst>
                <a:gd name="adj" fmla="val 2577"/>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sp>
        <p:nvSpPr>
          <p:cNvPr id="33" name="文本框 32"/>
          <p:cNvSpPr txBox="1"/>
          <p:nvPr/>
        </p:nvSpPr>
        <p:spPr>
          <a:xfrm>
            <a:off x="2809368" y="2123404"/>
            <a:ext cx="6421767" cy="1569660"/>
          </a:xfrm>
          <a:prstGeom prst="rect">
            <a:avLst/>
          </a:prstGeom>
          <a:noFill/>
        </p:spPr>
        <p:txBody>
          <a:bodyPr wrap="square" rtlCol="0">
            <a:spAutoFit/>
          </a:bodyPr>
          <a:lstStyle/>
          <a:p>
            <a:pPr lvl="0" algn="ctr">
              <a:defRPr/>
            </a:pPr>
            <a:r>
              <a:rPr lang="zh-CN" altLang="en-US" sz="9600" dirty="0">
                <a:solidFill>
                  <a:srgbClr val="172D77"/>
                </a:solidFill>
                <a:latin typeface="方正卡通简体" panose="03000509000000000000" pitchFamily="65" charset="-122"/>
                <a:ea typeface="方正卡通简体" panose="03000509000000000000" pitchFamily="65" charset="-122"/>
                <a:cs typeface="+mn-ea"/>
                <a:sym typeface="+mn-lt"/>
              </a:rPr>
              <a:t>活动风采</a:t>
            </a:r>
          </a:p>
        </p:txBody>
      </p:sp>
      <p:grpSp>
        <p:nvGrpSpPr>
          <p:cNvPr id="34" name="组合 33"/>
          <p:cNvGrpSpPr/>
          <p:nvPr/>
        </p:nvGrpSpPr>
        <p:grpSpPr>
          <a:xfrm>
            <a:off x="896432" y="1945593"/>
            <a:ext cx="384640" cy="546654"/>
            <a:chOff x="302794" y="24846"/>
            <a:chExt cx="757392" cy="1076414"/>
          </a:xfrm>
        </p:grpSpPr>
        <p:sp>
          <p:nvSpPr>
            <p:cNvPr id="35" name="任意多边形: 形状 34"/>
            <p:cNvSpPr/>
            <p:nvPr/>
          </p:nvSpPr>
          <p:spPr>
            <a:xfrm rot="13500000">
              <a:off x="302794" y="24846"/>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6" name="任意多边形: 形状 35"/>
            <p:cNvSpPr/>
            <p:nvPr/>
          </p:nvSpPr>
          <p:spPr>
            <a:xfrm rot="13500000">
              <a:off x="302795" y="343869"/>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37" name="组合 36"/>
          <p:cNvGrpSpPr/>
          <p:nvPr/>
        </p:nvGrpSpPr>
        <p:grpSpPr>
          <a:xfrm>
            <a:off x="3625995" y="530732"/>
            <a:ext cx="343584" cy="393952"/>
            <a:chOff x="57261" y="3173954"/>
            <a:chExt cx="343584" cy="393952"/>
          </a:xfrm>
        </p:grpSpPr>
        <p:sp>
          <p:nvSpPr>
            <p:cNvPr id="38" name="闪电形 37"/>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9" name="闪电形 38"/>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0" name="组合 39"/>
          <p:cNvGrpSpPr/>
          <p:nvPr/>
        </p:nvGrpSpPr>
        <p:grpSpPr>
          <a:xfrm>
            <a:off x="11362813" y="2658855"/>
            <a:ext cx="704734" cy="113079"/>
            <a:chOff x="4516807" y="4672024"/>
            <a:chExt cx="704734" cy="113079"/>
          </a:xfrm>
        </p:grpSpPr>
        <p:sp>
          <p:nvSpPr>
            <p:cNvPr id="41" name="矩形 40"/>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2" name="矩形 41"/>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3" name="组合 42"/>
          <p:cNvGrpSpPr/>
          <p:nvPr/>
        </p:nvGrpSpPr>
        <p:grpSpPr>
          <a:xfrm>
            <a:off x="10064366" y="3187348"/>
            <a:ext cx="524537" cy="270189"/>
            <a:chOff x="4114005" y="5528516"/>
            <a:chExt cx="524537" cy="270189"/>
          </a:xfrm>
        </p:grpSpPr>
        <p:sp>
          <p:nvSpPr>
            <p:cNvPr id="44" name="椭圆 67"/>
            <p:cNvSpPr/>
            <p:nvPr/>
          </p:nvSpPr>
          <p:spPr>
            <a:xfrm rot="16200000">
              <a:off x="4273713" y="543387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5" name="椭圆 67"/>
            <p:cNvSpPr/>
            <p:nvPr/>
          </p:nvSpPr>
          <p:spPr>
            <a:xfrm rot="16200000">
              <a:off x="4235614" y="540690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6" name="组合 45"/>
          <p:cNvGrpSpPr/>
          <p:nvPr/>
        </p:nvGrpSpPr>
        <p:grpSpPr>
          <a:xfrm>
            <a:off x="6752956" y="924684"/>
            <a:ext cx="283081" cy="285327"/>
            <a:chOff x="-1192348" y="4721781"/>
            <a:chExt cx="283081" cy="285327"/>
          </a:xfrm>
        </p:grpSpPr>
        <p:sp>
          <p:nvSpPr>
            <p:cNvPr id="47" name="圆: 空心 46"/>
            <p:cNvSpPr/>
            <p:nvPr/>
          </p:nvSpPr>
          <p:spPr>
            <a:xfrm>
              <a:off x="-1168535" y="4747840"/>
              <a:ext cx="259268" cy="259268"/>
            </a:xfrm>
            <a:prstGeom prst="donut">
              <a:avLst>
                <a:gd name="adj" fmla="val 17702"/>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sp>
          <p:nvSpPr>
            <p:cNvPr id="48" name="圆: 空心 47"/>
            <p:cNvSpPr/>
            <p:nvPr/>
          </p:nvSpPr>
          <p:spPr>
            <a:xfrm>
              <a:off x="-1192348" y="4721781"/>
              <a:ext cx="259268" cy="259268"/>
            </a:xfrm>
            <a:prstGeom prst="donut">
              <a:avLst>
                <a:gd name="adj" fmla="val 17702"/>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grpSp>
      <p:grpSp>
        <p:nvGrpSpPr>
          <p:cNvPr id="49" name="组合 48"/>
          <p:cNvGrpSpPr/>
          <p:nvPr/>
        </p:nvGrpSpPr>
        <p:grpSpPr>
          <a:xfrm>
            <a:off x="501797" y="5948090"/>
            <a:ext cx="583332" cy="583332"/>
            <a:chOff x="10528663" y="695031"/>
            <a:chExt cx="796861" cy="796862"/>
          </a:xfrm>
        </p:grpSpPr>
        <p:sp>
          <p:nvSpPr>
            <p:cNvPr id="50" name="椭圆 49"/>
            <p:cNvSpPr/>
            <p:nvPr/>
          </p:nvSpPr>
          <p:spPr>
            <a:xfrm>
              <a:off x="10528663"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1" name="椭圆 50"/>
            <p:cNvSpPr/>
            <p:nvPr/>
          </p:nvSpPr>
          <p:spPr>
            <a:xfrm>
              <a:off x="10764925"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2" name="椭圆 51"/>
            <p:cNvSpPr/>
            <p:nvPr/>
          </p:nvSpPr>
          <p:spPr>
            <a:xfrm>
              <a:off x="11001186"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3" name="椭圆 52"/>
            <p:cNvSpPr/>
            <p:nvPr/>
          </p:nvSpPr>
          <p:spPr>
            <a:xfrm>
              <a:off x="11237448"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4" name="椭圆 53"/>
            <p:cNvSpPr/>
            <p:nvPr/>
          </p:nvSpPr>
          <p:spPr>
            <a:xfrm>
              <a:off x="10528663"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5" name="椭圆 54"/>
            <p:cNvSpPr/>
            <p:nvPr/>
          </p:nvSpPr>
          <p:spPr>
            <a:xfrm>
              <a:off x="10764925"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6" name="椭圆 55"/>
            <p:cNvSpPr/>
            <p:nvPr/>
          </p:nvSpPr>
          <p:spPr>
            <a:xfrm>
              <a:off x="11001186"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7" name="椭圆 56"/>
            <p:cNvSpPr/>
            <p:nvPr/>
          </p:nvSpPr>
          <p:spPr>
            <a:xfrm>
              <a:off x="11237448"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8" name="椭圆 57"/>
            <p:cNvSpPr/>
            <p:nvPr/>
          </p:nvSpPr>
          <p:spPr>
            <a:xfrm>
              <a:off x="10528663"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9" name="椭圆 58"/>
            <p:cNvSpPr/>
            <p:nvPr/>
          </p:nvSpPr>
          <p:spPr>
            <a:xfrm>
              <a:off x="10764925"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0" name="椭圆 59"/>
            <p:cNvSpPr/>
            <p:nvPr/>
          </p:nvSpPr>
          <p:spPr>
            <a:xfrm>
              <a:off x="11001186"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1" name="椭圆 60"/>
            <p:cNvSpPr/>
            <p:nvPr/>
          </p:nvSpPr>
          <p:spPr>
            <a:xfrm>
              <a:off x="11237448"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2" name="椭圆 61"/>
            <p:cNvSpPr/>
            <p:nvPr/>
          </p:nvSpPr>
          <p:spPr>
            <a:xfrm>
              <a:off x="10528663"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3" name="椭圆 62"/>
            <p:cNvSpPr/>
            <p:nvPr/>
          </p:nvSpPr>
          <p:spPr>
            <a:xfrm>
              <a:off x="10764925"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4" name="椭圆 63"/>
            <p:cNvSpPr/>
            <p:nvPr/>
          </p:nvSpPr>
          <p:spPr>
            <a:xfrm>
              <a:off x="11001186"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5" name="椭圆 64"/>
            <p:cNvSpPr/>
            <p:nvPr/>
          </p:nvSpPr>
          <p:spPr>
            <a:xfrm>
              <a:off x="11237448"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6" name="组合 65"/>
          <p:cNvGrpSpPr/>
          <p:nvPr/>
        </p:nvGrpSpPr>
        <p:grpSpPr>
          <a:xfrm>
            <a:off x="5888409" y="5651867"/>
            <a:ext cx="896724" cy="260882"/>
            <a:chOff x="-1568267" y="6633209"/>
            <a:chExt cx="1243219" cy="361687"/>
          </a:xfrm>
        </p:grpSpPr>
        <p:grpSp>
          <p:nvGrpSpPr>
            <p:cNvPr id="67" name="组合 66"/>
            <p:cNvGrpSpPr/>
            <p:nvPr/>
          </p:nvGrpSpPr>
          <p:grpSpPr>
            <a:xfrm>
              <a:off x="-1568267" y="6633209"/>
              <a:ext cx="326128" cy="361687"/>
              <a:chOff x="5806440" y="-1273037"/>
              <a:chExt cx="982980" cy="1090157"/>
            </a:xfrm>
          </p:grpSpPr>
          <p:sp>
            <p:nvSpPr>
              <p:cNvPr id="77" name="箭头: V 形 76"/>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8" name="箭头: V 形 77"/>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8" name="组合 67"/>
            <p:cNvGrpSpPr/>
            <p:nvPr/>
          </p:nvGrpSpPr>
          <p:grpSpPr>
            <a:xfrm>
              <a:off x="-1262570" y="6633209"/>
              <a:ext cx="326128" cy="361687"/>
              <a:chOff x="5806440" y="-1273037"/>
              <a:chExt cx="982980" cy="1090157"/>
            </a:xfrm>
          </p:grpSpPr>
          <p:sp>
            <p:nvSpPr>
              <p:cNvPr id="75" name="箭头: V 形 74"/>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6" name="箭头: V 形 75"/>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9" name="组合 68"/>
            <p:cNvGrpSpPr/>
            <p:nvPr/>
          </p:nvGrpSpPr>
          <p:grpSpPr>
            <a:xfrm>
              <a:off x="-956873" y="6633209"/>
              <a:ext cx="326128" cy="361687"/>
              <a:chOff x="5806440" y="-1273037"/>
              <a:chExt cx="982980" cy="1090157"/>
            </a:xfrm>
          </p:grpSpPr>
          <p:sp>
            <p:nvSpPr>
              <p:cNvPr id="73" name="箭头: V 形 72"/>
              <p:cNvSpPr/>
              <p:nvPr/>
            </p:nvSpPr>
            <p:spPr>
              <a:xfrm>
                <a:off x="5806440" y="-1165860"/>
                <a:ext cx="982980" cy="982980"/>
              </a:xfrm>
              <a:prstGeom prst="chevron">
                <a:avLst/>
              </a:prstGeom>
              <a:solidFill>
                <a:srgbClr val="32B1C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4" name="箭头: V 形 73"/>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70" name="组合 69"/>
            <p:cNvGrpSpPr/>
            <p:nvPr/>
          </p:nvGrpSpPr>
          <p:grpSpPr>
            <a:xfrm>
              <a:off x="-651176" y="6633209"/>
              <a:ext cx="326128" cy="361687"/>
              <a:chOff x="5806440" y="-1273037"/>
              <a:chExt cx="982980" cy="1090157"/>
            </a:xfrm>
          </p:grpSpPr>
          <p:sp>
            <p:nvSpPr>
              <p:cNvPr id="71" name="箭头: V 形 70"/>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2" name="箭头: V 形 71"/>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pic>
        <p:nvPicPr>
          <p:cNvPr id="88" name="图片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08" y="3020907"/>
            <a:ext cx="2981239" cy="2981239"/>
          </a:xfrm>
          <a:prstGeom prst="rect">
            <a:avLst/>
          </a:prstGeom>
        </p:spPr>
      </p:pic>
      <p:grpSp>
        <p:nvGrpSpPr>
          <p:cNvPr id="89" name="组合 88"/>
          <p:cNvGrpSpPr/>
          <p:nvPr/>
        </p:nvGrpSpPr>
        <p:grpSpPr>
          <a:xfrm>
            <a:off x="701154" y="835789"/>
            <a:ext cx="2658100" cy="612809"/>
            <a:chOff x="2102034" y="828191"/>
            <a:chExt cx="3547743" cy="882536"/>
          </a:xfrm>
        </p:grpSpPr>
        <p:pic>
          <p:nvPicPr>
            <p:cNvPr id="90" name="图片 89"/>
            <p:cNvPicPr>
              <a:picLocks noChangeAspect="1"/>
            </p:cNvPicPr>
            <p:nvPr/>
          </p:nvPicPr>
          <p:blipFill rotWithShape="1">
            <a:blip r:embed="rId5" cstate="print">
              <a:extLst>
                <a:ext uri="{28A0092B-C50C-407E-A947-70E740481C1C}">
                  <a14:useLocalDpi xmlns:a14="http://schemas.microsoft.com/office/drawing/2010/main" val="0"/>
                </a:ext>
              </a:extLst>
            </a:blip>
            <a:srcRect t="43774" b="31693"/>
            <a:stretch>
              <a:fillRect/>
            </a:stretch>
          </p:blipFill>
          <p:spPr>
            <a:xfrm>
              <a:off x="2498521" y="882927"/>
              <a:ext cx="3151256" cy="773064"/>
            </a:xfrm>
            <a:custGeom>
              <a:avLst/>
              <a:gdLst>
                <a:gd name="connsiteX0" fmla="*/ 0 w 2606801"/>
                <a:gd name="connsiteY0" fmla="*/ 0 h 639499"/>
                <a:gd name="connsiteX1" fmla="*/ 1846677 w 2606801"/>
                <a:gd name="connsiteY1" fmla="*/ 0 h 639499"/>
                <a:gd name="connsiteX2" fmla="*/ 1846677 w 2606801"/>
                <a:gd name="connsiteY2" fmla="*/ 40944 h 639499"/>
                <a:gd name="connsiteX3" fmla="*/ 2160185 w 2606801"/>
                <a:gd name="connsiteY3" fmla="*/ 40944 h 639499"/>
                <a:gd name="connsiteX4" fmla="*/ 2160185 w 2606801"/>
                <a:gd name="connsiteY4" fmla="*/ 0 h 639499"/>
                <a:gd name="connsiteX5" fmla="*/ 2606801 w 2606801"/>
                <a:gd name="connsiteY5" fmla="*/ 0 h 639499"/>
                <a:gd name="connsiteX6" fmla="*/ 2606801 w 2606801"/>
                <a:gd name="connsiteY6" fmla="*/ 639499 h 639499"/>
                <a:gd name="connsiteX7" fmla="*/ 0 w 2606801"/>
                <a:gd name="connsiteY7" fmla="*/ 639499 h 6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01" h="639499">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blurRad="50800" dist="38100" dir="10800000" algn="r" rotWithShape="0">
                <a:prstClr val="black">
                  <a:alpha val="40000"/>
                </a:prstClr>
              </a:outerShdw>
            </a:effectLst>
          </p:spPr>
        </p:pic>
        <p:pic>
          <p:nvPicPr>
            <p:cNvPr id="91" name="图片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2034" y="828191"/>
              <a:ext cx="574870" cy="882536"/>
            </a:xfrm>
            <a:prstGeom prst="rect">
              <a:avLst/>
            </a:prstGeom>
          </p:spPr>
        </p:pic>
      </p:grpSp>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1632" y="2335603"/>
            <a:ext cx="5874307" cy="4688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42"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1000"/>
                                        <p:tgtEl>
                                          <p:spTgt spid="89"/>
                                        </p:tgtEl>
                                      </p:cBhvr>
                                    </p:animEffect>
                                    <p:anim calcmode="lin" valueType="num">
                                      <p:cBhvr>
                                        <p:cTn id="59" dur="1000" fill="hold"/>
                                        <p:tgtEl>
                                          <p:spTgt spid="89"/>
                                        </p:tgtEl>
                                        <p:attrNameLst>
                                          <p:attrName>ppt_x</p:attrName>
                                        </p:attrNameLst>
                                      </p:cBhvr>
                                      <p:tavLst>
                                        <p:tav tm="0">
                                          <p:val>
                                            <p:strVal val="#ppt_x"/>
                                          </p:val>
                                        </p:tav>
                                        <p:tav tm="100000">
                                          <p:val>
                                            <p:strVal val="#ppt_x"/>
                                          </p:val>
                                        </p:tav>
                                      </p:tavLst>
                                    </p:anim>
                                    <p:anim calcmode="lin" valueType="num">
                                      <p:cBhvr>
                                        <p:cTn id="60"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34" name="文本框 33"/>
            <p:cNvSpPr txBox="1"/>
            <p:nvPr/>
          </p:nvSpPr>
          <p:spPr>
            <a:xfrm>
              <a:off x="1599500" y="840787"/>
              <a:ext cx="1576393" cy="500090"/>
            </a:xfrm>
            <a:prstGeom prst="rect">
              <a:avLst/>
            </a:prstGeom>
            <a:noFill/>
          </p:spPr>
          <p:txBody>
            <a:bodyPr wrap="none" rtlCol="0">
              <a:spAutoFit/>
            </a:bodyPr>
            <a:lstStyle/>
            <a:p>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活动风采</a:t>
              </a:r>
            </a:p>
          </p:txBody>
        </p:sp>
      </p:grpSp>
      <p:grpSp>
        <p:nvGrpSpPr>
          <p:cNvPr id="16" name="组合 15"/>
          <p:cNvGrpSpPr/>
          <p:nvPr/>
        </p:nvGrpSpPr>
        <p:grpSpPr>
          <a:xfrm>
            <a:off x="986425" y="2383516"/>
            <a:ext cx="1927504" cy="2327749"/>
            <a:chOff x="1883052" y="1006108"/>
            <a:chExt cx="1927504" cy="2327749"/>
          </a:xfrm>
        </p:grpSpPr>
        <p:sp>
          <p:nvSpPr>
            <p:cNvPr id="17" name="矩形 16"/>
            <p:cNvSpPr/>
            <p:nvPr>
              <p:custDataLst>
                <p:tags r:id="rId12"/>
              </p:custDataLst>
            </p:nvPr>
          </p:nvSpPr>
          <p:spPr>
            <a:xfrm rot="1087523">
              <a:off x="1883052" y="1006108"/>
              <a:ext cx="1927504" cy="2327749"/>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sp>
          <p:nvSpPr>
            <p:cNvPr id="20" name="KSO_Img1"/>
            <p:cNvSpPr/>
            <p:nvPr>
              <p:custDataLst>
                <p:tags r:id="rId13"/>
              </p:custDataLst>
            </p:nvPr>
          </p:nvSpPr>
          <p:spPr>
            <a:xfrm rot="1087523">
              <a:off x="2010108" y="1108041"/>
              <a:ext cx="1737247" cy="1898791"/>
            </a:xfrm>
            <a:prstGeom prst="rect">
              <a:avLst/>
            </a:prstGeom>
            <a:blipFill dpi="0" rotWithShape="1">
              <a:blip r:embed="rId19" cstate="print">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grpSp>
      <p:grpSp>
        <p:nvGrpSpPr>
          <p:cNvPr id="22" name="组合 21"/>
          <p:cNvGrpSpPr/>
          <p:nvPr/>
        </p:nvGrpSpPr>
        <p:grpSpPr>
          <a:xfrm>
            <a:off x="3524939" y="2696006"/>
            <a:ext cx="2065256" cy="2494104"/>
            <a:chOff x="4017425" y="1279194"/>
            <a:chExt cx="2065256" cy="2494104"/>
          </a:xfrm>
        </p:grpSpPr>
        <p:sp>
          <p:nvSpPr>
            <p:cNvPr id="23" name="矩形 22"/>
            <p:cNvSpPr/>
            <p:nvPr>
              <p:custDataLst>
                <p:tags r:id="rId10"/>
              </p:custDataLst>
            </p:nvPr>
          </p:nvSpPr>
          <p:spPr>
            <a:xfrm rot="21145919">
              <a:off x="4017425" y="1279194"/>
              <a:ext cx="2065256" cy="2494104"/>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sp>
          <p:nvSpPr>
            <p:cNvPr id="24" name="KSO_Img2"/>
            <p:cNvSpPr/>
            <p:nvPr>
              <p:custDataLst>
                <p:tags r:id="rId11"/>
              </p:custDataLst>
            </p:nvPr>
          </p:nvSpPr>
          <p:spPr>
            <a:xfrm rot="21145919">
              <a:off x="4091012" y="1366741"/>
              <a:ext cx="1872000" cy="1926963"/>
            </a:xfrm>
            <a:prstGeom prst="rect">
              <a:avLst/>
            </a:prstGeom>
            <a:blipFill dpi="0" rotWithShape="1">
              <a:blip r:embed="rId20" cstate="print">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grpSp>
      <p:grpSp>
        <p:nvGrpSpPr>
          <p:cNvPr id="25" name="组合 24"/>
          <p:cNvGrpSpPr/>
          <p:nvPr/>
        </p:nvGrpSpPr>
        <p:grpSpPr>
          <a:xfrm>
            <a:off x="6536699" y="2687183"/>
            <a:ext cx="1913729" cy="2311113"/>
            <a:chOff x="6367684" y="1285991"/>
            <a:chExt cx="1913729" cy="2311113"/>
          </a:xfrm>
        </p:grpSpPr>
        <p:sp>
          <p:nvSpPr>
            <p:cNvPr id="26" name="矩形 25"/>
            <p:cNvSpPr/>
            <p:nvPr>
              <p:custDataLst>
                <p:tags r:id="rId8"/>
              </p:custDataLst>
            </p:nvPr>
          </p:nvSpPr>
          <p:spPr>
            <a:xfrm rot="21340840">
              <a:off x="6367684" y="1285991"/>
              <a:ext cx="1913729" cy="2311113"/>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sp>
          <p:nvSpPr>
            <p:cNvPr id="27" name="KSO_Img3"/>
            <p:cNvSpPr/>
            <p:nvPr>
              <p:custDataLst>
                <p:tags r:id="rId9"/>
              </p:custDataLst>
            </p:nvPr>
          </p:nvSpPr>
          <p:spPr>
            <a:xfrm rot="21340840">
              <a:off x="6450076" y="1378187"/>
              <a:ext cx="1728000" cy="1869468"/>
            </a:xfrm>
            <a:prstGeom prst="rect">
              <a:avLst/>
            </a:prstGeom>
            <a:blipFill dpi="0" rotWithShape="1">
              <a:blip r:embed="rId21" cstate="print">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grpSp>
      <p:grpSp>
        <p:nvGrpSpPr>
          <p:cNvPr id="37" name="组合 36"/>
          <p:cNvGrpSpPr/>
          <p:nvPr/>
        </p:nvGrpSpPr>
        <p:grpSpPr>
          <a:xfrm>
            <a:off x="9022178" y="2175815"/>
            <a:ext cx="1829834" cy="2209797"/>
            <a:chOff x="8470100" y="863082"/>
            <a:chExt cx="1829834" cy="2209797"/>
          </a:xfrm>
        </p:grpSpPr>
        <p:sp>
          <p:nvSpPr>
            <p:cNvPr id="38" name="矩形 37"/>
            <p:cNvSpPr/>
            <p:nvPr>
              <p:custDataLst>
                <p:tags r:id="rId6"/>
              </p:custDataLst>
            </p:nvPr>
          </p:nvSpPr>
          <p:spPr>
            <a:xfrm rot="21280563">
              <a:off x="8470100" y="863082"/>
              <a:ext cx="1829834" cy="2209797"/>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sp>
          <p:nvSpPr>
            <p:cNvPr id="39" name="KSO_Img4"/>
            <p:cNvSpPr/>
            <p:nvPr>
              <p:custDataLst>
                <p:tags r:id="rId7"/>
              </p:custDataLst>
            </p:nvPr>
          </p:nvSpPr>
          <p:spPr>
            <a:xfrm rot="21280563">
              <a:off x="8548839" y="949113"/>
              <a:ext cx="1656000" cy="1744705"/>
            </a:xfrm>
            <a:prstGeom prst="rect">
              <a:avLst/>
            </a:prstGeom>
            <a:blipFill dpi="0" rotWithShape="1">
              <a:blip r:embed="rId22" cstate="print">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grpSp>
      <p:grpSp>
        <p:nvGrpSpPr>
          <p:cNvPr id="40" name="组合 39"/>
          <p:cNvGrpSpPr/>
          <p:nvPr/>
        </p:nvGrpSpPr>
        <p:grpSpPr>
          <a:xfrm>
            <a:off x="0" y="1189213"/>
            <a:ext cx="12192000" cy="1671198"/>
            <a:chOff x="1497623" y="127017"/>
            <a:chExt cx="9196755" cy="1281997"/>
          </a:xfrm>
        </p:grpSpPr>
        <p:pic>
          <p:nvPicPr>
            <p:cNvPr id="41" name="图片 40"/>
            <p:cNvPicPr>
              <a:picLocks noChangeAspect="1"/>
            </p:cNvPicPr>
            <p:nvPr>
              <p:custDataLst>
                <p:tags r:id="rId1"/>
              </p:custDataLst>
            </p:nvPr>
          </p:nvPicPr>
          <p:blipFill rotWithShape="1">
            <a:blip r:embed="rId23">
              <a:extLst>
                <a:ext uri="{28A0092B-C50C-407E-A947-70E740481C1C}">
                  <a14:useLocalDpi xmlns:a14="http://schemas.microsoft.com/office/drawing/2010/main" val="0"/>
                </a:ext>
              </a:extLst>
            </a:blip>
            <a:srcRect l="759"/>
            <a:stretch>
              <a:fillRect/>
            </a:stretch>
          </p:blipFill>
          <p:spPr>
            <a:xfrm>
              <a:off x="1497623" y="127017"/>
              <a:ext cx="9196755" cy="1078745"/>
            </a:xfrm>
            <a:prstGeom prst="rect">
              <a:avLst/>
            </a:prstGeom>
          </p:spPr>
        </p:pic>
        <p:grpSp>
          <p:nvGrpSpPr>
            <p:cNvPr id="42" name="组合 41"/>
            <p:cNvGrpSpPr/>
            <p:nvPr>
              <p:custDataLst>
                <p:tags r:id="rId2"/>
              </p:custDataLst>
            </p:nvPr>
          </p:nvGrpSpPr>
          <p:grpSpPr>
            <a:xfrm rot="2423863">
              <a:off x="3019681" y="456417"/>
              <a:ext cx="407051" cy="683249"/>
              <a:chOff x="3355097" y="2705308"/>
              <a:chExt cx="758971" cy="1273959"/>
            </a:xfrm>
          </p:grpSpPr>
          <p:pic>
            <p:nvPicPr>
              <p:cNvPr id="52" name="图片 5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53" name="图片 5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13086" y="2717499"/>
                <a:ext cx="700982" cy="1261768"/>
              </a:xfrm>
              <a:prstGeom prst="rect">
                <a:avLst/>
              </a:prstGeom>
            </p:spPr>
          </p:pic>
        </p:grpSp>
        <p:grpSp>
          <p:nvGrpSpPr>
            <p:cNvPr id="43" name="组合 42"/>
            <p:cNvGrpSpPr/>
            <p:nvPr>
              <p:custDataLst>
                <p:tags r:id="rId3"/>
              </p:custDataLst>
            </p:nvPr>
          </p:nvGrpSpPr>
          <p:grpSpPr>
            <a:xfrm>
              <a:off x="4529360" y="725765"/>
              <a:ext cx="407051" cy="683249"/>
              <a:chOff x="3355097" y="2705308"/>
              <a:chExt cx="758971" cy="1273959"/>
            </a:xfrm>
          </p:grpSpPr>
          <p:pic>
            <p:nvPicPr>
              <p:cNvPr id="50" name="图片 4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51" name="图片 5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13086" y="2717499"/>
                <a:ext cx="700982" cy="1261768"/>
              </a:xfrm>
              <a:prstGeom prst="rect">
                <a:avLst/>
              </a:prstGeom>
            </p:spPr>
          </p:pic>
        </p:grpSp>
        <p:grpSp>
          <p:nvGrpSpPr>
            <p:cNvPr id="44" name="组合 43"/>
            <p:cNvGrpSpPr/>
            <p:nvPr>
              <p:custDataLst>
                <p:tags r:id="rId4"/>
              </p:custDataLst>
            </p:nvPr>
          </p:nvGrpSpPr>
          <p:grpSpPr>
            <a:xfrm>
              <a:off x="6710938" y="709646"/>
              <a:ext cx="407051" cy="683249"/>
              <a:chOff x="3355097" y="2705308"/>
              <a:chExt cx="758971" cy="1273959"/>
            </a:xfrm>
          </p:grpSpPr>
          <p:pic>
            <p:nvPicPr>
              <p:cNvPr id="48" name="图片 4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49" name="图片 4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13087" y="2717498"/>
                <a:ext cx="700981" cy="1261769"/>
              </a:xfrm>
              <a:prstGeom prst="rect">
                <a:avLst/>
              </a:prstGeom>
            </p:spPr>
          </p:pic>
        </p:grpSp>
        <p:grpSp>
          <p:nvGrpSpPr>
            <p:cNvPr id="45" name="组合 44"/>
            <p:cNvGrpSpPr/>
            <p:nvPr>
              <p:custDataLst>
                <p:tags r:id="rId5"/>
              </p:custDataLst>
            </p:nvPr>
          </p:nvGrpSpPr>
          <p:grpSpPr>
            <a:xfrm>
              <a:off x="8635520" y="303138"/>
              <a:ext cx="407051" cy="683249"/>
              <a:chOff x="3355097" y="2705308"/>
              <a:chExt cx="758971" cy="1273959"/>
            </a:xfrm>
          </p:grpSpPr>
          <p:pic>
            <p:nvPicPr>
              <p:cNvPr id="46" name="图片 4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47" name="图片 4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13086" y="2717499"/>
                <a:ext cx="700982" cy="1261768"/>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53" y="-12719"/>
            <a:ext cx="12192000" cy="6858000"/>
            <a:chOff x="-265" y="-9539"/>
            <a:chExt cx="9144000" cy="5143500"/>
          </a:xfrm>
        </p:grpSpPr>
        <p:sp>
          <p:nvSpPr>
            <p:cNvPr id="29" name="矩形 28"/>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30" name="组合 29"/>
            <p:cNvGrpSpPr/>
            <p:nvPr/>
          </p:nvGrpSpPr>
          <p:grpSpPr>
            <a:xfrm>
              <a:off x="108788" y="77643"/>
              <a:ext cx="8932334" cy="4943149"/>
              <a:chOff x="108788" y="77643"/>
              <a:chExt cx="8932334" cy="4943149"/>
            </a:xfrm>
          </p:grpSpPr>
          <p:sp>
            <p:nvSpPr>
              <p:cNvPr id="32" name="矩形 31"/>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34" name="组合 33"/>
              <p:cNvGrpSpPr/>
              <p:nvPr/>
            </p:nvGrpSpPr>
            <p:grpSpPr>
              <a:xfrm>
                <a:off x="108788" y="77643"/>
                <a:ext cx="8932334" cy="4943149"/>
                <a:chOff x="97675" y="735087"/>
                <a:chExt cx="8932334" cy="4355379"/>
              </a:xfrm>
            </p:grpSpPr>
            <p:pic>
              <p:nvPicPr>
                <p:cNvPr id="40" name="图片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57" name="图片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58" name="图片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59" name="图片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60" name="组合 59"/>
          <p:cNvGrpSpPr/>
          <p:nvPr/>
        </p:nvGrpSpPr>
        <p:grpSpPr>
          <a:xfrm>
            <a:off x="1381107" y="803169"/>
            <a:ext cx="4730324" cy="1176715"/>
            <a:chOff x="2102034" y="828191"/>
            <a:chExt cx="3547743" cy="882536"/>
          </a:xfrm>
        </p:grpSpPr>
        <p:pic>
          <p:nvPicPr>
            <p:cNvPr id="61" name="图片 60"/>
            <p:cNvPicPr>
              <a:picLocks noChangeAspect="1"/>
            </p:cNvPicPr>
            <p:nvPr/>
          </p:nvPicPr>
          <p:blipFill rotWithShape="1">
            <a:blip r:embed="rId8" cstate="print">
              <a:extLst>
                <a:ext uri="{28A0092B-C50C-407E-A947-70E740481C1C}">
                  <a14:useLocalDpi xmlns:a14="http://schemas.microsoft.com/office/drawing/2010/main" val="0"/>
                </a:ext>
              </a:extLst>
            </a:blip>
            <a:srcRect t="43774" b="31693"/>
            <a:stretch>
              <a:fillRect/>
            </a:stretch>
          </p:blipFill>
          <p:spPr>
            <a:xfrm>
              <a:off x="2498521" y="882927"/>
              <a:ext cx="3151256" cy="773064"/>
            </a:xfrm>
            <a:custGeom>
              <a:avLst/>
              <a:gdLst>
                <a:gd name="connsiteX0" fmla="*/ 0 w 2606801"/>
                <a:gd name="connsiteY0" fmla="*/ 0 h 639499"/>
                <a:gd name="connsiteX1" fmla="*/ 1846677 w 2606801"/>
                <a:gd name="connsiteY1" fmla="*/ 0 h 639499"/>
                <a:gd name="connsiteX2" fmla="*/ 1846677 w 2606801"/>
                <a:gd name="connsiteY2" fmla="*/ 40944 h 639499"/>
                <a:gd name="connsiteX3" fmla="*/ 2160185 w 2606801"/>
                <a:gd name="connsiteY3" fmla="*/ 40944 h 639499"/>
                <a:gd name="connsiteX4" fmla="*/ 2160185 w 2606801"/>
                <a:gd name="connsiteY4" fmla="*/ 0 h 639499"/>
                <a:gd name="connsiteX5" fmla="*/ 2606801 w 2606801"/>
                <a:gd name="connsiteY5" fmla="*/ 0 h 639499"/>
                <a:gd name="connsiteX6" fmla="*/ 2606801 w 2606801"/>
                <a:gd name="connsiteY6" fmla="*/ 639499 h 639499"/>
                <a:gd name="connsiteX7" fmla="*/ 0 w 2606801"/>
                <a:gd name="connsiteY7" fmla="*/ 639499 h 6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01" h="639499">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blurRad="50800" dist="38100" dir="10800000" algn="r" rotWithShape="0">
                <a:prstClr val="black">
                  <a:alpha val="40000"/>
                </a:prstClr>
              </a:outerShdw>
            </a:effectLst>
          </p:spPr>
        </p:pic>
        <p:pic>
          <p:nvPicPr>
            <p:cNvPr id="62" name="图片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02034" y="828191"/>
              <a:ext cx="574870" cy="882536"/>
            </a:xfrm>
            <a:prstGeom prst="rect">
              <a:avLst/>
            </a:prstGeom>
          </p:spPr>
        </p:pic>
      </p:grpSp>
      <p:grpSp>
        <p:nvGrpSpPr>
          <p:cNvPr id="64" name="组合 63"/>
          <p:cNvGrpSpPr/>
          <p:nvPr/>
        </p:nvGrpSpPr>
        <p:grpSpPr>
          <a:xfrm rot="10800000">
            <a:off x="444416" y="1536544"/>
            <a:ext cx="6641997" cy="4719091"/>
            <a:chOff x="2718822" y="1051987"/>
            <a:chExt cx="4981498" cy="3539318"/>
          </a:xfrm>
        </p:grpSpPr>
        <p:sp>
          <p:nvSpPr>
            <p:cNvPr id="65" name="直角三角形 64"/>
            <p:cNvSpPr/>
            <p:nvPr/>
          </p:nvSpPr>
          <p:spPr>
            <a:xfrm rot="10800000">
              <a:off x="2718822" y="1067519"/>
              <a:ext cx="4981498" cy="235131"/>
            </a:xfrm>
            <a:prstGeom prst="rtTriangle">
              <a:avLst/>
            </a:prstGeom>
            <a:solidFill>
              <a:srgbClr val="FDF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sp>
          <p:nvSpPr>
            <p:cNvPr id="66" name="直角三角形 65"/>
            <p:cNvSpPr/>
            <p:nvPr/>
          </p:nvSpPr>
          <p:spPr>
            <a:xfrm rot="16375605" flipH="1">
              <a:off x="5713794" y="2704080"/>
              <a:ext cx="3539318" cy="235131"/>
            </a:xfrm>
            <a:prstGeom prst="rtTriangle">
              <a:avLst/>
            </a:prstGeom>
            <a:solidFill>
              <a:srgbClr val="FDF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grpSp>
        <p:nvGrpSpPr>
          <p:cNvPr id="44" name="组合 43"/>
          <p:cNvGrpSpPr/>
          <p:nvPr/>
        </p:nvGrpSpPr>
        <p:grpSpPr>
          <a:xfrm>
            <a:off x="1322092" y="2248984"/>
            <a:ext cx="3711898" cy="1480245"/>
            <a:chOff x="1731781" y="1913215"/>
            <a:chExt cx="3711898" cy="1480245"/>
          </a:xfrm>
        </p:grpSpPr>
        <p:grpSp>
          <p:nvGrpSpPr>
            <p:cNvPr id="48" name="组合 47"/>
            <p:cNvGrpSpPr/>
            <p:nvPr/>
          </p:nvGrpSpPr>
          <p:grpSpPr>
            <a:xfrm>
              <a:off x="2455720" y="1913215"/>
              <a:ext cx="2987959" cy="1480245"/>
              <a:chOff x="2174873" y="1279387"/>
              <a:chExt cx="1798866" cy="2419523"/>
            </a:xfrm>
          </p:grpSpPr>
          <p:sp>
            <p:nvSpPr>
              <p:cNvPr id="75" name="矩形: 圆角 74"/>
              <p:cNvSpPr/>
              <p:nvPr/>
            </p:nvSpPr>
            <p:spPr>
              <a:xfrm>
                <a:off x="2174875" y="1279387"/>
                <a:ext cx="1798864" cy="2419523"/>
              </a:xfrm>
              <a:prstGeom prst="roundRect">
                <a:avLst>
                  <a:gd name="adj" fmla="val 6555"/>
                </a:avLst>
              </a:prstGeom>
              <a:solidFill>
                <a:srgbClr val="D9D9D9"/>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6" name="矩形: 圆角 75"/>
              <p:cNvSpPr/>
              <p:nvPr/>
            </p:nvSpPr>
            <p:spPr>
              <a:xfrm>
                <a:off x="2174873" y="1279387"/>
                <a:ext cx="1724025" cy="2279650"/>
              </a:xfrm>
              <a:prstGeom prst="roundRect">
                <a:avLst>
                  <a:gd name="adj" fmla="val 6555"/>
                </a:avLst>
              </a:prstGeom>
              <a:solidFill>
                <a:srgbClr val="F2F2F2"/>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grpSp>
        <p:sp>
          <p:nvSpPr>
            <p:cNvPr id="52" name="文本框 51"/>
            <p:cNvSpPr txBox="1"/>
            <p:nvPr/>
          </p:nvSpPr>
          <p:spPr>
            <a:xfrm>
              <a:off x="3179655" y="2379718"/>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172D77"/>
                  </a:solidFill>
                  <a:effectLst/>
                  <a:uLnTx/>
                  <a:uFillTx/>
                  <a:latin typeface="方正卡通简体" panose="03000509000000000000" pitchFamily="65" charset="-122"/>
                  <a:ea typeface="方正卡通简体" panose="03000509000000000000" pitchFamily="65" charset="-122"/>
                  <a:cs typeface="+mn-ea"/>
                  <a:sym typeface="+mn-lt"/>
                </a:rPr>
                <a:t>社团简介</a:t>
              </a:r>
            </a:p>
          </p:txBody>
        </p:sp>
        <p:grpSp>
          <p:nvGrpSpPr>
            <p:cNvPr id="56" name="PA_组合 72"/>
            <p:cNvGrpSpPr/>
            <p:nvPr>
              <p:custDataLst>
                <p:tags r:id="rId4"/>
              </p:custDataLst>
            </p:nvPr>
          </p:nvGrpSpPr>
          <p:grpSpPr>
            <a:xfrm>
              <a:off x="1731781" y="2463504"/>
              <a:ext cx="298537" cy="294091"/>
              <a:chOff x="-1207804" y="4713017"/>
              <a:chExt cx="298537" cy="294091"/>
            </a:xfrm>
          </p:grpSpPr>
          <p:sp>
            <p:nvSpPr>
              <p:cNvPr id="73" name="圆: 空心 72"/>
              <p:cNvSpPr/>
              <p:nvPr/>
            </p:nvSpPr>
            <p:spPr>
              <a:xfrm>
                <a:off x="-1168535" y="4747840"/>
                <a:ext cx="259268" cy="259268"/>
              </a:xfrm>
              <a:prstGeom prst="donut">
                <a:avLst>
                  <a:gd name="adj" fmla="val 177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4" name="圆: 空心 73"/>
              <p:cNvSpPr/>
              <p:nvPr/>
            </p:nvSpPr>
            <p:spPr>
              <a:xfrm>
                <a:off x="-1207804" y="4713017"/>
                <a:ext cx="259268" cy="259268"/>
              </a:xfrm>
              <a:prstGeom prst="donut">
                <a:avLst>
                  <a:gd name="adj" fmla="val 17702"/>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方正卡通简体" panose="03000509000000000000" pitchFamily="65" charset="-122"/>
                  <a:ea typeface="方正卡通简体" panose="03000509000000000000" pitchFamily="65" charset="-122"/>
                  <a:cs typeface="+mn-ea"/>
                  <a:sym typeface="+mn-lt"/>
                </a:endParaRPr>
              </a:p>
            </p:txBody>
          </p:sp>
        </p:grpSp>
      </p:grpSp>
      <p:grpSp>
        <p:nvGrpSpPr>
          <p:cNvPr id="77" name="组合 76"/>
          <p:cNvGrpSpPr/>
          <p:nvPr/>
        </p:nvGrpSpPr>
        <p:grpSpPr>
          <a:xfrm>
            <a:off x="1322092" y="4088061"/>
            <a:ext cx="3711894" cy="1480245"/>
            <a:chOff x="1731781" y="3752292"/>
            <a:chExt cx="3711894" cy="1480245"/>
          </a:xfrm>
        </p:grpSpPr>
        <p:grpSp>
          <p:nvGrpSpPr>
            <p:cNvPr id="78" name="组合 77"/>
            <p:cNvGrpSpPr/>
            <p:nvPr/>
          </p:nvGrpSpPr>
          <p:grpSpPr>
            <a:xfrm>
              <a:off x="2455720" y="3752292"/>
              <a:ext cx="2987955" cy="1480245"/>
              <a:chOff x="2174873" y="1279387"/>
              <a:chExt cx="1798866" cy="2419523"/>
            </a:xfrm>
          </p:grpSpPr>
          <p:sp>
            <p:nvSpPr>
              <p:cNvPr id="83" name="矩形: 圆角 82"/>
              <p:cNvSpPr/>
              <p:nvPr/>
            </p:nvSpPr>
            <p:spPr>
              <a:xfrm>
                <a:off x="2174875" y="1279387"/>
                <a:ext cx="1798864" cy="2419523"/>
              </a:xfrm>
              <a:prstGeom prst="roundRect">
                <a:avLst>
                  <a:gd name="adj" fmla="val 6555"/>
                </a:avLst>
              </a:prstGeom>
              <a:solidFill>
                <a:srgbClr val="D9D9D9"/>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84" name="矩形: 圆角 83"/>
              <p:cNvSpPr/>
              <p:nvPr/>
            </p:nvSpPr>
            <p:spPr>
              <a:xfrm>
                <a:off x="2174873" y="1279387"/>
                <a:ext cx="1724025" cy="2279650"/>
              </a:xfrm>
              <a:prstGeom prst="roundRect">
                <a:avLst>
                  <a:gd name="adj" fmla="val 6555"/>
                </a:avLst>
              </a:prstGeom>
              <a:solidFill>
                <a:srgbClr val="F2F2F2"/>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grpSp>
        <p:sp>
          <p:nvSpPr>
            <p:cNvPr id="79" name="文本框 78"/>
            <p:cNvSpPr txBox="1"/>
            <p:nvPr/>
          </p:nvSpPr>
          <p:spPr>
            <a:xfrm>
              <a:off x="3179655" y="4218795"/>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172D77"/>
                  </a:solidFill>
                  <a:effectLst/>
                  <a:uLnTx/>
                  <a:uFillTx/>
                  <a:latin typeface="方正卡通简体" panose="03000509000000000000" pitchFamily="65" charset="-122"/>
                  <a:ea typeface="方正卡通简体" panose="03000509000000000000" pitchFamily="65" charset="-122"/>
                  <a:cs typeface="+mn-ea"/>
                  <a:sym typeface="+mn-lt"/>
                </a:rPr>
                <a:t>成员介绍</a:t>
              </a:r>
            </a:p>
          </p:txBody>
        </p:sp>
        <p:grpSp>
          <p:nvGrpSpPr>
            <p:cNvPr id="80" name="PA_组合 72"/>
            <p:cNvGrpSpPr/>
            <p:nvPr>
              <p:custDataLst>
                <p:tags r:id="rId3"/>
              </p:custDataLst>
            </p:nvPr>
          </p:nvGrpSpPr>
          <p:grpSpPr>
            <a:xfrm>
              <a:off x="1731781" y="4386369"/>
              <a:ext cx="298537" cy="294091"/>
              <a:chOff x="-1207804" y="4713017"/>
              <a:chExt cx="298537" cy="294091"/>
            </a:xfrm>
          </p:grpSpPr>
          <p:sp>
            <p:nvSpPr>
              <p:cNvPr id="81" name="圆: 空心 80"/>
              <p:cNvSpPr/>
              <p:nvPr/>
            </p:nvSpPr>
            <p:spPr>
              <a:xfrm>
                <a:off x="-1168535" y="4747840"/>
                <a:ext cx="259268" cy="259268"/>
              </a:xfrm>
              <a:prstGeom prst="donut">
                <a:avLst>
                  <a:gd name="adj" fmla="val 177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82" name="圆: 空心 81"/>
              <p:cNvSpPr/>
              <p:nvPr/>
            </p:nvSpPr>
            <p:spPr>
              <a:xfrm>
                <a:off x="-1207804" y="4713017"/>
                <a:ext cx="259268" cy="259268"/>
              </a:xfrm>
              <a:prstGeom prst="donut">
                <a:avLst>
                  <a:gd name="adj" fmla="val 17702"/>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方正卡通简体" panose="03000509000000000000" pitchFamily="65" charset="-122"/>
                  <a:ea typeface="方正卡通简体" panose="03000509000000000000" pitchFamily="65" charset="-122"/>
                  <a:cs typeface="+mn-ea"/>
                  <a:sym typeface="+mn-lt"/>
                </a:endParaRPr>
              </a:p>
            </p:txBody>
          </p:sp>
        </p:grpSp>
      </p:grpSp>
      <p:grpSp>
        <p:nvGrpSpPr>
          <p:cNvPr id="85" name="组合 84"/>
          <p:cNvGrpSpPr/>
          <p:nvPr/>
        </p:nvGrpSpPr>
        <p:grpSpPr>
          <a:xfrm>
            <a:off x="5819198" y="4088061"/>
            <a:ext cx="3497077" cy="1480245"/>
            <a:chOff x="6228887" y="3752292"/>
            <a:chExt cx="3497077" cy="1480245"/>
          </a:xfrm>
        </p:grpSpPr>
        <p:grpSp>
          <p:nvGrpSpPr>
            <p:cNvPr id="86" name="组合 85"/>
            <p:cNvGrpSpPr/>
            <p:nvPr/>
          </p:nvGrpSpPr>
          <p:grpSpPr>
            <a:xfrm>
              <a:off x="6937583" y="3752292"/>
              <a:ext cx="2788381" cy="1480245"/>
              <a:chOff x="2174873" y="1279387"/>
              <a:chExt cx="1798866" cy="2419523"/>
            </a:xfrm>
          </p:grpSpPr>
          <p:sp>
            <p:nvSpPr>
              <p:cNvPr id="91" name="矩形: 圆角 90"/>
              <p:cNvSpPr/>
              <p:nvPr/>
            </p:nvSpPr>
            <p:spPr>
              <a:xfrm>
                <a:off x="2174875" y="1279387"/>
                <a:ext cx="1798864" cy="2419523"/>
              </a:xfrm>
              <a:prstGeom prst="roundRect">
                <a:avLst>
                  <a:gd name="adj" fmla="val 6555"/>
                </a:avLst>
              </a:prstGeom>
              <a:solidFill>
                <a:srgbClr val="D9D9D9"/>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92" name="矩形: 圆角 91"/>
              <p:cNvSpPr/>
              <p:nvPr/>
            </p:nvSpPr>
            <p:spPr>
              <a:xfrm>
                <a:off x="2174873" y="1279387"/>
                <a:ext cx="1724025" cy="2279650"/>
              </a:xfrm>
              <a:prstGeom prst="roundRect">
                <a:avLst>
                  <a:gd name="adj" fmla="val 6555"/>
                </a:avLst>
              </a:prstGeom>
              <a:solidFill>
                <a:srgbClr val="F2F2F2"/>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grpSp>
        <p:sp>
          <p:nvSpPr>
            <p:cNvPr id="87" name="文本框 86"/>
            <p:cNvSpPr txBox="1"/>
            <p:nvPr/>
          </p:nvSpPr>
          <p:spPr>
            <a:xfrm>
              <a:off x="7660311" y="4261581"/>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172D77"/>
                  </a:solidFill>
                  <a:effectLst/>
                  <a:uLnTx/>
                  <a:uFillTx/>
                  <a:latin typeface="方正卡通简体" panose="03000509000000000000" pitchFamily="65" charset="-122"/>
                  <a:ea typeface="方正卡通简体" panose="03000509000000000000" pitchFamily="65" charset="-122"/>
                  <a:cs typeface="+mn-ea"/>
                  <a:sym typeface="+mn-lt"/>
                </a:rPr>
                <a:t>招新须知</a:t>
              </a:r>
            </a:p>
          </p:txBody>
        </p:sp>
        <p:grpSp>
          <p:nvGrpSpPr>
            <p:cNvPr id="88" name="PA_组合 72"/>
            <p:cNvGrpSpPr/>
            <p:nvPr>
              <p:custDataLst>
                <p:tags r:id="rId2"/>
              </p:custDataLst>
            </p:nvPr>
          </p:nvGrpSpPr>
          <p:grpSpPr>
            <a:xfrm>
              <a:off x="6228887" y="4386369"/>
              <a:ext cx="298537" cy="294091"/>
              <a:chOff x="-1207804" y="4713017"/>
              <a:chExt cx="298537" cy="294091"/>
            </a:xfrm>
          </p:grpSpPr>
          <p:sp>
            <p:nvSpPr>
              <p:cNvPr id="89" name="圆: 空心 88"/>
              <p:cNvSpPr/>
              <p:nvPr/>
            </p:nvSpPr>
            <p:spPr>
              <a:xfrm>
                <a:off x="-1168535" y="4747840"/>
                <a:ext cx="259268" cy="259268"/>
              </a:xfrm>
              <a:prstGeom prst="donut">
                <a:avLst>
                  <a:gd name="adj" fmla="val 177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90" name="圆: 空心 89"/>
              <p:cNvSpPr/>
              <p:nvPr/>
            </p:nvSpPr>
            <p:spPr>
              <a:xfrm>
                <a:off x="-1207804" y="4713017"/>
                <a:ext cx="259268" cy="259268"/>
              </a:xfrm>
              <a:prstGeom prst="donut">
                <a:avLst>
                  <a:gd name="adj" fmla="val 17702"/>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方正卡通简体" panose="03000509000000000000" pitchFamily="65" charset="-122"/>
                  <a:ea typeface="方正卡通简体" panose="03000509000000000000" pitchFamily="65" charset="-122"/>
                  <a:cs typeface="+mn-ea"/>
                  <a:sym typeface="+mn-lt"/>
                </a:endParaRPr>
              </a:p>
            </p:txBody>
          </p:sp>
        </p:grpSp>
      </p:grpSp>
      <p:grpSp>
        <p:nvGrpSpPr>
          <p:cNvPr id="93" name="组合 92"/>
          <p:cNvGrpSpPr/>
          <p:nvPr/>
        </p:nvGrpSpPr>
        <p:grpSpPr>
          <a:xfrm>
            <a:off x="5819198" y="2248984"/>
            <a:ext cx="3497081" cy="1480245"/>
            <a:chOff x="6228887" y="1913215"/>
            <a:chExt cx="3497081" cy="1480245"/>
          </a:xfrm>
        </p:grpSpPr>
        <p:grpSp>
          <p:nvGrpSpPr>
            <p:cNvPr id="94" name="组合 93"/>
            <p:cNvGrpSpPr/>
            <p:nvPr/>
          </p:nvGrpSpPr>
          <p:grpSpPr>
            <a:xfrm>
              <a:off x="6937583" y="1913215"/>
              <a:ext cx="2788385" cy="1480245"/>
              <a:chOff x="2174873" y="1279387"/>
              <a:chExt cx="1798866" cy="2419523"/>
            </a:xfrm>
          </p:grpSpPr>
          <p:sp>
            <p:nvSpPr>
              <p:cNvPr id="99" name="矩形: 圆角 98"/>
              <p:cNvSpPr/>
              <p:nvPr/>
            </p:nvSpPr>
            <p:spPr>
              <a:xfrm>
                <a:off x="2174875" y="1279387"/>
                <a:ext cx="1798864" cy="2419523"/>
              </a:xfrm>
              <a:prstGeom prst="roundRect">
                <a:avLst>
                  <a:gd name="adj" fmla="val 6555"/>
                </a:avLst>
              </a:prstGeom>
              <a:solidFill>
                <a:srgbClr val="D9D9D9"/>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100" name="矩形: 圆角 99"/>
              <p:cNvSpPr/>
              <p:nvPr/>
            </p:nvSpPr>
            <p:spPr>
              <a:xfrm>
                <a:off x="2174873" y="1279387"/>
                <a:ext cx="1724025" cy="2279650"/>
              </a:xfrm>
              <a:prstGeom prst="roundRect">
                <a:avLst>
                  <a:gd name="adj" fmla="val 6555"/>
                </a:avLst>
              </a:prstGeom>
              <a:solidFill>
                <a:srgbClr val="F2F2F2"/>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grpSp>
        <p:sp>
          <p:nvSpPr>
            <p:cNvPr id="95" name="文本框 94"/>
            <p:cNvSpPr txBox="1"/>
            <p:nvPr/>
          </p:nvSpPr>
          <p:spPr>
            <a:xfrm>
              <a:off x="7596375" y="2380301"/>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172D77"/>
                  </a:solidFill>
                  <a:effectLst/>
                  <a:uLnTx/>
                  <a:uFillTx/>
                  <a:latin typeface="方正卡通简体" panose="03000509000000000000" pitchFamily="65" charset="-122"/>
                  <a:ea typeface="方正卡通简体" panose="03000509000000000000" pitchFamily="65" charset="-122"/>
                  <a:cs typeface="+mn-ea"/>
                  <a:sym typeface="+mn-lt"/>
                </a:rPr>
                <a:t>社团特色</a:t>
              </a:r>
            </a:p>
          </p:txBody>
        </p:sp>
        <p:grpSp>
          <p:nvGrpSpPr>
            <p:cNvPr id="96" name="PA_组合 72"/>
            <p:cNvGrpSpPr/>
            <p:nvPr>
              <p:custDataLst>
                <p:tags r:id="rId1"/>
              </p:custDataLst>
            </p:nvPr>
          </p:nvGrpSpPr>
          <p:grpSpPr>
            <a:xfrm>
              <a:off x="6228887" y="2463504"/>
              <a:ext cx="298537" cy="294091"/>
              <a:chOff x="-1207804" y="4713017"/>
              <a:chExt cx="298537" cy="294091"/>
            </a:xfrm>
          </p:grpSpPr>
          <p:sp>
            <p:nvSpPr>
              <p:cNvPr id="97" name="圆: 空心 96"/>
              <p:cNvSpPr/>
              <p:nvPr/>
            </p:nvSpPr>
            <p:spPr>
              <a:xfrm>
                <a:off x="-1168535" y="4747840"/>
                <a:ext cx="259268" cy="259268"/>
              </a:xfrm>
              <a:prstGeom prst="donut">
                <a:avLst>
                  <a:gd name="adj" fmla="val 177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98" name="圆: 空心 97"/>
              <p:cNvSpPr/>
              <p:nvPr/>
            </p:nvSpPr>
            <p:spPr>
              <a:xfrm>
                <a:off x="-1207804" y="4713017"/>
                <a:ext cx="259268" cy="259268"/>
              </a:xfrm>
              <a:prstGeom prst="donut">
                <a:avLst>
                  <a:gd name="adj" fmla="val 17702"/>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方正卡通简体" panose="03000509000000000000" pitchFamily="65" charset="-122"/>
                  <a:ea typeface="方正卡通简体" panose="03000509000000000000" pitchFamily="65" charset="-122"/>
                  <a:cs typeface="+mn-ea"/>
                  <a:sym typeface="+mn-lt"/>
                </a:endParaRPr>
              </a:p>
            </p:txBody>
          </p:sp>
        </p:grpSp>
      </p:grpSp>
      <p:pic>
        <p:nvPicPr>
          <p:cNvPr id="101" name="图片 10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83021" y="2856309"/>
            <a:ext cx="2233089" cy="33919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p:cTn id="17" dur="500" fill="hold"/>
                                        <p:tgtEl>
                                          <p:spTgt spid="93"/>
                                        </p:tgtEl>
                                        <p:attrNameLst>
                                          <p:attrName>ppt_w</p:attrName>
                                        </p:attrNameLst>
                                      </p:cBhvr>
                                      <p:tavLst>
                                        <p:tav tm="0">
                                          <p:val>
                                            <p:fltVal val="0"/>
                                          </p:val>
                                        </p:tav>
                                        <p:tav tm="100000">
                                          <p:val>
                                            <p:strVal val="#ppt_w"/>
                                          </p:val>
                                        </p:tav>
                                      </p:tavLst>
                                    </p:anim>
                                    <p:anim calcmode="lin" valueType="num">
                                      <p:cBhvr>
                                        <p:cTn id="18" dur="500" fill="hold"/>
                                        <p:tgtEl>
                                          <p:spTgt spid="93"/>
                                        </p:tgtEl>
                                        <p:attrNameLst>
                                          <p:attrName>ppt_h</p:attrName>
                                        </p:attrNameLst>
                                      </p:cBhvr>
                                      <p:tavLst>
                                        <p:tav tm="0">
                                          <p:val>
                                            <p:fltVal val="0"/>
                                          </p:val>
                                        </p:tav>
                                        <p:tav tm="100000">
                                          <p:val>
                                            <p:strVal val="#ppt_h"/>
                                          </p:val>
                                        </p:tav>
                                      </p:tavLst>
                                    </p:anim>
                                    <p:animEffect transition="in" filter="fade">
                                      <p:cBhvr>
                                        <p:cTn id="19" dur="500"/>
                                        <p:tgtEl>
                                          <p:spTgt spid="93"/>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p:cTn id="27" dur="500" fill="hold"/>
                                        <p:tgtEl>
                                          <p:spTgt spid="77"/>
                                        </p:tgtEl>
                                        <p:attrNameLst>
                                          <p:attrName>ppt_w</p:attrName>
                                        </p:attrNameLst>
                                      </p:cBhvr>
                                      <p:tavLst>
                                        <p:tav tm="0">
                                          <p:val>
                                            <p:fltVal val="0"/>
                                          </p:val>
                                        </p:tav>
                                        <p:tav tm="100000">
                                          <p:val>
                                            <p:strVal val="#ppt_w"/>
                                          </p:val>
                                        </p:tav>
                                      </p:tavLst>
                                    </p:anim>
                                    <p:anim calcmode="lin" valueType="num">
                                      <p:cBhvr>
                                        <p:cTn id="28" dur="500" fill="hold"/>
                                        <p:tgtEl>
                                          <p:spTgt spid="77"/>
                                        </p:tgtEl>
                                        <p:attrNameLst>
                                          <p:attrName>ppt_h</p:attrName>
                                        </p:attrNameLst>
                                      </p:cBhvr>
                                      <p:tavLst>
                                        <p:tav tm="0">
                                          <p:val>
                                            <p:fltVal val="0"/>
                                          </p:val>
                                        </p:tav>
                                        <p:tav tm="100000">
                                          <p:val>
                                            <p:strVal val="#ppt_h"/>
                                          </p:val>
                                        </p:tav>
                                      </p:tavLst>
                                    </p:anim>
                                    <p:animEffect transition="in" filter="fade">
                                      <p:cBhvr>
                                        <p:cTn id="29" dur="500"/>
                                        <p:tgtEl>
                                          <p:spTgt spid="77"/>
                                        </p:tgtEl>
                                      </p:cBhvr>
                                    </p:animEffect>
                                  </p:childTnLst>
                                </p:cTn>
                              </p:par>
                              <p:par>
                                <p:cTn id="30" presetID="53" presetClass="entr" presetSubtype="16"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1000"/>
                                        <p:tgtEl>
                                          <p:spTgt spid="101"/>
                                        </p:tgtEl>
                                      </p:cBhvr>
                                    </p:animEffect>
                                    <p:anim calcmode="lin" valueType="num">
                                      <p:cBhvr>
                                        <p:cTn id="40" dur="1000" fill="hold"/>
                                        <p:tgtEl>
                                          <p:spTgt spid="101"/>
                                        </p:tgtEl>
                                        <p:attrNameLst>
                                          <p:attrName>ppt_x</p:attrName>
                                        </p:attrNameLst>
                                      </p:cBhvr>
                                      <p:tavLst>
                                        <p:tav tm="0">
                                          <p:val>
                                            <p:strVal val="#ppt_x"/>
                                          </p:val>
                                        </p:tav>
                                        <p:tav tm="100000">
                                          <p:val>
                                            <p:strVal val="#ppt_x"/>
                                          </p:val>
                                        </p:tav>
                                      </p:tavLst>
                                    </p:anim>
                                    <p:anim calcmode="lin" valueType="num">
                                      <p:cBhvr>
                                        <p:cTn id="41"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34" name="文本框 33"/>
            <p:cNvSpPr txBox="1"/>
            <p:nvPr/>
          </p:nvSpPr>
          <p:spPr>
            <a:xfrm>
              <a:off x="1599500" y="840787"/>
              <a:ext cx="1576393" cy="500090"/>
            </a:xfrm>
            <a:prstGeom prst="rect">
              <a:avLst/>
            </a:prstGeom>
            <a:noFill/>
          </p:spPr>
          <p:txBody>
            <a:bodyPr wrap="none" rtlCol="0">
              <a:spAutoFit/>
            </a:bodyPr>
            <a:lstStyle/>
            <a:p>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活动风采</a:t>
              </a:r>
            </a:p>
          </p:txBody>
        </p:sp>
      </p:grpSp>
      <p:grpSp>
        <p:nvGrpSpPr>
          <p:cNvPr id="84" name="组合 83"/>
          <p:cNvGrpSpPr/>
          <p:nvPr/>
        </p:nvGrpSpPr>
        <p:grpSpPr>
          <a:xfrm>
            <a:off x="3780696" y="1946102"/>
            <a:ext cx="2269996" cy="2741358"/>
            <a:chOff x="3847148" y="1933148"/>
            <a:chExt cx="2009015" cy="2426185"/>
          </a:xfrm>
        </p:grpSpPr>
        <p:sp>
          <p:nvSpPr>
            <p:cNvPr id="85" name="矩形 84"/>
            <p:cNvSpPr/>
            <p:nvPr>
              <p:custDataLst>
                <p:tags r:id="rId3"/>
              </p:custDataLst>
            </p:nvPr>
          </p:nvSpPr>
          <p:spPr>
            <a:xfrm rot="828767">
              <a:off x="3847148" y="1933148"/>
              <a:ext cx="2009015" cy="2426185"/>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sp>
          <p:nvSpPr>
            <p:cNvPr id="86" name="KSO_Img2"/>
            <p:cNvSpPr/>
            <p:nvPr>
              <p:custDataLst>
                <p:tags r:id="rId4"/>
              </p:custDataLst>
            </p:nvPr>
          </p:nvSpPr>
          <p:spPr>
            <a:xfrm rot="828767">
              <a:off x="3956868" y="2030528"/>
              <a:ext cx="1836000" cy="1998000"/>
            </a:xfrm>
            <a:prstGeom prst="rect">
              <a:avLst/>
            </a:prstGeom>
            <a:blipFill dpi="0" rotWithShape="1">
              <a:blip r:embed="rId10" cstate="print">
                <a:extLst>
                  <a:ext uri="{28A0092B-C50C-407E-A947-70E740481C1C}">
                    <a14:useLocalDpi xmlns:a14="http://schemas.microsoft.com/office/drawing/2010/main" val="0"/>
                  </a:ext>
                </a:extLst>
              </a:blip>
              <a:srcRect/>
              <a:stretch>
                <a:fillRect l="-20993" t="-1242" r="-46245" b="-2206"/>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grpSp>
      <p:grpSp>
        <p:nvGrpSpPr>
          <p:cNvPr id="87" name="组合 86"/>
          <p:cNvGrpSpPr/>
          <p:nvPr/>
        </p:nvGrpSpPr>
        <p:grpSpPr>
          <a:xfrm>
            <a:off x="9093850" y="1754135"/>
            <a:ext cx="2269996" cy="2741359"/>
            <a:chOff x="8041446" y="1916742"/>
            <a:chExt cx="2009015" cy="2426185"/>
          </a:xfrm>
        </p:grpSpPr>
        <p:sp>
          <p:nvSpPr>
            <p:cNvPr id="88" name="矩形 87"/>
            <p:cNvSpPr/>
            <p:nvPr>
              <p:custDataLst>
                <p:tags r:id="rId1"/>
              </p:custDataLst>
            </p:nvPr>
          </p:nvSpPr>
          <p:spPr>
            <a:xfrm rot="20929587">
              <a:off x="8041446" y="1916742"/>
              <a:ext cx="2009015" cy="2426185"/>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sp>
          <p:nvSpPr>
            <p:cNvPr id="89" name="KSO_Img4"/>
            <p:cNvSpPr/>
            <p:nvPr>
              <p:custDataLst>
                <p:tags r:id="rId2"/>
              </p:custDataLst>
            </p:nvPr>
          </p:nvSpPr>
          <p:spPr>
            <a:xfrm rot="20929587">
              <a:off x="8103923" y="2007799"/>
              <a:ext cx="1843200" cy="1998000"/>
            </a:xfrm>
            <a:prstGeom prst="rect">
              <a:avLst/>
            </a:prstGeom>
            <a:blipFill dpi="0" rotWithShape="1">
              <a:blip r:embed="rId11">
                <a:extLst>
                  <a:ext uri="{28A0092B-C50C-407E-A947-70E740481C1C}">
                    <a14:useLocalDpi xmlns:a14="http://schemas.microsoft.com/office/drawing/2010/main" val="0"/>
                  </a:ext>
                </a:extLst>
              </a:blip>
              <a:srcRect/>
              <a:stretch>
                <a:fillRect l="-42201" t="-42157" r="-76922" b="-2182"/>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grpSp>
      <p:grpSp>
        <p:nvGrpSpPr>
          <p:cNvPr id="90" name="组合 89"/>
          <p:cNvGrpSpPr/>
          <p:nvPr/>
        </p:nvGrpSpPr>
        <p:grpSpPr>
          <a:xfrm rot="21082080">
            <a:off x="1076390" y="2355752"/>
            <a:ext cx="2313959" cy="2794451"/>
            <a:chOff x="820615" y="3200401"/>
            <a:chExt cx="2168770" cy="2590798"/>
          </a:xfrm>
        </p:grpSpPr>
        <p:sp>
          <p:nvSpPr>
            <p:cNvPr id="91" name="矩形 90"/>
            <p:cNvSpPr/>
            <p:nvPr/>
          </p:nvSpPr>
          <p:spPr>
            <a:xfrm>
              <a:off x="820615" y="3200401"/>
              <a:ext cx="2168770" cy="2590798"/>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sp>
          <p:nvSpPr>
            <p:cNvPr id="92" name="KSO_Img1"/>
            <p:cNvSpPr/>
            <p:nvPr/>
          </p:nvSpPr>
          <p:spPr>
            <a:xfrm>
              <a:off x="918630" y="3295574"/>
              <a:ext cx="1974840" cy="2093335"/>
            </a:xfrm>
            <a:prstGeom prst="rect">
              <a:avLst/>
            </a:prstGeom>
            <a:blipFill dpi="0" rotWithShape="1">
              <a:blip r:embed="rId12" cstate="print">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grpSp>
      <p:grpSp>
        <p:nvGrpSpPr>
          <p:cNvPr id="93" name="组合 92"/>
          <p:cNvGrpSpPr/>
          <p:nvPr/>
        </p:nvGrpSpPr>
        <p:grpSpPr>
          <a:xfrm rot="397509">
            <a:off x="6498685" y="2346614"/>
            <a:ext cx="2313959" cy="2794451"/>
            <a:chOff x="820615" y="3200401"/>
            <a:chExt cx="2168770" cy="2590798"/>
          </a:xfrm>
        </p:grpSpPr>
        <p:sp>
          <p:nvSpPr>
            <p:cNvPr id="94" name="矩形 93"/>
            <p:cNvSpPr/>
            <p:nvPr/>
          </p:nvSpPr>
          <p:spPr>
            <a:xfrm>
              <a:off x="820615" y="3200401"/>
              <a:ext cx="2168770" cy="2590798"/>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sp>
          <p:nvSpPr>
            <p:cNvPr id="95" name="KSO_Img3"/>
            <p:cNvSpPr/>
            <p:nvPr/>
          </p:nvSpPr>
          <p:spPr>
            <a:xfrm>
              <a:off x="917513" y="3305110"/>
              <a:ext cx="1974840" cy="2093025"/>
            </a:xfrm>
            <a:prstGeom prst="rect">
              <a:avLst/>
            </a:prstGeom>
            <a:blipFill dpi="0" rotWithShape="1">
              <a:blip r:embed="rId13" cstate="print">
                <a:extLst>
                  <a:ext uri="{28A0092B-C50C-407E-A947-70E740481C1C}">
                    <a14:useLocalDpi xmlns:a14="http://schemas.microsoft.com/office/drawing/2010/main" val="0"/>
                  </a:ext>
                </a:extLst>
              </a:blip>
              <a:srcRect/>
              <a:stretch>
                <a:fillRect l="-64614" t="-42076" r="-1631" b="-11730"/>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9CC6"/>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1000"/>
                                        <p:tgtEl>
                                          <p:spTgt spid="90"/>
                                        </p:tgtEl>
                                      </p:cBhvr>
                                    </p:animEffect>
                                    <p:anim calcmode="lin" valueType="num">
                                      <p:cBhvr>
                                        <p:cTn id="12" dur="1000" fill="hold"/>
                                        <p:tgtEl>
                                          <p:spTgt spid="90"/>
                                        </p:tgtEl>
                                        <p:attrNameLst>
                                          <p:attrName>ppt_x</p:attrName>
                                        </p:attrNameLst>
                                      </p:cBhvr>
                                      <p:tavLst>
                                        <p:tav tm="0">
                                          <p:val>
                                            <p:strVal val="#ppt_x"/>
                                          </p:val>
                                        </p:tav>
                                        <p:tav tm="100000">
                                          <p:val>
                                            <p:strVal val="#ppt_x"/>
                                          </p:val>
                                        </p:tav>
                                      </p:tavLst>
                                    </p:anim>
                                    <p:anim calcmode="lin" valueType="num">
                                      <p:cBhvr>
                                        <p:cTn id="13" dur="900" decel="100000" fill="hold"/>
                                        <p:tgtEl>
                                          <p:spTgt spid="9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900" decel="100000" fill="hold"/>
                                        <p:tgtEl>
                                          <p:spTgt spid="8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nodeType="after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1000"/>
                                        <p:tgtEl>
                                          <p:spTgt spid="93"/>
                                        </p:tgtEl>
                                      </p:cBhvr>
                                    </p:animEffect>
                                    <p:anim calcmode="lin" valueType="num">
                                      <p:cBhvr>
                                        <p:cTn id="26" dur="1000" fill="hold"/>
                                        <p:tgtEl>
                                          <p:spTgt spid="93"/>
                                        </p:tgtEl>
                                        <p:attrNameLst>
                                          <p:attrName>ppt_x</p:attrName>
                                        </p:attrNameLst>
                                      </p:cBhvr>
                                      <p:tavLst>
                                        <p:tav tm="0">
                                          <p:val>
                                            <p:strVal val="#ppt_x"/>
                                          </p:val>
                                        </p:tav>
                                        <p:tav tm="100000">
                                          <p:val>
                                            <p:strVal val="#ppt_x"/>
                                          </p:val>
                                        </p:tav>
                                      </p:tavLst>
                                    </p:anim>
                                    <p:anim calcmode="lin" valueType="num">
                                      <p:cBhvr>
                                        <p:cTn id="27" dur="900" decel="100000" fill="hold"/>
                                        <p:tgtEl>
                                          <p:spTgt spid="9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37" presetClass="entr" presetSubtype="0"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1000"/>
                                        <p:tgtEl>
                                          <p:spTgt spid="87"/>
                                        </p:tgtEl>
                                      </p:cBhvr>
                                    </p:animEffect>
                                    <p:anim calcmode="lin" valueType="num">
                                      <p:cBhvr>
                                        <p:cTn id="33" dur="1000" fill="hold"/>
                                        <p:tgtEl>
                                          <p:spTgt spid="87"/>
                                        </p:tgtEl>
                                        <p:attrNameLst>
                                          <p:attrName>ppt_x</p:attrName>
                                        </p:attrNameLst>
                                      </p:cBhvr>
                                      <p:tavLst>
                                        <p:tav tm="0">
                                          <p:val>
                                            <p:strVal val="#ppt_x"/>
                                          </p:val>
                                        </p:tav>
                                        <p:tav tm="100000">
                                          <p:val>
                                            <p:strVal val="#ppt_x"/>
                                          </p:val>
                                        </p:tav>
                                      </p:tavLst>
                                    </p:anim>
                                    <p:anim calcmode="lin" valueType="num">
                                      <p:cBhvr>
                                        <p:cTn id="34" dur="900" decel="100000" fill="hold"/>
                                        <p:tgtEl>
                                          <p:spTgt spid="8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34" name="文本框 33"/>
            <p:cNvSpPr txBox="1"/>
            <p:nvPr/>
          </p:nvSpPr>
          <p:spPr>
            <a:xfrm>
              <a:off x="1599500" y="840787"/>
              <a:ext cx="1576393" cy="500090"/>
            </a:xfrm>
            <a:prstGeom prst="rect">
              <a:avLst/>
            </a:prstGeom>
            <a:noFill/>
          </p:spPr>
          <p:txBody>
            <a:bodyPr wrap="none" rtlCol="0">
              <a:spAutoFit/>
            </a:bodyPr>
            <a:lstStyle/>
            <a:p>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活动风采</a:t>
              </a:r>
            </a:p>
          </p:txBody>
        </p:sp>
      </p:grpSp>
      <p:grpSp>
        <p:nvGrpSpPr>
          <p:cNvPr id="67" name="组合 66"/>
          <p:cNvGrpSpPr/>
          <p:nvPr/>
        </p:nvGrpSpPr>
        <p:grpSpPr>
          <a:xfrm>
            <a:off x="926306" y="2994580"/>
            <a:ext cx="2145324" cy="2590798"/>
            <a:chOff x="2355626" y="3245011"/>
            <a:chExt cx="2145324" cy="2590798"/>
          </a:xfrm>
        </p:grpSpPr>
        <p:sp>
          <p:nvSpPr>
            <p:cNvPr id="68" name="矩形 67"/>
            <p:cNvSpPr/>
            <p:nvPr>
              <p:custDataLst>
                <p:tags r:id="rId11"/>
              </p:custDataLst>
            </p:nvPr>
          </p:nvSpPr>
          <p:spPr>
            <a:xfrm rot="19081365">
              <a:off x="2355626" y="3245011"/>
              <a:ext cx="2145324" cy="2590798"/>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sp>
          <p:nvSpPr>
            <p:cNvPr id="69" name="KSO_Img3"/>
            <p:cNvSpPr/>
            <p:nvPr>
              <p:custDataLst>
                <p:tags r:id="rId12"/>
              </p:custDataLst>
            </p:nvPr>
          </p:nvSpPr>
          <p:spPr>
            <a:xfrm rot="19081365">
              <a:off x="2362633" y="3357685"/>
              <a:ext cx="1970815" cy="2194392"/>
            </a:xfrm>
            <a:prstGeom prst="rect">
              <a:avLst/>
            </a:prstGeom>
            <a:blipFill dpi="0" rotWithShape="1">
              <a:blip r:embed="rId18" cstate="print">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grpSp>
      <p:grpSp>
        <p:nvGrpSpPr>
          <p:cNvPr id="70" name="组合 69"/>
          <p:cNvGrpSpPr/>
          <p:nvPr/>
        </p:nvGrpSpPr>
        <p:grpSpPr>
          <a:xfrm>
            <a:off x="7120370" y="1930294"/>
            <a:ext cx="2145324" cy="2590798"/>
            <a:chOff x="6849868" y="2178465"/>
            <a:chExt cx="2145324" cy="2590798"/>
          </a:xfrm>
        </p:grpSpPr>
        <p:sp>
          <p:nvSpPr>
            <p:cNvPr id="71" name="矩形 70"/>
            <p:cNvSpPr/>
            <p:nvPr>
              <p:custDataLst>
                <p:tags r:id="rId9"/>
              </p:custDataLst>
            </p:nvPr>
          </p:nvSpPr>
          <p:spPr>
            <a:xfrm rot="1087523">
              <a:off x="6849868" y="2178465"/>
              <a:ext cx="2145324" cy="2590798"/>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sp>
          <p:nvSpPr>
            <p:cNvPr id="72" name="KSO_Img6"/>
            <p:cNvSpPr/>
            <p:nvPr>
              <p:custDataLst>
                <p:tags r:id="rId10"/>
              </p:custDataLst>
            </p:nvPr>
          </p:nvSpPr>
          <p:spPr>
            <a:xfrm rot="1087523">
              <a:off x="7006985" y="2284322"/>
              <a:ext cx="1951200" cy="2037600"/>
            </a:xfrm>
            <a:prstGeom prst="rect">
              <a:avLst/>
            </a:prstGeom>
            <a:blipFill dpi="0" rotWithShape="1">
              <a:blip r:embed="rId19" cstate="print">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grpSp>
      <p:grpSp>
        <p:nvGrpSpPr>
          <p:cNvPr id="73" name="组合 72"/>
          <p:cNvGrpSpPr/>
          <p:nvPr/>
        </p:nvGrpSpPr>
        <p:grpSpPr>
          <a:xfrm>
            <a:off x="4549210" y="1579532"/>
            <a:ext cx="2145324" cy="2590798"/>
            <a:chOff x="4551142" y="2409657"/>
            <a:chExt cx="2145324" cy="2590798"/>
          </a:xfrm>
        </p:grpSpPr>
        <p:sp>
          <p:nvSpPr>
            <p:cNvPr id="74" name="矩形 73"/>
            <p:cNvSpPr/>
            <p:nvPr>
              <p:custDataLst>
                <p:tags r:id="rId7"/>
              </p:custDataLst>
            </p:nvPr>
          </p:nvSpPr>
          <p:spPr>
            <a:xfrm rot="20281589">
              <a:off x="4551142" y="2409657"/>
              <a:ext cx="2145324" cy="2590798"/>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sp>
          <p:nvSpPr>
            <p:cNvPr id="75" name="KSO_Img5"/>
            <p:cNvSpPr/>
            <p:nvPr>
              <p:custDataLst>
                <p:tags r:id="rId8"/>
              </p:custDataLst>
            </p:nvPr>
          </p:nvSpPr>
          <p:spPr>
            <a:xfrm rot="20281589">
              <a:off x="4586218" y="2521176"/>
              <a:ext cx="1951200" cy="2037600"/>
            </a:xfrm>
            <a:prstGeom prst="rect">
              <a:avLst/>
            </a:prstGeom>
            <a:blipFill dpi="0" rotWithShape="1">
              <a:blip r:embed="rId20" cstate="print">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grpSp>
      <p:grpSp>
        <p:nvGrpSpPr>
          <p:cNvPr id="76" name="组合 75"/>
          <p:cNvGrpSpPr/>
          <p:nvPr/>
        </p:nvGrpSpPr>
        <p:grpSpPr>
          <a:xfrm>
            <a:off x="5391543" y="3251526"/>
            <a:ext cx="2145324" cy="2590798"/>
            <a:chOff x="5808200" y="2862893"/>
            <a:chExt cx="2145324" cy="2590798"/>
          </a:xfrm>
        </p:grpSpPr>
        <p:sp>
          <p:nvSpPr>
            <p:cNvPr id="77" name="矩形 76"/>
            <p:cNvSpPr/>
            <p:nvPr>
              <p:custDataLst>
                <p:tags r:id="rId5"/>
              </p:custDataLst>
            </p:nvPr>
          </p:nvSpPr>
          <p:spPr>
            <a:xfrm>
              <a:off x="5808200" y="2862893"/>
              <a:ext cx="2145324" cy="2590798"/>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sp>
          <p:nvSpPr>
            <p:cNvPr id="78" name="KSO_Img4"/>
            <p:cNvSpPr/>
            <p:nvPr>
              <p:custDataLst>
                <p:tags r:id="rId6"/>
              </p:custDataLst>
            </p:nvPr>
          </p:nvSpPr>
          <p:spPr>
            <a:xfrm>
              <a:off x="5912209" y="2964428"/>
              <a:ext cx="1951200" cy="2037600"/>
            </a:xfrm>
            <a:prstGeom prst="rect">
              <a:avLst/>
            </a:prstGeom>
            <a:blipFill dpi="0" rotWithShape="1">
              <a:blip r:embed="rId21" cstate="print">
                <a:extLst>
                  <a:ext uri="{28A0092B-C50C-407E-A947-70E740481C1C}">
                    <a14:useLocalDpi xmlns:a14="http://schemas.microsoft.com/office/drawing/2010/main" val="0"/>
                  </a:ext>
                </a:extLst>
              </a:blip>
              <a:srcRect/>
              <a:stretch>
                <a:fillRect l="-34579" t="-3772" r="-48229" b="-9358"/>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grpSp>
      <p:grpSp>
        <p:nvGrpSpPr>
          <p:cNvPr id="79" name="组合 78"/>
          <p:cNvGrpSpPr/>
          <p:nvPr/>
        </p:nvGrpSpPr>
        <p:grpSpPr>
          <a:xfrm>
            <a:off x="9166376" y="3076462"/>
            <a:ext cx="2145324" cy="2590798"/>
            <a:chOff x="9023000" y="2968044"/>
            <a:chExt cx="2145324" cy="2590798"/>
          </a:xfrm>
        </p:grpSpPr>
        <p:sp>
          <p:nvSpPr>
            <p:cNvPr id="80" name="矩形 79"/>
            <p:cNvSpPr/>
            <p:nvPr>
              <p:custDataLst>
                <p:tags r:id="rId3"/>
              </p:custDataLst>
            </p:nvPr>
          </p:nvSpPr>
          <p:spPr>
            <a:xfrm rot="1087523">
              <a:off x="9023000" y="2968044"/>
              <a:ext cx="2145324" cy="2590798"/>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sp>
          <p:nvSpPr>
            <p:cNvPr id="81" name="KSO_Img2"/>
            <p:cNvSpPr/>
            <p:nvPr>
              <p:custDataLst>
                <p:tags r:id="rId4"/>
              </p:custDataLst>
            </p:nvPr>
          </p:nvSpPr>
          <p:spPr>
            <a:xfrm rot="1087523">
              <a:off x="9180118" y="3082692"/>
              <a:ext cx="1951200" cy="2037600"/>
            </a:xfrm>
            <a:prstGeom prst="rect">
              <a:avLst/>
            </a:prstGeom>
            <a:blipFill dpi="0" rotWithShape="1">
              <a:blip r:embed="rId22" cstate="print">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grpSp>
      <p:grpSp>
        <p:nvGrpSpPr>
          <p:cNvPr id="82" name="组合 81"/>
          <p:cNvGrpSpPr/>
          <p:nvPr/>
        </p:nvGrpSpPr>
        <p:grpSpPr>
          <a:xfrm>
            <a:off x="2863903" y="3426363"/>
            <a:ext cx="2145324" cy="2590798"/>
            <a:chOff x="3869118" y="3055164"/>
            <a:chExt cx="2145324" cy="2590798"/>
          </a:xfrm>
        </p:grpSpPr>
        <p:sp>
          <p:nvSpPr>
            <p:cNvPr id="83" name="矩形 82"/>
            <p:cNvSpPr/>
            <p:nvPr>
              <p:custDataLst>
                <p:tags r:id="rId1"/>
              </p:custDataLst>
            </p:nvPr>
          </p:nvSpPr>
          <p:spPr>
            <a:xfrm rot="20281589">
              <a:off x="3869118" y="3055164"/>
              <a:ext cx="2145324" cy="2590798"/>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sp>
          <p:nvSpPr>
            <p:cNvPr id="84" name="KSO_Img1"/>
            <p:cNvSpPr/>
            <p:nvPr>
              <p:custDataLst>
                <p:tags r:id="rId2"/>
              </p:custDataLst>
            </p:nvPr>
          </p:nvSpPr>
          <p:spPr>
            <a:xfrm rot="20281589">
              <a:off x="3884115" y="3153829"/>
              <a:ext cx="1980312" cy="2036488"/>
            </a:xfrm>
            <a:prstGeom prst="rect">
              <a:avLst/>
            </a:prstGeom>
            <a:blipFill dpi="0" rotWithShape="1">
              <a:blip r:embed="rId23" cstate="print">
                <a:extLst>
                  <a:ext uri="{28A0092B-C50C-407E-A947-70E740481C1C}">
                    <a14:useLocalDpi xmlns:a14="http://schemas.microsoft.com/office/drawing/2010/main" val="0"/>
                  </a:ext>
                </a:extLst>
              </a:blip>
              <a:srcRect/>
              <a:stretch>
                <a:fillRect l="-53046" t="-8792" r="-56403" b="-22244"/>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14" dur="1000" fill="hold"/>
                                        <p:tgtEl>
                                          <p:spTgt spid="6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67"/>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p:cTn id="22" dur="500" decel="50000" fill="hold">
                                          <p:stCondLst>
                                            <p:cond delay="0"/>
                                          </p:stCondLst>
                                        </p:cTn>
                                        <p:tgtEl>
                                          <p:spTgt spid="8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id="25" dur="1000" fill="hold"/>
                                        <p:tgtEl>
                                          <p:spTgt spid="8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2"/>
                                        </p:tgtEl>
                                      </p:cBhvr>
                                    </p:animEffect>
                                  </p:childTnLst>
                                </p:cTn>
                              </p:par>
                            </p:childTnLst>
                          </p:cTn>
                        </p:par>
                        <p:par>
                          <p:cTn id="30" fill="hold">
                            <p:stCondLst>
                              <p:cond delay="2500"/>
                            </p:stCondLst>
                            <p:childTnLst>
                              <p:par>
                                <p:cTn id="31" presetID="25" presetClass="entr" presetSubtype="0"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decel="50000" fill="hold">
                                          <p:stCondLst>
                                            <p:cond delay="0"/>
                                          </p:stCondLst>
                                        </p:cTn>
                                        <p:tgtEl>
                                          <p:spTgt spid="7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id="36" dur="1000" fill="hold"/>
                                        <p:tgtEl>
                                          <p:spTgt spid="7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7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7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73"/>
                                        </p:tgtEl>
                                      </p:cBhvr>
                                    </p:animEffect>
                                  </p:childTnLst>
                                </p:cTn>
                              </p:par>
                            </p:childTnLst>
                          </p:cTn>
                        </p:par>
                        <p:par>
                          <p:cTn id="41" fill="hold">
                            <p:stCondLst>
                              <p:cond delay="3500"/>
                            </p:stCondLst>
                            <p:childTnLst>
                              <p:par>
                                <p:cTn id="42" presetID="25" presetClass="entr" presetSubtype="0"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decel="50000" fill="hold">
                                          <p:stCondLst>
                                            <p:cond delay="0"/>
                                          </p:stCondLst>
                                        </p:cTn>
                                        <p:tgtEl>
                                          <p:spTgt spid="7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7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76"/>
                                        </p:tgtEl>
                                        <p:attrNameLst>
                                          <p:attrName>ppt_w</p:attrName>
                                        </p:attrNameLst>
                                      </p:cBhvr>
                                      <p:tavLst>
                                        <p:tav tm="0">
                                          <p:val>
                                            <p:strVal val="#ppt_w*.05"/>
                                          </p:val>
                                        </p:tav>
                                        <p:tav tm="100000">
                                          <p:val>
                                            <p:strVal val="#ppt_w"/>
                                          </p:val>
                                        </p:tav>
                                      </p:tavLst>
                                    </p:anim>
                                    <p:anim calcmode="lin" valueType="num">
                                      <p:cBhvr>
                                        <p:cTn id="47" dur="1000" fill="hold"/>
                                        <p:tgtEl>
                                          <p:spTgt spid="7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7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7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7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76"/>
                                        </p:tgtEl>
                                      </p:cBhvr>
                                    </p:animEffect>
                                  </p:childTnLst>
                                </p:cTn>
                              </p:par>
                            </p:childTnLst>
                          </p:cTn>
                        </p:par>
                        <p:par>
                          <p:cTn id="52" fill="hold">
                            <p:stCondLst>
                              <p:cond delay="4500"/>
                            </p:stCondLst>
                            <p:childTnLst>
                              <p:par>
                                <p:cTn id="53" presetID="25" presetClass="entr" presetSubtype="0"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p:cTn id="55" dur="500" decel="50000" fill="hold">
                                          <p:stCondLst>
                                            <p:cond delay="0"/>
                                          </p:stCondLst>
                                        </p:cTn>
                                        <p:tgtEl>
                                          <p:spTgt spid="7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id="58" dur="1000" fill="hold"/>
                                        <p:tgtEl>
                                          <p:spTgt spid="7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0"/>
                                        </p:tgtEl>
                                      </p:cBhvr>
                                    </p:animEffect>
                                  </p:childTnLst>
                                </p:cTn>
                              </p:par>
                            </p:childTnLst>
                          </p:cTn>
                        </p:par>
                        <p:par>
                          <p:cTn id="63" fill="hold">
                            <p:stCondLst>
                              <p:cond delay="5500"/>
                            </p:stCondLst>
                            <p:childTnLst>
                              <p:par>
                                <p:cTn id="64" presetID="25" presetClass="entr" presetSubtype="0" fill="hold" nodeType="afterEffect">
                                  <p:stCondLst>
                                    <p:cond delay="0"/>
                                  </p:stCondLst>
                                  <p:childTnLst>
                                    <p:set>
                                      <p:cBhvr>
                                        <p:cTn id="65" dur="1" fill="hold">
                                          <p:stCondLst>
                                            <p:cond delay="0"/>
                                          </p:stCondLst>
                                        </p:cTn>
                                        <p:tgtEl>
                                          <p:spTgt spid="79"/>
                                        </p:tgtEl>
                                        <p:attrNameLst>
                                          <p:attrName>style.visibility</p:attrName>
                                        </p:attrNameLst>
                                      </p:cBhvr>
                                      <p:to>
                                        <p:strVal val="visible"/>
                                      </p:to>
                                    </p:set>
                                    <p:anim calcmode="lin" valueType="num">
                                      <p:cBhvr>
                                        <p:cTn id="66" dur="500" decel="50000" fill="hold">
                                          <p:stCondLst>
                                            <p:cond delay="0"/>
                                          </p:stCondLst>
                                        </p:cTn>
                                        <p:tgtEl>
                                          <p:spTgt spid="79"/>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id="69" dur="1000" fill="hold"/>
                                        <p:tgtEl>
                                          <p:spTgt spid="79"/>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79"/>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79"/>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F3293">
            <a:alpha val="90000"/>
          </a:srgbClr>
        </a:solidFill>
        <a:effectLst/>
      </p:bgPr>
    </p:bg>
    <p:spTree>
      <p:nvGrpSpPr>
        <p:cNvPr id="1" name=""/>
        <p:cNvGrpSpPr/>
        <p:nvPr/>
      </p:nvGrpSpPr>
      <p:grpSpPr>
        <a:xfrm>
          <a:off x="0" y="0"/>
          <a:ext cx="0" cy="0"/>
          <a:chOff x="0" y="0"/>
          <a:chExt cx="0" cy="0"/>
        </a:xfrm>
      </p:grpSpPr>
      <p:grpSp>
        <p:nvGrpSpPr>
          <p:cNvPr id="79" name="组合 78"/>
          <p:cNvGrpSpPr/>
          <p:nvPr/>
        </p:nvGrpSpPr>
        <p:grpSpPr>
          <a:xfrm>
            <a:off x="-353" y="-12719"/>
            <a:ext cx="12192000" cy="6858000"/>
            <a:chOff x="-265" y="-9539"/>
            <a:chExt cx="9144000" cy="5143500"/>
          </a:xfrm>
        </p:grpSpPr>
        <p:sp>
          <p:nvSpPr>
            <p:cNvPr id="80" name="矩形 79"/>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81" name="组合 80"/>
            <p:cNvGrpSpPr/>
            <p:nvPr/>
          </p:nvGrpSpPr>
          <p:grpSpPr>
            <a:xfrm>
              <a:off x="108788" y="77643"/>
              <a:ext cx="8932334" cy="4943149"/>
              <a:chOff x="108788" y="77643"/>
              <a:chExt cx="8932334" cy="4943149"/>
            </a:xfrm>
          </p:grpSpPr>
          <p:sp>
            <p:nvSpPr>
              <p:cNvPr id="82" name="矩形 81"/>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83" name="组合 82"/>
              <p:cNvGrpSpPr/>
              <p:nvPr/>
            </p:nvGrpSpPr>
            <p:grpSpPr>
              <a:xfrm>
                <a:off x="108788" y="77643"/>
                <a:ext cx="8932334" cy="4943149"/>
                <a:chOff x="97675" y="735087"/>
                <a:chExt cx="8932334" cy="4355379"/>
              </a:xfrm>
            </p:grpSpPr>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85" name="图片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86" name="图片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28" name="组合 27"/>
          <p:cNvGrpSpPr/>
          <p:nvPr/>
        </p:nvGrpSpPr>
        <p:grpSpPr>
          <a:xfrm>
            <a:off x="2809368" y="1794965"/>
            <a:ext cx="7196973" cy="2667345"/>
            <a:chOff x="1134301" y="1952144"/>
            <a:chExt cx="4496666" cy="2654344"/>
          </a:xfrm>
        </p:grpSpPr>
        <p:sp>
          <p:nvSpPr>
            <p:cNvPr id="30" name="矩形: 圆角 29"/>
            <p:cNvSpPr/>
            <p:nvPr/>
          </p:nvSpPr>
          <p:spPr>
            <a:xfrm>
              <a:off x="1351726" y="2162444"/>
              <a:ext cx="4279241" cy="2444044"/>
            </a:xfrm>
            <a:prstGeom prst="roundRect">
              <a:avLst>
                <a:gd name="adj" fmla="val 2577"/>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1" name="矩形: 圆角 30"/>
            <p:cNvSpPr/>
            <p:nvPr/>
          </p:nvSpPr>
          <p:spPr>
            <a:xfrm>
              <a:off x="1247854" y="2063299"/>
              <a:ext cx="4279241" cy="2444044"/>
            </a:xfrm>
            <a:prstGeom prst="roundRect">
              <a:avLst>
                <a:gd name="adj" fmla="val 2577"/>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2" name="矩形: 圆角 31"/>
            <p:cNvSpPr/>
            <p:nvPr/>
          </p:nvSpPr>
          <p:spPr>
            <a:xfrm>
              <a:off x="1134301" y="1952144"/>
              <a:ext cx="4279241" cy="2444044"/>
            </a:xfrm>
            <a:prstGeom prst="roundRect">
              <a:avLst>
                <a:gd name="adj" fmla="val 2577"/>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sp>
        <p:nvSpPr>
          <p:cNvPr id="33" name="文本框 32"/>
          <p:cNvSpPr txBox="1"/>
          <p:nvPr/>
        </p:nvSpPr>
        <p:spPr>
          <a:xfrm>
            <a:off x="2809368" y="2123404"/>
            <a:ext cx="6421767" cy="1569660"/>
          </a:xfrm>
          <a:prstGeom prst="rect">
            <a:avLst/>
          </a:prstGeom>
          <a:noFill/>
        </p:spPr>
        <p:txBody>
          <a:bodyPr wrap="square" rtlCol="0">
            <a:spAutoFit/>
          </a:bodyPr>
          <a:lstStyle/>
          <a:p>
            <a:pPr lvl="0" algn="ctr">
              <a:defRPr/>
            </a:pPr>
            <a:r>
              <a:rPr lang="zh-CN" altLang="en-US" sz="9600" dirty="0">
                <a:solidFill>
                  <a:srgbClr val="172D77"/>
                </a:solidFill>
                <a:latin typeface="方正卡通简体" panose="03000509000000000000" pitchFamily="65" charset="-122"/>
                <a:ea typeface="方正卡通简体" panose="03000509000000000000" pitchFamily="65" charset="-122"/>
                <a:cs typeface="+mn-ea"/>
                <a:sym typeface="+mn-lt"/>
              </a:rPr>
              <a:t>其他事项</a:t>
            </a:r>
          </a:p>
        </p:txBody>
      </p:sp>
      <p:grpSp>
        <p:nvGrpSpPr>
          <p:cNvPr id="34" name="组合 33"/>
          <p:cNvGrpSpPr/>
          <p:nvPr/>
        </p:nvGrpSpPr>
        <p:grpSpPr>
          <a:xfrm>
            <a:off x="896432" y="1945593"/>
            <a:ext cx="384640" cy="546654"/>
            <a:chOff x="302794" y="24846"/>
            <a:chExt cx="757392" cy="1076414"/>
          </a:xfrm>
        </p:grpSpPr>
        <p:sp>
          <p:nvSpPr>
            <p:cNvPr id="35" name="任意多边形: 形状 34"/>
            <p:cNvSpPr/>
            <p:nvPr/>
          </p:nvSpPr>
          <p:spPr>
            <a:xfrm rot="13500000">
              <a:off x="302794" y="24846"/>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6" name="任意多边形: 形状 35"/>
            <p:cNvSpPr/>
            <p:nvPr/>
          </p:nvSpPr>
          <p:spPr>
            <a:xfrm rot="13500000">
              <a:off x="302795" y="343869"/>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37" name="组合 36"/>
          <p:cNvGrpSpPr/>
          <p:nvPr/>
        </p:nvGrpSpPr>
        <p:grpSpPr>
          <a:xfrm>
            <a:off x="3625995" y="530732"/>
            <a:ext cx="343584" cy="393952"/>
            <a:chOff x="57261" y="3173954"/>
            <a:chExt cx="343584" cy="393952"/>
          </a:xfrm>
        </p:grpSpPr>
        <p:sp>
          <p:nvSpPr>
            <p:cNvPr id="38" name="闪电形 37"/>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9" name="闪电形 38"/>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0" name="组合 39"/>
          <p:cNvGrpSpPr/>
          <p:nvPr/>
        </p:nvGrpSpPr>
        <p:grpSpPr>
          <a:xfrm>
            <a:off x="11362813" y="2658855"/>
            <a:ext cx="704734" cy="113079"/>
            <a:chOff x="4516807" y="4672024"/>
            <a:chExt cx="704734" cy="113079"/>
          </a:xfrm>
        </p:grpSpPr>
        <p:sp>
          <p:nvSpPr>
            <p:cNvPr id="41" name="矩形 40"/>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2" name="矩形 41"/>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3" name="组合 42"/>
          <p:cNvGrpSpPr/>
          <p:nvPr/>
        </p:nvGrpSpPr>
        <p:grpSpPr>
          <a:xfrm>
            <a:off x="10064366" y="3187348"/>
            <a:ext cx="524537" cy="270189"/>
            <a:chOff x="4114005" y="5528516"/>
            <a:chExt cx="524537" cy="270189"/>
          </a:xfrm>
        </p:grpSpPr>
        <p:sp>
          <p:nvSpPr>
            <p:cNvPr id="44" name="椭圆 67"/>
            <p:cNvSpPr/>
            <p:nvPr/>
          </p:nvSpPr>
          <p:spPr>
            <a:xfrm rot="16200000">
              <a:off x="4273713" y="543387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5" name="椭圆 67"/>
            <p:cNvSpPr/>
            <p:nvPr/>
          </p:nvSpPr>
          <p:spPr>
            <a:xfrm rot="16200000">
              <a:off x="4235614" y="540690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6" name="组合 45"/>
          <p:cNvGrpSpPr/>
          <p:nvPr/>
        </p:nvGrpSpPr>
        <p:grpSpPr>
          <a:xfrm>
            <a:off x="6752956" y="924684"/>
            <a:ext cx="283081" cy="285327"/>
            <a:chOff x="-1192348" y="4721781"/>
            <a:chExt cx="283081" cy="285327"/>
          </a:xfrm>
        </p:grpSpPr>
        <p:sp>
          <p:nvSpPr>
            <p:cNvPr id="47" name="圆: 空心 46"/>
            <p:cNvSpPr/>
            <p:nvPr/>
          </p:nvSpPr>
          <p:spPr>
            <a:xfrm>
              <a:off x="-1168535" y="4747840"/>
              <a:ext cx="259268" cy="259268"/>
            </a:xfrm>
            <a:prstGeom prst="donut">
              <a:avLst>
                <a:gd name="adj" fmla="val 17702"/>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sp>
          <p:nvSpPr>
            <p:cNvPr id="48" name="圆: 空心 47"/>
            <p:cNvSpPr/>
            <p:nvPr/>
          </p:nvSpPr>
          <p:spPr>
            <a:xfrm>
              <a:off x="-1192348" y="4721781"/>
              <a:ext cx="259268" cy="259268"/>
            </a:xfrm>
            <a:prstGeom prst="donut">
              <a:avLst>
                <a:gd name="adj" fmla="val 17702"/>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grpSp>
      <p:grpSp>
        <p:nvGrpSpPr>
          <p:cNvPr id="49" name="组合 48"/>
          <p:cNvGrpSpPr/>
          <p:nvPr/>
        </p:nvGrpSpPr>
        <p:grpSpPr>
          <a:xfrm>
            <a:off x="501797" y="5948090"/>
            <a:ext cx="583332" cy="583332"/>
            <a:chOff x="10528663" y="695031"/>
            <a:chExt cx="796861" cy="796862"/>
          </a:xfrm>
        </p:grpSpPr>
        <p:sp>
          <p:nvSpPr>
            <p:cNvPr id="50" name="椭圆 49"/>
            <p:cNvSpPr/>
            <p:nvPr/>
          </p:nvSpPr>
          <p:spPr>
            <a:xfrm>
              <a:off x="10528663"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1" name="椭圆 50"/>
            <p:cNvSpPr/>
            <p:nvPr/>
          </p:nvSpPr>
          <p:spPr>
            <a:xfrm>
              <a:off x="10764925"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2" name="椭圆 51"/>
            <p:cNvSpPr/>
            <p:nvPr/>
          </p:nvSpPr>
          <p:spPr>
            <a:xfrm>
              <a:off x="11001186"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3" name="椭圆 52"/>
            <p:cNvSpPr/>
            <p:nvPr/>
          </p:nvSpPr>
          <p:spPr>
            <a:xfrm>
              <a:off x="11237448"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4" name="椭圆 53"/>
            <p:cNvSpPr/>
            <p:nvPr/>
          </p:nvSpPr>
          <p:spPr>
            <a:xfrm>
              <a:off x="10528663"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5" name="椭圆 54"/>
            <p:cNvSpPr/>
            <p:nvPr/>
          </p:nvSpPr>
          <p:spPr>
            <a:xfrm>
              <a:off x="10764925"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6" name="椭圆 55"/>
            <p:cNvSpPr/>
            <p:nvPr/>
          </p:nvSpPr>
          <p:spPr>
            <a:xfrm>
              <a:off x="11001186"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7" name="椭圆 56"/>
            <p:cNvSpPr/>
            <p:nvPr/>
          </p:nvSpPr>
          <p:spPr>
            <a:xfrm>
              <a:off x="11237448"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8" name="椭圆 57"/>
            <p:cNvSpPr/>
            <p:nvPr/>
          </p:nvSpPr>
          <p:spPr>
            <a:xfrm>
              <a:off x="10528663"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9" name="椭圆 58"/>
            <p:cNvSpPr/>
            <p:nvPr/>
          </p:nvSpPr>
          <p:spPr>
            <a:xfrm>
              <a:off x="10764925"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0" name="椭圆 59"/>
            <p:cNvSpPr/>
            <p:nvPr/>
          </p:nvSpPr>
          <p:spPr>
            <a:xfrm>
              <a:off x="11001186"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1" name="椭圆 60"/>
            <p:cNvSpPr/>
            <p:nvPr/>
          </p:nvSpPr>
          <p:spPr>
            <a:xfrm>
              <a:off x="11237448"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2" name="椭圆 61"/>
            <p:cNvSpPr/>
            <p:nvPr/>
          </p:nvSpPr>
          <p:spPr>
            <a:xfrm>
              <a:off x="10528663"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3" name="椭圆 62"/>
            <p:cNvSpPr/>
            <p:nvPr/>
          </p:nvSpPr>
          <p:spPr>
            <a:xfrm>
              <a:off x="10764925"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4" name="椭圆 63"/>
            <p:cNvSpPr/>
            <p:nvPr/>
          </p:nvSpPr>
          <p:spPr>
            <a:xfrm>
              <a:off x="11001186"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5" name="椭圆 64"/>
            <p:cNvSpPr/>
            <p:nvPr/>
          </p:nvSpPr>
          <p:spPr>
            <a:xfrm>
              <a:off x="11237448"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6" name="组合 65"/>
          <p:cNvGrpSpPr/>
          <p:nvPr/>
        </p:nvGrpSpPr>
        <p:grpSpPr>
          <a:xfrm>
            <a:off x="5888409" y="5651867"/>
            <a:ext cx="896724" cy="260882"/>
            <a:chOff x="-1568267" y="6633209"/>
            <a:chExt cx="1243219" cy="361687"/>
          </a:xfrm>
        </p:grpSpPr>
        <p:grpSp>
          <p:nvGrpSpPr>
            <p:cNvPr id="67" name="组合 66"/>
            <p:cNvGrpSpPr/>
            <p:nvPr/>
          </p:nvGrpSpPr>
          <p:grpSpPr>
            <a:xfrm>
              <a:off x="-1568267" y="6633209"/>
              <a:ext cx="326128" cy="361687"/>
              <a:chOff x="5806440" y="-1273037"/>
              <a:chExt cx="982980" cy="1090157"/>
            </a:xfrm>
          </p:grpSpPr>
          <p:sp>
            <p:nvSpPr>
              <p:cNvPr id="77" name="箭头: V 形 76"/>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8" name="箭头: V 形 77"/>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8" name="组合 67"/>
            <p:cNvGrpSpPr/>
            <p:nvPr/>
          </p:nvGrpSpPr>
          <p:grpSpPr>
            <a:xfrm>
              <a:off x="-1262570" y="6633209"/>
              <a:ext cx="326128" cy="361687"/>
              <a:chOff x="5806440" y="-1273037"/>
              <a:chExt cx="982980" cy="1090157"/>
            </a:xfrm>
          </p:grpSpPr>
          <p:sp>
            <p:nvSpPr>
              <p:cNvPr id="75" name="箭头: V 形 74"/>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6" name="箭头: V 形 75"/>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9" name="组合 68"/>
            <p:cNvGrpSpPr/>
            <p:nvPr/>
          </p:nvGrpSpPr>
          <p:grpSpPr>
            <a:xfrm>
              <a:off x="-956873" y="6633209"/>
              <a:ext cx="326128" cy="361687"/>
              <a:chOff x="5806440" y="-1273037"/>
              <a:chExt cx="982980" cy="1090157"/>
            </a:xfrm>
          </p:grpSpPr>
          <p:sp>
            <p:nvSpPr>
              <p:cNvPr id="73" name="箭头: V 形 72"/>
              <p:cNvSpPr/>
              <p:nvPr/>
            </p:nvSpPr>
            <p:spPr>
              <a:xfrm>
                <a:off x="5806440" y="-1165860"/>
                <a:ext cx="982980" cy="982980"/>
              </a:xfrm>
              <a:prstGeom prst="chevron">
                <a:avLst/>
              </a:prstGeom>
              <a:solidFill>
                <a:srgbClr val="32B1C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4" name="箭头: V 形 73"/>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70" name="组合 69"/>
            <p:cNvGrpSpPr/>
            <p:nvPr/>
          </p:nvGrpSpPr>
          <p:grpSpPr>
            <a:xfrm>
              <a:off x="-651176" y="6633209"/>
              <a:ext cx="326128" cy="361687"/>
              <a:chOff x="5806440" y="-1273037"/>
              <a:chExt cx="982980" cy="1090157"/>
            </a:xfrm>
          </p:grpSpPr>
          <p:sp>
            <p:nvSpPr>
              <p:cNvPr id="71" name="箭头: V 形 70"/>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2" name="箭头: V 形 71"/>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pic>
        <p:nvPicPr>
          <p:cNvPr id="88" name="图片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08" y="3020907"/>
            <a:ext cx="2981239" cy="2981239"/>
          </a:xfrm>
          <a:prstGeom prst="rect">
            <a:avLst/>
          </a:prstGeom>
        </p:spPr>
      </p:pic>
      <p:grpSp>
        <p:nvGrpSpPr>
          <p:cNvPr id="89" name="组合 88"/>
          <p:cNvGrpSpPr/>
          <p:nvPr/>
        </p:nvGrpSpPr>
        <p:grpSpPr>
          <a:xfrm>
            <a:off x="701154" y="835789"/>
            <a:ext cx="2658100" cy="612809"/>
            <a:chOff x="2102034" y="828191"/>
            <a:chExt cx="3547743" cy="882536"/>
          </a:xfrm>
        </p:grpSpPr>
        <p:pic>
          <p:nvPicPr>
            <p:cNvPr id="90" name="图片 89"/>
            <p:cNvPicPr>
              <a:picLocks noChangeAspect="1"/>
            </p:cNvPicPr>
            <p:nvPr/>
          </p:nvPicPr>
          <p:blipFill rotWithShape="1">
            <a:blip r:embed="rId5" cstate="print">
              <a:extLst>
                <a:ext uri="{28A0092B-C50C-407E-A947-70E740481C1C}">
                  <a14:useLocalDpi xmlns:a14="http://schemas.microsoft.com/office/drawing/2010/main" val="0"/>
                </a:ext>
              </a:extLst>
            </a:blip>
            <a:srcRect t="43774" b="31693"/>
            <a:stretch>
              <a:fillRect/>
            </a:stretch>
          </p:blipFill>
          <p:spPr>
            <a:xfrm>
              <a:off x="2498521" y="882927"/>
              <a:ext cx="3151256" cy="773064"/>
            </a:xfrm>
            <a:custGeom>
              <a:avLst/>
              <a:gdLst>
                <a:gd name="connsiteX0" fmla="*/ 0 w 2606801"/>
                <a:gd name="connsiteY0" fmla="*/ 0 h 639499"/>
                <a:gd name="connsiteX1" fmla="*/ 1846677 w 2606801"/>
                <a:gd name="connsiteY1" fmla="*/ 0 h 639499"/>
                <a:gd name="connsiteX2" fmla="*/ 1846677 w 2606801"/>
                <a:gd name="connsiteY2" fmla="*/ 40944 h 639499"/>
                <a:gd name="connsiteX3" fmla="*/ 2160185 w 2606801"/>
                <a:gd name="connsiteY3" fmla="*/ 40944 h 639499"/>
                <a:gd name="connsiteX4" fmla="*/ 2160185 w 2606801"/>
                <a:gd name="connsiteY4" fmla="*/ 0 h 639499"/>
                <a:gd name="connsiteX5" fmla="*/ 2606801 w 2606801"/>
                <a:gd name="connsiteY5" fmla="*/ 0 h 639499"/>
                <a:gd name="connsiteX6" fmla="*/ 2606801 w 2606801"/>
                <a:gd name="connsiteY6" fmla="*/ 639499 h 639499"/>
                <a:gd name="connsiteX7" fmla="*/ 0 w 2606801"/>
                <a:gd name="connsiteY7" fmla="*/ 639499 h 6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01" h="639499">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blurRad="50800" dist="38100" dir="10800000" algn="r" rotWithShape="0">
                <a:prstClr val="black">
                  <a:alpha val="40000"/>
                </a:prstClr>
              </a:outerShdw>
            </a:effectLst>
          </p:spPr>
        </p:pic>
        <p:pic>
          <p:nvPicPr>
            <p:cNvPr id="91" name="图片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2034" y="828191"/>
              <a:ext cx="574870" cy="882536"/>
            </a:xfrm>
            <a:prstGeom prst="rect">
              <a:avLst/>
            </a:prstGeom>
          </p:spPr>
        </p:pic>
      </p:grpSp>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1632" y="2335603"/>
            <a:ext cx="5874307" cy="4688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42"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1000"/>
                                        <p:tgtEl>
                                          <p:spTgt spid="89"/>
                                        </p:tgtEl>
                                      </p:cBhvr>
                                    </p:animEffect>
                                    <p:anim calcmode="lin" valueType="num">
                                      <p:cBhvr>
                                        <p:cTn id="59" dur="1000" fill="hold"/>
                                        <p:tgtEl>
                                          <p:spTgt spid="89"/>
                                        </p:tgtEl>
                                        <p:attrNameLst>
                                          <p:attrName>ppt_x</p:attrName>
                                        </p:attrNameLst>
                                      </p:cBhvr>
                                      <p:tavLst>
                                        <p:tav tm="0">
                                          <p:val>
                                            <p:strVal val="#ppt_x"/>
                                          </p:val>
                                        </p:tav>
                                        <p:tav tm="100000">
                                          <p:val>
                                            <p:strVal val="#ppt_x"/>
                                          </p:val>
                                        </p:tav>
                                      </p:tavLst>
                                    </p:anim>
                                    <p:anim calcmode="lin" valueType="num">
                                      <p:cBhvr>
                                        <p:cTn id="60"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34" name="文本框 33"/>
            <p:cNvSpPr txBox="1"/>
            <p:nvPr/>
          </p:nvSpPr>
          <p:spPr>
            <a:xfrm>
              <a:off x="1571624" y="848851"/>
              <a:ext cx="1576393" cy="500090"/>
            </a:xfrm>
            <a:prstGeom prst="rect">
              <a:avLst/>
            </a:prstGeom>
            <a:noFill/>
          </p:spPr>
          <p:txBody>
            <a:bodyPr wrap="none" rtlCol="0">
              <a:spAutoFit/>
            </a:bodyPr>
            <a:lstStyle/>
            <a:p>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共他事项</a:t>
              </a:r>
            </a:p>
          </p:txBody>
        </p:sp>
      </p:grpSp>
      <p:pic>
        <p:nvPicPr>
          <p:cNvPr id="51" name="图片 50"/>
          <p:cNvPicPr>
            <a:picLocks noChangeAspect="1"/>
          </p:cNvPicPr>
          <p:nvPr/>
        </p:nvPicPr>
        <p:blipFill rotWithShape="1">
          <a:blip r:embed="rId6" cstate="print">
            <a:extLst>
              <a:ext uri="{28A0092B-C50C-407E-A947-70E740481C1C}">
                <a14:useLocalDpi xmlns:a14="http://schemas.microsoft.com/office/drawing/2010/main" val="0"/>
              </a:ext>
            </a:extLst>
          </a:blip>
          <a:srcRect l="9265" t="33037" r="18644" b="40874"/>
          <a:stretch>
            <a:fillRect/>
          </a:stretch>
        </p:blipFill>
        <p:spPr>
          <a:xfrm>
            <a:off x="5220140" y="4612648"/>
            <a:ext cx="2054400" cy="1042880"/>
          </a:xfrm>
          <a:prstGeom prst="rect">
            <a:avLst/>
          </a:prstGeom>
        </p:spPr>
      </p:pic>
      <p:pic>
        <p:nvPicPr>
          <p:cNvPr id="52" name="图片 51"/>
          <p:cNvPicPr>
            <a:picLocks noChangeAspect="1"/>
          </p:cNvPicPr>
          <p:nvPr/>
        </p:nvPicPr>
        <p:blipFill rotWithShape="1">
          <a:blip r:embed="rId6" cstate="print">
            <a:extLst>
              <a:ext uri="{28A0092B-C50C-407E-A947-70E740481C1C}">
                <a14:useLocalDpi xmlns:a14="http://schemas.microsoft.com/office/drawing/2010/main" val="0"/>
              </a:ext>
            </a:extLst>
          </a:blip>
          <a:srcRect l="9265" t="33037" r="18644" b="40874"/>
          <a:stretch>
            <a:fillRect/>
          </a:stretch>
        </p:blipFill>
        <p:spPr>
          <a:xfrm>
            <a:off x="8694959" y="4612648"/>
            <a:ext cx="2054400" cy="1042880"/>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9265" t="33037" r="18644" b="40874"/>
          <a:stretch>
            <a:fillRect/>
          </a:stretch>
        </p:blipFill>
        <p:spPr>
          <a:xfrm>
            <a:off x="1862952" y="4784845"/>
            <a:ext cx="2054400" cy="1042880"/>
          </a:xfrm>
          <a:prstGeom prst="rect">
            <a:avLst/>
          </a:prstGeom>
        </p:spPr>
      </p:pic>
      <p:sp>
        <p:nvSpPr>
          <p:cNvPr id="45" name="矩形 44"/>
          <p:cNvSpPr/>
          <p:nvPr/>
        </p:nvSpPr>
        <p:spPr>
          <a:xfrm>
            <a:off x="2353588" y="5014488"/>
            <a:ext cx="1540747" cy="628377"/>
          </a:xfrm>
          <a:prstGeom prst="rect">
            <a:avLst/>
          </a:prstGeom>
        </p:spPr>
        <p:txBody>
          <a:bodyPr wrap="square">
            <a:spAutoFit/>
          </a:bodyPr>
          <a:lstStyle/>
          <a:p>
            <a:pPr>
              <a:lnSpc>
                <a:spcPct val="150000"/>
              </a:lnSpc>
            </a:pPr>
            <a:r>
              <a:rPr lang="zh-CN" altLang="en-US" sz="2665" b="1" dirty="0">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爱美食 </a:t>
            </a:r>
          </a:p>
        </p:txBody>
      </p:sp>
      <p:grpSp>
        <p:nvGrpSpPr>
          <p:cNvPr id="13" name="组合 12"/>
          <p:cNvGrpSpPr/>
          <p:nvPr/>
        </p:nvGrpSpPr>
        <p:grpSpPr>
          <a:xfrm>
            <a:off x="4845959" y="2166299"/>
            <a:ext cx="2907437" cy="2677200"/>
            <a:chOff x="3634469" y="1624724"/>
            <a:chExt cx="2180578" cy="2007900"/>
          </a:xfrm>
        </p:grpSpPr>
        <p:grpSp>
          <p:nvGrpSpPr>
            <p:cNvPr id="7" name="组合 6"/>
            <p:cNvGrpSpPr/>
            <p:nvPr/>
          </p:nvGrpSpPr>
          <p:grpSpPr>
            <a:xfrm>
              <a:off x="3634469" y="1624724"/>
              <a:ext cx="2180578" cy="2007900"/>
              <a:chOff x="3634469" y="1624724"/>
              <a:chExt cx="2180578" cy="2007900"/>
            </a:xfrm>
          </p:grpSpPr>
          <p:pic>
            <p:nvPicPr>
              <p:cNvPr id="6" name="图片 5"/>
              <p:cNvPicPr>
                <a:picLocks noChangeAspect="1"/>
              </p:cNvPicPr>
              <p:nvPr/>
            </p:nvPicPr>
            <p:blipFill rotWithShape="1">
              <a:blip r:embed="rId7"/>
              <a:srcRect t="11796" r="30190"/>
              <a:stretch>
                <a:fillRect/>
              </a:stretch>
            </p:blipFill>
            <p:spPr>
              <a:xfrm rot="21289002">
                <a:off x="4049784" y="1949172"/>
                <a:ext cx="1475541" cy="1206488"/>
              </a:xfrm>
              <a:prstGeom prst="rect">
                <a:avLst/>
              </a:prstGeom>
            </p:spPr>
          </p:pic>
          <p:pic>
            <p:nvPicPr>
              <p:cNvPr id="41" name="图片 40"/>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3634469" y="1624724"/>
                <a:ext cx="2180578" cy="2007900"/>
              </a:xfrm>
              <a:prstGeom prst="rect">
                <a:avLst/>
              </a:prstGeom>
            </p:spPr>
          </p:pic>
        </p:grpSp>
        <p:pic>
          <p:nvPicPr>
            <p:cNvPr id="46" name="图片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23543">
              <a:off x="3812759" y="3008956"/>
              <a:ext cx="543251" cy="412453"/>
            </a:xfrm>
            <a:prstGeom prst="rect">
              <a:avLst/>
            </a:prstGeom>
          </p:spPr>
        </p:pic>
      </p:grpSp>
      <p:grpSp>
        <p:nvGrpSpPr>
          <p:cNvPr id="16" name="组合 15"/>
          <p:cNvGrpSpPr/>
          <p:nvPr/>
        </p:nvGrpSpPr>
        <p:grpSpPr>
          <a:xfrm>
            <a:off x="1325291" y="2166299"/>
            <a:ext cx="2907437" cy="2677200"/>
            <a:chOff x="993968" y="1624724"/>
            <a:chExt cx="2180578" cy="2007900"/>
          </a:xfrm>
        </p:grpSpPr>
        <p:pic>
          <p:nvPicPr>
            <p:cNvPr id="39" name="图片 38"/>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993968" y="1624724"/>
              <a:ext cx="2180578" cy="2007900"/>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23543">
              <a:off x="1049319" y="1658274"/>
              <a:ext cx="543251" cy="412453"/>
            </a:xfrm>
            <a:prstGeom prst="rect">
              <a:avLst/>
            </a:prstGeom>
          </p:spPr>
        </p:pic>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8701" y="1737458"/>
              <a:ext cx="941635" cy="1419550"/>
            </a:xfrm>
            <a:prstGeom prst="rect">
              <a:avLst/>
            </a:prstGeom>
          </p:spPr>
        </p:pic>
      </p:grpSp>
      <p:sp>
        <p:nvSpPr>
          <p:cNvPr id="49" name="矩形 48"/>
          <p:cNvSpPr/>
          <p:nvPr/>
        </p:nvSpPr>
        <p:spPr>
          <a:xfrm>
            <a:off x="5740948" y="4783690"/>
            <a:ext cx="1540747" cy="628377"/>
          </a:xfrm>
          <a:prstGeom prst="rect">
            <a:avLst/>
          </a:prstGeom>
        </p:spPr>
        <p:txBody>
          <a:bodyPr wrap="square">
            <a:spAutoFit/>
          </a:bodyPr>
          <a:lstStyle/>
          <a:p>
            <a:pPr>
              <a:lnSpc>
                <a:spcPct val="150000"/>
              </a:lnSpc>
            </a:pPr>
            <a:r>
              <a:rPr lang="zh-CN" altLang="en-US" sz="2665" b="1" dirty="0">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爱生活</a:t>
            </a:r>
          </a:p>
        </p:txBody>
      </p:sp>
      <p:sp>
        <p:nvSpPr>
          <p:cNvPr id="50" name="矩形 49"/>
          <p:cNvSpPr/>
          <p:nvPr/>
        </p:nvSpPr>
        <p:spPr>
          <a:xfrm>
            <a:off x="9111731" y="4763814"/>
            <a:ext cx="1540747" cy="628377"/>
          </a:xfrm>
          <a:prstGeom prst="rect">
            <a:avLst/>
          </a:prstGeom>
        </p:spPr>
        <p:txBody>
          <a:bodyPr wrap="square">
            <a:spAutoFit/>
          </a:bodyPr>
          <a:lstStyle/>
          <a:p>
            <a:pPr>
              <a:lnSpc>
                <a:spcPct val="150000"/>
              </a:lnSpc>
            </a:pPr>
            <a:r>
              <a:rPr lang="zh-CN" altLang="en-US" sz="2665" b="1" dirty="0">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有创意</a:t>
            </a:r>
          </a:p>
        </p:txBody>
      </p:sp>
      <p:grpSp>
        <p:nvGrpSpPr>
          <p:cNvPr id="20" name="组合 19"/>
          <p:cNvGrpSpPr/>
          <p:nvPr/>
        </p:nvGrpSpPr>
        <p:grpSpPr>
          <a:xfrm>
            <a:off x="8091439" y="1531069"/>
            <a:ext cx="2907437" cy="3312431"/>
            <a:chOff x="6068579" y="1148301"/>
            <a:chExt cx="2180578" cy="2484323"/>
          </a:xfrm>
        </p:grpSpPr>
        <p:pic>
          <p:nvPicPr>
            <p:cNvPr id="43" name="图片 42"/>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068579" y="1624724"/>
              <a:ext cx="2180578" cy="2007900"/>
            </a:xfrm>
            <a:prstGeom prst="rect">
              <a:avLst/>
            </a:prstGeom>
          </p:spPr>
        </p:pic>
        <p:pic>
          <p:nvPicPr>
            <p:cNvPr id="9" name="图片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238148">
              <a:off x="6585125" y="1890476"/>
              <a:ext cx="1205789" cy="1280031"/>
            </a:xfrm>
            <a:prstGeom prst="rect">
              <a:avLst/>
            </a:prstGeom>
          </p:spPr>
        </p:pic>
        <p:pic>
          <p:nvPicPr>
            <p:cNvPr id="53" name="图片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72590" y="1148301"/>
              <a:ext cx="1174993" cy="104857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34" name="文本框 33"/>
            <p:cNvSpPr txBox="1"/>
            <p:nvPr/>
          </p:nvSpPr>
          <p:spPr>
            <a:xfrm>
              <a:off x="1567752" y="852586"/>
              <a:ext cx="1576393" cy="500090"/>
            </a:xfrm>
            <a:prstGeom prst="rect">
              <a:avLst/>
            </a:prstGeom>
            <a:noFill/>
          </p:spPr>
          <p:txBody>
            <a:bodyPr wrap="none" rtlCol="0">
              <a:spAutoFit/>
            </a:bodyPr>
            <a:lstStyle/>
            <a:p>
              <a:r>
                <a:rPr lang="zh-CN" altLang="en-US" sz="373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共他事项</a:t>
              </a:r>
            </a:p>
          </p:txBody>
        </p:sp>
      </p:grpSp>
      <p:grpSp>
        <p:nvGrpSpPr>
          <p:cNvPr id="23" name="组合 22"/>
          <p:cNvGrpSpPr/>
          <p:nvPr/>
        </p:nvGrpSpPr>
        <p:grpSpPr>
          <a:xfrm>
            <a:off x="2881548" y="2961963"/>
            <a:ext cx="6855075" cy="787172"/>
            <a:chOff x="3313161" y="1839136"/>
            <a:chExt cx="5141306" cy="590379"/>
          </a:xfrm>
        </p:grpSpPr>
        <p:sp>
          <p:nvSpPr>
            <p:cNvPr id="40" name="文本框 39"/>
            <p:cNvSpPr txBox="1"/>
            <p:nvPr/>
          </p:nvSpPr>
          <p:spPr>
            <a:xfrm>
              <a:off x="5604047" y="1860663"/>
              <a:ext cx="2850420" cy="437674"/>
            </a:xfrm>
            <a:prstGeom prst="rect">
              <a:avLst/>
            </a:prstGeom>
            <a:noFill/>
          </p:spPr>
          <p:txBody>
            <a:bodyPr wrap="square" rtlCol="0">
              <a:spAutoFit/>
            </a:bodyPr>
            <a:lstStyle/>
            <a:p>
              <a:pPr>
                <a:lnSpc>
                  <a:spcPct val="120000"/>
                </a:lnSpc>
              </a:pPr>
              <a:r>
                <a:rPr lang="en-US" altLang="zh-CN" sz="2665" dirty="0">
                  <a:latin typeface="方正卡通简体" panose="03000509000000000000" pitchFamily="65" charset="-122"/>
                  <a:ea typeface="方正卡通简体" panose="03000509000000000000" pitchFamily="65" charset="-122"/>
                  <a:sym typeface="Arial" panose="020B0604020202020204" pitchFamily="34" charset="0"/>
                </a:rPr>
                <a:t>2020</a:t>
              </a:r>
              <a:r>
                <a:rPr lang="zh-CN" altLang="en-US" sz="2665" dirty="0">
                  <a:latin typeface="方正卡通简体" panose="03000509000000000000" pitchFamily="65" charset="-122"/>
                  <a:ea typeface="方正卡通简体" panose="03000509000000000000" pitchFamily="65" charset="-122"/>
                  <a:sym typeface="Arial" panose="020B0604020202020204" pitchFamily="34" charset="0"/>
                </a:rPr>
                <a:t>年</a:t>
              </a:r>
              <a:r>
                <a:rPr lang="en-US" altLang="zh-CN" sz="2665" dirty="0">
                  <a:latin typeface="方正卡通简体" panose="03000509000000000000" pitchFamily="65" charset="-122"/>
                  <a:ea typeface="方正卡通简体" panose="03000509000000000000" pitchFamily="65" charset="-122"/>
                  <a:sym typeface="Arial" panose="020B0604020202020204" pitchFamily="34" charset="0"/>
                </a:rPr>
                <a:t>3</a:t>
              </a:r>
              <a:r>
                <a:rPr lang="zh-CN" altLang="en-US" sz="2665" dirty="0">
                  <a:latin typeface="方正卡通简体" panose="03000509000000000000" pitchFamily="65" charset="-122"/>
                  <a:ea typeface="方正卡通简体" panose="03000509000000000000" pitchFamily="65" charset="-122"/>
                  <a:sym typeface="Arial" panose="020B0604020202020204" pitchFamily="34" charset="0"/>
                </a:rPr>
                <a:t>月</a:t>
              </a:r>
              <a:r>
                <a:rPr lang="en-US" altLang="zh-CN" sz="2665" dirty="0">
                  <a:latin typeface="方正卡通简体" panose="03000509000000000000" pitchFamily="65" charset="-122"/>
                  <a:ea typeface="方正卡通简体" panose="03000509000000000000" pitchFamily="65" charset="-122"/>
                  <a:sym typeface="Arial" panose="020B0604020202020204" pitchFamily="34" charset="0"/>
                </a:rPr>
                <a:t>15</a:t>
              </a:r>
              <a:r>
                <a:rPr lang="zh-CN" altLang="en-US" sz="2665" dirty="0">
                  <a:latin typeface="方正卡通简体" panose="03000509000000000000" pitchFamily="65" charset="-122"/>
                  <a:ea typeface="方正卡通简体" panose="03000509000000000000" pitchFamily="65" charset="-122"/>
                  <a:sym typeface="Arial" panose="020B0604020202020204" pitchFamily="34" charset="0"/>
                </a:rPr>
                <a:t>日</a:t>
              </a: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3161" y="1936102"/>
              <a:ext cx="562828" cy="493413"/>
            </a:xfrm>
            <a:prstGeom prst="rect">
              <a:avLst/>
            </a:prstGeom>
          </p:spPr>
        </p:pic>
        <p:grpSp>
          <p:nvGrpSpPr>
            <p:cNvPr id="8" name="组合 7"/>
            <p:cNvGrpSpPr/>
            <p:nvPr/>
          </p:nvGrpSpPr>
          <p:grpSpPr>
            <a:xfrm>
              <a:off x="3914312" y="1839136"/>
              <a:ext cx="1809789" cy="474023"/>
              <a:chOff x="3914312" y="1839136"/>
              <a:chExt cx="1809789" cy="474023"/>
            </a:xfrm>
          </p:grpSpPr>
          <p:sp>
            <p:nvSpPr>
              <p:cNvPr id="48" name="文本框 47"/>
              <p:cNvSpPr txBox="1"/>
              <p:nvPr/>
            </p:nvSpPr>
            <p:spPr>
              <a:xfrm>
                <a:off x="3924101" y="1839136"/>
                <a:ext cx="1800000" cy="438581"/>
              </a:xfrm>
              <a:prstGeom prst="rect">
                <a:avLst/>
              </a:prstGeom>
              <a:noFill/>
            </p:spPr>
            <p:txBody>
              <a:bodyPr wrap="square" rtlCol="0">
                <a:spAutoFit/>
              </a:bodyPr>
              <a:lstStyle/>
              <a:p>
                <a:r>
                  <a:rPr lang="zh-CN" altLang="en-US" sz="3200" dirty="0">
                    <a:solidFill>
                      <a:srgbClr val="F1DF24"/>
                    </a:solidFill>
                    <a:latin typeface="方正卡通简体" panose="03000509000000000000" pitchFamily="65" charset="-122"/>
                    <a:ea typeface="方正卡通简体" panose="03000509000000000000" pitchFamily="65" charset="-122"/>
                    <a:sym typeface="Arial" panose="020B0604020202020204" pitchFamily="34" charset="0"/>
                  </a:rPr>
                  <a:t>招新时间：</a:t>
                </a:r>
              </a:p>
            </p:txBody>
          </p:sp>
          <p:sp>
            <p:nvSpPr>
              <p:cNvPr id="54" name="文本框 53"/>
              <p:cNvSpPr txBox="1"/>
              <p:nvPr/>
            </p:nvSpPr>
            <p:spPr>
              <a:xfrm>
                <a:off x="3914312" y="1874578"/>
                <a:ext cx="1800000" cy="438581"/>
              </a:xfrm>
              <a:prstGeom prst="rect">
                <a:avLst/>
              </a:prstGeom>
              <a:noFill/>
            </p:spPr>
            <p:txBody>
              <a:bodyPr wrap="square" rtlCol="0">
                <a:spAutoFit/>
              </a:bodyPr>
              <a:lstStyle/>
              <a:p>
                <a:r>
                  <a:rPr lang="zh-CN" altLang="en-US" sz="3200" b="1" dirty="0">
                    <a:solidFill>
                      <a:srgbClr val="1F8CEF"/>
                    </a:solidFill>
                    <a:latin typeface="方正卡通简体" panose="03000509000000000000" pitchFamily="65" charset="-122"/>
                    <a:ea typeface="方正卡通简体" panose="03000509000000000000" pitchFamily="65" charset="-122"/>
                    <a:sym typeface="Arial" panose="020B0604020202020204" pitchFamily="34" charset="0"/>
                  </a:rPr>
                  <a:t>招新时间：</a:t>
                </a:r>
              </a:p>
            </p:txBody>
          </p:sp>
        </p:grpSp>
      </p:grpSp>
      <p:grpSp>
        <p:nvGrpSpPr>
          <p:cNvPr id="24" name="组合 23"/>
          <p:cNvGrpSpPr/>
          <p:nvPr/>
        </p:nvGrpSpPr>
        <p:grpSpPr>
          <a:xfrm>
            <a:off x="2881548" y="3888146"/>
            <a:ext cx="6753472" cy="944494"/>
            <a:chOff x="3313161" y="2635909"/>
            <a:chExt cx="5065104" cy="708371"/>
          </a:xfrm>
        </p:grpSpPr>
        <p:sp>
          <p:nvSpPr>
            <p:cNvPr id="47" name="文本框 46"/>
            <p:cNvSpPr txBox="1"/>
            <p:nvPr/>
          </p:nvSpPr>
          <p:spPr>
            <a:xfrm>
              <a:off x="5604047" y="2712113"/>
              <a:ext cx="2774218" cy="401986"/>
            </a:xfrm>
            <a:prstGeom prst="rect">
              <a:avLst/>
            </a:prstGeom>
            <a:noFill/>
          </p:spPr>
          <p:txBody>
            <a:bodyPr wrap="square" rtlCol="0">
              <a:spAutoFit/>
            </a:bodyPr>
            <a:lstStyle/>
            <a:p>
              <a:pPr>
                <a:lnSpc>
                  <a:spcPct val="120000"/>
                </a:lnSpc>
              </a:pPr>
              <a:r>
                <a:rPr lang="zh-CN" altLang="en-US" sz="2665" dirty="0">
                  <a:latin typeface="方正卡通简体" panose="03000509000000000000" pitchFamily="65" charset="-122"/>
                  <a:ea typeface="方正卡通简体" panose="03000509000000000000" pitchFamily="65" charset="-122"/>
                  <a:sym typeface="Arial" panose="020B0604020202020204" pitchFamily="34" charset="0"/>
                </a:rPr>
                <a:t>人教楼</a:t>
              </a:r>
              <a:r>
                <a:rPr lang="en-US" altLang="zh-CN" sz="2665" dirty="0">
                  <a:latin typeface="方正卡通简体" panose="03000509000000000000" pitchFamily="65" charset="-122"/>
                  <a:ea typeface="方正卡通简体" panose="03000509000000000000" pitchFamily="65" charset="-122"/>
                  <a:sym typeface="Arial" panose="020B0604020202020204" pitchFamily="34" charset="0"/>
                </a:rPr>
                <a:t>302</a:t>
              </a:r>
              <a:r>
                <a:rPr lang="zh-CN" altLang="en-US" sz="2665" dirty="0">
                  <a:latin typeface="方正卡通简体" panose="03000509000000000000" pitchFamily="65" charset="-122"/>
                  <a:ea typeface="方正卡通简体" panose="03000509000000000000" pitchFamily="65" charset="-122"/>
                  <a:sym typeface="Arial" panose="020B0604020202020204" pitchFamily="34" charset="0"/>
                </a:rPr>
                <a:t>室</a:t>
              </a:r>
            </a:p>
          </p:txBody>
        </p:sp>
        <p:grpSp>
          <p:nvGrpSpPr>
            <p:cNvPr id="11" name="组合 10"/>
            <p:cNvGrpSpPr/>
            <p:nvPr/>
          </p:nvGrpSpPr>
          <p:grpSpPr>
            <a:xfrm>
              <a:off x="3924101" y="2635909"/>
              <a:ext cx="1816662" cy="467050"/>
              <a:chOff x="3924101" y="2635909"/>
              <a:chExt cx="1816662" cy="467050"/>
            </a:xfrm>
          </p:grpSpPr>
          <p:sp>
            <p:nvSpPr>
              <p:cNvPr id="42" name="文本框 41"/>
              <p:cNvSpPr txBox="1"/>
              <p:nvPr/>
            </p:nvSpPr>
            <p:spPr>
              <a:xfrm>
                <a:off x="3924101" y="2635909"/>
                <a:ext cx="1800000" cy="438581"/>
              </a:xfrm>
              <a:prstGeom prst="rect">
                <a:avLst/>
              </a:prstGeom>
              <a:noFill/>
            </p:spPr>
            <p:txBody>
              <a:bodyPr wrap="square" rtlCol="0">
                <a:spAutoFit/>
              </a:bodyPr>
              <a:lstStyle/>
              <a:p>
                <a:r>
                  <a:rPr lang="zh-CN" altLang="en-US" sz="3200" dirty="0">
                    <a:solidFill>
                      <a:srgbClr val="F1DF24"/>
                    </a:solidFill>
                    <a:latin typeface="方正卡通简体" panose="03000509000000000000" pitchFamily="65" charset="-122"/>
                    <a:ea typeface="方正卡通简体" panose="03000509000000000000" pitchFamily="65" charset="-122"/>
                    <a:sym typeface="Arial" panose="020B0604020202020204" pitchFamily="34" charset="0"/>
                  </a:rPr>
                  <a:t>招新地点：</a:t>
                </a:r>
              </a:p>
            </p:txBody>
          </p:sp>
          <p:sp>
            <p:nvSpPr>
              <p:cNvPr id="55" name="文本框 54"/>
              <p:cNvSpPr txBox="1"/>
              <p:nvPr/>
            </p:nvSpPr>
            <p:spPr>
              <a:xfrm>
                <a:off x="3940763" y="2664378"/>
                <a:ext cx="1800000" cy="438581"/>
              </a:xfrm>
              <a:prstGeom prst="rect">
                <a:avLst/>
              </a:prstGeom>
              <a:noFill/>
            </p:spPr>
            <p:txBody>
              <a:bodyPr wrap="square" rtlCol="0">
                <a:spAutoFit/>
              </a:bodyPr>
              <a:lstStyle/>
              <a:p>
                <a:r>
                  <a:rPr lang="zh-CN" altLang="en-US" sz="3200" b="1" dirty="0">
                    <a:solidFill>
                      <a:srgbClr val="1F8CEF"/>
                    </a:solidFill>
                    <a:latin typeface="方正卡通简体" panose="03000509000000000000" pitchFamily="65" charset="-122"/>
                    <a:ea typeface="方正卡通简体" panose="03000509000000000000" pitchFamily="65" charset="-122"/>
                    <a:sym typeface="Arial" panose="020B0604020202020204" pitchFamily="34" charset="0"/>
                  </a:rPr>
                  <a:t>招新地点：</a:t>
                </a:r>
              </a:p>
            </p:txBody>
          </p:sp>
        </p:grpSp>
        <p:pic>
          <p:nvPicPr>
            <p:cNvPr id="57" name="图片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3161" y="2850867"/>
              <a:ext cx="562828" cy="493413"/>
            </a:xfrm>
            <a:prstGeom prst="rect">
              <a:avLst/>
            </a:prstGeom>
          </p:spPr>
        </p:pic>
      </p:grpSp>
      <p:grpSp>
        <p:nvGrpSpPr>
          <p:cNvPr id="25" name="组合 24"/>
          <p:cNvGrpSpPr/>
          <p:nvPr/>
        </p:nvGrpSpPr>
        <p:grpSpPr>
          <a:xfrm>
            <a:off x="2940076" y="4956231"/>
            <a:ext cx="6488115" cy="890784"/>
            <a:chOff x="3313161" y="3458261"/>
            <a:chExt cx="4866086" cy="668088"/>
          </a:xfrm>
        </p:grpSpPr>
        <p:sp>
          <p:nvSpPr>
            <p:cNvPr id="38" name="矩形 37"/>
            <p:cNvSpPr/>
            <p:nvPr/>
          </p:nvSpPr>
          <p:spPr>
            <a:xfrm>
              <a:off x="5604047" y="3484147"/>
              <a:ext cx="2575200" cy="404678"/>
            </a:xfrm>
            <a:prstGeom prst="rect">
              <a:avLst/>
            </a:prstGeom>
          </p:spPr>
          <p:txBody>
            <a:bodyPr wrap="square">
              <a:spAutoFit/>
            </a:bodyPr>
            <a:lstStyle/>
            <a:p>
              <a:pPr>
                <a:lnSpc>
                  <a:spcPct val="120000"/>
                </a:lnSpc>
              </a:pPr>
              <a:r>
                <a:rPr lang="en-US" altLang="zh-CN" sz="2665" dirty="0">
                  <a:latin typeface="方正卡通简体" panose="03000509000000000000" pitchFamily="65" charset="-122"/>
                  <a:ea typeface="方正卡通简体" panose="03000509000000000000" pitchFamily="65" charset="-122"/>
                  <a:sym typeface="Arial" panose="020B0604020202020204" pitchFamily="34" charset="0"/>
                </a:rPr>
                <a:t>QQ:308000000</a:t>
              </a:r>
              <a:endParaRPr lang="zh-CN" altLang="en-US" sz="2665" dirty="0">
                <a:latin typeface="方正卡通简体" panose="03000509000000000000" pitchFamily="65" charset="-122"/>
                <a:ea typeface="方正卡通简体" panose="03000509000000000000" pitchFamily="65" charset="-122"/>
                <a:sym typeface="Arial" panose="020B0604020202020204" pitchFamily="34" charset="0"/>
              </a:endParaRPr>
            </a:p>
          </p:txBody>
        </p:sp>
        <p:grpSp>
          <p:nvGrpSpPr>
            <p:cNvPr id="12" name="组合 11"/>
            <p:cNvGrpSpPr/>
            <p:nvPr/>
          </p:nvGrpSpPr>
          <p:grpSpPr>
            <a:xfrm>
              <a:off x="3924101" y="3458261"/>
              <a:ext cx="1800000" cy="476943"/>
              <a:chOff x="3924101" y="3458261"/>
              <a:chExt cx="1800000" cy="476943"/>
            </a:xfrm>
          </p:grpSpPr>
          <p:sp>
            <p:nvSpPr>
              <p:cNvPr id="44" name="文本框 43"/>
              <p:cNvSpPr txBox="1"/>
              <p:nvPr/>
            </p:nvSpPr>
            <p:spPr>
              <a:xfrm>
                <a:off x="3924101" y="3458261"/>
                <a:ext cx="1800000" cy="438581"/>
              </a:xfrm>
              <a:prstGeom prst="rect">
                <a:avLst/>
              </a:prstGeom>
              <a:noFill/>
            </p:spPr>
            <p:txBody>
              <a:bodyPr wrap="square" rtlCol="0">
                <a:spAutoFit/>
              </a:bodyPr>
              <a:lstStyle/>
              <a:p>
                <a:r>
                  <a:rPr lang="zh-CN" altLang="en-US" sz="3200" dirty="0">
                    <a:solidFill>
                      <a:srgbClr val="F1DF24"/>
                    </a:solidFill>
                    <a:latin typeface="方正卡通简体" panose="03000509000000000000" pitchFamily="65" charset="-122"/>
                    <a:ea typeface="方正卡通简体" panose="03000509000000000000" pitchFamily="65" charset="-122"/>
                    <a:sym typeface="Arial" panose="020B0604020202020204" pitchFamily="34" charset="0"/>
                  </a:rPr>
                  <a:t>联系方式：</a:t>
                </a:r>
              </a:p>
            </p:txBody>
          </p:sp>
          <p:sp>
            <p:nvSpPr>
              <p:cNvPr id="56" name="文本框 55"/>
              <p:cNvSpPr txBox="1"/>
              <p:nvPr/>
            </p:nvSpPr>
            <p:spPr>
              <a:xfrm>
                <a:off x="3924101" y="3496623"/>
                <a:ext cx="1800000" cy="438581"/>
              </a:xfrm>
              <a:prstGeom prst="rect">
                <a:avLst/>
              </a:prstGeom>
              <a:noFill/>
            </p:spPr>
            <p:txBody>
              <a:bodyPr wrap="square" rtlCol="0">
                <a:spAutoFit/>
              </a:bodyPr>
              <a:lstStyle/>
              <a:p>
                <a:r>
                  <a:rPr lang="zh-CN" altLang="en-US" sz="3200" b="1" dirty="0">
                    <a:solidFill>
                      <a:srgbClr val="1F8CEF"/>
                    </a:solidFill>
                    <a:latin typeface="方正卡通简体" panose="03000509000000000000" pitchFamily="65" charset="-122"/>
                    <a:ea typeface="方正卡通简体" panose="03000509000000000000" pitchFamily="65" charset="-122"/>
                    <a:sym typeface="Arial" panose="020B0604020202020204" pitchFamily="34" charset="0"/>
                  </a:rPr>
                  <a:t>联系方式：</a:t>
                </a:r>
              </a:p>
            </p:txBody>
          </p:sp>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3161" y="3632936"/>
              <a:ext cx="562828" cy="493413"/>
            </a:xfrm>
            <a:prstGeom prst="rect">
              <a:avLst/>
            </a:prstGeom>
          </p:spPr>
        </p:pic>
      </p:grpSp>
      <p:grpSp>
        <p:nvGrpSpPr>
          <p:cNvPr id="59" name="组合 58"/>
          <p:cNvGrpSpPr/>
          <p:nvPr/>
        </p:nvGrpSpPr>
        <p:grpSpPr>
          <a:xfrm>
            <a:off x="2796538" y="1490545"/>
            <a:ext cx="5488705" cy="1265388"/>
            <a:chOff x="2102034" y="828191"/>
            <a:chExt cx="3547743" cy="882536"/>
          </a:xfrm>
        </p:grpSpPr>
        <p:pic>
          <p:nvPicPr>
            <p:cNvPr id="60" name="图片 59"/>
            <p:cNvPicPr>
              <a:picLocks noChangeAspect="1"/>
            </p:cNvPicPr>
            <p:nvPr/>
          </p:nvPicPr>
          <p:blipFill rotWithShape="1">
            <a:blip r:embed="rId7" cstate="print">
              <a:extLst>
                <a:ext uri="{28A0092B-C50C-407E-A947-70E740481C1C}">
                  <a14:useLocalDpi xmlns:a14="http://schemas.microsoft.com/office/drawing/2010/main" val="0"/>
                </a:ext>
              </a:extLst>
            </a:blip>
            <a:srcRect t="43774" b="31693"/>
            <a:stretch>
              <a:fillRect/>
            </a:stretch>
          </p:blipFill>
          <p:spPr>
            <a:xfrm>
              <a:off x="2498521" y="882927"/>
              <a:ext cx="3151256" cy="773064"/>
            </a:xfrm>
            <a:custGeom>
              <a:avLst/>
              <a:gdLst>
                <a:gd name="connsiteX0" fmla="*/ 0 w 2606801"/>
                <a:gd name="connsiteY0" fmla="*/ 0 h 639499"/>
                <a:gd name="connsiteX1" fmla="*/ 1846677 w 2606801"/>
                <a:gd name="connsiteY1" fmla="*/ 0 h 639499"/>
                <a:gd name="connsiteX2" fmla="*/ 1846677 w 2606801"/>
                <a:gd name="connsiteY2" fmla="*/ 40944 h 639499"/>
                <a:gd name="connsiteX3" fmla="*/ 2160185 w 2606801"/>
                <a:gd name="connsiteY3" fmla="*/ 40944 h 639499"/>
                <a:gd name="connsiteX4" fmla="*/ 2160185 w 2606801"/>
                <a:gd name="connsiteY4" fmla="*/ 0 h 639499"/>
                <a:gd name="connsiteX5" fmla="*/ 2606801 w 2606801"/>
                <a:gd name="connsiteY5" fmla="*/ 0 h 639499"/>
                <a:gd name="connsiteX6" fmla="*/ 2606801 w 2606801"/>
                <a:gd name="connsiteY6" fmla="*/ 639499 h 639499"/>
                <a:gd name="connsiteX7" fmla="*/ 0 w 2606801"/>
                <a:gd name="connsiteY7" fmla="*/ 639499 h 6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01" h="639499">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blurRad="50800" dist="38100" dir="10800000" algn="r" rotWithShape="0">
                <a:prstClr val="black">
                  <a:alpha val="40000"/>
                </a:prstClr>
              </a:outerShdw>
            </a:effectLst>
          </p:spPr>
        </p:pic>
        <p:pic>
          <p:nvPicPr>
            <p:cNvPr id="61" name="图片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2034" y="828191"/>
              <a:ext cx="574870" cy="88253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PA_组合 23"/>
          <p:cNvGrpSpPr/>
          <p:nvPr>
            <p:custDataLst>
              <p:tags r:id="rId1"/>
            </p:custDataLst>
          </p:nvPr>
        </p:nvGrpSpPr>
        <p:grpSpPr>
          <a:xfrm>
            <a:off x="-266" y="-9539"/>
            <a:ext cx="12163577" cy="6842012"/>
            <a:chOff x="-265" y="-9539"/>
            <a:chExt cx="9144000" cy="5143500"/>
          </a:xfrm>
        </p:grpSpPr>
        <p:sp>
          <p:nvSpPr>
            <p:cNvPr id="25" name="矩形 2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26" name="组合 25"/>
            <p:cNvGrpSpPr/>
            <p:nvPr/>
          </p:nvGrpSpPr>
          <p:grpSpPr>
            <a:xfrm>
              <a:off x="108788" y="77643"/>
              <a:ext cx="8932334" cy="4943149"/>
              <a:chOff x="108788" y="77643"/>
              <a:chExt cx="8932334" cy="4943149"/>
            </a:xfrm>
          </p:grpSpPr>
          <p:sp>
            <p:nvSpPr>
              <p:cNvPr id="27" name="矩形 26"/>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HappyZcool" panose="02010600030101010101" pitchFamily="2" charset="-122"/>
                  <a:sym typeface="Arial" panose="020B0604020202020204" pitchFamily="34" charset="0"/>
                </a:endParaRPr>
              </a:p>
            </p:txBody>
          </p:sp>
          <p:grpSp>
            <p:nvGrpSpPr>
              <p:cNvPr id="28" name="组合 27"/>
              <p:cNvGrpSpPr/>
              <p:nvPr/>
            </p:nvGrpSpPr>
            <p:grpSpPr>
              <a:xfrm>
                <a:off x="108788" y="77643"/>
                <a:ext cx="8932334" cy="4943149"/>
                <a:chOff x="97675" y="735087"/>
                <a:chExt cx="8932334" cy="4355379"/>
              </a:xfrm>
            </p:grpSpPr>
            <p:pic>
              <p:nvPicPr>
                <p:cNvPr id="29" name="图片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30" name="图片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1" name="图片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2" name="图片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pic>
        <p:nvPicPr>
          <p:cNvPr id="57" name="PA_图片 56"/>
          <p:cNvPicPr>
            <a:picLocks noChangeAspect="1"/>
          </p:cNvPicPr>
          <p:nvPr>
            <p:custDataLst>
              <p:tags r:id="rId2"/>
            </p:custDataLst>
          </p:nvPr>
        </p:nvPicPr>
        <p:blipFill>
          <a:blip r:embed="rId16">
            <a:extLst>
              <a:ext uri="{28A0092B-C50C-407E-A947-70E740481C1C}">
                <a14:useLocalDpi xmlns:a14="http://schemas.microsoft.com/office/drawing/2010/main" val="0"/>
              </a:ext>
            </a:extLst>
          </a:blip>
          <a:stretch>
            <a:fillRect/>
          </a:stretch>
        </p:blipFill>
        <p:spPr>
          <a:xfrm>
            <a:off x="4696993" y="1361185"/>
            <a:ext cx="6949814" cy="5546558"/>
          </a:xfrm>
          <a:prstGeom prst="rect">
            <a:avLst/>
          </a:prstGeom>
        </p:spPr>
      </p:pic>
      <p:pic>
        <p:nvPicPr>
          <p:cNvPr id="37" name="PA_图片 36"/>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0212328" y="4985272"/>
            <a:ext cx="1036711" cy="271140"/>
          </a:xfrm>
          <a:prstGeom prst="rect">
            <a:avLst/>
          </a:prstGeom>
        </p:spPr>
      </p:pic>
      <p:pic>
        <p:nvPicPr>
          <p:cNvPr id="38" name="PA_图片 37"/>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58052" y="3020978"/>
            <a:ext cx="376323" cy="781766"/>
          </a:xfrm>
          <a:prstGeom prst="rect">
            <a:avLst/>
          </a:prstGeom>
        </p:spPr>
      </p:pic>
      <p:pic>
        <p:nvPicPr>
          <p:cNvPr id="39" name="PA_图片 38"/>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0212329" y="5023990"/>
            <a:ext cx="867557" cy="232422"/>
          </a:xfrm>
          <a:prstGeom prst="rect">
            <a:avLst/>
          </a:prstGeom>
        </p:spPr>
      </p:pic>
      <p:pic>
        <p:nvPicPr>
          <p:cNvPr id="46" name="PA_图片 45"/>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16119" y="2866630"/>
            <a:ext cx="392437" cy="1090461"/>
          </a:xfrm>
          <a:prstGeom prst="rect">
            <a:avLst/>
          </a:prstGeom>
        </p:spPr>
      </p:pic>
      <p:pic>
        <p:nvPicPr>
          <p:cNvPr id="47" name="PA_图片 46"/>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11887729" y="5799162"/>
            <a:ext cx="304271" cy="821142"/>
          </a:xfrm>
          <a:prstGeom prst="rect">
            <a:avLst/>
          </a:prstGeom>
        </p:spPr>
      </p:pic>
      <p:pic>
        <p:nvPicPr>
          <p:cNvPr id="48" name="PA_图片 47"/>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11508776" y="2981602"/>
            <a:ext cx="683224" cy="821142"/>
          </a:xfrm>
          <a:prstGeom prst="rect">
            <a:avLst/>
          </a:prstGeom>
        </p:spPr>
      </p:pic>
      <p:pic>
        <p:nvPicPr>
          <p:cNvPr id="49" name="PA_图片 48"/>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10608547" y="630336"/>
            <a:ext cx="832841" cy="596445"/>
          </a:xfrm>
          <a:prstGeom prst="rect">
            <a:avLst/>
          </a:prstGeom>
        </p:spPr>
      </p:pic>
      <p:pic>
        <p:nvPicPr>
          <p:cNvPr id="50" name="PA_图片 49"/>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4" y="4210049"/>
            <a:ext cx="376322" cy="555523"/>
          </a:xfrm>
          <a:prstGeom prst="rect">
            <a:avLst/>
          </a:prstGeom>
        </p:spPr>
      </p:pic>
      <p:pic>
        <p:nvPicPr>
          <p:cNvPr id="51" name="PA_图片 50"/>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8556368" y="3957091"/>
            <a:ext cx="536045" cy="596445"/>
          </a:xfrm>
          <a:prstGeom prst="rect">
            <a:avLst/>
          </a:prstGeom>
        </p:spPr>
      </p:pic>
      <p:grpSp>
        <p:nvGrpSpPr>
          <p:cNvPr id="52" name="PA_组合 51"/>
          <p:cNvGrpSpPr/>
          <p:nvPr>
            <p:custDataLst>
              <p:tags r:id="rId12"/>
            </p:custDataLst>
          </p:nvPr>
        </p:nvGrpSpPr>
        <p:grpSpPr>
          <a:xfrm>
            <a:off x="463065" y="3376899"/>
            <a:ext cx="4729588" cy="680563"/>
            <a:chOff x="1134301" y="1952144"/>
            <a:chExt cx="4496666" cy="2654344"/>
          </a:xfrm>
        </p:grpSpPr>
        <p:sp>
          <p:nvSpPr>
            <p:cNvPr id="53" name="矩形: 圆角 52"/>
            <p:cNvSpPr/>
            <p:nvPr/>
          </p:nvSpPr>
          <p:spPr>
            <a:xfrm>
              <a:off x="1351726" y="2162444"/>
              <a:ext cx="4279241" cy="2444044"/>
            </a:xfrm>
            <a:prstGeom prst="roundRect">
              <a:avLst>
                <a:gd name="adj" fmla="val 2577"/>
              </a:avLst>
            </a:prstGeom>
            <a:pattFill prst="wdUpDiag">
              <a:fgClr>
                <a:srgbClr val="63B5F3"/>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4" name="矩形: 圆角 53"/>
            <p:cNvSpPr/>
            <p:nvPr/>
          </p:nvSpPr>
          <p:spPr>
            <a:xfrm>
              <a:off x="1247854" y="2063299"/>
              <a:ext cx="4279241" cy="2444044"/>
            </a:xfrm>
            <a:prstGeom prst="roundRect">
              <a:avLst>
                <a:gd name="adj" fmla="val 2577"/>
              </a:avLst>
            </a:prstGeom>
            <a:solidFill>
              <a:srgbClr val="32B1CB"/>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5" name="矩形: 圆角 54"/>
            <p:cNvSpPr/>
            <p:nvPr/>
          </p:nvSpPr>
          <p:spPr>
            <a:xfrm>
              <a:off x="1134301" y="1952144"/>
              <a:ext cx="4279241" cy="2444044"/>
            </a:xfrm>
            <a:prstGeom prst="roundRect">
              <a:avLst>
                <a:gd name="adj" fmla="val 2577"/>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36" name="组合 35"/>
          <p:cNvGrpSpPr/>
          <p:nvPr/>
        </p:nvGrpSpPr>
        <p:grpSpPr>
          <a:xfrm>
            <a:off x="392171" y="2772588"/>
            <a:ext cx="5095888" cy="3847716"/>
            <a:chOff x="3924101" y="1839136"/>
            <a:chExt cx="1814246" cy="2885787"/>
          </a:xfrm>
        </p:grpSpPr>
        <p:sp>
          <p:nvSpPr>
            <p:cNvPr id="40" name="文本框 39"/>
            <p:cNvSpPr txBox="1"/>
            <p:nvPr/>
          </p:nvSpPr>
          <p:spPr>
            <a:xfrm>
              <a:off x="3924101" y="1839136"/>
              <a:ext cx="1800000" cy="2839239"/>
            </a:xfrm>
            <a:prstGeom prst="rect">
              <a:avLst/>
            </a:prstGeom>
            <a:noFill/>
          </p:spPr>
          <p:txBody>
            <a:bodyPr wrap="square" rtlCol="0">
              <a:spAutoFit/>
            </a:bodyPr>
            <a:lstStyle/>
            <a:p>
              <a:r>
                <a:rPr lang="en-US" altLang="zh-CN" sz="8000" dirty="0">
                  <a:solidFill>
                    <a:srgbClr val="F1DF24"/>
                  </a:solidFill>
                  <a:latin typeface="方正卡通简体" panose="03000509000000000000" pitchFamily="65" charset="-122"/>
                  <a:ea typeface="方正卡通简体" panose="03000509000000000000" pitchFamily="65" charset="-122"/>
                  <a:sym typeface="Arial" panose="020B0604020202020204" pitchFamily="34" charset="0"/>
                </a:rPr>
                <a:t>THANKS</a:t>
              </a:r>
              <a:endParaRPr lang="zh-CN" altLang="en-US" sz="8000" dirty="0">
                <a:solidFill>
                  <a:srgbClr val="F1DF24"/>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41" name="文本框 40"/>
            <p:cNvSpPr txBox="1"/>
            <p:nvPr/>
          </p:nvSpPr>
          <p:spPr>
            <a:xfrm>
              <a:off x="3938347" y="1885684"/>
              <a:ext cx="1800000" cy="2839239"/>
            </a:xfrm>
            <a:prstGeom prst="rect">
              <a:avLst/>
            </a:prstGeom>
            <a:noFill/>
          </p:spPr>
          <p:txBody>
            <a:bodyPr wrap="square" rtlCol="0">
              <a:spAutoFit/>
            </a:bodyPr>
            <a:lstStyle/>
            <a:p>
              <a:r>
                <a:rPr lang="en-US" altLang="zh-CN" sz="8000" b="1" dirty="0">
                  <a:solidFill>
                    <a:srgbClr val="1F8CEF"/>
                  </a:solidFill>
                  <a:latin typeface="方正卡通简体" panose="03000509000000000000" pitchFamily="65" charset="-122"/>
                  <a:ea typeface="方正卡通简体" panose="03000509000000000000" pitchFamily="65" charset="-122"/>
                  <a:sym typeface="Arial" panose="020B0604020202020204" pitchFamily="34" charset="0"/>
                </a:rPr>
                <a:t>THANKS</a:t>
              </a:r>
              <a:endParaRPr lang="zh-CN" altLang="en-US" sz="8000" b="1" dirty="0">
                <a:solidFill>
                  <a:srgbClr val="1F8CEF"/>
                </a:solidFill>
                <a:latin typeface="方正卡通简体" panose="03000509000000000000" pitchFamily="65" charset="-122"/>
                <a:ea typeface="方正卡通简体" panose="03000509000000000000" pitchFamily="65" charset="-122"/>
                <a:sym typeface="Arial" panose="020B0604020202020204" pitchFamily="34" charset="0"/>
              </a:endParaRPr>
            </a:p>
          </p:txBody>
        </p:sp>
      </p:grpSp>
      <p:pic>
        <p:nvPicPr>
          <p:cNvPr id="42" name="图片 4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3979764">
            <a:off x="1603917" y="1373553"/>
            <a:ext cx="750437" cy="657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53" y="-12719"/>
            <a:ext cx="12192000" cy="6858000"/>
            <a:chOff x="-265" y="-9539"/>
            <a:chExt cx="9144000" cy="5143500"/>
          </a:xfrm>
        </p:grpSpPr>
        <p:sp>
          <p:nvSpPr>
            <p:cNvPr id="26" name="矩形 25"/>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27" name="组合 26"/>
            <p:cNvGrpSpPr/>
            <p:nvPr/>
          </p:nvGrpSpPr>
          <p:grpSpPr>
            <a:xfrm>
              <a:off x="108788" y="77643"/>
              <a:ext cx="8932334" cy="4943149"/>
              <a:chOff x="108788" y="77643"/>
              <a:chExt cx="8932334" cy="4943149"/>
            </a:xfrm>
          </p:grpSpPr>
          <p:sp>
            <p:nvSpPr>
              <p:cNvPr id="28" name="矩形 27"/>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29" name="组合 28"/>
              <p:cNvGrpSpPr/>
              <p:nvPr/>
            </p:nvGrpSpPr>
            <p:grpSpPr>
              <a:xfrm>
                <a:off x="108788" y="77643"/>
                <a:ext cx="8932334" cy="4943149"/>
                <a:chOff x="97675" y="735087"/>
                <a:chExt cx="8932334" cy="4355379"/>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48" name="组合 47"/>
          <p:cNvGrpSpPr/>
          <p:nvPr/>
        </p:nvGrpSpPr>
        <p:grpSpPr>
          <a:xfrm>
            <a:off x="793185" y="1522630"/>
            <a:ext cx="10827315" cy="4924439"/>
            <a:chOff x="793185" y="0"/>
            <a:chExt cx="7436715" cy="6447070"/>
          </a:xfrm>
        </p:grpSpPr>
        <p:sp>
          <p:nvSpPr>
            <p:cNvPr id="49" name="矩形: 圆角 48"/>
            <p:cNvSpPr/>
            <p:nvPr/>
          </p:nvSpPr>
          <p:spPr>
            <a:xfrm>
              <a:off x="1093556" y="281220"/>
              <a:ext cx="7136344" cy="6165850"/>
            </a:xfrm>
            <a:prstGeom prst="roundRect">
              <a:avLst>
                <a:gd name="adj" fmla="val 2577"/>
              </a:avLst>
            </a:prstGeom>
            <a:pattFill prst="wdUpDiag">
              <a:fgClr>
                <a:schemeClr val="tx1">
                  <a:lumMod val="50000"/>
                  <a:lumOff val="50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0" name="矩形: 圆角 49"/>
            <p:cNvSpPr/>
            <p:nvPr/>
          </p:nvSpPr>
          <p:spPr>
            <a:xfrm>
              <a:off x="941156" y="128820"/>
              <a:ext cx="7136344" cy="6165850"/>
            </a:xfrm>
            <a:prstGeom prst="roundRect">
              <a:avLst>
                <a:gd name="adj" fmla="val 2577"/>
              </a:avLst>
            </a:prstGeom>
            <a:solidFill>
              <a:srgbClr val="63B5F3"/>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1" name="矩形: 圆角 50"/>
            <p:cNvSpPr/>
            <p:nvPr/>
          </p:nvSpPr>
          <p:spPr>
            <a:xfrm>
              <a:off x="793185" y="0"/>
              <a:ext cx="7136344" cy="6165850"/>
            </a:xfrm>
            <a:prstGeom prst="roundRect">
              <a:avLst>
                <a:gd name="adj" fmla="val 2577"/>
              </a:avLst>
            </a:prstGeom>
            <a:solidFill>
              <a:schemeClr val="bg1">
                <a:lumMod val="95000"/>
              </a:schemeClr>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2" name="椭圆 51"/>
            <p:cNvSpPr/>
            <p:nvPr/>
          </p:nvSpPr>
          <p:spPr>
            <a:xfrm>
              <a:off x="908656" y="114785"/>
              <a:ext cx="180470" cy="319306"/>
            </a:xfrm>
            <a:prstGeom prst="ellipse">
              <a:avLst/>
            </a:prstGeom>
            <a:solidFill>
              <a:srgbClr val="FFFFFF"/>
            </a:solidFill>
            <a:ln w="254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3" name="椭圆 52"/>
            <p:cNvSpPr/>
            <p:nvPr/>
          </p:nvSpPr>
          <p:spPr>
            <a:xfrm>
              <a:off x="7595639" y="114785"/>
              <a:ext cx="180470" cy="319306"/>
            </a:xfrm>
            <a:prstGeom prst="ellipse">
              <a:avLst/>
            </a:prstGeom>
            <a:solidFill>
              <a:srgbClr val="FFFFFF"/>
            </a:solidFill>
            <a:ln w="254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4" name="椭圆 53"/>
            <p:cNvSpPr/>
            <p:nvPr/>
          </p:nvSpPr>
          <p:spPr>
            <a:xfrm>
              <a:off x="908656" y="5688410"/>
              <a:ext cx="180470" cy="319306"/>
            </a:xfrm>
            <a:prstGeom prst="ellipse">
              <a:avLst/>
            </a:prstGeom>
            <a:solidFill>
              <a:srgbClr val="FFFFFF"/>
            </a:solidFill>
            <a:ln w="254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5" name="椭圆 54"/>
            <p:cNvSpPr/>
            <p:nvPr/>
          </p:nvSpPr>
          <p:spPr>
            <a:xfrm>
              <a:off x="7595639" y="5688410"/>
              <a:ext cx="180470" cy="319306"/>
            </a:xfrm>
            <a:prstGeom prst="ellipse">
              <a:avLst/>
            </a:prstGeom>
            <a:solidFill>
              <a:srgbClr val="FFFFFF"/>
            </a:solidFill>
            <a:ln w="254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卡通简体" panose="03000509000000000000" pitchFamily="65" charset="-122"/>
                <a:ea typeface="方正卡通简体" panose="03000509000000000000" pitchFamily="65" charset="-122"/>
                <a:cs typeface="+mn-ea"/>
                <a:sym typeface="+mn-lt"/>
              </a:endParaRPr>
            </a:p>
          </p:txBody>
        </p:sp>
      </p:grpSp>
      <p:grpSp>
        <p:nvGrpSpPr>
          <p:cNvPr id="15" name="组合 14"/>
          <p:cNvGrpSpPr/>
          <p:nvPr/>
        </p:nvGrpSpPr>
        <p:grpSpPr>
          <a:xfrm>
            <a:off x="4462255" y="169679"/>
            <a:ext cx="3267490" cy="1540458"/>
            <a:chOff x="753387" y="815417"/>
            <a:chExt cx="2755972" cy="1299303"/>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76" y="976919"/>
              <a:ext cx="2433283" cy="958866"/>
            </a:xfrm>
            <a:prstGeom prst="rect">
              <a:avLst/>
            </a:prstGeom>
          </p:spPr>
        </p:pic>
        <p:sp>
          <p:nvSpPr>
            <p:cNvPr id="17" name="文本框 16"/>
            <p:cNvSpPr txBox="1"/>
            <p:nvPr/>
          </p:nvSpPr>
          <p:spPr>
            <a:xfrm>
              <a:off x="1330414" y="1107501"/>
              <a:ext cx="2025773" cy="493230"/>
            </a:xfrm>
            <a:prstGeom prst="rect">
              <a:avLst/>
            </a:prstGeom>
            <a:noFill/>
          </p:spPr>
          <p:txBody>
            <a:bodyPr wrap="square" rtlCol="0">
              <a:spAutoFit/>
            </a:bodyPr>
            <a:lstStyle/>
            <a:p>
              <a:pPr algn="ctr"/>
              <a:r>
                <a:rPr lang="zh-CN" altLang="en-US" sz="3200"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Aharoni" panose="02010803020104030203" pitchFamily="2" charset="-79"/>
                  <a:sym typeface="Arial" panose="020B0604020202020204" pitchFamily="34" charset="0"/>
                </a:rPr>
                <a:t>社团宣言</a:t>
              </a:r>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grpSp>
        <p:nvGrpSpPr>
          <p:cNvPr id="19" name="组合 18"/>
          <p:cNvGrpSpPr/>
          <p:nvPr/>
        </p:nvGrpSpPr>
        <p:grpSpPr>
          <a:xfrm>
            <a:off x="8170337" y="5090968"/>
            <a:ext cx="2658100" cy="612809"/>
            <a:chOff x="2102034" y="828191"/>
            <a:chExt cx="3547743" cy="882536"/>
          </a:xfrm>
        </p:grpSpPr>
        <p:pic>
          <p:nvPicPr>
            <p:cNvPr id="20" name="图片 19"/>
            <p:cNvPicPr>
              <a:picLocks noChangeAspect="1"/>
            </p:cNvPicPr>
            <p:nvPr/>
          </p:nvPicPr>
          <p:blipFill rotWithShape="1">
            <a:blip r:embed="rId6" cstate="print">
              <a:extLst>
                <a:ext uri="{28A0092B-C50C-407E-A947-70E740481C1C}">
                  <a14:useLocalDpi xmlns:a14="http://schemas.microsoft.com/office/drawing/2010/main" val="0"/>
                </a:ext>
              </a:extLst>
            </a:blip>
            <a:srcRect t="43774" b="31693"/>
            <a:stretch>
              <a:fillRect/>
            </a:stretch>
          </p:blipFill>
          <p:spPr>
            <a:xfrm>
              <a:off x="2498521" y="882927"/>
              <a:ext cx="3151256" cy="773064"/>
            </a:xfrm>
            <a:custGeom>
              <a:avLst/>
              <a:gdLst>
                <a:gd name="connsiteX0" fmla="*/ 0 w 2606801"/>
                <a:gd name="connsiteY0" fmla="*/ 0 h 639499"/>
                <a:gd name="connsiteX1" fmla="*/ 1846677 w 2606801"/>
                <a:gd name="connsiteY1" fmla="*/ 0 h 639499"/>
                <a:gd name="connsiteX2" fmla="*/ 1846677 w 2606801"/>
                <a:gd name="connsiteY2" fmla="*/ 40944 h 639499"/>
                <a:gd name="connsiteX3" fmla="*/ 2160185 w 2606801"/>
                <a:gd name="connsiteY3" fmla="*/ 40944 h 639499"/>
                <a:gd name="connsiteX4" fmla="*/ 2160185 w 2606801"/>
                <a:gd name="connsiteY4" fmla="*/ 0 h 639499"/>
                <a:gd name="connsiteX5" fmla="*/ 2606801 w 2606801"/>
                <a:gd name="connsiteY5" fmla="*/ 0 h 639499"/>
                <a:gd name="connsiteX6" fmla="*/ 2606801 w 2606801"/>
                <a:gd name="connsiteY6" fmla="*/ 639499 h 639499"/>
                <a:gd name="connsiteX7" fmla="*/ 0 w 2606801"/>
                <a:gd name="connsiteY7" fmla="*/ 639499 h 6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01" h="639499">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blurRad="50800" dist="38100" dir="10800000" algn="r" rotWithShape="0">
                <a:prstClr val="black">
                  <a:alpha val="40000"/>
                </a:prstClr>
              </a:outerShdw>
            </a:effectLst>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2034" y="828191"/>
              <a:ext cx="574870" cy="882536"/>
            </a:xfrm>
            <a:prstGeom prst="rect">
              <a:avLst/>
            </a:prstGeom>
          </p:spPr>
        </p:pic>
      </p:grpSp>
      <p:sp>
        <p:nvSpPr>
          <p:cNvPr id="22" name="Text Box 3"/>
          <p:cNvSpPr>
            <a:spLocks noChangeArrowheads="1"/>
          </p:cNvSpPr>
          <p:nvPr/>
        </p:nvSpPr>
        <p:spPr bwMode="auto">
          <a:xfrm>
            <a:off x="1230503" y="2413337"/>
            <a:ext cx="9460109" cy="280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sz="2000" dirty="0" err="1">
                <a:latin typeface="方正卡通简体" panose="03000509000000000000" pitchFamily="65" charset="-122"/>
                <a:ea typeface="方正卡通简体" panose="03000509000000000000" pitchFamily="65" charset="-122"/>
                <a:sym typeface="Arial" panose="020B0604020202020204" pitchFamily="34" charset="0"/>
              </a:rPr>
              <a:t>社团口号：以吾命护吾兄弟之情.以吾血捍我帮会之谊</a:t>
            </a:r>
            <a:r>
              <a:rPr sz="2000" dirty="0">
                <a:latin typeface="方正卡通简体" panose="03000509000000000000" pitchFamily="65" charset="-122"/>
                <a:ea typeface="方正卡通简体" panose="03000509000000000000" pitchFamily="65" charset="-122"/>
                <a:sym typeface="Arial" panose="020B0604020202020204" pitchFamily="34" charset="0"/>
              </a:rPr>
              <a:t>；</a:t>
            </a:r>
            <a:endParaRPr lang="en-US" altLang="zh-CN" sz="2000" dirty="0">
              <a:latin typeface="方正卡通简体" panose="03000509000000000000" pitchFamily="65" charset="-122"/>
              <a:ea typeface="方正卡通简体" panose="03000509000000000000" pitchFamily="65" charset="-122"/>
              <a:sym typeface="Arial" panose="020B0604020202020204" pitchFamily="34" charset="0"/>
            </a:endParaRPr>
          </a:p>
          <a:p>
            <a:pPr>
              <a:lnSpc>
                <a:spcPct val="150000"/>
              </a:lnSpc>
            </a:pPr>
            <a:r>
              <a:rPr sz="2000" dirty="0" err="1">
                <a:latin typeface="方正卡通简体" panose="03000509000000000000" pitchFamily="65" charset="-122"/>
                <a:ea typeface="方正卡通简体" panose="03000509000000000000" pitchFamily="65" charset="-122"/>
                <a:sym typeface="Arial" panose="020B0604020202020204" pitchFamily="34" charset="0"/>
              </a:rPr>
              <a:t>社团宣言：兄弟是我们一生的依靠</a:t>
            </a:r>
            <a:r>
              <a:rPr sz="2000" dirty="0">
                <a:latin typeface="方正卡通简体" panose="03000509000000000000" pitchFamily="65" charset="-122"/>
                <a:ea typeface="方正卡通简体" panose="03000509000000000000" pitchFamily="65" charset="-122"/>
                <a:sym typeface="Arial" panose="020B0604020202020204" pitchFamily="34" charset="0"/>
              </a:rPr>
              <a:t>！；</a:t>
            </a:r>
            <a:endParaRPr lang="en-US" altLang="zh-CN" sz="2000" dirty="0">
              <a:latin typeface="方正卡通简体" panose="03000509000000000000" pitchFamily="65" charset="-122"/>
              <a:ea typeface="方正卡通简体" panose="03000509000000000000" pitchFamily="65" charset="-122"/>
              <a:sym typeface="Arial" panose="020B0604020202020204" pitchFamily="34" charset="0"/>
            </a:endParaRPr>
          </a:p>
          <a:p>
            <a:pPr>
              <a:lnSpc>
                <a:spcPct val="150000"/>
              </a:lnSpc>
            </a:pPr>
            <a:r>
              <a:rPr sz="2000" dirty="0">
                <a:latin typeface="方正卡通简体" panose="03000509000000000000" pitchFamily="65" charset="-122"/>
                <a:ea typeface="方正卡通简体" panose="03000509000000000000" pitchFamily="65" charset="-122"/>
                <a:sym typeface="Arial" panose="020B0604020202020204" pitchFamily="34" charset="0"/>
              </a:rPr>
              <a:t>我们不畏惧一切艰难.因为我们身边依然有我们的兄弟；我们不退缩一切困苦,因为我们身上依然批负欲血狼团；没有永远的朋友，只有永远的兄弟；让我们歃血为盟，让我们同甘共苦，让我们肝胆相照，；让我们的身体，流淌勇者的血液，让我们的灵魂，接受；让我们一起，实现这个美丽的梦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3293">
            <a:alpha val="90000"/>
          </a:srgbClr>
        </a:solidFill>
        <a:effectLst/>
      </p:bgPr>
    </p:bg>
    <p:spTree>
      <p:nvGrpSpPr>
        <p:cNvPr id="1" name=""/>
        <p:cNvGrpSpPr/>
        <p:nvPr/>
      </p:nvGrpSpPr>
      <p:grpSpPr>
        <a:xfrm>
          <a:off x="0" y="0"/>
          <a:ext cx="0" cy="0"/>
          <a:chOff x="0" y="0"/>
          <a:chExt cx="0" cy="0"/>
        </a:xfrm>
      </p:grpSpPr>
      <p:grpSp>
        <p:nvGrpSpPr>
          <p:cNvPr id="79" name="组合 78"/>
          <p:cNvGrpSpPr/>
          <p:nvPr/>
        </p:nvGrpSpPr>
        <p:grpSpPr>
          <a:xfrm>
            <a:off x="-353" y="-12719"/>
            <a:ext cx="12192000" cy="6858000"/>
            <a:chOff x="-265" y="-9539"/>
            <a:chExt cx="9144000" cy="5143500"/>
          </a:xfrm>
        </p:grpSpPr>
        <p:sp>
          <p:nvSpPr>
            <p:cNvPr id="80" name="矩形 79"/>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81" name="组合 80"/>
            <p:cNvGrpSpPr/>
            <p:nvPr/>
          </p:nvGrpSpPr>
          <p:grpSpPr>
            <a:xfrm>
              <a:off x="108788" y="77643"/>
              <a:ext cx="8932334" cy="4943149"/>
              <a:chOff x="108788" y="77643"/>
              <a:chExt cx="8932334" cy="4943149"/>
            </a:xfrm>
          </p:grpSpPr>
          <p:sp>
            <p:nvSpPr>
              <p:cNvPr id="82" name="矩形 81"/>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83" name="组合 82"/>
              <p:cNvGrpSpPr/>
              <p:nvPr/>
            </p:nvGrpSpPr>
            <p:grpSpPr>
              <a:xfrm>
                <a:off x="108788" y="77643"/>
                <a:ext cx="8932334" cy="4943149"/>
                <a:chOff x="97675" y="735087"/>
                <a:chExt cx="8932334" cy="4355379"/>
              </a:xfrm>
            </p:grpSpPr>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85" name="图片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86" name="图片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28" name="组合 27"/>
          <p:cNvGrpSpPr/>
          <p:nvPr/>
        </p:nvGrpSpPr>
        <p:grpSpPr>
          <a:xfrm>
            <a:off x="2809368" y="1794965"/>
            <a:ext cx="7196973" cy="2667345"/>
            <a:chOff x="1134301" y="1952144"/>
            <a:chExt cx="4496666" cy="2654344"/>
          </a:xfrm>
        </p:grpSpPr>
        <p:sp>
          <p:nvSpPr>
            <p:cNvPr id="30" name="矩形: 圆角 29"/>
            <p:cNvSpPr/>
            <p:nvPr/>
          </p:nvSpPr>
          <p:spPr>
            <a:xfrm>
              <a:off x="1351726" y="2162444"/>
              <a:ext cx="4279241" cy="2444044"/>
            </a:xfrm>
            <a:prstGeom prst="roundRect">
              <a:avLst>
                <a:gd name="adj" fmla="val 2577"/>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1" name="矩形: 圆角 30"/>
            <p:cNvSpPr/>
            <p:nvPr/>
          </p:nvSpPr>
          <p:spPr>
            <a:xfrm>
              <a:off x="1247854" y="2063299"/>
              <a:ext cx="4279241" cy="2444044"/>
            </a:xfrm>
            <a:prstGeom prst="roundRect">
              <a:avLst>
                <a:gd name="adj" fmla="val 2577"/>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2" name="矩形: 圆角 31"/>
            <p:cNvSpPr/>
            <p:nvPr/>
          </p:nvSpPr>
          <p:spPr>
            <a:xfrm>
              <a:off x="1134301" y="1952144"/>
              <a:ext cx="4279241" cy="2444044"/>
            </a:xfrm>
            <a:prstGeom prst="roundRect">
              <a:avLst>
                <a:gd name="adj" fmla="val 2577"/>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sp>
        <p:nvSpPr>
          <p:cNvPr id="33" name="文本框 32"/>
          <p:cNvSpPr txBox="1"/>
          <p:nvPr/>
        </p:nvSpPr>
        <p:spPr>
          <a:xfrm>
            <a:off x="2809368" y="2123404"/>
            <a:ext cx="6421767" cy="1569660"/>
          </a:xfrm>
          <a:prstGeom prst="rect">
            <a:avLst/>
          </a:prstGeom>
          <a:noFill/>
        </p:spPr>
        <p:txBody>
          <a:bodyPr wrap="square" rtlCol="0">
            <a:spAutoFit/>
          </a:bodyPr>
          <a:lstStyle/>
          <a:p>
            <a:pPr lvl="0" algn="ctr">
              <a:defRPr/>
            </a:pPr>
            <a:r>
              <a:rPr lang="zh-CN" altLang="en-US" sz="9600" dirty="0">
                <a:solidFill>
                  <a:srgbClr val="172D77"/>
                </a:solidFill>
                <a:latin typeface="方正卡通简体" panose="03000509000000000000" pitchFamily="65" charset="-122"/>
                <a:ea typeface="方正卡通简体" panose="03000509000000000000" pitchFamily="65" charset="-122"/>
                <a:cs typeface="+mn-ea"/>
                <a:sym typeface="+mn-lt"/>
              </a:rPr>
              <a:t>成员介绍</a:t>
            </a:r>
          </a:p>
        </p:txBody>
      </p:sp>
      <p:grpSp>
        <p:nvGrpSpPr>
          <p:cNvPr id="34" name="组合 33"/>
          <p:cNvGrpSpPr/>
          <p:nvPr/>
        </p:nvGrpSpPr>
        <p:grpSpPr>
          <a:xfrm>
            <a:off x="896432" y="1945593"/>
            <a:ext cx="384640" cy="546654"/>
            <a:chOff x="302794" y="24846"/>
            <a:chExt cx="757392" cy="1076414"/>
          </a:xfrm>
        </p:grpSpPr>
        <p:sp>
          <p:nvSpPr>
            <p:cNvPr id="35" name="任意多边形: 形状 34"/>
            <p:cNvSpPr/>
            <p:nvPr/>
          </p:nvSpPr>
          <p:spPr>
            <a:xfrm rot="13500000">
              <a:off x="302794" y="24846"/>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6" name="任意多边形: 形状 35"/>
            <p:cNvSpPr/>
            <p:nvPr/>
          </p:nvSpPr>
          <p:spPr>
            <a:xfrm rot="13500000">
              <a:off x="302795" y="343869"/>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37" name="组合 36"/>
          <p:cNvGrpSpPr/>
          <p:nvPr/>
        </p:nvGrpSpPr>
        <p:grpSpPr>
          <a:xfrm>
            <a:off x="3625995" y="530732"/>
            <a:ext cx="343584" cy="393952"/>
            <a:chOff x="57261" y="3173954"/>
            <a:chExt cx="343584" cy="393952"/>
          </a:xfrm>
        </p:grpSpPr>
        <p:sp>
          <p:nvSpPr>
            <p:cNvPr id="38" name="闪电形 37"/>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9" name="闪电形 38"/>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0" name="组合 39"/>
          <p:cNvGrpSpPr/>
          <p:nvPr/>
        </p:nvGrpSpPr>
        <p:grpSpPr>
          <a:xfrm>
            <a:off x="11362813" y="2658855"/>
            <a:ext cx="704734" cy="113079"/>
            <a:chOff x="4516807" y="4672024"/>
            <a:chExt cx="704734" cy="113079"/>
          </a:xfrm>
        </p:grpSpPr>
        <p:sp>
          <p:nvSpPr>
            <p:cNvPr id="41" name="矩形 40"/>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2" name="矩形 41"/>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3" name="组合 42"/>
          <p:cNvGrpSpPr/>
          <p:nvPr/>
        </p:nvGrpSpPr>
        <p:grpSpPr>
          <a:xfrm>
            <a:off x="10064366" y="3187348"/>
            <a:ext cx="524537" cy="270189"/>
            <a:chOff x="4114005" y="5528516"/>
            <a:chExt cx="524537" cy="270189"/>
          </a:xfrm>
        </p:grpSpPr>
        <p:sp>
          <p:nvSpPr>
            <p:cNvPr id="44" name="椭圆 67"/>
            <p:cNvSpPr/>
            <p:nvPr/>
          </p:nvSpPr>
          <p:spPr>
            <a:xfrm rot="16200000">
              <a:off x="4273713" y="543387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5" name="椭圆 67"/>
            <p:cNvSpPr/>
            <p:nvPr/>
          </p:nvSpPr>
          <p:spPr>
            <a:xfrm rot="16200000">
              <a:off x="4235614" y="540690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6" name="组合 45"/>
          <p:cNvGrpSpPr/>
          <p:nvPr/>
        </p:nvGrpSpPr>
        <p:grpSpPr>
          <a:xfrm>
            <a:off x="6752956" y="924684"/>
            <a:ext cx="283081" cy="285327"/>
            <a:chOff x="-1192348" y="4721781"/>
            <a:chExt cx="283081" cy="285327"/>
          </a:xfrm>
        </p:grpSpPr>
        <p:sp>
          <p:nvSpPr>
            <p:cNvPr id="47" name="圆: 空心 46"/>
            <p:cNvSpPr/>
            <p:nvPr/>
          </p:nvSpPr>
          <p:spPr>
            <a:xfrm>
              <a:off x="-1168535" y="4747840"/>
              <a:ext cx="259268" cy="259268"/>
            </a:xfrm>
            <a:prstGeom prst="donut">
              <a:avLst>
                <a:gd name="adj" fmla="val 17702"/>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sp>
          <p:nvSpPr>
            <p:cNvPr id="48" name="圆: 空心 47"/>
            <p:cNvSpPr/>
            <p:nvPr/>
          </p:nvSpPr>
          <p:spPr>
            <a:xfrm>
              <a:off x="-1192348" y="4721781"/>
              <a:ext cx="259268" cy="259268"/>
            </a:xfrm>
            <a:prstGeom prst="donut">
              <a:avLst>
                <a:gd name="adj" fmla="val 17702"/>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grpSp>
      <p:grpSp>
        <p:nvGrpSpPr>
          <p:cNvPr id="49" name="组合 48"/>
          <p:cNvGrpSpPr/>
          <p:nvPr/>
        </p:nvGrpSpPr>
        <p:grpSpPr>
          <a:xfrm>
            <a:off x="501797" y="5948090"/>
            <a:ext cx="583332" cy="583332"/>
            <a:chOff x="10528663" y="695031"/>
            <a:chExt cx="796861" cy="796862"/>
          </a:xfrm>
        </p:grpSpPr>
        <p:sp>
          <p:nvSpPr>
            <p:cNvPr id="50" name="椭圆 49"/>
            <p:cNvSpPr/>
            <p:nvPr/>
          </p:nvSpPr>
          <p:spPr>
            <a:xfrm>
              <a:off x="10528663"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1" name="椭圆 50"/>
            <p:cNvSpPr/>
            <p:nvPr/>
          </p:nvSpPr>
          <p:spPr>
            <a:xfrm>
              <a:off x="10764925"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2" name="椭圆 51"/>
            <p:cNvSpPr/>
            <p:nvPr/>
          </p:nvSpPr>
          <p:spPr>
            <a:xfrm>
              <a:off x="11001186"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3" name="椭圆 52"/>
            <p:cNvSpPr/>
            <p:nvPr/>
          </p:nvSpPr>
          <p:spPr>
            <a:xfrm>
              <a:off x="11237448"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4" name="椭圆 53"/>
            <p:cNvSpPr/>
            <p:nvPr/>
          </p:nvSpPr>
          <p:spPr>
            <a:xfrm>
              <a:off x="10528663"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5" name="椭圆 54"/>
            <p:cNvSpPr/>
            <p:nvPr/>
          </p:nvSpPr>
          <p:spPr>
            <a:xfrm>
              <a:off x="10764925"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6" name="椭圆 55"/>
            <p:cNvSpPr/>
            <p:nvPr/>
          </p:nvSpPr>
          <p:spPr>
            <a:xfrm>
              <a:off x="11001186"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7" name="椭圆 56"/>
            <p:cNvSpPr/>
            <p:nvPr/>
          </p:nvSpPr>
          <p:spPr>
            <a:xfrm>
              <a:off x="11237448"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8" name="椭圆 57"/>
            <p:cNvSpPr/>
            <p:nvPr/>
          </p:nvSpPr>
          <p:spPr>
            <a:xfrm>
              <a:off x="10528663"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9" name="椭圆 58"/>
            <p:cNvSpPr/>
            <p:nvPr/>
          </p:nvSpPr>
          <p:spPr>
            <a:xfrm>
              <a:off x="10764925"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0" name="椭圆 59"/>
            <p:cNvSpPr/>
            <p:nvPr/>
          </p:nvSpPr>
          <p:spPr>
            <a:xfrm>
              <a:off x="11001186"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1" name="椭圆 60"/>
            <p:cNvSpPr/>
            <p:nvPr/>
          </p:nvSpPr>
          <p:spPr>
            <a:xfrm>
              <a:off x="11237448"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2" name="椭圆 61"/>
            <p:cNvSpPr/>
            <p:nvPr/>
          </p:nvSpPr>
          <p:spPr>
            <a:xfrm>
              <a:off x="10528663"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3" name="椭圆 62"/>
            <p:cNvSpPr/>
            <p:nvPr/>
          </p:nvSpPr>
          <p:spPr>
            <a:xfrm>
              <a:off x="10764925"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4" name="椭圆 63"/>
            <p:cNvSpPr/>
            <p:nvPr/>
          </p:nvSpPr>
          <p:spPr>
            <a:xfrm>
              <a:off x="11001186"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5" name="椭圆 64"/>
            <p:cNvSpPr/>
            <p:nvPr/>
          </p:nvSpPr>
          <p:spPr>
            <a:xfrm>
              <a:off x="11237448"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6" name="组合 65"/>
          <p:cNvGrpSpPr/>
          <p:nvPr/>
        </p:nvGrpSpPr>
        <p:grpSpPr>
          <a:xfrm>
            <a:off x="5888409" y="5651867"/>
            <a:ext cx="896724" cy="260882"/>
            <a:chOff x="-1568267" y="6633209"/>
            <a:chExt cx="1243219" cy="361687"/>
          </a:xfrm>
        </p:grpSpPr>
        <p:grpSp>
          <p:nvGrpSpPr>
            <p:cNvPr id="67" name="组合 66"/>
            <p:cNvGrpSpPr/>
            <p:nvPr/>
          </p:nvGrpSpPr>
          <p:grpSpPr>
            <a:xfrm>
              <a:off x="-1568267" y="6633209"/>
              <a:ext cx="326128" cy="361687"/>
              <a:chOff x="5806440" y="-1273037"/>
              <a:chExt cx="982980" cy="1090157"/>
            </a:xfrm>
          </p:grpSpPr>
          <p:sp>
            <p:nvSpPr>
              <p:cNvPr id="77" name="箭头: V 形 76"/>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8" name="箭头: V 形 77"/>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8" name="组合 67"/>
            <p:cNvGrpSpPr/>
            <p:nvPr/>
          </p:nvGrpSpPr>
          <p:grpSpPr>
            <a:xfrm>
              <a:off x="-1262570" y="6633209"/>
              <a:ext cx="326128" cy="361687"/>
              <a:chOff x="5806440" y="-1273037"/>
              <a:chExt cx="982980" cy="1090157"/>
            </a:xfrm>
          </p:grpSpPr>
          <p:sp>
            <p:nvSpPr>
              <p:cNvPr id="75" name="箭头: V 形 74"/>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6" name="箭头: V 形 75"/>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9" name="组合 68"/>
            <p:cNvGrpSpPr/>
            <p:nvPr/>
          </p:nvGrpSpPr>
          <p:grpSpPr>
            <a:xfrm>
              <a:off x="-956873" y="6633209"/>
              <a:ext cx="326128" cy="361687"/>
              <a:chOff x="5806440" y="-1273037"/>
              <a:chExt cx="982980" cy="1090157"/>
            </a:xfrm>
          </p:grpSpPr>
          <p:sp>
            <p:nvSpPr>
              <p:cNvPr id="73" name="箭头: V 形 72"/>
              <p:cNvSpPr/>
              <p:nvPr/>
            </p:nvSpPr>
            <p:spPr>
              <a:xfrm>
                <a:off x="5806440" y="-1165860"/>
                <a:ext cx="982980" cy="982980"/>
              </a:xfrm>
              <a:prstGeom prst="chevron">
                <a:avLst/>
              </a:prstGeom>
              <a:solidFill>
                <a:srgbClr val="32B1C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4" name="箭头: V 形 73"/>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70" name="组合 69"/>
            <p:cNvGrpSpPr/>
            <p:nvPr/>
          </p:nvGrpSpPr>
          <p:grpSpPr>
            <a:xfrm>
              <a:off x="-651176" y="6633209"/>
              <a:ext cx="326128" cy="361687"/>
              <a:chOff x="5806440" y="-1273037"/>
              <a:chExt cx="982980" cy="1090157"/>
            </a:xfrm>
          </p:grpSpPr>
          <p:sp>
            <p:nvSpPr>
              <p:cNvPr id="71" name="箭头: V 形 70"/>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2" name="箭头: V 形 71"/>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pic>
        <p:nvPicPr>
          <p:cNvPr id="88" name="图片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08" y="3020907"/>
            <a:ext cx="2981239" cy="2981239"/>
          </a:xfrm>
          <a:prstGeom prst="rect">
            <a:avLst/>
          </a:prstGeom>
        </p:spPr>
      </p:pic>
      <p:grpSp>
        <p:nvGrpSpPr>
          <p:cNvPr id="89" name="组合 88"/>
          <p:cNvGrpSpPr/>
          <p:nvPr/>
        </p:nvGrpSpPr>
        <p:grpSpPr>
          <a:xfrm>
            <a:off x="701154" y="835789"/>
            <a:ext cx="2658100" cy="612809"/>
            <a:chOff x="2102034" y="828191"/>
            <a:chExt cx="3547743" cy="882536"/>
          </a:xfrm>
        </p:grpSpPr>
        <p:pic>
          <p:nvPicPr>
            <p:cNvPr id="90" name="图片 89"/>
            <p:cNvPicPr>
              <a:picLocks noChangeAspect="1"/>
            </p:cNvPicPr>
            <p:nvPr/>
          </p:nvPicPr>
          <p:blipFill rotWithShape="1">
            <a:blip r:embed="rId5" cstate="print">
              <a:extLst>
                <a:ext uri="{28A0092B-C50C-407E-A947-70E740481C1C}">
                  <a14:useLocalDpi xmlns:a14="http://schemas.microsoft.com/office/drawing/2010/main" val="0"/>
                </a:ext>
              </a:extLst>
            </a:blip>
            <a:srcRect t="43774" b="31693"/>
            <a:stretch>
              <a:fillRect/>
            </a:stretch>
          </p:blipFill>
          <p:spPr>
            <a:xfrm>
              <a:off x="2498521" y="882927"/>
              <a:ext cx="3151256" cy="773064"/>
            </a:xfrm>
            <a:custGeom>
              <a:avLst/>
              <a:gdLst>
                <a:gd name="connsiteX0" fmla="*/ 0 w 2606801"/>
                <a:gd name="connsiteY0" fmla="*/ 0 h 639499"/>
                <a:gd name="connsiteX1" fmla="*/ 1846677 w 2606801"/>
                <a:gd name="connsiteY1" fmla="*/ 0 h 639499"/>
                <a:gd name="connsiteX2" fmla="*/ 1846677 w 2606801"/>
                <a:gd name="connsiteY2" fmla="*/ 40944 h 639499"/>
                <a:gd name="connsiteX3" fmla="*/ 2160185 w 2606801"/>
                <a:gd name="connsiteY3" fmla="*/ 40944 h 639499"/>
                <a:gd name="connsiteX4" fmla="*/ 2160185 w 2606801"/>
                <a:gd name="connsiteY4" fmla="*/ 0 h 639499"/>
                <a:gd name="connsiteX5" fmla="*/ 2606801 w 2606801"/>
                <a:gd name="connsiteY5" fmla="*/ 0 h 639499"/>
                <a:gd name="connsiteX6" fmla="*/ 2606801 w 2606801"/>
                <a:gd name="connsiteY6" fmla="*/ 639499 h 639499"/>
                <a:gd name="connsiteX7" fmla="*/ 0 w 2606801"/>
                <a:gd name="connsiteY7" fmla="*/ 639499 h 6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01" h="639499">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blurRad="50800" dist="38100" dir="10800000" algn="r" rotWithShape="0">
                <a:prstClr val="black">
                  <a:alpha val="40000"/>
                </a:prstClr>
              </a:outerShdw>
            </a:effectLst>
          </p:spPr>
        </p:pic>
        <p:pic>
          <p:nvPicPr>
            <p:cNvPr id="91" name="图片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2034" y="828191"/>
              <a:ext cx="574870" cy="882536"/>
            </a:xfrm>
            <a:prstGeom prst="rect">
              <a:avLst/>
            </a:prstGeom>
          </p:spPr>
        </p:pic>
      </p:grpSp>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1632" y="2335603"/>
            <a:ext cx="5874307" cy="4688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42"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1000"/>
                                        <p:tgtEl>
                                          <p:spTgt spid="89"/>
                                        </p:tgtEl>
                                      </p:cBhvr>
                                    </p:animEffect>
                                    <p:anim calcmode="lin" valueType="num">
                                      <p:cBhvr>
                                        <p:cTn id="59" dur="1000" fill="hold"/>
                                        <p:tgtEl>
                                          <p:spTgt spid="89"/>
                                        </p:tgtEl>
                                        <p:attrNameLst>
                                          <p:attrName>ppt_x</p:attrName>
                                        </p:attrNameLst>
                                      </p:cBhvr>
                                      <p:tavLst>
                                        <p:tav tm="0">
                                          <p:val>
                                            <p:strVal val="#ppt_x"/>
                                          </p:val>
                                        </p:tav>
                                        <p:tav tm="100000">
                                          <p:val>
                                            <p:strVal val="#ppt_x"/>
                                          </p:val>
                                        </p:tav>
                                      </p:tavLst>
                                    </p:anim>
                                    <p:anim calcmode="lin" valueType="num">
                                      <p:cBhvr>
                                        <p:cTn id="60"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53" y="-12719"/>
            <a:ext cx="12192000" cy="6858000"/>
            <a:chOff x="-265" y="-9539"/>
            <a:chExt cx="9144000" cy="5143500"/>
          </a:xfrm>
        </p:grpSpPr>
        <p:sp>
          <p:nvSpPr>
            <p:cNvPr id="25" name="矩形 2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26" name="组合 25"/>
            <p:cNvGrpSpPr/>
            <p:nvPr/>
          </p:nvGrpSpPr>
          <p:grpSpPr>
            <a:xfrm>
              <a:off x="108788" y="77643"/>
              <a:ext cx="8932334" cy="4943149"/>
              <a:chOff x="108788" y="77643"/>
              <a:chExt cx="8932334" cy="4943149"/>
            </a:xfrm>
          </p:grpSpPr>
          <p:sp>
            <p:nvSpPr>
              <p:cNvPr id="27" name="矩形 26"/>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28" name="组合 27"/>
              <p:cNvGrpSpPr/>
              <p:nvPr/>
            </p:nvGrpSpPr>
            <p:grpSpPr>
              <a:xfrm>
                <a:off x="108788" y="77643"/>
                <a:ext cx="8932334" cy="4943149"/>
                <a:chOff x="97675" y="735087"/>
                <a:chExt cx="8932334" cy="4355379"/>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sp>
        <p:nvSpPr>
          <p:cNvPr id="39" name="平行四边形 38"/>
          <p:cNvSpPr/>
          <p:nvPr/>
        </p:nvSpPr>
        <p:spPr>
          <a:xfrm>
            <a:off x="1212973" y="1398906"/>
            <a:ext cx="9651512" cy="3965452"/>
          </a:xfrm>
          <a:prstGeom prst="parallelogram">
            <a:avLst>
              <a:gd name="adj" fmla="val 5976"/>
            </a:avLst>
          </a:prstGeom>
          <a:solidFill>
            <a:schemeClr val="bg1"/>
          </a:solidFill>
          <a:ln>
            <a:solidFill>
              <a:srgbClr val="FDF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卡通简体" panose="03000509000000000000" pitchFamily="65" charset="-122"/>
              <a:ea typeface="方正卡通简体" panose="03000509000000000000" pitchFamily="65" charset="-122"/>
              <a:sym typeface="Arial" panose="020B0604020202020204" pitchFamily="34" charset="0"/>
            </a:endParaRPr>
          </a:p>
        </p:txBody>
      </p:sp>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71" y="4310145"/>
            <a:ext cx="2108424" cy="2108424"/>
          </a:xfrm>
          <a:prstGeom prst="rect">
            <a:avLst/>
          </a:prstGeom>
        </p:spPr>
      </p:pic>
      <p:grpSp>
        <p:nvGrpSpPr>
          <p:cNvPr id="3" name="组合 2"/>
          <p:cNvGrpSpPr/>
          <p:nvPr/>
        </p:nvGrpSpPr>
        <p:grpSpPr>
          <a:xfrm>
            <a:off x="2018824" y="1369429"/>
            <a:ext cx="3674629" cy="1732404"/>
            <a:chOff x="914531" y="500319"/>
            <a:chExt cx="2755972" cy="1299303"/>
          </a:xfrm>
        </p:grpSpPr>
        <p:grpSp>
          <p:nvGrpSpPr>
            <p:cNvPr id="46" name="组合 45"/>
            <p:cNvGrpSpPr/>
            <p:nvPr/>
          </p:nvGrpSpPr>
          <p:grpSpPr>
            <a:xfrm>
              <a:off x="914531" y="500319"/>
              <a:ext cx="2755972" cy="1299303"/>
              <a:chOff x="753387" y="815417"/>
              <a:chExt cx="2755972" cy="1299303"/>
            </a:xfrm>
          </p:grpSpPr>
          <p:pic>
            <p:nvPicPr>
              <p:cNvPr id="45" name="图片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076" y="976919"/>
                <a:ext cx="2433283" cy="958866"/>
              </a:xfrm>
              <a:prstGeom prst="rect">
                <a:avLst/>
              </a:prstGeom>
            </p:spPr>
          </p:pic>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22" name="文本框 21"/>
            <p:cNvSpPr txBox="1"/>
            <p:nvPr/>
          </p:nvSpPr>
          <p:spPr>
            <a:xfrm>
              <a:off x="1648747" y="808340"/>
              <a:ext cx="1783181" cy="561741"/>
            </a:xfrm>
            <a:prstGeom prst="rect">
              <a:avLst/>
            </a:prstGeom>
            <a:noFill/>
          </p:spPr>
          <p:txBody>
            <a:bodyPr wrap="none" rtlCol="0">
              <a:spAutoFit/>
            </a:bodyPr>
            <a:lstStyle/>
            <a:p>
              <a:r>
                <a:rPr lang="zh-CN" altLang="en-US" sz="426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协会简介</a:t>
              </a:r>
            </a:p>
          </p:txBody>
        </p:sp>
      </p:grpSp>
      <p:grpSp>
        <p:nvGrpSpPr>
          <p:cNvPr id="34" name="组合 33"/>
          <p:cNvGrpSpPr/>
          <p:nvPr/>
        </p:nvGrpSpPr>
        <p:grpSpPr>
          <a:xfrm>
            <a:off x="4868810" y="809903"/>
            <a:ext cx="6641997" cy="4719091"/>
            <a:chOff x="2718822" y="1051987"/>
            <a:chExt cx="4981498" cy="3539318"/>
          </a:xfrm>
        </p:grpSpPr>
        <p:sp>
          <p:nvSpPr>
            <p:cNvPr id="37" name="直角三角形 36"/>
            <p:cNvSpPr/>
            <p:nvPr/>
          </p:nvSpPr>
          <p:spPr>
            <a:xfrm rot="10800000">
              <a:off x="2718822" y="1067519"/>
              <a:ext cx="4981498" cy="235131"/>
            </a:xfrm>
            <a:prstGeom prst="rtTriangle">
              <a:avLst/>
            </a:prstGeom>
            <a:solidFill>
              <a:srgbClr val="FDF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sp>
          <p:nvSpPr>
            <p:cNvPr id="38" name="直角三角形 37"/>
            <p:cNvSpPr/>
            <p:nvPr/>
          </p:nvSpPr>
          <p:spPr>
            <a:xfrm rot="16375605" flipH="1">
              <a:off x="5713794" y="2704080"/>
              <a:ext cx="3539318" cy="235131"/>
            </a:xfrm>
            <a:prstGeom prst="rtTriangle">
              <a:avLst/>
            </a:prstGeom>
            <a:solidFill>
              <a:srgbClr val="FDF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grpSp>
        <p:nvGrpSpPr>
          <p:cNvPr id="40" name="组合 39"/>
          <p:cNvGrpSpPr/>
          <p:nvPr/>
        </p:nvGrpSpPr>
        <p:grpSpPr>
          <a:xfrm>
            <a:off x="7853311" y="4699013"/>
            <a:ext cx="3544133" cy="817079"/>
            <a:chOff x="2102034" y="828191"/>
            <a:chExt cx="3547743" cy="882536"/>
          </a:xfrm>
        </p:grpSpPr>
        <p:pic>
          <p:nvPicPr>
            <p:cNvPr id="41" name="图片 40"/>
            <p:cNvPicPr>
              <a:picLocks noChangeAspect="1"/>
            </p:cNvPicPr>
            <p:nvPr/>
          </p:nvPicPr>
          <p:blipFill rotWithShape="1">
            <a:blip r:embed="rId7" cstate="print">
              <a:extLst>
                <a:ext uri="{28A0092B-C50C-407E-A947-70E740481C1C}">
                  <a14:useLocalDpi xmlns:a14="http://schemas.microsoft.com/office/drawing/2010/main" val="0"/>
                </a:ext>
              </a:extLst>
            </a:blip>
            <a:srcRect t="43774" b="31693"/>
            <a:stretch>
              <a:fillRect/>
            </a:stretch>
          </p:blipFill>
          <p:spPr>
            <a:xfrm>
              <a:off x="2498521" y="882927"/>
              <a:ext cx="3151256" cy="773064"/>
            </a:xfrm>
            <a:custGeom>
              <a:avLst/>
              <a:gdLst>
                <a:gd name="connsiteX0" fmla="*/ 0 w 2606801"/>
                <a:gd name="connsiteY0" fmla="*/ 0 h 639499"/>
                <a:gd name="connsiteX1" fmla="*/ 1846677 w 2606801"/>
                <a:gd name="connsiteY1" fmla="*/ 0 h 639499"/>
                <a:gd name="connsiteX2" fmla="*/ 1846677 w 2606801"/>
                <a:gd name="connsiteY2" fmla="*/ 40944 h 639499"/>
                <a:gd name="connsiteX3" fmla="*/ 2160185 w 2606801"/>
                <a:gd name="connsiteY3" fmla="*/ 40944 h 639499"/>
                <a:gd name="connsiteX4" fmla="*/ 2160185 w 2606801"/>
                <a:gd name="connsiteY4" fmla="*/ 0 h 639499"/>
                <a:gd name="connsiteX5" fmla="*/ 2606801 w 2606801"/>
                <a:gd name="connsiteY5" fmla="*/ 0 h 639499"/>
                <a:gd name="connsiteX6" fmla="*/ 2606801 w 2606801"/>
                <a:gd name="connsiteY6" fmla="*/ 639499 h 639499"/>
                <a:gd name="connsiteX7" fmla="*/ 0 w 2606801"/>
                <a:gd name="connsiteY7" fmla="*/ 639499 h 6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01" h="639499">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blurRad="50800" dist="38100" dir="10800000" algn="r" rotWithShape="0">
                <a:prstClr val="black">
                  <a:alpha val="40000"/>
                </a:prstClr>
              </a:outerShdw>
            </a:effectLst>
          </p:spPr>
        </p:pic>
        <p:pic>
          <p:nvPicPr>
            <p:cNvPr id="42" name="图片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2034" y="828191"/>
              <a:ext cx="574870" cy="882536"/>
            </a:xfrm>
            <a:prstGeom prst="rect">
              <a:avLst/>
            </a:prstGeom>
          </p:spPr>
        </p:pic>
      </p:grpSp>
      <p:sp>
        <p:nvSpPr>
          <p:cNvPr id="2" name="文本框 1"/>
          <p:cNvSpPr txBox="1"/>
          <p:nvPr/>
        </p:nvSpPr>
        <p:spPr>
          <a:xfrm>
            <a:off x="2916429" y="2802924"/>
            <a:ext cx="6769681" cy="1682577"/>
          </a:xfrm>
          <a:prstGeom prst="rect">
            <a:avLst/>
          </a:prstGeom>
          <a:noFill/>
        </p:spPr>
        <p:txBody>
          <a:bodyPr wrap="square" rtlCol="0">
            <a:spAutoFit/>
          </a:bodyPr>
          <a:lstStyle/>
          <a:p>
            <a:pPr>
              <a:lnSpc>
                <a:spcPct val="150000"/>
              </a:lnSpc>
            </a:pPr>
            <a:r>
              <a:rPr lang="zh-CN" altLang="en-US" sz="2400" dirty="0">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sym typeface="Arial" panose="020B0604020202020204" pitchFamily="34" charset="0"/>
              </a:rPr>
              <a:t>学生社团作为培养学生兴趣爱好、繁荣校园文化生活的第二课堂，学生社团作为培养学生兴趣爱好、繁荣校园文化生活的第二课堂</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42"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53" y="-12719"/>
            <a:ext cx="12192000" cy="6858000"/>
            <a:chOff x="-265" y="-9539"/>
            <a:chExt cx="9144000" cy="5143500"/>
          </a:xfrm>
        </p:grpSpPr>
        <p:sp>
          <p:nvSpPr>
            <p:cNvPr id="8" name="矩形 7"/>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9" name="组合 8"/>
            <p:cNvGrpSpPr/>
            <p:nvPr/>
          </p:nvGrpSpPr>
          <p:grpSpPr>
            <a:xfrm>
              <a:off x="108788" y="77643"/>
              <a:ext cx="8932334" cy="4943149"/>
              <a:chOff x="108788" y="77643"/>
              <a:chExt cx="8932334" cy="4943149"/>
            </a:xfrm>
          </p:grpSpPr>
          <p:sp>
            <p:nvSpPr>
              <p:cNvPr id="10" name="矩形 9"/>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11" name="组合 10"/>
              <p:cNvGrpSpPr/>
              <p:nvPr/>
            </p:nvGrpSpPr>
            <p:grpSpPr>
              <a:xfrm>
                <a:off x="108788" y="77643"/>
                <a:ext cx="8932334" cy="4943149"/>
                <a:chOff x="97675" y="735087"/>
                <a:chExt cx="8932334" cy="4355379"/>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pic>
        <p:nvPicPr>
          <p:cNvPr id="23" name="图片 22"/>
          <p:cNvPicPr>
            <a:picLocks noChangeAspect="1"/>
          </p:cNvPicPr>
          <p:nvPr/>
        </p:nvPicPr>
        <p:blipFill>
          <a:blip r:embed="rId4"/>
          <a:stretch>
            <a:fillRect/>
          </a:stretch>
        </p:blipFill>
        <p:spPr>
          <a:xfrm>
            <a:off x="1532556" y="1191125"/>
            <a:ext cx="9319928" cy="4301457"/>
          </a:xfrm>
          <a:prstGeom prst="rect">
            <a:avLst/>
          </a:prstGeom>
        </p:spPr>
      </p:pic>
      <p:grpSp>
        <p:nvGrpSpPr>
          <p:cNvPr id="5" name="组合 4"/>
          <p:cNvGrpSpPr/>
          <p:nvPr/>
        </p:nvGrpSpPr>
        <p:grpSpPr>
          <a:xfrm>
            <a:off x="1532556" y="447422"/>
            <a:ext cx="3483453" cy="1732404"/>
            <a:chOff x="1149417" y="335566"/>
            <a:chExt cx="2612590" cy="1299303"/>
          </a:xfrm>
        </p:grpSpPr>
        <p:grpSp>
          <p:nvGrpSpPr>
            <p:cNvPr id="18" name="组合 17"/>
            <p:cNvGrpSpPr/>
            <p:nvPr/>
          </p:nvGrpSpPr>
          <p:grpSpPr>
            <a:xfrm>
              <a:off x="1149417" y="335566"/>
              <a:ext cx="2612590" cy="1299303"/>
              <a:chOff x="753387" y="815417"/>
              <a:chExt cx="2612590" cy="1299303"/>
            </a:xfrm>
          </p:grpSpPr>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077" y="976919"/>
                <a:ext cx="2289900" cy="958866"/>
              </a:xfrm>
              <a:prstGeom prst="rect">
                <a:avLst/>
              </a:pr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17" name="文本框 16"/>
            <p:cNvSpPr txBox="1"/>
            <p:nvPr/>
          </p:nvSpPr>
          <p:spPr>
            <a:xfrm>
              <a:off x="1695742" y="635264"/>
              <a:ext cx="1963429" cy="561741"/>
            </a:xfrm>
            <a:prstGeom prst="rect">
              <a:avLst/>
            </a:prstGeom>
            <a:noFill/>
          </p:spPr>
          <p:txBody>
            <a:bodyPr wrap="square" rtlCol="0">
              <a:spAutoFit/>
            </a:bodyPr>
            <a:lstStyle/>
            <a:p>
              <a:pPr algn="ctr"/>
              <a:r>
                <a:rPr lang="zh-CN" altLang="en-US" sz="4265" b="1" dirty="0">
                  <a:solidFill>
                    <a:srgbClr val="1F8CEF"/>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Aharoni" panose="02010803020104030203" pitchFamily="2" charset="-79"/>
                  <a:sym typeface="Arial" panose="020B0604020202020204" pitchFamily="34" charset="0"/>
                </a:rPr>
                <a:t>协会简介</a:t>
              </a:r>
            </a:p>
          </p:txBody>
        </p:sp>
      </p:grpSp>
      <p:sp>
        <p:nvSpPr>
          <p:cNvPr id="3" name="Text Box 3"/>
          <p:cNvSpPr>
            <a:spLocks noChangeArrowheads="1"/>
          </p:cNvSpPr>
          <p:nvPr/>
        </p:nvSpPr>
        <p:spPr bwMode="auto">
          <a:xfrm>
            <a:off x="2398104" y="1941246"/>
            <a:ext cx="7776501" cy="313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600" dirty="0">
                <a:latin typeface="方正卡通简体" panose="03000509000000000000" pitchFamily="65" charset="-122"/>
                <a:ea typeface="方正卡通简体" panose="03000509000000000000" pitchFamily="65" charset="-122"/>
                <a:sym typeface="Arial" panose="020B0604020202020204" pitchFamily="34" charset="0"/>
              </a:rPr>
              <a:t>工业学院大学生心理协会正式成立于</a:t>
            </a:r>
            <a:r>
              <a:rPr lang="en-US" altLang="zh-CN" sz="1600" dirty="0">
                <a:latin typeface="方正卡通简体" panose="03000509000000000000" pitchFamily="65" charset="-122"/>
                <a:ea typeface="方正卡通简体" panose="03000509000000000000" pitchFamily="65" charset="-122"/>
                <a:sym typeface="Arial" panose="020B0604020202020204" pitchFamily="34" charset="0"/>
              </a:rPr>
              <a:t>2005</a:t>
            </a:r>
            <a:r>
              <a:rPr lang="zh-CN" altLang="en-US" sz="1600" dirty="0">
                <a:latin typeface="方正卡通简体" panose="03000509000000000000" pitchFamily="65" charset="-122"/>
                <a:ea typeface="方正卡通简体" panose="03000509000000000000" pitchFamily="65" charset="-122"/>
                <a:sym typeface="Arial" panose="020B0604020202020204" pitchFamily="34" charset="0"/>
              </a:rPr>
              <a:t>年</a:t>
            </a:r>
            <a:r>
              <a:rPr lang="en-US" altLang="zh-CN" sz="1600" dirty="0">
                <a:latin typeface="方正卡通简体" panose="03000509000000000000" pitchFamily="65" charset="-122"/>
                <a:ea typeface="方正卡通简体" panose="03000509000000000000" pitchFamily="65" charset="-122"/>
                <a:sym typeface="Arial" panose="020B0604020202020204" pitchFamily="34" charset="0"/>
              </a:rPr>
              <a:t>3</a:t>
            </a:r>
            <a:r>
              <a:rPr lang="zh-CN" altLang="en-US" sz="1600" dirty="0">
                <a:latin typeface="方正卡通简体" panose="03000509000000000000" pitchFamily="65" charset="-122"/>
                <a:ea typeface="方正卡通简体" panose="03000509000000000000" pitchFamily="65" charset="-122"/>
                <a:sym typeface="Arial" panose="020B0604020202020204" pitchFamily="34" charset="0"/>
              </a:rPr>
              <a:t>月</a:t>
            </a:r>
            <a:r>
              <a:rPr lang="en-US" altLang="zh-CN" sz="1600" dirty="0">
                <a:latin typeface="方正卡通简体" panose="03000509000000000000" pitchFamily="65" charset="-122"/>
                <a:ea typeface="方正卡通简体" panose="03000509000000000000" pitchFamily="65" charset="-122"/>
                <a:sym typeface="Arial" panose="020B0604020202020204" pitchFamily="34" charset="0"/>
              </a:rPr>
              <a:t>30</a:t>
            </a:r>
            <a:r>
              <a:rPr lang="zh-CN" altLang="en-US" sz="1600" dirty="0">
                <a:latin typeface="方正卡通简体" panose="03000509000000000000" pitchFamily="65" charset="-122"/>
                <a:ea typeface="方正卡通简体" panose="03000509000000000000" pitchFamily="65" charset="-122"/>
                <a:sym typeface="Arial" panose="020B0604020202020204" pitchFamily="34" charset="0"/>
              </a:rPr>
              <a:t>日，是在我院团委的领导和院心理健康教育中心的指导下，并由爱好心理学知识的在校大学生组成，协会的宗旨是：积极宣传心理健康知识，在不断帮助他人的过程中逐步提高自身素质，打造一支优秀团结的团队。我们的口号是：</a:t>
            </a:r>
            <a:r>
              <a:rPr lang="zh-CN" altLang="en-US" sz="2135" dirty="0">
                <a:latin typeface="方正卡通简体" panose="03000509000000000000" pitchFamily="65" charset="-122"/>
                <a:ea typeface="方正卡通简体" panose="03000509000000000000" pitchFamily="65" charset="-122"/>
                <a:sym typeface="Arial" panose="020B0604020202020204" pitchFamily="34" charset="0"/>
              </a:rPr>
              <a:t>用心，我们可以做得更好！</a:t>
            </a:r>
          </a:p>
          <a:p>
            <a:pPr>
              <a:lnSpc>
                <a:spcPct val="200000"/>
              </a:lnSpc>
            </a:pPr>
            <a:r>
              <a:rPr lang="zh-CN" altLang="en-US" sz="1600" dirty="0">
                <a:latin typeface="方正卡通简体" panose="03000509000000000000" pitchFamily="65" charset="-122"/>
                <a:ea typeface="方正卡通简体" panose="03000509000000000000" pitchFamily="65" charset="-122"/>
                <a:sym typeface="Arial" panose="020B0604020202020204" pitchFamily="34" charset="0"/>
              </a:rPr>
              <a:t>心理协会实行的是会长负责理事会监督制度，由会长负责协调和组织协会的日常事务及各项工作并由理事会负责监督，协会会长选举及其他重大决定需由理事会决定。</a:t>
            </a:r>
          </a:p>
        </p:txBody>
      </p:sp>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3398" y="4702987"/>
            <a:ext cx="2127062" cy="16242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3293">
            <a:alpha val="90000"/>
          </a:srgbClr>
        </a:solidFill>
        <a:effectLst/>
      </p:bgPr>
    </p:bg>
    <p:spTree>
      <p:nvGrpSpPr>
        <p:cNvPr id="1" name=""/>
        <p:cNvGrpSpPr/>
        <p:nvPr/>
      </p:nvGrpSpPr>
      <p:grpSpPr>
        <a:xfrm>
          <a:off x="0" y="0"/>
          <a:ext cx="0" cy="0"/>
          <a:chOff x="0" y="0"/>
          <a:chExt cx="0" cy="0"/>
        </a:xfrm>
      </p:grpSpPr>
      <p:grpSp>
        <p:nvGrpSpPr>
          <p:cNvPr id="79" name="组合 78"/>
          <p:cNvGrpSpPr/>
          <p:nvPr/>
        </p:nvGrpSpPr>
        <p:grpSpPr>
          <a:xfrm>
            <a:off x="-353" y="-12719"/>
            <a:ext cx="12192000" cy="6858000"/>
            <a:chOff x="-265" y="-9539"/>
            <a:chExt cx="9144000" cy="5143500"/>
          </a:xfrm>
        </p:grpSpPr>
        <p:sp>
          <p:nvSpPr>
            <p:cNvPr id="80" name="矩形 79"/>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81" name="组合 80"/>
            <p:cNvGrpSpPr/>
            <p:nvPr/>
          </p:nvGrpSpPr>
          <p:grpSpPr>
            <a:xfrm>
              <a:off x="108788" y="77643"/>
              <a:ext cx="8932334" cy="4943149"/>
              <a:chOff x="108788" y="77643"/>
              <a:chExt cx="8932334" cy="4943149"/>
            </a:xfrm>
          </p:grpSpPr>
          <p:sp>
            <p:nvSpPr>
              <p:cNvPr id="82" name="矩形 81"/>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83" name="组合 82"/>
              <p:cNvGrpSpPr/>
              <p:nvPr/>
            </p:nvGrpSpPr>
            <p:grpSpPr>
              <a:xfrm>
                <a:off x="108788" y="77643"/>
                <a:ext cx="8932334" cy="4943149"/>
                <a:chOff x="97675" y="735087"/>
                <a:chExt cx="8932334" cy="4355379"/>
              </a:xfrm>
            </p:grpSpPr>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85" name="图片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86" name="图片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grpSp>
        <p:nvGrpSpPr>
          <p:cNvPr id="28" name="组合 27"/>
          <p:cNvGrpSpPr/>
          <p:nvPr/>
        </p:nvGrpSpPr>
        <p:grpSpPr>
          <a:xfrm>
            <a:off x="2809368" y="1794965"/>
            <a:ext cx="7196973" cy="2667345"/>
            <a:chOff x="1134301" y="1952144"/>
            <a:chExt cx="4496666" cy="2654344"/>
          </a:xfrm>
        </p:grpSpPr>
        <p:sp>
          <p:nvSpPr>
            <p:cNvPr id="30" name="矩形: 圆角 29"/>
            <p:cNvSpPr/>
            <p:nvPr/>
          </p:nvSpPr>
          <p:spPr>
            <a:xfrm>
              <a:off x="1351726" y="2162444"/>
              <a:ext cx="4279241" cy="2444044"/>
            </a:xfrm>
            <a:prstGeom prst="roundRect">
              <a:avLst>
                <a:gd name="adj" fmla="val 2577"/>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1" name="矩形: 圆角 30"/>
            <p:cNvSpPr/>
            <p:nvPr/>
          </p:nvSpPr>
          <p:spPr>
            <a:xfrm>
              <a:off x="1247854" y="2063299"/>
              <a:ext cx="4279241" cy="2444044"/>
            </a:xfrm>
            <a:prstGeom prst="roundRect">
              <a:avLst>
                <a:gd name="adj" fmla="val 2577"/>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2" name="矩形: 圆角 31"/>
            <p:cNvSpPr/>
            <p:nvPr/>
          </p:nvSpPr>
          <p:spPr>
            <a:xfrm>
              <a:off x="1134301" y="1952144"/>
              <a:ext cx="4279241" cy="2444044"/>
            </a:xfrm>
            <a:prstGeom prst="roundRect">
              <a:avLst>
                <a:gd name="adj" fmla="val 2577"/>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sp>
        <p:nvSpPr>
          <p:cNvPr id="33" name="文本框 32"/>
          <p:cNvSpPr txBox="1"/>
          <p:nvPr/>
        </p:nvSpPr>
        <p:spPr>
          <a:xfrm>
            <a:off x="2809368" y="2123404"/>
            <a:ext cx="642176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srgbClr val="172D77"/>
                </a:solidFill>
                <a:effectLst/>
                <a:uLnTx/>
                <a:uFillTx/>
                <a:latin typeface="方正卡通简体" panose="03000509000000000000" pitchFamily="65" charset="-122"/>
                <a:ea typeface="方正卡通简体" panose="03000509000000000000" pitchFamily="65" charset="-122"/>
                <a:cs typeface="+mn-ea"/>
                <a:sym typeface="+mn-lt"/>
              </a:rPr>
              <a:t>社团简介</a:t>
            </a:r>
          </a:p>
        </p:txBody>
      </p:sp>
      <p:grpSp>
        <p:nvGrpSpPr>
          <p:cNvPr id="34" name="组合 33"/>
          <p:cNvGrpSpPr/>
          <p:nvPr/>
        </p:nvGrpSpPr>
        <p:grpSpPr>
          <a:xfrm>
            <a:off x="896432" y="1945593"/>
            <a:ext cx="384640" cy="546654"/>
            <a:chOff x="302794" y="24846"/>
            <a:chExt cx="757392" cy="1076414"/>
          </a:xfrm>
        </p:grpSpPr>
        <p:sp>
          <p:nvSpPr>
            <p:cNvPr id="35" name="任意多边形: 形状 34"/>
            <p:cNvSpPr/>
            <p:nvPr/>
          </p:nvSpPr>
          <p:spPr>
            <a:xfrm rot="13500000">
              <a:off x="302794" y="24846"/>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6" name="任意多边形: 形状 35"/>
            <p:cNvSpPr/>
            <p:nvPr/>
          </p:nvSpPr>
          <p:spPr>
            <a:xfrm rot="13500000">
              <a:off x="302795" y="343869"/>
              <a:ext cx="757391" cy="757391"/>
            </a:xfrm>
            <a:custGeom>
              <a:avLst/>
              <a:gdLst>
                <a:gd name="connsiteX0" fmla="*/ 0 w 3964077"/>
                <a:gd name="connsiteY0" fmla="*/ 2694077 h 3964077"/>
                <a:gd name="connsiteX1" fmla="*/ 898026 w 3964077"/>
                <a:gd name="connsiteY1" fmla="*/ 2694077 h 3964077"/>
                <a:gd name="connsiteX2" fmla="*/ 898026 w 3964077"/>
                <a:gd name="connsiteY2" fmla="*/ 1796051 h 3964077"/>
                <a:gd name="connsiteX3" fmla="*/ 1796051 w 3964077"/>
                <a:gd name="connsiteY3" fmla="*/ 1796051 h 3964077"/>
                <a:gd name="connsiteX4" fmla="*/ 1796051 w 3964077"/>
                <a:gd name="connsiteY4" fmla="*/ 898026 h 3964077"/>
                <a:gd name="connsiteX5" fmla="*/ 2694077 w 3964077"/>
                <a:gd name="connsiteY5" fmla="*/ 898026 h 3964077"/>
                <a:gd name="connsiteX6" fmla="*/ 2694077 w 3964077"/>
                <a:gd name="connsiteY6" fmla="*/ 0 h 3964077"/>
                <a:gd name="connsiteX7" fmla="*/ 3964077 w 3964077"/>
                <a:gd name="connsiteY7" fmla="*/ 0 h 3964077"/>
                <a:gd name="connsiteX8" fmla="*/ 3964077 w 3964077"/>
                <a:gd name="connsiteY8" fmla="*/ 1270000 h 3964077"/>
                <a:gd name="connsiteX9" fmla="*/ 3066051 w 3964077"/>
                <a:gd name="connsiteY9" fmla="*/ 1270000 h 3964077"/>
                <a:gd name="connsiteX10" fmla="*/ 3066051 w 3964077"/>
                <a:gd name="connsiteY10" fmla="*/ 2168026 h 3964077"/>
                <a:gd name="connsiteX11" fmla="*/ 2168026 w 3964077"/>
                <a:gd name="connsiteY11" fmla="*/ 2168026 h 3964077"/>
                <a:gd name="connsiteX12" fmla="*/ 2168026 w 3964077"/>
                <a:gd name="connsiteY12" fmla="*/ 3066051 h 3964077"/>
                <a:gd name="connsiteX13" fmla="*/ 1270000 w 3964077"/>
                <a:gd name="connsiteY13" fmla="*/ 3066051 h 3964077"/>
                <a:gd name="connsiteX14" fmla="*/ 1270000 w 3964077"/>
                <a:gd name="connsiteY14" fmla="*/ 3964077 h 3964077"/>
                <a:gd name="connsiteX15" fmla="*/ 0 w 3964077"/>
                <a:gd name="connsiteY15" fmla="*/ 3964077 h 3964077"/>
                <a:gd name="connsiteX0-1" fmla="*/ 0 w 3964077"/>
                <a:gd name="connsiteY0-2" fmla="*/ 2694077 h 3964077"/>
                <a:gd name="connsiteX1-3" fmla="*/ 898026 w 3964077"/>
                <a:gd name="connsiteY1-4" fmla="*/ 2694077 h 3964077"/>
                <a:gd name="connsiteX2-5" fmla="*/ 898026 w 3964077"/>
                <a:gd name="connsiteY2-6" fmla="*/ 1796051 h 3964077"/>
                <a:gd name="connsiteX3-7" fmla="*/ 1796051 w 3964077"/>
                <a:gd name="connsiteY3-8" fmla="*/ 1796051 h 3964077"/>
                <a:gd name="connsiteX4-9" fmla="*/ 1796051 w 3964077"/>
                <a:gd name="connsiteY4-10" fmla="*/ 898026 h 3964077"/>
                <a:gd name="connsiteX5-11" fmla="*/ 2694077 w 3964077"/>
                <a:gd name="connsiteY5-12" fmla="*/ 898026 h 3964077"/>
                <a:gd name="connsiteX6-13" fmla="*/ 2694077 w 3964077"/>
                <a:gd name="connsiteY6-14" fmla="*/ 0 h 3964077"/>
                <a:gd name="connsiteX7-15" fmla="*/ 3964077 w 3964077"/>
                <a:gd name="connsiteY7-16" fmla="*/ 0 h 3964077"/>
                <a:gd name="connsiteX8-17" fmla="*/ 3964077 w 3964077"/>
                <a:gd name="connsiteY8-18" fmla="*/ 1270000 h 3964077"/>
                <a:gd name="connsiteX9-19" fmla="*/ 3066051 w 3964077"/>
                <a:gd name="connsiteY9-20" fmla="*/ 1270000 h 3964077"/>
                <a:gd name="connsiteX10-21" fmla="*/ 3066051 w 3964077"/>
                <a:gd name="connsiteY10-22" fmla="*/ 2168026 h 3964077"/>
                <a:gd name="connsiteX11-23" fmla="*/ 2168026 w 3964077"/>
                <a:gd name="connsiteY11-24" fmla="*/ 2168026 h 3964077"/>
                <a:gd name="connsiteX12-25" fmla="*/ 2168026 w 3964077"/>
                <a:gd name="connsiteY12-26" fmla="*/ 3066051 h 3964077"/>
                <a:gd name="connsiteX13-27" fmla="*/ 1270000 w 3964077"/>
                <a:gd name="connsiteY13-28" fmla="*/ 3066051 h 3964077"/>
                <a:gd name="connsiteX14-29" fmla="*/ 1270000 w 3964077"/>
                <a:gd name="connsiteY14-30" fmla="*/ 3964077 h 3964077"/>
                <a:gd name="connsiteX15-31" fmla="*/ 0 w 3964077"/>
                <a:gd name="connsiteY15-32" fmla="*/ 3964077 h 3964077"/>
                <a:gd name="connsiteX16" fmla="*/ 91440 w 3964077"/>
                <a:gd name="connsiteY16" fmla="*/ 2785517 h 3964077"/>
                <a:gd name="connsiteX0-33" fmla="*/ 0 w 3964077"/>
                <a:gd name="connsiteY0-34" fmla="*/ 2694077 h 3964077"/>
                <a:gd name="connsiteX1-35" fmla="*/ 898026 w 3964077"/>
                <a:gd name="connsiteY1-36" fmla="*/ 2694077 h 3964077"/>
                <a:gd name="connsiteX2-37" fmla="*/ 898026 w 3964077"/>
                <a:gd name="connsiteY2-38" fmla="*/ 1796051 h 3964077"/>
                <a:gd name="connsiteX3-39" fmla="*/ 1796051 w 3964077"/>
                <a:gd name="connsiteY3-40" fmla="*/ 1796051 h 3964077"/>
                <a:gd name="connsiteX4-41" fmla="*/ 1796051 w 3964077"/>
                <a:gd name="connsiteY4-42" fmla="*/ 898026 h 3964077"/>
                <a:gd name="connsiteX5-43" fmla="*/ 2694077 w 3964077"/>
                <a:gd name="connsiteY5-44" fmla="*/ 898026 h 3964077"/>
                <a:gd name="connsiteX6-45" fmla="*/ 2694077 w 3964077"/>
                <a:gd name="connsiteY6-46" fmla="*/ 0 h 3964077"/>
                <a:gd name="connsiteX7-47" fmla="*/ 3964077 w 3964077"/>
                <a:gd name="connsiteY7-48" fmla="*/ 0 h 3964077"/>
                <a:gd name="connsiteX8-49" fmla="*/ 3964077 w 3964077"/>
                <a:gd name="connsiteY8-50" fmla="*/ 1270000 h 3964077"/>
                <a:gd name="connsiteX9-51" fmla="*/ 3066051 w 3964077"/>
                <a:gd name="connsiteY9-52" fmla="*/ 1270000 h 3964077"/>
                <a:gd name="connsiteX10-53" fmla="*/ 3066051 w 3964077"/>
                <a:gd name="connsiteY10-54" fmla="*/ 2168026 h 3964077"/>
                <a:gd name="connsiteX11-55" fmla="*/ 2168026 w 3964077"/>
                <a:gd name="connsiteY11-56" fmla="*/ 2168026 h 3964077"/>
                <a:gd name="connsiteX12-57" fmla="*/ 2168026 w 3964077"/>
                <a:gd name="connsiteY12-58" fmla="*/ 3066051 h 3964077"/>
                <a:gd name="connsiteX13-59" fmla="*/ 1270000 w 3964077"/>
                <a:gd name="connsiteY13-60" fmla="*/ 3066051 h 3964077"/>
                <a:gd name="connsiteX14-61" fmla="*/ 1270000 w 3964077"/>
                <a:gd name="connsiteY14-62" fmla="*/ 3964077 h 3964077"/>
                <a:gd name="connsiteX15-63" fmla="*/ 0 w 3964077"/>
                <a:gd name="connsiteY15-64" fmla="*/ 3964077 h 3964077"/>
                <a:gd name="connsiteX0-65" fmla="*/ 898026 w 3964077"/>
                <a:gd name="connsiteY0-66" fmla="*/ 2694077 h 3964077"/>
                <a:gd name="connsiteX1-67" fmla="*/ 898026 w 3964077"/>
                <a:gd name="connsiteY1-68" fmla="*/ 1796051 h 3964077"/>
                <a:gd name="connsiteX2-69" fmla="*/ 1796051 w 3964077"/>
                <a:gd name="connsiteY2-70" fmla="*/ 1796051 h 3964077"/>
                <a:gd name="connsiteX3-71" fmla="*/ 1796051 w 3964077"/>
                <a:gd name="connsiteY3-72" fmla="*/ 898026 h 3964077"/>
                <a:gd name="connsiteX4-73" fmla="*/ 2694077 w 3964077"/>
                <a:gd name="connsiteY4-74" fmla="*/ 898026 h 3964077"/>
                <a:gd name="connsiteX5-75" fmla="*/ 2694077 w 3964077"/>
                <a:gd name="connsiteY5-76" fmla="*/ 0 h 3964077"/>
                <a:gd name="connsiteX6-77" fmla="*/ 3964077 w 3964077"/>
                <a:gd name="connsiteY6-78" fmla="*/ 0 h 3964077"/>
                <a:gd name="connsiteX7-79" fmla="*/ 3964077 w 3964077"/>
                <a:gd name="connsiteY7-80" fmla="*/ 1270000 h 3964077"/>
                <a:gd name="connsiteX8-81" fmla="*/ 3066051 w 3964077"/>
                <a:gd name="connsiteY8-82" fmla="*/ 1270000 h 3964077"/>
                <a:gd name="connsiteX9-83" fmla="*/ 3066051 w 3964077"/>
                <a:gd name="connsiteY9-84" fmla="*/ 2168026 h 3964077"/>
                <a:gd name="connsiteX10-85" fmla="*/ 2168026 w 3964077"/>
                <a:gd name="connsiteY10-86" fmla="*/ 2168026 h 3964077"/>
                <a:gd name="connsiteX11-87" fmla="*/ 2168026 w 3964077"/>
                <a:gd name="connsiteY11-88" fmla="*/ 3066051 h 3964077"/>
                <a:gd name="connsiteX12-89" fmla="*/ 1270000 w 3964077"/>
                <a:gd name="connsiteY12-90" fmla="*/ 3066051 h 3964077"/>
                <a:gd name="connsiteX13-91" fmla="*/ 1270000 w 3964077"/>
                <a:gd name="connsiteY13-92" fmla="*/ 3964077 h 3964077"/>
                <a:gd name="connsiteX14-93" fmla="*/ 0 w 3964077"/>
                <a:gd name="connsiteY14-94" fmla="*/ 3964077 h 3964077"/>
                <a:gd name="connsiteX0-95" fmla="*/ 898026 w 3964077"/>
                <a:gd name="connsiteY0-96" fmla="*/ 1796051 h 3964077"/>
                <a:gd name="connsiteX1-97" fmla="*/ 1796051 w 3964077"/>
                <a:gd name="connsiteY1-98" fmla="*/ 1796051 h 3964077"/>
                <a:gd name="connsiteX2-99" fmla="*/ 1796051 w 3964077"/>
                <a:gd name="connsiteY2-100" fmla="*/ 898026 h 3964077"/>
                <a:gd name="connsiteX3-101" fmla="*/ 2694077 w 3964077"/>
                <a:gd name="connsiteY3-102" fmla="*/ 898026 h 3964077"/>
                <a:gd name="connsiteX4-103" fmla="*/ 2694077 w 3964077"/>
                <a:gd name="connsiteY4-104" fmla="*/ 0 h 3964077"/>
                <a:gd name="connsiteX5-105" fmla="*/ 3964077 w 3964077"/>
                <a:gd name="connsiteY5-106" fmla="*/ 0 h 3964077"/>
                <a:gd name="connsiteX6-107" fmla="*/ 3964077 w 3964077"/>
                <a:gd name="connsiteY6-108" fmla="*/ 1270000 h 3964077"/>
                <a:gd name="connsiteX7-109" fmla="*/ 3066051 w 3964077"/>
                <a:gd name="connsiteY7-110" fmla="*/ 1270000 h 3964077"/>
                <a:gd name="connsiteX8-111" fmla="*/ 3066051 w 3964077"/>
                <a:gd name="connsiteY8-112" fmla="*/ 2168026 h 3964077"/>
                <a:gd name="connsiteX9-113" fmla="*/ 2168026 w 3964077"/>
                <a:gd name="connsiteY9-114" fmla="*/ 2168026 h 3964077"/>
                <a:gd name="connsiteX10-115" fmla="*/ 2168026 w 3964077"/>
                <a:gd name="connsiteY10-116" fmla="*/ 3066051 h 3964077"/>
                <a:gd name="connsiteX11-117" fmla="*/ 1270000 w 3964077"/>
                <a:gd name="connsiteY11-118" fmla="*/ 3066051 h 3964077"/>
                <a:gd name="connsiteX12-119" fmla="*/ 1270000 w 3964077"/>
                <a:gd name="connsiteY12-120" fmla="*/ 3964077 h 3964077"/>
                <a:gd name="connsiteX13-121" fmla="*/ 0 w 3964077"/>
                <a:gd name="connsiteY13-122" fmla="*/ 3964077 h 3964077"/>
                <a:gd name="connsiteX0-123" fmla="*/ 1796051 w 3964077"/>
                <a:gd name="connsiteY0-124" fmla="*/ 1796051 h 3964077"/>
                <a:gd name="connsiteX1-125" fmla="*/ 1796051 w 3964077"/>
                <a:gd name="connsiteY1-126" fmla="*/ 898026 h 3964077"/>
                <a:gd name="connsiteX2-127" fmla="*/ 2694077 w 3964077"/>
                <a:gd name="connsiteY2-128" fmla="*/ 898026 h 3964077"/>
                <a:gd name="connsiteX3-129" fmla="*/ 2694077 w 3964077"/>
                <a:gd name="connsiteY3-130" fmla="*/ 0 h 3964077"/>
                <a:gd name="connsiteX4-131" fmla="*/ 3964077 w 3964077"/>
                <a:gd name="connsiteY4-132" fmla="*/ 0 h 3964077"/>
                <a:gd name="connsiteX5-133" fmla="*/ 3964077 w 3964077"/>
                <a:gd name="connsiteY5-134" fmla="*/ 1270000 h 3964077"/>
                <a:gd name="connsiteX6-135" fmla="*/ 3066051 w 3964077"/>
                <a:gd name="connsiteY6-136" fmla="*/ 1270000 h 3964077"/>
                <a:gd name="connsiteX7-137" fmla="*/ 3066051 w 3964077"/>
                <a:gd name="connsiteY7-138" fmla="*/ 2168026 h 3964077"/>
                <a:gd name="connsiteX8-139" fmla="*/ 2168026 w 3964077"/>
                <a:gd name="connsiteY8-140" fmla="*/ 2168026 h 3964077"/>
                <a:gd name="connsiteX9-141" fmla="*/ 2168026 w 3964077"/>
                <a:gd name="connsiteY9-142" fmla="*/ 3066051 h 3964077"/>
                <a:gd name="connsiteX10-143" fmla="*/ 1270000 w 3964077"/>
                <a:gd name="connsiteY10-144" fmla="*/ 3066051 h 3964077"/>
                <a:gd name="connsiteX11-145" fmla="*/ 1270000 w 3964077"/>
                <a:gd name="connsiteY11-146" fmla="*/ 3964077 h 3964077"/>
                <a:gd name="connsiteX12-147" fmla="*/ 0 w 3964077"/>
                <a:gd name="connsiteY12-148" fmla="*/ 3964077 h 3964077"/>
                <a:gd name="connsiteX0-149" fmla="*/ 1796051 w 3964077"/>
                <a:gd name="connsiteY0-150" fmla="*/ 898026 h 3964077"/>
                <a:gd name="connsiteX1-151" fmla="*/ 2694077 w 3964077"/>
                <a:gd name="connsiteY1-152" fmla="*/ 898026 h 3964077"/>
                <a:gd name="connsiteX2-153" fmla="*/ 2694077 w 3964077"/>
                <a:gd name="connsiteY2-154" fmla="*/ 0 h 3964077"/>
                <a:gd name="connsiteX3-155" fmla="*/ 3964077 w 3964077"/>
                <a:gd name="connsiteY3-156" fmla="*/ 0 h 3964077"/>
                <a:gd name="connsiteX4-157" fmla="*/ 3964077 w 3964077"/>
                <a:gd name="connsiteY4-158" fmla="*/ 1270000 h 3964077"/>
                <a:gd name="connsiteX5-159" fmla="*/ 3066051 w 3964077"/>
                <a:gd name="connsiteY5-160" fmla="*/ 1270000 h 3964077"/>
                <a:gd name="connsiteX6-161" fmla="*/ 3066051 w 3964077"/>
                <a:gd name="connsiteY6-162" fmla="*/ 2168026 h 3964077"/>
                <a:gd name="connsiteX7-163" fmla="*/ 2168026 w 3964077"/>
                <a:gd name="connsiteY7-164" fmla="*/ 2168026 h 3964077"/>
                <a:gd name="connsiteX8-165" fmla="*/ 2168026 w 3964077"/>
                <a:gd name="connsiteY8-166" fmla="*/ 3066051 h 3964077"/>
                <a:gd name="connsiteX9-167" fmla="*/ 1270000 w 3964077"/>
                <a:gd name="connsiteY9-168" fmla="*/ 3066051 h 3964077"/>
                <a:gd name="connsiteX10-169" fmla="*/ 1270000 w 3964077"/>
                <a:gd name="connsiteY10-170" fmla="*/ 3964077 h 3964077"/>
                <a:gd name="connsiteX11-171" fmla="*/ 0 w 3964077"/>
                <a:gd name="connsiteY11-172" fmla="*/ 3964077 h 3964077"/>
                <a:gd name="connsiteX0-173" fmla="*/ 2694077 w 3964077"/>
                <a:gd name="connsiteY0-174" fmla="*/ 898026 h 3964077"/>
                <a:gd name="connsiteX1-175" fmla="*/ 2694077 w 3964077"/>
                <a:gd name="connsiteY1-176" fmla="*/ 0 h 3964077"/>
                <a:gd name="connsiteX2-177" fmla="*/ 3964077 w 3964077"/>
                <a:gd name="connsiteY2-178" fmla="*/ 0 h 3964077"/>
                <a:gd name="connsiteX3-179" fmla="*/ 3964077 w 3964077"/>
                <a:gd name="connsiteY3-180" fmla="*/ 1270000 h 3964077"/>
                <a:gd name="connsiteX4-181" fmla="*/ 3066051 w 3964077"/>
                <a:gd name="connsiteY4-182" fmla="*/ 1270000 h 3964077"/>
                <a:gd name="connsiteX5-183" fmla="*/ 3066051 w 3964077"/>
                <a:gd name="connsiteY5-184" fmla="*/ 2168026 h 3964077"/>
                <a:gd name="connsiteX6-185" fmla="*/ 2168026 w 3964077"/>
                <a:gd name="connsiteY6-186" fmla="*/ 2168026 h 3964077"/>
                <a:gd name="connsiteX7-187" fmla="*/ 2168026 w 3964077"/>
                <a:gd name="connsiteY7-188" fmla="*/ 3066051 h 3964077"/>
                <a:gd name="connsiteX8-189" fmla="*/ 1270000 w 3964077"/>
                <a:gd name="connsiteY8-190" fmla="*/ 3066051 h 3964077"/>
                <a:gd name="connsiteX9-191" fmla="*/ 1270000 w 3964077"/>
                <a:gd name="connsiteY9-192" fmla="*/ 3964077 h 3964077"/>
                <a:gd name="connsiteX10-193" fmla="*/ 0 w 3964077"/>
                <a:gd name="connsiteY10-194" fmla="*/ 3964077 h 3964077"/>
                <a:gd name="connsiteX0-195" fmla="*/ 2694077 w 3964077"/>
                <a:gd name="connsiteY0-196" fmla="*/ 0 h 3964077"/>
                <a:gd name="connsiteX1-197" fmla="*/ 3964077 w 3964077"/>
                <a:gd name="connsiteY1-198" fmla="*/ 0 h 3964077"/>
                <a:gd name="connsiteX2-199" fmla="*/ 3964077 w 3964077"/>
                <a:gd name="connsiteY2-200" fmla="*/ 1270000 h 3964077"/>
                <a:gd name="connsiteX3-201" fmla="*/ 3066051 w 3964077"/>
                <a:gd name="connsiteY3-202" fmla="*/ 1270000 h 3964077"/>
                <a:gd name="connsiteX4-203" fmla="*/ 3066051 w 3964077"/>
                <a:gd name="connsiteY4-204" fmla="*/ 2168026 h 3964077"/>
                <a:gd name="connsiteX5-205" fmla="*/ 2168026 w 3964077"/>
                <a:gd name="connsiteY5-206" fmla="*/ 2168026 h 3964077"/>
                <a:gd name="connsiteX6-207" fmla="*/ 2168026 w 3964077"/>
                <a:gd name="connsiteY6-208" fmla="*/ 3066051 h 3964077"/>
                <a:gd name="connsiteX7-209" fmla="*/ 1270000 w 3964077"/>
                <a:gd name="connsiteY7-210" fmla="*/ 3066051 h 3964077"/>
                <a:gd name="connsiteX8-211" fmla="*/ 1270000 w 3964077"/>
                <a:gd name="connsiteY8-212" fmla="*/ 3964077 h 3964077"/>
                <a:gd name="connsiteX9-213" fmla="*/ 0 w 3964077"/>
                <a:gd name="connsiteY9-214" fmla="*/ 3964077 h 3964077"/>
                <a:gd name="connsiteX0-215" fmla="*/ 3964077 w 3964077"/>
                <a:gd name="connsiteY0-216" fmla="*/ 0 h 3964077"/>
                <a:gd name="connsiteX1-217" fmla="*/ 3964077 w 3964077"/>
                <a:gd name="connsiteY1-218" fmla="*/ 1270000 h 3964077"/>
                <a:gd name="connsiteX2-219" fmla="*/ 3066051 w 3964077"/>
                <a:gd name="connsiteY2-220" fmla="*/ 1270000 h 3964077"/>
                <a:gd name="connsiteX3-221" fmla="*/ 3066051 w 3964077"/>
                <a:gd name="connsiteY3-222" fmla="*/ 2168026 h 3964077"/>
                <a:gd name="connsiteX4-223" fmla="*/ 2168026 w 3964077"/>
                <a:gd name="connsiteY4-224" fmla="*/ 2168026 h 3964077"/>
                <a:gd name="connsiteX5-225" fmla="*/ 2168026 w 3964077"/>
                <a:gd name="connsiteY5-226" fmla="*/ 3066051 h 3964077"/>
                <a:gd name="connsiteX6-227" fmla="*/ 1270000 w 3964077"/>
                <a:gd name="connsiteY6-228" fmla="*/ 3066051 h 3964077"/>
                <a:gd name="connsiteX7-229" fmla="*/ 1270000 w 3964077"/>
                <a:gd name="connsiteY7-230" fmla="*/ 3964077 h 3964077"/>
                <a:gd name="connsiteX8-231" fmla="*/ 0 w 3964077"/>
                <a:gd name="connsiteY8-232" fmla="*/ 3964077 h 3964077"/>
                <a:gd name="connsiteX0-233" fmla="*/ 2694077 w 2694077"/>
                <a:gd name="connsiteY0-234" fmla="*/ 0 h 3964077"/>
                <a:gd name="connsiteX1-235" fmla="*/ 2694077 w 2694077"/>
                <a:gd name="connsiteY1-236" fmla="*/ 1270000 h 3964077"/>
                <a:gd name="connsiteX2-237" fmla="*/ 1796051 w 2694077"/>
                <a:gd name="connsiteY2-238" fmla="*/ 1270000 h 3964077"/>
                <a:gd name="connsiteX3-239" fmla="*/ 1796051 w 2694077"/>
                <a:gd name="connsiteY3-240" fmla="*/ 2168026 h 3964077"/>
                <a:gd name="connsiteX4-241" fmla="*/ 898026 w 2694077"/>
                <a:gd name="connsiteY4-242" fmla="*/ 2168026 h 3964077"/>
                <a:gd name="connsiteX5-243" fmla="*/ 898026 w 2694077"/>
                <a:gd name="connsiteY5-244" fmla="*/ 3066051 h 3964077"/>
                <a:gd name="connsiteX6-245" fmla="*/ 0 w 2694077"/>
                <a:gd name="connsiteY6-246" fmla="*/ 3066051 h 3964077"/>
                <a:gd name="connsiteX7-247" fmla="*/ 0 w 2694077"/>
                <a:gd name="connsiteY7-248" fmla="*/ 3964077 h 3964077"/>
                <a:gd name="connsiteX0-249" fmla="*/ 2694077 w 2694077"/>
                <a:gd name="connsiteY0-250" fmla="*/ 0 h 2694077"/>
                <a:gd name="connsiteX1-251" fmla="*/ 1796051 w 2694077"/>
                <a:gd name="connsiteY1-252" fmla="*/ 0 h 2694077"/>
                <a:gd name="connsiteX2-253" fmla="*/ 1796051 w 2694077"/>
                <a:gd name="connsiteY2-254" fmla="*/ 898026 h 2694077"/>
                <a:gd name="connsiteX3-255" fmla="*/ 898026 w 2694077"/>
                <a:gd name="connsiteY3-256" fmla="*/ 898026 h 2694077"/>
                <a:gd name="connsiteX4-257" fmla="*/ 898026 w 2694077"/>
                <a:gd name="connsiteY4-258" fmla="*/ 1796051 h 2694077"/>
                <a:gd name="connsiteX5-259" fmla="*/ 0 w 2694077"/>
                <a:gd name="connsiteY5-260" fmla="*/ 1796051 h 2694077"/>
                <a:gd name="connsiteX6-261" fmla="*/ 0 w 2694077"/>
                <a:gd name="connsiteY6-262" fmla="*/ 2694077 h 2694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694077" h="2694077">
                  <a:moveTo>
                    <a:pt x="2694077" y="0"/>
                  </a:moveTo>
                  <a:lnTo>
                    <a:pt x="1796051" y="0"/>
                  </a:lnTo>
                  <a:lnTo>
                    <a:pt x="1796051" y="898026"/>
                  </a:lnTo>
                  <a:lnTo>
                    <a:pt x="898026" y="898026"/>
                  </a:lnTo>
                  <a:lnTo>
                    <a:pt x="898026" y="1796051"/>
                  </a:lnTo>
                  <a:lnTo>
                    <a:pt x="0" y="1796051"/>
                  </a:lnTo>
                  <a:lnTo>
                    <a:pt x="0" y="2694077"/>
                  </a:lnTo>
                </a:path>
              </a:pathLst>
            </a:custGeom>
            <a:noFill/>
            <a:ln w="50800" cap="flat" cmpd="sng" algn="ctr">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37" name="组合 36"/>
          <p:cNvGrpSpPr/>
          <p:nvPr/>
        </p:nvGrpSpPr>
        <p:grpSpPr>
          <a:xfrm>
            <a:off x="3625995" y="530732"/>
            <a:ext cx="343584" cy="393952"/>
            <a:chOff x="57261" y="3173954"/>
            <a:chExt cx="343584" cy="393952"/>
          </a:xfrm>
        </p:grpSpPr>
        <p:sp>
          <p:nvSpPr>
            <p:cNvPr id="38" name="闪电形 37"/>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9" name="闪电形 38"/>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0" name="组合 39"/>
          <p:cNvGrpSpPr/>
          <p:nvPr/>
        </p:nvGrpSpPr>
        <p:grpSpPr>
          <a:xfrm>
            <a:off x="11362813" y="2658855"/>
            <a:ext cx="704734" cy="113079"/>
            <a:chOff x="4516807" y="4672024"/>
            <a:chExt cx="704734" cy="113079"/>
          </a:xfrm>
        </p:grpSpPr>
        <p:sp>
          <p:nvSpPr>
            <p:cNvPr id="41" name="矩形 40"/>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2" name="矩形 41"/>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3" name="组合 42"/>
          <p:cNvGrpSpPr/>
          <p:nvPr/>
        </p:nvGrpSpPr>
        <p:grpSpPr>
          <a:xfrm>
            <a:off x="10064366" y="3187348"/>
            <a:ext cx="524537" cy="270189"/>
            <a:chOff x="4114005" y="5528516"/>
            <a:chExt cx="524537" cy="270189"/>
          </a:xfrm>
        </p:grpSpPr>
        <p:sp>
          <p:nvSpPr>
            <p:cNvPr id="44" name="椭圆 67"/>
            <p:cNvSpPr/>
            <p:nvPr/>
          </p:nvSpPr>
          <p:spPr>
            <a:xfrm rot="16200000">
              <a:off x="4273713" y="543387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45" name="椭圆 67"/>
            <p:cNvSpPr/>
            <p:nvPr/>
          </p:nvSpPr>
          <p:spPr>
            <a:xfrm rot="16200000">
              <a:off x="4235614" y="5406907"/>
              <a:ext cx="243219" cy="486438"/>
            </a:xfrm>
            <a:custGeom>
              <a:avLst/>
              <a:gdLst>
                <a:gd name="connsiteX0" fmla="*/ 0 w 876414"/>
                <a:gd name="connsiteY0" fmla="*/ 438207 h 876414"/>
                <a:gd name="connsiteX1" fmla="*/ 438207 w 876414"/>
                <a:gd name="connsiteY1" fmla="*/ 0 h 876414"/>
                <a:gd name="connsiteX2" fmla="*/ 876414 w 876414"/>
                <a:gd name="connsiteY2" fmla="*/ 438207 h 876414"/>
                <a:gd name="connsiteX3" fmla="*/ 438207 w 876414"/>
                <a:gd name="connsiteY3" fmla="*/ 876414 h 876414"/>
                <a:gd name="connsiteX4" fmla="*/ 0 w 876414"/>
                <a:gd name="connsiteY4" fmla="*/ 438207 h 876414"/>
                <a:gd name="connsiteX0-1" fmla="*/ 438207 w 876414"/>
                <a:gd name="connsiteY0-2" fmla="*/ 0 h 876414"/>
                <a:gd name="connsiteX1-3" fmla="*/ 876414 w 876414"/>
                <a:gd name="connsiteY1-4" fmla="*/ 438207 h 876414"/>
                <a:gd name="connsiteX2-5" fmla="*/ 438207 w 876414"/>
                <a:gd name="connsiteY2-6" fmla="*/ 876414 h 876414"/>
                <a:gd name="connsiteX3-7" fmla="*/ 0 w 876414"/>
                <a:gd name="connsiteY3-8" fmla="*/ 438207 h 876414"/>
                <a:gd name="connsiteX4-9" fmla="*/ 529647 w 876414"/>
                <a:gd name="connsiteY4-10" fmla="*/ 91440 h 876414"/>
                <a:gd name="connsiteX0-11" fmla="*/ 438207 w 876414"/>
                <a:gd name="connsiteY0-12" fmla="*/ 0 h 876414"/>
                <a:gd name="connsiteX1-13" fmla="*/ 876414 w 876414"/>
                <a:gd name="connsiteY1-14" fmla="*/ 438207 h 876414"/>
                <a:gd name="connsiteX2-15" fmla="*/ 438207 w 876414"/>
                <a:gd name="connsiteY2-16" fmla="*/ 876414 h 876414"/>
                <a:gd name="connsiteX3-17" fmla="*/ 0 w 876414"/>
                <a:gd name="connsiteY3-18" fmla="*/ 438207 h 876414"/>
                <a:gd name="connsiteX0-19" fmla="*/ 0 w 438207"/>
                <a:gd name="connsiteY0-20" fmla="*/ 0 h 876414"/>
                <a:gd name="connsiteX1-21" fmla="*/ 438207 w 438207"/>
                <a:gd name="connsiteY1-22" fmla="*/ 438207 h 876414"/>
                <a:gd name="connsiteX2-23" fmla="*/ 0 w 438207"/>
                <a:gd name="connsiteY2-24" fmla="*/ 876414 h 876414"/>
              </a:gdLst>
              <a:ahLst/>
              <a:cxnLst>
                <a:cxn ang="0">
                  <a:pos x="connsiteX0-1" y="connsiteY0-2"/>
                </a:cxn>
                <a:cxn ang="0">
                  <a:pos x="connsiteX1-3" y="connsiteY1-4"/>
                </a:cxn>
                <a:cxn ang="0">
                  <a:pos x="connsiteX2-5" y="connsiteY2-6"/>
                </a:cxn>
              </a:cxnLst>
              <a:rect l="l" t="t" r="r" b="b"/>
              <a:pathLst>
                <a:path w="438207" h="876414">
                  <a:moveTo>
                    <a:pt x="0" y="0"/>
                  </a:moveTo>
                  <a:cubicBezTo>
                    <a:pt x="242015" y="0"/>
                    <a:pt x="438207" y="196192"/>
                    <a:pt x="438207" y="438207"/>
                  </a:cubicBezTo>
                  <a:cubicBezTo>
                    <a:pt x="438207" y="680222"/>
                    <a:pt x="242015" y="876414"/>
                    <a:pt x="0" y="876414"/>
                  </a:cubicBezTo>
                </a:path>
              </a:pathLst>
            </a:custGeom>
            <a:noFill/>
            <a:ln w="76200" cap="rnd">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46" name="组合 45"/>
          <p:cNvGrpSpPr/>
          <p:nvPr/>
        </p:nvGrpSpPr>
        <p:grpSpPr>
          <a:xfrm>
            <a:off x="6752956" y="924684"/>
            <a:ext cx="283081" cy="285327"/>
            <a:chOff x="-1192348" y="4721781"/>
            <a:chExt cx="283081" cy="285327"/>
          </a:xfrm>
        </p:grpSpPr>
        <p:sp>
          <p:nvSpPr>
            <p:cNvPr id="47" name="圆: 空心 46"/>
            <p:cNvSpPr/>
            <p:nvPr/>
          </p:nvSpPr>
          <p:spPr>
            <a:xfrm>
              <a:off x="-1168535" y="4747840"/>
              <a:ext cx="259268" cy="259268"/>
            </a:xfrm>
            <a:prstGeom prst="donut">
              <a:avLst>
                <a:gd name="adj" fmla="val 17702"/>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sp>
          <p:nvSpPr>
            <p:cNvPr id="48" name="圆: 空心 47"/>
            <p:cNvSpPr/>
            <p:nvPr/>
          </p:nvSpPr>
          <p:spPr>
            <a:xfrm>
              <a:off x="-1192348" y="4721781"/>
              <a:ext cx="259268" cy="259268"/>
            </a:xfrm>
            <a:prstGeom prst="donut">
              <a:avLst>
                <a:gd name="adj" fmla="val 17702"/>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F0502020204030204"/>
                <a:ea typeface="微软雅黑" panose="020B0503020204020204" charset="-122"/>
                <a:cs typeface="+mn-ea"/>
                <a:sym typeface="+mn-lt"/>
              </a:endParaRPr>
            </a:p>
          </p:txBody>
        </p:sp>
      </p:grpSp>
      <p:grpSp>
        <p:nvGrpSpPr>
          <p:cNvPr id="49" name="组合 48"/>
          <p:cNvGrpSpPr/>
          <p:nvPr/>
        </p:nvGrpSpPr>
        <p:grpSpPr>
          <a:xfrm>
            <a:off x="501797" y="5948090"/>
            <a:ext cx="583332" cy="583332"/>
            <a:chOff x="10528663" y="695031"/>
            <a:chExt cx="796861" cy="796862"/>
          </a:xfrm>
        </p:grpSpPr>
        <p:sp>
          <p:nvSpPr>
            <p:cNvPr id="50" name="椭圆 49"/>
            <p:cNvSpPr/>
            <p:nvPr/>
          </p:nvSpPr>
          <p:spPr>
            <a:xfrm>
              <a:off x="10528663"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1" name="椭圆 50"/>
            <p:cNvSpPr/>
            <p:nvPr/>
          </p:nvSpPr>
          <p:spPr>
            <a:xfrm>
              <a:off x="10764925"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2" name="椭圆 51"/>
            <p:cNvSpPr/>
            <p:nvPr/>
          </p:nvSpPr>
          <p:spPr>
            <a:xfrm>
              <a:off x="11001186"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3" name="椭圆 52"/>
            <p:cNvSpPr/>
            <p:nvPr/>
          </p:nvSpPr>
          <p:spPr>
            <a:xfrm>
              <a:off x="11237448" y="695031"/>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4" name="椭圆 53"/>
            <p:cNvSpPr/>
            <p:nvPr/>
          </p:nvSpPr>
          <p:spPr>
            <a:xfrm>
              <a:off x="10528663"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5" name="椭圆 54"/>
            <p:cNvSpPr/>
            <p:nvPr/>
          </p:nvSpPr>
          <p:spPr>
            <a:xfrm>
              <a:off x="10764925"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6" name="椭圆 55"/>
            <p:cNvSpPr/>
            <p:nvPr/>
          </p:nvSpPr>
          <p:spPr>
            <a:xfrm>
              <a:off x="11001186"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57" name="椭圆 56"/>
            <p:cNvSpPr/>
            <p:nvPr/>
          </p:nvSpPr>
          <p:spPr>
            <a:xfrm>
              <a:off x="11237448" y="931293"/>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8" name="椭圆 57"/>
            <p:cNvSpPr/>
            <p:nvPr/>
          </p:nvSpPr>
          <p:spPr>
            <a:xfrm>
              <a:off x="10528663"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59" name="椭圆 58"/>
            <p:cNvSpPr/>
            <p:nvPr/>
          </p:nvSpPr>
          <p:spPr>
            <a:xfrm>
              <a:off x="10764925"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0" name="椭圆 59"/>
            <p:cNvSpPr/>
            <p:nvPr/>
          </p:nvSpPr>
          <p:spPr>
            <a:xfrm>
              <a:off x="11001186"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1" name="椭圆 60"/>
            <p:cNvSpPr/>
            <p:nvPr/>
          </p:nvSpPr>
          <p:spPr>
            <a:xfrm>
              <a:off x="11237448" y="1167555"/>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2" name="椭圆 61"/>
            <p:cNvSpPr/>
            <p:nvPr/>
          </p:nvSpPr>
          <p:spPr>
            <a:xfrm>
              <a:off x="10528663"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3" name="椭圆 62"/>
            <p:cNvSpPr/>
            <p:nvPr/>
          </p:nvSpPr>
          <p:spPr>
            <a:xfrm>
              <a:off x="10764925"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4" name="椭圆 63"/>
            <p:cNvSpPr/>
            <p:nvPr/>
          </p:nvSpPr>
          <p:spPr>
            <a:xfrm>
              <a:off x="11001186"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endParaRPr>
            </a:p>
          </p:txBody>
        </p:sp>
        <p:sp>
          <p:nvSpPr>
            <p:cNvPr id="65" name="椭圆 64"/>
            <p:cNvSpPr/>
            <p:nvPr/>
          </p:nvSpPr>
          <p:spPr>
            <a:xfrm>
              <a:off x="11237448" y="1403817"/>
              <a:ext cx="88076" cy="88076"/>
            </a:xfrm>
            <a:prstGeom prst="ellipse">
              <a:avLst/>
            </a:prstGeom>
            <a:solidFill>
              <a:srgbClr val="2F3A5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6" name="组合 65"/>
          <p:cNvGrpSpPr/>
          <p:nvPr/>
        </p:nvGrpSpPr>
        <p:grpSpPr>
          <a:xfrm>
            <a:off x="5888409" y="5651867"/>
            <a:ext cx="896724" cy="260882"/>
            <a:chOff x="-1568267" y="6633209"/>
            <a:chExt cx="1243219" cy="361687"/>
          </a:xfrm>
        </p:grpSpPr>
        <p:grpSp>
          <p:nvGrpSpPr>
            <p:cNvPr id="67" name="组合 66"/>
            <p:cNvGrpSpPr/>
            <p:nvPr/>
          </p:nvGrpSpPr>
          <p:grpSpPr>
            <a:xfrm>
              <a:off x="-1568267" y="6633209"/>
              <a:ext cx="326128" cy="361687"/>
              <a:chOff x="5806440" y="-1273037"/>
              <a:chExt cx="982980" cy="1090157"/>
            </a:xfrm>
          </p:grpSpPr>
          <p:sp>
            <p:nvSpPr>
              <p:cNvPr id="77" name="箭头: V 形 76"/>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8" name="箭头: V 形 77"/>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8" name="组合 67"/>
            <p:cNvGrpSpPr/>
            <p:nvPr/>
          </p:nvGrpSpPr>
          <p:grpSpPr>
            <a:xfrm>
              <a:off x="-1262570" y="6633209"/>
              <a:ext cx="326128" cy="361687"/>
              <a:chOff x="5806440" y="-1273037"/>
              <a:chExt cx="982980" cy="1090157"/>
            </a:xfrm>
          </p:grpSpPr>
          <p:sp>
            <p:nvSpPr>
              <p:cNvPr id="75" name="箭头: V 形 74"/>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6" name="箭头: V 形 75"/>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69" name="组合 68"/>
            <p:cNvGrpSpPr/>
            <p:nvPr/>
          </p:nvGrpSpPr>
          <p:grpSpPr>
            <a:xfrm>
              <a:off x="-956873" y="6633209"/>
              <a:ext cx="326128" cy="361687"/>
              <a:chOff x="5806440" y="-1273037"/>
              <a:chExt cx="982980" cy="1090157"/>
            </a:xfrm>
          </p:grpSpPr>
          <p:sp>
            <p:nvSpPr>
              <p:cNvPr id="73" name="箭头: V 形 72"/>
              <p:cNvSpPr/>
              <p:nvPr/>
            </p:nvSpPr>
            <p:spPr>
              <a:xfrm>
                <a:off x="5806440" y="-1165860"/>
                <a:ext cx="982980" cy="982980"/>
              </a:xfrm>
              <a:prstGeom prst="chevron">
                <a:avLst/>
              </a:prstGeom>
              <a:solidFill>
                <a:srgbClr val="32B1C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4" name="箭头: V 形 73"/>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nvGrpSpPr>
            <p:cNvPr id="70" name="组合 69"/>
            <p:cNvGrpSpPr/>
            <p:nvPr/>
          </p:nvGrpSpPr>
          <p:grpSpPr>
            <a:xfrm>
              <a:off x="-651176" y="6633209"/>
              <a:ext cx="326128" cy="361687"/>
              <a:chOff x="5806440" y="-1273037"/>
              <a:chExt cx="982980" cy="1090157"/>
            </a:xfrm>
          </p:grpSpPr>
          <p:sp>
            <p:nvSpPr>
              <p:cNvPr id="71" name="箭头: V 形 70"/>
              <p:cNvSpPr/>
              <p:nvPr/>
            </p:nvSpPr>
            <p:spPr>
              <a:xfrm>
                <a:off x="5806440" y="-1165860"/>
                <a:ext cx="982980" cy="982980"/>
              </a:xfrm>
              <a:prstGeom prst="chevron">
                <a:avLst/>
              </a:prstGeom>
              <a:solidFill>
                <a:srgbClr val="63B5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2" name="箭头: V 形 71"/>
              <p:cNvSpPr/>
              <p:nvPr/>
            </p:nvSpPr>
            <p:spPr>
              <a:xfrm>
                <a:off x="5806440" y="-1273037"/>
                <a:ext cx="982980" cy="982980"/>
              </a:xfrm>
              <a:prstGeom prst="chevron">
                <a:avLst/>
              </a:prstGeom>
              <a:solidFill>
                <a:srgbClr val="EFE6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grpSp>
      <p:pic>
        <p:nvPicPr>
          <p:cNvPr id="88" name="图片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08" y="3020907"/>
            <a:ext cx="2981239" cy="2981239"/>
          </a:xfrm>
          <a:prstGeom prst="rect">
            <a:avLst/>
          </a:prstGeom>
        </p:spPr>
      </p:pic>
      <p:grpSp>
        <p:nvGrpSpPr>
          <p:cNvPr id="89" name="组合 88"/>
          <p:cNvGrpSpPr/>
          <p:nvPr/>
        </p:nvGrpSpPr>
        <p:grpSpPr>
          <a:xfrm>
            <a:off x="701154" y="835789"/>
            <a:ext cx="2658100" cy="612809"/>
            <a:chOff x="2102034" y="828191"/>
            <a:chExt cx="3547743" cy="882536"/>
          </a:xfrm>
        </p:grpSpPr>
        <p:pic>
          <p:nvPicPr>
            <p:cNvPr id="90" name="图片 89"/>
            <p:cNvPicPr>
              <a:picLocks noChangeAspect="1"/>
            </p:cNvPicPr>
            <p:nvPr/>
          </p:nvPicPr>
          <p:blipFill rotWithShape="1">
            <a:blip r:embed="rId5" cstate="print">
              <a:extLst>
                <a:ext uri="{28A0092B-C50C-407E-A947-70E740481C1C}">
                  <a14:useLocalDpi xmlns:a14="http://schemas.microsoft.com/office/drawing/2010/main" val="0"/>
                </a:ext>
              </a:extLst>
            </a:blip>
            <a:srcRect t="43774" b="31693"/>
            <a:stretch>
              <a:fillRect/>
            </a:stretch>
          </p:blipFill>
          <p:spPr>
            <a:xfrm>
              <a:off x="2498521" y="882927"/>
              <a:ext cx="3151256" cy="773064"/>
            </a:xfrm>
            <a:custGeom>
              <a:avLst/>
              <a:gdLst>
                <a:gd name="connsiteX0" fmla="*/ 0 w 2606801"/>
                <a:gd name="connsiteY0" fmla="*/ 0 h 639499"/>
                <a:gd name="connsiteX1" fmla="*/ 1846677 w 2606801"/>
                <a:gd name="connsiteY1" fmla="*/ 0 h 639499"/>
                <a:gd name="connsiteX2" fmla="*/ 1846677 w 2606801"/>
                <a:gd name="connsiteY2" fmla="*/ 40944 h 639499"/>
                <a:gd name="connsiteX3" fmla="*/ 2160185 w 2606801"/>
                <a:gd name="connsiteY3" fmla="*/ 40944 h 639499"/>
                <a:gd name="connsiteX4" fmla="*/ 2160185 w 2606801"/>
                <a:gd name="connsiteY4" fmla="*/ 0 h 639499"/>
                <a:gd name="connsiteX5" fmla="*/ 2606801 w 2606801"/>
                <a:gd name="connsiteY5" fmla="*/ 0 h 639499"/>
                <a:gd name="connsiteX6" fmla="*/ 2606801 w 2606801"/>
                <a:gd name="connsiteY6" fmla="*/ 639499 h 639499"/>
                <a:gd name="connsiteX7" fmla="*/ 0 w 2606801"/>
                <a:gd name="connsiteY7" fmla="*/ 639499 h 6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01" h="639499">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blurRad="50800" dist="38100" dir="10800000" algn="r" rotWithShape="0">
                <a:prstClr val="black">
                  <a:alpha val="40000"/>
                </a:prstClr>
              </a:outerShdw>
            </a:effectLst>
          </p:spPr>
        </p:pic>
        <p:pic>
          <p:nvPicPr>
            <p:cNvPr id="91" name="图片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2034" y="828191"/>
              <a:ext cx="574870" cy="882536"/>
            </a:xfrm>
            <a:prstGeom prst="rect">
              <a:avLst/>
            </a:prstGeom>
          </p:spPr>
        </p:pic>
      </p:grpSp>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1632" y="2335603"/>
            <a:ext cx="5874307" cy="4688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42"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1000"/>
                                        <p:tgtEl>
                                          <p:spTgt spid="89"/>
                                        </p:tgtEl>
                                      </p:cBhvr>
                                    </p:animEffect>
                                    <p:anim calcmode="lin" valueType="num">
                                      <p:cBhvr>
                                        <p:cTn id="59" dur="1000" fill="hold"/>
                                        <p:tgtEl>
                                          <p:spTgt spid="89"/>
                                        </p:tgtEl>
                                        <p:attrNameLst>
                                          <p:attrName>ppt_x</p:attrName>
                                        </p:attrNameLst>
                                      </p:cBhvr>
                                      <p:tavLst>
                                        <p:tav tm="0">
                                          <p:val>
                                            <p:strVal val="#ppt_x"/>
                                          </p:val>
                                        </p:tav>
                                        <p:tav tm="100000">
                                          <p:val>
                                            <p:strVal val="#ppt_x"/>
                                          </p:val>
                                        </p:tav>
                                      </p:tavLst>
                                    </p:anim>
                                    <p:anim calcmode="lin" valueType="num">
                                      <p:cBhvr>
                                        <p:cTn id="60"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53" y="-12719"/>
            <a:ext cx="12192000" cy="6858000"/>
            <a:chOff x="-265" y="-9539"/>
            <a:chExt cx="9144000" cy="5143500"/>
          </a:xfrm>
        </p:grpSpPr>
        <p:sp>
          <p:nvSpPr>
            <p:cNvPr id="12" name="矩形 11"/>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Arial" panose="020B0604020202020204" pitchFamily="34" charset="0"/>
                <a:ea typeface="HappyZcool" panose="02010600030101010101" pitchFamily="2" charset="-122"/>
                <a:sym typeface="Arial" panose="020B0604020202020204" pitchFamily="34" charset="0"/>
              </a:endParaRPr>
            </a:p>
          </p:txBody>
        </p:sp>
        <p:grpSp>
          <p:nvGrpSpPr>
            <p:cNvPr id="13" name="组合 12"/>
            <p:cNvGrpSpPr/>
            <p:nvPr/>
          </p:nvGrpSpPr>
          <p:grpSpPr>
            <a:xfrm>
              <a:off x="108788" y="77643"/>
              <a:ext cx="8932334" cy="4943149"/>
              <a:chOff x="108788" y="77643"/>
              <a:chExt cx="8932334" cy="4943149"/>
            </a:xfrm>
          </p:grpSpPr>
          <p:sp>
            <p:nvSpPr>
              <p:cNvPr id="14" name="矩形 13"/>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HappyZcool" panose="02010600030101010101" pitchFamily="2" charset="-122"/>
                  <a:sym typeface="Arial" panose="020B0604020202020204" pitchFamily="34" charset="0"/>
                </a:endParaRPr>
              </a:p>
            </p:txBody>
          </p:sp>
          <p:grpSp>
            <p:nvGrpSpPr>
              <p:cNvPr id="15" name="组合 14"/>
              <p:cNvGrpSpPr/>
              <p:nvPr/>
            </p:nvGrpSpPr>
            <p:grpSpPr>
              <a:xfrm>
                <a:off x="108788" y="77643"/>
                <a:ext cx="8932334" cy="4943149"/>
                <a:chOff x="97675" y="735087"/>
                <a:chExt cx="8932334" cy="4355379"/>
              </a:xfrm>
            </p:grpSpPr>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pic>
        <p:nvPicPr>
          <p:cNvPr id="6" name="图片 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43569" y="1510901"/>
            <a:ext cx="10135727" cy="4849004"/>
          </a:xfrm>
          <a:prstGeom prst="rect">
            <a:avLst/>
          </a:prstGeom>
        </p:spPr>
      </p:pic>
      <p:grpSp>
        <p:nvGrpSpPr>
          <p:cNvPr id="22" name="组合 21"/>
          <p:cNvGrpSpPr/>
          <p:nvPr/>
        </p:nvGrpSpPr>
        <p:grpSpPr>
          <a:xfrm>
            <a:off x="599488" y="-47367"/>
            <a:ext cx="3058113" cy="1732404"/>
            <a:chOff x="753387" y="815417"/>
            <a:chExt cx="2293585" cy="1299303"/>
          </a:xfrm>
        </p:grpSpPr>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077" y="976919"/>
              <a:ext cx="1970895" cy="958866"/>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25" name="文本框 24"/>
          <p:cNvSpPr txBox="1"/>
          <p:nvPr/>
        </p:nvSpPr>
        <p:spPr>
          <a:xfrm>
            <a:off x="1358370" y="406339"/>
            <a:ext cx="2101857" cy="666786"/>
          </a:xfrm>
          <a:prstGeom prst="rect">
            <a:avLst/>
          </a:prstGeom>
          <a:noFill/>
        </p:spPr>
        <p:txBody>
          <a:bodyPr wrap="none" rtlCol="0">
            <a:spAutoFit/>
          </a:bodyPr>
          <a:lstStyle/>
          <a:p>
            <a:r>
              <a:rPr lang="zh-CN" altLang="en-US" sz="3735" b="1" dirty="0">
                <a:solidFill>
                  <a:srgbClr val="1F8CEF"/>
                </a:solidFill>
                <a:latin typeface="方正卡通简体" panose="03000509000000000000" pitchFamily="65" charset="-122"/>
                <a:ea typeface="方正卡通简体" panose="03000509000000000000" pitchFamily="65" charset="-122"/>
                <a:sym typeface="Arial" panose="020B0604020202020204" pitchFamily="34" charset="0"/>
              </a:rPr>
              <a:t>成员介绍</a:t>
            </a:r>
          </a:p>
        </p:txBody>
      </p:sp>
      <p:grpSp>
        <p:nvGrpSpPr>
          <p:cNvPr id="30" name="组合 29"/>
          <p:cNvGrpSpPr/>
          <p:nvPr/>
        </p:nvGrpSpPr>
        <p:grpSpPr>
          <a:xfrm>
            <a:off x="2129975" y="2033337"/>
            <a:ext cx="2390703" cy="3472983"/>
            <a:chOff x="4780346" y="980052"/>
            <a:chExt cx="3226732" cy="4687486"/>
          </a:xfrm>
        </p:grpSpPr>
        <p:sp>
          <p:nvSpPr>
            <p:cNvPr id="32" name="Freeform 5" descr="e7d195523061f1c04045225a878dfc257dff7dff43336007BE456E13F5D6A39C111E01A1D0DED560D1697852701D9983FFE6F8418ABA1165B5E5FB7294405997E82332F17E545E12D35CAC327149399EF6760D0C024FF6EC771E074ED72756B5D3259765C5D602986D9F178BF69C6ABE1E1637C3AF19647BE05D52948EDC7D67B6C466B380DB7D70"/>
            <p:cNvSpPr/>
            <p:nvPr/>
          </p:nvSpPr>
          <p:spPr bwMode="auto">
            <a:xfrm rot="13116581" flipH="1" flipV="1">
              <a:off x="4780346" y="1481514"/>
              <a:ext cx="2922023" cy="3518852"/>
            </a:xfrm>
            <a:custGeom>
              <a:avLst/>
              <a:gdLst>
                <a:gd name="T0" fmla="*/ 12 w 52"/>
                <a:gd name="T1" fmla="*/ 11 h 66"/>
                <a:gd name="T2" fmla="*/ 21 w 52"/>
                <a:gd name="T3" fmla="*/ 61 h 66"/>
                <a:gd name="T4" fmla="*/ 50 w 52"/>
                <a:gd name="T5" fmla="*/ 44 h 66"/>
                <a:gd name="T6" fmla="*/ 46 w 52"/>
                <a:gd name="T7" fmla="*/ 21 h 66"/>
                <a:gd name="T8" fmla="*/ 12 w 52"/>
                <a:gd name="T9" fmla="*/ 11 h 66"/>
              </a:gdLst>
              <a:ahLst/>
              <a:cxnLst>
                <a:cxn ang="0">
                  <a:pos x="T0" y="T1"/>
                </a:cxn>
                <a:cxn ang="0">
                  <a:pos x="T2" y="T3"/>
                </a:cxn>
                <a:cxn ang="0">
                  <a:pos x="T4" y="T5"/>
                </a:cxn>
                <a:cxn ang="0">
                  <a:pos x="T6" y="T7"/>
                </a:cxn>
                <a:cxn ang="0">
                  <a:pos x="T8" y="T9"/>
                </a:cxn>
              </a:cxnLst>
              <a:rect l="0" t="0" r="r" b="b"/>
              <a:pathLst>
                <a:path w="52" h="66">
                  <a:moveTo>
                    <a:pt x="12" y="11"/>
                  </a:moveTo>
                  <a:cubicBezTo>
                    <a:pt x="0" y="26"/>
                    <a:pt x="2" y="54"/>
                    <a:pt x="21" y="61"/>
                  </a:cubicBezTo>
                  <a:cubicBezTo>
                    <a:pt x="35" y="66"/>
                    <a:pt x="50" y="60"/>
                    <a:pt x="50" y="44"/>
                  </a:cubicBezTo>
                  <a:cubicBezTo>
                    <a:pt x="52" y="36"/>
                    <a:pt x="50" y="28"/>
                    <a:pt x="46" y="21"/>
                  </a:cubicBezTo>
                  <a:cubicBezTo>
                    <a:pt x="39" y="10"/>
                    <a:pt x="23" y="0"/>
                    <a:pt x="12" y="11"/>
                  </a:cubicBezTo>
                  <a:close/>
                </a:path>
              </a:pathLst>
            </a:custGeom>
            <a:solidFill>
              <a:schemeClr val="bg1"/>
            </a:solidFill>
            <a:ln w="28575">
              <a:noFill/>
              <a:round/>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cs typeface="+mn-ea"/>
                <a:sym typeface="+mn-lt"/>
              </a:endParaRPr>
            </a:p>
          </p:txBody>
        </p:sp>
        <p:grpSp>
          <p:nvGrpSpPr>
            <p:cNvPr id="33" name="组合 32" descr="e7d195523061f1c04045225a878dfc257dff7dff43336007BE456E13F5D6A39C111E01A1D0DED560D1697852701D9983FFE6F8418ABA1165B5E5FB7294405997E82332F17E545E12D35CAC327149399EF6760D0C024FF6EC771E074ED72756B5D3259765C5D602986D9F178BF69C6ABE1E1637C3AF19647BE05D52948EDC7D67B6C466B380DB7D70"/>
            <p:cNvGrpSpPr/>
            <p:nvPr/>
          </p:nvGrpSpPr>
          <p:grpSpPr>
            <a:xfrm>
              <a:off x="5205130" y="980052"/>
              <a:ext cx="2801948" cy="4687486"/>
              <a:chOff x="4697882" y="1348407"/>
              <a:chExt cx="750859" cy="1256145"/>
            </a:xfrm>
          </p:grpSpPr>
          <p:sp>
            <p:nvSpPr>
              <p:cNvPr id="34" name="Freeform 317"/>
              <p:cNvSpPr/>
              <p:nvPr/>
            </p:nvSpPr>
            <p:spPr bwMode="auto">
              <a:xfrm>
                <a:off x="5192566" y="1631085"/>
                <a:ext cx="84803" cy="61836"/>
              </a:xfrm>
              <a:custGeom>
                <a:avLst/>
                <a:gdLst>
                  <a:gd name="T0" fmla="*/ 21 w 67"/>
                  <a:gd name="T1" fmla="*/ 12 h 49"/>
                  <a:gd name="T2" fmla="*/ 9 w 67"/>
                  <a:gd name="T3" fmla="*/ 35 h 49"/>
                  <a:gd name="T4" fmla="*/ 38 w 67"/>
                  <a:gd name="T5" fmla="*/ 45 h 49"/>
                  <a:gd name="T6" fmla="*/ 62 w 67"/>
                  <a:gd name="T7" fmla="*/ 14 h 49"/>
                  <a:gd name="T8" fmla="*/ 47 w 67"/>
                  <a:gd name="T9" fmla="*/ 5 h 49"/>
                  <a:gd name="T10" fmla="*/ 21 w 67"/>
                  <a:gd name="T11" fmla="*/ 12 h 49"/>
                </a:gdLst>
                <a:ahLst/>
                <a:cxnLst>
                  <a:cxn ang="0">
                    <a:pos x="T0" y="T1"/>
                  </a:cxn>
                  <a:cxn ang="0">
                    <a:pos x="T2" y="T3"/>
                  </a:cxn>
                  <a:cxn ang="0">
                    <a:pos x="T4" y="T5"/>
                  </a:cxn>
                  <a:cxn ang="0">
                    <a:pos x="T6" y="T7"/>
                  </a:cxn>
                  <a:cxn ang="0">
                    <a:pos x="T8" y="T9"/>
                  </a:cxn>
                  <a:cxn ang="0">
                    <a:pos x="T10" y="T11"/>
                  </a:cxn>
                </a:cxnLst>
                <a:rect l="0" t="0" r="r" b="b"/>
                <a:pathLst>
                  <a:path w="67" h="49">
                    <a:moveTo>
                      <a:pt x="21" y="12"/>
                    </a:moveTo>
                    <a:cubicBezTo>
                      <a:pt x="21" y="12"/>
                      <a:pt x="0" y="4"/>
                      <a:pt x="9" y="35"/>
                    </a:cubicBezTo>
                    <a:cubicBezTo>
                      <a:pt x="9" y="35"/>
                      <a:pt x="6" y="49"/>
                      <a:pt x="38" y="45"/>
                    </a:cubicBezTo>
                    <a:cubicBezTo>
                      <a:pt x="38" y="45"/>
                      <a:pt x="63" y="46"/>
                      <a:pt x="62" y="14"/>
                    </a:cubicBezTo>
                    <a:cubicBezTo>
                      <a:pt x="62" y="14"/>
                      <a:pt x="67" y="0"/>
                      <a:pt x="47" y="5"/>
                    </a:cubicBezTo>
                    <a:lnTo>
                      <a:pt x="21" y="12"/>
                    </a:lnTo>
                    <a:close/>
                  </a:path>
                </a:pathLst>
              </a:custGeom>
              <a:solidFill>
                <a:srgbClr val="009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35" name="Freeform 318"/>
              <p:cNvSpPr>
                <a:spLocks noEditPoints="1"/>
              </p:cNvSpPr>
              <p:nvPr/>
            </p:nvSpPr>
            <p:spPr bwMode="auto">
              <a:xfrm>
                <a:off x="5196100" y="1631085"/>
                <a:ext cx="81270" cy="63602"/>
              </a:xfrm>
              <a:custGeom>
                <a:avLst/>
                <a:gdLst>
                  <a:gd name="T0" fmla="*/ 2 w 64"/>
                  <a:gd name="T1" fmla="*/ 36 h 50"/>
                  <a:gd name="T2" fmla="*/ 2 w 64"/>
                  <a:gd name="T3" fmla="*/ 35 h 50"/>
                  <a:gd name="T4" fmla="*/ 0 w 64"/>
                  <a:gd name="T5" fmla="*/ 22 h 50"/>
                  <a:gd name="T6" fmla="*/ 4 w 64"/>
                  <a:gd name="T7" fmla="*/ 10 h 50"/>
                  <a:gd name="T8" fmla="*/ 12 w 64"/>
                  <a:gd name="T9" fmla="*/ 7 h 50"/>
                  <a:gd name="T10" fmla="*/ 18 w 64"/>
                  <a:gd name="T11" fmla="*/ 8 h 50"/>
                  <a:gd name="T12" fmla="*/ 43 w 64"/>
                  <a:gd name="T13" fmla="*/ 1 h 50"/>
                  <a:gd name="T14" fmla="*/ 51 w 64"/>
                  <a:gd name="T15" fmla="*/ 0 h 50"/>
                  <a:gd name="T16" fmla="*/ 61 w 64"/>
                  <a:gd name="T17" fmla="*/ 4 h 50"/>
                  <a:gd name="T18" fmla="*/ 64 w 64"/>
                  <a:gd name="T19" fmla="*/ 11 h 50"/>
                  <a:gd name="T20" fmla="*/ 63 w 64"/>
                  <a:gd name="T21" fmla="*/ 15 h 50"/>
                  <a:gd name="T22" fmla="*/ 63 w 64"/>
                  <a:gd name="T23" fmla="*/ 16 h 50"/>
                  <a:gd name="T24" fmla="*/ 50 w 64"/>
                  <a:gd name="T25" fmla="*/ 45 h 50"/>
                  <a:gd name="T26" fmla="*/ 35 w 64"/>
                  <a:gd name="T27" fmla="*/ 49 h 50"/>
                  <a:gd name="T28" fmla="*/ 25 w 64"/>
                  <a:gd name="T29" fmla="*/ 50 h 50"/>
                  <a:gd name="T30" fmla="*/ 10 w 64"/>
                  <a:gd name="T31" fmla="*/ 36 h 50"/>
                  <a:gd name="T32" fmla="*/ 12 w 64"/>
                  <a:gd name="T33" fmla="*/ 39 h 50"/>
                  <a:gd name="T34" fmla="*/ 25 w 64"/>
                  <a:gd name="T35" fmla="*/ 42 h 50"/>
                  <a:gd name="T36" fmla="*/ 35 w 64"/>
                  <a:gd name="T37" fmla="*/ 41 h 50"/>
                  <a:gd name="T38" fmla="*/ 35 w 64"/>
                  <a:gd name="T39" fmla="*/ 41 h 50"/>
                  <a:gd name="T40" fmla="*/ 46 w 64"/>
                  <a:gd name="T41" fmla="*/ 38 h 50"/>
                  <a:gd name="T42" fmla="*/ 55 w 64"/>
                  <a:gd name="T43" fmla="*/ 16 h 50"/>
                  <a:gd name="T44" fmla="*/ 55 w 64"/>
                  <a:gd name="T45" fmla="*/ 14 h 50"/>
                  <a:gd name="T46" fmla="*/ 55 w 64"/>
                  <a:gd name="T47" fmla="*/ 13 h 50"/>
                  <a:gd name="T48" fmla="*/ 56 w 64"/>
                  <a:gd name="T49" fmla="*/ 13 h 50"/>
                  <a:gd name="T50" fmla="*/ 56 w 64"/>
                  <a:gd name="T51" fmla="*/ 11 h 50"/>
                  <a:gd name="T52" fmla="*/ 55 w 64"/>
                  <a:gd name="T53" fmla="*/ 9 h 50"/>
                  <a:gd name="T54" fmla="*/ 51 w 64"/>
                  <a:gd name="T55" fmla="*/ 8 h 50"/>
                  <a:gd name="T56" fmla="*/ 45 w 64"/>
                  <a:gd name="T57" fmla="*/ 9 h 50"/>
                  <a:gd name="T58" fmla="*/ 18 w 64"/>
                  <a:gd name="T59" fmla="*/ 17 h 50"/>
                  <a:gd name="T60" fmla="*/ 15 w 64"/>
                  <a:gd name="T61" fmla="*/ 16 h 50"/>
                  <a:gd name="T62" fmla="*/ 12 w 64"/>
                  <a:gd name="T63" fmla="*/ 15 h 50"/>
                  <a:gd name="T64" fmla="*/ 9 w 64"/>
                  <a:gd name="T65" fmla="*/ 16 h 50"/>
                  <a:gd name="T66" fmla="*/ 8 w 64"/>
                  <a:gd name="T67" fmla="*/ 22 h 50"/>
                  <a:gd name="T68" fmla="*/ 10 w 64"/>
                  <a:gd name="T69" fmla="*/ 34 h 50"/>
                  <a:gd name="T70" fmla="*/ 10 w 64"/>
                  <a:gd name="T71" fmla="*/ 34 h 50"/>
                  <a:gd name="T72" fmla="*/ 10 w 64"/>
                  <a:gd name="T73" fmla="*/ 35 h 50"/>
                  <a:gd name="T74" fmla="*/ 10 w 64"/>
                  <a:gd name="T75" fmla="*/ 35 h 50"/>
                  <a:gd name="T76" fmla="*/ 18 w 64"/>
                  <a:gd name="T77" fmla="*/ 12 h 50"/>
                  <a:gd name="T78" fmla="*/ 18 w 64"/>
                  <a:gd name="T7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50">
                    <a:moveTo>
                      <a:pt x="6" y="45"/>
                    </a:moveTo>
                    <a:cubicBezTo>
                      <a:pt x="3" y="42"/>
                      <a:pt x="2" y="38"/>
                      <a:pt x="2" y="36"/>
                    </a:cubicBezTo>
                    <a:cubicBezTo>
                      <a:pt x="2" y="36"/>
                      <a:pt x="2" y="36"/>
                      <a:pt x="2" y="36"/>
                    </a:cubicBezTo>
                    <a:cubicBezTo>
                      <a:pt x="2" y="35"/>
                      <a:pt x="2" y="35"/>
                      <a:pt x="2" y="35"/>
                    </a:cubicBezTo>
                    <a:cubicBezTo>
                      <a:pt x="2" y="35"/>
                      <a:pt x="2" y="35"/>
                      <a:pt x="2" y="35"/>
                    </a:cubicBezTo>
                    <a:cubicBezTo>
                      <a:pt x="1" y="30"/>
                      <a:pt x="0" y="25"/>
                      <a:pt x="0" y="22"/>
                    </a:cubicBezTo>
                    <a:cubicBezTo>
                      <a:pt x="0" y="22"/>
                      <a:pt x="0" y="22"/>
                      <a:pt x="0" y="22"/>
                    </a:cubicBezTo>
                    <a:cubicBezTo>
                      <a:pt x="0" y="17"/>
                      <a:pt x="1" y="13"/>
                      <a:pt x="4" y="10"/>
                    </a:cubicBezTo>
                    <a:cubicBezTo>
                      <a:pt x="4" y="10"/>
                      <a:pt x="4" y="10"/>
                      <a:pt x="4" y="10"/>
                    </a:cubicBezTo>
                    <a:cubicBezTo>
                      <a:pt x="7" y="8"/>
                      <a:pt x="10" y="7"/>
                      <a:pt x="12" y="7"/>
                    </a:cubicBezTo>
                    <a:cubicBezTo>
                      <a:pt x="12" y="7"/>
                      <a:pt x="12" y="7"/>
                      <a:pt x="12" y="7"/>
                    </a:cubicBezTo>
                    <a:cubicBezTo>
                      <a:pt x="15" y="7"/>
                      <a:pt x="17" y="8"/>
                      <a:pt x="18" y="8"/>
                    </a:cubicBezTo>
                    <a:cubicBezTo>
                      <a:pt x="18" y="8"/>
                      <a:pt x="18" y="8"/>
                      <a:pt x="18" y="8"/>
                    </a:cubicBezTo>
                    <a:cubicBezTo>
                      <a:pt x="43" y="1"/>
                      <a:pt x="43" y="1"/>
                      <a:pt x="43" y="1"/>
                    </a:cubicBezTo>
                    <a:cubicBezTo>
                      <a:pt x="46" y="0"/>
                      <a:pt x="48" y="0"/>
                      <a:pt x="51" y="0"/>
                    </a:cubicBezTo>
                    <a:cubicBezTo>
                      <a:pt x="51" y="0"/>
                      <a:pt x="51" y="0"/>
                      <a:pt x="51" y="0"/>
                    </a:cubicBezTo>
                    <a:cubicBezTo>
                      <a:pt x="55" y="0"/>
                      <a:pt x="59" y="1"/>
                      <a:pt x="61" y="4"/>
                    </a:cubicBezTo>
                    <a:cubicBezTo>
                      <a:pt x="61" y="4"/>
                      <a:pt x="61" y="4"/>
                      <a:pt x="61" y="4"/>
                    </a:cubicBezTo>
                    <a:cubicBezTo>
                      <a:pt x="63" y="6"/>
                      <a:pt x="64" y="9"/>
                      <a:pt x="64" y="11"/>
                    </a:cubicBezTo>
                    <a:cubicBezTo>
                      <a:pt x="64" y="11"/>
                      <a:pt x="64" y="11"/>
                      <a:pt x="64" y="11"/>
                    </a:cubicBezTo>
                    <a:cubicBezTo>
                      <a:pt x="64" y="13"/>
                      <a:pt x="63" y="14"/>
                      <a:pt x="63" y="15"/>
                    </a:cubicBezTo>
                    <a:cubicBezTo>
                      <a:pt x="63" y="15"/>
                      <a:pt x="63" y="15"/>
                      <a:pt x="63" y="15"/>
                    </a:cubicBezTo>
                    <a:cubicBezTo>
                      <a:pt x="63" y="15"/>
                      <a:pt x="63" y="15"/>
                      <a:pt x="63" y="16"/>
                    </a:cubicBezTo>
                    <a:cubicBezTo>
                      <a:pt x="63" y="16"/>
                      <a:pt x="63" y="16"/>
                      <a:pt x="63" y="16"/>
                    </a:cubicBezTo>
                    <a:cubicBezTo>
                      <a:pt x="63" y="31"/>
                      <a:pt x="57" y="40"/>
                      <a:pt x="50" y="45"/>
                    </a:cubicBezTo>
                    <a:cubicBezTo>
                      <a:pt x="50" y="45"/>
                      <a:pt x="50" y="45"/>
                      <a:pt x="50" y="45"/>
                    </a:cubicBezTo>
                    <a:cubicBezTo>
                      <a:pt x="43" y="49"/>
                      <a:pt x="37" y="49"/>
                      <a:pt x="35" y="49"/>
                    </a:cubicBezTo>
                    <a:cubicBezTo>
                      <a:pt x="35" y="49"/>
                      <a:pt x="35" y="49"/>
                      <a:pt x="35" y="49"/>
                    </a:cubicBezTo>
                    <a:cubicBezTo>
                      <a:pt x="32" y="50"/>
                      <a:pt x="28" y="50"/>
                      <a:pt x="25" y="50"/>
                    </a:cubicBezTo>
                    <a:cubicBezTo>
                      <a:pt x="25" y="50"/>
                      <a:pt x="25" y="50"/>
                      <a:pt x="25" y="50"/>
                    </a:cubicBezTo>
                    <a:cubicBezTo>
                      <a:pt x="16" y="50"/>
                      <a:pt x="10" y="48"/>
                      <a:pt x="6" y="45"/>
                    </a:cubicBezTo>
                    <a:close/>
                    <a:moveTo>
                      <a:pt x="10" y="36"/>
                    </a:moveTo>
                    <a:cubicBezTo>
                      <a:pt x="10" y="36"/>
                      <a:pt x="10" y="37"/>
                      <a:pt x="12" y="39"/>
                    </a:cubicBezTo>
                    <a:cubicBezTo>
                      <a:pt x="12" y="39"/>
                      <a:pt x="12" y="39"/>
                      <a:pt x="12" y="39"/>
                    </a:cubicBezTo>
                    <a:cubicBezTo>
                      <a:pt x="13" y="40"/>
                      <a:pt x="17" y="42"/>
                      <a:pt x="25" y="42"/>
                    </a:cubicBezTo>
                    <a:cubicBezTo>
                      <a:pt x="25" y="42"/>
                      <a:pt x="25" y="42"/>
                      <a:pt x="25" y="42"/>
                    </a:cubicBezTo>
                    <a:cubicBezTo>
                      <a:pt x="28" y="42"/>
                      <a:pt x="31" y="42"/>
                      <a:pt x="35" y="41"/>
                    </a:cubicBezTo>
                    <a:cubicBezTo>
                      <a:pt x="35" y="41"/>
                      <a:pt x="35" y="41"/>
                      <a:pt x="35" y="41"/>
                    </a:cubicBezTo>
                    <a:cubicBezTo>
                      <a:pt x="35" y="41"/>
                      <a:pt x="35" y="41"/>
                      <a:pt x="35" y="41"/>
                    </a:cubicBezTo>
                    <a:cubicBezTo>
                      <a:pt x="35" y="41"/>
                      <a:pt x="35" y="41"/>
                      <a:pt x="35" y="41"/>
                    </a:cubicBezTo>
                    <a:cubicBezTo>
                      <a:pt x="35" y="41"/>
                      <a:pt x="41" y="41"/>
                      <a:pt x="46" y="38"/>
                    </a:cubicBezTo>
                    <a:cubicBezTo>
                      <a:pt x="46" y="38"/>
                      <a:pt x="46" y="38"/>
                      <a:pt x="46" y="38"/>
                    </a:cubicBezTo>
                    <a:cubicBezTo>
                      <a:pt x="50" y="35"/>
                      <a:pt x="55" y="29"/>
                      <a:pt x="55" y="16"/>
                    </a:cubicBezTo>
                    <a:cubicBezTo>
                      <a:pt x="55" y="16"/>
                      <a:pt x="55" y="16"/>
                      <a:pt x="55" y="16"/>
                    </a:cubicBezTo>
                    <a:cubicBezTo>
                      <a:pt x="55" y="15"/>
                      <a:pt x="55" y="15"/>
                      <a:pt x="55" y="14"/>
                    </a:cubicBezTo>
                    <a:cubicBezTo>
                      <a:pt x="55" y="14"/>
                      <a:pt x="55" y="14"/>
                      <a:pt x="55" y="14"/>
                    </a:cubicBezTo>
                    <a:cubicBezTo>
                      <a:pt x="55" y="14"/>
                      <a:pt x="55" y="14"/>
                      <a:pt x="55" y="14"/>
                    </a:cubicBezTo>
                    <a:cubicBezTo>
                      <a:pt x="55" y="13"/>
                      <a:pt x="55" y="13"/>
                      <a:pt x="55" y="13"/>
                    </a:cubicBezTo>
                    <a:cubicBezTo>
                      <a:pt x="55" y="13"/>
                      <a:pt x="55" y="13"/>
                      <a:pt x="56" y="13"/>
                    </a:cubicBezTo>
                    <a:cubicBezTo>
                      <a:pt x="56" y="13"/>
                      <a:pt x="56" y="13"/>
                      <a:pt x="56" y="13"/>
                    </a:cubicBezTo>
                    <a:cubicBezTo>
                      <a:pt x="56" y="12"/>
                      <a:pt x="56" y="12"/>
                      <a:pt x="56" y="11"/>
                    </a:cubicBezTo>
                    <a:cubicBezTo>
                      <a:pt x="56" y="11"/>
                      <a:pt x="56" y="11"/>
                      <a:pt x="56" y="11"/>
                    </a:cubicBezTo>
                    <a:cubicBezTo>
                      <a:pt x="56" y="10"/>
                      <a:pt x="55" y="9"/>
                      <a:pt x="55" y="9"/>
                    </a:cubicBezTo>
                    <a:cubicBezTo>
                      <a:pt x="55" y="9"/>
                      <a:pt x="55" y="9"/>
                      <a:pt x="55" y="9"/>
                    </a:cubicBezTo>
                    <a:cubicBezTo>
                      <a:pt x="55" y="8"/>
                      <a:pt x="54" y="8"/>
                      <a:pt x="51" y="8"/>
                    </a:cubicBezTo>
                    <a:cubicBezTo>
                      <a:pt x="51" y="8"/>
                      <a:pt x="51" y="8"/>
                      <a:pt x="51" y="8"/>
                    </a:cubicBezTo>
                    <a:cubicBezTo>
                      <a:pt x="49" y="8"/>
                      <a:pt x="47" y="8"/>
                      <a:pt x="45" y="9"/>
                    </a:cubicBezTo>
                    <a:cubicBezTo>
                      <a:pt x="45" y="9"/>
                      <a:pt x="45" y="9"/>
                      <a:pt x="45" y="9"/>
                    </a:cubicBezTo>
                    <a:cubicBezTo>
                      <a:pt x="19" y="16"/>
                      <a:pt x="19" y="16"/>
                      <a:pt x="19" y="16"/>
                    </a:cubicBezTo>
                    <a:cubicBezTo>
                      <a:pt x="18" y="17"/>
                      <a:pt x="18" y="17"/>
                      <a:pt x="18" y="17"/>
                    </a:cubicBezTo>
                    <a:cubicBezTo>
                      <a:pt x="17" y="16"/>
                      <a:pt x="17" y="16"/>
                      <a:pt x="17" y="16"/>
                    </a:cubicBezTo>
                    <a:cubicBezTo>
                      <a:pt x="17" y="16"/>
                      <a:pt x="16" y="16"/>
                      <a:pt x="15" y="16"/>
                    </a:cubicBezTo>
                    <a:cubicBezTo>
                      <a:pt x="15" y="16"/>
                      <a:pt x="15" y="16"/>
                      <a:pt x="15" y="16"/>
                    </a:cubicBezTo>
                    <a:cubicBezTo>
                      <a:pt x="15" y="16"/>
                      <a:pt x="13" y="15"/>
                      <a:pt x="12" y="15"/>
                    </a:cubicBezTo>
                    <a:cubicBezTo>
                      <a:pt x="12" y="15"/>
                      <a:pt x="12" y="15"/>
                      <a:pt x="12" y="15"/>
                    </a:cubicBezTo>
                    <a:cubicBezTo>
                      <a:pt x="11" y="15"/>
                      <a:pt x="10" y="16"/>
                      <a:pt x="9" y="16"/>
                    </a:cubicBezTo>
                    <a:cubicBezTo>
                      <a:pt x="9" y="16"/>
                      <a:pt x="9" y="16"/>
                      <a:pt x="9" y="16"/>
                    </a:cubicBezTo>
                    <a:cubicBezTo>
                      <a:pt x="9" y="17"/>
                      <a:pt x="8" y="18"/>
                      <a:pt x="8" y="22"/>
                    </a:cubicBezTo>
                    <a:cubicBezTo>
                      <a:pt x="8" y="22"/>
                      <a:pt x="8" y="22"/>
                      <a:pt x="8" y="22"/>
                    </a:cubicBezTo>
                    <a:cubicBezTo>
                      <a:pt x="8" y="24"/>
                      <a:pt x="9" y="28"/>
                      <a:pt x="10" y="34"/>
                    </a:cubicBezTo>
                    <a:cubicBezTo>
                      <a:pt x="10" y="34"/>
                      <a:pt x="10" y="34"/>
                      <a:pt x="10" y="34"/>
                    </a:cubicBezTo>
                    <a:cubicBezTo>
                      <a:pt x="10" y="34"/>
                      <a:pt x="10" y="34"/>
                      <a:pt x="10" y="34"/>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6"/>
                    </a:cubicBezTo>
                    <a:close/>
                    <a:moveTo>
                      <a:pt x="18" y="12"/>
                    </a:moveTo>
                    <a:cubicBezTo>
                      <a:pt x="20" y="9"/>
                      <a:pt x="20" y="9"/>
                      <a:pt x="20" y="9"/>
                    </a:cubicBezTo>
                    <a:cubicBezTo>
                      <a:pt x="18" y="12"/>
                      <a:pt x="18" y="12"/>
                      <a:pt x="18" y="12"/>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36" name="Freeform 319"/>
              <p:cNvSpPr/>
              <p:nvPr/>
            </p:nvSpPr>
            <p:spPr bwMode="auto">
              <a:xfrm>
                <a:off x="5060061" y="1401410"/>
                <a:ext cx="259709" cy="245575"/>
              </a:xfrm>
              <a:custGeom>
                <a:avLst/>
                <a:gdLst>
                  <a:gd name="T0" fmla="*/ 116 w 205"/>
                  <a:gd name="T1" fmla="*/ 194 h 194"/>
                  <a:gd name="T2" fmla="*/ 92 w 205"/>
                  <a:gd name="T3" fmla="*/ 169 h 194"/>
                  <a:gd name="T4" fmla="*/ 87 w 205"/>
                  <a:gd name="T5" fmla="*/ 53 h 194"/>
                  <a:gd name="T6" fmla="*/ 205 w 205"/>
                  <a:gd name="T7" fmla="*/ 122 h 194"/>
                  <a:gd name="T8" fmla="*/ 167 w 205"/>
                  <a:gd name="T9" fmla="*/ 162 h 194"/>
                  <a:gd name="T10" fmla="*/ 163 w 205"/>
                  <a:gd name="T11" fmla="*/ 185 h 194"/>
                  <a:gd name="T12" fmla="*/ 116 w 205"/>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205" h="194">
                    <a:moveTo>
                      <a:pt x="116" y="194"/>
                    </a:moveTo>
                    <a:cubicBezTo>
                      <a:pt x="116" y="194"/>
                      <a:pt x="96" y="183"/>
                      <a:pt x="92" y="169"/>
                    </a:cubicBezTo>
                    <a:cubicBezTo>
                      <a:pt x="92" y="169"/>
                      <a:pt x="0" y="133"/>
                      <a:pt x="87" y="53"/>
                    </a:cubicBezTo>
                    <a:cubicBezTo>
                      <a:pt x="87" y="53"/>
                      <a:pt x="200" y="0"/>
                      <a:pt x="205" y="122"/>
                    </a:cubicBezTo>
                    <a:cubicBezTo>
                      <a:pt x="205" y="122"/>
                      <a:pt x="200" y="162"/>
                      <a:pt x="167" y="162"/>
                    </a:cubicBezTo>
                    <a:cubicBezTo>
                      <a:pt x="163" y="185"/>
                      <a:pt x="163" y="185"/>
                      <a:pt x="163" y="185"/>
                    </a:cubicBezTo>
                    <a:lnTo>
                      <a:pt x="116" y="194"/>
                    </a:lnTo>
                    <a:close/>
                  </a:path>
                </a:pathLst>
              </a:custGeom>
              <a:solidFill>
                <a:srgbClr val="FCEA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37" name="Freeform 320"/>
              <p:cNvSpPr>
                <a:spLocks noEditPoints="1"/>
              </p:cNvSpPr>
              <p:nvPr/>
            </p:nvSpPr>
            <p:spPr bwMode="auto">
              <a:xfrm>
                <a:off x="5118363" y="1447345"/>
                <a:ext cx="206707" cy="206707"/>
              </a:xfrm>
              <a:custGeom>
                <a:avLst/>
                <a:gdLst>
                  <a:gd name="T0" fmla="*/ 68 w 163"/>
                  <a:gd name="T1" fmla="*/ 161 h 162"/>
                  <a:gd name="T2" fmla="*/ 42 w 163"/>
                  <a:gd name="T3" fmla="*/ 135 h 162"/>
                  <a:gd name="T4" fmla="*/ 42 w 163"/>
                  <a:gd name="T5" fmla="*/ 135 h 162"/>
                  <a:gd name="T6" fmla="*/ 22 w 163"/>
                  <a:gd name="T7" fmla="*/ 122 h 162"/>
                  <a:gd name="T8" fmla="*/ 22 w 163"/>
                  <a:gd name="T9" fmla="*/ 122 h 162"/>
                  <a:gd name="T10" fmla="*/ 0 w 163"/>
                  <a:gd name="T11" fmla="*/ 80 h 162"/>
                  <a:gd name="T12" fmla="*/ 0 w 163"/>
                  <a:gd name="T13" fmla="*/ 80 h 162"/>
                  <a:gd name="T14" fmla="*/ 38 w 163"/>
                  <a:gd name="T15" fmla="*/ 13 h 162"/>
                  <a:gd name="T16" fmla="*/ 38 w 163"/>
                  <a:gd name="T17" fmla="*/ 13 h 162"/>
                  <a:gd name="T18" fmla="*/ 38 w 163"/>
                  <a:gd name="T19" fmla="*/ 12 h 162"/>
                  <a:gd name="T20" fmla="*/ 39 w 163"/>
                  <a:gd name="T21" fmla="*/ 12 h 162"/>
                  <a:gd name="T22" fmla="*/ 92 w 163"/>
                  <a:gd name="T23" fmla="*/ 0 h 162"/>
                  <a:gd name="T24" fmla="*/ 92 w 163"/>
                  <a:gd name="T25" fmla="*/ 0 h 162"/>
                  <a:gd name="T26" fmla="*/ 139 w 163"/>
                  <a:gd name="T27" fmla="*/ 17 h 162"/>
                  <a:gd name="T28" fmla="*/ 139 w 163"/>
                  <a:gd name="T29" fmla="*/ 17 h 162"/>
                  <a:gd name="T30" fmla="*/ 163 w 163"/>
                  <a:gd name="T31" fmla="*/ 85 h 162"/>
                  <a:gd name="T32" fmla="*/ 163 w 163"/>
                  <a:gd name="T33" fmla="*/ 85 h 162"/>
                  <a:gd name="T34" fmla="*/ 163 w 163"/>
                  <a:gd name="T35" fmla="*/ 86 h 162"/>
                  <a:gd name="T36" fmla="*/ 163 w 163"/>
                  <a:gd name="T37" fmla="*/ 86 h 162"/>
                  <a:gd name="T38" fmla="*/ 156 w 163"/>
                  <a:gd name="T39" fmla="*/ 107 h 162"/>
                  <a:gd name="T40" fmla="*/ 156 w 163"/>
                  <a:gd name="T41" fmla="*/ 107 h 162"/>
                  <a:gd name="T42" fmla="*/ 124 w 163"/>
                  <a:gd name="T43" fmla="*/ 129 h 162"/>
                  <a:gd name="T44" fmla="*/ 124 w 163"/>
                  <a:gd name="T45" fmla="*/ 129 h 162"/>
                  <a:gd name="T46" fmla="*/ 121 w 163"/>
                  <a:gd name="T47" fmla="*/ 151 h 162"/>
                  <a:gd name="T48" fmla="*/ 71 w 163"/>
                  <a:gd name="T49" fmla="*/ 161 h 162"/>
                  <a:gd name="T50" fmla="*/ 69 w 163"/>
                  <a:gd name="T51" fmla="*/ 162 h 162"/>
                  <a:gd name="T52" fmla="*/ 68 w 163"/>
                  <a:gd name="T53" fmla="*/ 161 h 162"/>
                  <a:gd name="T54" fmla="*/ 70 w 163"/>
                  <a:gd name="T55" fmla="*/ 157 h 162"/>
                  <a:gd name="T56" fmla="*/ 72 w 163"/>
                  <a:gd name="T57" fmla="*/ 154 h 162"/>
                  <a:gd name="T58" fmla="*/ 70 w 163"/>
                  <a:gd name="T59" fmla="*/ 157 h 162"/>
                  <a:gd name="T60" fmla="*/ 8 w 163"/>
                  <a:gd name="T61" fmla="*/ 80 h 162"/>
                  <a:gd name="T62" fmla="*/ 41 w 163"/>
                  <a:gd name="T63" fmla="*/ 125 h 162"/>
                  <a:gd name="T64" fmla="*/ 41 w 163"/>
                  <a:gd name="T65" fmla="*/ 125 h 162"/>
                  <a:gd name="T66" fmla="*/ 47 w 163"/>
                  <a:gd name="T67" fmla="*/ 128 h 162"/>
                  <a:gd name="T68" fmla="*/ 47 w 163"/>
                  <a:gd name="T69" fmla="*/ 128 h 162"/>
                  <a:gd name="T70" fmla="*/ 49 w 163"/>
                  <a:gd name="T71" fmla="*/ 129 h 162"/>
                  <a:gd name="T72" fmla="*/ 50 w 163"/>
                  <a:gd name="T73" fmla="*/ 131 h 162"/>
                  <a:gd name="T74" fmla="*/ 62 w 163"/>
                  <a:gd name="T75" fmla="*/ 147 h 162"/>
                  <a:gd name="T76" fmla="*/ 62 w 163"/>
                  <a:gd name="T77" fmla="*/ 147 h 162"/>
                  <a:gd name="T78" fmla="*/ 71 w 163"/>
                  <a:gd name="T79" fmla="*/ 153 h 162"/>
                  <a:gd name="T80" fmla="*/ 71 w 163"/>
                  <a:gd name="T81" fmla="*/ 153 h 162"/>
                  <a:gd name="T82" fmla="*/ 114 w 163"/>
                  <a:gd name="T83" fmla="*/ 145 h 162"/>
                  <a:gd name="T84" fmla="*/ 117 w 163"/>
                  <a:gd name="T85" fmla="*/ 121 h 162"/>
                  <a:gd name="T86" fmla="*/ 121 w 163"/>
                  <a:gd name="T87" fmla="*/ 121 h 162"/>
                  <a:gd name="T88" fmla="*/ 144 w 163"/>
                  <a:gd name="T89" fmla="*/ 110 h 162"/>
                  <a:gd name="T90" fmla="*/ 144 w 163"/>
                  <a:gd name="T91" fmla="*/ 110 h 162"/>
                  <a:gd name="T92" fmla="*/ 154 w 163"/>
                  <a:gd name="T93" fmla="*/ 90 h 162"/>
                  <a:gd name="T94" fmla="*/ 154 w 163"/>
                  <a:gd name="T95" fmla="*/ 90 h 162"/>
                  <a:gd name="T96" fmla="*/ 155 w 163"/>
                  <a:gd name="T97" fmla="*/ 85 h 162"/>
                  <a:gd name="T98" fmla="*/ 155 w 163"/>
                  <a:gd name="T99" fmla="*/ 85 h 162"/>
                  <a:gd name="T100" fmla="*/ 133 w 163"/>
                  <a:gd name="T101" fmla="*/ 23 h 162"/>
                  <a:gd name="T102" fmla="*/ 133 w 163"/>
                  <a:gd name="T103" fmla="*/ 23 h 162"/>
                  <a:gd name="T104" fmla="*/ 92 w 163"/>
                  <a:gd name="T105" fmla="*/ 8 h 162"/>
                  <a:gd name="T106" fmla="*/ 92 w 163"/>
                  <a:gd name="T107" fmla="*/ 8 h 162"/>
                  <a:gd name="T108" fmla="*/ 57 w 163"/>
                  <a:gd name="T109" fmla="*/ 14 h 162"/>
                  <a:gd name="T110" fmla="*/ 57 w 163"/>
                  <a:gd name="T111" fmla="*/ 14 h 162"/>
                  <a:gd name="T112" fmla="*/ 43 w 163"/>
                  <a:gd name="T113" fmla="*/ 19 h 162"/>
                  <a:gd name="T114" fmla="*/ 43 w 163"/>
                  <a:gd name="T115" fmla="*/ 19 h 162"/>
                  <a:gd name="T116" fmla="*/ 8 w 163"/>
                  <a:gd name="T117"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62">
                    <a:moveTo>
                      <a:pt x="68" y="161"/>
                    </a:moveTo>
                    <a:cubicBezTo>
                      <a:pt x="68" y="160"/>
                      <a:pt x="48" y="150"/>
                      <a:pt x="42" y="135"/>
                    </a:cubicBezTo>
                    <a:cubicBezTo>
                      <a:pt x="42" y="135"/>
                      <a:pt x="42" y="135"/>
                      <a:pt x="42" y="135"/>
                    </a:cubicBezTo>
                    <a:cubicBezTo>
                      <a:pt x="39" y="133"/>
                      <a:pt x="31" y="129"/>
                      <a:pt x="22" y="122"/>
                    </a:cubicBezTo>
                    <a:cubicBezTo>
                      <a:pt x="22" y="122"/>
                      <a:pt x="22" y="122"/>
                      <a:pt x="22" y="122"/>
                    </a:cubicBezTo>
                    <a:cubicBezTo>
                      <a:pt x="11" y="113"/>
                      <a:pt x="0" y="99"/>
                      <a:pt x="0" y="80"/>
                    </a:cubicBezTo>
                    <a:cubicBezTo>
                      <a:pt x="0" y="80"/>
                      <a:pt x="0" y="80"/>
                      <a:pt x="0" y="80"/>
                    </a:cubicBezTo>
                    <a:cubicBezTo>
                      <a:pt x="0" y="61"/>
                      <a:pt x="10" y="39"/>
                      <a:pt x="38" y="13"/>
                    </a:cubicBezTo>
                    <a:cubicBezTo>
                      <a:pt x="38" y="13"/>
                      <a:pt x="38" y="13"/>
                      <a:pt x="38" y="13"/>
                    </a:cubicBezTo>
                    <a:cubicBezTo>
                      <a:pt x="38" y="12"/>
                      <a:pt x="38" y="12"/>
                      <a:pt x="38" y="12"/>
                    </a:cubicBezTo>
                    <a:cubicBezTo>
                      <a:pt x="39" y="12"/>
                      <a:pt x="39" y="12"/>
                      <a:pt x="39" y="12"/>
                    </a:cubicBezTo>
                    <a:cubicBezTo>
                      <a:pt x="39" y="12"/>
                      <a:pt x="64" y="0"/>
                      <a:pt x="92" y="0"/>
                    </a:cubicBezTo>
                    <a:cubicBezTo>
                      <a:pt x="92" y="0"/>
                      <a:pt x="92" y="0"/>
                      <a:pt x="92" y="0"/>
                    </a:cubicBezTo>
                    <a:cubicBezTo>
                      <a:pt x="108" y="0"/>
                      <a:pt x="125" y="4"/>
                      <a:pt x="139" y="17"/>
                    </a:cubicBezTo>
                    <a:cubicBezTo>
                      <a:pt x="139" y="17"/>
                      <a:pt x="139" y="17"/>
                      <a:pt x="139" y="17"/>
                    </a:cubicBezTo>
                    <a:cubicBezTo>
                      <a:pt x="152" y="30"/>
                      <a:pt x="162" y="52"/>
                      <a:pt x="163" y="85"/>
                    </a:cubicBezTo>
                    <a:cubicBezTo>
                      <a:pt x="163" y="85"/>
                      <a:pt x="163" y="85"/>
                      <a:pt x="163" y="85"/>
                    </a:cubicBezTo>
                    <a:cubicBezTo>
                      <a:pt x="163" y="86"/>
                      <a:pt x="163" y="86"/>
                      <a:pt x="163" y="86"/>
                    </a:cubicBezTo>
                    <a:cubicBezTo>
                      <a:pt x="163" y="86"/>
                      <a:pt x="163" y="86"/>
                      <a:pt x="163" y="86"/>
                    </a:cubicBezTo>
                    <a:cubicBezTo>
                      <a:pt x="163" y="86"/>
                      <a:pt x="161" y="96"/>
                      <a:pt x="156" y="107"/>
                    </a:cubicBezTo>
                    <a:cubicBezTo>
                      <a:pt x="156" y="107"/>
                      <a:pt x="156" y="107"/>
                      <a:pt x="156" y="107"/>
                    </a:cubicBezTo>
                    <a:cubicBezTo>
                      <a:pt x="150" y="117"/>
                      <a:pt x="140" y="128"/>
                      <a:pt x="124" y="129"/>
                    </a:cubicBezTo>
                    <a:cubicBezTo>
                      <a:pt x="124" y="129"/>
                      <a:pt x="124" y="129"/>
                      <a:pt x="124" y="129"/>
                    </a:cubicBezTo>
                    <a:cubicBezTo>
                      <a:pt x="121" y="151"/>
                      <a:pt x="121" y="151"/>
                      <a:pt x="121" y="151"/>
                    </a:cubicBezTo>
                    <a:cubicBezTo>
                      <a:pt x="71" y="161"/>
                      <a:pt x="71" y="161"/>
                      <a:pt x="71" y="161"/>
                    </a:cubicBezTo>
                    <a:cubicBezTo>
                      <a:pt x="69" y="162"/>
                      <a:pt x="69" y="162"/>
                      <a:pt x="69" y="162"/>
                    </a:cubicBezTo>
                    <a:cubicBezTo>
                      <a:pt x="68" y="161"/>
                      <a:pt x="68" y="161"/>
                      <a:pt x="68" y="161"/>
                    </a:cubicBezTo>
                    <a:close/>
                    <a:moveTo>
                      <a:pt x="70" y="157"/>
                    </a:moveTo>
                    <a:cubicBezTo>
                      <a:pt x="72" y="154"/>
                      <a:pt x="72" y="154"/>
                      <a:pt x="72" y="154"/>
                    </a:cubicBezTo>
                    <a:cubicBezTo>
                      <a:pt x="70" y="157"/>
                      <a:pt x="70" y="157"/>
                      <a:pt x="70" y="157"/>
                    </a:cubicBezTo>
                    <a:close/>
                    <a:moveTo>
                      <a:pt x="8" y="80"/>
                    </a:moveTo>
                    <a:cubicBezTo>
                      <a:pt x="7" y="104"/>
                      <a:pt x="29" y="119"/>
                      <a:pt x="41" y="125"/>
                    </a:cubicBezTo>
                    <a:cubicBezTo>
                      <a:pt x="41" y="125"/>
                      <a:pt x="41" y="125"/>
                      <a:pt x="41" y="125"/>
                    </a:cubicBezTo>
                    <a:cubicBezTo>
                      <a:pt x="45" y="127"/>
                      <a:pt x="47" y="128"/>
                      <a:pt x="47" y="128"/>
                    </a:cubicBezTo>
                    <a:cubicBezTo>
                      <a:pt x="47" y="128"/>
                      <a:pt x="47" y="128"/>
                      <a:pt x="47" y="128"/>
                    </a:cubicBezTo>
                    <a:cubicBezTo>
                      <a:pt x="49" y="129"/>
                      <a:pt x="49" y="129"/>
                      <a:pt x="49" y="129"/>
                    </a:cubicBezTo>
                    <a:cubicBezTo>
                      <a:pt x="50" y="131"/>
                      <a:pt x="50" y="131"/>
                      <a:pt x="50" y="131"/>
                    </a:cubicBezTo>
                    <a:cubicBezTo>
                      <a:pt x="51" y="136"/>
                      <a:pt x="56" y="142"/>
                      <a:pt x="62" y="147"/>
                    </a:cubicBezTo>
                    <a:cubicBezTo>
                      <a:pt x="62" y="147"/>
                      <a:pt x="62" y="147"/>
                      <a:pt x="62" y="147"/>
                    </a:cubicBezTo>
                    <a:cubicBezTo>
                      <a:pt x="66" y="150"/>
                      <a:pt x="69" y="152"/>
                      <a:pt x="71" y="153"/>
                    </a:cubicBezTo>
                    <a:cubicBezTo>
                      <a:pt x="71" y="153"/>
                      <a:pt x="71" y="153"/>
                      <a:pt x="71" y="153"/>
                    </a:cubicBezTo>
                    <a:cubicBezTo>
                      <a:pt x="114" y="145"/>
                      <a:pt x="114" y="145"/>
                      <a:pt x="114" y="145"/>
                    </a:cubicBezTo>
                    <a:cubicBezTo>
                      <a:pt x="117" y="121"/>
                      <a:pt x="117" y="121"/>
                      <a:pt x="117" y="121"/>
                    </a:cubicBezTo>
                    <a:cubicBezTo>
                      <a:pt x="121" y="121"/>
                      <a:pt x="121" y="121"/>
                      <a:pt x="121" y="121"/>
                    </a:cubicBezTo>
                    <a:cubicBezTo>
                      <a:pt x="132" y="121"/>
                      <a:pt x="139" y="116"/>
                      <a:pt x="144" y="110"/>
                    </a:cubicBezTo>
                    <a:cubicBezTo>
                      <a:pt x="144" y="110"/>
                      <a:pt x="144" y="110"/>
                      <a:pt x="144" y="110"/>
                    </a:cubicBezTo>
                    <a:cubicBezTo>
                      <a:pt x="149" y="104"/>
                      <a:pt x="152" y="96"/>
                      <a:pt x="154" y="90"/>
                    </a:cubicBezTo>
                    <a:cubicBezTo>
                      <a:pt x="154" y="90"/>
                      <a:pt x="154" y="90"/>
                      <a:pt x="154" y="90"/>
                    </a:cubicBezTo>
                    <a:cubicBezTo>
                      <a:pt x="154" y="88"/>
                      <a:pt x="155" y="86"/>
                      <a:pt x="155" y="85"/>
                    </a:cubicBezTo>
                    <a:cubicBezTo>
                      <a:pt x="155" y="85"/>
                      <a:pt x="155" y="85"/>
                      <a:pt x="155" y="85"/>
                    </a:cubicBezTo>
                    <a:cubicBezTo>
                      <a:pt x="154" y="53"/>
                      <a:pt x="145" y="34"/>
                      <a:pt x="133" y="23"/>
                    </a:cubicBezTo>
                    <a:cubicBezTo>
                      <a:pt x="133" y="23"/>
                      <a:pt x="133" y="23"/>
                      <a:pt x="133" y="23"/>
                    </a:cubicBezTo>
                    <a:cubicBezTo>
                      <a:pt x="122" y="12"/>
                      <a:pt x="107" y="8"/>
                      <a:pt x="92" y="8"/>
                    </a:cubicBezTo>
                    <a:cubicBezTo>
                      <a:pt x="92" y="8"/>
                      <a:pt x="92" y="8"/>
                      <a:pt x="92" y="8"/>
                    </a:cubicBezTo>
                    <a:cubicBezTo>
                      <a:pt x="79" y="8"/>
                      <a:pt x="67" y="11"/>
                      <a:pt x="57" y="14"/>
                    </a:cubicBezTo>
                    <a:cubicBezTo>
                      <a:pt x="57" y="14"/>
                      <a:pt x="57" y="14"/>
                      <a:pt x="57" y="14"/>
                    </a:cubicBezTo>
                    <a:cubicBezTo>
                      <a:pt x="50" y="16"/>
                      <a:pt x="44" y="18"/>
                      <a:pt x="43" y="19"/>
                    </a:cubicBezTo>
                    <a:cubicBezTo>
                      <a:pt x="43" y="19"/>
                      <a:pt x="43" y="19"/>
                      <a:pt x="43" y="19"/>
                    </a:cubicBezTo>
                    <a:cubicBezTo>
                      <a:pt x="16" y="44"/>
                      <a:pt x="8" y="64"/>
                      <a:pt x="8" y="80"/>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38" name="Freeform 321"/>
              <p:cNvSpPr/>
              <p:nvPr/>
            </p:nvSpPr>
            <p:spPr bwMode="auto">
              <a:xfrm>
                <a:off x="5197866" y="1571016"/>
                <a:ext cx="60069" cy="60069"/>
              </a:xfrm>
              <a:custGeom>
                <a:avLst/>
                <a:gdLst>
                  <a:gd name="T0" fmla="*/ 12 w 47"/>
                  <a:gd name="T1" fmla="*/ 6 h 47"/>
                  <a:gd name="T2" fmla="*/ 32 w 47"/>
                  <a:gd name="T3" fmla="*/ 0 h 47"/>
                  <a:gd name="T4" fmla="*/ 39 w 47"/>
                  <a:gd name="T5" fmla="*/ 12 h 47"/>
                  <a:gd name="T6" fmla="*/ 31 w 47"/>
                  <a:gd name="T7" fmla="*/ 47 h 47"/>
                  <a:gd name="T8" fmla="*/ 7 w 47"/>
                  <a:gd name="T9" fmla="*/ 17 h 47"/>
                  <a:gd name="T10" fmla="*/ 12 w 47"/>
                  <a:gd name="T11" fmla="*/ 6 h 47"/>
                </a:gdLst>
                <a:ahLst/>
                <a:cxnLst>
                  <a:cxn ang="0">
                    <a:pos x="T0" y="T1"/>
                  </a:cxn>
                  <a:cxn ang="0">
                    <a:pos x="T2" y="T3"/>
                  </a:cxn>
                  <a:cxn ang="0">
                    <a:pos x="T4" y="T5"/>
                  </a:cxn>
                  <a:cxn ang="0">
                    <a:pos x="T6" y="T7"/>
                  </a:cxn>
                  <a:cxn ang="0">
                    <a:pos x="T8" y="T9"/>
                  </a:cxn>
                  <a:cxn ang="0">
                    <a:pos x="T10" y="T11"/>
                  </a:cxn>
                </a:cxnLst>
                <a:rect l="0" t="0" r="r" b="b"/>
                <a:pathLst>
                  <a:path w="47" h="47">
                    <a:moveTo>
                      <a:pt x="12" y="6"/>
                    </a:moveTo>
                    <a:cubicBezTo>
                      <a:pt x="32" y="0"/>
                      <a:pt x="32" y="0"/>
                      <a:pt x="32" y="0"/>
                    </a:cubicBezTo>
                    <a:cubicBezTo>
                      <a:pt x="32" y="0"/>
                      <a:pt x="47" y="2"/>
                      <a:pt x="39" y="12"/>
                    </a:cubicBezTo>
                    <a:cubicBezTo>
                      <a:pt x="31" y="47"/>
                      <a:pt x="31" y="47"/>
                      <a:pt x="31" y="47"/>
                    </a:cubicBezTo>
                    <a:cubicBezTo>
                      <a:pt x="7" y="17"/>
                      <a:pt x="7" y="17"/>
                      <a:pt x="7" y="17"/>
                    </a:cubicBezTo>
                    <a:cubicBezTo>
                      <a:pt x="7" y="17"/>
                      <a:pt x="0" y="8"/>
                      <a:pt x="12" y="6"/>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39" name="Freeform 322"/>
              <p:cNvSpPr>
                <a:spLocks noEditPoints="1"/>
              </p:cNvSpPr>
              <p:nvPr/>
            </p:nvSpPr>
            <p:spPr bwMode="auto">
              <a:xfrm>
                <a:off x="5199633" y="1563949"/>
                <a:ext cx="54769" cy="79503"/>
              </a:xfrm>
              <a:custGeom>
                <a:avLst/>
                <a:gdLst>
                  <a:gd name="T0" fmla="*/ 3 w 44"/>
                  <a:gd name="T1" fmla="*/ 25 h 62"/>
                  <a:gd name="T2" fmla="*/ 0 w 44"/>
                  <a:gd name="T3" fmla="*/ 17 h 62"/>
                  <a:gd name="T4" fmla="*/ 0 w 44"/>
                  <a:gd name="T5" fmla="*/ 17 h 62"/>
                  <a:gd name="T6" fmla="*/ 10 w 44"/>
                  <a:gd name="T7" fmla="*/ 7 h 62"/>
                  <a:gd name="T8" fmla="*/ 10 w 44"/>
                  <a:gd name="T9" fmla="*/ 7 h 62"/>
                  <a:gd name="T10" fmla="*/ 31 w 44"/>
                  <a:gd name="T11" fmla="*/ 0 h 62"/>
                  <a:gd name="T12" fmla="*/ 32 w 44"/>
                  <a:gd name="T13" fmla="*/ 1 h 62"/>
                  <a:gd name="T14" fmla="*/ 37 w 44"/>
                  <a:gd name="T15" fmla="*/ 3 h 62"/>
                  <a:gd name="T16" fmla="*/ 37 w 44"/>
                  <a:gd name="T17" fmla="*/ 3 h 62"/>
                  <a:gd name="T18" fmla="*/ 44 w 44"/>
                  <a:gd name="T19" fmla="*/ 12 h 62"/>
                  <a:gd name="T20" fmla="*/ 44 w 44"/>
                  <a:gd name="T21" fmla="*/ 12 h 62"/>
                  <a:gd name="T22" fmla="*/ 42 w 44"/>
                  <a:gd name="T23" fmla="*/ 18 h 62"/>
                  <a:gd name="T24" fmla="*/ 42 w 44"/>
                  <a:gd name="T25" fmla="*/ 18 h 62"/>
                  <a:gd name="T26" fmla="*/ 32 w 44"/>
                  <a:gd name="T27" fmla="*/ 62 h 62"/>
                  <a:gd name="T28" fmla="*/ 3 w 44"/>
                  <a:gd name="T29" fmla="*/ 25 h 62"/>
                  <a:gd name="T30" fmla="*/ 12 w 44"/>
                  <a:gd name="T31" fmla="*/ 15 h 62"/>
                  <a:gd name="T32" fmla="*/ 11 w 44"/>
                  <a:gd name="T33" fmla="*/ 15 h 62"/>
                  <a:gd name="T34" fmla="*/ 8 w 44"/>
                  <a:gd name="T35" fmla="*/ 16 h 62"/>
                  <a:gd name="T36" fmla="*/ 8 w 44"/>
                  <a:gd name="T37" fmla="*/ 16 h 62"/>
                  <a:gd name="T38" fmla="*/ 8 w 44"/>
                  <a:gd name="T39" fmla="*/ 17 h 62"/>
                  <a:gd name="T40" fmla="*/ 8 w 44"/>
                  <a:gd name="T41" fmla="*/ 17 h 62"/>
                  <a:gd name="T42" fmla="*/ 9 w 44"/>
                  <a:gd name="T43" fmla="*/ 19 h 62"/>
                  <a:gd name="T44" fmla="*/ 9 w 44"/>
                  <a:gd name="T45" fmla="*/ 19 h 62"/>
                  <a:gd name="T46" fmla="*/ 9 w 44"/>
                  <a:gd name="T47" fmla="*/ 20 h 62"/>
                  <a:gd name="T48" fmla="*/ 9 w 44"/>
                  <a:gd name="T49" fmla="*/ 20 h 62"/>
                  <a:gd name="T50" fmla="*/ 28 w 44"/>
                  <a:gd name="T51" fmla="*/ 43 h 62"/>
                  <a:gd name="T52" fmla="*/ 35 w 44"/>
                  <a:gd name="T53" fmla="*/ 15 h 62"/>
                  <a:gd name="T54" fmla="*/ 35 w 44"/>
                  <a:gd name="T55" fmla="*/ 14 h 62"/>
                  <a:gd name="T56" fmla="*/ 36 w 44"/>
                  <a:gd name="T57" fmla="*/ 12 h 62"/>
                  <a:gd name="T58" fmla="*/ 36 w 44"/>
                  <a:gd name="T59" fmla="*/ 12 h 62"/>
                  <a:gd name="T60" fmla="*/ 35 w 44"/>
                  <a:gd name="T61" fmla="*/ 10 h 62"/>
                  <a:gd name="T62" fmla="*/ 35 w 44"/>
                  <a:gd name="T63" fmla="*/ 10 h 62"/>
                  <a:gd name="T64" fmla="*/ 31 w 44"/>
                  <a:gd name="T65" fmla="*/ 9 h 62"/>
                  <a:gd name="T66" fmla="*/ 31 w 44"/>
                  <a:gd name="T67" fmla="*/ 9 h 62"/>
                  <a:gd name="T68" fmla="*/ 31 w 44"/>
                  <a:gd name="T69" fmla="*/ 9 h 62"/>
                  <a:gd name="T70" fmla="*/ 31 w 44"/>
                  <a:gd name="T71" fmla="*/ 9 h 62"/>
                  <a:gd name="T72" fmla="*/ 12 w 44"/>
                  <a:gd name="T73" fmla="*/ 15 h 62"/>
                  <a:gd name="T74" fmla="*/ 12 w 44"/>
                  <a:gd name="T75"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62">
                    <a:moveTo>
                      <a:pt x="3" y="25"/>
                    </a:moveTo>
                    <a:cubicBezTo>
                      <a:pt x="3" y="25"/>
                      <a:pt x="0" y="22"/>
                      <a:pt x="0" y="17"/>
                    </a:cubicBezTo>
                    <a:cubicBezTo>
                      <a:pt x="0" y="17"/>
                      <a:pt x="0" y="17"/>
                      <a:pt x="0" y="17"/>
                    </a:cubicBezTo>
                    <a:cubicBezTo>
                      <a:pt x="0" y="12"/>
                      <a:pt x="4" y="8"/>
                      <a:pt x="10" y="7"/>
                    </a:cubicBezTo>
                    <a:cubicBezTo>
                      <a:pt x="10" y="7"/>
                      <a:pt x="10" y="7"/>
                      <a:pt x="10" y="7"/>
                    </a:cubicBezTo>
                    <a:cubicBezTo>
                      <a:pt x="31" y="0"/>
                      <a:pt x="31" y="0"/>
                      <a:pt x="31" y="0"/>
                    </a:cubicBezTo>
                    <a:cubicBezTo>
                      <a:pt x="32" y="1"/>
                      <a:pt x="32" y="1"/>
                      <a:pt x="32" y="1"/>
                    </a:cubicBezTo>
                    <a:cubicBezTo>
                      <a:pt x="32" y="1"/>
                      <a:pt x="35" y="1"/>
                      <a:pt x="37" y="3"/>
                    </a:cubicBezTo>
                    <a:cubicBezTo>
                      <a:pt x="37" y="3"/>
                      <a:pt x="37" y="3"/>
                      <a:pt x="37" y="3"/>
                    </a:cubicBezTo>
                    <a:cubicBezTo>
                      <a:pt x="40" y="4"/>
                      <a:pt x="44" y="6"/>
                      <a:pt x="44" y="12"/>
                    </a:cubicBezTo>
                    <a:cubicBezTo>
                      <a:pt x="44" y="12"/>
                      <a:pt x="44" y="12"/>
                      <a:pt x="44" y="12"/>
                    </a:cubicBezTo>
                    <a:cubicBezTo>
                      <a:pt x="44" y="14"/>
                      <a:pt x="43" y="16"/>
                      <a:pt x="42" y="18"/>
                    </a:cubicBezTo>
                    <a:cubicBezTo>
                      <a:pt x="42" y="18"/>
                      <a:pt x="42" y="18"/>
                      <a:pt x="42" y="18"/>
                    </a:cubicBezTo>
                    <a:cubicBezTo>
                      <a:pt x="32" y="62"/>
                      <a:pt x="32" y="62"/>
                      <a:pt x="32" y="62"/>
                    </a:cubicBezTo>
                    <a:cubicBezTo>
                      <a:pt x="3" y="25"/>
                      <a:pt x="3" y="25"/>
                      <a:pt x="3" y="25"/>
                    </a:cubicBezTo>
                    <a:close/>
                    <a:moveTo>
                      <a:pt x="12" y="15"/>
                    </a:moveTo>
                    <a:cubicBezTo>
                      <a:pt x="11" y="15"/>
                      <a:pt x="11" y="15"/>
                      <a:pt x="11" y="15"/>
                    </a:cubicBezTo>
                    <a:cubicBezTo>
                      <a:pt x="9" y="15"/>
                      <a:pt x="8" y="16"/>
                      <a:pt x="8" y="16"/>
                    </a:cubicBezTo>
                    <a:cubicBezTo>
                      <a:pt x="8" y="16"/>
                      <a:pt x="8" y="16"/>
                      <a:pt x="8" y="16"/>
                    </a:cubicBezTo>
                    <a:cubicBezTo>
                      <a:pt x="8" y="17"/>
                      <a:pt x="8" y="16"/>
                      <a:pt x="8" y="17"/>
                    </a:cubicBezTo>
                    <a:cubicBezTo>
                      <a:pt x="8" y="17"/>
                      <a:pt x="8" y="17"/>
                      <a:pt x="8" y="17"/>
                    </a:cubicBezTo>
                    <a:cubicBezTo>
                      <a:pt x="8" y="17"/>
                      <a:pt x="9" y="19"/>
                      <a:pt x="9" y="19"/>
                    </a:cubicBezTo>
                    <a:cubicBezTo>
                      <a:pt x="9" y="19"/>
                      <a:pt x="9" y="19"/>
                      <a:pt x="9" y="19"/>
                    </a:cubicBezTo>
                    <a:cubicBezTo>
                      <a:pt x="9" y="20"/>
                      <a:pt x="9" y="20"/>
                      <a:pt x="9" y="20"/>
                    </a:cubicBezTo>
                    <a:cubicBezTo>
                      <a:pt x="9" y="20"/>
                      <a:pt x="9" y="20"/>
                      <a:pt x="9" y="20"/>
                    </a:cubicBezTo>
                    <a:cubicBezTo>
                      <a:pt x="28" y="43"/>
                      <a:pt x="28" y="43"/>
                      <a:pt x="28" y="43"/>
                    </a:cubicBezTo>
                    <a:cubicBezTo>
                      <a:pt x="35" y="15"/>
                      <a:pt x="35" y="15"/>
                      <a:pt x="35" y="15"/>
                    </a:cubicBezTo>
                    <a:cubicBezTo>
                      <a:pt x="35" y="14"/>
                      <a:pt x="35" y="14"/>
                      <a:pt x="35" y="14"/>
                    </a:cubicBezTo>
                    <a:cubicBezTo>
                      <a:pt x="36" y="13"/>
                      <a:pt x="36" y="12"/>
                      <a:pt x="36" y="12"/>
                    </a:cubicBezTo>
                    <a:cubicBezTo>
                      <a:pt x="36" y="12"/>
                      <a:pt x="36" y="12"/>
                      <a:pt x="36" y="12"/>
                    </a:cubicBezTo>
                    <a:cubicBezTo>
                      <a:pt x="36" y="12"/>
                      <a:pt x="36" y="11"/>
                      <a:pt x="35" y="10"/>
                    </a:cubicBezTo>
                    <a:cubicBezTo>
                      <a:pt x="35" y="10"/>
                      <a:pt x="35" y="10"/>
                      <a:pt x="35" y="10"/>
                    </a:cubicBezTo>
                    <a:cubicBezTo>
                      <a:pt x="34" y="10"/>
                      <a:pt x="32" y="9"/>
                      <a:pt x="31" y="9"/>
                    </a:cubicBezTo>
                    <a:cubicBezTo>
                      <a:pt x="31" y="9"/>
                      <a:pt x="31" y="9"/>
                      <a:pt x="31" y="9"/>
                    </a:cubicBezTo>
                    <a:cubicBezTo>
                      <a:pt x="31" y="9"/>
                      <a:pt x="31" y="9"/>
                      <a:pt x="31" y="9"/>
                    </a:cubicBezTo>
                    <a:cubicBezTo>
                      <a:pt x="31" y="9"/>
                      <a:pt x="31" y="9"/>
                      <a:pt x="31" y="9"/>
                    </a:cubicBezTo>
                    <a:cubicBezTo>
                      <a:pt x="12" y="15"/>
                      <a:pt x="12" y="15"/>
                      <a:pt x="12" y="15"/>
                    </a:cubicBezTo>
                    <a:cubicBezTo>
                      <a:pt x="12" y="15"/>
                      <a:pt x="12" y="15"/>
                      <a:pt x="12" y="15"/>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40" name="Freeform 323"/>
              <p:cNvSpPr/>
              <p:nvPr/>
            </p:nvSpPr>
            <p:spPr bwMode="auto">
              <a:xfrm>
                <a:off x="5333904" y="1424376"/>
                <a:ext cx="114837" cy="60069"/>
              </a:xfrm>
              <a:custGeom>
                <a:avLst/>
                <a:gdLst>
                  <a:gd name="T0" fmla="*/ 1 w 90"/>
                  <a:gd name="T1" fmla="*/ 46 h 48"/>
                  <a:gd name="T2" fmla="*/ 3 w 90"/>
                  <a:gd name="T3" fmla="*/ 41 h 48"/>
                  <a:gd name="T4" fmla="*/ 3 w 90"/>
                  <a:gd name="T5" fmla="*/ 41 h 48"/>
                  <a:gd name="T6" fmla="*/ 84 w 90"/>
                  <a:gd name="T7" fmla="*/ 1 h 48"/>
                  <a:gd name="T8" fmla="*/ 89 w 90"/>
                  <a:gd name="T9" fmla="*/ 3 h 48"/>
                  <a:gd name="T10" fmla="*/ 89 w 90"/>
                  <a:gd name="T11" fmla="*/ 3 h 48"/>
                  <a:gd name="T12" fmla="*/ 87 w 90"/>
                  <a:gd name="T13" fmla="*/ 8 h 48"/>
                  <a:gd name="T14" fmla="*/ 87 w 90"/>
                  <a:gd name="T15" fmla="*/ 8 h 48"/>
                  <a:gd name="T16" fmla="*/ 6 w 90"/>
                  <a:gd name="T17" fmla="*/ 48 h 48"/>
                  <a:gd name="T18" fmla="*/ 5 w 90"/>
                  <a:gd name="T19" fmla="*/ 48 h 48"/>
                  <a:gd name="T20" fmla="*/ 5 w 90"/>
                  <a:gd name="T21" fmla="*/ 48 h 48"/>
                  <a:gd name="T22" fmla="*/ 1 w 90"/>
                  <a:gd name="T23"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48">
                    <a:moveTo>
                      <a:pt x="1" y="46"/>
                    </a:moveTo>
                    <a:cubicBezTo>
                      <a:pt x="0" y="44"/>
                      <a:pt x="1" y="42"/>
                      <a:pt x="3" y="41"/>
                    </a:cubicBezTo>
                    <a:cubicBezTo>
                      <a:pt x="3" y="41"/>
                      <a:pt x="3" y="41"/>
                      <a:pt x="3" y="41"/>
                    </a:cubicBezTo>
                    <a:cubicBezTo>
                      <a:pt x="84" y="1"/>
                      <a:pt x="84" y="1"/>
                      <a:pt x="84" y="1"/>
                    </a:cubicBezTo>
                    <a:cubicBezTo>
                      <a:pt x="85" y="0"/>
                      <a:pt x="88" y="1"/>
                      <a:pt x="89" y="3"/>
                    </a:cubicBezTo>
                    <a:cubicBezTo>
                      <a:pt x="89" y="3"/>
                      <a:pt x="89" y="3"/>
                      <a:pt x="89" y="3"/>
                    </a:cubicBezTo>
                    <a:cubicBezTo>
                      <a:pt x="90" y="5"/>
                      <a:pt x="89" y="7"/>
                      <a:pt x="87" y="8"/>
                    </a:cubicBezTo>
                    <a:cubicBezTo>
                      <a:pt x="87" y="8"/>
                      <a:pt x="87" y="8"/>
                      <a:pt x="87" y="8"/>
                    </a:cubicBezTo>
                    <a:cubicBezTo>
                      <a:pt x="6" y="48"/>
                      <a:pt x="6" y="48"/>
                      <a:pt x="6" y="48"/>
                    </a:cubicBezTo>
                    <a:cubicBezTo>
                      <a:pt x="6" y="48"/>
                      <a:pt x="5" y="48"/>
                      <a:pt x="5" y="48"/>
                    </a:cubicBezTo>
                    <a:cubicBezTo>
                      <a:pt x="5" y="48"/>
                      <a:pt x="5" y="48"/>
                      <a:pt x="5" y="48"/>
                    </a:cubicBezTo>
                    <a:cubicBezTo>
                      <a:pt x="3" y="48"/>
                      <a:pt x="2" y="48"/>
                      <a:pt x="1" y="46"/>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41" name="Freeform 324"/>
              <p:cNvSpPr/>
              <p:nvPr/>
            </p:nvSpPr>
            <p:spPr bwMode="auto">
              <a:xfrm>
                <a:off x="5318004" y="1427911"/>
                <a:ext cx="35335" cy="33568"/>
              </a:xfrm>
              <a:custGeom>
                <a:avLst/>
                <a:gdLst>
                  <a:gd name="T0" fmla="*/ 2 w 28"/>
                  <a:gd name="T1" fmla="*/ 25 h 26"/>
                  <a:gd name="T2" fmla="*/ 2 w 28"/>
                  <a:gd name="T3" fmla="*/ 19 h 26"/>
                  <a:gd name="T4" fmla="*/ 2 w 28"/>
                  <a:gd name="T5" fmla="*/ 19 h 26"/>
                  <a:gd name="T6" fmla="*/ 21 w 28"/>
                  <a:gd name="T7" fmla="*/ 1 h 26"/>
                  <a:gd name="T8" fmla="*/ 27 w 28"/>
                  <a:gd name="T9" fmla="*/ 2 h 26"/>
                  <a:gd name="T10" fmla="*/ 27 w 28"/>
                  <a:gd name="T11" fmla="*/ 2 h 26"/>
                  <a:gd name="T12" fmla="*/ 27 w 28"/>
                  <a:gd name="T13" fmla="*/ 7 h 26"/>
                  <a:gd name="T14" fmla="*/ 27 w 28"/>
                  <a:gd name="T15" fmla="*/ 7 h 26"/>
                  <a:gd name="T16" fmla="*/ 7 w 28"/>
                  <a:gd name="T17" fmla="*/ 25 h 26"/>
                  <a:gd name="T18" fmla="*/ 5 w 28"/>
                  <a:gd name="T19" fmla="*/ 26 h 26"/>
                  <a:gd name="T20" fmla="*/ 5 w 28"/>
                  <a:gd name="T21" fmla="*/ 26 h 26"/>
                  <a:gd name="T22" fmla="*/ 2 w 28"/>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6">
                    <a:moveTo>
                      <a:pt x="2" y="25"/>
                    </a:moveTo>
                    <a:cubicBezTo>
                      <a:pt x="0" y="23"/>
                      <a:pt x="0" y="20"/>
                      <a:pt x="2" y="19"/>
                    </a:cubicBezTo>
                    <a:cubicBezTo>
                      <a:pt x="2" y="19"/>
                      <a:pt x="2" y="19"/>
                      <a:pt x="2" y="19"/>
                    </a:cubicBezTo>
                    <a:cubicBezTo>
                      <a:pt x="21" y="1"/>
                      <a:pt x="21" y="1"/>
                      <a:pt x="21" y="1"/>
                    </a:cubicBezTo>
                    <a:cubicBezTo>
                      <a:pt x="23" y="0"/>
                      <a:pt x="25" y="0"/>
                      <a:pt x="27" y="2"/>
                    </a:cubicBezTo>
                    <a:cubicBezTo>
                      <a:pt x="27" y="2"/>
                      <a:pt x="27" y="2"/>
                      <a:pt x="27" y="2"/>
                    </a:cubicBezTo>
                    <a:cubicBezTo>
                      <a:pt x="28" y="3"/>
                      <a:pt x="28" y="6"/>
                      <a:pt x="27" y="7"/>
                    </a:cubicBezTo>
                    <a:cubicBezTo>
                      <a:pt x="27" y="7"/>
                      <a:pt x="27" y="7"/>
                      <a:pt x="27" y="7"/>
                    </a:cubicBezTo>
                    <a:cubicBezTo>
                      <a:pt x="7" y="25"/>
                      <a:pt x="7" y="25"/>
                      <a:pt x="7" y="25"/>
                    </a:cubicBezTo>
                    <a:cubicBezTo>
                      <a:pt x="7" y="26"/>
                      <a:pt x="6" y="26"/>
                      <a:pt x="5" y="26"/>
                    </a:cubicBezTo>
                    <a:cubicBezTo>
                      <a:pt x="5" y="26"/>
                      <a:pt x="5" y="26"/>
                      <a:pt x="5" y="26"/>
                    </a:cubicBezTo>
                    <a:cubicBezTo>
                      <a:pt x="4" y="26"/>
                      <a:pt x="3" y="25"/>
                      <a:pt x="2" y="25"/>
                    </a:cubicBezTo>
                    <a:close/>
                  </a:path>
                </a:pathLst>
              </a:custGeom>
              <a:solidFill>
                <a:srgbClr val="FCEA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42" name="Freeform 325"/>
              <p:cNvSpPr/>
              <p:nvPr/>
            </p:nvSpPr>
            <p:spPr bwMode="auto">
              <a:xfrm>
                <a:off x="5254402" y="1385509"/>
                <a:ext cx="14134" cy="44168"/>
              </a:xfrm>
              <a:custGeom>
                <a:avLst/>
                <a:gdLst>
                  <a:gd name="T0" fmla="*/ 4 w 11"/>
                  <a:gd name="T1" fmla="*/ 35 h 35"/>
                  <a:gd name="T2" fmla="*/ 0 w 11"/>
                  <a:gd name="T3" fmla="*/ 30 h 35"/>
                  <a:gd name="T4" fmla="*/ 0 w 11"/>
                  <a:gd name="T5" fmla="*/ 30 h 35"/>
                  <a:gd name="T6" fmla="*/ 3 w 11"/>
                  <a:gd name="T7" fmla="*/ 4 h 35"/>
                  <a:gd name="T8" fmla="*/ 7 w 11"/>
                  <a:gd name="T9" fmla="*/ 1 h 35"/>
                  <a:gd name="T10" fmla="*/ 7 w 11"/>
                  <a:gd name="T11" fmla="*/ 1 h 35"/>
                  <a:gd name="T12" fmla="*/ 11 w 11"/>
                  <a:gd name="T13" fmla="*/ 5 h 35"/>
                  <a:gd name="T14" fmla="*/ 11 w 11"/>
                  <a:gd name="T15" fmla="*/ 5 h 35"/>
                  <a:gd name="T16" fmla="*/ 8 w 11"/>
                  <a:gd name="T17" fmla="*/ 31 h 35"/>
                  <a:gd name="T18" fmla="*/ 4 w 11"/>
                  <a:gd name="T19" fmla="*/ 35 h 35"/>
                  <a:gd name="T20" fmla="*/ 4 w 11"/>
                  <a:gd name="T21" fmla="*/ 35 h 35"/>
                  <a:gd name="T22" fmla="*/ 4 w 11"/>
                  <a:gd name="T2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35">
                    <a:moveTo>
                      <a:pt x="4" y="35"/>
                    </a:moveTo>
                    <a:cubicBezTo>
                      <a:pt x="2" y="34"/>
                      <a:pt x="0" y="32"/>
                      <a:pt x="0" y="30"/>
                    </a:cubicBezTo>
                    <a:cubicBezTo>
                      <a:pt x="0" y="30"/>
                      <a:pt x="0" y="30"/>
                      <a:pt x="0" y="30"/>
                    </a:cubicBezTo>
                    <a:cubicBezTo>
                      <a:pt x="3" y="4"/>
                      <a:pt x="3" y="4"/>
                      <a:pt x="3" y="4"/>
                    </a:cubicBezTo>
                    <a:cubicBezTo>
                      <a:pt x="3" y="2"/>
                      <a:pt x="5" y="0"/>
                      <a:pt x="7" y="1"/>
                    </a:cubicBezTo>
                    <a:cubicBezTo>
                      <a:pt x="7" y="1"/>
                      <a:pt x="7" y="1"/>
                      <a:pt x="7" y="1"/>
                    </a:cubicBezTo>
                    <a:cubicBezTo>
                      <a:pt x="9" y="1"/>
                      <a:pt x="11" y="3"/>
                      <a:pt x="11" y="5"/>
                    </a:cubicBezTo>
                    <a:cubicBezTo>
                      <a:pt x="11" y="5"/>
                      <a:pt x="11" y="5"/>
                      <a:pt x="11" y="5"/>
                    </a:cubicBezTo>
                    <a:cubicBezTo>
                      <a:pt x="8" y="31"/>
                      <a:pt x="8" y="31"/>
                      <a:pt x="8" y="31"/>
                    </a:cubicBezTo>
                    <a:cubicBezTo>
                      <a:pt x="8" y="33"/>
                      <a:pt x="6" y="35"/>
                      <a:pt x="4" y="35"/>
                    </a:cubicBezTo>
                    <a:cubicBezTo>
                      <a:pt x="4" y="35"/>
                      <a:pt x="4" y="35"/>
                      <a:pt x="4" y="35"/>
                    </a:cubicBezTo>
                    <a:cubicBezTo>
                      <a:pt x="4" y="35"/>
                      <a:pt x="4" y="35"/>
                      <a:pt x="4" y="35"/>
                    </a:cubicBezTo>
                    <a:close/>
                  </a:path>
                </a:pathLst>
              </a:custGeom>
              <a:solidFill>
                <a:srgbClr val="FCEA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43" name="Freeform 326"/>
              <p:cNvSpPr/>
              <p:nvPr/>
            </p:nvSpPr>
            <p:spPr bwMode="auto">
              <a:xfrm>
                <a:off x="5157232" y="1397876"/>
                <a:ext cx="21201" cy="44168"/>
              </a:xfrm>
              <a:custGeom>
                <a:avLst/>
                <a:gdLst>
                  <a:gd name="T0" fmla="*/ 9 w 17"/>
                  <a:gd name="T1" fmla="*/ 31 h 34"/>
                  <a:gd name="T2" fmla="*/ 1 w 17"/>
                  <a:gd name="T3" fmla="*/ 6 h 34"/>
                  <a:gd name="T4" fmla="*/ 4 w 17"/>
                  <a:gd name="T5" fmla="*/ 1 h 34"/>
                  <a:gd name="T6" fmla="*/ 4 w 17"/>
                  <a:gd name="T7" fmla="*/ 1 h 34"/>
                  <a:gd name="T8" fmla="*/ 9 w 17"/>
                  <a:gd name="T9" fmla="*/ 4 h 34"/>
                  <a:gd name="T10" fmla="*/ 9 w 17"/>
                  <a:gd name="T11" fmla="*/ 4 h 34"/>
                  <a:gd name="T12" fmla="*/ 16 w 17"/>
                  <a:gd name="T13" fmla="*/ 29 h 34"/>
                  <a:gd name="T14" fmla="*/ 14 w 17"/>
                  <a:gd name="T15" fmla="*/ 34 h 34"/>
                  <a:gd name="T16" fmla="*/ 14 w 17"/>
                  <a:gd name="T17" fmla="*/ 34 h 34"/>
                  <a:gd name="T18" fmla="*/ 13 w 17"/>
                  <a:gd name="T19" fmla="*/ 34 h 34"/>
                  <a:gd name="T20" fmla="*/ 13 w 17"/>
                  <a:gd name="T21" fmla="*/ 34 h 34"/>
                  <a:gd name="T22" fmla="*/ 9 w 17"/>
                  <a:gd name="T23"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4">
                    <a:moveTo>
                      <a:pt x="9" y="31"/>
                    </a:moveTo>
                    <a:cubicBezTo>
                      <a:pt x="1" y="6"/>
                      <a:pt x="1" y="6"/>
                      <a:pt x="1" y="6"/>
                    </a:cubicBezTo>
                    <a:cubicBezTo>
                      <a:pt x="0" y="4"/>
                      <a:pt x="2" y="2"/>
                      <a:pt x="4" y="1"/>
                    </a:cubicBezTo>
                    <a:cubicBezTo>
                      <a:pt x="4" y="1"/>
                      <a:pt x="4" y="1"/>
                      <a:pt x="4" y="1"/>
                    </a:cubicBezTo>
                    <a:cubicBezTo>
                      <a:pt x="6" y="0"/>
                      <a:pt x="8" y="2"/>
                      <a:pt x="9" y="4"/>
                    </a:cubicBezTo>
                    <a:cubicBezTo>
                      <a:pt x="9" y="4"/>
                      <a:pt x="9" y="4"/>
                      <a:pt x="9" y="4"/>
                    </a:cubicBezTo>
                    <a:cubicBezTo>
                      <a:pt x="16" y="29"/>
                      <a:pt x="16" y="29"/>
                      <a:pt x="16" y="29"/>
                    </a:cubicBezTo>
                    <a:cubicBezTo>
                      <a:pt x="17" y="31"/>
                      <a:pt x="16" y="33"/>
                      <a:pt x="14" y="34"/>
                    </a:cubicBezTo>
                    <a:cubicBezTo>
                      <a:pt x="14" y="34"/>
                      <a:pt x="14" y="34"/>
                      <a:pt x="14" y="34"/>
                    </a:cubicBezTo>
                    <a:cubicBezTo>
                      <a:pt x="13" y="34"/>
                      <a:pt x="13" y="34"/>
                      <a:pt x="13" y="34"/>
                    </a:cubicBezTo>
                    <a:cubicBezTo>
                      <a:pt x="13" y="34"/>
                      <a:pt x="13" y="34"/>
                      <a:pt x="13" y="34"/>
                    </a:cubicBezTo>
                    <a:cubicBezTo>
                      <a:pt x="11" y="34"/>
                      <a:pt x="9" y="33"/>
                      <a:pt x="9" y="31"/>
                    </a:cubicBezTo>
                    <a:close/>
                  </a:path>
                </a:pathLst>
              </a:custGeom>
              <a:solidFill>
                <a:srgbClr val="FCEA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44" name="Freeform 327"/>
              <p:cNvSpPr/>
              <p:nvPr/>
            </p:nvSpPr>
            <p:spPr bwMode="auto">
              <a:xfrm>
                <a:off x="5083029" y="1447345"/>
                <a:ext cx="40635" cy="28268"/>
              </a:xfrm>
              <a:custGeom>
                <a:avLst/>
                <a:gdLst>
                  <a:gd name="T0" fmla="*/ 24 w 31"/>
                  <a:gd name="T1" fmla="*/ 22 h 22"/>
                  <a:gd name="T2" fmla="*/ 2 w 31"/>
                  <a:gd name="T3" fmla="*/ 8 h 22"/>
                  <a:gd name="T4" fmla="*/ 1 w 31"/>
                  <a:gd name="T5" fmla="*/ 2 h 22"/>
                  <a:gd name="T6" fmla="*/ 1 w 31"/>
                  <a:gd name="T7" fmla="*/ 2 h 22"/>
                  <a:gd name="T8" fmla="*/ 6 w 31"/>
                  <a:gd name="T9" fmla="*/ 1 h 22"/>
                  <a:gd name="T10" fmla="*/ 6 w 31"/>
                  <a:gd name="T11" fmla="*/ 1 h 22"/>
                  <a:gd name="T12" fmla="*/ 28 w 31"/>
                  <a:gd name="T13" fmla="*/ 15 h 22"/>
                  <a:gd name="T14" fmla="*/ 30 w 31"/>
                  <a:gd name="T15" fmla="*/ 21 h 22"/>
                  <a:gd name="T16" fmla="*/ 30 w 31"/>
                  <a:gd name="T17" fmla="*/ 21 h 22"/>
                  <a:gd name="T18" fmla="*/ 26 w 31"/>
                  <a:gd name="T19" fmla="*/ 22 h 22"/>
                  <a:gd name="T20" fmla="*/ 26 w 31"/>
                  <a:gd name="T21" fmla="*/ 22 h 22"/>
                  <a:gd name="T22" fmla="*/ 24 w 31"/>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2">
                    <a:moveTo>
                      <a:pt x="24" y="22"/>
                    </a:moveTo>
                    <a:cubicBezTo>
                      <a:pt x="2" y="8"/>
                      <a:pt x="2" y="8"/>
                      <a:pt x="2" y="8"/>
                    </a:cubicBezTo>
                    <a:cubicBezTo>
                      <a:pt x="0" y="7"/>
                      <a:pt x="0" y="4"/>
                      <a:pt x="1" y="2"/>
                    </a:cubicBezTo>
                    <a:cubicBezTo>
                      <a:pt x="1" y="2"/>
                      <a:pt x="1" y="2"/>
                      <a:pt x="1" y="2"/>
                    </a:cubicBezTo>
                    <a:cubicBezTo>
                      <a:pt x="2" y="0"/>
                      <a:pt x="4" y="0"/>
                      <a:pt x="6" y="1"/>
                    </a:cubicBezTo>
                    <a:cubicBezTo>
                      <a:pt x="6" y="1"/>
                      <a:pt x="6" y="1"/>
                      <a:pt x="6" y="1"/>
                    </a:cubicBezTo>
                    <a:cubicBezTo>
                      <a:pt x="28" y="15"/>
                      <a:pt x="28" y="15"/>
                      <a:pt x="28" y="15"/>
                    </a:cubicBezTo>
                    <a:cubicBezTo>
                      <a:pt x="30" y="16"/>
                      <a:pt x="31" y="19"/>
                      <a:pt x="30" y="21"/>
                    </a:cubicBezTo>
                    <a:cubicBezTo>
                      <a:pt x="30" y="21"/>
                      <a:pt x="30" y="21"/>
                      <a:pt x="30" y="21"/>
                    </a:cubicBezTo>
                    <a:cubicBezTo>
                      <a:pt x="29" y="22"/>
                      <a:pt x="27" y="22"/>
                      <a:pt x="26" y="22"/>
                    </a:cubicBezTo>
                    <a:cubicBezTo>
                      <a:pt x="26" y="22"/>
                      <a:pt x="26" y="22"/>
                      <a:pt x="26" y="22"/>
                    </a:cubicBezTo>
                    <a:cubicBezTo>
                      <a:pt x="25" y="22"/>
                      <a:pt x="25" y="22"/>
                      <a:pt x="24" y="22"/>
                    </a:cubicBezTo>
                    <a:close/>
                  </a:path>
                </a:pathLst>
              </a:custGeom>
              <a:solidFill>
                <a:srgbClr val="FCEA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45" name="Freeform 328"/>
              <p:cNvSpPr/>
              <p:nvPr/>
            </p:nvSpPr>
            <p:spPr bwMode="auto">
              <a:xfrm>
                <a:off x="5291503" y="1348408"/>
                <a:ext cx="67136" cy="90103"/>
              </a:xfrm>
              <a:custGeom>
                <a:avLst/>
                <a:gdLst>
                  <a:gd name="T0" fmla="*/ 2 w 53"/>
                  <a:gd name="T1" fmla="*/ 69 h 70"/>
                  <a:gd name="T2" fmla="*/ 1 w 53"/>
                  <a:gd name="T3" fmla="*/ 64 h 70"/>
                  <a:gd name="T4" fmla="*/ 1 w 53"/>
                  <a:gd name="T5" fmla="*/ 64 h 70"/>
                  <a:gd name="T6" fmla="*/ 45 w 53"/>
                  <a:gd name="T7" fmla="*/ 2 h 70"/>
                  <a:gd name="T8" fmla="*/ 51 w 53"/>
                  <a:gd name="T9" fmla="*/ 2 h 70"/>
                  <a:gd name="T10" fmla="*/ 51 w 53"/>
                  <a:gd name="T11" fmla="*/ 2 h 70"/>
                  <a:gd name="T12" fmla="*/ 52 w 53"/>
                  <a:gd name="T13" fmla="*/ 7 h 70"/>
                  <a:gd name="T14" fmla="*/ 52 w 53"/>
                  <a:gd name="T15" fmla="*/ 7 h 70"/>
                  <a:gd name="T16" fmla="*/ 8 w 53"/>
                  <a:gd name="T17" fmla="*/ 68 h 70"/>
                  <a:gd name="T18" fmla="*/ 5 w 53"/>
                  <a:gd name="T19" fmla="*/ 70 h 70"/>
                  <a:gd name="T20" fmla="*/ 5 w 53"/>
                  <a:gd name="T21" fmla="*/ 70 h 70"/>
                  <a:gd name="T22" fmla="*/ 2 w 53"/>
                  <a:gd name="T23"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0">
                    <a:moveTo>
                      <a:pt x="2" y="69"/>
                    </a:moveTo>
                    <a:cubicBezTo>
                      <a:pt x="0" y="68"/>
                      <a:pt x="0" y="65"/>
                      <a:pt x="1" y="64"/>
                    </a:cubicBezTo>
                    <a:cubicBezTo>
                      <a:pt x="1" y="64"/>
                      <a:pt x="1" y="64"/>
                      <a:pt x="1" y="64"/>
                    </a:cubicBezTo>
                    <a:cubicBezTo>
                      <a:pt x="45" y="2"/>
                      <a:pt x="45" y="2"/>
                      <a:pt x="45" y="2"/>
                    </a:cubicBezTo>
                    <a:cubicBezTo>
                      <a:pt x="47" y="1"/>
                      <a:pt x="49" y="0"/>
                      <a:pt x="51" y="2"/>
                    </a:cubicBezTo>
                    <a:cubicBezTo>
                      <a:pt x="51" y="2"/>
                      <a:pt x="51" y="2"/>
                      <a:pt x="51" y="2"/>
                    </a:cubicBezTo>
                    <a:cubicBezTo>
                      <a:pt x="53" y="3"/>
                      <a:pt x="53" y="5"/>
                      <a:pt x="52" y="7"/>
                    </a:cubicBezTo>
                    <a:cubicBezTo>
                      <a:pt x="52" y="7"/>
                      <a:pt x="52" y="7"/>
                      <a:pt x="52" y="7"/>
                    </a:cubicBezTo>
                    <a:cubicBezTo>
                      <a:pt x="8" y="68"/>
                      <a:pt x="8" y="68"/>
                      <a:pt x="8" y="68"/>
                    </a:cubicBezTo>
                    <a:cubicBezTo>
                      <a:pt x="7" y="69"/>
                      <a:pt x="6" y="70"/>
                      <a:pt x="5" y="70"/>
                    </a:cubicBezTo>
                    <a:cubicBezTo>
                      <a:pt x="5" y="70"/>
                      <a:pt x="5" y="70"/>
                      <a:pt x="5" y="70"/>
                    </a:cubicBezTo>
                    <a:cubicBezTo>
                      <a:pt x="4" y="70"/>
                      <a:pt x="3" y="70"/>
                      <a:pt x="2" y="69"/>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46" name="Freeform 329"/>
              <p:cNvSpPr/>
              <p:nvPr/>
            </p:nvSpPr>
            <p:spPr bwMode="auto">
              <a:xfrm>
                <a:off x="5210233" y="1348407"/>
                <a:ext cx="14134" cy="86570"/>
              </a:xfrm>
              <a:custGeom>
                <a:avLst/>
                <a:gdLst>
                  <a:gd name="T0" fmla="*/ 4 w 12"/>
                  <a:gd name="T1" fmla="*/ 69 h 69"/>
                  <a:gd name="T2" fmla="*/ 0 w 12"/>
                  <a:gd name="T3" fmla="*/ 64 h 69"/>
                  <a:gd name="T4" fmla="*/ 0 w 12"/>
                  <a:gd name="T5" fmla="*/ 64 h 69"/>
                  <a:gd name="T6" fmla="*/ 4 w 12"/>
                  <a:gd name="T7" fmla="*/ 3 h 69"/>
                  <a:gd name="T8" fmla="*/ 8 w 12"/>
                  <a:gd name="T9" fmla="*/ 0 h 69"/>
                  <a:gd name="T10" fmla="*/ 8 w 12"/>
                  <a:gd name="T11" fmla="*/ 0 h 69"/>
                  <a:gd name="T12" fmla="*/ 12 w 12"/>
                  <a:gd name="T13" fmla="*/ 4 h 69"/>
                  <a:gd name="T14" fmla="*/ 12 w 12"/>
                  <a:gd name="T15" fmla="*/ 4 h 69"/>
                  <a:gd name="T16" fmla="*/ 8 w 12"/>
                  <a:gd name="T17" fmla="*/ 65 h 69"/>
                  <a:gd name="T18" fmla="*/ 4 w 12"/>
                  <a:gd name="T19" fmla="*/ 69 h 69"/>
                  <a:gd name="T20" fmla="*/ 4 w 12"/>
                  <a:gd name="T21" fmla="*/ 69 h 69"/>
                  <a:gd name="T22" fmla="*/ 4 w 12"/>
                  <a:gd name="T2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9">
                    <a:moveTo>
                      <a:pt x="4" y="69"/>
                    </a:moveTo>
                    <a:cubicBezTo>
                      <a:pt x="2" y="69"/>
                      <a:pt x="0" y="67"/>
                      <a:pt x="0" y="64"/>
                    </a:cubicBezTo>
                    <a:cubicBezTo>
                      <a:pt x="0" y="64"/>
                      <a:pt x="0" y="64"/>
                      <a:pt x="0" y="64"/>
                    </a:cubicBezTo>
                    <a:cubicBezTo>
                      <a:pt x="4" y="3"/>
                      <a:pt x="4" y="3"/>
                      <a:pt x="4" y="3"/>
                    </a:cubicBezTo>
                    <a:cubicBezTo>
                      <a:pt x="4" y="1"/>
                      <a:pt x="6" y="0"/>
                      <a:pt x="8" y="0"/>
                    </a:cubicBezTo>
                    <a:cubicBezTo>
                      <a:pt x="8" y="0"/>
                      <a:pt x="8" y="0"/>
                      <a:pt x="8" y="0"/>
                    </a:cubicBezTo>
                    <a:cubicBezTo>
                      <a:pt x="10" y="0"/>
                      <a:pt x="12" y="2"/>
                      <a:pt x="12" y="4"/>
                    </a:cubicBezTo>
                    <a:cubicBezTo>
                      <a:pt x="12" y="4"/>
                      <a:pt x="12" y="4"/>
                      <a:pt x="12" y="4"/>
                    </a:cubicBezTo>
                    <a:cubicBezTo>
                      <a:pt x="8" y="65"/>
                      <a:pt x="8" y="65"/>
                      <a:pt x="8" y="65"/>
                    </a:cubicBezTo>
                    <a:cubicBezTo>
                      <a:pt x="8" y="67"/>
                      <a:pt x="6" y="69"/>
                      <a:pt x="4" y="69"/>
                    </a:cubicBezTo>
                    <a:cubicBezTo>
                      <a:pt x="4" y="69"/>
                      <a:pt x="4" y="69"/>
                      <a:pt x="4" y="69"/>
                    </a:cubicBezTo>
                    <a:cubicBezTo>
                      <a:pt x="4" y="69"/>
                      <a:pt x="4" y="69"/>
                      <a:pt x="4" y="69"/>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47" name="Freeform 330"/>
              <p:cNvSpPr/>
              <p:nvPr/>
            </p:nvSpPr>
            <p:spPr bwMode="auto">
              <a:xfrm>
                <a:off x="5056528" y="1385509"/>
                <a:ext cx="86570" cy="65369"/>
              </a:xfrm>
              <a:custGeom>
                <a:avLst/>
                <a:gdLst>
                  <a:gd name="T0" fmla="*/ 62 w 69"/>
                  <a:gd name="T1" fmla="*/ 50 h 51"/>
                  <a:gd name="T2" fmla="*/ 3 w 69"/>
                  <a:gd name="T3" fmla="*/ 8 h 51"/>
                  <a:gd name="T4" fmla="*/ 2 w 69"/>
                  <a:gd name="T5" fmla="*/ 2 h 51"/>
                  <a:gd name="T6" fmla="*/ 2 w 69"/>
                  <a:gd name="T7" fmla="*/ 2 h 51"/>
                  <a:gd name="T8" fmla="*/ 7 w 69"/>
                  <a:gd name="T9" fmla="*/ 1 h 51"/>
                  <a:gd name="T10" fmla="*/ 7 w 69"/>
                  <a:gd name="T11" fmla="*/ 1 h 51"/>
                  <a:gd name="T12" fmla="*/ 67 w 69"/>
                  <a:gd name="T13" fmla="*/ 43 h 51"/>
                  <a:gd name="T14" fmla="*/ 68 w 69"/>
                  <a:gd name="T15" fmla="*/ 49 h 51"/>
                  <a:gd name="T16" fmla="*/ 68 w 69"/>
                  <a:gd name="T17" fmla="*/ 49 h 51"/>
                  <a:gd name="T18" fmla="*/ 65 w 69"/>
                  <a:gd name="T19" fmla="*/ 51 h 51"/>
                  <a:gd name="T20" fmla="*/ 65 w 69"/>
                  <a:gd name="T21" fmla="*/ 51 h 51"/>
                  <a:gd name="T22" fmla="*/ 62 w 69"/>
                  <a:gd name="T23"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51">
                    <a:moveTo>
                      <a:pt x="62" y="50"/>
                    </a:moveTo>
                    <a:cubicBezTo>
                      <a:pt x="3" y="8"/>
                      <a:pt x="3" y="8"/>
                      <a:pt x="3" y="8"/>
                    </a:cubicBezTo>
                    <a:cubicBezTo>
                      <a:pt x="1" y="6"/>
                      <a:pt x="0" y="4"/>
                      <a:pt x="2" y="2"/>
                    </a:cubicBezTo>
                    <a:cubicBezTo>
                      <a:pt x="2" y="2"/>
                      <a:pt x="2" y="2"/>
                      <a:pt x="2" y="2"/>
                    </a:cubicBezTo>
                    <a:cubicBezTo>
                      <a:pt x="3" y="0"/>
                      <a:pt x="5" y="0"/>
                      <a:pt x="7" y="1"/>
                    </a:cubicBezTo>
                    <a:cubicBezTo>
                      <a:pt x="7" y="1"/>
                      <a:pt x="7" y="1"/>
                      <a:pt x="7" y="1"/>
                    </a:cubicBezTo>
                    <a:cubicBezTo>
                      <a:pt x="67" y="43"/>
                      <a:pt x="67" y="43"/>
                      <a:pt x="67" y="43"/>
                    </a:cubicBezTo>
                    <a:cubicBezTo>
                      <a:pt x="69" y="45"/>
                      <a:pt x="69" y="47"/>
                      <a:pt x="68" y="49"/>
                    </a:cubicBezTo>
                    <a:cubicBezTo>
                      <a:pt x="68" y="49"/>
                      <a:pt x="68" y="49"/>
                      <a:pt x="68" y="49"/>
                    </a:cubicBezTo>
                    <a:cubicBezTo>
                      <a:pt x="67" y="50"/>
                      <a:pt x="66" y="51"/>
                      <a:pt x="65" y="51"/>
                    </a:cubicBezTo>
                    <a:cubicBezTo>
                      <a:pt x="65" y="51"/>
                      <a:pt x="65" y="51"/>
                      <a:pt x="65" y="51"/>
                    </a:cubicBezTo>
                    <a:cubicBezTo>
                      <a:pt x="64" y="51"/>
                      <a:pt x="63" y="50"/>
                      <a:pt x="62" y="5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48" name="Freeform 331"/>
              <p:cNvSpPr/>
              <p:nvPr/>
            </p:nvSpPr>
            <p:spPr bwMode="auto">
              <a:xfrm>
                <a:off x="5042395" y="1502113"/>
                <a:ext cx="61835" cy="15901"/>
              </a:xfrm>
              <a:custGeom>
                <a:avLst/>
                <a:gdLst>
                  <a:gd name="T0" fmla="*/ 0 w 48"/>
                  <a:gd name="T1" fmla="*/ 8 h 12"/>
                  <a:gd name="T2" fmla="*/ 4 w 48"/>
                  <a:gd name="T3" fmla="*/ 4 h 12"/>
                  <a:gd name="T4" fmla="*/ 4 w 48"/>
                  <a:gd name="T5" fmla="*/ 4 h 12"/>
                  <a:gd name="T6" fmla="*/ 44 w 48"/>
                  <a:gd name="T7" fmla="*/ 1 h 12"/>
                  <a:gd name="T8" fmla="*/ 48 w 48"/>
                  <a:gd name="T9" fmla="*/ 4 h 12"/>
                  <a:gd name="T10" fmla="*/ 48 w 48"/>
                  <a:gd name="T11" fmla="*/ 4 h 12"/>
                  <a:gd name="T12" fmla="*/ 44 w 48"/>
                  <a:gd name="T13" fmla="*/ 9 h 12"/>
                  <a:gd name="T14" fmla="*/ 44 w 48"/>
                  <a:gd name="T15" fmla="*/ 9 h 12"/>
                  <a:gd name="T16" fmla="*/ 4 w 48"/>
                  <a:gd name="T17" fmla="*/ 12 h 12"/>
                  <a:gd name="T18" fmla="*/ 4 w 48"/>
                  <a:gd name="T19" fmla="*/ 12 h 12"/>
                  <a:gd name="T20" fmla="*/ 4 w 48"/>
                  <a:gd name="T21" fmla="*/ 12 h 12"/>
                  <a:gd name="T22" fmla="*/ 0 w 48"/>
                  <a:gd name="T2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2">
                    <a:moveTo>
                      <a:pt x="0" y="8"/>
                    </a:moveTo>
                    <a:cubicBezTo>
                      <a:pt x="0" y="6"/>
                      <a:pt x="1" y="4"/>
                      <a:pt x="4" y="4"/>
                    </a:cubicBezTo>
                    <a:cubicBezTo>
                      <a:pt x="4" y="4"/>
                      <a:pt x="4" y="4"/>
                      <a:pt x="4" y="4"/>
                    </a:cubicBezTo>
                    <a:cubicBezTo>
                      <a:pt x="44" y="1"/>
                      <a:pt x="44" y="1"/>
                      <a:pt x="44" y="1"/>
                    </a:cubicBezTo>
                    <a:cubicBezTo>
                      <a:pt x="46" y="0"/>
                      <a:pt x="48" y="2"/>
                      <a:pt x="48" y="4"/>
                    </a:cubicBezTo>
                    <a:cubicBezTo>
                      <a:pt x="48" y="4"/>
                      <a:pt x="48" y="4"/>
                      <a:pt x="48" y="4"/>
                    </a:cubicBezTo>
                    <a:cubicBezTo>
                      <a:pt x="48" y="6"/>
                      <a:pt x="47" y="8"/>
                      <a:pt x="44" y="9"/>
                    </a:cubicBezTo>
                    <a:cubicBezTo>
                      <a:pt x="44" y="9"/>
                      <a:pt x="44" y="9"/>
                      <a:pt x="44" y="9"/>
                    </a:cubicBezTo>
                    <a:cubicBezTo>
                      <a:pt x="4" y="12"/>
                      <a:pt x="4" y="12"/>
                      <a:pt x="4" y="12"/>
                    </a:cubicBezTo>
                    <a:cubicBezTo>
                      <a:pt x="4" y="12"/>
                      <a:pt x="4" y="12"/>
                      <a:pt x="4" y="12"/>
                    </a:cubicBezTo>
                    <a:cubicBezTo>
                      <a:pt x="4" y="12"/>
                      <a:pt x="4" y="12"/>
                      <a:pt x="4" y="12"/>
                    </a:cubicBezTo>
                    <a:cubicBezTo>
                      <a:pt x="2" y="12"/>
                      <a:pt x="0" y="10"/>
                      <a:pt x="0" y="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49" name="Freeform 332"/>
              <p:cNvSpPr/>
              <p:nvPr/>
            </p:nvSpPr>
            <p:spPr bwMode="auto">
              <a:xfrm>
                <a:off x="4874556" y="1752989"/>
                <a:ext cx="151939" cy="54769"/>
              </a:xfrm>
              <a:custGeom>
                <a:avLst/>
                <a:gdLst>
                  <a:gd name="T0" fmla="*/ 2 w 120"/>
                  <a:gd name="T1" fmla="*/ 25 h 44"/>
                  <a:gd name="T2" fmla="*/ 1 w 120"/>
                  <a:gd name="T3" fmla="*/ 19 h 44"/>
                  <a:gd name="T4" fmla="*/ 1 w 120"/>
                  <a:gd name="T5" fmla="*/ 19 h 44"/>
                  <a:gd name="T6" fmla="*/ 7 w 120"/>
                  <a:gd name="T7" fmla="*/ 19 h 44"/>
                  <a:gd name="T8" fmla="*/ 7 w 120"/>
                  <a:gd name="T9" fmla="*/ 19 h 44"/>
                  <a:gd name="T10" fmla="*/ 11 w 120"/>
                  <a:gd name="T11" fmla="*/ 21 h 44"/>
                  <a:gd name="T12" fmla="*/ 11 w 120"/>
                  <a:gd name="T13" fmla="*/ 21 h 44"/>
                  <a:gd name="T14" fmla="*/ 21 w 120"/>
                  <a:gd name="T15" fmla="*/ 27 h 44"/>
                  <a:gd name="T16" fmla="*/ 21 w 120"/>
                  <a:gd name="T17" fmla="*/ 27 h 44"/>
                  <a:gd name="T18" fmla="*/ 55 w 120"/>
                  <a:gd name="T19" fmla="*/ 36 h 44"/>
                  <a:gd name="T20" fmla="*/ 55 w 120"/>
                  <a:gd name="T21" fmla="*/ 36 h 44"/>
                  <a:gd name="T22" fmla="*/ 70 w 120"/>
                  <a:gd name="T23" fmla="*/ 33 h 44"/>
                  <a:gd name="T24" fmla="*/ 70 w 120"/>
                  <a:gd name="T25" fmla="*/ 33 h 44"/>
                  <a:gd name="T26" fmla="*/ 90 w 120"/>
                  <a:gd name="T27" fmla="*/ 23 h 44"/>
                  <a:gd name="T28" fmla="*/ 90 w 120"/>
                  <a:gd name="T29" fmla="*/ 23 h 44"/>
                  <a:gd name="T30" fmla="*/ 112 w 120"/>
                  <a:gd name="T31" fmla="*/ 3 h 44"/>
                  <a:gd name="T32" fmla="*/ 112 w 120"/>
                  <a:gd name="T33" fmla="*/ 3 h 44"/>
                  <a:gd name="T34" fmla="*/ 117 w 120"/>
                  <a:gd name="T35" fmla="*/ 1 h 44"/>
                  <a:gd name="T36" fmla="*/ 117 w 120"/>
                  <a:gd name="T37" fmla="*/ 1 h 44"/>
                  <a:gd name="T38" fmla="*/ 120 w 120"/>
                  <a:gd name="T39" fmla="*/ 6 h 44"/>
                  <a:gd name="T40" fmla="*/ 120 w 120"/>
                  <a:gd name="T41" fmla="*/ 6 h 44"/>
                  <a:gd name="T42" fmla="*/ 94 w 120"/>
                  <a:gd name="T43" fmla="*/ 30 h 44"/>
                  <a:gd name="T44" fmla="*/ 94 w 120"/>
                  <a:gd name="T45" fmla="*/ 30 h 44"/>
                  <a:gd name="T46" fmla="*/ 74 w 120"/>
                  <a:gd name="T47" fmla="*/ 41 h 44"/>
                  <a:gd name="T48" fmla="*/ 74 w 120"/>
                  <a:gd name="T49" fmla="*/ 41 h 44"/>
                  <a:gd name="T50" fmla="*/ 73 w 120"/>
                  <a:gd name="T51" fmla="*/ 41 h 44"/>
                  <a:gd name="T52" fmla="*/ 73 w 120"/>
                  <a:gd name="T53" fmla="*/ 41 h 44"/>
                  <a:gd name="T54" fmla="*/ 55 w 120"/>
                  <a:gd name="T55" fmla="*/ 44 h 44"/>
                  <a:gd name="T56" fmla="*/ 55 w 120"/>
                  <a:gd name="T57" fmla="*/ 44 h 44"/>
                  <a:gd name="T58" fmla="*/ 2 w 120"/>
                  <a:gd name="T59"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44">
                    <a:moveTo>
                      <a:pt x="2" y="25"/>
                    </a:moveTo>
                    <a:cubicBezTo>
                      <a:pt x="0" y="24"/>
                      <a:pt x="0" y="21"/>
                      <a:pt x="1" y="19"/>
                    </a:cubicBezTo>
                    <a:cubicBezTo>
                      <a:pt x="1" y="19"/>
                      <a:pt x="1" y="19"/>
                      <a:pt x="1" y="19"/>
                    </a:cubicBezTo>
                    <a:cubicBezTo>
                      <a:pt x="3" y="18"/>
                      <a:pt x="5" y="17"/>
                      <a:pt x="7" y="19"/>
                    </a:cubicBezTo>
                    <a:cubicBezTo>
                      <a:pt x="7" y="19"/>
                      <a:pt x="7" y="19"/>
                      <a:pt x="7" y="19"/>
                    </a:cubicBezTo>
                    <a:cubicBezTo>
                      <a:pt x="7" y="19"/>
                      <a:pt x="8" y="20"/>
                      <a:pt x="11" y="21"/>
                    </a:cubicBezTo>
                    <a:cubicBezTo>
                      <a:pt x="11" y="21"/>
                      <a:pt x="11" y="21"/>
                      <a:pt x="11" y="21"/>
                    </a:cubicBezTo>
                    <a:cubicBezTo>
                      <a:pt x="13" y="23"/>
                      <a:pt x="17" y="25"/>
                      <a:pt x="21" y="27"/>
                    </a:cubicBezTo>
                    <a:cubicBezTo>
                      <a:pt x="21" y="27"/>
                      <a:pt x="21" y="27"/>
                      <a:pt x="21" y="27"/>
                    </a:cubicBezTo>
                    <a:cubicBezTo>
                      <a:pt x="30" y="32"/>
                      <a:pt x="42" y="36"/>
                      <a:pt x="55" y="36"/>
                    </a:cubicBezTo>
                    <a:cubicBezTo>
                      <a:pt x="55" y="36"/>
                      <a:pt x="55" y="36"/>
                      <a:pt x="55" y="36"/>
                    </a:cubicBezTo>
                    <a:cubicBezTo>
                      <a:pt x="60" y="36"/>
                      <a:pt x="65" y="35"/>
                      <a:pt x="70" y="33"/>
                    </a:cubicBezTo>
                    <a:cubicBezTo>
                      <a:pt x="70" y="33"/>
                      <a:pt x="70" y="33"/>
                      <a:pt x="70" y="33"/>
                    </a:cubicBezTo>
                    <a:cubicBezTo>
                      <a:pt x="72" y="33"/>
                      <a:pt x="80" y="29"/>
                      <a:pt x="90" y="23"/>
                    </a:cubicBezTo>
                    <a:cubicBezTo>
                      <a:pt x="90" y="23"/>
                      <a:pt x="90" y="23"/>
                      <a:pt x="90" y="23"/>
                    </a:cubicBezTo>
                    <a:cubicBezTo>
                      <a:pt x="100" y="18"/>
                      <a:pt x="110" y="9"/>
                      <a:pt x="112" y="3"/>
                    </a:cubicBezTo>
                    <a:cubicBezTo>
                      <a:pt x="112" y="3"/>
                      <a:pt x="112" y="3"/>
                      <a:pt x="112" y="3"/>
                    </a:cubicBezTo>
                    <a:cubicBezTo>
                      <a:pt x="113" y="1"/>
                      <a:pt x="115" y="0"/>
                      <a:pt x="117" y="1"/>
                    </a:cubicBezTo>
                    <a:cubicBezTo>
                      <a:pt x="117" y="1"/>
                      <a:pt x="117" y="1"/>
                      <a:pt x="117" y="1"/>
                    </a:cubicBezTo>
                    <a:cubicBezTo>
                      <a:pt x="119" y="2"/>
                      <a:pt x="120" y="4"/>
                      <a:pt x="120" y="6"/>
                    </a:cubicBezTo>
                    <a:cubicBezTo>
                      <a:pt x="120" y="6"/>
                      <a:pt x="120" y="6"/>
                      <a:pt x="120" y="6"/>
                    </a:cubicBezTo>
                    <a:cubicBezTo>
                      <a:pt x="116" y="16"/>
                      <a:pt x="104" y="24"/>
                      <a:pt x="94" y="30"/>
                    </a:cubicBezTo>
                    <a:cubicBezTo>
                      <a:pt x="94" y="30"/>
                      <a:pt x="94" y="30"/>
                      <a:pt x="94" y="30"/>
                    </a:cubicBezTo>
                    <a:cubicBezTo>
                      <a:pt x="83" y="37"/>
                      <a:pt x="74" y="41"/>
                      <a:pt x="74" y="41"/>
                    </a:cubicBezTo>
                    <a:cubicBezTo>
                      <a:pt x="74" y="41"/>
                      <a:pt x="74" y="41"/>
                      <a:pt x="74" y="41"/>
                    </a:cubicBezTo>
                    <a:cubicBezTo>
                      <a:pt x="73" y="41"/>
                      <a:pt x="73" y="41"/>
                      <a:pt x="73" y="41"/>
                    </a:cubicBezTo>
                    <a:cubicBezTo>
                      <a:pt x="73" y="41"/>
                      <a:pt x="73" y="41"/>
                      <a:pt x="73" y="41"/>
                    </a:cubicBezTo>
                    <a:cubicBezTo>
                      <a:pt x="67" y="43"/>
                      <a:pt x="61" y="44"/>
                      <a:pt x="55" y="44"/>
                    </a:cubicBezTo>
                    <a:cubicBezTo>
                      <a:pt x="55" y="44"/>
                      <a:pt x="55" y="44"/>
                      <a:pt x="55" y="44"/>
                    </a:cubicBezTo>
                    <a:cubicBezTo>
                      <a:pt x="26" y="44"/>
                      <a:pt x="2" y="25"/>
                      <a:pt x="2" y="25"/>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0" name="Freeform 333"/>
              <p:cNvSpPr/>
              <p:nvPr/>
            </p:nvSpPr>
            <p:spPr bwMode="auto">
              <a:xfrm>
                <a:off x="5007061" y="1744155"/>
                <a:ext cx="26501" cy="24734"/>
              </a:xfrm>
              <a:custGeom>
                <a:avLst/>
                <a:gdLst>
                  <a:gd name="T0" fmla="*/ 15 w 20"/>
                  <a:gd name="T1" fmla="*/ 19 h 20"/>
                  <a:gd name="T2" fmla="*/ 12 w 20"/>
                  <a:gd name="T3" fmla="*/ 16 h 20"/>
                  <a:gd name="T4" fmla="*/ 12 w 20"/>
                  <a:gd name="T5" fmla="*/ 16 h 20"/>
                  <a:gd name="T6" fmla="*/ 12 w 20"/>
                  <a:gd name="T7" fmla="*/ 15 h 20"/>
                  <a:gd name="T8" fmla="*/ 12 w 20"/>
                  <a:gd name="T9" fmla="*/ 15 h 20"/>
                  <a:gd name="T10" fmla="*/ 8 w 20"/>
                  <a:gd name="T11" fmla="*/ 12 h 20"/>
                  <a:gd name="T12" fmla="*/ 8 w 20"/>
                  <a:gd name="T13" fmla="*/ 12 h 20"/>
                  <a:gd name="T14" fmla="*/ 2 w 20"/>
                  <a:gd name="T15" fmla="*/ 8 h 20"/>
                  <a:gd name="T16" fmla="*/ 2 w 20"/>
                  <a:gd name="T17" fmla="*/ 8 h 20"/>
                  <a:gd name="T18" fmla="*/ 1 w 20"/>
                  <a:gd name="T19" fmla="*/ 2 h 20"/>
                  <a:gd name="T20" fmla="*/ 1 w 20"/>
                  <a:gd name="T21" fmla="*/ 2 h 20"/>
                  <a:gd name="T22" fmla="*/ 7 w 20"/>
                  <a:gd name="T23" fmla="*/ 1 h 20"/>
                  <a:gd name="T24" fmla="*/ 7 w 20"/>
                  <a:gd name="T25" fmla="*/ 1 h 20"/>
                  <a:gd name="T26" fmla="*/ 17 w 20"/>
                  <a:gd name="T27" fmla="*/ 10 h 20"/>
                  <a:gd name="T28" fmla="*/ 17 w 20"/>
                  <a:gd name="T29" fmla="*/ 10 h 20"/>
                  <a:gd name="T30" fmla="*/ 20 w 20"/>
                  <a:gd name="T31" fmla="*/ 15 h 20"/>
                  <a:gd name="T32" fmla="*/ 20 w 20"/>
                  <a:gd name="T33" fmla="*/ 15 h 20"/>
                  <a:gd name="T34" fmla="*/ 20 w 20"/>
                  <a:gd name="T35" fmla="*/ 17 h 20"/>
                  <a:gd name="T36" fmla="*/ 20 w 20"/>
                  <a:gd name="T37" fmla="*/ 17 h 20"/>
                  <a:gd name="T38" fmla="*/ 16 w 20"/>
                  <a:gd name="T39" fmla="*/ 20 h 20"/>
                  <a:gd name="T40" fmla="*/ 16 w 20"/>
                  <a:gd name="T41" fmla="*/ 20 h 20"/>
                  <a:gd name="T42" fmla="*/ 15 w 20"/>
                  <a:gd name="T4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9"/>
                    </a:moveTo>
                    <a:cubicBezTo>
                      <a:pt x="13" y="19"/>
                      <a:pt x="12" y="17"/>
                      <a:pt x="12" y="16"/>
                    </a:cubicBezTo>
                    <a:cubicBezTo>
                      <a:pt x="12" y="16"/>
                      <a:pt x="12" y="16"/>
                      <a:pt x="12" y="16"/>
                    </a:cubicBezTo>
                    <a:cubicBezTo>
                      <a:pt x="12" y="16"/>
                      <a:pt x="12" y="15"/>
                      <a:pt x="12" y="15"/>
                    </a:cubicBezTo>
                    <a:cubicBezTo>
                      <a:pt x="12" y="15"/>
                      <a:pt x="12" y="15"/>
                      <a:pt x="12" y="15"/>
                    </a:cubicBezTo>
                    <a:cubicBezTo>
                      <a:pt x="11" y="14"/>
                      <a:pt x="9" y="13"/>
                      <a:pt x="8" y="12"/>
                    </a:cubicBezTo>
                    <a:cubicBezTo>
                      <a:pt x="8" y="12"/>
                      <a:pt x="8" y="12"/>
                      <a:pt x="8" y="12"/>
                    </a:cubicBezTo>
                    <a:cubicBezTo>
                      <a:pt x="5" y="10"/>
                      <a:pt x="2" y="8"/>
                      <a:pt x="2" y="8"/>
                    </a:cubicBezTo>
                    <a:cubicBezTo>
                      <a:pt x="2" y="8"/>
                      <a:pt x="2" y="8"/>
                      <a:pt x="2" y="8"/>
                    </a:cubicBezTo>
                    <a:cubicBezTo>
                      <a:pt x="1" y="7"/>
                      <a:pt x="0" y="4"/>
                      <a:pt x="1" y="2"/>
                    </a:cubicBezTo>
                    <a:cubicBezTo>
                      <a:pt x="1" y="2"/>
                      <a:pt x="1" y="2"/>
                      <a:pt x="1" y="2"/>
                    </a:cubicBezTo>
                    <a:cubicBezTo>
                      <a:pt x="2" y="0"/>
                      <a:pt x="5" y="0"/>
                      <a:pt x="7" y="1"/>
                    </a:cubicBezTo>
                    <a:cubicBezTo>
                      <a:pt x="7" y="1"/>
                      <a:pt x="7" y="1"/>
                      <a:pt x="7" y="1"/>
                    </a:cubicBezTo>
                    <a:cubicBezTo>
                      <a:pt x="7" y="1"/>
                      <a:pt x="14" y="5"/>
                      <a:pt x="17" y="10"/>
                    </a:cubicBezTo>
                    <a:cubicBezTo>
                      <a:pt x="17" y="10"/>
                      <a:pt x="17" y="10"/>
                      <a:pt x="17" y="10"/>
                    </a:cubicBezTo>
                    <a:cubicBezTo>
                      <a:pt x="19" y="11"/>
                      <a:pt x="20" y="12"/>
                      <a:pt x="20" y="15"/>
                    </a:cubicBezTo>
                    <a:cubicBezTo>
                      <a:pt x="20" y="15"/>
                      <a:pt x="20" y="15"/>
                      <a:pt x="20" y="15"/>
                    </a:cubicBezTo>
                    <a:cubicBezTo>
                      <a:pt x="20" y="16"/>
                      <a:pt x="20" y="17"/>
                      <a:pt x="20" y="17"/>
                    </a:cubicBezTo>
                    <a:cubicBezTo>
                      <a:pt x="20" y="17"/>
                      <a:pt x="20" y="17"/>
                      <a:pt x="20" y="17"/>
                    </a:cubicBezTo>
                    <a:cubicBezTo>
                      <a:pt x="19" y="19"/>
                      <a:pt x="18" y="20"/>
                      <a:pt x="16" y="20"/>
                    </a:cubicBezTo>
                    <a:cubicBezTo>
                      <a:pt x="16" y="20"/>
                      <a:pt x="16" y="20"/>
                      <a:pt x="16" y="20"/>
                    </a:cubicBezTo>
                    <a:cubicBezTo>
                      <a:pt x="16" y="20"/>
                      <a:pt x="15" y="20"/>
                      <a:pt x="15" y="19"/>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1" name="Freeform 334"/>
              <p:cNvSpPr>
                <a:spLocks noEditPoints="1"/>
              </p:cNvSpPr>
              <p:nvPr/>
            </p:nvSpPr>
            <p:spPr bwMode="auto">
              <a:xfrm>
                <a:off x="4816253" y="1609884"/>
                <a:ext cx="261476" cy="250875"/>
              </a:xfrm>
              <a:custGeom>
                <a:avLst/>
                <a:gdLst>
                  <a:gd name="T0" fmla="*/ 8 w 207"/>
                  <a:gd name="T1" fmla="*/ 138 h 198"/>
                  <a:gd name="T2" fmla="*/ 8 w 207"/>
                  <a:gd name="T3" fmla="*/ 138 h 198"/>
                  <a:gd name="T4" fmla="*/ 8 w 207"/>
                  <a:gd name="T5" fmla="*/ 138 h 198"/>
                  <a:gd name="T6" fmla="*/ 0 w 207"/>
                  <a:gd name="T7" fmla="*/ 97 h 198"/>
                  <a:gd name="T8" fmla="*/ 0 w 207"/>
                  <a:gd name="T9" fmla="*/ 97 h 198"/>
                  <a:gd name="T10" fmla="*/ 50 w 207"/>
                  <a:gd name="T11" fmla="*/ 8 h 198"/>
                  <a:gd name="T12" fmla="*/ 50 w 207"/>
                  <a:gd name="T13" fmla="*/ 8 h 198"/>
                  <a:gd name="T14" fmla="*/ 51 w 207"/>
                  <a:gd name="T15" fmla="*/ 8 h 198"/>
                  <a:gd name="T16" fmla="*/ 51 w 207"/>
                  <a:gd name="T17" fmla="*/ 8 h 198"/>
                  <a:gd name="T18" fmla="*/ 98 w 207"/>
                  <a:gd name="T19" fmla="*/ 0 h 198"/>
                  <a:gd name="T20" fmla="*/ 98 w 207"/>
                  <a:gd name="T21" fmla="*/ 0 h 198"/>
                  <a:gd name="T22" fmla="*/ 194 w 207"/>
                  <a:gd name="T23" fmla="*/ 61 h 198"/>
                  <a:gd name="T24" fmla="*/ 194 w 207"/>
                  <a:gd name="T25" fmla="*/ 61 h 198"/>
                  <a:gd name="T26" fmla="*/ 206 w 207"/>
                  <a:gd name="T27" fmla="*/ 87 h 198"/>
                  <a:gd name="T28" fmla="*/ 206 w 207"/>
                  <a:gd name="T29" fmla="*/ 88 h 198"/>
                  <a:gd name="T30" fmla="*/ 207 w 207"/>
                  <a:gd name="T31" fmla="*/ 99 h 198"/>
                  <a:gd name="T32" fmla="*/ 207 w 207"/>
                  <a:gd name="T33" fmla="*/ 99 h 198"/>
                  <a:gd name="T34" fmla="*/ 171 w 207"/>
                  <a:gd name="T35" fmla="*/ 179 h 198"/>
                  <a:gd name="T36" fmla="*/ 171 w 207"/>
                  <a:gd name="T37" fmla="*/ 179 h 198"/>
                  <a:gd name="T38" fmla="*/ 136 w 207"/>
                  <a:gd name="T39" fmla="*/ 195 h 198"/>
                  <a:gd name="T40" fmla="*/ 136 w 207"/>
                  <a:gd name="T41" fmla="*/ 195 h 198"/>
                  <a:gd name="T42" fmla="*/ 110 w 207"/>
                  <a:gd name="T43" fmla="*/ 198 h 198"/>
                  <a:gd name="T44" fmla="*/ 110 w 207"/>
                  <a:gd name="T45" fmla="*/ 198 h 198"/>
                  <a:gd name="T46" fmla="*/ 8 w 207"/>
                  <a:gd name="T47" fmla="*/ 138 h 198"/>
                  <a:gd name="T48" fmla="*/ 21 w 207"/>
                  <a:gd name="T49" fmla="*/ 143 h 198"/>
                  <a:gd name="T50" fmla="*/ 38 w 207"/>
                  <a:gd name="T51" fmla="*/ 162 h 198"/>
                  <a:gd name="T52" fmla="*/ 38 w 207"/>
                  <a:gd name="T53" fmla="*/ 162 h 198"/>
                  <a:gd name="T54" fmla="*/ 110 w 207"/>
                  <a:gd name="T55" fmla="*/ 190 h 198"/>
                  <a:gd name="T56" fmla="*/ 110 w 207"/>
                  <a:gd name="T57" fmla="*/ 190 h 198"/>
                  <a:gd name="T58" fmla="*/ 135 w 207"/>
                  <a:gd name="T59" fmla="*/ 187 h 198"/>
                  <a:gd name="T60" fmla="*/ 135 w 207"/>
                  <a:gd name="T61" fmla="*/ 187 h 198"/>
                  <a:gd name="T62" fmla="*/ 138 w 207"/>
                  <a:gd name="T63" fmla="*/ 187 h 198"/>
                  <a:gd name="T64" fmla="*/ 138 w 207"/>
                  <a:gd name="T65" fmla="*/ 187 h 198"/>
                  <a:gd name="T66" fmla="*/ 145 w 207"/>
                  <a:gd name="T67" fmla="*/ 185 h 198"/>
                  <a:gd name="T68" fmla="*/ 145 w 207"/>
                  <a:gd name="T69" fmla="*/ 185 h 198"/>
                  <a:gd name="T70" fmla="*/ 167 w 207"/>
                  <a:gd name="T71" fmla="*/ 173 h 198"/>
                  <a:gd name="T72" fmla="*/ 167 w 207"/>
                  <a:gd name="T73" fmla="*/ 173 h 198"/>
                  <a:gd name="T74" fmla="*/ 199 w 207"/>
                  <a:gd name="T75" fmla="*/ 99 h 198"/>
                  <a:gd name="T76" fmla="*/ 199 w 207"/>
                  <a:gd name="T77" fmla="*/ 99 h 198"/>
                  <a:gd name="T78" fmla="*/ 198 w 207"/>
                  <a:gd name="T79" fmla="*/ 89 h 198"/>
                  <a:gd name="T80" fmla="*/ 198 w 207"/>
                  <a:gd name="T81" fmla="*/ 89 h 198"/>
                  <a:gd name="T82" fmla="*/ 187 w 207"/>
                  <a:gd name="T83" fmla="*/ 64 h 198"/>
                  <a:gd name="T84" fmla="*/ 191 w 207"/>
                  <a:gd name="T85" fmla="*/ 62 h 198"/>
                  <a:gd name="T86" fmla="*/ 187 w 207"/>
                  <a:gd name="T87" fmla="*/ 64 h 198"/>
                  <a:gd name="T88" fmla="*/ 186 w 207"/>
                  <a:gd name="T89" fmla="*/ 62 h 198"/>
                  <a:gd name="T90" fmla="*/ 186 w 207"/>
                  <a:gd name="T91" fmla="*/ 62 h 198"/>
                  <a:gd name="T92" fmla="*/ 182 w 207"/>
                  <a:gd name="T93" fmla="*/ 55 h 198"/>
                  <a:gd name="T94" fmla="*/ 182 w 207"/>
                  <a:gd name="T95" fmla="*/ 55 h 198"/>
                  <a:gd name="T96" fmla="*/ 167 w 207"/>
                  <a:gd name="T97" fmla="*/ 36 h 198"/>
                  <a:gd name="T98" fmla="*/ 167 w 207"/>
                  <a:gd name="T99" fmla="*/ 36 h 198"/>
                  <a:gd name="T100" fmla="*/ 98 w 207"/>
                  <a:gd name="T101" fmla="*/ 8 h 198"/>
                  <a:gd name="T102" fmla="*/ 98 w 207"/>
                  <a:gd name="T103" fmla="*/ 8 h 198"/>
                  <a:gd name="T104" fmla="*/ 54 w 207"/>
                  <a:gd name="T105" fmla="*/ 15 h 198"/>
                  <a:gd name="T106" fmla="*/ 54 w 207"/>
                  <a:gd name="T107" fmla="*/ 15 h 198"/>
                  <a:gd name="T108" fmla="*/ 47 w 207"/>
                  <a:gd name="T109" fmla="*/ 20 h 198"/>
                  <a:gd name="T110" fmla="*/ 47 w 207"/>
                  <a:gd name="T111" fmla="*/ 20 h 198"/>
                  <a:gd name="T112" fmla="*/ 31 w 207"/>
                  <a:gd name="T113" fmla="*/ 36 h 198"/>
                  <a:gd name="T114" fmla="*/ 31 w 207"/>
                  <a:gd name="T115" fmla="*/ 36 h 198"/>
                  <a:gd name="T116" fmla="*/ 8 w 207"/>
                  <a:gd name="T117" fmla="*/ 97 h 198"/>
                  <a:gd name="T118" fmla="*/ 8 w 207"/>
                  <a:gd name="T119" fmla="*/ 97 h 198"/>
                  <a:gd name="T120" fmla="*/ 15 w 207"/>
                  <a:gd name="T121" fmla="*/ 134 h 198"/>
                  <a:gd name="T122" fmla="*/ 15 w 207"/>
                  <a:gd name="T123" fmla="*/ 134 h 198"/>
                  <a:gd name="T124" fmla="*/ 21 w 207"/>
                  <a:gd name="T125" fmla="*/ 14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 h="198">
                    <a:moveTo>
                      <a:pt x="8" y="138"/>
                    </a:moveTo>
                    <a:cubicBezTo>
                      <a:pt x="8" y="138"/>
                      <a:pt x="8" y="138"/>
                      <a:pt x="8" y="138"/>
                    </a:cubicBezTo>
                    <a:cubicBezTo>
                      <a:pt x="8" y="138"/>
                      <a:pt x="8" y="138"/>
                      <a:pt x="8" y="138"/>
                    </a:cubicBezTo>
                    <a:cubicBezTo>
                      <a:pt x="2" y="123"/>
                      <a:pt x="0" y="109"/>
                      <a:pt x="0" y="97"/>
                    </a:cubicBezTo>
                    <a:cubicBezTo>
                      <a:pt x="0" y="97"/>
                      <a:pt x="0" y="97"/>
                      <a:pt x="0" y="97"/>
                    </a:cubicBezTo>
                    <a:cubicBezTo>
                      <a:pt x="0" y="39"/>
                      <a:pt x="50" y="8"/>
                      <a:pt x="50" y="8"/>
                    </a:cubicBezTo>
                    <a:cubicBezTo>
                      <a:pt x="50" y="8"/>
                      <a:pt x="50" y="8"/>
                      <a:pt x="50" y="8"/>
                    </a:cubicBezTo>
                    <a:cubicBezTo>
                      <a:pt x="51" y="8"/>
                      <a:pt x="51" y="8"/>
                      <a:pt x="51" y="8"/>
                    </a:cubicBezTo>
                    <a:cubicBezTo>
                      <a:pt x="51" y="8"/>
                      <a:pt x="51" y="8"/>
                      <a:pt x="51" y="8"/>
                    </a:cubicBezTo>
                    <a:cubicBezTo>
                      <a:pt x="68" y="2"/>
                      <a:pt x="84" y="0"/>
                      <a:pt x="98" y="0"/>
                    </a:cubicBezTo>
                    <a:cubicBezTo>
                      <a:pt x="98" y="0"/>
                      <a:pt x="98" y="0"/>
                      <a:pt x="98" y="0"/>
                    </a:cubicBezTo>
                    <a:cubicBezTo>
                      <a:pt x="167" y="0"/>
                      <a:pt x="193" y="58"/>
                      <a:pt x="194" y="61"/>
                    </a:cubicBezTo>
                    <a:cubicBezTo>
                      <a:pt x="194" y="61"/>
                      <a:pt x="194" y="61"/>
                      <a:pt x="194" y="61"/>
                    </a:cubicBezTo>
                    <a:cubicBezTo>
                      <a:pt x="206" y="87"/>
                      <a:pt x="206" y="87"/>
                      <a:pt x="206" y="87"/>
                    </a:cubicBezTo>
                    <a:cubicBezTo>
                      <a:pt x="206" y="88"/>
                      <a:pt x="206" y="88"/>
                      <a:pt x="206" y="88"/>
                    </a:cubicBezTo>
                    <a:cubicBezTo>
                      <a:pt x="206" y="92"/>
                      <a:pt x="207" y="96"/>
                      <a:pt x="207" y="99"/>
                    </a:cubicBezTo>
                    <a:cubicBezTo>
                      <a:pt x="207" y="99"/>
                      <a:pt x="207" y="99"/>
                      <a:pt x="207" y="99"/>
                    </a:cubicBezTo>
                    <a:cubicBezTo>
                      <a:pt x="207" y="142"/>
                      <a:pt x="189" y="166"/>
                      <a:pt x="171" y="179"/>
                    </a:cubicBezTo>
                    <a:cubicBezTo>
                      <a:pt x="171" y="179"/>
                      <a:pt x="171" y="179"/>
                      <a:pt x="171" y="179"/>
                    </a:cubicBezTo>
                    <a:cubicBezTo>
                      <a:pt x="154" y="193"/>
                      <a:pt x="137" y="195"/>
                      <a:pt x="136" y="195"/>
                    </a:cubicBezTo>
                    <a:cubicBezTo>
                      <a:pt x="136" y="195"/>
                      <a:pt x="136" y="195"/>
                      <a:pt x="136" y="195"/>
                    </a:cubicBezTo>
                    <a:cubicBezTo>
                      <a:pt x="127" y="197"/>
                      <a:pt x="118" y="198"/>
                      <a:pt x="110" y="198"/>
                    </a:cubicBezTo>
                    <a:cubicBezTo>
                      <a:pt x="110" y="198"/>
                      <a:pt x="110" y="198"/>
                      <a:pt x="110" y="198"/>
                    </a:cubicBezTo>
                    <a:cubicBezTo>
                      <a:pt x="40" y="198"/>
                      <a:pt x="8" y="138"/>
                      <a:pt x="8" y="138"/>
                    </a:cubicBezTo>
                    <a:close/>
                    <a:moveTo>
                      <a:pt x="21" y="143"/>
                    </a:moveTo>
                    <a:cubicBezTo>
                      <a:pt x="24" y="148"/>
                      <a:pt x="30" y="155"/>
                      <a:pt x="38" y="162"/>
                    </a:cubicBezTo>
                    <a:cubicBezTo>
                      <a:pt x="38" y="162"/>
                      <a:pt x="38" y="162"/>
                      <a:pt x="38" y="162"/>
                    </a:cubicBezTo>
                    <a:cubicBezTo>
                      <a:pt x="54" y="176"/>
                      <a:pt x="77" y="190"/>
                      <a:pt x="110" y="190"/>
                    </a:cubicBezTo>
                    <a:cubicBezTo>
                      <a:pt x="110" y="190"/>
                      <a:pt x="110" y="190"/>
                      <a:pt x="110" y="190"/>
                    </a:cubicBezTo>
                    <a:cubicBezTo>
                      <a:pt x="118" y="190"/>
                      <a:pt x="126" y="189"/>
                      <a:pt x="135" y="187"/>
                    </a:cubicBezTo>
                    <a:cubicBezTo>
                      <a:pt x="135" y="187"/>
                      <a:pt x="135" y="187"/>
                      <a:pt x="135" y="187"/>
                    </a:cubicBezTo>
                    <a:cubicBezTo>
                      <a:pt x="135" y="187"/>
                      <a:pt x="136" y="187"/>
                      <a:pt x="138" y="187"/>
                    </a:cubicBezTo>
                    <a:cubicBezTo>
                      <a:pt x="138" y="187"/>
                      <a:pt x="138" y="187"/>
                      <a:pt x="138" y="187"/>
                    </a:cubicBezTo>
                    <a:cubicBezTo>
                      <a:pt x="139" y="186"/>
                      <a:pt x="142" y="186"/>
                      <a:pt x="145" y="185"/>
                    </a:cubicBezTo>
                    <a:cubicBezTo>
                      <a:pt x="145" y="185"/>
                      <a:pt x="145" y="185"/>
                      <a:pt x="145" y="185"/>
                    </a:cubicBezTo>
                    <a:cubicBezTo>
                      <a:pt x="151" y="183"/>
                      <a:pt x="159" y="179"/>
                      <a:pt x="167" y="173"/>
                    </a:cubicBezTo>
                    <a:cubicBezTo>
                      <a:pt x="167" y="173"/>
                      <a:pt x="167" y="173"/>
                      <a:pt x="167" y="173"/>
                    </a:cubicBezTo>
                    <a:cubicBezTo>
                      <a:pt x="183" y="161"/>
                      <a:pt x="198" y="139"/>
                      <a:pt x="199" y="99"/>
                    </a:cubicBezTo>
                    <a:cubicBezTo>
                      <a:pt x="199" y="99"/>
                      <a:pt x="199" y="99"/>
                      <a:pt x="199" y="99"/>
                    </a:cubicBezTo>
                    <a:cubicBezTo>
                      <a:pt x="199" y="96"/>
                      <a:pt x="198" y="93"/>
                      <a:pt x="198" y="89"/>
                    </a:cubicBezTo>
                    <a:cubicBezTo>
                      <a:pt x="198" y="89"/>
                      <a:pt x="198" y="89"/>
                      <a:pt x="198" y="89"/>
                    </a:cubicBezTo>
                    <a:cubicBezTo>
                      <a:pt x="187" y="64"/>
                      <a:pt x="187" y="64"/>
                      <a:pt x="187" y="64"/>
                    </a:cubicBezTo>
                    <a:cubicBezTo>
                      <a:pt x="191" y="62"/>
                      <a:pt x="191" y="62"/>
                      <a:pt x="191" y="62"/>
                    </a:cubicBezTo>
                    <a:cubicBezTo>
                      <a:pt x="187" y="64"/>
                      <a:pt x="187" y="64"/>
                      <a:pt x="187" y="64"/>
                    </a:cubicBezTo>
                    <a:cubicBezTo>
                      <a:pt x="187" y="64"/>
                      <a:pt x="187" y="63"/>
                      <a:pt x="186" y="62"/>
                    </a:cubicBezTo>
                    <a:cubicBezTo>
                      <a:pt x="186" y="62"/>
                      <a:pt x="186" y="62"/>
                      <a:pt x="186" y="62"/>
                    </a:cubicBezTo>
                    <a:cubicBezTo>
                      <a:pt x="185" y="60"/>
                      <a:pt x="184" y="58"/>
                      <a:pt x="182" y="55"/>
                    </a:cubicBezTo>
                    <a:cubicBezTo>
                      <a:pt x="182" y="55"/>
                      <a:pt x="182" y="55"/>
                      <a:pt x="182" y="55"/>
                    </a:cubicBezTo>
                    <a:cubicBezTo>
                      <a:pt x="179" y="50"/>
                      <a:pt x="174" y="43"/>
                      <a:pt x="167" y="36"/>
                    </a:cubicBezTo>
                    <a:cubicBezTo>
                      <a:pt x="167" y="36"/>
                      <a:pt x="167" y="36"/>
                      <a:pt x="167" y="36"/>
                    </a:cubicBezTo>
                    <a:cubicBezTo>
                      <a:pt x="153" y="22"/>
                      <a:pt x="131" y="8"/>
                      <a:pt x="98" y="8"/>
                    </a:cubicBezTo>
                    <a:cubicBezTo>
                      <a:pt x="98" y="8"/>
                      <a:pt x="98" y="8"/>
                      <a:pt x="98" y="8"/>
                    </a:cubicBezTo>
                    <a:cubicBezTo>
                      <a:pt x="85" y="8"/>
                      <a:pt x="70" y="10"/>
                      <a:pt x="54" y="15"/>
                    </a:cubicBezTo>
                    <a:cubicBezTo>
                      <a:pt x="54" y="15"/>
                      <a:pt x="54" y="15"/>
                      <a:pt x="54" y="15"/>
                    </a:cubicBezTo>
                    <a:cubicBezTo>
                      <a:pt x="53" y="16"/>
                      <a:pt x="51" y="17"/>
                      <a:pt x="47" y="20"/>
                    </a:cubicBezTo>
                    <a:cubicBezTo>
                      <a:pt x="47" y="20"/>
                      <a:pt x="47" y="20"/>
                      <a:pt x="47" y="20"/>
                    </a:cubicBezTo>
                    <a:cubicBezTo>
                      <a:pt x="43" y="24"/>
                      <a:pt x="37" y="29"/>
                      <a:pt x="31" y="36"/>
                    </a:cubicBezTo>
                    <a:cubicBezTo>
                      <a:pt x="31" y="36"/>
                      <a:pt x="31" y="36"/>
                      <a:pt x="31" y="36"/>
                    </a:cubicBezTo>
                    <a:cubicBezTo>
                      <a:pt x="19" y="50"/>
                      <a:pt x="8" y="71"/>
                      <a:pt x="8" y="97"/>
                    </a:cubicBezTo>
                    <a:cubicBezTo>
                      <a:pt x="8" y="97"/>
                      <a:pt x="8" y="97"/>
                      <a:pt x="8" y="97"/>
                    </a:cubicBezTo>
                    <a:cubicBezTo>
                      <a:pt x="8" y="108"/>
                      <a:pt x="10" y="121"/>
                      <a:pt x="15" y="134"/>
                    </a:cubicBezTo>
                    <a:cubicBezTo>
                      <a:pt x="15" y="134"/>
                      <a:pt x="15" y="134"/>
                      <a:pt x="15" y="134"/>
                    </a:cubicBezTo>
                    <a:cubicBezTo>
                      <a:pt x="16" y="135"/>
                      <a:pt x="17" y="138"/>
                      <a:pt x="21" y="143"/>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2" name="Freeform 335"/>
              <p:cNvSpPr/>
              <p:nvPr/>
            </p:nvSpPr>
            <p:spPr bwMode="auto">
              <a:xfrm>
                <a:off x="4818020" y="1625784"/>
                <a:ext cx="61835" cy="111304"/>
              </a:xfrm>
              <a:custGeom>
                <a:avLst/>
                <a:gdLst>
                  <a:gd name="T0" fmla="*/ 2 w 49"/>
                  <a:gd name="T1" fmla="*/ 87 h 88"/>
                  <a:gd name="T2" fmla="*/ 2 w 49"/>
                  <a:gd name="T3" fmla="*/ 81 h 88"/>
                  <a:gd name="T4" fmla="*/ 2 w 49"/>
                  <a:gd name="T5" fmla="*/ 81 h 88"/>
                  <a:gd name="T6" fmla="*/ 17 w 49"/>
                  <a:gd name="T7" fmla="*/ 52 h 88"/>
                  <a:gd name="T8" fmla="*/ 17 w 49"/>
                  <a:gd name="T9" fmla="*/ 52 h 88"/>
                  <a:gd name="T10" fmla="*/ 23 w 49"/>
                  <a:gd name="T11" fmla="*/ 34 h 88"/>
                  <a:gd name="T12" fmla="*/ 23 w 49"/>
                  <a:gd name="T13" fmla="*/ 34 h 88"/>
                  <a:gd name="T14" fmla="*/ 31 w 49"/>
                  <a:gd name="T15" fmla="*/ 35 h 88"/>
                  <a:gd name="T16" fmla="*/ 31 w 49"/>
                  <a:gd name="T17" fmla="*/ 41 h 88"/>
                  <a:gd name="T18" fmla="*/ 40 w 49"/>
                  <a:gd name="T19" fmla="*/ 4 h 88"/>
                  <a:gd name="T20" fmla="*/ 40 w 49"/>
                  <a:gd name="T21" fmla="*/ 4 h 88"/>
                  <a:gd name="T22" fmla="*/ 45 w 49"/>
                  <a:gd name="T23" fmla="*/ 1 h 88"/>
                  <a:gd name="T24" fmla="*/ 45 w 49"/>
                  <a:gd name="T25" fmla="*/ 1 h 88"/>
                  <a:gd name="T26" fmla="*/ 48 w 49"/>
                  <a:gd name="T27" fmla="*/ 6 h 88"/>
                  <a:gd name="T28" fmla="*/ 48 w 49"/>
                  <a:gd name="T29" fmla="*/ 6 h 88"/>
                  <a:gd name="T30" fmla="*/ 35 w 49"/>
                  <a:gd name="T31" fmla="*/ 54 h 88"/>
                  <a:gd name="T32" fmla="*/ 35 w 49"/>
                  <a:gd name="T33" fmla="*/ 54 h 88"/>
                  <a:gd name="T34" fmla="*/ 32 w 49"/>
                  <a:gd name="T35" fmla="*/ 62 h 88"/>
                  <a:gd name="T36" fmla="*/ 32 w 49"/>
                  <a:gd name="T37" fmla="*/ 62 h 88"/>
                  <a:gd name="T38" fmla="*/ 27 w 49"/>
                  <a:gd name="T39" fmla="*/ 65 h 88"/>
                  <a:gd name="T40" fmla="*/ 27 w 49"/>
                  <a:gd name="T41" fmla="*/ 65 h 88"/>
                  <a:gd name="T42" fmla="*/ 23 w 49"/>
                  <a:gd name="T43" fmla="*/ 63 h 88"/>
                  <a:gd name="T44" fmla="*/ 23 w 49"/>
                  <a:gd name="T45" fmla="*/ 63 h 88"/>
                  <a:gd name="T46" fmla="*/ 22 w 49"/>
                  <a:gd name="T47" fmla="*/ 62 h 88"/>
                  <a:gd name="T48" fmla="*/ 22 w 49"/>
                  <a:gd name="T49" fmla="*/ 62 h 88"/>
                  <a:gd name="T50" fmla="*/ 8 w 49"/>
                  <a:gd name="T51" fmla="*/ 87 h 88"/>
                  <a:gd name="T52" fmla="*/ 8 w 49"/>
                  <a:gd name="T53" fmla="*/ 87 h 88"/>
                  <a:gd name="T54" fmla="*/ 5 w 49"/>
                  <a:gd name="T55" fmla="*/ 88 h 88"/>
                  <a:gd name="T56" fmla="*/ 5 w 49"/>
                  <a:gd name="T57" fmla="*/ 88 h 88"/>
                  <a:gd name="T58" fmla="*/ 2 w 49"/>
                  <a:gd name="T59"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88">
                    <a:moveTo>
                      <a:pt x="2" y="87"/>
                    </a:moveTo>
                    <a:cubicBezTo>
                      <a:pt x="0" y="85"/>
                      <a:pt x="0" y="83"/>
                      <a:pt x="2" y="81"/>
                    </a:cubicBezTo>
                    <a:cubicBezTo>
                      <a:pt x="2" y="81"/>
                      <a:pt x="2" y="81"/>
                      <a:pt x="2" y="81"/>
                    </a:cubicBezTo>
                    <a:cubicBezTo>
                      <a:pt x="8" y="74"/>
                      <a:pt x="14" y="62"/>
                      <a:pt x="17" y="52"/>
                    </a:cubicBezTo>
                    <a:cubicBezTo>
                      <a:pt x="17" y="52"/>
                      <a:pt x="17" y="52"/>
                      <a:pt x="17" y="52"/>
                    </a:cubicBezTo>
                    <a:cubicBezTo>
                      <a:pt x="21" y="42"/>
                      <a:pt x="23" y="34"/>
                      <a:pt x="23" y="34"/>
                    </a:cubicBezTo>
                    <a:cubicBezTo>
                      <a:pt x="23" y="34"/>
                      <a:pt x="23" y="34"/>
                      <a:pt x="23" y="34"/>
                    </a:cubicBezTo>
                    <a:cubicBezTo>
                      <a:pt x="31" y="35"/>
                      <a:pt x="31" y="35"/>
                      <a:pt x="31" y="35"/>
                    </a:cubicBezTo>
                    <a:cubicBezTo>
                      <a:pt x="31" y="41"/>
                      <a:pt x="31" y="41"/>
                      <a:pt x="31" y="41"/>
                    </a:cubicBezTo>
                    <a:cubicBezTo>
                      <a:pt x="40" y="4"/>
                      <a:pt x="40" y="4"/>
                      <a:pt x="40" y="4"/>
                    </a:cubicBezTo>
                    <a:cubicBezTo>
                      <a:pt x="40" y="4"/>
                      <a:pt x="40" y="4"/>
                      <a:pt x="40" y="4"/>
                    </a:cubicBezTo>
                    <a:cubicBezTo>
                      <a:pt x="41" y="2"/>
                      <a:pt x="43" y="0"/>
                      <a:pt x="45" y="1"/>
                    </a:cubicBezTo>
                    <a:cubicBezTo>
                      <a:pt x="45" y="1"/>
                      <a:pt x="45" y="1"/>
                      <a:pt x="45" y="1"/>
                    </a:cubicBezTo>
                    <a:cubicBezTo>
                      <a:pt x="47" y="1"/>
                      <a:pt x="49" y="4"/>
                      <a:pt x="48" y="6"/>
                    </a:cubicBezTo>
                    <a:cubicBezTo>
                      <a:pt x="48" y="6"/>
                      <a:pt x="48" y="6"/>
                      <a:pt x="48" y="6"/>
                    </a:cubicBezTo>
                    <a:cubicBezTo>
                      <a:pt x="35" y="54"/>
                      <a:pt x="35" y="54"/>
                      <a:pt x="35" y="54"/>
                    </a:cubicBezTo>
                    <a:cubicBezTo>
                      <a:pt x="35" y="54"/>
                      <a:pt x="35" y="54"/>
                      <a:pt x="35" y="54"/>
                    </a:cubicBezTo>
                    <a:cubicBezTo>
                      <a:pt x="35" y="54"/>
                      <a:pt x="34" y="59"/>
                      <a:pt x="32" y="62"/>
                    </a:cubicBezTo>
                    <a:cubicBezTo>
                      <a:pt x="32" y="62"/>
                      <a:pt x="32" y="62"/>
                      <a:pt x="32" y="62"/>
                    </a:cubicBezTo>
                    <a:cubicBezTo>
                      <a:pt x="31" y="63"/>
                      <a:pt x="30" y="64"/>
                      <a:pt x="27" y="65"/>
                    </a:cubicBezTo>
                    <a:cubicBezTo>
                      <a:pt x="27" y="65"/>
                      <a:pt x="27" y="65"/>
                      <a:pt x="27" y="65"/>
                    </a:cubicBezTo>
                    <a:cubicBezTo>
                      <a:pt x="25" y="65"/>
                      <a:pt x="24" y="64"/>
                      <a:pt x="23" y="63"/>
                    </a:cubicBezTo>
                    <a:cubicBezTo>
                      <a:pt x="23" y="63"/>
                      <a:pt x="23" y="63"/>
                      <a:pt x="23" y="63"/>
                    </a:cubicBezTo>
                    <a:cubicBezTo>
                      <a:pt x="23" y="62"/>
                      <a:pt x="23" y="62"/>
                      <a:pt x="22" y="62"/>
                    </a:cubicBezTo>
                    <a:cubicBezTo>
                      <a:pt x="22" y="62"/>
                      <a:pt x="22" y="62"/>
                      <a:pt x="22" y="62"/>
                    </a:cubicBezTo>
                    <a:cubicBezTo>
                      <a:pt x="19" y="70"/>
                      <a:pt x="14" y="80"/>
                      <a:pt x="8" y="87"/>
                    </a:cubicBezTo>
                    <a:cubicBezTo>
                      <a:pt x="8" y="87"/>
                      <a:pt x="8" y="87"/>
                      <a:pt x="8" y="87"/>
                    </a:cubicBezTo>
                    <a:cubicBezTo>
                      <a:pt x="7" y="87"/>
                      <a:pt x="6" y="88"/>
                      <a:pt x="5" y="88"/>
                    </a:cubicBezTo>
                    <a:cubicBezTo>
                      <a:pt x="5" y="88"/>
                      <a:pt x="5" y="88"/>
                      <a:pt x="5" y="88"/>
                    </a:cubicBezTo>
                    <a:cubicBezTo>
                      <a:pt x="4" y="88"/>
                      <a:pt x="3" y="87"/>
                      <a:pt x="2" y="87"/>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3" name="Freeform 336"/>
              <p:cNvSpPr/>
              <p:nvPr/>
            </p:nvSpPr>
            <p:spPr bwMode="auto">
              <a:xfrm>
                <a:off x="4874555" y="1622251"/>
                <a:ext cx="159006" cy="38868"/>
              </a:xfrm>
              <a:custGeom>
                <a:avLst/>
                <a:gdLst>
                  <a:gd name="T0" fmla="*/ 61 w 124"/>
                  <a:gd name="T1" fmla="*/ 28 h 31"/>
                  <a:gd name="T2" fmla="*/ 3 w 124"/>
                  <a:gd name="T3" fmla="*/ 8 h 31"/>
                  <a:gd name="T4" fmla="*/ 3 w 124"/>
                  <a:gd name="T5" fmla="*/ 8 h 31"/>
                  <a:gd name="T6" fmla="*/ 1 w 124"/>
                  <a:gd name="T7" fmla="*/ 3 h 31"/>
                  <a:gd name="T8" fmla="*/ 1 w 124"/>
                  <a:gd name="T9" fmla="*/ 3 h 31"/>
                  <a:gd name="T10" fmla="*/ 6 w 124"/>
                  <a:gd name="T11" fmla="*/ 1 h 31"/>
                  <a:gd name="T12" fmla="*/ 6 w 124"/>
                  <a:gd name="T13" fmla="*/ 1 h 31"/>
                  <a:gd name="T14" fmla="*/ 64 w 124"/>
                  <a:gd name="T15" fmla="*/ 20 h 31"/>
                  <a:gd name="T16" fmla="*/ 67 w 124"/>
                  <a:gd name="T17" fmla="*/ 21 h 31"/>
                  <a:gd name="T18" fmla="*/ 67 w 124"/>
                  <a:gd name="T19" fmla="*/ 21 h 31"/>
                  <a:gd name="T20" fmla="*/ 64 w 124"/>
                  <a:gd name="T21" fmla="*/ 19 h 31"/>
                  <a:gd name="T22" fmla="*/ 64 w 124"/>
                  <a:gd name="T23" fmla="*/ 19 h 31"/>
                  <a:gd name="T24" fmla="*/ 57 w 124"/>
                  <a:gd name="T25" fmla="*/ 13 h 31"/>
                  <a:gd name="T26" fmla="*/ 61 w 124"/>
                  <a:gd name="T27" fmla="*/ 6 h 31"/>
                  <a:gd name="T28" fmla="*/ 81 w 124"/>
                  <a:gd name="T29" fmla="*/ 12 h 31"/>
                  <a:gd name="T30" fmla="*/ 81 w 124"/>
                  <a:gd name="T31" fmla="*/ 12 h 31"/>
                  <a:gd name="T32" fmla="*/ 114 w 124"/>
                  <a:gd name="T33" fmla="*/ 18 h 31"/>
                  <a:gd name="T34" fmla="*/ 114 w 124"/>
                  <a:gd name="T35" fmla="*/ 18 h 31"/>
                  <a:gd name="T36" fmla="*/ 119 w 124"/>
                  <a:gd name="T37" fmla="*/ 17 h 31"/>
                  <a:gd name="T38" fmla="*/ 119 w 124"/>
                  <a:gd name="T39" fmla="*/ 17 h 31"/>
                  <a:gd name="T40" fmla="*/ 123 w 124"/>
                  <a:gd name="T41" fmla="*/ 21 h 31"/>
                  <a:gd name="T42" fmla="*/ 123 w 124"/>
                  <a:gd name="T43" fmla="*/ 21 h 31"/>
                  <a:gd name="T44" fmla="*/ 120 w 124"/>
                  <a:gd name="T45" fmla="*/ 25 h 31"/>
                  <a:gd name="T46" fmla="*/ 120 w 124"/>
                  <a:gd name="T47" fmla="*/ 25 h 31"/>
                  <a:gd name="T48" fmla="*/ 114 w 124"/>
                  <a:gd name="T49" fmla="*/ 26 h 31"/>
                  <a:gd name="T50" fmla="*/ 114 w 124"/>
                  <a:gd name="T51" fmla="*/ 26 h 31"/>
                  <a:gd name="T52" fmla="*/ 77 w 124"/>
                  <a:gd name="T53" fmla="*/ 19 h 31"/>
                  <a:gd name="T54" fmla="*/ 77 w 124"/>
                  <a:gd name="T55" fmla="*/ 19 h 31"/>
                  <a:gd name="T56" fmla="*/ 78 w 124"/>
                  <a:gd name="T57" fmla="*/ 20 h 31"/>
                  <a:gd name="T58" fmla="*/ 78 w 124"/>
                  <a:gd name="T59" fmla="*/ 20 h 31"/>
                  <a:gd name="T60" fmla="*/ 81 w 124"/>
                  <a:gd name="T61" fmla="*/ 26 h 31"/>
                  <a:gd name="T62" fmla="*/ 81 w 124"/>
                  <a:gd name="T63" fmla="*/ 26 h 31"/>
                  <a:gd name="T64" fmla="*/ 78 w 124"/>
                  <a:gd name="T65" fmla="*/ 31 h 31"/>
                  <a:gd name="T66" fmla="*/ 78 w 124"/>
                  <a:gd name="T67" fmla="*/ 31 h 31"/>
                  <a:gd name="T68" fmla="*/ 75 w 124"/>
                  <a:gd name="T69" fmla="*/ 31 h 31"/>
                  <a:gd name="T70" fmla="*/ 75 w 124"/>
                  <a:gd name="T71" fmla="*/ 31 h 31"/>
                  <a:gd name="T72" fmla="*/ 61 w 124"/>
                  <a:gd name="T7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31">
                    <a:moveTo>
                      <a:pt x="61" y="28"/>
                    </a:moveTo>
                    <a:cubicBezTo>
                      <a:pt x="3" y="8"/>
                      <a:pt x="3" y="8"/>
                      <a:pt x="3" y="8"/>
                    </a:cubicBezTo>
                    <a:cubicBezTo>
                      <a:pt x="3" y="8"/>
                      <a:pt x="3" y="8"/>
                      <a:pt x="3" y="8"/>
                    </a:cubicBezTo>
                    <a:cubicBezTo>
                      <a:pt x="1" y="8"/>
                      <a:pt x="0" y="6"/>
                      <a:pt x="1" y="3"/>
                    </a:cubicBezTo>
                    <a:cubicBezTo>
                      <a:pt x="1" y="3"/>
                      <a:pt x="1" y="3"/>
                      <a:pt x="1" y="3"/>
                    </a:cubicBezTo>
                    <a:cubicBezTo>
                      <a:pt x="1" y="1"/>
                      <a:pt x="4" y="0"/>
                      <a:pt x="6" y="1"/>
                    </a:cubicBezTo>
                    <a:cubicBezTo>
                      <a:pt x="6" y="1"/>
                      <a:pt x="6" y="1"/>
                      <a:pt x="6" y="1"/>
                    </a:cubicBezTo>
                    <a:cubicBezTo>
                      <a:pt x="64" y="20"/>
                      <a:pt x="64" y="20"/>
                      <a:pt x="64" y="20"/>
                    </a:cubicBezTo>
                    <a:cubicBezTo>
                      <a:pt x="64" y="20"/>
                      <a:pt x="65" y="21"/>
                      <a:pt x="67" y="21"/>
                    </a:cubicBezTo>
                    <a:cubicBezTo>
                      <a:pt x="67" y="21"/>
                      <a:pt x="67" y="21"/>
                      <a:pt x="67" y="21"/>
                    </a:cubicBezTo>
                    <a:cubicBezTo>
                      <a:pt x="66" y="21"/>
                      <a:pt x="65" y="20"/>
                      <a:pt x="64" y="19"/>
                    </a:cubicBezTo>
                    <a:cubicBezTo>
                      <a:pt x="64" y="19"/>
                      <a:pt x="64" y="19"/>
                      <a:pt x="64" y="19"/>
                    </a:cubicBezTo>
                    <a:cubicBezTo>
                      <a:pt x="57" y="13"/>
                      <a:pt x="57" y="13"/>
                      <a:pt x="57" y="13"/>
                    </a:cubicBezTo>
                    <a:cubicBezTo>
                      <a:pt x="61" y="6"/>
                      <a:pt x="61" y="6"/>
                      <a:pt x="61" y="6"/>
                    </a:cubicBezTo>
                    <a:cubicBezTo>
                      <a:pt x="61" y="6"/>
                      <a:pt x="70" y="9"/>
                      <a:pt x="81" y="12"/>
                    </a:cubicBezTo>
                    <a:cubicBezTo>
                      <a:pt x="81" y="12"/>
                      <a:pt x="81" y="12"/>
                      <a:pt x="81" y="12"/>
                    </a:cubicBezTo>
                    <a:cubicBezTo>
                      <a:pt x="92" y="15"/>
                      <a:pt x="106" y="18"/>
                      <a:pt x="114" y="18"/>
                    </a:cubicBezTo>
                    <a:cubicBezTo>
                      <a:pt x="114" y="18"/>
                      <a:pt x="114" y="18"/>
                      <a:pt x="114" y="18"/>
                    </a:cubicBezTo>
                    <a:cubicBezTo>
                      <a:pt x="116" y="18"/>
                      <a:pt x="118" y="17"/>
                      <a:pt x="119" y="17"/>
                    </a:cubicBezTo>
                    <a:cubicBezTo>
                      <a:pt x="119" y="17"/>
                      <a:pt x="119" y="17"/>
                      <a:pt x="119" y="17"/>
                    </a:cubicBezTo>
                    <a:cubicBezTo>
                      <a:pt x="121" y="17"/>
                      <a:pt x="123" y="18"/>
                      <a:pt x="123" y="21"/>
                    </a:cubicBezTo>
                    <a:cubicBezTo>
                      <a:pt x="123" y="21"/>
                      <a:pt x="123" y="21"/>
                      <a:pt x="123" y="21"/>
                    </a:cubicBezTo>
                    <a:cubicBezTo>
                      <a:pt x="124" y="23"/>
                      <a:pt x="122" y="25"/>
                      <a:pt x="120" y="25"/>
                    </a:cubicBezTo>
                    <a:cubicBezTo>
                      <a:pt x="120" y="25"/>
                      <a:pt x="120" y="25"/>
                      <a:pt x="120" y="25"/>
                    </a:cubicBezTo>
                    <a:cubicBezTo>
                      <a:pt x="118" y="25"/>
                      <a:pt x="116" y="26"/>
                      <a:pt x="114" y="26"/>
                    </a:cubicBezTo>
                    <a:cubicBezTo>
                      <a:pt x="114" y="26"/>
                      <a:pt x="114" y="26"/>
                      <a:pt x="114" y="26"/>
                    </a:cubicBezTo>
                    <a:cubicBezTo>
                      <a:pt x="104" y="26"/>
                      <a:pt x="89" y="22"/>
                      <a:pt x="77" y="19"/>
                    </a:cubicBezTo>
                    <a:cubicBezTo>
                      <a:pt x="77" y="19"/>
                      <a:pt x="77" y="19"/>
                      <a:pt x="77" y="19"/>
                    </a:cubicBezTo>
                    <a:cubicBezTo>
                      <a:pt x="77" y="19"/>
                      <a:pt x="78" y="20"/>
                      <a:pt x="78" y="20"/>
                    </a:cubicBezTo>
                    <a:cubicBezTo>
                      <a:pt x="78" y="20"/>
                      <a:pt x="78" y="20"/>
                      <a:pt x="78" y="20"/>
                    </a:cubicBezTo>
                    <a:cubicBezTo>
                      <a:pt x="80" y="22"/>
                      <a:pt x="81" y="23"/>
                      <a:pt x="81" y="26"/>
                    </a:cubicBezTo>
                    <a:cubicBezTo>
                      <a:pt x="81" y="26"/>
                      <a:pt x="81" y="26"/>
                      <a:pt x="81" y="26"/>
                    </a:cubicBezTo>
                    <a:cubicBezTo>
                      <a:pt x="81" y="28"/>
                      <a:pt x="80" y="30"/>
                      <a:pt x="78" y="31"/>
                    </a:cubicBezTo>
                    <a:cubicBezTo>
                      <a:pt x="78" y="31"/>
                      <a:pt x="78" y="31"/>
                      <a:pt x="78" y="31"/>
                    </a:cubicBezTo>
                    <a:cubicBezTo>
                      <a:pt x="77" y="31"/>
                      <a:pt x="76" y="31"/>
                      <a:pt x="75" y="31"/>
                    </a:cubicBezTo>
                    <a:cubicBezTo>
                      <a:pt x="75" y="31"/>
                      <a:pt x="75" y="31"/>
                      <a:pt x="75" y="31"/>
                    </a:cubicBezTo>
                    <a:cubicBezTo>
                      <a:pt x="70" y="31"/>
                      <a:pt x="61" y="28"/>
                      <a:pt x="61" y="28"/>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4" name="Freeform 337"/>
              <p:cNvSpPr/>
              <p:nvPr/>
            </p:nvSpPr>
            <p:spPr bwMode="auto">
              <a:xfrm>
                <a:off x="4867488" y="1546282"/>
                <a:ext cx="109537" cy="84803"/>
              </a:xfrm>
              <a:custGeom>
                <a:avLst/>
                <a:gdLst>
                  <a:gd name="T0" fmla="*/ 2 w 86"/>
                  <a:gd name="T1" fmla="*/ 66 h 67"/>
                  <a:gd name="T2" fmla="*/ 1 w 86"/>
                  <a:gd name="T3" fmla="*/ 60 h 67"/>
                  <a:gd name="T4" fmla="*/ 1 w 86"/>
                  <a:gd name="T5" fmla="*/ 60 h 67"/>
                  <a:gd name="T6" fmla="*/ 38 w 86"/>
                  <a:gd name="T7" fmla="*/ 15 h 67"/>
                  <a:gd name="T8" fmla="*/ 38 w 86"/>
                  <a:gd name="T9" fmla="*/ 15 h 67"/>
                  <a:gd name="T10" fmla="*/ 42 w 86"/>
                  <a:gd name="T11" fmla="*/ 11 h 67"/>
                  <a:gd name="T12" fmla="*/ 44 w 86"/>
                  <a:gd name="T13" fmla="*/ 16 h 67"/>
                  <a:gd name="T14" fmla="*/ 45 w 86"/>
                  <a:gd name="T15" fmla="*/ 18 h 67"/>
                  <a:gd name="T16" fmla="*/ 45 w 86"/>
                  <a:gd name="T17" fmla="*/ 18 h 67"/>
                  <a:gd name="T18" fmla="*/ 45 w 86"/>
                  <a:gd name="T19" fmla="*/ 20 h 67"/>
                  <a:gd name="T20" fmla="*/ 45 w 86"/>
                  <a:gd name="T21" fmla="*/ 20 h 67"/>
                  <a:gd name="T22" fmla="*/ 57 w 86"/>
                  <a:gd name="T23" fmla="*/ 10 h 67"/>
                  <a:gd name="T24" fmla="*/ 57 w 86"/>
                  <a:gd name="T25" fmla="*/ 10 h 67"/>
                  <a:gd name="T26" fmla="*/ 80 w 86"/>
                  <a:gd name="T27" fmla="*/ 0 h 67"/>
                  <a:gd name="T28" fmla="*/ 80 w 86"/>
                  <a:gd name="T29" fmla="*/ 0 h 67"/>
                  <a:gd name="T30" fmla="*/ 82 w 86"/>
                  <a:gd name="T31" fmla="*/ 0 h 67"/>
                  <a:gd name="T32" fmla="*/ 82 w 86"/>
                  <a:gd name="T33" fmla="*/ 0 h 67"/>
                  <a:gd name="T34" fmla="*/ 85 w 86"/>
                  <a:gd name="T35" fmla="*/ 4 h 67"/>
                  <a:gd name="T36" fmla="*/ 85 w 86"/>
                  <a:gd name="T37" fmla="*/ 4 h 67"/>
                  <a:gd name="T38" fmla="*/ 81 w 86"/>
                  <a:gd name="T39" fmla="*/ 8 h 67"/>
                  <a:gd name="T40" fmla="*/ 81 w 86"/>
                  <a:gd name="T41" fmla="*/ 8 h 67"/>
                  <a:gd name="T42" fmla="*/ 80 w 86"/>
                  <a:gd name="T43" fmla="*/ 8 h 67"/>
                  <a:gd name="T44" fmla="*/ 80 w 86"/>
                  <a:gd name="T45" fmla="*/ 8 h 67"/>
                  <a:gd name="T46" fmla="*/ 61 w 86"/>
                  <a:gd name="T47" fmla="*/ 17 h 67"/>
                  <a:gd name="T48" fmla="*/ 61 w 86"/>
                  <a:gd name="T49" fmla="*/ 17 h 67"/>
                  <a:gd name="T50" fmla="*/ 49 w 86"/>
                  <a:gd name="T51" fmla="*/ 26 h 67"/>
                  <a:gd name="T52" fmla="*/ 49 w 86"/>
                  <a:gd name="T53" fmla="*/ 26 h 67"/>
                  <a:gd name="T54" fmla="*/ 41 w 86"/>
                  <a:gd name="T55" fmla="*/ 35 h 67"/>
                  <a:gd name="T56" fmla="*/ 41 w 86"/>
                  <a:gd name="T57" fmla="*/ 35 h 67"/>
                  <a:gd name="T58" fmla="*/ 35 w 86"/>
                  <a:gd name="T59" fmla="*/ 38 h 67"/>
                  <a:gd name="T60" fmla="*/ 35 w 86"/>
                  <a:gd name="T61" fmla="*/ 38 h 67"/>
                  <a:gd name="T62" fmla="*/ 31 w 86"/>
                  <a:gd name="T63" fmla="*/ 36 h 67"/>
                  <a:gd name="T64" fmla="*/ 31 w 86"/>
                  <a:gd name="T65" fmla="*/ 36 h 67"/>
                  <a:gd name="T66" fmla="*/ 31 w 86"/>
                  <a:gd name="T67" fmla="*/ 34 h 67"/>
                  <a:gd name="T68" fmla="*/ 31 w 86"/>
                  <a:gd name="T69" fmla="*/ 34 h 67"/>
                  <a:gd name="T70" fmla="*/ 19 w 86"/>
                  <a:gd name="T71" fmla="*/ 48 h 67"/>
                  <a:gd name="T72" fmla="*/ 19 w 86"/>
                  <a:gd name="T73" fmla="*/ 48 h 67"/>
                  <a:gd name="T74" fmla="*/ 8 w 86"/>
                  <a:gd name="T75" fmla="*/ 65 h 67"/>
                  <a:gd name="T76" fmla="*/ 8 w 86"/>
                  <a:gd name="T77" fmla="*/ 65 h 67"/>
                  <a:gd name="T78" fmla="*/ 8 w 86"/>
                  <a:gd name="T79" fmla="*/ 65 h 67"/>
                  <a:gd name="T80" fmla="*/ 4 w 86"/>
                  <a:gd name="T81" fmla="*/ 67 h 67"/>
                  <a:gd name="T82" fmla="*/ 4 w 86"/>
                  <a:gd name="T83" fmla="*/ 67 h 67"/>
                  <a:gd name="T84" fmla="*/ 2 w 86"/>
                  <a:gd name="T8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67">
                    <a:moveTo>
                      <a:pt x="2" y="66"/>
                    </a:moveTo>
                    <a:cubicBezTo>
                      <a:pt x="0" y="65"/>
                      <a:pt x="0" y="62"/>
                      <a:pt x="1" y="60"/>
                    </a:cubicBezTo>
                    <a:cubicBezTo>
                      <a:pt x="1" y="60"/>
                      <a:pt x="1" y="60"/>
                      <a:pt x="1" y="60"/>
                    </a:cubicBezTo>
                    <a:cubicBezTo>
                      <a:pt x="1" y="60"/>
                      <a:pt x="20" y="30"/>
                      <a:pt x="38" y="15"/>
                    </a:cubicBezTo>
                    <a:cubicBezTo>
                      <a:pt x="38" y="15"/>
                      <a:pt x="38" y="15"/>
                      <a:pt x="38" y="15"/>
                    </a:cubicBezTo>
                    <a:cubicBezTo>
                      <a:pt x="42" y="11"/>
                      <a:pt x="42" y="11"/>
                      <a:pt x="42" y="11"/>
                    </a:cubicBezTo>
                    <a:cubicBezTo>
                      <a:pt x="44" y="16"/>
                      <a:pt x="44" y="16"/>
                      <a:pt x="44" y="16"/>
                    </a:cubicBezTo>
                    <a:cubicBezTo>
                      <a:pt x="45" y="16"/>
                      <a:pt x="45" y="17"/>
                      <a:pt x="45" y="18"/>
                    </a:cubicBezTo>
                    <a:cubicBezTo>
                      <a:pt x="45" y="18"/>
                      <a:pt x="45" y="18"/>
                      <a:pt x="45" y="18"/>
                    </a:cubicBezTo>
                    <a:cubicBezTo>
                      <a:pt x="45" y="19"/>
                      <a:pt x="45" y="19"/>
                      <a:pt x="45" y="20"/>
                    </a:cubicBezTo>
                    <a:cubicBezTo>
                      <a:pt x="45" y="20"/>
                      <a:pt x="45" y="20"/>
                      <a:pt x="45" y="20"/>
                    </a:cubicBezTo>
                    <a:cubicBezTo>
                      <a:pt x="46" y="18"/>
                      <a:pt x="51" y="14"/>
                      <a:pt x="57" y="10"/>
                    </a:cubicBezTo>
                    <a:cubicBezTo>
                      <a:pt x="57" y="10"/>
                      <a:pt x="57" y="10"/>
                      <a:pt x="57" y="10"/>
                    </a:cubicBezTo>
                    <a:cubicBezTo>
                      <a:pt x="64" y="5"/>
                      <a:pt x="72" y="0"/>
                      <a:pt x="80" y="0"/>
                    </a:cubicBezTo>
                    <a:cubicBezTo>
                      <a:pt x="80" y="0"/>
                      <a:pt x="80" y="0"/>
                      <a:pt x="80" y="0"/>
                    </a:cubicBezTo>
                    <a:cubicBezTo>
                      <a:pt x="81" y="0"/>
                      <a:pt x="81" y="0"/>
                      <a:pt x="82" y="0"/>
                    </a:cubicBezTo>
                    <a:cubicBezTo>
                      <a:pt x="82" y="0"/>
                      <a:pt x="82" y="0"/>
                      <a:pt x="82" y="0"/>
                    </a:cubicBezTo>
                    <a:cubicBezTo>
                      <a:pt x="84" y="0"/>
                      <a:pt x="86" y="2"/>
                      <a:pt x="85" y="4"/>
                    </a:cubicBezTo>
                    <a:cubicBezTo>
                      <a:pt x="85" y="4"/>
                      <a:pt x="85" y="4"/>
                      <a:pt x="85" y="4"/>
                    </a:cubicBezTo>
                    <a:cubicBezTo>
                      <a:pt x="85" y="7"/>
                      <a:pt x="83" y="8"/>
                      <a:pt x="81" y="8"/>
                    </a:cubicBezTo>
                    <a:cubicBezTo>
                      <a:pt x="81" y="8"/>
                      <a:pt x="81" y="8"/>
                      <a:pt x="81" y="8"/>
                    </a:cubicBezTo>
                    <a:cubicBezTo>
                      <a:pt x="81" y="8"/>
                      <a:pt x="80" y="8"/>
                      <a:pt x="80" y="8"/>
                    </a:cubicBezTo>
                    <a:cubicBezTo>
                      <a:pt x="80" y="8"/>
                      <a:pt x="80" y="8"/>
                      <a:pt x="80" y="8"/>
                    </a:cubicBezTo>
                    <a:cubicBezTo>
                      <a:pt x="76" y="8"/>
                      <a:pt x="68" y="12"/>
                      <a:pt x="61" y="17"/>
                    </a:cubicBezTo>
                    <a:cubicBezTo>
                      <a:pt x="61" y="17"/>
                      <a:pt x="61" y="17"/>
                      <a:pt x="61" y="17"/>
                    </a:cubicBezTo>
                    <a:cubicBezTo>
                      <a:pt x="55" y="21"/>
                      <a:pt x="50" y="25"/>
                      <a:pt x="49" y="26"/>
                    </a:cubicBezTo>
                    <a:cubicBezTo>
                      <a:pt x="49" y="26"/>
                      <a:pt x="49" y="26"/>
                      <a:pt x="49" y="26"/>
                    </a:cubicBezTo>
                    <a:cubicBezTo>
                      <a:pt x="46" y="30"/>
                      <a:pt x="43" y="33"/>
                      <a:pt x="41" y="35"/>
                    </a:cubicBezTo>
                    <a:cubicBezTo>
                      <a:pt x="41" y="35"/>
                      <a:pt x="41" y="35"/>
                      <a:pt x="41" y="35"/>
                    </a:cubicBezTo>
                    <a:cubicBezTo>
                      <a:pt x="39" y="37"/>
                      <a:pt x="38" y="38"/>
                      <a:pt x="35" y="38"/>
                    </a:cubicBezTo>
                    <a:cubicBezTo>
                      <a:pt x="35" y="38"/>
                      <a:pt x="35" y="38"/>
                      <a:pt x="35" y="38"/>
                    </a:cubicBezTo>
                    <a:cubicBezTo>
                      <a:pt x="34" y="38"/>
                      <a:pt x="32" y="37"/>
                      <a:pt x="31" y="36"/>
                    </a:cubicBezTo>
                    <a:cubicBezTo>
                      <a:pt x="31" y="36"/>
                      <a:pt x="31" y="36"/>
                      <a:pt x="31" y="36"/>
                    </a:cubicBezTo>
                    <a:cubicBezTo>
                      <a:pt x="31" y="35"/>
                      <a:pt x="31" y="34"/>
                      <a:pt x="31" y="34"/>
                    </a:cubicBezTo>
                    <a:cubicBezTo>
                      <a:pt x="31" y="34"/>
                      <a:pt x="31" y="34"/>
                      <a:pt x="31" y="34"/>
                    </a:cubicBezTo>
                    <a:cubicBezTo>
                      <a:pt x="26" y="38"/>
                      <a:pt x="23" y="43"/>
                      <a:pt x="19" y="48"/>
                    </a:cubicBezTo>
                    <a:cubicBezTo>
                      <a:pt x="19" y="48"/>
                      <a:pt x="19" y="48"/>
                      <a:pt x="19" y="48"/>
                    </a:cubicBezTo>
                    <a:cubicBezTo>
                      <a:pt x="12" y="57"/>
                      <a:pt x="8" y="65"/>
                      <a:pt x="8" y="65"/>
                    </a:cubicBezTo>
                    <a:cubicBezTo>
                      <a:pt x="8" y="65"/>
                      <a:pt x="8" y="65"/>
                      <a:pt x="8" y="65"/>
                    </a:cubicBezTo>
                    <a:cubicBezTo>
                      <a:pt x="8" y="65"/>
                      <a:pt x="8" y="65"/>
                      <a:pt x="8" y="65"/>
                    </a:cubicBezTo>
                    <a:cubicBezTo>
                      <a:pt x="7" y="66"/>
                      <a:pt x="6" y="67"/>
                      <a:pt x="4" y="67"/>
                    </a:cubicBezTo>
                    <a:cubicBezTo>
                      <a:pt x="4" y="67"/>
                      <a:pt x="4" y="67"/>
                      <a:pt x="4" y="67"/>
                    </a:cubicBezTo>
                    <a:cubicBezTo>
                      <a:pt x="4" y="67"/>
                      <a:pt x="3" y="66"/>
                      <a:pt x="2" y="66"/>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5" name="Freeform 338"/>
              <p:cNvSpPr/>
              <p:nvPr/>
            </p:nvSpPr>
            <p:spPr bwMode="auto">
              <a:xfrm>
                <a:off x="4883389" y="1578083"/>
                <a:ext cx="107770" cy="44168"/>
              </a:xfrm>
              <a:custGeom>
                <a:avLst/>
                <a:gdLst>
                  <a:gd name="T0" fmla="*/ 1 w 85"/>
                  <a:gd name="T1" fmla="*/ 33 h 35"/>
                  <a:gd name="T2" fmla="*/ 2 w 85"/>
                  <a:gd name="T3" fmla="*/ 28 h 35"/>
                  <a:gd name="T4" fmla="*/ 2 w 85"/>
                  <a:gd name="T5" fmla="*/ 28 h 35"/>
                  <a:gd name="T6" fmla="*/ 36 w 85"/>
                  <a:gd name="T7" fmla="*/ 6 h 35"/>
                  <a:gd name="T8" fmla="*/ 39 w 85"/>
                  <a:gd name="T9" fmla="*/ 4 h 35"/>
                  <a:gd name="T10" fmla="*/ 39 w 85"/>
                  <a:gd name="T11" fmla="*/ 4 h 35"/>
                  <a:gd name="T12" fmla="*/ 45 w 85"/>
                  <a:gd name="T13" fmla="*/ 1 h 35"/>
                  <a:gd name="T14" fmla="*/ 45 w 85"/>
                  <a:gd name="T15" fmla="*/ 1 h 35"/>
                  <a:gd name="T16" fmla="*/ 49 w 85"/>
                  <a:gd name="T17" fmla="*/ 2 h 35"/>
                  <a:gd name="T18" fmla="*/ 49 w 85"/>
                  <a:gd name="T19" fmla="*/ 2 h 35"/>
                  <a:gd name="T20" fmla="*/ 50 w 85"/>
                  <a:gd name="T21" fmla="*/ 6 h 35"/>
                  <a:gd name="T22" fmla="*/ 50 w 85"/>
                  <a:gd name="T23" fmla="*/ 6 h 35"/>
                  <a:gd name="T24" fmla="*/ 50 w 85"/>
                  <a:gd name="T25" fmla="*/ 7 h 35"/>
                  <a:gd name="T26" fmla="*/ 50 w 85"/>
                  <a:gd name="T27" fmla="*/ 7 h 35"/>
                  <a:gd name="T28" fmla="*/ 79 w 85"/>
                  <a:gd name="T29" fmla="*/ 0 h 35"/>
                  <a:gd name="T30" fmla="*/ 79 w 85"/>
                  <a:gd name="T31" fmla="*/ 0 h 35"/>
                  <a:gd name="T32" fmla="*/ 81 w 85"/>
                  <a:gd name="T33" fmla="*/ 0 h 35"/>
                  <a:gd name="T34" fmla="*/ 81 w 85"/>
                  <a:gd name="T35" fmla="*/ 0 h 35"/>
                  <a:gd name="T36" fmla="*/ 84 w 85"/>
                  <a:gd name="T37" fmla="*/ 5 h 35"/>
                  <a:gd name="T38" fmla="*/ 84 w 85"/>
                  <a:gd name="T39" fmla="*/ 5 h 35"/>
                  <a:gd name="T40" fmla="*/ 80 w 85"/>
                  <a:gd name="T41" fmla="*/ 8 h 35"/>
                  <a:gd name="T42" fmla="*/ 80 w 85"/>
                  <a:gd name="T43" fmla="*/ 8 h 35"/>
                  <a:gd name="T44" fmla="*/ 79 w 85"/>
                  <a:gd name="T45" fmla="*/ 8 h 35"/>
                  <a:gd name="T46" fmla="*/ 79 w 85"/>
                  <a:gd name="T47" fmla="*/ 8 h 35"/>
                  <a:gd name="T48" fmla="*/ 58 w 85"/>
                  <a:gd name="T49" fmla="*/ 13 h 35"/>
                  <a:gd name="T50" fmla="*/ 58 w 85"/>
                  <a:gd name="T51" fmla="*/ 13 h 35"/>
                  <a:gd name="T52" fmla="*/ 44 w 85"/>
                  <a:gd name="T53" fmla="*/ 18 h 35"/>
                  <a:gd name="T54" fmla="*/ 44 w 85"/>
                  <a:gd name="T55" fmla="*/ 18 h 35"/>
                  <a:gd name="T56" fmla="*/ 33 w 85"/>
                  <a:gd name="T57" fmla="*/ 22 h 35"/>
                  <a:gd name="T58" fmla="*/ 38 w 85"/>
                  <a:gd name="T59" fmla="*/ 13 h 35"/>
                  <a:gd name="T60" fmla="*/ 6 w 85"/>
                  <a:gd name="T61" fmla="*/ 35 h 35"/>
                  <a:gd name="T62" fmla="*/ 4 w 85"/>
                  <a:gd name="T63" fmla="*/ 35 h 35"/>
                  <a:gd name="T64" fmla="*/ 4 w 85"/>
                  <a:gd name="T65" fmla="*/ 35 h 35"/>
                  <a:gd name="T66" fmla="*/ 1 w 85"/>
                  <a:gd name="T6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35">
                    <a:moveTo>
                      <a:pt x="1" y="33"/>
                    </a:moveTo>
                    <a:cubicBezTo>
                      <a:pt x="0" y="32"/>
                      <a:pt x="0" y="29"/>
                      <a:pt x="2" y="28"/>
                    </a:cubicBezTo>
                    <a:cubicBezTo>
                      <a:pt x="2" y="28"/>
                      <a:pt x="2" y="28"/>
                      <a:pt x="2" y="28"/>
                    </a:cubicBezTo>
                    <a:cubicBezTo>
                      <a:pt x="36" y="6"/>
                      <a:pt x="36" y="6"/>
                      <a:pt x="36" y="6"/>
                    </a:cubicBezTo>
                    <a:cubicBezTo>
                      <a:pt x="36" y="6"/>
                      <a:pt x="37" y="5"/>
                      <a:pt x="39" y="4"/>
                    </a:cubicBezTo>
                    <a:cubicBezTo>
                      <a:pt x="39" y="4"/>
                      <a:pt x="39" y="4"/>
                      <a:pt x="39" y="4"/>
                    </a:cubicBezTo>
                    <a:cubicBezTo>
                      <a:pt x="41" y="3"/>
                      <a:pt x="42" y="1"/>
                      <a:pt x="45" y="1"/>
                    </a:cubicBezTo>
                    <a:cubicBezTo>
                      <a:pt x="45" y="1"/>
                      <a:pt x="45" y="1"/>
                      <a:pt x="45" y="1"/>
                    </a:cubicBezTo>
                    <a:cubicBezTo>
                      <a:pt x="46" y="1"/>
                      <a:pt x="48" y="1"/>
                      <a:pt x="49" y="2"/>
                    </a:cubicBezTo>
                    <a:cubicBezTo>
                      <a:pt x="49" y="2"/>
                      <a:pt x="49" y="2"/>
                      <a:pt x="49" y="2"/>
                    </a:cubicBezTo>
                    <a:cubicBezTo>
                      <a:pt x="50" y="4"/>
                      <a:pt x="50" y="5"/>
                      <a:pt x="50" y="6"/>
                    </a:cubicBezTo>
                    <a:cubicBezTo>
                      <a:pt x="50" y="6"/>
                      <a:pt x="50" y="6"/>
                      <a:pt x="50" y="6"/>
                    </a:cubicBezTo>
                    <a:cubicBezTo>
                      <a:pt x="50" y="6"/>
                      <a:pt x="50" y="7"/>
                      <a:pt x="50" y="7"/>
                    </a:cubicBezTo>
                    <a:cubicBezTo>
                      <a:pt x="50" y="7"/>
                      <a:pt x="50" y="7"/>
                      <a:pt x="50" y="7"/>
                    </a:cubicBezTo>
                    <a:cubicBezTo>
                      <a:pt x="58" y="4"/>
                      <a:pt x="70" y="0"/>
                      <a:pt x="79" y="0"/>
                    </a:cubicBezTo>
                    <a:cubicBezTo>
                      <a:pt x="79" y="0"/>
                      <a:pt x="79" y="0"/>
                      <a:pt x="79" y="0"/>
                    </a:cubicBezTo>
                    <a:cubicBezTo>
                      <a:pt x="79" y="0"/>
                      <a:pt x="80" y="0"/>
                      <a:pt x="81" y="0"/>
                    </a:cubicBezTo>
                    <a:cubicBezTo>
                      <a:pt x="81" y="0"/>
                      <a:pt x="81" y="0"/>
                      <a:pt x="81" y="0"/>
                    </a:cubicBezTo>
                    <a:cubicBezTo>
                      <a:pt x="83" y="1"/>
                      <a:pt x="85" y="3"/>
                      <a:pt x="84" y="5"/>
                    </a:cubicBezTo>
                    <a:cubicBezTo>
                      <a:pt x="84" y="5"/>
                      <a:pt x="84" y="5"/>
                      <a:pt x="84" y="5"/>
                    </a:cubicBezTo>
                    <a:cubicBezTo>
                      <a:pt x="84" y="7"/>
                      <a:pt x="82" y="9"/>
                      <a:pt x="80" y="8"/>
                    </a:cubicBezTo>
                    <a:cubicBezTo>
                      <a:pt x="80" y="8"/>
                      <a:pt x="80" y="8"/>
                      <a:pt x="80" y="8"/>
                    </a:cubicBezTo>
                    <a:cubicBezTo>
                      <a:pt x="80" y="8"/>
                      <a:pt x="79" y="8"/>
                      <a:pt x="79" y="8"/>
                    </a:cubicBezTo>
                    <a:cubicBezTo>
                      <a:pt x="79" y="8"/>
                      <a:pt x="79" y="8"/>
                      <a:pt x="79" y="8"/>
                    </a:cubicBezTo>
                    <a:cubicBezTo>
                      <a:pt x="74" y="8"/>
                      <a:pt x="65" y="11"/>
                      <a:pt x="58" y="13"/>
                    </a:cubicBezTo>
                    <a:cubicBezTo>
                      <a:pt x="58" y="13"/>
                      <a:pt x="58" y="13"/>
                      <a:pt x="58" y="13"/>
                    </a:cubicBezTo>
                    <a:cubicBezTo>
                      <a:pt x="50" y="15"/>
                      <a:pt x="44" y="18"/>
                      <a:pt x="44" y="18"/>
                    </a:cubicBezTo>
                    <a:cubicBezTo>
                      <a:pt x="44" y="18"/>
                      <a:pt x="44" y="18"/>
                      <a:pt x="44" y="18"/>
                    </a:cubicBezTo>
                    <a:cubicBezTo>
                      <a:pt x="33" y="22"/>
                      <a:pt x="33" y="22"/>
                      <a:pt x="33" y="22"/>
                    </a:cubicBezTo>
                    <a:cubicBezTo>
                      <a:pt x="38" y="13"/>
                      <a:pt x="38" y="13"/>
                      <a:pt x="38" y="13"/>
                    </a:cubicBezTo>
                    <a:cubicBezTo>
                      <a:pt x="6" y="35"/>
                      <a:pt x="6" y="35"/>
                      <a:pt x="6" y="35"/>
                    </a:cubicBezTo>
                    <a:cubicBezTo>
                      <a:pt x="6" y="35"/>
                      <a:pt x="5" y="35"/>
                      <a:pt x="4" y="35"/>
                    </a:cubicBezTo>
                    <a:cubicBezTo>
                      <a:pt x="4" y="35"/>
                      <a:pt x="4" y="35"/>
                      <a:pt x="4" y="35"/>
                    </a:cubicBezTo>
                    <a:cubicBezTo>
                      <a:pt x="3" y="35"/>
                      <a:pt x="2" y="35"/>
                      <a:pt x="1" y="33"/>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6" name="Freeform 339"/>
              <p:cNvSpPr/>
              <p:nvPr/>
            </p:nvSpPr>
            <p:spPr bwMode="auto">
              <a:xfrm>
                <a:off x="4892222" y="1719421"/>
                <a:ext cx="12367" cy="10600"/>
              </a:xfrm>
              <a:custGeom>
                <a:avLst/>
                <a:gdLst>
                  <a:gd name="T0" fmla="*/ 10 w 10"/>
                  <a:gd name="T1" fmla="*/ 5 h 9"/>
                  <a:gd name="T2" fmla="*/ 4 w 10"/>
                  <a:gd name="T3" fmla="*/ 9 h 9"/>
                  <a:gd name="T4" fmla="*/ 0 w 10"/>
                  <a:gd name="T5" fmla="*/ 4 h 9"/>
                  <a:gd name="T6" fmla="*/ 5 w 10"/>
                  <a:gd name="T7" fmla="*/ 0 h 9"/>
                  <a:gd name="T8" fmla="*/ 10 w 10"/>
                  <a:gd name="T9" fmla="*/ 5 h 9"/>
                </a:gdLst>
                <a:ahLst/>
                <a:cxnLst>
                  <a:cxn ang="0">
                    <a:pos x="T0" y="T1"/>
                  </a:cxn>
                  <a:cxn ang="0">
                    <a:pos x="T2" y="T3"/>
                  </a:cxn>
                  <a:cxn ang="0">
                    <a:pos x="T4" y="T5"/>
                  </a:cxn>
                  <a:cxn ang="0">
                    <a:pos x="T6" y="T7"/>
                  </a:cxn>
                  <a:cxn ang="0">
                    <a:pos x="T8" y="T9"/>
                  </a:cxn>
                </a:cxnLst>
                <a:rect l="0" t="0" r="r" b="b"/>
                <a:pathLst>
                  <a:path w="10" h="9">
                    <a:moveTo>
                      <a:pt x="10" y="5"/>
                    </a:moveTo>
                    <a:cubicBezTo>
                      <a:pt x="9" y="7"/>
                      <a:pt x="7" y="9"/>
                      <a:pt x="4" y="9"/>
                    </a:cubicBezTo>
                    <a:cubicBezTo>
                      <a:pt x="2" y="9"/>
                      <a:pt x="0" y="6"/>
                      <a:pt x="0" y="4"/>
                    </a:cubicBezTo>
                    <a:cubicBezTo>
                      <a:pt x="0" y="1"/>
                      <a:pt x="2" y="0"/>
                      <a:pt x="5" y="0"/>
                    </a:cubicBezTo>
                    <a:cubicBezTo>
                      <a:pt x="8" y="0"/>
                      <a:pt x="10" y="2"/>
                      <a:pt x="10" y="5"/>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7" name="Freeform 340"/>
              <p:cNvSpPr>
                <a:spLocks noEditPoints="1"/>
              </p:cNvSpPr>
              <p:nvPr/>
            </p:nvSpPr>
            <p:spPr bwMode="auto">
              <a:xfrm>
                <a:off x="4888689" y="1717654"/>
                <a:ext cx="17667" cy="15901"/>
              </a:xfrm>
              <a:custGeom>
                <a:avLst/>
                <a:gdLst>
                  <a:gd name="T0" fmla="*/ 7 w 14"/>
                  <a:gd name="T1" fmla="*/ 13 h 13"/>
                  <a:gd name="T2" fmla="*/ 6 w 14"/>
                  <a:gd name="T3" fmla="*/ 13 h 13"/>
                  <a:gd name="T4" fmla="*/ 6 w 14"/>
                  <a:gd name="T5" fmla="*/ 13 h 13"/>
                  <a:gd name="T6" fmla="*/ 0 w 14"/>
                  <a:gd name="T7" fmla="*/ 6 h 13"/>
                  <a:gd name="T8" fmla="*/ 0 w 14"/>
                  <a:gd name="T9" fmla="*/ 6 h 13"/>
                  <a:gd name="T10" fmla="*/ 0 w 14"/>
                  <a:gd name="T11" fmla="*/ 6 h 13"/>
                  <a:gd name="T12" fmla="*/ 0 w 14"/>
                  <a:gd name="T13" fmla="*/ 6 h 13"/>
                  <a:gd name="T14" fmla="*/ 7 w 14"/>
                  <a:gd name="T15" fmla="*/ 0 h 13"/>
                  <a:gd name="T16" fmla="*/ 7 w 14"/>
                  <a:gd name="T17" fmla="*/ 0 h 13"/>
                  <a:gd name="T18" fmla="*/ 7 w 14"/>
                  <a:gd name="T19" fmla="*/ 0 h 13"/>
                  <a:gd name="T20" fmla="*/ 7 w 14"/>
                  <a:gd name="T21" fmla="*/ 0 h 13"/>
                  <a:gd name="T22" fmla="*/ 14 w 14"/>
                  <a:gd name="T23" fmla="*/ 6 h 13"/>
                  <a:gd name="T24" fmla="*/ 14 w 14"/>
                  <a:gd name="T25" fmla="*/ 6 h 13"/>
                  <a:gd name="T26" fmla="*/ 14 w 14"/>
                  <a:gd name="T27" fmla="*/ 7 h 13"/>
                  <a:gd name="T28" fmla="*/ 14 w 14"/>
                  <a:gd name="T29" fmla="*/ 7 h 13"/>
                  <a:gd name="T30" fmla="*/ 12 w 14"/>
                  <a:gd name="T31" fmla="*/ 7 h 13"/>
                  <a:gd name="T32" fmla="*/ 14 w 14"/>
                  <a:gd name="T33" fmla="*/ 7 h 13"/>
                  <a:gd name="T34" fmla="*/ 7 w 14"/>
                  <a:gd name="T35" fmla="*/ 13 h 13"/>
                  <a:gd name="T36" fmla="*/ 7 w 14"/>
                  <a:gd name="T37" fmla="*/ 13 h 13"/>
                  <a:gd name="T38" fmla="*/ 7 w 14"/>
                  <a:gd name="T39" fmla="*/ 13 h 13"/>
                  <a:gd name="T40" fmla="*/ 4 w 14"/>
                  <a:gd name="T41" fmla="*/ 6 h 13"/>
                  <a:gd name="T42" fmla="*/ 4 w 14"/>
                  <a:gd name="T43" fmla="*/ 6 h 13"/>
                  <a:gd name="T44" fmla="*/ 7 w 14"/>
                  <a:gd name="T45" fmla="*/ 9 h 13"/>
                  <a:gd name="T46" fmla="*/ 7 w 14"/>
                  <a:gd name="T47" fmla="*/ 9 h 13"/>
                  <a:gd name="T48" fmla="*/ 7 w 14"/>
                  <a:gd name="T49" fmla="*/ 9 h 13"/>
                  <a:gd name="T50" fmla="*/ 7 w 14"/>
                  <a:gd name="T51" fmla="*/ 9 h 13"/>
                  <a:gd name="T52" fmla="*/ 10 w 14"/>
                  <a:gd name="T53" fmla="*/ 7 h 13"/>
                  <a:gd name="T54" fmla="*/ 10 w 14"/>
                  <a:gd name="T55" fmla="*/ 7 h 13"/>
                  <a:gd name="T56" fmla="*/ 10 w 14"/>
                  <a:gd name="T57" fmla="*/ 6 h 13"/>
                  <a:gd name="T58" fmla="*/ 10 w 14"/>
                  <a:gd name="T59" fmla="*/ 6 h 13"/>
                  <a:gd name="T60" fmla="*/ 7 w 14"/>
                  <a:gd name="T61" fmla="*/ 4 h 13"/>
                  <a:gd name="T62" fmla="*/ 7 w 14"/>
                  <a:gd name="T63" fmla="*/ 4 h 13"/>
                  <a:gd name="T64" fmla="*/ 7 w 14"/>
                  <a:gd name="T65" fmla="*/ 4 h 13"/>
                  <a:gd name="T66" fmla="*/ 7 w 14"/>
                  <a:gd name="T67" fmla="*/ 4 h 13"/>
                  <a:gd name="T68" fmla="*/ 4 w 14"/>
                  <a:gd name="T6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13">
                    <a:moveTo>
                      <a:pt x="7" y="13"/>
                    </a:moveTo>
                    <a:cubicBezTo>
                      <a:pt x="7" y="13"/>
                      <a:pt x="6" y="13"/>
                      <a:pt x="6" y="13"/>
                    </a:cubicBezTo>
                    <a:cubicBezTo>
                      <a:pt x="6" y="13"/>
                      <a:pt x="6" y="13"/>
                      <a:pt x="6" y="13"/>
                    </a:cubicBezTo>
                    <a:cubicBezTo>
                      <a:pt x="3" y="13"/>
                      <a:pt x="0" y="10"/>
                      <a:pt x="0" y="6"/>
                    </a:cubicBezTo>
                    <a:cubicBezTo>
                      <a:pt x="0" y="6"/>
                      <a:pt x="0" y="6"/>
                      <a:pt x="0" y="6"/>
                    </a:cubicBezTo>
                    <a:cubicBezTo>
                      <a:pt x="0" y="6"/>
                      <a:pt x="0" y="6"/>
                      <a:pt x="0" y="6"/>
                    </a:cubicBezTo>
                    <a:cubicBezTo>
                      <a:pt x="0" y="6"/>
                      <a:pt x="0" y="6"/>
                      <a:pt x="0" y="6"/>
                    </a:cubicBezTo>
                    <a:cubicBezTo>
                      <a:pt x="0" y="2"/>
                      <a:pt x="3" y="0"/>
                      <a:pt x="7" y="0"/>
                    </a:cubicBezTo>
                    <a:cubicBezTo>
                      <a:pt x="7" y="0"/>
                      <a:pt x="7" y="0"/>
                      <a:pt x="7" y="0"/>
                    </a:cubicBezTo>
                    <a:cubicBezTo>
                      <a:pt x="7" y="0"/>
                      <a:pt x="7" y="0"/>
                      <a:pt x="7" y="0"/>
                    </a:cubicBezTo>
                    <a:cubicBezTo>
                      <a:pt x="7" y="0"/>
                      <a:pt x="7" y="0"/>
                      <a:pt x="7" y="0"/>
                    </a:cubicBezTo>
                    <a:cubicBezTo>
                      <a:pt x="11" y="0"/>
                      <a:pt x="14" y="3"/>
                      <a:pt x="14" y="6"/>
                    </a:cubicBezTo>
                    <a:cubicBezTo>
                      <a:pt x="14" y="6"/>
                      <a:pt x="14" y="6"/>
                      <a:pt x="14" y="6"/>
                    </a:cubicBezTo>
                    <a:cubicBezTo>
                      <a:pt x="14" y="7"/>
                      <a:pt x="14" y="7"/>
                      <a:pt x="14" y="7"/>
                    </a:cubicBezTo>
                    <a:cubicBezTo>
                      <a:pt x="14" y="7"/>
                      <a:pt x="14" y="7"/>
                      <a:pt x="14" y="7"/>
                    </a:cubicBezTo>
                    <a:cubicBezTo>
                      <a:pt x="12" y="7"/>
                      <a:pt x="12" y="7"/>
                      <a:pt x="12" y="7"/>
                    </a:cubicBezTo>
                    <a:cubicBezTo>
                      <a:pt x="14" y="7"/>
                      <a:pt x="14" y="7"/>
                      <a:pt x="14" y="7"/>
                    </a:cubicBezTo>
                    <a:cubicBezTo>
                      <a:pt x="13" y="10"/>
                      <a:pt x="10" y="13"/>
                      <a:pt x="7" y="13"/>
                    </a:cubicBezTo>
                    <a:cubicBezTo>
                      <a:pt x="7" y="13"/>
                      <a:pt x="7" y="13"/>
                      <a:pt x="7" y="13"/>
                    </a:cubicBezTo>
                    <a:cubicBezTo>
                      <a:pt x="7" y="13"/>
                      <a:pt x="7" y="13"/>
                      <a:pt x="7" y="13"/>
                    </a:cubicBezTo>
                    <a:close/>
                    <a:moveTo>
                      <a:pt x="4" y="6"/>
                    </a:moveTo>
                    <a:cubicBezTo>
                      <a:pt x="4" y="6"/>
                      <a:pt x="4" y="6"/>
                      <a:pt x="4" y="6"/>
                    </a:cubicBezTo>
                    <a:cubicBezTo>
                      <a:pt x="4" y="8"/>
                      <a:pt x="5" y="9"/>
                      <a:pt x="7" y="9"/>
                    </a:cubicBezTo>
                    <a:cubicBezTo>
                      <a:pt x="7" y="9"/>
                      <a:pt x="7" y="9"/>
                      <a:pt x="7" y="9"/>
                    </a:cubicBezTo>
                    <a:cubicBezTo>
                      <a:pt x="7" y="9"/>
                      <a:pt x="7" y="9"/>
                      <a:pt x="7" y="9"/>
                    </a:cubicBezTo>
                    <a:cubicBezTo>
                      <a:pt x="7" y="9"/>
                      <a:pt x="7" y="9"/>
                      <a:pt x="7" y="9"/>
                    </a:cubicBezTo>
                    <a:cubicBezTo>
                      <a:pt x="8" y="9"/>
                      <a:pt x="9" y="8"/>
                      <a:pt x="10" y="7"/>
                    </a:cubicBezTo>
                    <a:cubicBezTo>
                      <a:pt x="10" y="7"/>
                      <a:pt x="10" y="7"/>
                      <a:pt x="10" y="7"/>
                    </a:cubicBezTo>
                    <a:cubicBezTo>
                      <a:pt x="10" y="7"/>
                      <a:pt x="10" y="6"/>
                      <a:pt x="10" y="6"/>
                    </a:cubicBezTo>
                    <a:cubicBezTo>
                      <a:pt x="10" y="6"/>
                      <a:pt x="10" y="6"/>
                      <a:pt x="10" y="6"/>
                    </a:cubicBezTo>
                    <a:cubicBezTo>
                      <a:pt x="10" y="5"/>
                      <a:pt x="9" y="4"/>
                      <a:pt x="7" y="4"/>
                    </a:cubicBezTo>
                    <a:cubicBezTo>
                      <a:pt x="7" y="4"/>
                      <a:pt x="7" y="4"/>
                      <a:pt x="7" y="4"/>
                    </a:cubicBezTo>
                    <a:cubicBezTo>
                      <a:pt x="7" y="4"/>
                      <a:pt x="7" y="4"/>
                      <a:pt x="7" y="4"/>
                    </a:cubicBezTo>
                    <a:cubicBezTo>
                      <a:pt x="7" y="4"/>
                      <a:pt x="7" y="4"/>
                      <a:pt x="7" y="4"/>
                    </a:cubicBezTo>
                    <a:cubicBezTo>
                      <a:pt x="5" y="4"/>
                      <a:pt x="4" y="5"/>
                      <a:pt x="4" y="6"/>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8" name="Freeform 341"/>
              <p:cNvSpPr/>
              <p:nvPr/>
            </p:nvSpPr>
            <p:spPr bwMode="auto">
              <a:xfrm>
                <a:off x="4992926" y="1708821"/>
                <a:ext cx="12367" cy="10600"/>
              </a:xfrm>
              <a:custGeom>
                <a:avLst/>
                <a:gdLst>
                  <a:gd name="T0" fmla="*/ 10 w 10"/>
                  <a:gd name="T1" fmla="*/ 5 h 9"/>
                  <a:gd name="T2" fmla="*/ 4 w 10"/>
                  <a:gd name="T3" fmla="*/ 9 h 9"/>
                  <a:gd name="T4" fmla="*/ 0 w 10"/>
                  <a:gd name="T5" fmla="*/ 4 h 9"/>
                  <a:gd name="T6" fmla="*/ 5 w 10"/>
                  <a:gd name="T7" fmla="*/ 0 h 9"/>
                  <a:gd name="T8" fmla="*/ 10 w 10"/>
                  <a:gd name="T9" fmla="*/ 5 h 9"/>
                </a:gdLst>
                <a:ahLst/>
                <a:cxnLst>
                  <a:cxn ang="0">
                    <a:pos x="T0" y="T1"/>
                  </a:cxn>
                  <a:cxn ang="0">
                    <a:pos x="T2" y="T3"/>
                  </a:cxn>
                  <a:cxn ang="0">
                    <a:pos x="T4" y="T5"/>
                  </a:cxn>
                  <a:cxn ang="0">
                    <a:pos x="T6" y="T7"/>
                  </a:cxn>
                  <a:cxn ang="0">
                    <a:pos x="T8" y="T9"/>
                  </a:cxn>
                </a:cxnLst>
                <a:rect l="0" t="0" r="r" b="b"/>
                <a:pathLst>
                  <a:path w="10" h="9">
                    <a:moveTo>
                      <a:pt x="10" y="5"/>
                    </a:moveTo>
                    <a:cubicBezTo>
                      <a:pt x="9" y="8"/>
                      <a:pt x="7" y="9"/>
                      <a:pt x="4" y="9"/>
                    </a:cubicBezTo>
                    <a:cubicBezTo>
                      <a:pt x="2" y="9"/>
                      <a:pt x="0" y="7"/>
                      <a:pt x="0" y="4"/>
                    </a:cubicBezTo>
                    <a:cubicBezTo>
                      <a:pt x="0" y="2"/>
                      <a:pt x="3" y="0"/>
                      <a:pt x="5" y="0"/>
                    </a:cubicBezTo>
                    <a:cubicBezTo>
                      <a:pt x="8" y="0"/>
                      <a:pt x="10" y="3"/>
                      <a:pt x="10" y="5"/>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59" name="Freeform 342"/>
              <p:cNvSpPr>
                <a:spLocks noEditPoints="1"/>
              </p:cNvSpPr>
              <p:nvPr/>
            </p:nvSpPr>
            <p:spPr bwMode="auto">
              <a:xfrm>
                <a:off x="4991159" y="1705287"/>
                <a:ext cx="17667" cy="15901"/>
              </a:xfrm>
              <a:custGeom>
                <a:avLst/>
                <a:gdLst>
                  <a:gd name="T0" fmla="*/ 7 w 14"/>
                  <a:gd name="T1" fmla="*/ 13 h 13"/>
                  <a:gd name="T2" fmla="*/ 6 w 14"/>
                  <a:gd name="T3" fmla="*/ 13 h 13"/>
                  <a:gd name="T4" fmla="*/ 6 w 14"/>
                  <a:gd name="T5" fmla="*/ 13 h 13"/>
                  <a:gd name="T6" fmla="*/ 0 w 14"/>
                  <a:gd name="T7" fmla="*/ 7 h 13"/>
                  <a:gd name="T8" fmla="*/ 0 w 14"/>
                  <a:gd name="T9" fmla="*/ 7 h 13"/>
                  <a:gd name="T10" fmla="*/ 0 w 14"/>
                  <a:gd name="T11" fmla="*/ 6 h 13"/>
                  <a:gd name="T12" fmla="*/ 0 w 14"/>
                  <a:gd name="T13" fmla="*/ 6 h 13"/>
                  <a:gd name="T14" fmla="*/ 7 w 14"/>
                  <a:gd name="T15" fmla="*/ 0 h 13"/>
                  <a:gd name="T16" fmla="*/ 7 w 14"/>
                  <a:gd name="T17" fmla="*/ 0 h 13"/>
                  <a:gd name="T18" fmla="*/ 7 w 14"/>
                  <a:gd name="T19" fmla="*/ 0 h 13"/>
                  <a:gd name="T20" fmla="*/ 7 w 14"/>
                  <a:gd name="T21" fmla="*/ 0 h 13"/>
                  <a:gd name="T22" fmla="*/ 14 w 14"/>
                  <a:gd name="T23" fmla="*/ 7 h 13"/>
                  <a:gd name="T24" fmla="*/ 14 w 14"/>
                  <a:gd name="T25" fmla="*/ 7 h 13"/>
                  <a:gd name="T26" fmla="*/ 14 w 14"/>
                  <a:gd name="T27" fmla="*/ 7 h 13"/>
                  <a:gd name="T28" fmla="*/ 14 w 14"/>
                  <a:gd name="T29" fmla="*/ 7 h 13"/>
                  <a:gd name="T30" fmla="*/ 12 w 14"/>
                  <a:gd name="T31" fmla="*/ 7 h 13"/>
                  <a:gd name="T32" fmla="*/ 14 w 14"/>
                  <a:gd name="T33" fmla="*/ 7 h 13"/>
                  <a:gd name="T34" fmla="*/ 7 w 14"/>
                  <a:gd name="T35" fmla="*/ 13 h 13"/>
                  <a:gd name="T36" fmla="*/ 7 w 14"/>
                  <a:gd name="T37" fmla="*/ 13 h 13"/>
                  <a:gd name="T38" fmla="*/ 7 w 14"/>
                  <a:gd name="T39" fmla="*/ 13 h 13"/>
                  <a:gd name="T40" fmla="*/ 4 w 14"/>
                  <a:gd name="T41" fmla="*/ 7 h 13"/>
                  <a:gd name="T42" fmla="*/ 4 w 14"/>
                  <a:gd name="T43" fmla="*/ 7 h 13"/>
                  <a:gd name="T44" fmla="*/ 7 w 14"/>
                  <a:gd name="T45" fmla="*/ 9 h 13"/>
                  <a:gd name="T46" fmla="*/ 7 w 14"/>
                  <a:gd name="T47" fmla="*/ 9 h 13"/>
                  <a:gd name="T48" fmla="*/ 7 w 14"/>
                  <a:gd name="T49" fmla="*/ 9 h 13"/>
                  <a:gd name="T50" fmla="*/ 7 w 14"/>
                  <a:gd name="T51" fmla="*/ 9 h 13"/>
                  <a:gd name="T52" fmla="*/ 10 w 14"/>
                  <a:gd name="T53" fmla="*/ 7 h 13"/>
                  <a:gd name="T54" fmla="*/ 10 w 14"/>
                  <a:gd name="T55" fmla="*/ 7 h 13"/>
                  <a:gd name="T56" fmla="*/ 10 w 14"/>
                  <a:gd name="T57" fmla="*/ 7 h 13"/>
                  <a:gd name="T58" fmla="*/ 10 w 14"/>
                  <a:gd name="T59" fmla="*/ 7 h 13"/>
                  <a:gd name="T60" fmla="*/ 7 w 14"/>
                  <a:gd name="T61" fmla="*/ 4 h 13"/>
                  <a:gd name="T62" fmla="*/ 7 w 14"/>
                  <a:gd name="T63" fmla="*/ 4 h 13"/>
                  <a:gd name="T64" fmla="*/ 7 w 14"/>
                  <a:gd name="T65" fmla="*/ 4 h 13"/>
                  <a:gd name="T66" fmla="*/ 7 w 14"/>
                  <a:gd name="T67" fmla="*/ 4 h 13"/>
                  <a:gd name="T68" fmla="*/ 4 w 14"/>
                  <a:gd name="T6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13">
                    <a:moveTo>
                      <a:pt x="7" y="13"/>
                    </a:moveTo>
                    <a:cubicBezTo>
                      <a:pt x="7" y="13"/>
                      <a:pt x="6" y="13"/>
                      <a:pt x="6" y="13"/>
                    </a:cubicBezTo>
                    <a:cubicBezTo>
                      <a:pt x="6" y="13"/>
                      <a:pt x="6" y="13"/>
                      <a:pt x="6" y="13"/>
                    </a:cubicBezTo>
                    <a:cubicBezTo>
                      <a:pt x="3" y="13"/>
                      <a:pt x="0" y="10"/>
                      <a:pt x="0" y="7"/>
                    </a:cubicBezTo>
                    <a:cubicBezTo>
                      <a:pt x="0" y="7"/>
                      <a:pt x="0" y="7"/>
                      <a:pt x="0" y="7"/>
                    </a:cubicBezTo>
                    <a:cubicBezTo>
                      <a:pt x="0" y="6"/>
                      <a:pt x="0" y="6"/>
                      <a:pt x="0" y="6"/>
                    </a:cubicBezTo>
                    <a:cubicBezTo>
                      <a:pt x="0" y="6"/>
                      <a:pt x="0" y="6"/>
                      <a:pt x="0" y="6"/>
                    </a:cubicBezTo>
                    <a:cubicBezTo>
                      <a:pt x="0" y="3"/>
                      <a:pt x="3" y="0"/>
                      <a:pt x="7" y="0"/>
                    </a:cubicBezTo>
                    <a:cubicBezTo>
                      <a:pt x="7" y="0"/>
                      <a:pt x="7" y="0"/>
                      <a:pt x="7" y="0"/>
                    </a:cubicBezTo>
                    <a:cubicBezTo>
                      <a:pt x="7" y="0"/>
                      <a:pt x="7" y="0"/>
                      <a:pt x="7" y="0"/>
                    </a:cubicBezTo>
                    <a:cubicBezTo>
                      <a:pt x="7" y="0"/>
                      <a:pt x="7" y="0"/>
                      <a:pt x="7" y="0"/>
                    </a:cubicBezTo>
                    <a:cubicBezTo>
                      <a:pt x="11" y="0"/>
                      <a:pt x="14" y="3"/>
                      <a:pt x="14" y="7"/>
                    </a:cubicBezTo>
                    <a:cubicBezTo>
                      <a:pt x="14" y="7"/>
                      <a:pt x="14" y="7"/>
                      <a:pt x="14" y="7"/>
                    </a:cubicBezTo>
                    <a:cubicBezTo>
                      <a:pt x="14" y="7"/>
                      <a:pt x="14" y="7"/>
                      <a:pt x="14" y="7"/>
                    </a:cubicBezTo>
                    <a:cubicBezTo>
                      <a:pt x="14" y="7"/>
                      <a:pt x="14" y="7"/>
                      <a:pt x="14" y="7"/>
                    </a:cubicBezTo>
                    <a:cubicBezTo>
                      <a:pt x="12" y="7"/>
                      <a:pt x="12" y="7"/>
                      <a:pt x="12" y="7"/>
                    </a:cubicBezTo>
                    <a:cubicBezTo>
                      <a:pt x="14" y="7"/>
                      <a:pt x="14" y="7"/>
                      <a:pt x="14" y="7"/>
                    </a:cubicBezTo>
                    <a:cubicBezTo>
                      <a:pt x="13" y="11"/>
                      <a:pt x="10" y="13"/>
                      <a:pt x="7" y="13"/>
                    </a:cubicBezTo>
                    <a:cubicBezTo>
                      <a:pt x="7" y="13"/>
                      <a:pt x="7" y="13"/>
                      <a:pt x="7" y="13"/>
                    </a:cubicBezTo>
                    <a:cubicBezTo>
                      <a:pt x="7" y="13"/>
                      <a:pt x="7" y="13"/>
                      <a:pt x="7" y="13"/>
                    </a:cubicBezTo>
                    <a:close/>
                    <a:moveTo>
                      <a:pt x="4" y="7"/>
                    </a:moveTo>
                    <a:cubicBezTo>
                      <a:pt x="4" y="7"/>
                      <a:pt x="4" y="7"/>
                      <a:pt x="4" y="7"/>
                    </a:cubicBezTo>
                    <a:cubicBezTo>
                      <a:pt x="4" y="8"/>
                      <a:pt x="5" y="9"/>
                      <a:pt x="7" y="9"/>
                    </a:cubicBezTo>
                    <a:cubicBezTo>
                      <a:pt x="7" y="9"/>
                      <a:pt x="7" y="9"/>
                      <a:pt x="7" y="9"/>
                    </a:cubicBezTo>
                    <a:cubicBezTo>
                      <a:pt x="7" y="9"/>
                      <a:pt x="7" y="9"/>
                      <a:pt x="7" y="9"/>
                    </a:cubicBezTo>
                    <a:cubicBezTo>
                      <a:pt x="7" y="9"/>
                      <a:pt x="7" y="9"/>
                      <a:pt x="7" y="9"/>
                    </a:cubicBezTo>
                    <a:cubicBezTo>
                      <a:pt x="8" y="9"/>
                      <a:pt x="9" y="8"/>
                      <a:pt x="10" y="7"/>
                    </a:cubicBezTo>
                    <a:cubicBezTo>
                      <a:pt x="10" y="7"/>
                      <a:pt x="10" y="7"/>
                      <a:pt x="10" y="7"/>
                    </a:cubicBezTo>
                    <a:cubicBezTo>
                      <a:pt x="10" y="7"/>
                      <a:pt x="10" y="7"/>
                      <a:pt x="10" y="7"/>
                    </a:cubicBezTo>
                    <a:cubicBezTo>
                      <a:pt x="10" y="7"/>
                      <a:pt x="10" y="7"/>
                      <a:pt x="10" y="7"/>
                    </a:cubicBezTo>
                    <a:cubicBezTo>
                      <a:pt x="10" y="5"/>
                      <a:pt x="9" y="4"/>
                      <a:pt x="7" y="4"/>
                    </a:cubicBezTo>
                    <a:cubicBezTo>
                      <a:pt x="7" y="4"/>
                      <a:pt x="7" y="4"/>
                      <a:pt x="7" y="4"/>
                    </a:cubicBezTo>
                    <a:cubicBezTo>
                      <a:pt x="7" y="4"/>
                      <a:pt x="7" y="4"/>
                      <a:pt x="7" y="4"/>
                    </a:cubicBezTo>
                    <a:cubicBezTo>
                      <a:pt x="7" y="4"/>
                      <a:pt x="7" y="4"/>
                      <a:pt x="7" y="4"/>
                    </a:cubicBezTo>
                    <a:cubicBezTo>
                      <a:pt x="5" y="4"/>
                      <a:pt x="4" y="5"/>
                      <a:pt x="4" y="7"/>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0" name="Freeform 343"/>
              <p:cNvSpPr/>
              <p:nvPr/>
            </p:nvSpPr>
            <p:spPr bwMode="auto">
              <a:xfrm>
                <a:off x="4830385" y="1860759"/>
                <a:ext cx="245575" cy="314478"/>
              </a:xfrm>
              <a:custGeom>
                <a:avLst/>
                <a:gdLst>
                  <a:gd name="T0" fmla="*/ 188 w 193"/>
                  <a:gd name="T1" fmla="*/ 60 h 249"/>
                  <a:gd name="T2" fmla="*/ 92 w 193"/>
                  <a:gd name="T3" fmla="*/ 6 h 249"/>
                  <a:gd name="T4" fmla="*/ 9 w 193"/>
                  <a:gd name="T5" fmla="*/ 84 h 249"/>
                  <a:gd name="T6" fmla="*/ 107 w 193"/>
                  <a:gd name="T7" fmla="*/ 249 h 249"/>
                  <a:gd name="T8" fmla="*/ 188 w 193"/>
                  <a:gd name="T9" fmla="*/ 60 h 249"/>
                </a:gdLst>
                <a:ahLst/>
                <a:cxnLst>
                  <a:cxn ang="0">
                    <a:pos x="T0" y="T1"/>
                  </a:cxn>
                  <a:cxn ang="0">
                    <a:pos x="T2" y="T3"/>
                  </a:cxn>
                  <a:cxn ang="0">
                    <a:pos x="T4" y="T5"/>
                  </a:cxn>
                  <a:cxn ang="0">
                    <a:pos x="T6" y="T7"/>
                  </a:cxn>
                  <a:cxn ang="0">
                    <a:pos x="T8" y="T9"/>
                  </a:cxn>
                </a:cxnLst>
                <a:rect l="0" t="0" r="r" b="b"/>
                <a:pathLst>
                  <a:path w="193" h="249">
                    <a:moveTo>
                      <a:pt x="188" y="60"/>
                    </a:moveTo>
                    <a:cubicBezTo>
                      <a:pt x="188" y="60"/>
                      <a:pt x="191" y="0"/>
                      <a:pt x="92" y="6"/>
                    </a:cubicBezTo>
                    <a:cubicBezTo>
                      <a:pt x="92" y="6"/>
                      <a:pt x="17" y="1"/>
                      <a:pt x="9" y="84"/>
                    </a:cubicBezTo>
                    <a:cubicBezTo>
                      <a:pt x="9" y="84"/>
                      <a:pt x="0" y="232"/>
                      <a:pt x="107" y="249"/>
                    </a:cubicBezTo>
                    <a:cubicBezTo>
                      <a:pt x="107" y="249"/>
                      <a:pt x="193" y="217"/>
                      <a:pt x="188" y="6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1" name="Freeform 344"/>
              <p:cNvSpPr>
                <a:spLocks noEditPoints="1"/>
              </p:cNvSpPr>
              <p:nvPr/>
            </p:nvSpPr>
            <p:spPr bwMode="auto">
              <a:xfrm>
                <a:off x="4837453" y="1862526"/>
                <a:ext cx="236742" cy="318011"/>
              </a:xfrm>
              <a:custGeom>
                <a:avLst/>
                <a:gdLst>
                  <a:gd name="T0" fmla="*/ 15 w 187"/>
                  <a:gd name="T1" fmla="*/ 176 h 251"/>
                  <a:gd name="T2" fmla="*/ 0 w 187"/>
                  <a:gd name="T3" fmla="*/ 89 h 251"/>
                  <a:gd name="T4" fmla="*/ 0 w 187"/>
                  <a:gd name="T5" fmla="*/ 81 h 251"/>
                  <a:gd name="T6" fmla="*/ 40 w 187"/>
                  <a:gd name="T7" fmla="*/ 12 h 251"/>
                  <a:gd name="T8" fmla="*/ 84 w 187"/>
                  <a:gd name="T9" fmla="*/ 0 h 251"/>
                  <a:gd name="T10" fmla="*/ 87 w 187"/>
                  <a:gd name="T11" fmla="*/ 0 h 251"/>
                  <a:gd name="T12" fmla="*/ 101 w 187"/>
                  <a:gd name="T13" fmla="*/ 0 h 251"/>
                  <a:gd name="T14" fmla="*/ 174 w 187"/>
                  <a:gd name="T15" fmla="*/ 25 h 251"/>
                  <a:gd name="T16" fmla="*/ 187 w 187"/>
                  <a:gd name="T17" fmla="*/ 57 h 251"/>
                  <a:gd name="T18" fmla="*/ 187 w 187"/>
                  <a:gd name="T19" fmla="*/ 58 h 251"/>
                  <a:gd name="T20" fmla="*/ 187 w 187"/>
                  <a:gd name="T21" fmla="*/ 72 h 251"/>
                  <a:gd name="T22" fmla="*/ 104 w 187"/>
                  <a:gd name="T23" fmla="*/ 251 h 251"/>
                  <a:gd name="T24" fmla="*/ 103 w 187"/>
                  <a:gd name="T25" fmla="*/ 251 h 251"/>
                  <a:gd name="T26" fmla="*/ 44 w 187"/>
                  <a:gd name="T27" fmla="*/ 19 h 251"/>
                  <a:gd name="T28" fmla="*/ 8 w 187"/>
                  <a:gd name="T29" fmla="*/ 82 h 251"/>
                  <a:gd name="T30" fmla="*/ 8 w 187"/>
                  <a:gd name="T31" fmla="*/ 89 h 251"/>
                  <a:gd name="T32" fmla="*/ 22 w 187"/>
                  <a:gd name="T33" fmla="*/ 173 h 251"/>
                  <a:gd name="T34" fmla="*/ 102 w 187"/>
                  <a:gd name="T35" fmla="*/ 243 h 251"/>
                  <a:gd name="T36" fmla="*/ 104 w 187"/>
                  <a:gd name="T37" fmla="*/ 242 h 251"/>
                  <a:gd name="T38" fmla="*/ 113 w 187"/>
                  <a:gd name="T39" fmla="*/ 237 h 251"/>
                  <a:gd name="T40" fmla="*/ 140 w 187"/>
                  <a:gd name="T41" fmla="*/ 212 h 251"/>
                  <a:gd name="T42" fmla="*/ 179 w 187"/>
                  <a:gd name="T43" fmla="*/ 72 h 251"/>
                  <a:gd name="T44" fmla="*/ 179 w 187"/>
                  <a:gd name="T45" fmla="*/ 58 h 251"/>
                  <a:gd name="T46" fmla="*/ 187 w 187"/>
                  <a:gd name="T47" fmla="*/ 58 h 251"/>
                  <a:gd name="T48" fmla="*/ 179 w 187"/>
                  <a:gd name="T49" fmla="*/ 58 h 251"/>
                  <a:gd name="T50" fmla="*/ 179 w 187"/>
                  <a:gd name="T51" fmla="*/ 58 h 251"/>
                  <a:gd name="T52" fmla="*/ 179 w 187"/>
                  <a:gd name="T53" fmla="*/ 57 h 251"/>
                  <a:gd name="T54" fmla="*/ 168 w 187"/>
                  <a:gd name="T55" fmla="*/ 31 h 251"/>
                  <a:gd name="T56" fmla="*/ 101 w 187"/>
                  <a:gd name="T57" fmla="*/ 8 h 251"/>
                  <a:gd name="T58" fmla="*/ 87 w 187"/>
                  <a:gd name="T59" fmla="*/ 8 h 251"/>
                  <a:gd name="T60" fmla="*/ 86 w 187"/>
                  <a:gd name="T61" fmla="*/ 8 h 251"/>
                  <a:gd name="T62" fmla="*/ 84 w 187"/>
                  <a:gd name="T63" fmla="*/ 8 h 251"/>
                  <a:gd name="T64" fmla="*/ 84 w 187"/>
                  <a:gd name="T65" fmla="*/ 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251">
                    <a:moveTo>
                      <a:pt x="102" y="251"/>
                    </a:moveTo>
                    <a:cubicBezTo>
                      <a:pt x="54" y="243"/>
                      <a:pt x="28" y="210"/>
                      <a:pt x="15" y="176"/>
                    </a:cubicBezTo>
                    <a:cubicBezTo>
                      <a:pt x="15" y="176"/>
                      <a:pt x="15" y="176"/>
                      <a:pt x="15" y="176"/>
                    </a:cubicBezTo>
                    <a:cubicBezTo>
                      <a:pt x="1" y="141"/>
                      <a:pt x="0" y="105"/>
                      <a:pt x="0" y="89"/>
                    </a:cubicBezTo>
                    <a:cubicBezTo>
                      <a:pt x="0" y="89"/>
                      <a:pt x="0" y="89"/>
                      <a:pt x="0" y="89"/>
                    </a:cubicBezTo>
                    <a:cubicBezTo>
                      <a:pt x="0" y="85"/>
                      <a:pt x="0" y="82"/>
                      <a:pt x="0" y="81"/>
                    </a:cubicBezTo>
                    <a:cubicBezTo>
                      <a:pt x="0" y="81"/>
                      <a:pt x="0" y="81"/>
                      <a:pt x="0" y="81"/>
                    </a:cubicBezTo>
                    <a:cubicBezTo>
                      <a:pt x="3" y="44"/>
                      <a:pt x="21" y="23"/>
                      <a:pt x="40" y="12"/>
                    </a:cubicBezTo>
                    <a:cubicBezTo>
                      <a:pt x="40" y="12"/>
                      <a:pt x="40" y="12"/>
                      <a:pt x="40" y="12"/>
                    </a:cubicBezTo>
                    <a:cubicBezTo>
                      <a:pt x="58" y="1"/>
                      <a:pt x="77" y="0"/>
                      <a:pt x="84" y="0"/>
                    </a:cubicBezTo>
                    <a:cubicBezTo>
                      <a:pt x="84" y="0"/>
                      <a:pt x="84" y="0"/>
                      <a:pt x="84" y="0"/>
                    </a:cubicBezTo>
                    <a:cubicBezTo>
                      <a:pt x="85" y="0"/>
                      <a:pt x="86" y="0"/>
                      <a:pt x="87" y="0"/>
                    </a:cubicBezTo>
                    <a:cubicBezTo>
                      <a:pt x="87" y="0"/>
                      <a:pt x="87" y="0"/>
                      <a:pt x="87" y="0"/>
                    </a:cubicBezTo>
                    <a:cubicBezTo>
                      <a:pt x="92" y="0"/>
                      <a:pt x="96" y="0"/>
                      <a:pt x="101" y="0"/>
                    </a:cubicBezTo>
                    <a:cubicBezTo>
                      <a:pt x="101" y="0"/>
                      <a:pt x="101" y="0"/>
                      <a:pt x="101" y="0"/>
                    </a:cubicBezTo>
                    <a:cubicBezTo>
                      <a:pt x="141" y="0"/>
                      <a:pt x="163" y="12"/>
                      <a:pt x="174" y="25"/>
                    </a:cubicBezTo>
                    <a:cubicBezTo>
                      <a:pt x="174" y="25"/>
                      <a:pt x="174" y="25"/>
                      <a:pt x="174" y="25"/>
                    </a:cubicBezTo>
                    <a:cubicBezTo>
                      <a:pt x="186" y="39"/>
                      <a:pt x="187" y="53"/>
                      <a:pt x="187" y="57"/>
                    </a:cubicBezTo>
                    <a:cubicBezTo>
                      <a:pt x="187" y="57"/>
                      <a:pt x="187" y="57"/>
                      <a:pt x="187" y="57"/>
                    </a:cubicBezTo>
                    <a:cubicBezTo>
                      <a:pt x="187" y="58"/>
                      <a:pt x="187" y="58"/>
                      <a:pt x="187" y="58"/>
                    </a:cubicBezTo>
                    <a:cubicBezTo>
                      <a:pt x="187" y="58"/>
                      <a:pt x="187" y="58"/>
                      <a:pt x="187" y="58"/>
                    </a:cubicBezTo>
                    <a:cubicBezTo>
                      <a:pt x="187" y="63"/>
                      <a:pt x="187" y="68"/>
                      <a:pt x="187" y="72"/>
                    </a:cubicBezTo>
                    <a:cubicBezTo>
                      <a:pt x="187" y="72"/>
                      <a:pt x="187" y="72"/>
                      <a:pt x="187" y="72"/>
                    </a:cubicBezTo>
                    <a:cubicBezTo>
                      <a:pt x="187" y="219"/>
                      <a:pt x="105" y="251"/>
                      <a:pt x="104" y="251"/>
                    </a:cubicBezTo>
                    <a:cubicBezTo>
                      <a:pt x="104" y="251"/>
                      <a:pt x="104" y="251"/>
                      <a:pt x="104" y="251"/>
                    </a:cubicBezTo>
                    <a:cubicBezTo>
                      <a:pt x="103" y="251"/>
                      <a:pt x="103" y="251"/>
                      <a:pt x="103" y="251"/>
                    </a:cubicBezTo>
                    <a:cubicBezTo>
                      <a:pt x="102" y="251"/>
                      <a:pt x="102" y="251"/>
                      <a:pt x="102" y="251"/>
                    </a:cubicBezTo>
                    <a:close/>
                    <a:moveTo>
                      <a:pt x="44" y="19"/>
                    </a:moveTo>
                    <a:cubicBezTo>
                      <a:pt x="27" y="29"/>
                      <a:pt x="11" y="47"/>
                      <a:pt x="8" y="82"/>
                    </a:cubicBezTo>
                    <a:cubicBezTo>
                      <a:pt x="8" y="82"/>
                      <a:pt x="8" y="82"/>
                      <a:pt x="8" y="82"/>
                    </a:cubicBezTo>
                    <a:cubicBezTo>
                      <a:pt x="8" y="82"/>
                      <a:pt x="8" y="85"/>
                      <a:pt x="8" y="89"/>
                    </a:cubicBezTo>
                    <a:cubicBezTo>
                      <a:pt x="8" y="89"/>
                      <a:pt x="8" y="89"/>
                      <a:pt x="8" y="89"/>
                    </a:cubicBezTo>
                    <a:cubicBezTo>
                      <a:pt x="8" y="104"/>
                      <a:pt x="9" y="140"/>
                      <a:pt x="22" y="173"/>
                    </a:cubicBezTo>
                    <a:cubicBezTo>
                      <a:pt x="22" y="173"/>
                      <a:pt x="22" y="173"/>
                      <a:pt x="22" y="173"/>
                    </a:cubicBezTo>
                    <a:cubicBezTo>
                      <a:pt x="35" y="205"/>
                      <a:pt x="58" y="235"/>
                      <a:pt x="102" y="243"/>
                    </a:cubicBezTo>
                    <a:cubicBezTo>
                      <a:pt x="102" y="243"/>
                      <a:pt x="102" y="243"/>
                      <a:pt x="102" y="243"/>
                    </a:cubicBezTo>
                    <a:cubicBezTo>
                      <a:pt x="102" y="243"/>
                      <a:pt x="103" y="242"/>
                      <a:pt x="104" y="242"/>
                    </a:cubicBezTo>
                    <a:cubicBezTo>
                      <a:pt x="104" y="242"/>
                      <a:pt x="104" y="242"/>
                      <a:pt x="104" y="242"/>
                    </a:cubicBezTo>
                    <a:cubicBezTo>
                      <a:pt x="106" y="241"/>
                      <a:pt x="109" y="239"/>
                      <a:pt x="113" y="237"/>
                    </a:cubicBezTo>
                    <a:cubicBezTo>
                      <a:pt x="113" y="237"/>
                      <a:pt x="113" y="237"/>
                      <a:pt x="113" y="237"/>
                    </a:cubicBezTo>
                    <a:cubicBezTo>
                      <a:pt x="120" y="232"/>
                      <a:pt x="130" y="224"/>
                      <a:pt x="140" y="212"/>
                    </a:cubicBezTo>
                    <a:cubicBezTo>
                      <a:pt x="140" y="212"/>
                      <a:pt x="140" y="212"/>
                      <a:pt x="140" y="212"/>
                    </a:cubicBezTo>
                    <a:cubicBezTo>
                      <a:pt x="159" y="187"/>
                      <a:pt x="179" y="144"/>
                      <a:pt x="179" y="72"/>
                    </a:cubicBezTo>
                    <a:cubicBezTo>
                      <a:pt x="179" y="72"/>
                      <a:pt x="179" y="72"/>
                      <a:pt x="179" y="72"/>
                    </a:cubicBezTo>
                    <a:cubicBezTo>
                      <a:pt x="179" y="68"/>
                      <a:pt x="179" y="63"/>
                      <a:pt x="179" y="58"/>
                    </a:cubicBezTo>
                    <a:cubicBezTo>
                      <a:pt x="179" y="58"/>
                      <a:pt x="179" y="58"/>
                      <a:pt x="179" y="58"/>
                    </a:cubicBezTo>
                    <a:cubicBezTo>
                      <a:pt x="183" y="58"/>
                      <a:pt x="183" y="58"/>
                      <a:pt x="183" y="58"/>
                    </a:cubicBezTo>
                    <a:cubicBezTo>
                      <a:pt x="187" y="58"/>
                      <a:pt x="187" y="58"/>
                      <a:pt x="187" y="58"/>
                    </a:cubicBezTo>
                    <a:cubicBezTo>
                      <a:pt x="183" y="58"/>
                      <a:pt x="183" y="58"/>
                      <a:pt x="183" y="58"/>
                    </a:cubicBezTo>
                    <a:cubicBezTo>
                      <a:pt x="179" y="58"/>
                      <a:pt x="179" y="58"/>
                      <a:pt x="179" y="58"/>
                    </a:cubicBezTo>
                    <a:cubicBezTo>
                      <a:pt x="179" y="58"/>
                      <a:pt x="179" y="58"/>
                      <a:pt x="179" y="58"/>
                    </a:cubicBezTo>
                    <a:cubicBezTo>
                      <a:pt x="179" y="58"/>
                      <a:pt x="179" y="58"/>
                      <a:pt x="179" y="58"/>
                    </a:cubicBezTo>
                    <a:cubicBezTo>
                      <a:pt x="179" y="58"/>
                      <a:pt x="179" y="58"/>
                      <a:pt x="179" y="57"/>
                    </a:cubicBezTo>
                    <a:cubicBezTo>
                      <a:pt x="179" y="57"/>
                      <a:pt x="179" y="57"/>
                      <a:pt x="179" y="57"/>
                    </a:cubicBezTo>
                    <a:cubicBezTo>
                      <a:pt x="179" y="54"/>
                      <a:pt x="178" y="42"/>
                      <a:pt x="168" y="31"/>
                    </a:cubicBezTo>
                    <a:cubicBezTo>
                      <a:pt x="168" y="31"/>
                      <a:pt x="168" y="31"/>
                      <a:pt x="168" y="31"/>
                    </a:cubicBezTo>
                    <a:cubicBezTo>
                      <a:pt x="159" y="19"/>
                      <a:pt x="140" y="8"/>
                      <a:pt x="101" y="8"/>
                    </a:cubicBezTo>
                    <a:cubicBezTo>
                      <a:pt x="101" y="8"/>
                      <a:pt x="101" y="8"/>
                      <a:pt x="101" y="8"/>
                    </a:cubicBezTo>
                    <a:cubicBezTo>
                      <a:pt x="96" y="8"/>
                      <a:pt x="92" y="8"/>
                      <a:pt x="87" y="8"/>
                    </a:cubicBezTo>
                    <a:cubicBezTo>
                      <a:pt x="87" y="8"/>
                      <a:pt x="87" y="8"/>
                      <a:pt x="87" y="8"/>
                    </a:cubicBezTo>
                    <a:cubicBezTo>
                      <a:pt x="87" y="8"/>
                      <a:pt x="87" y="8"/>
                      <a:pt x="87" y="8"/>
                    </a:cubicBezTo>
                    <a:cubicBezTo>
                      <a:pt x="86" y="8"/>
                      <a:pt x="86" y="8"/>
                      <a:pt x="86" y="8"/>
                    </a:cubicBezTo>
                    <a:cubicBezTo>
                      <a:pt x="86" y="8"/>
                      <a:pt x="86" y="8"/>
                      <a:pt x="84" y="8"/>
                    </a:cubicBezTo>
                    <a:cubicBezTo>
                      <a:pt x="84" y="8"/>
                      <a:pt x="84" y="8"/>
                      <a:pt x="84" y="8"/>
                    </a:cubicBezTo>
                    <a:cubicBezTo>
                      <a:pt x="84" y="8"/>
                      <a:pt x="84" y="8"/>
                      <a:pt x="84" y="8"/>
                    </a:cubicBezTo>
                    <a:cubicBezTo>
                      <a:pt x="84" y="8"/>
                      <a:pt x="84" y="8"/>
                      <a:pt x="84" y="8"/>
                    </a:cubicBezTo>
                    <a:cubicBezTo>
                      <a:pt x="78" y="8"/>
                      <a:pt x="60" y="9"/>
                      <a:pt x="44" y="19"/>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2" name="Freeform 345"/>
              <p:cNvSpPr/>
              <p:nvPr/>
            </p:nvSpPr>
            <p:spPr bwMode="auto">
              <a:xfrm>
                <a:off x="4733216" y="1800691"/>
                <a:ext cx="139572" cy="162539"/>
              </a:xfrm>
              <a:custGeom>
                <a:avLst/>
                <a:gdLst>
                  <a:gd name="T0" fmla="*/ 32 w 110"/>
                  <a:gd name="T1" fmla="*/ 124 h 128"/>
                  <a:gd name="T2" fmla="*/ 25 w 110"/>
                  <a:gd name="T3" fmla="*/ 111 h 128"/>
                  <a:gd name="T4" fmla="*/ 25 w 110"/>
                  <a:gd name="T5" fmla="*/ 111 h 128"/>
                  <a:gd name="T6" fmla="*/ 25 w 110"/>
                  <a:gd name="T7" fmla="*/ 111 h 128"/>
                  <a:gd name="T8" fmla="*/ 1 w 110"/>
                  <a:gd name="T9" fmla="*/ 24 h 128"/>
                  <a:gd name="T10" fmla="*/ 0 w 110"/>
                  <a:gd name="T11" fmla="*/ 5 h 128"/>
                  <a:gd name="T12" fmla="*/ 4 w 110"/>
                  <a:gd name="T13" fmla="*/ 1 h 128"/>
                  <a:gd name="T14" fmla="*/ 4 w 110"/>
                  <a:gd name="T15" fmla="*/ 1 h 128"/>
                  <a:gd name="T16" fmla="*/ 8 w 110"/>
                  <a:gd name="T17" fmla="*/ 4 h 128"/>
                  <a:gd name="T18" fmla="*/ 8 w 110"/>
                  <a:gd name="T19" fmla="*/ 4 h 128"/>
                  <a:gd name="T20" fmla="*/ 9 w 110"/>
                  <a:gd name="T21" fmla="*/ 22 h 128"/>
                  <a:gd name="T22" fmla="*/ 33 w 110"/>
                  <a:gd name="T23" fmla="*/ 108 h 128"/>
                  <a:gd name="T24" fmla="*/ 38 w 110"/>
                  <a:gd name="T25" fmla="*/ 119 h 128"/>
                  <a:gd name="T26" fmla="*/ 38 w 110"/>
                  <a:gd name="T27" fmla="*/ 119 h 128"/>
                  <a:gd name="T28" fmla="*/ 41 w 110"/>
                  <a:gd name="T29" fmla="*/ 120 h 128"/>
                  <a:gd name="T30" fmla="*/ 41 w 110"/>
                  <a:gd name="T31" fmla="*/ 120 h 128"/>
                  <a:gd name="T32" fmla="*/ 44 w 110"/>
                  <a:gd name="T33" fmla="*/ 118 h 128"/>
                  <a:gd name="T34" fmla="*/ 44 w 110"/>
                  <a:gd name="T35" fmla="*/ 118 h 128"/>
                  <a:gd name="T36" fmla="*/ 44 w 110"/>
                  <a:gd name="T37" fmla="*/ 118 h 128"/>
                  <a:gd name="T38" fmla="*/ 44 w 110"/>
                  <a:gd name="T39" fmla="*/ 118 h 128"/>
                  <a:gd name="T40" fmla="*/ 45 w 110"/>
                  <a:gd name="T41" fmla="*/ 118 h 128"/>
                  <a:gd name="T42" fmla="*/ 103 w 110"/>
                  <a:gd name="T43" fmla="*/ 75 h 128"/>
                  <a:gd name="T44" fmla="*/ 103 w 110"/>
                  <a:gd name="T45" fmla="*/ 75 h 128"/>
                  <a:gd name="T46" fmla="*/ 108 w 110"/>
                  <a:gd name="T47" fmla="*/ 76 h 128"/>
                  <a:gd name="T48" fmla="*/ 108 w 110"/>
                  <a:gd name="T49" fmla="*/ 76 h 128"/>
                  <a:gd name="T50" fmla="*/ 107 w 110"/>
                  <a:gd name="T51" fmla="*/ 82 h 128"/>
                  <a:gd name="T52" fmla="*/ 107 w 110"/>
                  <a:gd name="T53" fmla="*/ 82 h 128"/>
                  <a:gd name="T54" fmla="*/ 50 w 110"/>
                  <a:gd name="T55" fmla="*/ 123 h 128"/>
                  <a:gd name="T56" fmla="*/ 41 w 110"/>
                  <a:gd name="T57" fmla="*/ 128 h 128"/>
                  <a:gd name="T58" fmla="*/ 41 w 110"/>
                  <a:gd name="T59" fmla="*/ 128 h 128"/>
                  <a:gd name="T60" fmla="*/ 41 w 110"/>
                  <a:gd name="T61" fmla="*/ 128 h 128"/>
                  <a:gd name="T62" fmla="*/ 41 w 110"/>
                  <a:gd name="T63" fmla="*/ 128 h 128"/>
                  <a:gd name="T64" fmla="*/ 32 w 110"/>
                  <a:gd name="T65"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8">
                    <a:moveTo>
                      <a:pt x="32" y="124"/>
                    </a:moveTo>
                    <a:cubicBezTo>
                      <a:pt x="30" y="121"/>
                      <a:pt x="28" y="117"/>
                      <a:pt x="25" y="111"/>
                    </a:cubicBezTo>
                    <a:cubicBezTo>
                      <a:pt x="25" y="111"/>
                      <a:pt x="25" y="111"/>
                      <a:pt x="25" y="111"/>
                    </a:cubicBezTo>
                    <a:cubicBezTo>
                      <a:pt x="25" y="111"/>
                      <a:pt x="25" y="111"/>
                      <a:pt x="25" y="111"/>
                    </a:cubicBezTo>
                    <a:cubicBezTo>
                      <a:pt x="1" y="24"/>
                      <a:pt x="1" y="24"/>
                      <a:pt x="1" y="24"/>
                    </a:cubicBezTo>
                    <a:cubicBezTo>
                      <a:pt x="0" y="5"/>
                      <a:pt x="0" y="5"/>
                      <a:pt x="0" y="5"/>
                    </a:cubicBezTo>
                    <a:cubicBezTo>
                      <a:pt x="0" y="3"/>
                      <a:pt x="2" y="1"/>
                      <a:pt x="4" y="1"/>
                    </a:cubicBezTo>
                    <a:cubicBezTo>
                      <a:pt x="4" y="1"/>
                      <a:pt x="4" y="1"/>
                      <a:pt x="4" y="1"/>
                    </a:cubicBezTo>
                    <a:cubicBezTo>
                      <a:pt x="6" y="0"/>
                      <a:pt x="8" y="2"/>
                      <a:pt x="8" y="4"/>
                    </a:cubicBezTo>
                    <a:cubicBezTo>
                      <a:pt x="8" y="4"/>
                      <a:pt x="8" y="4"/>
                      <a:pt x="8" y="4"/>
                    </a:cubicBezTo>
                    <a:cubicBezTo>
                      <a:pt x="9" y="22"/>
                      <a:pt x="9" y="22"/>
                      <a:pt x="9" y="22"/>
                    </a:cubicBezTo>
                    <a:cubicBezTo>
                      <a:pt x="33" y="108"/>
                      <a:pt x="33" y="108"/>
                      <a:pt x="33" y="108"/>
                    </a:cubicBezTo>
                    <a:cubicBezTo>
                      <a:pt x="35" y="114"/>
                      <a:pt x="37" y="117"/>
                      <a:pt x="38" y="119"/>
                    </a:cubicBezTo>
                    <a:cubicBezTo>
                      <a:pt x="38" y="119"/>
                      <a:pt x="38" y="119"/>
                      <a:pt x="38" y="119"/>
                    </a:cubicBezTo>
                    <a:cubicBezTo>
                      <a:pt x="40" y="120"/>
                      <a:pt x="40" y="120"/>
                      <a:pt x="41" y="120"/>
                    </a:cubicBezTo>
                    <a:cubicBezTo>
                      <a:pt x="41" y="120"/>
                      <a:pt x="41" y="120"/>
                      <a:pt x="41" y="120"/>
                    </a:cubicBezTo>
                    <a:cubicBezTo>
                      <a:pt x="42" y="121"/>
                      <a:pt x="43" y="119"/>
                      <a:pt x="44" y="118"/>
                    </a:cubicBezTo>
                    <a:cubicBezTo>
                      <a:pt x="44" y="118"/>
                      <a:pt x="44" y="118"/>
                      <a:pt x="44" y="118"/>
                    </a:cubicBezTo>
                    <a:cubicBezTo>
                      <a:pt x="44" y="118"/>
                      <a:pt x="44" y="118"/>
                      <a:pt x="44" y="118"/>
                    </a:cubicBezTo>
                    <a:cubicBezTo>
                      <a:pt x="44" y="118"/>
                      <a:pt x="44" y="118"/>
                      <a:pt x="44" y="118"/>
                    </a:cubicBezTo>
                    <a:cubicBezTo>
                      <a:pt x="45" y="118"/>
                      <a:pt x="45" y="118"/>
                      <a:pt x="45" y="118"/>
                    </a:cubicBezTo>
                    <a:cubicBezTo>
                      <a:pt x="103" y="75"/>
                      <a:pt x="103" y="75"/>
                      <a:pt x="103" y="75"/>
                    </a:cubicBezTo>
                    <a:cubicBezTo>
                      <a:pt x="103" y="75"/>
                      <a:pt x="103" y="75"/>
                      <a:pt x="103" y="75"/>
                    </a:cubicBezTo>
                    <a:cubicBezTo>
                      <a:pt x="105" y="74"/>
                      <a:pt x="107" y="74"/>
                      <a:pt x="108" y="76"/>
                    </a:cubicBezTo>
                    <a:cubicBezTo>
                      <a:pt x="108" y="76"/>
                      <a:pt x="108" y="76"/>
                      <a:pt x="108" y="76"/>
                    </a:cubicBezTo>
                    <a:cubicBezTo>
                      <a:pt x="110" y="78"/>
                      <a:pt x="109" y="80"/>
                      <a:pt x="107" y="82"/>
                    </a:cubicBezTo>
                    <a:cubicBezTo>
                      <a:pt x="107" y="82"/>
                      <a:pt x="107" y="82"/>
                      <a:pt x="107" y="82"/>
                    </a:cubicBezTo>
                    <a:cubicBezTo>
                      <a:pt x="50" y="123"/>
                      <a:pt x="50" y="123"/>
                      <a:pt x="50" y="123"/>
                    </a:cubicBezTo>
                    <a:cubicBezTo>
                      <a:pt x="49" y="125"/>
                      <a:pt x="46" y="128"/>
                      <a:pt x="41" y="128"/>
                    </a:cubicBezTo>
                    <a:cubicBezTo>
                      <a:pt x="41" y="128"/>
                      <a:pt x="41" y="128"/>
                      <a:pt x="41" y="128"/>
                    </a:cubicBezTo>
                    <a:cubicBezTo>
                      <a:pt x="41" y="128"/>
                      <a:pt x="41" y="128"/>
                      <a:pt x="41" y="128"/>
                    </a:cubicBezTo>
                    <a:cubicBezTo>
                      <a:pt x="41" y="128"/>
                      <a:pt x="41" y="128"/>
                      <a:pt x="41" y="128"/>
                    </a:cubicBezTo>
                    <a:cubicBezTo>
                      <a:pt x="38" y="128"/>
                      <a:pt x="35" y="127"/>
                      <a:pt x="32" y="124"/>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3" name="Freeform 346"/>
              <p:cNvSpPr/>
              <p:nvPr/>
            </p:nvSpPr>
            <p:spPr bwMode="auto">
              <a:xfrm>
                <a:off x="4717315" y="1774190"/>
                <a:ext cx="35335" cy="45935"/>
              </a:xfrm>
              <a:custGeom>
                <a:avLst/>
                <a:gdLst>
                  <a:gd name="T0" fmla="*/ 2 w 28"/>
                  <a:gd name="T1" fmla="*/ 15 h 36"/>
                  <a:gd name="T2" fmla="*/ 18 w 28"/>
                  <a:gd name="T3" fmla="*/ 9 h 36"/>
                  <a:gd name="T4" fmla="*/ 22 w 28"/>
                  <a:gd name="T5" fmla="*/ 20 h 36"/>
                  <a:gd name="T6" fmla="*/ 10 w 28"/>
                  <a:gd name="T7" fmla="*/ 26 h 36"/>
                  <a:gd name="T8" fmla="*/ 2 w 28"/>
                  <a:gd name="T9" fmla="*/ 15 h 36"/>
                </a:gdLst>
                <a:ahLst/>
                <a:cxnLst>
                  <a:cxn ang="0">
                    <a:pos x="T0" y="T1"/>
                  </a:cxn>
                  <a:cxn ang="0">
                    <a:pos x="T2" y="T3"/>
                  </a:cxn>
                  <a:cxn ang="0">
                    <a:pos x="T4" y="T5"/>
                  </a:cxn>
                  <a:cxn ang="0">
                    <a:pos x="T6" y="T7"/>
                  </a:cxn>
                  <a:cxn ang="0">
                    <a:pos x="T8" y="T9"/>
                  </a:cxn>
                </a:cxnLst>
                <a:rect l="0" t="0" r="r" b="b"/>
                <a:pathLst>
                  <a:path w="28" h="36">
                    <a:moveTo>
                      <a:pt x="2" y="15"/>
                    </a:moveTo>
                    <a:cubicBezTo>
                      <a:pt x="5" y="9"/>
                      <a:pt x="4" y="0"/>
                      <a:pt x="18" y="9"/>
                    </a:cubicBezTo>
                    <a:cubicBezTo>
                      <a:pt x="18" y="9"/>
                      <a:pt x="28" y="13"/>
                      <a:pt x="22" y="20"/>
                    </a:cubicBezTo>
                    <a:cubicBezTo>
                      <a:pt x="22" y="20"/>
                      <a:pt x="21" y="36"/>
                      <a:pt x="10" y="26"/>
                    </a:cubicBezTo>
                    <a:cubicBezTo>
                      <a:pt x="10" y="26"/>
                      <a:pt x="0" y="21"/>
                      <a:pt x="2" y="15"/>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4" name="Freeform 347"/>
              <p:cNvSpPr/>
              <p:nvPr/>
            </p:nvSpPr>
            <p:spPr bwMode="auto">
              <a:xfrm>
                <a:off x="4720849" y="1745922"/>
                <a:ext cx="21201" cy="44168"/>
              </a:xfrm>
              <a:custGeom>
                <a:avLst/>
                <a:gdLst>
                  <a:gd name="T0" fmla="*/ 8 w 17"/>
                  <a:gd name="T1" fmla="*/ 32 h 35"/>
                  <a:gd name="T2" fmla="*/ 1 w 17"/>
                  <a:gd name="T3" fmla="*/ 5 h 35"/>
                  <a:gd name="T4" fmla="*/ 4 w 17"/>
                  <a:gd name="T5" fmla="*/ 0 h 35"/>
                  <a:gd name="T6" fmla="*/ 4 w 17"/>
                  <a:gd name="T7" fmla="*/ 0 h 35"/>
                  <a:gd name="T8" fmla="*/ 9 w 17"/>
                  <a:gd name="T9" fmla="*/ 3 h 35"/>
                  <a:gd name="T10" fmla="*/ 9 w 17"/>
                  <a:gd name="T11" fmla="*/ 3 h 35"/>
                  <a:gd name="T12" fmla="*/ 16 w 17"/>
                  <a:gd name="T13" fmla="*/ 30 h 35"/>
                  <a:gd name="T14" fmla="*/ 13 w 17"/>
                  <a:gd name="T15" fmla="*/ 35 h 35"/>
                  <a:gd name="T16" fmla="*/ 13 w 17"/>
                  <a:gd name="T17" fmla="*/ 35 h 35"/>
                  <a:gd name="T18" fmla="*/ 12 w 17"/>
                  <a:gd name="T19" fmla="*/ 35 h 35"/>
                  <a:gd name="T20" fmla="*/ 12 w 17"/>
                  <a:gd name="T21" fmla="*/ 35 h 35"/>
                  <a:gd name="T22" fmla="*/ 8 w 17"/>
                  <a:gd name="T23"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5">
                    <a:moveTo>
                      <a:pt x="8" y="32"/>
                    </a:moveTo>
                    <a:cubicBezTo>
                      <a:pt x="1" y="5"/>
                      <a:pt x="1" y="5"/>
                      <a:pt x="1" y="5"/>
                    </a:cubicBezTo>
                    <a:cubicBezTo>
                      <a:pt x="0" y="3"/>
                      <a:pt x="2" y="1"/>
                      <a:pt x="4" y="0"/>
                    </a:cubicBezTo>
                    <a:cubicBezTo>
                      <a:pt x="4" y="0"/>
                      <a:pt x="4" y="0"/>
                      <a:pt x="4" y="0"/>
                    </a:cubicBezTo>
                    <a:cubicBezTo>
                      <a:pt x="6" y="0"/>
                      <a:pt x="8" y="1"/>
                      <a:pt x="9" y="3"/>
                    </a:cubicBezTo>
                    <a:cubicBezTo>
                      <a:pt x="9" y="3"/>
                      <a:pt x="9" y="3"/>
                      <a:pt x="9" y="3"/>
                    </a:cubicBezTo>
                    <a:cubicBezTo>
                      <a:pt x="16" y="30"/>
                      <a:pt x="16" y="30"/>
                      <a:pt x="16" y="30"/>
                    </a:cubicBezTo>
                    <a:cubicBezTo>
                      <a:pt x="17" y="32"/>
                      <a:pt x="15" y="35"/>
                      <a:pt x="13" y="35"/>
                    </a:cubicBezTo>
                    <a:cubicBezTo>
                      <a:pt x="13" y="35"/>
                      <a:pt x="13" y="35"/>
                      <a:pt x="13" y="35"/>
                    </a:cubicBezTo>
                    <a:cubicBezTo>
                      <a:pt x="13" y="35"/>
                      <a:pt x="13" y="35"/>
                      <a:pt x="12" y="35"/>
                    </a:cubicBezTo>
                    <a:cubicBezTo>
                      <a:pt x="12" y="35"/>
                      <a:pt x="12" y="35"/>
                      <a:pt x="12" y="35"/>
                    </a:cubicBezTo>
                    <a:cubicBezTo>
                      <a:pt x="10" y="35"/>
                      <a:pt x="9" y="34"/>
                      <a:pt x="8" y="32"/>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5" name="Freeform 348"/>
              <p:cNvSpPr/>
              <p:nvPr/>
            </p:nvSpPr>
            <p:spPr bwMode="auto">
              <a:xfrm>
                <a:off x="4697882" y="1781257"/>
                <a:ext cx="31801" cy="12367"/>
              </a:xfrm>
              <a:custGeom>
                <a:avLst/>
                <a:gdLst>
                  <a:gd name="T0" fmla="*/ 20 w 25"/>
                  <a:gd name="T1" fmla="*/ 9 h 9"/>
                  <a:gd name="T2" fmla="*/ 4 w 25"/>
                  <a:gd name="T3" fmla="*/ 8 h 9"/>
                  <a:gd name="T4" fmla="*/ 0 w 25"/>
                  <a:gd name="T5" fmla="*/ 4 h 9"/>
                  <a:gd name="T6" fmla="*/ 0 w 25"/>
                  <a:gd name="T7" fmla="*/ 4 h 9"/>
                  <a:gd name="T8" fmla="*/ 5 w 25"/>
                  <a:gd name="T9" fmla="*/ 0 h 9"/>
                  <a:gd name="T10" fmla="*/ 5 w 25"/>
                  <a:gd name="T11" fmla="*/ 0 h 9"/>
                  <a:gd name="T12" fmla="*/ 21 w 25"/>
                  <a:gd name="T13" fmla="*/ 1 h 9"/>
                  <a:gd name="T14" fmla="*/ 24 w 25"/>
                  <a:gd name="T15" fmla="*/ 6 h 9"/>
                  <a:gd name="T16" fmla="*/ 24 w 25"/>
                  <a:gd name="T17" fmla="*/ 6 h 9"/>
                  <a:gd name="T18" fmla="*/ 20 w 25"/>
                  <a:gd name="T19" fmla="*/ 9 h 9"/>
                  <a:gd name="T20" fmla="*/ 20 w 25"/>
                  <a:gd name="T21" fmla="*/ 9 h 9"/>
                  <a:gd name="T22" fmla="*/ 20 w 25"/>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9">
                    <a:moveTo>
                      <a:pt x="20" y="9"/>
                    </a:moveTo>
                    <a:cubicBezTo>
                      <a:pt x="4" y="8"/>
                      <a:pt x="4" y="8"/>
                      <a:pt x="4" y="8"/>
                    </a:cubicBezTo>
                    <a:cubicBezTo>
                      <a:pt x="2" y="8"/>
                      <a:pt x="0" y="6"/>
                      <a:pt x="0" y="4"/>
                    </a:cubicBezTo>
                    <a:cubicBezTo>
                      <a:pt x="0" y="4"/>
                      <a:pt x="0" y="4"/>
                      <a:pt x="0" y="4"/>
                    </a:cubicBezTo>
                    <a:cubicBezTo>
                      <a:pt x="1" y="1"/>
                      <a:pt x="2" y="0"/>
                      <a:pt x="5" y="0"/>
                    </a:cubicBezTo>
                    <a:cubicBezTo>
                      <a:pt x="5" y="0"/>
                      <a:pt x="5" y="0"/>
                      <a:pt x="5" y="0"/>
                    </a:cubicBezTo>
                    <a:cubicBezTo>
                      <a:pt x="21" y="1"/>
                      <a:pt x="21" y="1"/>
                      <a:pt x="21" y="1"/>
                    </a:cubicBezTo>
                    <a:cubicBezTo>
                      <a:pt x="23" y="1"/>
                      <a:pt x="25" y="3"/>
                      <a:pt x="24" y="6"/>
                    </a:cubicBezTo>
                    <a:cubicBezTo>
                      <a:pt x="24" y="6"/>
                      <a:pt x="24" y="6"/>
                      <a:pt x="24" y="6"/>
                    </a:cubicBezTo>
                    <a:cubicBezTo>
                      <a:pt x="24" y="8"/>
                      <a:pt x="22" y="9"/>
                      <a:pt x="20" y="9"/>
                    </a:cubicBezTo>
                    <a:cubicBezTo>
                      <a:pt x="20" y="9"/>
                      <a:pt x="20" y="9"/>
                      <a:pt x="20" y="9"/>
                    </a:cubicBezTo>
                    <a:cubicBezTo>
                      <a:pt x="20" y="9"/>
                      <a:pt x="20" y="9"/>
                      <a:pt x="20" y="9"/>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6" name="Freeform 349"/>
              <p:cNvSpPr/>
              <p:nvPr/>
            </p:nvSpPr>
            <p:spPr bwMode="auto">
              <a:xfrm>
                <a:off x="4738518" y="1777723"/>
                <a:ext cx="14134" cy="19434"/>
              </a:xfrm>
              <a:custGeom>
                <a:avLst/>
                <a:gdLst>
                  <a:gd name="T0" fmla="*/ 5 w 12"/>
                  <a:gd name="T1" fmla="*/ 14 h 15"/>
                  <a:gd name="T2" fmla="*/ 4 w 12"/>
                  <a:gd name="T3" fmla="*/ 9 h 15"/>
                  <a:gd name="T4" fmla="*/ 4 w 12"/>
                  <a:gd name="T5" fmla="*/ 9 h 15"/>
                  <a:gd name="T6" fmla="*/ 4 w 12"/>
                  <a:gd name="T7" fmla="*/ 9 h 15"/>
                  <a:gd name="T8" fmla="*/ 4 w 12"/>
                  <a:gd name="T9" fmla="*/ 9 h 15"/>
                  <a:gd name="T10" fmla="*/ 2 w 12"/>
                  <a:gd name="T11" fmla="*/ 7 h 15"/>
                  <a:gd name="T12" fmla="*/ 2 w 12"/>
                  <a:gd name="T13" fmla="*/ 7 h 15"/>
                  <a:gd name="T14" fmla="*/ 1 w 12"/>
                  <a:gd name="T15" fmla="*/ 2 h 15"/>
                  <a:gd name="T16" fmla="*/ 1 w 12"/>
                  <a:gd name="T17" fmla="*/ 2 h 15"/>
                  <a:gd name="T18" fmla="*/ 7 w 12"/>
                  <a:gd name="T19" fmla="*/ 1 h 15"/>
                  <a:gd name="T20" fmla="*/ 7 w 12"/>
                  <a:gd name="T21" fmla="*/ 1 h 15"/>
                  <a:gd name="T22" fmla="*/ 12 w 12"/>
                  <a:gd name="T23" fmla="*/ 10 h 15"/>
                  <a:gd name="T24" fmla="*/ 12 w 12"/>
                  <a:gd name="T25" fmla="*/ 10 h 15"/>
                  <a:gd name="T26" fmla="*/ 11 w 12"/>
                  <a:gd name="T27" fmla="*/ 14 h 15"/>
                  <a:gd name="T28" fmla="*/ 11 w 12"/>
                  <a:gd name="T29" fmla="*/ 14 h 15"/>
                  <a:gd name="T30" fmla="*/ 11 w 12"/>
                  <a:gd name="T31" fmla="*/ 14 h 15"/>
                  <a:gd name="T32" fmla="*/ 7 w 12"/>
                  <a:gd name="T33" fmla="*/ 15 h 15"/>
                  <a:gd name="T34" fmla="*/ 7 w 12"/>
                  <a:gd name="T35" fmla="*/ 15 h 15"/>
                  <a:gd name="T36" fmla="*/ 5 w 12"/>
                  <a:gd name="T3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5" y="14"/>
                    </a:moveTo>
                    <a:cubicBezTo>
                      <a:pt x="3" y="13"/>
                      <a:pt x="3" y="11"/>
                      <a:pt x="4" y="9"/>
                    </a:cubicBezTo>
                    <a:cubicBezTo>
                      <a:pt x="4" y="9"/>
                      <a:pt x="4" y="9"/>
                      <a:pt x="4" y="9"/>
                    </a:cubicBezTo>
                    <a:cubicBezTo>
                      <a:pt x="4" y="9"/>
                      <a:pt x="4" y="9"/>
                      <a:pt x="4" y="9"/>
                    </a:cubicBezTo>
                    <a:cubicBezTo>
                      <a:pt x="4" y="9"/>
                      <a:pt x="4" y="9"/>
                      <a:pt x="4" y="9"/>
                    </a:cubicBezTo>
                    <a:cubicBezTo>
                      <a:pt x="4" y="9"/>
                      <a:pt x="3" y="8"/>
                      <a:pt x="2" y="7"/>
                    </a:cubicBezTo>
                    <a:cubicBezTo>
                      <a:pt x="2" y="7"/>
                      <a:pt x="2" y="7"/>
                      <a:pt x="2" y="7"/>
                    </a:cubicBezTo>
                    <a:cubicBezTo>
                      <a:pt x="0" y="6"/>
                      <a:pt x="0" y="3"/>
                      <a:pt x="1" y="2"/>
                    </a:cubicBezTo>
                    <a:cubicBezTo>
                      <a:pt x="1" y="2"/>
                      <a:pt x="1" y="2"/>
                      <a:pt x="1" y="2"/>
                    </a:cubicBezTo>
                    <a:cubicBezTo>
                      <a:pt x="2" y="0"/>
                      <a:pt x="5" y="0"/>
                      <a:pt x="7" y="1"/>
                    </a:cubicBezTo>
                    <a:cubicBezTo>
                      <a:pt x="7" y="1"/>
                      <a:pt x="7" y="1"/>
                      <a:pt x="7" y="1"/>
                    </a:cubicBezTo>
                    <a:cubicBezTo>
                      <a:pt x="10" y="4"/>
                      <a:pt x="12" y="7"/>
                      <a:pt x="12" y="10"/>
                    </a:cubicBezTo>
                    <a:cubicBezTo>
                      <a:pt x="12" y="10"/>
                      <a:pt x="12" y="10"/>
                      <a:pt x="12" y="10"/>
                    </a:cubicBezTo>
                    <a:cubicBezTo>
                      <a:pt x="12" y="12"/>
                      <a:pt x="11" y="13"/>
                      <a:pt x="11" y="14"/>
                    </a:cubicBezTo>
                    <a:cubicBezTo>
                      <a:pt x="11" y="14"/>
                      <a:pt x="11" y="14"/>
                      <a:pt x="11" y="14"/>
                    </a:cubicBezTo>
                    <a:cubicBezTo>
                      <a:pt x="11" y="14"/>
                      <a:pt x="11" y="14"/>
                      <a:pt x="11" y="14"/>
                    </a:cubicBezTo>
                    <a:cubicBezTo>
                      <a:pt x="10" y="15"/>
                      <a:pt x="9" y="15"/>
                      <a:pt x="7" y="15"/>
                    </a:cubicBezTo>
                    <a:cubicBezTo>
                      <a:pt x="7" y="15"/>
                      <a:pt x="7" y="15"/>
                      <a:pt x="7" y="15"/>
                    </a:cubicBezTo>
                    <a:cubicBezTo>
                      <a:pt x="7" y="15"/>
                      <a:pt x="6" y="15"/>
                      <a:pt x="5" y="14"/>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7" name="Freeform 350"/>
              <p:cNvSpPr/>
              <p:nvPr/>
            </p:nvSpPr>
            <p:spPr bwMode="auto">
              <a:xfrm>
                <a:off x="4878089" y="2161103"/>
                <a:ext cx="60069" cy="438149"/>
              </a:xfrm>
              <a:custGeom>
                <a:avLst/>
                <a:gdLst>
                  <a:gd name="T0" fmla="*/ 0 w 48"/>
                  <a:gd name="T1" fmla="*/ 342 h 346"/>
                  <a:gd name="T2" fmla="*/ 4 w 48"/>
                  <a:gd name="T3" fmla="*/ 338 h 346"/>
                  <a:gd name="T4" fmla="*/ 4 w 48"/>
                  <a:gd name="T5" fmla="*/ 338 h 346"/>
                  <a:gd name="T6" fmla="*/ 31 w 48"/>
                  <a:gd name="T7" fmla="*/ 338 h 346"/>
                  <a:gd name="T8" fmla="*/ 33 w 48"/>
                  <a:gd name="T9" fmla="*/ 338 h 346"/>
                  <a:gd name="T10" fmla="*/ 33 w 48"/>
                  <a:gd name="T11" fmla="*/ 338 h 346"/>
                  <a:gd name="T12" fmla="*/ 39 w 48"/>
                  <a:gd name="T13" fmla="*/ 337 h 346"/>
                  <a:gd name="T14" fmla="*/ 39 w 48"/>
                  <a:gd name="T15" fmla="*/ 337 h 346"/>
                  <a:gd name="T16" fmla="*/ 39 w 48"/>
                  <a:gd name="T17" fmla="*/ 336 h 346"/>
                  <a:gd name="T18" fmla="*/ 39 w 48"/>
                  <a:gd name="T19" fmla="*/ 336 h 346"/>
                  <a:gd name="T20" fmla="*/ 39 w 48"/>
                  <a:gd name="T21" fmla="*/ 336 h 346"/>
                  <a:gd name="T22" fmla="*/ 39 w 48"/>
                  <a:gd name="T23" fmla="*/ 336 h 346"/>
                  <a:gd name="T24" fmla="*/ 38 w 48"/>
                  <a:gd name="T25" fmla="*/ 335 h 346"/>
                  <a:gd name="T26" fmla="*/ 39 w 48"/>
                  <a:gd name="T27" fmla="*/ 301 h 346"/>
                  <a:gd name="T28" fmla="*/ 40 w 48"/>
                  <a:gd name="T29" fmla="*/ 191 h 346"/>
                  <a:gd name="T30" fmla="*/ 34 w 48"/>
                  <a:gd name="T31" fmla="*/ 5 h 346"/>
                  <a:gd name="T32" fmla="*/ 34 w 48"/>
                  <a:gd name="T33" fmla="*/ 5 h 346"/>
                  <a:gd name="T34" fmla="*/ 38 w 48"/>
                  <a:gd name="T35" fmla="*/ 1 h 346"/>
                  <a:gd name="T36" fmla="*/ 38 w 48"/>
                  <a:gd name="T37" fmla="*/ 1 h 346"/>
                  <a:gd name="T38" fmla="*/ 42 w 48"/>
                  <a:gd name="T39" fmla="*/ 4 h 346"/>
                  <a:gd name="T40" fmla="*/ 42 w 48"/>
                  <a:gd name="T41" fmla="*/ 4 h 346"/>
                  <a:gd name="T42" fmla="*/ 48 w 48"/>
                  <a:gd name="T43" fmla="*/ 191 h 346"/>
                  <a:gd name="T44" fmla="*/ 47 w 48"/>
                  <a:gd name="T45" fmla="*/ 301 h 346"/>
                  <a:gd name="T46" fmla="*/ 46 w 48"/>
                  <a:gd name="T47" fmla="*/ 332 h 346"/>
                  <a:gd name="T48" fmla="*/ 48 w 48"/>
                  <a:gd name="T49" fmla="*/ 337 h 346"/>
                  <a:gd name="T50" fmla="*/ 48 w 48"/>
                  <a:gd name="T51" fmla="*/ 337 h 346"/>
                  <a:gd name="T52" fmla="*/ 43 w 48"/>
                  <a:gd name="T53" fmla="*/ 344 h 346"/>
                  <a:gd name="T54" fmla="*/ 43 w 48"/>
                  <a:gd name="T55" fmla="*/ 344 h 346"/>
                  <a:gd name="T56" fmla="*/ 33 w 48"/>
                  <a:gd name="T57" fmla="*/ 346 h 346"/>
                  <a:gd name="T58" fmla="*/ 33 w 48"/>
                  <a:gd name="T59" fmla="*/ 346 h 346"/>
                  <a:gd name="T60" fmla="*/ 31 w 48"/>
                  <a:gd name="T61" fmla="*/ 346 h 346"/>
                  <a:gd name="T62" fmla="*/ 31 w 48"/>
                  <a:gd name="T63" fmla="*/ 346 h 346"/>
                  <a:gd name="T64" fmla="*/ 4 w 48"/>
                  <a:gd name="T65" fmla="*/ 346 h 346"/>
                  <a:gd name="T66" fmla="*/ 4 w 48"/>
                  <a:gd name="T67" fmla="*/ 346 h 346"/>
                  <a:gd name="T68" fmla="*/ 4 w 48"/>
                  <a:gd name="T69" fmla="*/ 346 h 346"/>
                  <a:gd name="T70" fmla="*/ 0 w 48"/>
                  <a:gd name="T71" fmla="*/ 34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46">
                    <a:moveTo>
                      <a:pt x="0" y="342"/>
                    </a:moveTo>
                    <a:cubicBezTo>
                      <a:pt x="0" y="340"/>
                      <a:pt x="2" y="338"/>
                      <a:pt x="4" y="338"/>
                    </a:cubicBezTo>
                    <a:cubicBezTo>
                      <a:pt x="4" y="338"/>
                      <a:pt x="4" y="338"/>
                      <a:pt x="4" y="338"/>
                    </a:cubicBezTo>
                    <a:cubicBezTo>
                      <a:pt x="31" y="338"/>
                      <a:pt x="31" y="338"/>
                      <a:pt x="31" y="338"/>
                    </a:cubicBezTo>
                    <a:cubicBezTo>
                      <a:pt x="32" y="338"/>
                      <a:pt x="32" y="338"/>
                      <a:pt x="33" y="338"/>
                    </a:cubicBezTo>
                    <a:cubicBezTo>
                      <a:pt x="33" y="338"/>
                      <a:pt x="33" y="338"/>
                      <a:pt x="33" y="338"/>
                    </a:cubicBezTo>
                    <a:cubicBezTo>
                      <a:pt x="37" y="338"/>
                      <a:pt x="39" y="337"/>
                      <a:pt x="39" y="337"/>
                    </a:cubicBezTo>
                    <a:cubicBezTo>
                      <a:pt x="39" y="337"/>
                      <a:pt x="39" y="337"/>
                      <a:pt x="39" y="337"/>
                    </a:cubicBezTo>
                    <a:cubicBezTo>
                      <a:pt x="39" y="336"/>
                      <a:pt x="39" y="336"/>
                      <a:pt x="39" y="336"/>
                    </a:cubicBezTo>
                    <a:cubicBezTo>
                      <a:pt x="39" y="336"/>
                      <a:pt x="39" y="336"/>
                      <a:pt x="39" y="336"/>
                    </a:cubicBezTo>
                    <a:cubicBezTo>
                      <a:pt x="39" y="336"/>
                      <a:pt x="39" y="336"/>
                      <a:pt x="39" y="336"/>
                    </a:cubicBezTo>
                    <a:cubicBezTo>
                      <a:pt x="39" y="336"/>
                      <a:pt x="39" y="336"/>
                      <a:pt x="39" y="336"/>
                    </a:cubicBezTo>
                    <a:cubicBezTo>
                      <a:pt x="38" y="335"/>
                      <a:pt x="38" y="335"/>
                      <a:pt x="38" y="335"/>
                    </a:cubicBezTo>
                    <a:cubicBezTo>
                      <a:pt x="39" y="301"/>
                      <a:pt x="39" y="301"/>
                      <a:pt x="39" y="301"/>
                    </a:cubicBezTo>
                    <a:cubicBezTo>
                      <a:pt x="40" y="191"/>
                      <a:pt x="40" y="191"/>
                      <a:pt x="40" y="191"/>
                    </a:cubicBezTo>
                    <a:cubicBezTo>
                      <a:pt x="34" y="5"/>
                      <a:pt x="34" y="5"/>
                      <a:pt x="34" y="5"/>
                    </a:cubicBezTo>
                    <a:cubicBezTo>
                      <a:pt x="34" y="5"/>
                      <a:pt x="34" y="5"/>
                      <a:pt x="34" y="5"/>
                    </a:cubicBezTo>
                    <a:cubicBezTo>
                      <a:pt x="34" y="2"/>
                      <a:pt x="36" y="1"/>
                      <a:pt x="38" y="1"/>
                    </a:cubicBezTo>
                    <a:cubicBezTo>
                      <a:pt x="38" y="1"/>
                      <a:pt x="38" y="1"/>
                      <a:pt x="38" y="1"/>
                    </a:cubicBezTo>
                    <a:cubicBezTo>
                      <a:pt x="40" y="0"/>
                      <a:pt x="42" y="2"/>
                      <a:pt x="42" y="4"/>
                    </a:cubicBezTo>
                    <a:cubicBezTo>
                      <a:pt x="42" y="4"/>
                      <a:pt x="42" y="4"/>
                      <a:pt x="42" y="4"/>
                    </a:cubicBezTo>
                    <a:cubicBezTo>
                      <a:pt x="48" y="191"/>
                      <a:pt x="48" y="191"/>
                      <a:pt x="48" y="191"/>
                    </a:cubicBezTo>
                    <a:cubicBezTo>
                      <a:pt x="47" y="301"/>
                      <a:pt x="47" y="301"/>
                      <a:pt x="47" y="301"/>
                    </a:cubicBezTo>
                    <a:cubicBezTo>
                      <a:pt x="46" y="332"/>
                      <a:pt x="46" y="332"/>
                      <a:pt x="46" y="332"/>
                    </a:cubicBezTo>
                    <a:cubicBezTo>
                      <a:pt x="47" y="333"/>
                      <a:pt x="47" y="335"/>
                      <a:pt x="48" y="337"/>
                    </a:cubicBezTo>
                    <a:cubicBezTo>
                      <a:pt x="48" y="337"/>
                      <a:pt x="48" y="337"/>
                      <a:pt x="48" y="337"/>
                    </a:cubicBezTo>
                    <a:cubicBezTo>
                      <a:pt x="48" y="339"/>
                      <a:pt x="46" y="342"/>
                      <a:pt x="43" y="344"/>
                    </a:cubicBezTo>
                    <a:cubicBezTo>
                      <a:pt x="43" y="344"/>
                      <a:pt x="43" y="344"/>
                      <a:pt x="43" y="344"/>
                    </a:cubicBezTo>
                    <a:cubicBezTo>
                      <a:pt x="41" y="345"/>
                      <a:pt x="38" y="346"/>
                      <a:pt x="33" y="346"/>
                    </a:cubicBezTo>
                    <a:cubicBezTo>
                      <a:pt x="33" y="346"/>
                      <a:pt x="33" y="346"/>
                      <a:pt x="33" y="346"/>
                    </a:cubicBezTo>
                    <a:cubicBezTo>
                      <a:pt x="32" y="346"/>
                      <a:pt x="32" y="346"/>
                      <a:pt x="31" y="346"/>
                    </a:cubicBezTo>
                    <a:cubicBezTo>
                      <a:pt x="31" y="346"/>
                      <a:pt x="31" y="346"/>
                      <a:pt x="31" y="346"/>
                    </a:cubicBezTo>
                    <a:cubicBezTo>
                      <a:pt x="4" y="346"/>
                      <a:pt x="4" y="346"/>
                      <a:pt x="4" y="346"/>
                    </a:cubicBezTo>
                    <a:cubicBezTo>
                      <a:pt x="4" y="346"/>
                      <a:pt x="4" y="346"/>
                      <a:pt x="4" y="346"/>
                    </a:cubicBezTo>
                    <a:cubicBezTo>
                      <a:pt x="4" y="346"/>
                      <a:pt x="4" y="346"/>
                      <a:pt x="4" y="346"/>
                    </a:cubicBezTo>
                    <a:cubicBezTo>
                      <a:pt x="2" y="346"/>
                      <a:pt x="0" y="344"/>
                      <a:pt x="0" y="342"/>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8" name="Freeform 351"/>
              <p:cNvSpPr/>
              <p:nvPr/>
            </p:nvSpPr>
            <p:spPr bwMode="auto">
              <a:xfrm>
                <a:off x="4969959" y="2157570"/>
                <a:ext cx="63602" cy="446982"/>
              </a:xfrm>
              <a:custGeom>
                <a:avLst/>
                <a:gdLst>
                  <a:gd name="T0" fmla="*/ 4 w 50"/>
                  <a:gd name="T1" fmla="*/ 348 h 352"/>
                  <a:gd name="T2" fmla="*/ 1 w 50"/>
                  <a:gd name="T3" fmla="*/ 341 h 352"/>
                  <a:gd name="T4" fmla="*/ 1 w 50"/>
                  <a:gd name="T5" fmla="*/ 341 h 352"/>
                  <a:gd name="T6" fmla="*/ 3 w 50"/>
                  <a:gd name="T7" fmla="*/ 332 h 352"/>
                  <a:gd name="T8" fmla="*/ 3 w 50"/>
                  <a:gd name="T9" fmla="*/ 332 h 352"/>
                  <a:gd name="T10" fmla="*/ 2 w 50"/>
                  <a:gd name="T11" fmla="*/ 305 h 352"/>
                  <a:gd name="T12" fmla="*/ 1 w 50"/>
                  <a:gd name="T13" fmla="*/ 239 h 352"/>
                  <a:gd name="T14" fmla="*/ 0 w 50"/>
                  <a:gd name="T15" fmla="*/ 117 h 352"/>
                  <a:gd name="T16" fmla="*/ 0 w 50"/>
                  <a:gd name="T17" fmla="*/ 103 h 352"/>
                  <a:gd name="T18" fmla="*/ 0 w 50"/>
                  <a:gd name="T19" fmla="*/ 103 h 352"/>
                  <a:gd name="T20" fmla="*/ 13 w 50"/>
                  <a:gd name="T21" fmla="*/ 3 h 352"/>
                  <a:gd name="T22" fmla="*/ 13 w 50"/>
                  <a:gd name="T23" fmla="*/ 3 h 352"/>
                  <a:gd name="T24" fmla="*/ 17 w 50"/>
                  <a:gd name="T25" fmla="*/ 0 h 352"/>
                  <a:gd name="T26" fmla="*/ 17 w 50"/>
                  <a:gd name="T27" fmla="*/ 0 h 352"/>
                  <a:gd name="T28" fmla="*/ 20 w 50"/>
                  <a:gd name="T29" fmla="*/ 5 h 352"/>
                  <a:gd name="T30" fmla="*/ 20 w 50"/>
                  <a:gd name="T31" fmla="*/ 5 h 352"/>
                  <a:gd name="T32" fmla="*/ 14 w 50"/>
                  <a:gd name="T33" fmla="*/ 38 h 352"/>
                  <a:gd name="T34" fmla="*/ 14 w 50"/>
                  <a:gd name="T35" fmla="*/ 38 h 352"/>
                  <a:gd name="T36" fmla="*/ 8 w 50"/>
                  <a:gd name="T37" fmla="*/ 103 h 352"/>
                  <a:gd name="T38" fmla="*/ 8 w 50"/>
                  <a:gd name="T39" fmla="*/ 103 h 352"/>
                  <a:gd name="T40" fmla="*/ 8 w 50"/>
                  <a:gd name="T41" fmla="*/ 117 h 352"/>
                  <a:gd name="T42" fmla="*/ 8 w 50"/>
                  <a:gd name="T43" fmla="*/ 117 h 352"/>
                  <a:gd name="T44" fmla="*/ 8 w 50"/>
                  <a:gd name="T45" fmla="*/ 117 h 352"/>
                  <a:gd name="T46" fmla="*/ 9 w 50"/>
                  <a:gd name="T47" fmla="*/ 239 h 352"/>
                  <a:gd name="T48" fmla="*/ 10 w 50"/>
                  <a:gd name="T49" fmla="*/ 305 h 352"/>
                  <a:gd name="T50" fmla="*/ 11 w 50"/>
                  <a:gd name="T51" fmla="*/ 334 h 352"/>
                  <a:gd name="T52" fmla="*/ 11 w 50"/>
                  <a:gd name="T53" fmla="*/ 334 h 352"/>
                  <a:gd name="T54" fmla="*/ 10 w 50"/>
                  <a:gd name="T55" fmla="*/ 336 h 352"/>
                  <a:gd name="T56" fmla="*/ 10 w 50"/>
                  <a:gd name="T57" fmla="*/ 336 h 352"/>
                  <a:gd name="T58" fmla="*/ 9 w 50"/>
                  <a:gd name="T59" fmla="*/ 341 h 352"/>
                  <a:gd name="T60" fmla="*/ 9 w 50"/>
                  <a:gd name="T61" fmla="*/ 341 h 352"/>
                  <a:gd name="T62" fmla="*/ 10 w 50"/>
                  <a:gd name="T63" fmla="*/ 343 h 352"/>
                  <a:gd name="T64" fmla="*/ 10 w 50"/>
                  <a:gd name="T65" fmla="*/ 343 h 352"/>
                  <a:gd name="T66" fmla="*/ 14 w 50"/>
                  <a:gd name="T67" fmla="*/ 344 h 352"/>
                  <a:gd name="T68" fmla="*/ 14 w 50"/>
                  <a:gd name="T69" fmla="*/ 344 h 352"/>
                  <a:gd name="T70" fmla="*/ 20 w 50"/>
                  <a:gd name="T71" fmla="*/ 343 h 352"/>
                  <a:gd name="T72" fmla="*/ 20 w 50"/>
                  <a:gd name="T73" fmla="*/ 343 h 352"/>
                  <a:gd name="T74" fmla="*/ 45 w 50"/>
                  <a:gd name="T75" fmla="*/ 337 h 352"/>
                  <a:gd name="T76" fmla="*/ 49 w 50"/>
                  <a:gd name="T77" fmla="*/ 340 h 352"/>
                  <a:gd name="T78" fmla="*/ 49 w 50"/>
                  <a:gd name="T79" fmla="*/ 340 h 352"/>
                  <a:gd name="T80" fmla="*/ 46 w 50"/>
                  <a:gd name="T81" fmla="*/ 345 h 352"/>
                  <a:gd name="T82" fmla="*/ 46 w 50"/>
                  <a:gd name="T83" fmla="*/ 345 h 352"/>
                  <a:gd name="T84" fmla="*/ 22 w 50"/>
                  <a:gd name="T85" fmla="*/ 351 h 352"/>
                  <a:gd name="T86" fmla="*/ 14 w 50"/>
                  <a:gd name="T87" fmla="*/ 352 h 352"/>
                  <a:gd name="T88" fmla="*/ 14 w 50"/>
                  <a:gd name="T89" fmla="*/ 352 h 352"/>
                  <a:gd name="T90" fmla="*/ 13 w 50"/>
                  <a:gd name="T91" fmla="*/ 352 h 352"/>
                  <a:gd name="T92" fmla="*/ 13 w 50"/>
                  <a:gd name="T93" fmla="*/ 352 h 352"/>
                  <a:gd name="T94" fmla="*/ 4 w 50"/>
                  <a:gd name="T95" fmla="*/ 34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352">
                    <a:moveTo>
                      <a:pt x="4" y="348"/>
                    </a:moveTo>
                    <a:cubicBezTo>
                      <a:pt x="2" y="346"/>
                      <a:pt x="1" y="343"/>
                      <a:pt x="1" y="341"/>
                    </a:cubicBezTo>
                    <a:cubicBezTo>
                      <a:pt x="1" y="341"/>
                      <a:pt x="1" y="341"/>
                      <a:pt x="1" y="341"/>
                    </a:cubicBezTo>
                    <a:cubicBezTo>
                      <a:pt x="2" y="337"/>
                      <a:pt x="3" y="334"/>
                      <a:pt x="3" y="332"/>
                    </a:cubicBezTo>
                    <a:cubicBezTo>
                      <a:pt x="3" y="332"/>
                      <a:pt x="3" y="332"/>
                      <a:pt x="3" y="332"/>
                    </a:cubicBezTo>
                    <a:cubicBezTo>
                      <a:pt x="2" y="305"/>
                      <a:pt x="2" y="305"/>
                      <a:pt x="2" y="305"/>
                    </a:cubicBezTo>
                    <a:cubicBezTo>
                      <a:pt x="1" y="239"/>
                      <a:pt x="1" y="239"/>
                      <a:pt x="1" y="239"/>
                    </a:cubicBezTo>
                    <a:cubicBezTo>
                      <a:pt x="0" y="117"/>
                      <a:pt x="0" y="117"/>
                      <a:pt x="0" y="117"/>
                    </a:cubicBezTo>
                    <a:cubicBezTo>
                      <a:pt x="0" y="113"/>
                      <a:pt x="0" y="108"/>
                      <a:pt x="0" y="103"/>
                    </a:cubicBezTo>
                    <a:cubicBezTo>
                      <a:pt x="0" y="103"/>
                      <a:pt x="0" y="103"/>
                      <a:pt x="0" y="103"/>
                    </a:cubicBezTo>
                    <a:cubicBezTo>
                      <a:pt x="0" y="60"/>
                      <a:pt x="12" y="4"/>
                      <a:pt x="13" y="3"/>
                    </a:cubicBezTo>
                    <a:cubicBezTo>
                      <a:pt x="13" y="3"/>
                      <a:pt x="13" y="3"/>
                      <a:pt x="13" y="3"/>
                    </a:cubicBezTo>
                    <a:cubicBezTo>
                      <a:pt x="13" y="1"/>
                      <a:pt x="15" y="0"/>
                      <a:pt x="17" y="0"/>
                    </a:cubicBezTo>
                    <a:cubicBezTo>
                      <a:pt x="17" y="0"/>
                      <a:pt x="17" y="0"/>
                      <a:pt x="17" y="0"/>
                    </a:cubicBezTo>
                    <a:cubicBezTo>
                      <a:pt x="19" y="1"/>
                      <a:pt x="21" y="3"/>
                      <a:pt x="20" y="5"/>
                    </a:cubicBezTo>
                    <a:cubicBezTo>
                      <a:pt x="20" y="5"/>
                      <a:pt x="20" y="5"/>
                      <a:pt x="20" y="5"/>
                    </a:cubicBezTo>
                    <a:cubicBezTo>
                      <a:pt x="20" y="5"/>
                      <a:pt x="17" y="19"/>
                      <a:pt x="14" y="38"/>
                    </a:cubicBezTo>
                    <a:cubicBezTo>
                      <a:pt x="14" y="38"/>
                      <a:pt x="14" y="38"/>
                      <a:pt x="14" y="38"/>
                    </a:cubicBezTo>
                    <a:cubicBezTo>
                      <a:pt x="11" y="58"/>
                      <a:pt x="8" y="82"/>
                      <a:pt x="8" y="103"/>
                    </a:cubicBezTo>
                    <a:cubicBezTo>
                      <a:pt x="8" y="103"/>
                      <a:pt x="8" y="103"/>
                      <a:pt x="8" y="103"/>
                    </a:cubicBezTo>
                    <a:cubicBezTo>
                      <a:pt x="8" y="108"/>
                      <a:pt x="8" y="112"/>
                      <a:pt x="8" y="117"/>
                    </a:cubicBezTo>
                    <a:cubicBezTo>
                      <a:pt x="8" y="117"/>
                      <a:pt x="8" y="117"/>
                      <a:pt x="8" y="117"/>
                    </a:cubicBezTo>
                    <a:cubicBezTo>
                      <a:pt x="8" y="117"/>
                      <a:pt x="8" y="117"/>
                      <a:pt x="8" y="117"/>
                    </a:cubicBezTo>
                    <a:cubicBezTo>
                      <a:pt x="9" y="239"/>
                      <a:pt x="9" y="239"/>
                      <a:pt x="9" y="239"/>
                    </a:cubicBezTo>
                    <a:cubicBezTo>
                      <a:pt x="10" y="305"/>
                      <a:pt x="10" y="305"/>
                      <a:pt x="10" y="305"/>
                    </a:cubicBezTo>
                    <a:cubicBezTo>
                      <a:pt x="11" y="334"/>
                      <a:pt x="11" y="334"/>
                      <a:pt x="11" y="334"/>
                    </a:cubicBezTo>
                    <a:cubicBezTo>
                      <a:pt x="11" y="334"/>
                      <a:pt x="11" y="334"/>
                      <a:pt x="11" y="334"/>
                    </a:cubicBezTo>
                    <a:cubicBezTo>
                      <a:pt x="11" y="334"/>
                      <a:pt x="11" y="335"/>
                      <a:pt x="10" y="336"/>
                    </a:cubicBezTo>
                    <a:cubicBezTo>
                      <a:pt x="10" y="336"/>
                      <a:pt x="10" y="336"/>
                      <a:pt x="10" y="336"/>
                    </a:cubicBezTo>
                    <a:cubicBezTo>
                      <a:pt x="10" y="338"/>
                      <a:pt x="9" y="339"/>
                      <a:pt x="9" y="341"/>
                    </a:cubicBezTo>
                    <a:cubicBezTo>
                      <a:pt x="9" y="341"/>
                      <a:pt x="9" y="341"/>
                      <a:pt x="9" y="341"/>
                    </a:cubicBezTo>
                    <a:cubicBezTo>
                      <a:pt x="9" y="342"/>
                      <a:pt x="10" y="343"/>
                      <a:pt x="10" y="343"/>
                    </a:cubicBezTo>
                    <a:cubicBezTo>
                      <a:pt x="10" y="343"/>
                      <a:pt x="10" y="343"/>
                      <a:pt x="10" y="343"/>
                    </a:cubicBezTo>
                    <a:cubicBezTo>
                      <a:pt x="10" y="343"/>
                      <a:pt x="11" y="344"/>
                      <a:pt x="14" y="344"/>
                    </a:cubicBezTo>
                    <a:cubicBezTo>
                      <a:pt x="14" y="344"/>
                      <a:pt x="14" y="344"/>
                      <a:pt x="14" y="344"/>
                    </a:cubicBezTo>
                    <a:cubicBezTo>
                      <a:pt x="15" y="344"/>
                      <a:pt x="17" y="344"/>
                      <a:pt x="20" y="343"/>
                    </a:cubicBezTo>
                    <a:cubicBezTo>
                      <a:pt x="20" y="343"/>
                      <a:pt x="20" y="343"/>
                      <a:pt x="20" y="343"/>
                    </a:cubicBezTo>
                    <a:cubicBezTo>
                      <a:pt x="45" y="337"/>
                      <a:pt x="45" y="337"/>
                      <a:pt x="45" y="337"/>
                    </a:cubicBezTo>
                    <a:cubicBezTo>
                      <a:pt x="47" y="337"/>
                      <a:pt x="49" y="338"/>
                      <a:pt x="49" y="340"/>
                    </a:cubicBezTo>
                    <a:cubicBezTo>
                      <a:pt x="49" y="340"/>
                      <a:pt x="49" y="340"/>
                      <a:pt x="49" y="340"/>
                    </a:cubicBezTo>
                    <a:cubicBezTo>
                      <a:pt x="50" y="342"/>
                      <a:pt x="49" y="344"/>
                      <a:pt x="46" y="345"/>
                    </a:cubicBezTo>
                    <a:cubicBezTo>
                      <a:pt x="46" y="345"/>
                      <a:pt x="46" y="345"/>
                      <a:pt x="46" y="345"/>
                    </a:cubicBezTo>
                    <a:cubicBezTo>
                      <a:pt x="22" y="351"/>
                      <a:pt x="22" y="351"/>
                      <a:pt x="22" y="351"/>
                    </a:cubicBezTo>
                    <a:cubicBezTo>
                      <a:pt x="19" y="351"/>
                      <a:pt x="16" y="352"/>
                      <a:pt x="14" y="352"/>
                    </a:cubicBezTo>
                    <a:cubicBezTo>
                      <a:pt x="14" y="352"/>
                      <a:pt x="14" y="352"/>
                      <a:pt x="14" y="352"/>
                    </a:cubicBezTo>
                    <a:cubicBezTo>
                      <a:pt x="14" y="352"/>
                      <a:pt x="13" y="352"/>
                      <a:pt x="13" y="352"/>
                    </a:cubicBezTo>
                    <a:cubicBezTo>
                      <a:pt x="13" y="352"/>
                      <a:pt x="13" y="352"/>
                      <a:pt x="13" y="352"/>
                    </a:cubicBezTo>
                    <a:cubicBezTo>
                      <a:pt x="10" y="352"/>
                      <a:pt x="6" y="351"/>
                      <a:pt x="4" y="348"/>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69" name="Freeform 352"/>
              <p:cNvSpPr/>
              <p:nvPr/>
            </p:nvSpPr>
            <p:spPr bwMode="auto">
              <a:xfrm>
                <a:off x="4902824" y="1874893"/>
                <a:ext cx="45935" cy="54769"/>
              </a:xfrm>
              <a:custGeom>
                <a:avLst/>
                <a:gdLst>
                  <a:gd name="T0" fmla="*/ 0 w 37"/>
                  <a:gd name="T1" fmla="*/ 5 h 44"/>
                  <a:gd name="T2" fmla="*/ 11 w 37"/>
                  <a:gd name="T3" fmla="*/ 19 h 44"/>
                  <a:gd name="T4" fmla="*/ 25 w 37"/>
                  <a:gd name="T5" fmla="*/ 22 h 44"/>
                  <a:gd name="T6" fmla="*/ 37 w 37"/>
                  <a:gd name="T7" fmla="*/ 0 h 44"/>
                </a:gdLst>
                <a:ahLst/>
                <a:cxnLst>
                  <a:cxn ang="0">
                    <a:pos x="T0" y="T1"/>
                  </a:cxn>
                  <a:cxn ang="0">
                    <a:pos x="T2" y="T3"/>
                  </a:cxn>
                  <a:cxn ang="0">
                    <a:pos x="T4" y="T5"/>
                  </a:cxn>
                  <a:cxn ang="0">
                    <a:pos x="T6" y="T7"/>
                  </a:cxn>
                </a:cxnLst>
                <a:rect l="0" t="0" r="r" b="b"/>
                <a:pathLst>
                  <a:path w="37" h="44">
                    <a:moveTo>
                      <a:pt x="0" y="5"/>
                    </a:moveTo>
                    <a:cubicBezTo>
                      <a:pt x="11" y="19"/>
                      <a:pt x="11" y="19"/>
                      <a:pt x="11" y="19"/>
                    </a:cubicBezTo>
                    <a:cubicBezTo>
                      <a:pt x="26" y="44"/>
                      <a:pt x="25" y="22"/>
                      <a:pt x="25" y="22"/>
                    </a:cubicBezTo>
                    <a:cubicBezTo>
                      <a:pt x="37" y="0"/>
                      <a:pt x="37" y="0"/>
                      <a:pt x="37"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0" name="Freeform 353"/>
              <p:cNvSpPr/>
              <p:nvPr/>
            </p:nvSpPr>
            <p:spPr bwMode="auto">
              <a:xfrm>
                <a:off x="4897523" y="1869593"/>
                <a:ext cx="56535" cy="49468"/>
              </a:xfrm>
              <a:custGeom>
                <a:avLst/>
                <a:gdLst>
                  <a:gd name="T0" fmla="*/ 26 w 45"/>
                  <a:gd name="T1" fmla="*/ 39 h 39"/>
                  <a:gd name="T2" fmla="*/ 19 w 45"/>
                  <a:gd name="T3" fmla="*/ 35 h 39"/>
                  <a:gd name="T4" fmla="*/ 19 w 45"/>
                  <a:gd name="T5" fmla="*/ 35 h 39"/>
                  <a:gd name="T6" fmla="*/ 12 w 45"/>
                  <a:gd name="T7" fmla="*/ 25 h 39"/>
                  <a:gd name="T8" fmla="*/ 12 w 45"/>
                  <a:gd name="T9" fmla="*/ 25 h 39"/>
                  <a:gd name="T10" fmla="*/ 1 w 45"/>
                  <a:gd name="T11" fmla="*/ 12 h 39"/>
                  <a:gd name="T12" fmla="*/ 2 w 45"/>
                  <a:gd name="T13" fmla="*/ 6 h 39"/>
                  <a:gd name="T14" fmla="*/ 2 w 45"/>
                  <a:gd name="T15" fmla="*/ 6 h 39"/>
                  <a:gd name="T16" fmla="*/ 8 w 45"/>
                  <a:gd name="T17" fmla="*/ 7 h 39"/>
                  <a:gd name="T18" fmla="*/ 8 w 45"/>
                  <a:gd name="T19" fmla="*/ 7 h 39"/>
                  <a:gd name="T20" fmla="*/ 18 w 45"/>
                  <a:gd name="T21" fmla="*/ 20 h 39"/>
                  <a:gd name="T22" fmla="*/ 18 w 45"/>
                  <a:gd name="T23" fmla="*/ 21 h 39"/>
                  <a:gd name="T24" fmla="*/ 25 w 45"/>
                  <a:gd name="T25" fmla="*/ 30 h 39"/>
                  <a:gd name="T26" fmla="*/ 25 w 45"/>
                  <a:gd name="T27" fmla="*/ 30 h 39"/>
                  <a:gd name="T28" fmla="*/ 25 w 45"/>
                  <a:gd name="T29" fmla="*/ 27 h 39"/>
                  <a:gd name="T30" fmla="*/ 25 w 45"/>
                  <a:gd name="T31" fmla="*/ 27 h 39"/>
                  <a:gd name="T32" fmla="*/ 25 w 45"/>
                  <a:gd name="T33" fmla="*/ 26 h 39"/>
                  <a:gd name="T34" fmla="*/ 25 w 45"/>
                  <a:gd name="T35" fmla="*/ 26 h 39"/>
                  <a:gd name="T36" fmla="*/ 25 w 45"/>
                  <a:gd name="T37" fmla="*/ 25 h 39"/>
                  <a:gd name="T38" fmla="*/ 37 w 45"/>
                  <a:gd name="T39" fmla="*/ 2 h 39"/>
                  <a:gd name="T40" fmla="*/ 43 w 45"/>
                  <a:gd name="T41" fmla="*/ 1 h 39"/>
                  <a:gd name="T42" fmla="*/ 43 w 45"/>
                  <a:gd name="T43" fmla="*/ 1 h 39"/>
                  <a:gd name="T44" fmla="*/ 44 w 45"/>
                  <a:gd name="T45" fmla="*/ 6 h 39"/>
                  <a:gd name="T46" fmla="*/ 44 w 45"/>
                  <a:gd name="T47" fmla="*/ 6 h 39"/>
                  <a:gd name="T48" fmla="*/ 33 w 45"/>
                  <a:gd name="T49" fmla="*/ 27 h 39"/>
                  <a:gd name="T50" fmla="*/ 31 w 45"/>
                  <a:gd name="T51" fmla="*/ 36 h 39"/>
                  <a:gd name="T52" fmla="*/ 31 w 45"/>
                  <a:gd name="T53" fmla="*/ 36 h 39"/>
                  <a:gd name="T54" fmla="*/ 26 w 45"/>
                  <a:gd name="T55" fmla="*/ 39 h 39"/>
                  <a:gd name="T56" fmla="*/ 26 w 45"/>
                  <a:gd name="T57" fmla="*/ 39 h 39"/>
                  <a:gd name="T58" fmla="*/ 26 w 45"/>
                  <a:gd name="T5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39">
                    <a:moveTo>
                      <a:pt x="26" y="39"/>
                    </a:moveTo>
                    <a:cubicBezTo>
                      <a:pt x="23" y="39"/>
                      <a:pt x="21" y="37"/>
                      <a:pt x="19" y="35"/>
                    </a:cubicBezTo>
                    <a:cubicBezTo>
                      <a:pt x="19" y="35"/>
                      <a:pt x="19" y="35"/>
                      <a:pt x="19" y="35"/>
                    </a:cubicBezTo>
                    <a:cubicBezTo>
                      <a:pt x="17" y="33"/>
                      <a:pt x="14" y="29"/>
                      <a:pt x="12" y="25"/>
                    </a:cubicBezTo>
                    <a:cubicBezTo>
                      <a:pt x="12" y="25"/>
                      <a:pt x="12" y="25"/>
                      <a:pt x="12" y="25"/>
                    </a:cubicBezTo>
                    <a:cubicBezTo>
                      <a:pt x="1" y="12"/>
                      <a:pt x="1" y="12"/>
                      <a:pt x="1" y="12"/>
                    </a:cubicBezTo>
                    <a:cubicBezTo>
                      <a:pt x="0" y="10"/>
                      <a:pt x="0" y="7"/>
                      <a:pt x="2" y="6"/>
                    </a:cubicBezTo>
                    <a:cubicBezTo>
                      <a:pt x="2" y="6"/>
                      <a:pt x="2" y="6"/>
                      <a:pt x="2" y="6"/>
                    </a:cubicBezTo>
                    <a:cubicBezTo>
                      <a:pt x="4" y="5"/>
                      <a:pt x="6" y="5"/>
                      <a:pt x="8" y="7"/>
                    </a:cubicBezTo>
                    <a:cubicBezTo>
                      <a:pt x="8" y="7"/>
                      <a:pt x="8" y="7"/>
                      <a:pt x="8" y="7"/>
                    </a:cubicBezTo>
                    <a:cubicBezTo>
                      <a:pt x="18" y="20"/>
                      <a:pt x="18" y="20"/>
                      <a:pt x="18" y="20"/>
                    </a:cubicBezTo>
                    <a:cubicBezTo>
                      <a:pt x="18" y="21"/>
                      <a:pt x="18" y="21"/>
                      <a:pt x="18" y="21"/>
                    </a:cubicBezTo>
                    <a:cubicBezTo>
                      <a:pt x="21" y="25"/>
                      <a:pt x="23" y="28"/>
                      <a:pt x="25" y="30"/>
                    </a:cubicBezTo>
                    <a:cubicBezTo>
                      <a:pt x="25" y="30"/>
                      <a:pt x="25" y="30"/>
                      <a:pt x="25" y="30"/>
                    </a:cubicBezTo>
                    <a:cubicBezTo>
                      <a:pt x="25" y="28"/>
                      <a:pt x="25" y="27"/>
                      <a:pt x="25" y="27"/>
                    </a:cubicBezTo>
                    <a:cubicBezTo>
                      <a:pt x="25" y="27"/>
                      <a:pt x="25" y="27"/>
                      <a:pt x="25" y="27"/>
                    </a:cubicBezTo>
                    <a:cubicBezTo>
                      <a:pt x="25" y="26"/>
                      <a:pt x="25" y="26"/>
                      <a:pt x="25" y="26"/>
                    </a:cubicBezTo>
                    <a:cubicBezTo>
                      <a:pt x="25" y="26"/>
                      <a:pt x="25" y="26"/>
                      <a:pt x="25" y="26"/>
                    </a:cubicBezTo>
                    <a:cubicBezTo>
                      <a:pt x="25" y="25"/>
                      <a:pt x="25" y="25"/>
                      <a:pt x="25" y="25"/>
                    </a:cubicBezTo>
                    <a:cubicBezTo>
                      <a:pt x="37" y="2"/>
                      <a:pt x="37" y="2"/>
                      <a:pt x="37" y="2"/>
                    </a:cubicBezTo>
                    <a:cubicBezTo>
                      <a:pt x="39" y="1"/>
                      <a:pt x="41" y="0"/>
                      <a:pt x="43" y="1"/>
                    </a:cubicBezTo>
                    <a:cubicBezTo>
                      <a:pt x="43" y="1"/>
                      <a:pt x="43" y="1"/>
                      <a:pt x="43" y="1"/>
                    </a:cubicBezTo>
                    <a:cubicBezTo>
                      <a:pt x="45" y="2"/>
                      <a:pt x="45" y="4"/>
                      <a:pt x="44" y="6"/>
                    </a:cubicBezTo>
                    <a:cubicBezTo>
                      <a:pt x="44" y="6"/>
                      <a:pt x="44" y="6"/>
                      <a:pt x="44" y="6"/>
                    </a:cubicBezTo>
                    <a:cubicBezTo>
                      <a:pt x="33" y="27"/>
                      <a:pt x="33" y="27"/>
                      <a:pt x="33" y="27"/>
                    </a:cubicBezTo>
                    <a:cubicBezTo>
                      <a:pt x="33" y="29"/>
                      <a:pt x="33" y="33"/>
                      <a:pt x="31" y="36"/>
                    </a:cubicBezTo>
                    <a:cubicBezTo>
                      <a:pt x="31" y="36"/>
                      <a:pt x="31" y="36"/>
                      <a:pt x="31" y="36"/>
                    </a:cubicBezTo>
                    <a:cubicBezTo>
                      <a:pt x="30" y="37"/>
                      <a:pt x="28" y="39"/>
                      <a:pt x="26" y="39"/>
                    </a:cubicBezTo>
                    <a:cubicBezTo>
                      <a:pt x="26" y="39"/>
                      <a:pt x="26" y="39"/>
                      <a:pt x="26" y="39"/>
                    </a:cubicBezTo>
                    <a:cubicBezTo>
                      <a:pt x="26" y="39"/>
                      <a:pt x="26" y="39"/>
                      <a:pt x="26" y="39"/>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1" name="Freeform 354"/>
              <p:cNvSpPr/>
              <p:nvPr/>
            </p:nvSpPr>
            <p:spPr bwMode="auto">
              <a:xfrm>
                <a:off x="4955825" y="1871360"/>
                <a:ext cx="42401" cy="33568"/>
              </a:xfrm>
              <a:custGeom>
                <a:avLst/>
                <a:gdLst>
                  <a:gd name="T0" fmla="*/ 0 w 34"/>
                  <a:gd name="T1" fmla="*/ 2 h 27"/>
                  <a:gd name="T2" fmla="*/ 9 w 34"/>
                  <a:gd name="T3" fmla="*/ 15 h 27"/>
                  <a:gd name="T4" fmla="*/ 25 w 34"/>
                  <a:gd name="T5" fmla="*/ 12 h 27"/>
                  <a:gd name="T6" fmla="*/ 34 w 34"/>
                  <a:gd name="T7" fmla="*/ 0 h 27"/>
                </a:gdLst>
                <a:ahLst/>
                <a:cxnLst>
                  <a:cxn ang="0">
                    <a:pos x="T0" y="T1"/>
                  </a:cxn>
                  <a:cxn ang="0">
                    <a:pos x="T2" y="T3"/>
                  </a:cxn>
                  <a:cxn ang="0">
                    <a:pos x="T4" y="T5"/>
                  </a:cxn>
                  <a:cxn ang="0">
                    <a:pos x="T6" y="T7"/>
                  </a:cxn>
                </a:cxnLst>
                <a:rect l="0" t="0" r="r" b="b"/>
                <a:pathLst>
                  <a:path w="34" h="27">
                    <a:moveTo>
                      <a:pt x="0" y="2"/>
                    </a:moveTo>
                    <a:cubicBezTo>
                      <a:pt x="9" y="15"/>
                      <a:pt x="9" y="15"/>
                      <a:pt x="9" y="15"/>
                    </a:cubicBezTo>
                    <a:cubicBezTo>
                      <a:pt x="9" y="15"/>
                      <a:pt x="13" y="27"/>
                      <a:pt x="25" y="12"/>
                    </a:cubicBezTo>
                    <a:cubicBezTo>
                      <a:pt x="34" y="0"/>
                      <a:pt x="34" y="0"/>
                      <a:pt x="34"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2" name="Freeform 355"/>
              <p:cNvSpPr/>
              <p:nvPr/>
            </p:nvSpPr>
            <p:spPr bwMode="auto">
              <a:xfrm>
                <a:off x="4950525" y="1866061"/>
                <a:ext cx="53002" cy="35335"/>
              </a:xfrm>
              <a:custGeom>
                <a:avLst/>
                <a:gdLst>
                  <a:gd name="T0" fmla="*/ 11 w 42"/>
                  <a:gd name="T1" fmla="*/ 24 h 27"/>
                  <a:gd name="T2" fmla="*/ 10 w 42"/>
                  <a:gd name="T3" fmla="*/ 21 h 27"/>
                  <a:gd name="T4" fmla="*/ 10 w 42"/>
                  <a:gd name="T5" fmla="*/ 21 h 27"/>
                  <a:gd name="T6" fmla="*/ 1 w 42"/>
                  <a:gd name="T7" fmla="*/ 8 h 27"/>
                  <a:gd name="T8" fmla="*/ 1 w 42"/>
                  <a:gd name="T9" fmla="*/ 8 h 27"/>
                  <a:gd name="T10" fmla="*/ 2 w 42"/>
                  <a:gd name="T11" fmla="*/ 2 h 27"/>
                  <a:gd name="T12" fmla="*/ 2 w 42"/>
                  <a:gd name="T13" fmla="*/ 2 h 27"/>
                  <a:gd name="T14" fmla="*/ 7 w 42"/>
                  <a:gd name="T15" fmla="*/ 3 h 27"/>
                  <a:gd name="T16" fmla="*/ 7 w 42"/>
                  <a:gd name="T17" fmla="*/ 3 h 27"/>
                  <a:gd name="T18" fmla="*/ 17 w 42"/>
                  <a:gd name="T19" fmla="*/ 17 h 27"/>
                  <a:gd name="T20" fmla="*/ 17 w 42"/>
                  <a:gd name="T21" fmla="*/ 18 h 27"/>
                  <a:gd name="T22" fmla="*/ 17 w 42"/>
                  <a:gd name="T23" fmla="*/ 18 h 27"/>
                  <a:gd name="T24" fmla="*/ 17 w 42"/>
                  <a:gd name="T25" fmla="*/ 18 h 27"/>
                  <a:gd name="T26" fmla="*/ 18 w 42"/>
                  <a:gd name="T27" fmla="*/ 19 h 27"/>
                  <a:gd name="T28" fmla="*/ 18 w 42"/>
                  <a:gd name="T29" fmla="*/ 19 h 27"/>
                  <a:gd name="T30" fmla="*/ 19 w 42"/>
                  <a:gd name="T31" fmla="*/ 19 h 27"/>
                  <a:gd name="T32" fmla="*/ 19 w 42"/>
                  <a:gd name="T33" fmla="*/ 19 h 27"/>
                  <a:gd name="T34" fmla="*/ 26 w 42"/>
                  <a:gd name="T35" fmla="*/ 13 h 27"/>
                  <a:gd name="T36" fmla="*/ 26 w 42"/>
                  <a:gd name="T37" fmla="*/ 13 h 27"/>
                  <a:gd name="T38" fmla="*/ 34 w 42"/>
                  <a:gd name="T39" fmla="*/ 2 h 27"/>
                  <a:gd name="T40" fmla="*/ 40 w 42"/>
                  <a:gd name="T41" fmla="*/ 1 h 27"/>
                  <a:gd name="T42" fmla="*/ 40 w 42"/>
                  <a:gd name="T43" fmla="*/ 1 h 27"/>
                  <a:gd name="T44" fmla="*/ 41 w 42"/>
                  <a:gd name="T45" fmla="*/ 6 h 27"/>
                  <a:gd name="T46" fmla="*/ 41 w 42"/>
                  <a:gd name="T47" fmla="*/ 6 h 27"/>
                  <a:gd name="T48" fmla="*/ 32 w 42"/>
                  <a:gd name="T49" fmla="*/ 18 h 27"/>
                  <a:gd name="T50" fmla="*/ 19 w 42"/>
                  <a:gd name="T51" fmla="*/ 27 h 27"/>
                  <a:gd name="T52" fmla="*/ 19 w 42"/>
                  <a:gd name="T53" fmla="*/ 27 h 27"/>
                  <a:gd name="T54" fmla="*/ 11 w 42"/>
                  <a:gd name="T5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27">
                    <a:moveTo>
                      <a:pt x="11" y="24"/>
                    </a:moveTo>
                    <a:cubicBezTo>
                      <a:pt x="11" y="23"/>
                      <a:pt x="10" y="22"/>
                      <a:pt x="10" y="21"/>
                    </a:cubicBezTo>
                    <a:cubicBezTo>
                      <a:pt x="10" y="21"/>
                      <a:pt x="10" y="21"/>
                      <a:pt x="10" y="21"/>
                    </a:cubicBezTo>
                    <a:cubicBezTo>
                      <a:pt x="1" y="8"/>
                      <a:pt x="1" y="8"/>
                      <a:pt x="1" y="8"/>
                    </a:cubicBezTo>
                    <a:cubicBezTo>
                      <a:pt x="1" y="8"/>
                      <a:pt x="1" y="8"/>
                      <a:pt x="1" y="8"/>
                    </a:cubicBezTo>
                    <a:cubicBezTo>
                      <a:pt x="0" y="6"/>
                      <a:pt x="0" y="4"/>
                      <a:pt x="2" y="2"/>
                    </a:cubicBezTo>
                    <a:cubicBezTo>
                      <a:pt x="2" y="2"/>
                      <a:pt x="2" y="2"/>
                      <a:pt x="2" y="2"/>
                    </a:cubicBezTo>
                    <a:cubicBezTo>
                      <a:pt x="4" y="1"/>
                      <a:pt x="6" y="2"/>
                      <a:pt x="7" y="3"/>
                    </a:cubicBezTo>
                    <a:cubicBezTo>
                      <a:pt x="7" y="3"/>
                      <a:pt x="7" y="3"/>
                      <a:pt x="7" y="3"/>
                    </a:cubicBezTo>
                    <a:cubicBezTo>
                      <a:pt x="17" y="17"/>
                      <a:pt x="17" y="17"/>
                      <a:pt x="17" y="17"/>
                    </a:cubicBezTo>
                    <a:cubicBezTo>
                      <a:pt x="17" y="18"/>
                      <a:pt x="17" y="18"/>
                      <a:pt x="17" y="18"/>
                    </a:cubicBezTo>
                    <a:cubicBezTo>
                      <a:pt x="17" y="18"/>
                      <a:pt x="17" y="18"/>
                      <a:pt x="17" y="18"/>
                    </a:cubicBezTo>
                    <a:cubicBezTo>
                      <a:pt x="17" y="18"/>
                      <a:pt x="17" y="18"/>
                      <a:pt x="17" y="18"/>
                    </a:cubicBezTo>
                    <a:cubicBezTo>
                      <a:pt x="17" y="18"/>
                      <a:pt x="17" y="18"/>
                      <a:pt x="18" y="19"/>
                    </a:cubicBezTo>
                    <a:cubicBezTo>
                      <a:pt x="18" y="19"/>
                      <a:pt x="18" y="19"/>
                      <a:pt x="18" y="19"/>
                    </a:cubicBezTo>
                    <a:cubicBezTo>
                      <a:pt x="18" y="19"/>
                      <a:pt x="18" y="19"/>
                      <a:pt x="19" y="19"/>
                    </a:cubicBezTo>
                    <a:cubicBezTo>
                      <a:pt x="19" y="19"/>
                      <a:pt x="19" y="19"/>
                      <a:pt x="19" y="19"/>
                    </a:cubicBezTo>
                    <a:cubicBezTo>
                      <a:pt x="19" y="19"/>
                      <a:pt x="22" y="19"/>
                      <a:pt x="26" y="13"/>
                    </a:cubicBezTo>
                    <a:cubicBezTo>
                      <a:pt x="26" y="13"/>
                      <a:pt x="26" y="13"/>
                      <a:pt x="26" y="13"/>
                    </a:cubicBezTo>
                    <a:cubicBezTo>
                      <a:pt x="34" y="2"/>
                      <a:pt x="34" y="2"/>
                      <a:pt x="34" y="2"/>
                    </a:cubicBezTo>
                    <a:cubicBezTo>
                      <a:pt x="36" y="0"/>
                      <a:pt x="38" y="0"/>
                      <a:pt x="40" y="1"/>
                    </a:cubicBezTo>
                    <a:cubicBezTo>
                      <a:pt x="40" y="1"/>
                      <a:pt x="40" y="1"/>
                      <a:pt x="40" y="1"/>
                    </a:cubicBezTo>
                    <a:cubicBezTo>
                      <a:pt x="42" y="2"/>
                      <a:pt x="42" y="5"/>
                      <a:pt x="41" y="6"/>
                    </a:cubicBezTo>
                    <a:cubicBezTo>
                      <a:pt x="41" y="6"/>
                      <a:pt x="41" y="6"/>
                      <a:pt x="41" y="6"/>
                    </a:cubicBezTo>
                    <a:cubicBezTo>
                      <a:pt x="32" y="18"/>
                      <a:pt x="32" y="18"/>
                      <a:pt x="32" y="18"/>
                    </a:cubicBezTo>
                    <a:cubicBezTo>
                      <a:pt x="27" y="24"/>
                      <a:pt x="23" y="27"/>
                      <a:pt x="19" y="27"/>
                    </a:cubicBezTo>
                    <a:cubicBezTo>
                      <a:pt x="19" y="27"/>
                      <a:pt x="19" y="27"/>
                      <a:pt x="19" y="27"/>
                    </a:cubicBezTo>
                    <a:cubicBezTo>
                      <a:pt x="15" y="27"/>
                      <a:pt x="13" y="25"/>
                      <a:pt x="11" y="24"/>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3" name="Freeform 356"/>
              <p:cNvSpPr/>
              <p:nvPr/>
            </p:nvSpPr>
            <p:spPr bwMode="auto">
              <a:xfrm>
                <a:off x="4922257" y="1883727"/>
                <a:ext cx="54769" cy="266776"/>
              </a:xfrm>
              <a:custGeom>
                <a:avLst/>
                <a:gdLst>
                  <a:gd name="T0" fmla="*/ 19 w 43"/>
                  <a:gd name="T1" fmla="*/ 0 h 210"/>
                  <a:gd name="T2" fmla="*/ 0 w 43"/>
                  <a:gd name="T3" fmla="*/ 138 h 210"/>
                  <a:gd name="T4" fmla="*/ 12 w 43"/>
                  <a:gd name="T5" fmla="*/ 172 h 210"/>
                  <a:gd name="T6" fmla="*/ 36 w 43"/>
                  <a:gd name="T7" fmla="*/ 168 h 210"/>
                  <a:gd name="T8" fmla="*/ 43 w 43"/>
                  <a:gd name="T9" fmla="*/ 146 h 210"/>
                  <a:gd name="T10" fmla="*/ 32 w 43"/>
                  <a:gd name="T11" fmla="*/ 58 h 210"/>
                  <a:gd name="T12" fmla="*/ 35 w 43"/>
                  <a:gd name="T13" fmla="*/ 5 h 210"/>
                </a:gdLst>
                <a:ahLst/>
                <a:cxnLst>
                  <a:cxn ang="0">
                    <a:pos x="T0" y="T1"/>
                  </a:cxn>
                  <a:cxn ang="0">
                    <a:pos x="T2" y="T3"/>
                  </a:cxn>
                  <a:cxn ang="0">
                    <a:pos x="T4" y="T5"/>
                  </a:cxn>
                  <a:cxn ang="0">
                    <a:pos x="T6" y="T7"/>
                  </a:cxn>
                  <a:cxn ang="0">
                    <a:pos x="T8" y="T9"/>
                  </a:cxn>
                  <a:cxn ang="0">
                    <a:pos x="T10" y="T11"/>
                  </a:cxn>
                  <a:cxn ang="0">
                    <a:pos x="T12" y="T13"/>
                  </a:cxn>
                </a:cxnLst>
                <a:rect l="0" t="0" r="r" b="b"/>
                <a:pathLst>
                  <a:path w="43" h="210">
                    <a:moveTo>
                      <a:pt x="19" y="0"/>
                    </a:moveTo>
                    <a:cubicBezTo>
                      <a:pt x="0" y="138"/>
                      <a:pt x="0" y="138"/>
                      <a:pt x="0" y="138"/>
                    </a:cubicBezTo>
                    <a:cubicBezTo>
                      <a:pt x="0" y="138"/>
                      <a:pt x="0" y="161"/>
                      <a:pt x="12" y="172"/>
                    </a:cubicBezTo>
                    <a:cubicBezTo>
                      <a:pt x="12" y="172"/>
                      <a:pt x="26" y="210"/>
                      <a:pt x="36" y="168"/>
                    </a:cubicBezTo>
                    <a:cubicBezTo>
                      <a:pt x="43" y="146"/>
                      <a:pt x="43" y="146"/>
                      <a:pt x="43" y="146"/>
                    </a:cubicBezTo>
                    <a:cubicBezTo>
                      <a:pt x="32" y="58"/>
                      <a:pt x="32" y="58"/>
                      <a:pt x="32" y="58"/>
                    </a:cubicBezTo>
                    <a:cubicBezTo>
                      <a:pt x="35" y="5"/>
                      <a:pt x="35" y="5"/>
                      <a:pt x="35" y="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4" name="Freeform 357"/>
              <p:cNvSpPr/>
              <p:nvPr/>
            </p:nvSpPr>
            <p:spPr bwMode="auto">
              <a:xfrm>
                <a:off x="4916957" y="1878426"/>
                <a:ext cx="65369" cy="249109"/>
              </a:xfrm>
              <a:custGeom>
                <a:avLst/>
                <a:gdLst>
                  <a:gd name="T0" fmla="*/ 16 w 51"/>
                  <a:gd name="T1" fmla="*/ 186 h 196"/>
                  <a:gd name="T2" fmla="*/ 13 w 51"/>
                  <a:gd name="T3" fmla="*/ 178 h 196"/>
                  <a:gd name="T4" fmla="*/ 13 w 51"/>
                  <a:gd name="T5" fmla="*/ 178 h 196"/>
                  <a:gd name="T6" fmla="*/ 0 w 51"/>
                  <a:gd name="T7" fmla="*/ 142 h 196"/>
                  <a:gd name="T8" fmla="*/ 0 w 51"/>
                  <a:gd name="T9" fmla="*/ 142 h 196"/>
                  <a:gd name="T10" fmla="*/ 0 w 51"/>
                  <a:gd name="T11" fmla="*/ 142 h 196"/>
                  <a:gd name="T12" fmla="*/ 19 w 51"/>
                  <a:gd name="T13" fmla="*/ 4 h 196"/>
                  <a:gd name="T14" fmla="*/ 24 w 51"/>
                  <a:gd name="T15" fmla="*/ 0 h 196"/>
                  <a:gd name="T16" fmla="*/ 24 w 51"/>
                  <a:gd name="T17" fmla="*/ 0 h 196"/>
                  <a:gd name="T18" fmla="*/ 27 w 51"/>
                  <a:gd name="T19" fmla="*/ 5 h 196"/>
                  <a:gd name="T20" fmla="*/ 27 w 51"/>
                  <a:gd name="T21" fmla="*/ 5 h 196"/>
                  <a:gd name="T22" fmla="*/ 8 w 51"/>
                  <a:gd name="T23" fmla="*/ 142 h 196"/>
                  <a:gd name="T24" fmla="*/ 9 w 51"/>
                  <a:gd name="T25" fmla="*/ 154 h 196"/>
                  <a:gd name="T26" fmla="*/ 9 w 51"/>
                  <a:gd name="T27" fmla="*/ 154 h 196"/>
                  <a:gd name="T28" fmla="*/ 19 w 51"/>
                  <a:gd name="T29" fmla="*/ 173 h 196"/>
                  <a:gd name="T30" fmla="*/ 19 w 51"/>
                  <a:gd name="T31" fmla="*/ 173 h 196"/>
                  <a:gd name="T32" fmla="*/ 20 w 51"/>
                  <a:gd name="T33" fmla="*/ 174 h 196"/>
                  <a:gd name="T34" fmla="*/ 20 w 51"/>
                  <a:gd name="T35" fmla="*/ 175 h 196"/>
                  <a:gd name="T36" fmla="*/ 22 w 51"/>
                  <a:gd name="T37" fmla="*/ 179 h 196"/>
                  <a:gd name="T38" fmla="*/ 22 w 51"/>
                  <a:gd name="T39" fmla="*/ 179 h 196"/>
                  <a:gd name="T40" fmla="*/ 27 w 51"/>
                  <a:gd name="T41" fmla="*/ 187 h 196"/>
                  <a:gd name="T42" fmla="*/ 27 w 51"/>
                  <a:gd name="T43" fmla="*/ 187 h 196"/>
                  <a:gd name="T44" fmla="*/ 28 w 51"/>
                  <a:gd name="T45" fmla="*/ 188 h 196"/>
                  <a:gd name="T46" fmla="*/ 28 w 51"/>
                  <a:gd name="T47" fmla="*/ 188 h 196"/>
                  <a:gd name="T48" fmla="*/ 28 w 51"/>
                  <a:gd name="T49" fmla="*/ 188 h 196"/>
                  <a:gd name="T50" fmla="*/ 28 w 51"/>
                  <a:gd name="T51" fmla="*/ 188 h 196"/>
                  <a:gd name="T52" fmla="*/ 29 w 51"/>
                  <a:gd name="T53" fmla="*/ 188 h 196"/>
                  <a:gd name="T54" fmla="*/ 29 w 51"/>
                  <a:gd name="T55" fmla="*/ 188 h 196"/>
                  <a:gd name="T56" fmla="*/ 31 w 51"/>
                  <a:gd name="T57" fmla="*/ 186 h 196"/>
                  <a:gd name="T58" fmla="*/ 31 w 51"/>
                  <a:gd name="T59" fmla="*/ 186 h 196"/>
                  <a:gd name="T60" fmla="*/ 36 w 51"/>
                  <a:gd name="T61" fmla="*/ 171 h 196"/>
                  <a:gd name="T62" fmla="*/ 36 w 51"/>
                  <a:gd name="T63" fmla="*/ 171 h 196"/>
                  <a:gd name="T64" fmla="*/ 36 w 51"/>
                  <a:gd name="T65" fmla="*/ 171 h 196"/>
                  <a:gd name="T66" fmla="*/ 43 w 51"/>
                  <a:gd name="T67" fmla="*/ 150 h 196"/>
                  <a:gd name="T68" fmla="*/ 32 w 51"/>
                  <a:gd name="T69" fmla="*/ 62 h 196"/>
                  <a:gd name="T70" fmla="*/ 35 w 51"/>
                  <a:gd name="T71" fmla="*/ 9 h 196"/>
                  <a:gd name="T72" fmla="*/ 40 w 51"/>
                  <a:gd name="T73" fmla="*/ 5 h 196"/>
                  <a:gd name="T74" fmla="*/ 40 w 51"/>
                  <a:gd name="T75" fmla="*/ 5 h 196"/>
                  <a:gd name="T76" fmla="*/ 43 w 51"/>
                  <a:gd name="T77" fmla="*/ 9 h 196"/>
                  <a:gd name="T78" fmla="*/ 43 w 51"/>
                  <a:gd name="T79" fmla="*/ 9 h 196"/>
                  <a:gd name="T80" fmla="*/ 40 w 51"/>
                  <a:gd name="T81" fmla="*/ 62 h 196"/>
                  <a:gd name="T82" fmla="*/ 51 w 51"/>
                  <a:gd name="T83" fmla="*/ 151 h 196"/>
                  <a:gd name="T84" fmla="*/ 43 w 51"/>
                  <a:gd name="T85" fmla="*/ 173 h 196"/>
                  <a:gd name="T86" fmla="*/ 38 w 51"/>
                  <a:gd name="T87" fmla="*/ 190 h 196"/>
                  <a:gd name="T88" fmla="*/ 38 w 51"/>
                  <a:gd name="T89" fmla="*/ 190 h 196"/>
                  <a:gd name="T90" fmla="*/ 28 w 51"/>
                  <a:gd name="T91" fmla="*/ 196 h 196"/>
                  <a:gd name="T92" fmla="*/ 28 w 51"/>
                  <a:gd name="T93" fmla="*/ 196 h 196"/>
                  <a:gd name="T94" fmla="*/ 16 w 51"/>
                  <a:gd name="T95" fmla="*/ 18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196">
                    <a:moveTo>
                      <a:pt x="16" y="186"/>
                    </a:moveTo>
                    <a:cubicBezTo>
                      <a:pt x="15" y="183"/>
                      <a:pt x="13" y="180"/>
                      <a:pt x="13" y="178"/>
                    </a:cubicBezTo>
                    <a:cubicBezTo>
                      <a:pt x="13" y="178"/>
                      <a:pt x="13" y="178"/>
                      <a:pt x="13" y="178"/>
                    </a:cubicBezTo>
                    <a:cubicBezTo>
                      <a:pt x="0" y="165"/>
                      <a:pt x="0" y="142"/>
                      <a:pt x="0" y="142"/>
                    </a:cubicBezTo>
                    <a:cubicBezTo>
                      <a:pt x="0" y="142"/>
                      <a:pt x="0" y="142"/>
                      <a:pt x="0" y="142"/>
                    </a:cubicBezTo>
                    <a:cubicBezTo>
                      <a:pt x="0" y="142"/>
                      <a:pt x="0" y="142"/>
                      <a:pt x="0" y="142"/>
                    </a:cubicBezTo>
                    <a:cubicBezTo>
                      <a:pt x="19" y="4"/>
                      <a:pt x="19" y="4"/>
                      <a:pt x="19" y="4"/>
                    </a:cubicBezTo>
                    <a:cubicBezTo>
                      <a:pt x="19" y="1"/>
                      <a:pt x="21" y="0"/>
                      <a:pt x="24" y="0"/>
                    </a:cubicBezTo>
                    <a:cubicBezTo>
                      <a:pt x="24" y="0"/>
                      <a:pt x="24" y="0"/>
                      <a:pt x="24" y="0"/>
                    </a:cubicBezTo>
                    <a:cubicBezTo>
                      <a:pt x="26" y="1"/>
                      <a:pt x="27" y="3"/>
                      <a:pt x="27" y="5"/>
                    </a:cubicBezTo>
                    <a:cubicBezTo>
                      <a:pt x="27" y="5"/>
                      <a:pt x="27" y="5"/>
                      <a:pt x="27" y="5"/>
                    </a:cubicBezTo>
                    <a:cubicBezTo>
                      <a:pt x="8" y="142"/>
                      <a:pt x="8" y="142"/>
                      <a:pt x="8" y="142"/>
                    </a:cubicBezTo>
                    <a:cubicBezTo>
                      <a:pt x="8" y="143"/>
                      <a:pt x="8" y="148"/>
                      <a:pt x="9" y="154"/>
                    </a:cubicBezTo>
                    <a:cubicBezTo>
                      <a:pt x="9" y="154"/>
                      <a:pt x="9" y="154"/>
                      <a:pt x="9" y="154"/>
                    </a:cubicBezTo>
                    <a:cubicBezTo>
                      <a:pt x="11" y="161"/>
                      <a:pt x="14" y="168"/>
                      <a:pt x="19" y="173"/>
                    </a:cubicBezTo>
                    <a:cubicBezTo>
                      <a:pt x="19" y="173"/>
                      <a:pt x="19" y="173"/>
                      <a:pt x="19" y="173"/>
                    </a:cubicBezTo>
                    <a:cubicBezTo>
                      <a:pt x="20" y="174"/>
                      <a:pt x="20" y="174"/>
                      <a:pt x="20" y="174"/>
                    </a:cubicBezTo>
                    <a:cubicBezTo>
                      <a:pt x="20" y="175"/>
                      <a:pt x="20" y="175"/>
                      <a:pt x="20" y="175"/>
                    </a:cubicBezTo>
                    <a:cubicBezTo>
                      <a:pt x="20" y="175"/>
                      <a:pt x="21" y="177"/>
                      <a:pt x="22" y="179"/>
                    </a:cubicBezTo>
                    <a:cubicBezTo>
                      <a:pt x="22" y="179"/>
                      <a:pt x="22" y="179"/>
                      <a:pt x="22" y="179"/>
                    </a:cubicBezTo>
                    <a:cubicBezTo>
                      <a:pt x="23" y="182"/>
                      <a:pt x="25" y="185"/>
                      <a:pt x="27" y="187"/>
                    </a:cubicBezTo>
                    <a:cubicBezTo>
                      <a:pt x="27" y="187"/>
                      <a:pt x="27" y="187"/>
                      <a:pt x="27" y="187"/>
                    </a:cubicBezTo>
                    <a:cubicBezTo>
                      <a:pt x="28" y="188"/>
                      <a:pt x="28" y="188"/>
                      <a:pt x="28" y="188"/>
                    </a:cubicBezTo>
                    <a:cubicBezTo>
                      <a:pt x="28" y="188"/>
                      <a:pt x="28" y="188"/>
                      <a:pt x="28" y="188"/>
                    </a:cubicBezTo>
                    <a:cubicBezTo>
                      <a:pt x="28" y="188"/>
                      <a:pt x="28" y="188"/>
                      <a:pt x="28" y="188"/>
                    </a:cubicBezTo>
                    <a:cubicBezTo>
                      <a:pt x="28" y="188"/>
                      <a:pt x="28" y="188"/>
                      <a:pt x="28" y="188"/>
                    </a:cubicBezTo>
                    <a:cubicBezTo>
                      <a:pt x="29" y="188"/>
                      <a:pt x="29" y="188"/>
                      <a:pt x="29" y="188"/>
                    </a:cubicBezTo>
                    <a:cubicBezTo>
                      <a:pt x="29" y="188"/>
                      <a:pt x="29" y="188"/>
                      <a:pt x="29" y="188"/>
                    </a:cubicBezTo>
                    <a:cubicBezTo>
                      <a:pt x="29" y="187"/>
                      <a:pt x="30" y="187"/>
                      <a:pt x="31" y="186"/>
                    </a:cubicBezTo>
                    <a:cubicBezTo>
                      <a:pt x="31" y="186"/>
                      <a:pt x="31" y="186"/>
                      <a:pt x="31" y="186"/>
                    </a:cubicBezTo>
                    <a:cubicBezTo>
                      <a:pt x="32" y="183"/>
                      <a:pt x="34" y="178"/>
                      <a:pt x="36" y="171"/>
                    </a:cubicBezTo>
                    <a:cubicBezTo>
                      <a:pt x="36" y="171"/>
                      <a:pt x="36" y="171"/>
                      <a:pt x="36" y="171"/>
                    </a:cubicBezTo>
                    <a:cubicBezTo>
                      <a:pt x="36" y="171"/>
                      <a:pt x="36" y="171"/>
                      <a:pt x="36" y="171"/>
                    </a:cubicBezTo>
                    <a:cubicBezTo>
                      <a:pt x="43" y="150"/>
                      <a:pt x="43" y="150"/>
                      <a:pt x="43" y="150"/>
                    </a:cubicBezTo>
                    <a:cubicBezTo>
                      <a:pt x="32" y="62"/>
                      <a:pt x="32" y="62"/>
                      <a:pt x="32" y="62"/>
                    </a:cubicBezTo>
                    <a:cubicBezTo>
                      <a:pt x="35" y="9"/>
                      <a:pt x="35" y="9"/>
                      <a:pt x="35" y="9"/>
                    </a:cubicBezTo>
                    <a:cubicBezTo>
                      <a:pt x="35" y="7"/>
                      <a:pt x="37" y="5"/>
                      <a:pt x="40" y="5"/>
                    </a:cubicBezTo>
                    <a:cubicBezTo>
                      <a:pt x="40" y="5"/>
                      <a:pt x="40" y="5"/>
                      <a:pt x="40" y="5"/>
                    </a:cubicBezTo>
                    <a:cubicBezTo>
                      <a:pt x="42" y="5"/>
                      <a:pt x="43" y="7"/>
                      <a:pt x="43" y="9"/>
                    </a:cubicBezTo>
                    <a:cubicBezTo>
                      <a:pt x="43" y="9"/>
                      <a:pt x="43" y="9"/>
                      <a:pt x="43" y="9"/>
                    </a:cubicBezTo>
                    <a:cubicBezTo>
                      <a:pt x="40" y="62"/>
                      <a:pt x="40" y="62"/>
                      <a:pt x="40" y="62"/>
                    </a:cubicBezTo>
                    <a:cubicBezTo>
                      <a:pt x="51" y="151"/>
                      <a:pt x="51" y="151"/>
                      <a:pt x="51" y="151"/>
                    </a:cubicBezTo>
                    <a:cubicBezTo>
                      <a:pt x="43" y="173"/>
                      <a:pt x="43" y="173"/>
                      <a:pt x="43" y="173"/>
                    </a:cubicBezTo>
                    <a:cubicBezTo>
                      <a:pt x="42" y="181"/>
                      <a:pt x="40" y="186"/>
                      <a:pt x="38" y="190"/>
                    </a:cubicBezTo>
                    <a:cubicBezTo>
                      <a:pt x="38" y="190"/>
                      <a:pt x="38" y="190"/>
                      <a:pt x="38" y="190"/>
                    </a:cubicBezTo>
                    <a:cubicBezTo>
                      <a:pt x="35" y="193"/>
                      <a:pt x="32" y="196"/>
                      <a:pt x="28" y="196"/>
                    </a:cubicBezTo>
                    <a:cubicBezTo>
                      <a:pt x="28" y="196"/>
                      <a:pt x="28" y="196"/>
                      <a:pt x="28" y="196"/>
                    </a:cubicBezTo>
                    <a:cubicBezTo>
                      <a:pt x="22" y="195"/>
                      <a:pt x="19" y="190"/>
                      <a:pt x="16" y="186"/>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sp>
            <p:nvSpPr>
              <p:cNvPr id="75" name="Freeform 358"/>
              <p:cNvSpPr/>
              <p:nvPr/>
            </p:nvSpPr>
            <p:spPr bwMode="auto">
              <a:xfrm>
                <a:off x="4858656" y="1892558"/>
                <a:ext cx="201407" cy="174906"/>
              </a:xfrm>
              <a:custGeom>
                <a:avLst/>
                <a:gdLst>
                  <a:gd name="T0" fmla="*/ 99 w 159"/>
                  <a:gd name="T1" fmla="*/ 137 h 137"/>
                  <a:gd name="T2" fmla="*/ 75 w 159"/>
                  <a:gd name="T3" fmla="*/ 119 h 137"/>
                  <a:gd name="T4" fmla="*/ 75 w 159"/>
                  <a:gd name="T5" fmla="*/ 119 h 137"/>
                  <a:gd name="T6" fmla="*/ 29 w 159"/>
                  <a:gd name="T7" fmla="*/ 76 h 137"/>
                  <a:gd name="T8" fmla="*/ 28 w 159"/>
                  <a:gd name="T9" fmla="*/ 75 h 137"/>
                  <a:gd name="T10" fmla="*/ 28 w 159"/>
                  <a:gd name="T11" fmla="*/ 71 h 137"/>
                  <a:gd name="T12" fmla="*/ 7 w 159"/>
                  <a:gd name="T13" fmla="*/ 83 h 137"/>
                  <a:gd name="T14" fmla="*/ 2 w 159"/>
                  <a:gd name="T15" fmla="*/ 82 h 137"/>
                  <a:gd name="T16" fmla="*/ 2 w 159"/>
                  <a:gd name="T17" fmla="*/ 82 h 137"/>
                  <a:gd name="T18" fmla="*/ 3 w 159"/>
                  <a:gd name="T19" fmla="*/ 76 h 137"/>
                  <a:gd name="T20" fmla="*/ 3 w 159"/>
                  <a:gd name="T21" fmla="*/ 76 h 137"/>
                  <a:gd name="T22" fmla="*/ 33 w 159"/>
                  <a:gd name="T23" fmla="*/ 58 h 137"/>
                  <a:gd name="T24" fmla="*/ 36 w 159"/>
                  <a:gd name="T25" fmla="*/ 72 h 137"/>
                  <a:gd name="T26" fmla="*/ 81 w 159"/>
                  <a:gd name="T27" fmla="*/ 114 h 137"/>
                  <a:gd name="T28" fmla="*/ 82 w 159"/>
                  <a:gd name="T29" fmla="*/ 114 h 137"/>
                  <a:gd name="T30" fmla="*/ 99 w 159"/>
                  <a:gd name="T31" fmla="*/ 129 h 137"/>
                  <a:gd name="T32" fmla="*/ 99 w 159"/>
                  <a:gd name="T33" fmla="*/ 129 h 137"/>
                  <a:gd name="T34" fmla="*/ 103 w 159"/>
                  <a:gd name="T35" fmla="*/ 127 h 137"/>
                  <a:gd name="T36" fmla="*/ 103 w 159"/>
                  <a:gd name="T37" fmla="*/ 127 h 137"/>
                  <a:gd name="T38" fmla="*/ 106 w 159"/>
                  <a:gd name="T39" fmla="*/ 122 h 137"/>
                  <a:gd name="T40" fmla="*/ 106 w 159"/>
                  <a:gd name="T41" fmla="*/ 122 h 137"/>
                  <a:gd name="T42" fmla="*/ 108 w 159"/>
                  <a:gd name="T43" fmla="*/ 112 h 137"/>
                  <a:gd name="T44" fmla="*/ 108 w 159"/>
                  <a:gd name="T45" fmla="*/ 112 h 137"/>
                  <a:gd name="T46" fmla="*/ 108 w 159"/>
                  <a:gd name="T47" fmla="*/ 112 h 137"/>
                  <a:gd name="T48" fmla="*/ 151 w 159"/>
                  <a:gd name="T49" fmla="*/ 4 h 137"/>
                  <a:gd name="T50" fmla="*/ 151 w 159"/>
                  <a:gd name="T51" fmla="*/ 4 h 137"/>
                  <a:gd name="T52" fmla="*/ 156 w 159"/>
                  <a:gd name="T53" fmla="*/ 1 h 137"/>
                  <a:gd name="T54" fmla="*/ 156 w 159"/>
                  <a:gd name="T55" fmla="*/ 1 h 137"/>
                  <a:gd name="T56" fmla="*/ 158 w 159"/>
                  <a:gd name="T57" fmla="*/ 6 h 137"/>
                  <a:gd name="T58" fmla="*/ 158 w 159"/>
                  <a:gd name="T59" fmla="*/ 6 h 137"/>
                  <a:gd name="T60" fmla="*/ 116 w 159"/>
                  <a:gd name="T61" fmla="*/ 114 h 137"/>
                  <a:gd name="T62" fmla="*/ 109 w 159"/>
                  <a:gd name="T63" fmla="*/ 133 h 137"/>
                  <a:gd name="T64" fmla="*/ 109 w 159"/>
                  <a:gd name="T65" fmla="*/ 133 h 137"/>
                  <a:gd name="T66" fmla="*/ 99 w 159"/>
                  <a:gd name="T67" fmla="*/ 137 h 137"/>
                  <a:gd name="T68" fmla="*/ 99 w 159"/>
                  <a:gd name="T69" fmla="*/ 137 h 137"/>
                  <a:gd name="T70" fmla="*/ 99 w 159"/>
                  <a:gd name="T7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37">
                    <a:moveTo>
                      <a:pt x="99" y="137"/>
                    </a:moveTo>
                    <a:cubicBezTo>
                      <a:pt x="92" y="137"/>
                      <a:pt x="85" y="132"/>
                      <a:pt x="75" y="119"/>
                    </a:cubicBezTo>
                    <a:cubicBezTo>
                      <a:pt x="75" y="119"/>
                      <a:pt x="75" y="119"/>
                      <a:pt x="75" y="119"/>
                    </a:cubicBezTo>
                    <a:cubicBezTo>
                      <a:pt x="29" y="76"/>
                      <a:pt x="29" y="76"/>
                      <a:pt x="29" y="76"/>
                    </a:cubicBezTo>
                    <a:cubicBezTo>
                      <a:pt x="28" y="75"/>
                      <a:pt x="28" y="75"/>
                      <a:pt x="28" y="75"/>
                    </a:cubicBezTo>
                    <a:cubicBezTo>
                      <a:pt x="28" y="71"/>
                      <a:pt x="28" y="71"/>
                      <a:pt x="28" y="71"/>
                    </a:cubicBezTo>
                    <a:cubicBezTo>
                      <a:pt x="7" y="83"/>
                      <a:pt x="7" y="83"/>
                      <a:pt x="7" y="83"/>
                    </a:cubicBezTo>
                    <a:cubicBezTo>
                      <a:pt x="5" y="84"/>
                      <a:pt x="3" y="83"/>
                      <a:pt x="2" y="82"/>
                    </a:cubicBezTo>
                    <a:cubicBezTo>
                      <a:pt x="2" y="82"/>
                      <a:pt x="2" y="82"/>
                      <a:pt x="2" y="82"/>
                    </a:cubicBezTo>
                    <a:cubicBezTo>
                      <a:pt x="0" y="80"/>
                      <a:pt x="1" y="77"/>
                      <a:pt x="3" y="76"/>
                    </a:cubicBezTo>
                    <a:cubicBezTo>
                      <a:pt x="3" y="76"/>
                      <a:pt x="3" y="76"/>
                      <a:pt x="3" y="76"/>
                    </a:cubicBezTo>
                    <a:cubicBezTo>
                      <a:pt x="33" y="58"/>
                      <a:pt x="33" y="58"/>
                      <a:pt x="33" y="58"/>
                    </a:cubicBezTo>
                    <a:cubicBezTo>
                      <a:pt x="36" y="72"/>
                      <a:pt x="36" y="72"/>
                      <a:pt x="36" y="72"/>
                    </a:cubicBezTo>
                    <a:cubicBezTo>
                      <a:pt x="81" y="114"/>
                      <a:pt x="81" y="114"/>
                      <a:pt x="81" y="114"/>
                    </a:cubicBezTo>
                    <a:cubicBezTo>
                      <a:pt x="82" y="114"/>
                      <a:pt x="82" y="114"/>
                      <a:pt x="82" y="114"/>
                    </a:cubicBezTo>
                    <a:cubicBezTo>
                      <a:pt x="90" y="126"/>
                      <a:pt x="97" y="130"/>
                      <a:pt x="99" y="129"/>
                    </a:cubicBezTo>
                    <a:cubicBezTo>
                      <a:pt x="99" y="129"/>
                      <a:pt x="99" y="129"/>
                      <a:pt x="99" y="129"/>
                    </a:cubicBezTo>
                    <a:cubicBezTo>
                      <a:pt x="100" y="129"/>
                      <a:pt x="101" y="129"/>
                      <a:pt x="103" y="127"/>
                    </a:cubicBezTo>
                    <a:cubicBezTo>
                      <a:pt x="103" y="127"/>
                      <a:pt x="103" y="127"/>
                      <a:pt x="103" y="127"/>
                    </a:cubicBezTo>
                    <a:cubicBezTo>
                      <a:pt x="104" y="126"/>
                      <a:pt x="105" y="124"/>
                      <a:pt x="106" y="122"/>
                    </a:cubicBezTo>
                    <a:cubicBezTo>
                      <a:pt x="106" y="122"/>
                      <a:pt x="106" y="122"/>
                      <a:pt x="106" y="122"/>
                    </a:cubicBezTo>
                    <a:cubicBezTo>
                      <a:pt x="108" y="117"/>
                      <a:pt x="108" y="112"/>
                      <a:pt x="108" y="112"/>
                    </a:cubicBezTo>
                    <a:cubicBezTo>
                      <a:pt x="108" y="112"/>
                      <a:pt x="108" y="112"/>
                      <a:pt x="108" y="112"/>
                    </a:cubicBezTo>
                    <a:cubicBezTo>
                      <a:pt x="108" y="112"/>
                      <a:pt x="108" y="112"/>
                      <a:pt x="108" y="112"/>
                    </a:cubicBezTo>
                    <a:cubicBezTo>
                      <a:pt x="151" y="4"/>
                      <a:pt x="151" y="4"/>
                      <a:pt x="151" y="4"/>
                    </a:cubicBezTo>
                    <a:cubicBezTo>
                      <a:pt x="151" y="4"/>
                      <a:pt x="151" y="4"/>
                      <a:pt x="151" y="4"/>
                    </a:cubicBezTo>
                    <a:cubicBezTo>
                      <a:pt x="152" y="1"/>
                      <a:pt x="154" y="0"/>
                      <a:pt x="156" y="1"/>
                    </a:cubicBezTo>
                    <a:cubicBezTo>
                      <a:pt x="156" y="1"/>
                      <a:pt x="156" y="1"/>
                      <a:pt x="156" y="1"/>
                    </a:cubicBezTo>
                    <a:cubicBezTo>
                      <a:pt x="158" y="2"/>
                      <a:pt x="159" y="4"/>
                      <a:pt x="158" y="6"/>
                    </a:cubicBezTo>
                    <a:cubicBezTo>
                      <a:pt x="158" y="6"/>
                      <a:pt x="158" y="6"/>
                      <a:pt x="158" y="6"/>
                    </a:cubicBezTo>
                    <a:cubicBezTo>
                      <a:pt x="116" y="114"/>
                      <a:pt x="116" y="114"/>
                      <a:pt x="116" y="114"/>
                    </a:cubicBezTo>
                    <a:cubicBezTo>
                      <a:pt x="116" y="116"/>
                      <a:pt x="114" y="126"/>
                      <a:pt x="109" y="133"/>
                    </a:cubicBezTo>
                    <a:cubicBezTo>
                      <a:pt x="109" y="133"/>
                      <a:pt x="109" y="133"/>
                      <a:pt x="109" y="133"/>
                    </a:cubicBezTo>
                    <a:cubicBezTo>
                      <a:pt x="106" y="135"/>
                      <a:pt x="103" y="137"/>
                      <a:pt x="99" y="137"/>
                    </a:cubicBezTo>
                    <a:cubicBezTo>
                      <a:pt x="99" y="137"/>
                      <a:pt x="99" y="137"/>
                      <a:pt x="99" y="137"/>
                    </a:cubicBezTo>
                    <a:cubicBezTo>
                      <a:pt x="99" y="137"/>
                      <a:pt x="99" y="137"/>
                      <a:pt x="99" y="137"/>
                    </a:cubicBez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cs typeface="+mn-ea"/>
                  <a:sym typeface="+mn-lt"/>
                </a:endParaRPr>
              </a:p>
            </p:txBody>
          </p:sp>
        </p:grpSp>
      </p:grpSp>
      <p:pic>
        <p:nvPicPr>
          <p:cNvPr id="76" name="PA_图片 3"/>
          <p:cNvPicPr>
            <a:picLocks noChangeAspect="1"/>
          </p:cNvPicPr>
          <p:nvPr>
            <p:custDataLst>
              <p:tags r:id="rId1"/>
            </p:custDataLst>
          </p:nvPr>
        </p:nvPicPr>
        <p:blipFill rotWithShape="1">
          <a:blip r:embed="rId8"/>
          <a:srcRect l="-1204" t="34510" r="-2856" b="32379"/>
          <a:stretch>
            <a:fillRect/>
          </a:stretch>
        </p:blipFill>
        <p:spPr>
          <a:xfrm>
            <a:off x="5058469" y="2725050"/>
            <a:ext cx="4942696" cy="1830676"/>
          </a:xfrm>
          <a:prstGeom prst="rect">
            <a:avLst/>
          </a:prstGeom>
        </p:spPr>
      </p:pic>
      <p:sp>
        <p:nvSpPr>
          <p:cNvPr id="77" name="文本框 76"/>
          <p:cNvSpPr txBox="1"/>
          <p:nvPr/>
        </p:nvSpPr>
        <p:spPr>
          <a:xfrm>
            <a:off x="5426681" y="3568319"/>
            <a:ext cx="4098427" cy="592598"/>
          </a:xfrm>
          <a:prstGeom prst="rect">
            <a:avLst/>
          </a:prstGeom>
          <a:noFill/>
        </p:spPr>
        <p:txBody>
          <a:bodyPr wrap="square" rtlCol="0">
            <a:spAutoFit/>
          </a:bodyPr>
          <a:lstStyle/>
          <a:p>
            <a:pPr>
              <a:lnSpc>
                <a:spcPts val="2000"/>
              </a:lnSpc>
            </a:pPr>
            <a:r>
              <a:rPr lang="zh-CN" altLang="en-US" sz="1400" dirty="0">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78" name="文本框 77"/>
          <p:cNvSpPr txBox="1"/>
          <p:nvPr/>
        </p:nvSpPr>
        <p:spPr>
          <a:xfrm rot="2382">
            <a:off x="6528865" y="3287273"/>
            <a:ext cx="1723549" cy="400110"/>
          </a:xfrm>
          <a:prstGeom prst="rect">
            <a:avLst/>
          </a:prstGeom>
          <a:noFill/>
        </p:spPr>
        <p:txBody>
          <a:bodyPr wrap="none" rtlCol="0">
            <a:spAutoFit/>
          </a:bodyPr>
          <a:lstStyle/>
          <a:p>
            <a:r>
              <a:rPr lang="zh-CN" altLang="en-US" sz="2000" dirty="0">
                <a:solidFill>
                  <a:srgbClr val="E84235"/>
                </a:solidFill>
                <a:latin typeface="方正卡通简体" panose="03000509000000000000" pitchFamily="65" charset="-122"/>
                <a:ea typeface="方正卡通简体" panose="03000509000000000000" pitchFamily="65" charset="-122"/>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par>
                          <p:cTn id="17" fill="hold">
                            <p:stCondLst>
                              <p:cond delay="2500"/>
                            </p:stCondLst>
                            <p:childTnLst>
                              <p:par>
                                <p:cTn id="18" presetID="2" presetClass="entr" presetSubtype="8" fill="hold" nodeType="afterEffect">
                                  <p:stCondLst>
                                    <p:cond delay="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500" fill="hold"/>
                                        <p:tgtEl>
                                          <p:spTgt spid="76"/>
                                        </p:tgtEl>
                                        <p:attrNameLst>
                                          <p:attrName>ppt_x</p:attrName>
                                        </p:attrNameLst>
                                      </p:cBhvr>
                                      <p:tavLst>
                                        <p:tav tm="0">
                                          <p:val>
                                            <p:strVal val="0-#ppt_w/2"/>
                                          </p:val>
                                        </p:tav>
                                        <p:tav tm="100000">
                                          <p:val>
                                            <p:strVal val="#ppt_x"/>
                                          </p:val>
                                        </p:tav>
                                      </p:tavLst>
                                    </p:anim>
                                    <p:anim calcmode="lin" valueType="num">
                                      <p:cBhvr additive="base">
                                        <p:cTn id="21" dur="500" fill="hold"/>
                                        <p:tgtEl>
                                          <p:spTgt spid="76"/>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childTnLst>
                          </p:cTn>
                        </p:par>
                        <p:par>
                          <p:cTn id="28" fill="hold">
                            <p:stCondLst>
                              <p:cond delay="375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53" y="-12719"/>
            <a:ext cx="12192000" cy="6858000"/>
            <a:chOff x="-265" y="-9539"/>
            <a:chExt cx="9144000" cy="5143500"/>
          </a:xfrm>
        </p:grpSpPr>
        <p:sp>
          <p:nvSpPr>
            <p:cNvPr id="12" name="矩形 11"/>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1DF24"/>
                </a:solidFill>
                <a:latin typeface="方正卡通简体" panose="03000509000000000000" pitchFamily="65" charset="-122"/>
                <a:ea typeface="方正卡通简体" panose="03000509000000000000" pitchFamily="65" charset="-122"/>
                <a:sym typeface="Arial" panose="020B0604020202020204" pitchFamily="34" charset="0"/>
              </a:endParaRPr>
            </a:p>
          </p:txBody>
        </p:sp>
        <p:grpSp>
          <p:nvGrpSpPr>
            <p:cNvPr id="13" name="组合 12"/>
            <p:cNvGrpSpPr/>
            <p:nvPr/>
          </p:nvGrpSpPr>
          <p:grpSpPr>
            <a:xfrm>
              <a:off x="108788" y="77643"/>
              <a:ext cx="8932334" cy="4943149"/>
              <a:chOff x="108788" y="77643"/>
              <a:chExt cx="8932334" cy="4943149"/>
            </a:xfrm>
          </p:grpSpPr>
          <p:sp>
            <p:nvSpPr>
              <p:cNvPr id="14" name="矩形 13"/>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卡通简体" panose="03000509000000000000" pitchFamily="65" charset="-122"/>
                  <a:ea typeface="方正卡通简体" panose="03000509000000000000" pitchFamily="65" charset="-122"/>
                  <a:sym typeface="Arial" panose="020B0604020202020204" pitchFamily="34" charset="0"/>
                </a:endParaRPr>
              </a:p>
            </p:txBody>
          </p:sp>
          <p:grpSp>
            <p:nvGrpSpPr>
              <p:cNvPr id="15" name="组合 14"/>
              <p:cNvGrpSpPr/>
              <p:nvPr/>
            </p:nvGrpSpPr>
            <p:grpSpPr>
              <a:xfrm>
                <a:off x="108788" y="77643"/>
                <a:ext cx="8932334" cy="4943149"/>
                <a:chOff x="97675" y="735087"/>
                <a:chExt cx="8932334" cy="4355379"/>
              </a:xfrm>
            </p:grpSpPr>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5" y="2924225"/>
                  <a:ext cx="4420259" cy="216624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5" y="735087"/>
                  <a:ext cx="4420259" cy="216624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750" y="2924225"/>
                  <a:ext cx="4420259" cy="216624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311" y="735087"/>
                  <a:ext cx="4420259" cy="2166241"/>
                </a:xfrm>
                <a:prstGeom prst="rect">
                  <a:avLst/>
                </a:prstGeom>
              </p:spPr>
            </p:pic>
          </p:grpSp>
        </p:grpSp>
      </p:grpSp>
      <p:pic>
        <p:nvPicPr>
          <p:cNvPr id="6" name="图片 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43569" y="1510901"/>
            <a:ext cx="10135727" cy="4849004"/>
          </a:xfrm>
          <a:prstGeom prst="rect">
            <a:avLst/>
          </a:prstGeom>
        </p:spPr>
      </p:pic>
      <p:grpSp>
        <p:nvGrpSpPr>
          <p:cNvPr id="22" name="组合 21"/>
          <p:cNvGrpSpPr/>
          <p:nvPr/>
        </p:nvGrpSpPr>
        <p:grpSpPr>
          <a:xfrm>
            <a:off x="599488" y="-47367"/>
            <a:ext cx="3182913" cy="1732404"/>
            <a:chOff x="753387" y="815417"/>
            <a:chExt cx="2387185" cy="1299303"/>
          </a:xfrm>
        </p:grpSpPr>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077" y="976919"/>
              <a:ext cx="2064495" cy="958866"/>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87" y="815417"/>
              <a:ext cx="846345" cy="1299303"/>
            </a:xfrm>
            <a:prstGeom prst="rect">
              <a:avLst/>
            </a:prstGeom>
          </p:spPr>
        </p:pic>
      </p:grpSp>
      <p:sp>
        <p:nvSpPr>
          <p:cNvPr id="25" name="文本框 24"/>
          <p:cNvSpPr txBox="1"/>
          <p:nvPr/>
        </p:nvSpPr>
        <p:spPr>
          <a:xfrm>
            <a:off x="1474147" y="406339"/>
            <a:ext cx="2101857" cy="666786"/>
          </a:xfrm>
          <a:prstGeom prst="rect">
            <a:avLst/>
          </a:prstGeom>
          <a:noFill/>
        </p:spPr>
        <p:txBody>
          <a:bodyPr wrap="none" rtlCol="0">
            <a:spAutoFit/>
          </a:bodyPr>
          <a:lstStyle/>
          <a:p>
            <a:r>
              <a:rPr lang="zh-CN" altLang="en-US" sz="3735" b="1" dirty="0">
                <a:solidFill>
                  <a:srgbClr val="1F8CEF"/>
                </a:solidFill>
                <a:latin typeface="方正卡通简体" panose="03000509000000000000" pitchFamily="65" charset="-122"/>
                <a:ea typeface="方正卡通简体" panose="03000509000000000000" pitchFamily="65" charset="-122"/>
                <a:sym typeface="Arial" panose="020B0604020202020204" pitchFamily="34" charset="0"/>
              </a:rPr>
              <a:t>成员介绍</a:t>
            </a:r>
          </a:p>
        </p:txBody>
      </p:sp>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3352" y="1684827"/>
            <a:ext cx="2571225" cy="4199257"/>
          </a:xfrm>
          <a:prstGeom prst="rect">
            <a:avLst/>
          </a:prstGeom>
        </p:spPr>
      </p:pic>
      <p:pic>
        <p:nvPicPr>
          <p:cNvPr id="37" name="PA_图片 3"/>
          <p:cNvPicPr>
            <a:picLocks noChangeAspect="1"/>
          </p:cNvPicPr>
          <p:nvPr>
            <p:custDataLst>
              <p:tags r:id="rId1"/>
            </p:custDataLst>
          </p:nvPr>
        </p:nvPicPr>
        <p:blipFill rotWithShape="1">
          <a:blip r:embed="rId9"/>
          <a:srcRect b="66889"/>
          <a:stretch>
            <a:fillRect/>
          </a:stretch>
        </p:blipFill>
        <p:spPr>
          <a:xfrm rot="262207">
            <a:off x="4949058" y="3129623"/>
            <a:ext cx="4565254" cy="1759527"/>
          </a:xfrm>
          <a:prstGeom prst="rect">
            <a:avLst/>
          </a:prstGeom>
        </p:spPr>
      </p:pic>
      <p:sp>
        <p:nvSpPr>
          <p:cNvPr id="38" name="文本框 37"/>
          <p:cNvSpPr txBox="1"/>
          <p:nvPr/>
        </p:nvSpPr>
        <p:spPr>
          <a:xfrm rot="207096">
            <a:off x="5267726" y="3920556"/>
            <a:ext cx="4098427" cy="592598"/>
          </a:xfrm>
          <a:prstGeom prst="rect">
            <a:avLst/>
          </a:prstGeom>
          <a:noFill/>
        </p:spPr>
        <p:txBody>
          <a:bodyPr wrap="square" rtlCol="0">
            <a:spAutoFit/>
          </a:bodyPr>
          <a:lstStyle/>
          <a:p>
            <a:pPr>
              <a:lnSpc>
                <a:spcPts val="2000"/>
              </a:lnSpc>
            </a:pPr>
            <a:r>
              <a:rPr lang="zh-CN" altLang="en-US" sz="1400" dirty="0">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r>
              <a:rPr lang="en-US" altLang="zh-CN" sz="1400" dirty="0">
                <a:latin typeface="方正卡通简体" panose="03000509000000000000" pitchFamily="65" charset="-122"/>
                <a:ea typeface="方正卡通简体" panose="03000509000000000000" pitchFamily="65" charset="-122"/>
              </a:rPr>
              <a:t>e</a:t>
            </a:r>
            <a:endParaRPr lang="zh-CN" altLang="en-US" sz="1400" dirty="0">
              <a:latin typeface="方正卡通简体" panose="03000509000000000000" pitchFamily="65" charset="-122"/>
              <a:ea typeface="方正卡通简体" panose="03000509000000000000" pitchFamily="65" charset="-122"/>
            </a:endParaRPr>
          </a:p>
        </p:txBody>
      </p:sp>
      <p:sp>
        <p:nvSpPr>
          <p:cNvPr id="39" name="文本框 38"/>
          <p:cNvSpPr txBox="1"/>
          <p:nvPr/>
        </p:nvSpPr>
        <p:spPr>
          <a:xfrm rot="209478">
            <a:off x="6369910" y="3639510"/>
            <a:ext cx="1723549" cy="400110"/>
          </a:xfrm>
          <a:prstGeom prst="rect">
            <a:avLst/>
          </a:prstGeom>
          <a:noFill/>
        </p:spPr>
        <p:txBody>
          <a:bodyPr wrap="none" rtlCol="0">
            <a:spAutoFit/>
          </a:bodyPr>
          <a:lstStyle/>
          <a:p>
            <a:r>
              <a:rPr lang="zh-CN" altLang="en-US" sz="2000" dirty="0">
                <a:solidFill>
                  <a:srgbClr val="E84235"/>
                </a:solidFill>
                <a:latin typeface="方正卡通简体" panose="03000509000000000000" pitchFamily="65" charset="-122"/>
                <a:ea typeface="方正卡通简体" panose="03000509000000000000" pitchFamily="65" charset="-122"/>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社团招新视频"/>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1.6"/>
</p:tagLst>
</file>

<file path=ppt/tags/tag17.xml><?xml version="1.0" encoding="utf-8"?>
<p:tagLst xmlns:a="http://schemas.openxmlformats.org/drawingml/2006/main" xmlns:r="http://schemas.openxmlformats.org/officeDocument/2006/relationships" xmlns:p="http://schemas.openxmlformats.org/presentationml/2006/main">
  <p:tag name="PA" val="v4.1.6"/>
</p:tagLst>
</file>

<file path=ppt/tags/tag18.xml><?xml version="1.0" encoding="utf-8"?>
<p:tagLst xmlns:a="http://schemas.openxmlformats.org/drawingml/2006/main" xmlns:r="http://schemas.openxmlformats.org/officeDocument/2006/relationships" xmlns:p="http://schemas.openxmlformats.org/presentationml/2006/main">
  <p:tag name="PA" val="v4.1.6"/>
</p:tagLst>
</file>

<file path=ppt/tags/tag19.xml><?xml version="1.0" encoding="utf-8"?>
<p:tagLst xmlns:a="http://schemas.openxmlformats.org/drawingml/2006/main" xmlns:r="http://schemas.openxmlformats.org/officeDocument/2006/relationships" xmlns:p="http://schemas.openxmlformats.org/presentationml/2006/main">
  <p:tag name="PA" val="v4.1.6"/>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Picture 1"/>
</p:tagLst>
</file>

<file path=ppt/tags/tag24.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Group 5"/>
</p:tagLst>
</file>

<file path=ppt/tags/tag25.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Group 30"/>
</p:tagLst>
</file>

<file path=ppt/tags/tag26.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Group 35"/>
</p:tagLst>
</file>

<file path=ppt/tags/tag27.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Group 38"/>
</p:tagLst>
</file>

<file path=ppt/tags/tag28.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Rectangle 14"/>
</p:tagLst>
</file>

<file path=ppt/tags/tag29.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Img4"/>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Rectangle 27"/>
</p:tagLst>
</file>

<file path=ppt/tags/tag31.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Img3"/>
</p:tagLst>
</file>

<file path=ppt/tags/tag32.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Rectangle 11"/>
</p:tagLst>
</file>

<file path=ppt/tags/tag33.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Img2"/>
</p:tagLst>
</file>

<file path=ppt/tags/tag34.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Rectangle 8"/>
</p:tagLst>
</file>

<file path=ppt/tags/tag35.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Img1"/>
</p:tagLst>
</file>

<file path=ppt/tags/tag36.xml><?xml version="1.0" encoding="utf-8"?>
<p:tagLst xmlns:a="http://schemas.openxmlformats.org/drawingml/2006/main" xmlns:r="http://schemas.openxmlformats.org/officeDocument/2006/relationships" xmlns:p="http://schemas.openxmlformats.org/presentationml/2006/main">
  <p:tag name="MH" val="20170414135309"/>
  <p:tag name="MH_LIBRARY" val="GRAPHIC"/>
  <p:tag name="MH_ORDER" val="Rectangle 12"/>
</p:tagLst>
</file>

<file path=ppt/tags/tag37.xml><?xml version="1.0" encoding="utf-8"?>
<p:tagLst xmlns:a="http://schemas.openxmlformats.org/drawingml/2006/main" xmlns:r="http://schemas.openxmlformats.org/officeDocument/2006/relationships" xmlns:p="http://schemas.openxmlformats.org/presentationml/2006/main">
  <p:tag name="MH" val="20170414135309"/>
  <p:tag name="MH_LIBRARY" val="GRAPHIC"/>
  <p:tag name="MH_ORDER" val="Img4"/>
</p:tagLst>
</file>

<file path=ppt/tags/tag38.xml><?xml version="1.0" encoding="utf-8"?>
<p:tagLst xmlns:a="http://schemas.openxmlformats.org/drawingml/2006/main" xmlns:r="http://schemas.openxmlformats.org/officeDocument/2006/relationships" xmlns:p="http://schemas.openxmlformats.org/presentationml/2006/main">
  <p:tag name="MH" val="20170414135309"/>
  <p:tag name="MH_LIBRARY" val="GRAPHIC"/>
  <p:tag name="MH_ORDER" val="Rectangle 6"/>
</p:tagLst>
</file>

<file path=ppt/tags/tag39.xml><?xml version="1.0" encoding="utf-8"?>
<p:tagLst xmlns:a="http://schemas.openxmlformats.org/drawingml/2006/main" xmlns:r="http://schemas.openxmlformats.org/officeDocument/2006/relationships" xmlns:p="http://schemas.openxmlformats.org/presentationml/2006/main">
  <p:tag name="MH" val="20170414135309"/>
  <p:tag name="MH_LIBRARY" val="GRAPHIC"/>
  <p:tag name="MH_ORDER" val="Img2"/>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Rectangle 20"/>
</p:tagLst>
</file>

<file path=ppt/tags/tag41.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Img1"/>
</p:tagLst>
</file>

<file path=ppt/tags/tag42.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Rectangle 9"/>
</p:tagLst>
</file>

<file path=ppt/tags/tag43.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Img2"/>
</p:tagLst>
</file>

<file path=ppt/tags/tag44.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Rectangle 6"/>
</p:tagLst>
</file>

<file path=ppt/tags/tag45.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Img4"/>
</p:tagLst>
</file>

<file path=ppt/tags/tag46.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Rectangle 23"/>
</p:tagLst>
</file>

<file path=ppt/tags/tag47.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Img5"/>
</p:tagLst>
</file>

<file path=ppt/tags/tag48.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Rectangle 26"/>
</p:tagLst>
</file>

<file path=ppt/tags/tag49.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Img6"/>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Rectangle 29"/>
</p:tagLst>
</file>

<file path=ppt/tags/tag51.xml><?xml version="1.0" encoding="utf-8"?>
<p:tagLst xmlns:a="http://schemas.openxmlformats.org/drawingml/2006/main" xmlns:r="http://schemas.openxmlformats.org/officeDocument/2006/relationships" xmlns:p="http://schemas.openxmlformats.org/presentationml/2006/main">
  <p:tag name="MH" val="20170414135220"/>
  <p:tag name="MH_LIBRARY" val="GRAPHIC"/>
  <p:tag name="MH_ORDER" val="Img3"/>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ynok0yf">
      <a:majorFont>
        <a:latin typeface="Agency FB"/>
        <a:ea typeface="Microsoft YaHei"/>
        <a:cs typeface=""/>
      </a:majorFont>
      <a:minorFont>
        <a:latin typeface="Agency FB"/>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ynok0yf">
      <a:majorFont>
        <a:latin typeface="Agency FB"/>
        <a:ea typeface="Microsoft YaHei"/>
        <a:cs typeface=""/>
      </a:majorFont>
      <a:minorFont>
        <a:latin typeface="Agency FB"/>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夏日么么茶">
      <a:dk1>
        <a:srgbClr val="000000"/>
      </a:dk1>
      <a:lt1>
        <a:srgbClr val="FFFFFF"/>
      </a:lt1>
      <a:dk2>
        <a:srgbClr val="5E5E5E"/>
      </a:dk2>
      <a:lt2>
        <a:srgbClr val="DDDDDD"/>
      </a:lt2>
      <a:accent1>
        <a:srgbClr val="168C8C"/>
      </a:accent1>
      <a:accent2>
        <a:srgbClr val="F59E00"/>
      </a:accent2>
      <a:accent3>
        <a:srgbClr val="B5E6D9"/>
      </a:accent3>
      <a:accent4>
        <a:srgbClr val="B4D9C4"/>
      </a:accent4>
      <a:accent5>
        <a:srgbClr val="BCD97E"/>
      </a:accent5>
      <a:accent6>
        <a:srgbClr val="99C53B"/>
      </a:accent6>
      <a:hlink>
        <a:srgbClr val="F59E00"/>
      </a:hlink>
      <a:folHlink>
        <a:srgbClr val="42835E"/>
      </a:folHlink>
    </a:clrScheme>
    <a:fontScheme name="自定义 7">
      <a:majorFont>
        <a:latin typeface="Arial"/>
        <a:ea typeface="方正静蕾简体"/>
        <a:cs typeface=""/>
      </a:majorFont>
      <a:minorFont>
        <a:latin typeface="Arial"/>
        <a:ea typeface="方正静蕾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stretch>
            <a:fillRect l="-1000" t="-1000" r="-3000"/>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夏日么么茶">
      <a:dk1>
        <a:srgbClr val="000000"/>
      </a:dk1>
      <a:lt1>
        <a:srgbClr val="FFFFFF"/>
      </a:lt1>
      <a:dk2>
        <a:srgbClr val="5E5E5E"/>
      </a:dk2>
      <a:lt2>
        <a:srgbClr val="DDDDDD"/>
      </a:lt2>
      <a:accent1>
        <a:srgbClr val="168C8C"/>
      </a:accent1>
      <a:accent2>
        <a:srgbClr val="F59E00"/>
      </a:accent2>
      <a:accent3>
        <a:srgbClr val="B5E6D9"/>
      </a:accent3>
      <a:accent4>
        <a:srgbClr val="B4D9C4"/>
      </a:accent4>
      <a:accent5>
        <a:srgbClr val="BCD97E"/>
      </a:accent5>
      <a:accent6>
        <a:srgbClr val="99C53B"/>
      </a:accent6>
      <a:hlink>
        <a:srgbClr val="F59E00"/>
      </a:hlink>
      <a:folHlink>
        <a:srgbClr val="42835E"/>
      </a:folHlink>
    </a:clrScheme>
    <a:fontScheme name="自定义 7">
      <a:majorFont>
        <a:latin typeface="Arial"/>
        <a:ea typeface="方正静蕾简体"/>
        <a:cs typeface=""/>
      </a:majorFont>
      <a:minorFont>
        <a:latin typeface="Arial"/>
        <a:ea typeface="方正静蕾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stretch>
            <a:fillRect l="-1000" t="-1000" r="-3000"/>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夏日么么茶">
      <a:dk1>
        <a:srgbClr val="000000"/>
      </a:dk1>
      <a:lt1>
        <a:srgbClr val="FFFFFF"/>
      </a:lt1>
      <a:dk2>
        <a:srgbClr val="5E5E5E"/>
      </a:dk2>
      <a:lt2>
        <a:srgbClr val="DDDDDD"/>
      </a:lt2>
      <a:accent1>
        <a:srgbClr val="168C8C"/>
      </a:accent1>
      <a:accent2>
        <a:srgbClr val="F59E00"/>
      </a:accent2>
      <a:accent3>
        <a:srgbClr val="B5E6D9"/>
      </a:accent3>
      <a:accent4>
        <a:srgbClr val="B4D9C4"/>
      </a:accent4>
      <a:accent5>
        <a:srgbClr val="BCD97E"/>
      </a:accent5>
      <a:accent6>
        <a:srgbClr val="99C53B"/>
      </a:accent6>
      <a:hlink>
        <a:srgbClr val="F59E00"/>
      </a:hlink>
      <a:folHlink>
        <a:srgbClr val="42835E"/>
      </a:folHlink>
    </a:clrScheme>
    <a:fontScheme name="自定义 7">
      <a:majorFont>
        <a:latin typeface="Arial"/>
        <a:ea typeface="方正静蕾简体"/>
        <a:cs typeface=""/>
      </a:majorFont>
      <a:minorFont>
        <a:latin typeface="Arial"/>
        <a:ea typeface="方正静蕾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stretch>
            <a:fillRect l="-1000" t="-1000" r="-3000"/>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夏日么么茶">
      <a:dk1>
        <a:srgbClr val="000000"/>
      </a:dk1>
      <a:lt1>
        <a:srgbClr val="FFFFFF"/>
      </a:lt1>
      <a:dk2>
        <a:srgbClr val="5E5E5E"/>
      </a:dk2>
      <a:lt2>
        <a:srgbClr val="DDDDDD"/>
      </a:lt2>
      <a:accent1>
        <a:srgbClr val="168C8C"/>
      </a:accent1>
      <a:accent2>
        <a:srgbClr val="F59E00"/>
      </a:accent2>
      <a:accent3>
        <a:srgbClr val="B5E6D9"/>
      </a:accent3>
      <a:accent4>
        <a:srgbClr val="B4D9C4"/>
      </a:accent4>
      <a:accent5>
        <a:srgbClr val="BCD97E"/>
      </a:accent5>
      <a:accent6>
        <a:srgbClr val="99C53B"/>
      </a:accent6>
      <a:hlink>
        <a:srgbClr val="F59E00"/>
      </a:hlink>
      <a:folHlink>
        <a:srgbClr val="42835E"/>
      </a:folHlink>
    </a:clrScheme>
    <a:fontScheme name="自定义 7">
      <a:majorFont>
        <a:latin typeface="Arial"/>
        <a:ea typeface="方正静蕾简体"/>
        <a:cs typeface=""/>
      </a:majorFont>
      <a:minorFont>
        <a:latin typeface="Arial"/>
        <a:ea typeface="方正静蕾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stretch>
            <a:fillRect l="-1000" t="-1000" r="-3000"/>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宽屏</PresentationFormat>
  <Paragraphs>110</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6</vt:i4>
      </vt:variant>
      <vt:variant>
        <vt:lpstr>幻灯片标题</vt:lpstr>
      </vt:variant>
      <vt:variant>
        <vt:i4>25</vt:i4>
      </vt:variant>
    </vt:vector>
  </HeadingPairs>
  <TitlesOfParts>
    <vt:vector size="35" baseType="lpstr">
      <vt:lpstr>等线</vt:lpstr>
      <vt:lpstr>方正卡通简体</vt:lpstr>
      <vt:lpstr>Agency FB</vt:lpstr>
      <vt:lpstr>Arial</vt:lpstr>
      <vt:lpstr>1_Office 主题​​</vt:lpstr>
      <vt:lpstr>Office 主题​​</vt:lpstr>
      <vt:lpstr>Office 主题</vt:lpstr>
      <vt:lpstr>1_Office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36</cp:revision>
  <dcterms:created xsi:type="dcterms:W3CDTF">2018-08-24T07:34:00Z</dcterms:created>
  <dcterms:modified xsi:type="dcterms:W3CDTF">2021-01-04T15:13:02Z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