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4" r:id="rId2"/>
    <p:sldId id="259" r:id="rId3"/>
    <p:sldId id="263" r:id="rId4"/>
    <p:sldId id="260" r:id="rId5"/>
    <p:sldId id="269" r:id="rId6"/>
    <p:sldId id="265" r:id="rId7"/>
    <p:sldId id="266" r:id="rId8"/>
    <p:sldId id="280" r:id="rId9"/>
    <p:sldId id="275" r:id="rId10"/>
    <p:sldId id="272" r:id="rId11"/>
    <p:sldId id="268" r:id="rId12"/>
    <p:sldId id="277" r:id="rId13"/>
    <p:sldId id="276" r:id="rId14"/>
    <p:sldId id="283" r:id="rId15"/>
    <p:sldId id="273" r:id="rId16"/>
    <p:sldId id="271" r:id="rId17"/>
    <p:sldId id="267" r:id="rId18"/>
    <p:sldId id="270" r:id="rId19"/>
    <p:sldId id="279" r:id="rId20"/>
    <p:sldId id="274" r:id="rId21"/>
    <p:sldId id="282" r:id="rId22"/>
    <p:sldId id="288" r:id="rId23"/>
  </p:sldIdLst>
  <p:sldSz cx="12192000" cy="6858000"/>
  <p:notesSz cx="6858000" cy="9144000"/>
  <p:embeddedFontLst>
    <p:embeddedFont>
      <p:font typeface="Broadway" panose="04040905080B02020502" pitchFamily="82" charset="0"/>
      <p:regular r:id="rId25"/>
    </p:embeddedFont>
    <p:embeddedFont>
      <p:font typeface="Calibri" panose="020F0502020204030204" pitchFamily="34" charset="0"/>
      <p:regular r:id="rId26"/>
      <p:bold r:id="rId27"/>
      <p:italic r:id="rId28"/>
      <p:boldItalic r:id="rId29"/>
    </p:embeddedFont>
    <p:embeddedFont>
      <p:font typeface="Nakadai" panose="02010600030101010101" charset="0"/>
      <p:regular r:id="rId30"/>
    </p:embeddedFont>
    <p:embeddedFont>
      <p:font typeface="Segoe UI" panose="020B0502040204020203" pitchFamily="34" charset="0"/>
      <p:regular r:id="rId31"/>
      <p:bold r:id="rId32"/>
      <p:italic r:id="rId33"/>
      <p:boldItalic r:id="rId34"/>
    </p:embeddedFont>
    <p:embeddedFont>
      <p:font typeface="Segoe UI Light" panose="020B0502040204020203"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当大白遇到小黄人" id="{E6AC785E-4E07-49B6-B232-37D69213CB36}">
          <p14:sldIdLst>
            <p14:sldId id="264"/>
            <p14:sldId id="259"/>
            <p14:sldId id="263"/>
            <p14:sldId id="260"/>
            <p14:sldId id="269"/>
            <p14:sldId id="265"/>
            <p14:sldId id="266"/>
            <p14:sldId id="280"/>
            <p14:sldId id="275"/>
            <p14:sldId id="272"/>
            <p14:sldId id="268"/>
            <p14:sldId id="277"/>
            <p14:sldId id="276"/>
            <p14:sldId id="283"/>
            <p14:sldId id="273"/>
            <p14:sldId id="271"/>
            <p14:sldId id="267"/>
            <p14:sldId id="270"/>
            <p14:sldId id="279"/>
            <p14:sldId id="274"/>
          </p14:sldIdLst>
        </p14:section>
        <p14:section name="关于木先生" id="{9B186EBF-0D57-45C3-A125-0B4957B69085}">
          <p14:sldIdLst>
            <p14:sldId id="282"/>
            <p14:sldId id="288"/>
          </p14:sldIdLst>
        </p14:section>
      </p14:sectionLst>
    </p:ext>
    <p:ext uri="{EFAFB233-063F-42B5-8137-9DF3F51BA10A}">
      <p15:sldGuideLst xmlns:p15="http://schemas.microsoft.com/office/powerpoint/2012/main">
        <p15:guide id="1" orient="horz" pos="363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61"/>
    <a:srgbClr val="C51C23"/>
    <a:srgbClr val="FFF59C"/>
    <a:srgbClr val="FFFFFF"/>
    <a:srgbClr val="F5F5F5"/>
    <a:srgbClr val="C21D23"/>
    <a:srgbClr val="FCDE67"/>
    <a:srgbClr val="C11A21"/>
    <a:srgbClr val="C125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5768"/>
  </p:normalViewPr>
  <p:slideViewPr>
    <p:cSldViewPr snapToGrid="0">
      <p:cViewPr varScale="1">
        <p:scale>
          <a:sx n="113" d="100"/>
          <a:sy n="113" d="100"/>
        </p:scale>
        <p:origin x="282" y="96"/>
      </p:cViewPr>
      <p:guideLst>
        <p:guide orient="horz" pos="363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3.png"/><Relationship Id="rId1" Type="http://schemas.openxmlformats.org/officeDocument/2006/relationships/image" Target="../media/image2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a:ln>
              <a:noFill/>
            </a:ln>
            <a:effectLst/>
          </c:spPr>
          <c:invertIfNegative val="0"/>
          <c:cat>
            <c:strRef>
              <c:f>Sheet1!$A$2:$A$5</c:f>
              <c:strCache>
                <c:ptCount val="4"/>
                <c:pt idx="0">
                  <c:v>Baymax 1.0</c:v>
                </c:pt>
                <c:pt idx="1">
                  <c:v>Baymax 2.0</c:v>
                </c:pt>
                <c:pt idx="2">
                  <c:v>Baymax 3.0</c:v>
                </c:pt>
                <c:pt idx="3">
                  <c:v>Baymax 4.0</c:v>
                </c:pt>
              </c:strCache>
            </c:strRef>
          </c:cat>
          <c:val>
            <c:numRef>
              <c:f>Sheet1!$B$2:$B$5</c:f>
              <c:numCache>
                <c:formatCode>General</c:formatCode>
                <c:ptCount val="4"/>
                <c:pt idx="0">
                  <c:v>2.2999999999999998</c:v>
                </c:pt>
                <c:pt idx="1">
                  <c:v>3.5</c:v>
                </c:pt>
                <c:pt idx="2">
                  <c:v>4</c:v>
                </c:pt>
                <c:pt idx="3">
                  <c:v>4.5</c:v>
                </c:pt>
              </c:numCache>
            </c:numRef>
          </c:val>
          <c:extLst>
            <c:ext xmlns:c16="http://schemas.microsoft.com/office/drawing/2014/chart" uri="{C3380CC4-5D6E-409C-BE32-E72D297353CC}">
              <c16:uniqueId val="{00000000-C7E9-4426-AD9D-527B5E47958D}"/>
            </c:ext>
          </c:extLst>
        </c:ser>
        <c:dLbls>
          <c:showLegendKey val="0"/>
          <c:showVal val="0"/>
          <c:showCatName val="0"/>
          <c:showSerName val="0"/>
          <c:showPercent val="0"/>
          <c:showBubbleSize val="0"/>
        </c:dLbls>
        <c:gapWidth val="30"/>
        <c:overlap val="-100"/>
        <c:axId val="672987792"/>
        <c:axId val="672988352"/>
      </c:barChart>
      <c:lineChart>
        <c:grouping val="standard"/>
        <c:varyColors val="0"/>
        <c:ser>
          <c:idx val="1"/>
          <c:order val="1"/>
          <c:tx>
            <c:strRef>
              <c:f>Sheet1!$C$1</c:f>
              <c:strCache>
                <c:ptCount val="1"/>
                <c:pt idx="0">
                  <c:v>系列 2</c:v>
                </c:pt>
              </c:strCache>
            </c:strRef>
          </c:tx>
          <c:spPr>
            <a:ln w="28575" cap="rnd" cmpd="sng" algn="ctr">
              <a:solidFill>
                <a:schemeClr val="bg1"/>
              </a:solidFill>
              <a:prstDash val="solid"/>
              <a:round/>
            </a:ln>
            <a:effectLst>
              <a:outerShdw blurRad="50800" dist="38100" dir="8100000" algn="tr" rotWithShape="0">
                <a:prstClr val="black">
                  <a:alpha val="40000"/>
                </a:prstClr>
              </a:outerShdw>
            </a:effectLst>
          </c:spPr>
          <c:marker>
            <c:symbol val="picture"/>
            <c:spPr>
              <a:blipFill>
                <a:blip xmlns:r="http://schemas.openxmlformats.org/officeDocument/2006/relationships" r:embed="rId2"/>
                <a:stretch>
                  <a:fillRect/>
                </a:stretch>
              </a:blipFill>
              <a:ln w="25400" cap="flat" cmpd="sng" algn="ctr">
                <a:noFill/>
                <a:prstDash val="solid"/>
                <a:round/>
              </a:ln>
              <a:effectLst>
                <a:outerShdw blurRad="50800" dist="38100" dir="8100000" algn="tr" rotWithShape="0">
                  <a:prstClr val="black">
                    <a:alpha val="40000"/>
                  </a:prstClr>
                </a:outerShdw>
              </a:effectLst>
            </c:spPr>
          </c:marker>
          <c:cat>
            <c:strRef>
              <c:f>Sheet1!$A$2:$A$5</c:f>
              <c:strCache>
                <c:ptCount val="4"/>
                <c:pt idx="0">
                  <c:v>Baymax 1.0</c:v>
                </c:pt>
                <c:pt idx="1">
                  <c:v>Baymax 2.0</c:v>
                </c:pt>
                <c:pt idx="2">
                  <c:v>Baymax 3.0</c:v>
                </c:pt>
                <c:pt idx="3">
                  <c:v>Baymax 4.0</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7E9-4426-AD9D-527B5E47958D}"/>
            </c:ext>
          </c:extLst>
        </c:ser>
        <c:dLbls>
          <c:showLegendKey val="0"/>
          <c:showVal val="0"/>
          <c:showCatName val="0"/>
          <c:showSerName val="0"/>
          <c:showPercent val="0"/>
          <c:showBubbleSize val="0"/>
        </c:dLbls>
        <c:marker val="1"/>
        <c:smooth val="0"/>
        <c:axId val="672987792"/>
        <c:axId val="672988352"/>
      </c:lineChart>
      <c:catAx>
        <c:axId val="67298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mj-lt"/>
                <a:ea typeface="+mn-ea"/>
                <a:cs typeface="+mn-cs"/>
              </a:defRPr>
            </a:pPr>
            <a:endParaRPr lang="zh-CN"/>
          </a:p>
        </c:txPr>
        <c:crossAx val="672988352"/>
        <c:crosses val="autoZero"/>
        <c:auto val="1"/>
        <c:lblAlgn val="ctr"/>
        <c:lblOffset val="100"/>
        <c:noMultiLvlLbl val="0"/>
      </c:catAx>
      <c:valAx>
        <c:axId val="672988352"/>
        <c:scaling>
          <c:orientation val="minMax"/>
        </c:scaling>
        <c:delete val="1"/>
        <c:axPos val="l"/>
        <c:majorGridlines>
          <c:spPr>
            <a:ln w="9525" cap="flat" cmpd="sng" algn="ctr">
              <a:solidFill>
                <a:schemeClr val="bg1">
                  <a:lumMod val="75000"/>
                  <a:alpha val="50000"/>
                </a:schemeClr>
              </a:solidFill>
              <a:prstDash val="dash"/>
              <a:round/>
            </a:ln>
            <a:effectLst/>
          </c:spPr>
        </c:majorGridlines>
        <c:numFmt formatCode="General" sourceLinked="1"/>
        <c:majorTickMark val="none"/>
        <c:minorTickMark val="none"/>
        <c:tickLblPos val="nextTo"/>
        <c:crossAx val="672987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defRPr>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D4EB5-B1BE-489F-8815-46B7EC95C8A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F923-0177-4D90-ADED-4D1FA1F700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木先生iPPT01">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木先生iPPT0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木先生iPPT03">
    <p:bg>
      <p:bgPr>
        <a:solidFill>
          <a:srgbClr val="C12529"/>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木先生iPPT0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木先生iPPT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木先生iPPT06">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木先生iPPT07">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木先生iPPT09">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vl1pPr>
          </a:lstStyle>
          <a:p>
            <a:r>
              <a:rPr lang="en-US" altLang="en-US" dirty="0"/>
              <a:t>欢迎关注木先生</a:t>
            </a:r>
            <a:r>
              <a:rPr lang="en-US" altLang="en-US" dirty="0" err="1"/>
              <a:t>iPPT</a:t>
            </a:r>
            <a:endParaRPr lang="en-US" altLang="en-US" dirty="0"/>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t>微信公众号：</a:t>
            </a:r>
            <a:r>
              <a:rPr lang="en-US" altLang="en-US" dirty="0" err="1"/>
              <a:t>muippt</a:t>
            </a:r>
            <a:endParaRPr lang="en-US" altLang="en-US" dirty="0"/>
          </a:p>
        </p:txBody>
      </p:sp>
      <p:sp>
        <p:nvSpPr>
          <p:cNvPr id="4" name="日期占位符 3"/>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5" name="页脚占位符 4"/>
          <p:cNvSpPr>
            <a:spLocks noGrp="1"/>
          </p:cNvSpPr>
          <p:nvPr>
            <p:ph type="ftr" sz="quarter" idx="11"/>
          </p:nvPr>
        </p:nvSpPr>
        <p:spPr/>
        <p:txBody>
          <a:bodyPr/>
          <a:lstStyle/>
          <a:p>
            <a:endParaRPr lang="en-US" altLang="en-US"/>
          </a:p>
        </p:txBody>
      </p:sp>
      <p:sp>
        <p:nvSpPr>
          <p:cNvPr id="6" name="灯片编号占位符 5"/>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木先生iPPT10">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lgn="ctr">
              <a:defRPr/>
            </a:lvl1pPr>
          </a:lstStyle>
          <a:p>
            <a:r>
              <a:rPr lang="en-US" altLang="en-US" dirty="0"/>
              <a:t>木先生：PPT Never Sleeps</a:t>
            </a:r>
          </a:p>
        </p:txBody>
      </p:sp>
      <p:sp>
        <p:nvSpPr>
          <p:cNvPr id="4" name="日期占位符 3"/>
          <p:cNvSpPr>
            <a:spLocks noGrp="1"/>
          </p:cNvSpPr>
          <p:nvPr>
            <p:ph type="dt" sz="half" idx="10"/>
          </p:nvPr>
        </p:nvSpPr>
        <p:spPr/>
        <p:txBody>
          <a:bodyPr/>
          <a:lstStyle/>
          <a:p>
            <a:fld id="{C4CCED3F-793D-428A-A97D-9FEBDC8AAF99}" type="datetimeFigureOut">
              <a:rPr lang="en-US" altLang="en-US" smtClean="0"/>
              <a:t>1/4/2021</a:t>
            </a:fld>
            <a:endParaRPr lang="en-US" altLang="en-US"/>
          </a:p>
        </p:txBody>
      </p:sp>
      <p:sp>
        <p:nvSpPr>
          <p:cNvPr id="5" name="页脚占位符 4"/>
          <p:cNvSpPr>
            <a:spLocks noGrp="1"/>
          </p:cNvSpPr>
          <p:nvPr>
            <p:ph type="ftr" sz="quarter" idx="11"/>
          </p:nvPr>
        </p:nvSpPr>
        <p:spPr/>
        <p:txBody>
          <a:bodyPr/>
          <a:lstStyle/>
          <a:p>
            <a:endParaRPr lang="en-US" altLang="en-US"/>
          </a:p>
        </p:txBody>
      </p:sp>
      <p:sp>
        <p:nvSpPr>
          <p:cNvPr id="6" name="灯片编号占位符 5"/>
          <p:cNvSpPr>
            <a:spLocks noGrp="1"/>
          </p:cNvSpPr>
          <p:nvPr>
            <p:ph type="sldNum" sz="quarter" idx="12"/>
          </p:nvPr>
        </p:nvSpPr>
        <p:spPr/>
        <p:txBody>
          <a:bodyPr/>
          <a:lstStyle/>
          <a:p>
            <a:fld id="{67953678-DBB5-413B-AE09-240C1919F7A8}"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木先生：</a:t>
            </a:r>
            <a:r>
              <a:rPr lang="en-US" altLang="en-US" dirty="0"/>
              <a:t>PPT Never Sleeps</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en-US"/>
              <a:t>单击此处编辑母版文本样式</a:t>
            </a:r>
          </a:p>
          <a:p>
            <a:pPr lvl="1"/>
            <a:r>
              <a:rPr lang="en-US" altLang="en-US"/>
              <a:t>第二级</a:t>
            </a:r>
          </a:p>
          <a:p>
            <a:pPr lvl="2"/>
            <a:r>
              <a:rPr lang="en-US" altLang="en-US"/>
              <a:t>第三级</a:t>
            </a:r>
          </a:p>
          <a:p>
            <a:pPr lvl="3"/>
            <a:r>
              <a:rPr lang="en-US" altLang="en-US"/>
              <a:t>第四级</a:t>
            </a:r>
          </a:p>
          <a:p>
            <a:pPr lvl="4"/>
            <a:r>
              <a:rPr lang="en-US"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CED3F-793D-428A-A97D-9FEBDC8AAF99}" type="datetimeFigureOut">
              <a:rPr lang="en-US" altLang="en-US" smtClean="0"/>
              <a:t>1/4/2021</a:t>
            </a:fld>
            <a:endParaRPr lang="en-US"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53678-DBB5-413B-AE09-240C1919F7A8}"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36057" y="1277501"/>
            <a:ext cx="4796883" cy="1015663"/>
          </a:xfrm>
          <a:prstGeom prst="rect">
            <a:avLst/>
          </a:prstGeom>
        </p:spPr>
        <p:txBody>
          <a:bodyPr wrap="square">
            <a:spAutoFit/>
          </a:bodyPr>
          <a:lstStyle/>
          <a:p>
            <a:pPr algn="r"/>
            <a:r>
              <a:rPr lang="en-US" altLang="en-US" sz="6000" dirty="0" err="1">
                <a:solidFill>
                  <a:schemeClr val="bg1"/>
                </a:solidFill>
                <a:latin typeface="Big Hero 6" pitchFamily="2" charset="0"/>
              </a:rPr>
              <a:t>Baymax</a:t>
            </a:r>
            <a:endParaRPr lang="en-US" altLang="en-US" sz="6000" dirty="0">
              <a:solidFill>
                <a:schemeClr val="bg1"/>
              </a:solidFill>
              <a:latin typeface="Big Hero 6" pitchFamily="2" charset="0"/>
            </a:endParaRPr>
          </a:p>
        </p:txBody>
      </p:sp>
      <p:pic>
        <p:nvPicPr>
          <p:cNvPr id="3" name="图片 2"/>
          <p:cNvPicPr>
            <a:picLocks noChangeAspect="1"/>
          </p:cNvPicPr>
          <p:nvPr/>
        </p:nvPicPr>
        <p:blipFill>
          <a:blip r:embed="rId2" cstate="print"/>
          <a:stretch>
            <a:fillRect/>
          </a:stretch>
        </p:blipFill>
        <p:spPr>
          <a:xfrm>
            <a:off x="6234499" y="3803886"/>
            <a:ext cx="4886582" cy="3054114"/>
          </a:xfrm>
          <a:prstGeom prst="rect">
            <a:avLst/>
          </a:prstGeom>
        </p:spPr>
      </p:pic>
      <p:sp>
        <p:nvSpPr>
          <p:cNvPr id="4" name="矩形 3"/>
          <p:cNvSpPr/>
          <p:nvPr/>
        </p:nvSpPr>
        <p:spPr>
          <a:xfrm>
            <a:off x="6234499" y="2673816"/>
            <a:ext cx="5210929" cy="769441"/>
          </a:xfrm>
          <a:prstGeom prst="rect">
            <a:avLst/>
          </a:prstGeom>
        </p:spPr>
        <p:txBody>
          <a:bodyPr wrap="square">
            <a:spAutoFit/>
          </a:bodyPr>
          <a:lstStyle/>
          <a:p>
            <a:r>
              <a:rPr lang="en-US" altLang="en-US" sz="4400" dirty="0">
                <a:solidFill>
                  <a:srgbClr val="FAD361"/>
                </a:solidFill>
                <a:latin typeface="Nakadai" panose="02000500000000000000" pitchFamily="2" charset="0"/>
              </a:rPr>
              <a:t>MINIONS</a:t>
            </a:r>
          </a:p>
        </p:txBody>
      </p:sp>
      <p:sp>
        <p:nvSpPr>
          <p:cNvPr id="5" name="矩形 4"/>
          <p:cNvSpPr/>
          <p:nvPr/>
        </p:nvSpPr>
        <p:spPr>
          <a:xfrm>
            <a:off x="10574302" y="1028404"/>
            <a:ext cx="1437550" cy="230832"/>
          </a:xfrm>
          <a:prstGeom prst="rect">
            <a:avLst/>
          </a:prstGeom>
        </p:spPr>
        <p:txBody>
          <a:bodyPr wrap="square">
            <a:spAutoFit/>
          </a:bodyPr>
          <a:lstStyle/>
          <a:p>
            <a:pPr algn="ctr"/>
            <a:r>
              <a:rPr lang="en-US" altLang="en-US" sz="900" dirty="0">
                <a:solidFill>
                  <a:schemeClr val="bg1"/>
                </a:solidFill>
                <a:cs typeface="Narkisim" panose="020E0502050101010101" pitchFamily="34" charset="-79"/>
              </a:rPr>
              <a:t>MR.MU </a:t>
            </a:r>
            <a:r>
              <a:rPr lang="en-US" altLang="en-US" sz="900" dirty="0" err="1">
                <a:solidFill>
                  <a:schemeClr val="bg1"/>
                </a:solidFill>
                <a:cs typeface="Narkisim" panose="020E0502050101010101" pitchFamily="34" charset="-79"/>
              </a:rPr>
              <a:t>iPPT</a:t>
            </a:r>
            <a:endParaRPr lang="en-US" altLang="en-US" sz="600" dirty="0">
              <a:solidFill>
                <a:schemeClr val="bg1"/>
              </a:solidFill>
              <a:cs typeface="Narkisim" panose="020E0502050101010101" pitchFamily="34" charset="-79"/>
            </a:endParaRPr>
          </a:p>
        </p:txBody>
      </p:sp>
      <p:grpSp>
        <p:nvGrpSpPr>
          <p:cNvPr id="6" name="组合 5"/>
          <p:cNvGrpSpPr/>
          <p:nvPr/>
        </p:nvGrpSpPr>
        <p:grpSpPr>
          <a:xfrm>
            <a:off x="10971286" y="401479"/>
            <a:ext cx="610630" cy="611775"/>
            <a:chOff x="5129877" y="1855673"/>
            <a:chExt cx="2174837" cy="2178915"/>
          </a:xfrm>
          <a:effectLst/>
        </p:grpSpPr>
        <p:sp>
          <p:nvSpPr>
            <p:cNvPr id="7" name="Oval 15"/>
            <p:cNvSpPr>
              <a:spLocks noChangeAspect="1" noChangeArrowheads="1"/>
            </p:cNvSpPr>
            <p:nvPr/>
          </p:nvSpPr>
          <p:spPr bwMode="gray">
            <a:xfrm>
              <a:off x="5129877" y="1855673"/>
              <a:ext cx="2174837" cy="2174837"/>
            </a:xfrm>
            <a:prstGeom prst="ellipse">
              <a:avLst/>
            </a:prstGeom>
            <a:solidFill>
              <a:schemeClr val="bg1"/>
            </a:solidFill>
            <a:ln w="38100" algn="ctr">
              <a:noFill/>
              <a:round/>
            </a:ln>
            <a:effectLst/>
          </p:spPr>
          <p:txBody>
            <a:bodyPr vert="eaVert" wrap="none" anchor="ctr"/>
            <a:lstStyle/>
            <a:p>
              <a:pPr algn="ctr" eaLnBrk="0" hangingPunct="0">
                <a:defRPr/>
              </a:pPr>
              <a:endParaRPr lang="en-US" altLang="en-US" sz="1200">
                <a:ea typeface="宋体" panose="02010600030101010101" pitchFamily="2" charset="-122"/>
                <a:cs typeface="Arial" panose="020B0604020202020204" pitchFamily="34" charset="0"/>
              </a:endParaRPr>
            </a:p>
          </p:txBody>
        </p:sp>
        <p:pic>
          <p:nvPicPr>
            <p:cNvPr id="8" name="图片 7"/>
            <p:cNvPicPr>
              <a:picLocks noChangeAspect="1"/>
            </p:cNvPicPr>
            <p:nvPr/>
          </p:nvPicPr>
          <p:blipFill rotWithShape="1">
            <a:blip r:embed="rId3" cstate="print"/>
            <a:srcRect/>
            <a:stretch>
              <a:fillRect/>
            </a:stretch>
          </p:blipFill>
          <p:spPr>
            <a:xfrm>
              <a:off x="5349624" y="1913711"/>
              <a:ext cx="1735342" cy="2120877"/>
            </a:xfrm>
            <a:custGeom>
              <a:avLst/>
              <a:gdLst>
                <a:gd name="connsiteX0" fmla="*/ 619676 w 2062066"/>
                <a:gd name="connsiteY0" fmla="*/ 0 h 2520186"/>
                <a:gd name="connsiteX1" fmla="*/ 1421105 w 2062066"/>
                <a:gd name="connsiteY1" fmla="*/ 0 h 2520186"/>
                <a:gd name="connsiteX2" fmla="*/ 1523354 w 2062066"/>
                <a:gd name="connsiteY2" fmla="*/ 37424 h 2520186"/>
                <a:gd name="connsiteX3" fmla="*/ 2017478 w 2062066"/>
                <a:gd name="connsiteY3" fmla="*/ 406104 h 2520186"/>
                <a:gd name="connsiteX4" fmla="*/ 2062066 w 2062066"/>
                <a:gd name="connsiteY4" fmla="*/ 465731 h 2520186"/>
                <a:gd name="connsiteX5" fmla="*/ 2062066 w 2062066"/>
                <a:gd name="connsiteY5" fmla="*/ 1990336 h 2520186"/>
                <a:gd name="connsiteX6" fmla="*/ 2017478 w 2062066"/>
                <a:gd name="connsiteY6" fmla="*/ 2049962 h 2520186"/>
                <a:gd name="connsiteX7" fmla="*/ 1020390 w 2062066"/>
                <a:gd name="connsiteY7" fmla="*/ 2520186 h 2520186"/>
                <a:gd name="connsiteX8" fmla="*/ 23302 w 2062066"/>
                <a:gd name="connsiteY8" fmla="*/ 2049962 h 2520186"/>
                <a:gd name="connsiteX9" fmla="*/ 0 w 2062066"/>
                <a:gd name="connsiteY9" fmla="*/ 2018801 h 2520186"/>
                <a:gd name="connsiteX10" fmla="*/ 0 w 2062066"/>
                <a:gd name="connsiteY10" fmla="*/ 437265 h 2520186"/>
                <a:gd name="connsiteX11" fmla="*/ 23302 w 2062066"/>
                <a:gd name="connsiteY11" fmla="*/ 406104 h 2520186"/>
                <a:gd name="connsiteX12" fmla="*/ 517426 w 2062066"/>
                <a:gd name="connsiteY12" fmla="*/ 37424 h 2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066" h="2520186">
                  <a:moveTo>
                    <a:pt x="619676" y="0"/>
                  </a:moveTo>
                  <a:lnTo>
                    <a:pt x="1421105" y="0"/>
                  </a:lnTo>
                  <a:lnTo>
                    <a:pt x="1523354" y="37424"/>
                  </a:lnTo>
                  <a:cubicBezTo>
                    <a:pt x="1716593" y="119157"/>
                    <a:pt x="1885812" y="246561"/>
                    <a:pt x="2017478" y="406104"/>
                  </a:cubicBezTo>
                  <a:lnTo>
                    <a:pt x="2062066" y="465731"/>
                  </a:lnTo>
                  <a:lnTo>
                    <a:pt x="2062066" y="1990336"/>
                  </a:lnTo>
                  <a:lnTo>
                    <a:pt x="2017478" y="2049962"/>
                  </a:lnTo>
                  <a:cubicBezTo>
                    <a:pt x="1780478" y="2337140"/>
                    <a:pt x="1421810" y="2520186"/>
                    <a:pt x="1020390" y="2520186"/>
                  </a:cubicBezTo>
                  <a:cubicBezTo>
                    <a:pt x="618970" y="2520186"/>
                    <a:pt x="260302" y="2337140"/>
                    <a:pt x="23302" y="2049962"/>
                  </a:cubicBezTo>
                  <a:lnTo>
                    <a:pt x="0" y="2018801"/>
                  </a:lnTo>
                  <a:lnTo>
                    <a:pt x="0" y="437265"/>
                  </a:lnTo>
                  <a:lnTo>
                    <a:pt x="23302" y="406104"/>
                  </a:lnTo>
                  <a:cubicBezTo>
                    <a:pt x="154969" y="246561"/>
                    <a:pt x="324187" y="119157"/>
                    <a:pt x="517426" y="37424"/>
                  </a:cubicBezTo>
                  <a:close/>
                </a:path>
              </a:pathLst>
            </a:custGeom>
            <a:noFill/>
            <a:ln>
              <a:noFill/>
            </a:ln>
          </p:spPr>
        </p:pic>
      </p:grpSp>
      <p:pic>
        <p:nvPicPr>
          <p:cNvPr id="9" name="图片 8"/>
          <p:cNvPicPr>
            <a:picLocks noChangeAspect="1"/>
          </p:cNvPicPr>
          <p:nvPr/>
        </p:nvPicPr>
        <p:blipFill rotWithShape="1">
          <a:blip r:embed="rId4" cstate="print"/>
          <a:srcRect l="31319"/>
          <a:stretch>
            <a:fillRect/>
          </a:stretch>
        </p:blipFill>
        <p:spPr>
          <a:xfrm flipH="1">
            <a:off x="0" y="1184586"/>
            <a:ext cx="6234499" cy="5673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8d90b22c6cd82dd4020228fe88696ad1.png"/>
          <p:cNvPicPr>
            <a:picLocks noChangeAspect="1"/>
          </p:cNvPicPr>
          <p:nvPr/>
        </p:nvPicPr>
        <p:blipFill>
          <a:blip r:embed="rId2" cstate="print"/>
          <a:stretch>
            <a:fillRect/>
          </a:stretch>
        </p:blipFill>
        <p:spPr>
          <a:xfrm>
            <a:off x="3366396" y="3617610"/>
            <a:ext cx="4844029" cy="3240390"/>
          </a:xfrm>
          <a:prstGeom prst="rect">
            <a:avLst/>
          </a:prstGeom>
        </p:spPr>
      </p:pic>
      <p:sp>
        <p:nvSpPr>
          <p:cNvPr id="3" name="矩形 2"/>
          <p:cNvSpPr/>
          <p:nvPr/>
        </p:nvSpPr>
        <p:spPr>
          <a:xfrm>
            <a:off x="1623701" y="3564708"/>
            <a:ext cx="1981200" cy="1169551"/>
          </a:xfrm>
          <a:prstGeom prst="rect">
            <a:avLst/>
          </a:prstGeom>
        </p:spPr>
        <p:txBody>
          <a:bodyPr wrap="square">
            <a:spAutoFit/>
          </a:bodyPr>
          <a:lstStyle/>
          <a:p>
            <a:r>
              <a:rPr lang="en-US" altLang="zh-CN" sz="1400" dirty="0">
                <a:solidFill>
                  <a:schemeClr val="bg1"/>
                </a:solidFill>
              </a:rPr>
              <a:t>We are the Anti-Villain League.</a:t>
            </a:r>
            <a:r>
              <a:rPr lang="zh-CN" altLang="en-US" sz="1400" dirty="0">
                <a:solidFill>
                  <a:schemeClr val="bg1"/>
                </a:solidFill>
              </a:rPr>
              <a:t> </a:t>
            </a:r>
            <a:r>
              <a:rPr lang="en-US" altLang="zh-CN" sz="1400" dirty="0">
                <a:solidFill>
                  <a:schemeClr val="bg1"/>
                </a:solidFill>
              </a:rPr>
              <a:t>An ultra secret organization dedicate </a:t>
            </a:r>
            <a:r>
              <a:rPr lang="en-US" altLang="zh-CN" sz="1400" dirty="0" err="1">
                <a:solidFill>
                  <a:schemeClr val="bg1"/>
                </a:solidFill>
              </a:rPr>
              <a:t>dabcto</a:t>
            </a:r>
            <a:r>
              <a:rPr lang="en-US" altLang="zh-CN" sz="1400" dirty="0">
                <a:solidFill>
                  <a:schemeClr val="bg1"/>
                </a:solidFill>
              </a:rPr>
              <a:t> fighting crime on a global scale.</a:t>
            </a:r>
            <a:endParaRPr lang="zh-CN" altLang="en-US" sz="1400" dirty="0">
              <a:solidFill>
                <a:schemeClr val="bg1"/>
              </a:solidFill>
            </a:endParaRPr>
          </a:p>
        </p:txBody>
      </p:sp>
      <p:sp>
        <p:nvSpPr>
          <p:cNvPr id="4" name="矩形 3"/>
          <p:cNvSpPr/>
          <p:nvPr/>
        </p:nvSpPr>
        <p:spPr>
          <a:xfrm>
            <a:off x="4983872" y="2292133"/>
            <a:ext cx="2090519" cy="738664"/>
          </a:xfrm>
          <a:prstGeom prst="rect">
            <a:avLst/>
          </a:prstGeom>
        </p:spPr>
        <p:txBody>
          <a:bodyPr wrap="square">
            <a:spAutoFit/>
          </a:bodyPr>
          <a:lstStyle/>
          <a:p>
            <a:r>
              <a:rPr lang="en-US" altLang="zh-CN" sz="1400" dirty="0">
                <a:solidFill>
                  <a:schemeClr val="bg1"/>
                </a:solidFill>
              </a:rPr>
              <a:t>Rob a bank, we're not interested. </a:t>
            </a:r>
            <a:r>
              <a:rPr lang="en-US" altLang="zh-CN" sz="1400" dirty="0" err="1">
                <a:solidFill>
                  <a:schemeClr val="bg1"/>
                </a:solidFill>
              </a:rPr>
              <a:t>abc</a:t>
            </a:r>
            <a:r>
              <a:rPr lang="en-US" altLang="zh-CN" sz="1400" dirty="0">
                <a:solidFill>
                  <a:schemeClr val="bg1"/>
                </a:solidFill>
              </a:rPr>
              <a:t> Kill someone, not our deal.</a:t>
            </a:r>
            <a:endParaRPr lang="zh-CN" altLang="en-US" sz="1400" dirty="0">
              <a:solidFill>
                <a:schemeClr val="bg1"/>
              </a:solidFill>
            </a:endParaRPr>
          </a:p>
        </p:txBody>
      </p:sp>
      <p:sp>
        <p:nvSpPr>
          <p:cNvPr id="5" name="矩形 4"/>
          <p:cNvSpPr/>
          <p:nvPr/>
        </p:nvSpPr>
        <p:spPr>
          <a:xfrm>
            <a:off x="8313064" y="3195376"/>
            <a:ext cx="2519776" cy="954107"/>
          </a:xfrm>
          <a:prstGeom prst="rect">
            <a:avLst/>
          </a:prstGeom>
        </p:spPr>
        <p:txBody>
          <a:bodyPr wrap="square">
            <a:spAutoFit/>
          </a:bodyPr>
          <a:lstStyle/>
          <a:p>
            <a:r>
              <a:rPr lang="en-US" altLang="zh-CN" sz="1400" dirty="0">
                <a:solidFill>
                  <a:schemeClr val="bg1"/>
                </a:solidFill>
              </a:rPr>
              <a:t>But you were to melt the polar </a:t>
            </a:r>
            <a:r>
              <a:rPr lang="en-US" altLang="zh-CN" sz="1400" dirty="0" err="1">
                <a:solidFill>
                  <a:schemeClr val="bg1"/>
                </a:solidFill>
              </a:rPr>
              <a:t>abc</a:t>
            </a:r>
            <a:r>
              <a:rPr lang="en-US" altLang="zh-CN" sz="1400" dirty="0">
                <a:solidFill>
                  <a:schemeClr val="bg1"/>
                </a:solidFill>
              </a:rPr>
              <a:t> ice caps, or vaporize Mount Fuji,</a:t>
            </a:r>
            <a:r>
              <a:rPr lang="zh-CN" altLang="en-US" sz="1400" dirty="0">
                <a:solidFill>
                  <a:schemeClr val="bg1"/>
                </a:solidFill>
              </a:rPr>
              <a:t> </a:t>
            </a:r>
            <a:r>
              <a:rPr lang="en-US" altLang="zh-CN" sz="1400" dirty="0">
                <a:solidFill>
                  <a:schemeClr val="bg1"/>
                </a:solidFill>
              </a:rPr>
              <a:t>or even,</a:t>
            </a:r>
            <a:r>
              <a:rPr lang="zh-CN" altLang="en-US" sz="1400" dirty="0">
                <a:solidFill>
                  <a:schemeClr val="bg1"/>
                </a:solidFill>
              </a:rPr>
              <a:t> </a:t>
            </a:r>
            <a:r>
              <a:rPr lang="en-US" altLang="zh-CN" sz="1400" dirty="0">
                <a:solidFill>
                  <a:schemeClr val="bg1"/>
                </a:solidFill>
              </a:rPr>
              <a:t>Steal the moon... Then, we notice.</a:t>
            </a:r>
            <a:endParaRPr lang="zh-CN" altLang="en-US" sz="1400" dirty="0">
              <a:solidFill>
                <a:schemeClr val="bg1"/>
              </a:solidFill>
            </a:endParaRPr>
          </a:p>
        </p:txBody>
      </p:sp>
      <p:pic>
        <p:nvPicPr>
          <p:cNvPr id="1024" name="图片 1023"/>
          <p:cNvPicPr>
            <a:picLocks noChangeAspect="1"/>
          </p:cNvPicPr>
          <p:nvPr/>
        </p:nvPicPr>
        <p:blipFill>
          <a:blip r:embed="rId3" cstate="print"/>
          <a:stretch>
            <a:fillRect/>
          </a:stretch>
        </p:blipFill>
        <p:spPr>
          <a:xfrm>
            <a:off x="1623701" y="2496885"/>
            <a:ext cx="1812608" cy="1067823"/>
          </a:xfrm>
          <a:prstGeom prst="rect">
            <a:avLst/>
          </a:prstGeom>
        </p:spPr>
      </p:pic>
      <p:pic>
        <p:nvPicPr>
          <p:cNvPr id="1026" name="图片 1025"/>
          <p:cNvPicPr>
            <a:picLocks noChangeAspect="1"/>
          </p:cNvPicPr>
          <p:nvPr/>
        </p:nvPicPr>
        <p:blipFill rotWithShape="1">
          <a:blip r:embed="rId4" cstate="print"/>
          <a:srcRect/>
          <a:stretch>
            <a:fillRect/>
          </a:stretch>
        </p:blipFill>
        <p:spPr>
          <a:xfrm>
            <a:off x="8421280" y="1885619"/>
            <a:ext cx="1819469" cy="1222531"/>
          </a:xfrm>
          <a:prstGeom prst="rect">
            <a:avLst/>
          </a:prstGeom>
        </p:spPr>
      </p:pic>
      <p:pic>
        <p:nvPicPr>
          <p:cNvPr id="1028" name="图片 1027"/>
          <p:cNvPicPr>
            <a:picLocks noChangeAspect="1"/>
          </p:cNvPicPr>
          <p:nvPr/>
        </p:nvPicPr>
        <p:blipFill>
          <a:blip r:embed="rId5" cstate="print"/>
          <a:stretch>
            <a:fillRect/>
          </a:stretch>
        </p:blipFill>
        <p:spPr>
          <a:xfrm>
            <a:off x="4871902" y="816225"/>
            <a:ext cx="2085013" cy="14759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12824" t="19968" r="11331"/>
          <a:stretch>
            <a:fillRect/>
          </a:stretch>
        </p:blipFill>
        <p:spPr>
          <a:xfrm>
            <a:off x="501689" y="1266425"/>
            <a:ext cx="7053643" cy="5591575"/>
          </a:xfrm>
          <a:prstGeom prst="rect">
            <a:avLst/>
          </a:prstGeom>
        </p:spPr>
      </p:pic>
      <p:grpSp>
        <p:nvGrpSpPr>
          <p:cNvPr id="7" name="组合 6"/>
          <p:cNvGrpSpPr>
            <a:grpSpLocks noChangeAspect="1"/>
          </p:cNvGrpSpPr>
          <p:nvPr/>
        </p:nvGrpSpPr>
        <p:grpSpPr>
          <a:xfrm>
            <a:off x="7375834" y="1587846"/>
            <a:ext cx="1800000" cy="1800000"/>
            <a:chOff x="2332652" y="2612608"/>
            <a:chExt cx="1427584" cy="1427584"/>
          </a:xfrm>
        </p:grpSpPr>
        <p:sp>
          <p:nvSpPr>
            <p:cNvPr id="8" name="椭圆 7"/>
            <p:cNvSpPr/>
            <p:nvPr/>
          </p:nvSpPr>
          <p:spPr>
            <a:xfrm>
              <a:off x="2332652" y="2612608"/>
              <a:ext cx="1427584" cy="14275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11500" dirty="0">
                  <a:latin typeface="Broadway" panose="02020500000000000000" pitchFamily="82" charset="0"/>
                </a:rPr>
                <a:t>3</a:t>
              </a:r>
            </a:p>
          </p:txBody>
        </p:sp>
        <p:grpSp>
          <p:nvGrpSpPr>
            <p:cNvPr id="9" name="组 19"/>
            <p:cNvGrpSpPr/>
            <p:nvPr/>
          </p:nvGrpSpPr>
          <p:grpSpPr>
            <a:xfrm>
              <a:off x="3360911" y="2612608"/>
              <a:ext cx="399325" cy="399325"/>
              <a:chOff x="3968285" y="3104335"/>
              <a:chExt cx="1542580" cy="1542580"/>
            </a:xfrm>
            <a:effectLst/>
          </p:grpSpPr>
          <p:sp>
            <p:nvSpPr>
              <p:cNvPr id="10" name="椭圆 9"/>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a:solidFill>
                    <a:srgbClr val="000000"/>
                  </a:solidFill>
                </a:endParaRPr>
              </a:p>
            </p:txBody>
          </p:sp>
          <p:grpSp>
            <p:nvGrpSpPr>
              <p:cNvPr id="11" name="组合 91"/>
              <p:cNvGrpSpPr/>
              <p:nvPr/>
            </p:nvGrpSpPr>
            <p:grpSpPr>
              <a:xfrm>
                <a:off x="3990566" y="3723375"/>
                <a:ext cx="1520299" cy="212339"/>
                <a:chOff x="2555817" y="3410981"/>
                <a:chExt cx="1542581" cy="266788"/>
              </a:xfrm>
            </p:grpSpPr>
            <p:cxnSp>
              <p:nvCxnSpPr>
                <p:cNvPr id="12" name="直接连接符 7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7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grpSp>
      <p:sp>
        <p:nvSpPr>
          <p:cNvPr id="3" name="矩形 2"/>
          <p:cNvSpPr/>
          <p:nvPr/>
        </p:nvSpPr>
        <p:spPr>
          <a:xfrm>
            <a:off x="7042318" y="3632838"/>
            <a:ext cx="3366052" cy="1200329"/>
          </a:xfrm>
          <a:prstGeom prst="rect">
            <a:avLst/>
          </a:prstGeom>
        </p:spPr>
        <p:txBody>
          <a:bodyPr wrap="square">
            <a:spAutoFit/>
          </a:bodyPr>
          <a:lstStyle/>
          <a:p>
            <a:r>
              <a:rPr lang="en-US" altLang="en-US" sz="2400" dirty="0">
                <a:solidFill>
                  <a:schemeClr val="bg1"/>
                </a:solidFill>
                <a:latin typeface="+mj-lt"/>
              </a:rPr>
              <a:t>I cannot deactivate until you say you are satisfied with your care.</a:t>
            </a:r>
          </a:p>
        </p:txBody>
      </p:sp>
      <p:sp>
        <p:nvSpPr>
          <p:cNvPr id="4" name="椭圆形标注 3"/>
          <p:cNvSpPr/>
          <p:nvPr/>
        </p:nvSpPr>
        <p:spPr>
          <a:xfrm>
            <a:off x="1903445" y="2064512"/>
            <a:ext cx="1166327" cy="846667"/>
          </a:xfrm>
          <a:prstGeom prst="wedgeEllipseCallout">
            <a:avLst>
              <a:gd name="adj1" fmla="val 51019"/>
              <a:gd name="adj2" fmla="val 56171"/>
            </a:avLst>
          </a:prstGeom>
          <a:solidFill>
            <a:schemeClr val="bg1"/>
          </a:solidFill>
        </p:spPr>
        <p:txBody>
          <a:bodyPr wrap="none" rtlCol="0" anchor="ctr">
            <a:noAutofit/>
          </a:bodyPr>
          <a:lstStyle/>
          <a:p>
            <a:pPr algn="ctr"/>
            <a:r>
              <a:rPr lang="en-US" altLang="zh-CN" dirty="0">
                <a:solidFill>
                  <a:srgbClr val="C51C23"/>
                </a:solidFill>
                <a:latin typeface="+mj-lt"/>
              </a:rPr>
              <a:t>Oh! On!</a:t>
            </a:r>
            <a:endParaRPr lang="zh-CN" altLang="en-US" dirty="0">
              <a:solidFill>
                <a:srgbClr val="C51C23"/>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6096000" cy="6858000"/>
          </a:xfrm>
          <a:prstGeom prst="rect">
            <a:avLst/>
          </a:prstGeom>
          <a:solidFill>
            <a:schemeClr val="bg1"/>
          </a:solidFill>
        </p:spPr>
        <p:txBody>
          <a:bodyPr wrap="none" rtlCol="0" anchor="ctr">
            <a:noAutofit/>
          </a:bodyPr>
          <a:lstStyle/>
          <a:p>
            <a:pPr algn="ctr"/>
            <a:endParaRPr lang="zh-CN" altLang="en-US">
              <a:solidFill>
                <a:schemeClr val="bg1"/>
              </a:solidFill>
            </a:endParaRPr>
          </a:p>
        </p:txBody>
      </p:sp>
      <p:pic>
        <p:nvPicPr>
          <p:cNvPr id="2" name="图片 2222"/>
          <p:cNvPicPr>
            <a:picLocks noChangeAspect="1"/>
          </p:cNvPicPr>
          <p:nvPr/>
        </p:nvPicPr>
        <p:blipFill rotWithShape="1">
          <a:blip r:embed="rId2" cstate="print"/>
          <a:srcRect/>
          <a:stretch>
            <a:fillRect/>
          </a:stretch>
        </p:blipFill>
        <p:spPr>
          <a:xfrm>
            <a:off x="4913903" y="1447370"/>
            <a:ext cx="3040656" cy="3402302"/>
          </a:xfrm>
          <a:prstGeom prst="rect">
            <a:avLst/>
          </a:prstGeom>
        </p:spPr>
      </p:pic>
      <p:grpSp>
        <p:nvGrpSpPr>
          <p:cNvPr id="109" name="组合 108"/>
          <p:cNvGrpSpPr/>
          <p:nvPr/>
        </p:nvGrpSpPr>
        <p:grpSpPr>
          <a:xfrm>
            <a:off x="4398370" y="4843487"/>
            <a:ext cx="3395259" cy="1146028"/>
            <a:chOff x="4284541" y="4792339"/>
            <a:chExt cx="3622918" cy="1222872"/>
          </a:xfrm>
        </p:grpSpPr>
        <p:sp>
          <p:nvSpPr>
            <p:cNvPr id="7" name="任意多边形 6"/>
            <p:cNvSpPr/>
            <p:nvPr/>
          </p:nvSpPr>
          <p:spPr>
            <a:xfrm>
              <a:off x="4284541" y="4792339"/>
              <a:ext cx="3622918" cy="1222872"/>
            </a:xfrm>
            <a:custGeom>
              <a:avLst/>
              <a:gdLst>
                <a:gd name="connsiteX0" fmla="*/ 252459 w 3622918"/>
                <a:gd name="connsiteY0" fmla="*/ 0 h 1222872"/>
                <a:gd name="connsiteX1" fmla="*/ 3370458 w 3622918"/>
                <a:gd name="connsiteY1" fmla="*/ 0 h 1222872"/>
                <a:gd name="connsiteX2" fmla="*/ 3622918 w 3622918"/>
                <a:gd name="connsiteY2" fmla="*/ 1222872 h 1222872"/>
                <a:gd name="connsiteX3" fmla="*/ 0 w 3622918"/>
                <a:gd name="connsiteY3" fmla="*/ 1222872 h 1222872"/>
              </a:gdLst>
              <a:ahLst/>
              <a:cxnLst>
                <a:cxn ang="0">
                  <a:pos x="connsiteX0" y="connsiteY0"/>
                </a:cxn>
                <a:cxn ang="0">
                  <a:pos x="connsiteX1" y="connsiteY1"/>
                </a:cxn>
                <a:cxn ang="0">
                  <a:pos x="connsiteX2" y="connsiteY2"/>
                </a:cxn>
                <a:cxn ang="0">
                  <a:pos x="connsiteX3" y="connsiteY3"/>
                </a:cxn>
              </a:cxnLst>
              <a:rect l="l" t="t" r="r" b="b"/>
              <a:pathLst>
                <a:path w="3622918" h="1222872">
                  <a:moveTo>
                    <a:pt x="252459" y="0"/>
                  </a:moveTo>
                  <a:lnTo>
                    <a:pt x="3370458" y="0"/>
                  </a:lnTo>
                  <a:lnTo>
                    <a:pt x="3622918" y="1222872"/>
                  </a:lnTo>
                  <a:lnTo>
                    <a:pt x="0" y="1222872"/>
                  </a:lnTo>
                  <a:close/>
                </a:path>
              </a:pathLst>
            </a:custGeom>
            <a:solidFill>
              <a:srgbClr val="C51C23"/>
            </a:solidFill>
          </p:spPr>
          <p:txBody>
            <a:bodyPr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 name="任意多边形 12"/>
            <p:cNvSpPr/>
            <p:nvPr/>
          </p:nvSpPr>
          <p:spPr>
            <a:xfrm>
              <a:off x="6096000" y="4792339"/>
              <a:ext cx="1811459" cy="1222872"/>
            </a:xfrm>
            <a:custGeom>
              <a:avLst/>
              <a:gdLst>
                <a:gd name="connsiteX0" fmla="*/ 0 w 1811459"/>
                <a:gd name="connsiteY0" fmla="*/ 0 h 1222872"/>
                <a:gd name="connsiteX1" fmla="*/ 1558999 w 1811459"/>
                <a:gd name="connsiteY1" fmla="*/ 0 h 1222872"/>
                <a:gd name="connsiteX2" fmla="*/ 1811459 w 1811459"/>
                <a:gd name="connsiteY2" fmla="*/ 1222872 h 1222872"/>
                <a:gd name="connsiteX3" fmla="*/ 0 w 1811459"/>
                <a:gd name="connsiteY3" fmla="*/ 1222872 h 1222872"/>
              </a:gdLst>
              <a:ahLst/>
              <a:cxnLst>
                <a:cxn ang="0">
                  <a:pos x="connsiteX0" y="connsiteY0"/>
                </a:cxn>
                <a:cxn ang="0">
                  <a:pos x="connsiteX1" y="connsiteY1"/>
                </a:cxn>
                <a:cxn ang="0">
                  <a:pos x="connsiteX2" y="connsiteY2"/>
                </a:cxn>
                <a:cxn ang="0">
                  <a:pos x="connsiteX3" y="connsiteY3"/>
                </a:cxn>
              </a:cxnLst>
              <a:rect l="l" t="t" r="r" b="b"/>
              <a:pathLst>
                <a:path w="1811459" h="1222872">
                  <a:moveTo>
                    <a:pt x="0" y="0"/>
                  </a:moveTo>
                  <a:lnTo>
                    <a:pt x="1558999" y="0"/>
                  </a:lnTo>
                  <a:lnTo>
                    <a:pt x="1811459" y="1222872"/>
                  </a:lnTo>
                  <a:lnTo>
                    <a:pt x="0" y="1222872"/>
                  </a:lnTo>
                  <a:close/>
                </a:path>
              </a:pathLst>
            </a:custGeom>
            <a:solidFill>
              <a:schemeClr val="bg1"/>
            </a:solidFill>
          </p:spPr>
          <p:txBody>
            <a:bodyPr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4" name="文本框 13"/>
            <p:cNvSpPr txBox="1"/>
            <p:nvPr/>
          </p:nvSpPr>
          <p:spPr>
            <a:xfrm>
              <a:off x="4801282" y="5024676"/>
              <a:ext cx="1195151" cy="707886"/>
            </a:xfrm>
            <a:prstGeom prst="rect">
              <a:avLst/>
            </a:prstGeom>
            <a:noFill/>
          </p:spPr>
          <p:txBody>
            <a:bodyPr wrap="square" rtlCol="0">
              <a:spAutoFit/>
            </a:bodyPr>
            <a:lstStyle/>
            <a:p>
              <a:pPr algn="ctr"/>
              <a:r>
                <a:rPr lang="en-US" altLang="zh-CN" sz="4000" dirty="0">
                  <a:solidFill>
                    <a:srgbClr val="F5F5F5"/>
                  </a:solidFill>
                  <a:latin typeface="Broadway" panose="02020500000000000000" pitchFamily="82" charset="0"/>
                </a:rPr>
                <a:t>1.0</a:t>
              </a:r>
              <a:endParaRPr lang="zh-CN" altLang="en-US" sz="4000" dirty="0">
                <a:solidFill>
                  <a:srgbClr val="F5F5F5"/>
                </a:solidFill>
                <a:latin typeface="Broadway" panose="02020500000000000000" pitchFamily="82" charset="0"/>
              </a:endParaRPr>
            </a:p>
          </p:txBody>
        </p:sp>
        <p:sp>
          <p:nvSpPr>
            <p:cNvPr id="15" name="文本框 14"/>
            <p:cNvSpPr txBox="1"/>
            <p:nvPr/>
          </p:nvSpPr>
          <p:spPr>
            <a:xfrm>
              <a:off x="6201584" y="5010005"/>
              <a:ext cx="1195151" cy="707886"/>
            </a:xfrm>
            <a:prstGeom prst="rect">
              <a:avLst/>
            </a:prstGeom>
            <a:noFill/>
          </p:spPr>
          <p:txBody>
            <a:bodyPr wrap="square" rtlCol="0">
              <a:spAutoFit/>
            </a:bodyPr>
            <a:lstStyle/>
            <a:p>
              <a:pPr algn="ctr"/>
              <a:r>
                <a:rPr lang="en-US" altLang="zh-CN" sz="4000" dirty="0">
                  <a:solidFill>
                    <a:srgbClr val="C51C23"/>
                  </a:solidFill>
                  <a:latin typeface="Broadway" panose="02020500000000000000" pitchFamily="82" charset="0"/>
                </a:rPr>
                <a:t>2.0</a:t>
              </a:r>
              <a:endParaRPr lang="zh-CN" altLang="en-US" sz="4000" dirty="0">
                <a:solidFill>
                  <a:srgbClr val="C51C23"/>
                </a:solidFill>
                <a:latin typeface="Broadway" panose="02020500000000000000" pitchFamily="82" charset="0"/>
              </a:endParaRPr>
            </a:p>
          </p:txBody>
        </p:sp>
      </p:grpSp>
      <p:sp>
        <p:nvSpPr>
          <p:cNvPr id="16" name="椭圆 15"/>
          <p:cNvSpPr/>
          <p:nvPr/>
        </p:nvSpPr>
        <p:spPr>
          <a:xfrm>
            <a:off x="1892632" y="1560366"/>
            <a:ext cx="1542362" cy="1542362"/>
          </a:xfrm>
          <a:prstGeom prst="ellipse">
            <a:avLst/>
          </a:prstGeom>
          <a:solidFill>
            <a:srgbClr val="C51C23"/>
          </a:solidFill>
        </p:spPr>
        <p:txBody>
          <a:bodyPr wrap="none" rtlCol="0" anchor="ctr">
            <a:noAutofit/>
          </a:bodyPr>
          <a:lstStyle/>
          <a:p>
            <a:pPr algn="ctr"/>
            <a:endParaRPr lang="zh-CN" altLang="en-US" b="1" dirty="0">
              <a:solidFill>
                <a:schemeClr val="bg1"/>
              </a:solidFill>
            </a:endParaRPr>
          </a:p>
        </p:txBody>
      </p:sp>
      <p:sp>
        <p:nvSpPr>
          <p:cNvPr id="17" name="椭圆 16"/>
          <p:cNvSpPr/>
          <p:nvPr/>
        </p:nvSpPr>
        <p:spPr>
          <a:xfrm>
            <a:off x="1403478" y="2805176"/>
            <a:ext cx="716671" cy="716671"/>
          </a:xfrm>
          <a:prstGeom prst="ellipse">
            <a:avLst/>
          </a:prstGeom>
          <a:solidFill>
            <a:srgbClr val="C51C23"/>
          </a:solidFill>
          <a:ln>
            <a:noFill/>
          </a:ln>
        </p:spPr>
        <p:txBody>
          <a:bodyPr wrap="none" rtlCol="0" anchor="ctr">
            <a:noAutofit/>
          </a:bodyPr>
          <a:lstStyle/>
          <a:p>
            <a:pPr algn="ctr"/>
            <a:endParaRPr lang="zh-CN" altLang="en-US">
              <a:solidFill>
                <a:schemeClr val="bg1"/>
              </a:solidFill>
            </a:endParaRPr>
          </a:p>
        </p:txBody>
      </p:sp>
      <p:sp>
        <p:nvSpPr>
          <p:cNvPr id="18" name="椭圆 17"/>
          <p:cNvSpPr/>
          <p:nvPr/>
        </p:nvSpPr>
        <p:spPr>
          <a:xfrm>
            <a:off x="3281658" y="2603180"/>
            <a:ext cx="1252174" cy="1252174"/>
          </a:xfrm>
          <a:prstGeom prst="ellipse">
            <a:avLst/>
          </a:prstGeom>
          <a:solidFill>
            <a:srgbClr val="C51C23"/>
          </a:solidFill>
          <a:ln w="28575">
            <a:noFill/>
          </a:ln>
        </p:spPr>
        <p:txBody>
          <a:bodyPr wrap="none" bIns="180000" rtlCol="0" anchor="ctr">
            <a:noAutofit/>
          </a:bodyPr>
          <a:lstStyle/>
          <a:p>
            <a:pPr algn="ctr"/>
            <a:r>
              <a:rPr lang="zh-CN" altLang="en-US" sz="4800" dirty="0">
                <a:solidFill>
                  <a:schemeClr val="bg1"/>
                </a:solidFill>
                <a:sym typeface="Wingdings" panose="05000000000000000000" pitchFamily="2" charset="2"/>
              </a:rPr>
              <a:t></a:t>
            </a:r>
            <a:endParaRPr lang="zh-CN" altLang="en-US" sz="4800" dirty="0">
              <a:solidFill>
                <a:schemeClr val="bg1"/>
              </a:solidFill>
            </a:endParaRPr>
          </a:p>
        </p:txBody>
      </p:sp>
      <p:sp>
        <p:nvSpPr>
          <p:cNvPr id="19" name="椭圆 18"/>
          <p:cNvSpPr/>
          <p:nvPr/>
        </p:nvSpPr>
        <p:spPr>
          <a:xfrm>
            <a:off x="3517621" y="1924373"/>
            <a:ext cx="577366" cy="577366"/>
          </a:xfrm>
          <a:prstGeom prst="ellipse">
            <a:avLst/>
          </a:prstGeom>
          <a:noFill/>
          <a:ln w="19050">
            <a:solidFill>
              <a:srgbClr val="C51C23"/>
            </a:solidFill>
          </a:ln>
        </p:spPr>
        <p:txBody>
          <a:bodyPr wrap="none" rtlCol="0" anchor="ctr">
            <a:noAutofit/>
          </a:bodyPr>
          <a:lstStyle/>
          <a:p>
            <a:pPr algn="ctr"/>
            <a:endParaRPr lang="zh-CN" altLang="en-US">
              <a:solidFill>
                <a:schemeClr val="bg1"/>
              </a:solidFill>
            </a:endParaRPr>
          </a:p>
        </p:txBody>
      </p:sp>
      <p:sp>
        <p:nvSpPr>
          <p:cNvPr id="20" name="椭圆 19"/>
          <p:cNvSpPr/>
          <p:nvPr/>
        </p:nvSpPr>
        <p:spPr>
          <a:xfrm>
            <a:off x="1966252" y="3159167"/>
            <a:ext cx="1346931" cy="1346931"/>
          </a:xfrm>
          <a:prstGeom prst="ellipse">
            <a:avLst/>
          </a:prstGeom>
          <a:noFill/>
          <a:ln w="19050">
            <a:solidFill>
              <a:srgbClr val="C51C23"/>
            </a:solidFill>
          </a:ln>
        </p:spPr>
        <p:txBody>
          <a:bodyPr wrap="none" rtlCol="0" anchor="ctr">
            <a:noAutofit/>
          </a:bodyPr>
          <a:lstStyle/>
          <a:p>
            <a:pPr algn="ctr"/>
            <a:endParaRPr lang="zh-CN" altLang="en-US">
              <a:solidFill>
                <a:schemeClr val="bg1"/>
              </a:solidFill>
            </a:endParaRPr>
          </a:p>
        </p:txBody>
      </p:sp>
      <p:sp>
        <p:nvSpPr>
          <p:cNvPr id="21" name="椭圆 20"/>
          <p:cNvSpPr/>
          <p:nvPr/>
        </p:nvSpPr>
        <p:spPr>
          <a:xfrm>
            <a:off x="3415181" y="4056409"/>
            <a:ext cx="353284" cy="353284"/>
          </a:xfrm>
          <a:prstGeom prst="ellipse">
            <a:avLst/>
          </a:prstGeom>
          <a:solidFill>
            <a:srgbClr val="C51C23"/>
          </a:solidFill>
        </p:spPr>
        <p:txBody>
          <a:bodyPr wrap="none" rtlCol="0" anchor="ctr">
            <a:noAutofit/>
          </a:bodyPr>
          <a:lstStyle/>
          <a:p>
            <a:pPr algn="ctr"/>
            <a:endParaRPr lang="zh-CN" altLang="en-US">
              <a:solidFill>
                <a:schemeClr val="bg1"/>
              </a:solidFill>
            </a:endParaRPr>
          </a:p>
        </p:txBody>
      </p:sp>
      <p:sp>
        <p:nvSpPr>
          <p:cNvPr id="22" name="文本框 21"/>
          <p:cNvSpPr txBox="1"/>
          <p:nvPr/>
        </p:nvSpPr>
        <p:spPr>
          <a:xfrm>
            <a:off x="1837339" y="2008358"/>
            <a:ext cx="1670344" cy="646331"/>
          </a:xfrm>
          <a:prstGeom prst="rect">
            <a:avLst/>
          </a:prstGeom>
          <a:noFill/>
        </p:spPr>
        <p:txBody>
          <a:bodyPr wrap="square" rtlCol="0">
            <a:spAutoFit/>
          </a:bodyPr>
          <a:lstStyle/>
          <a:p>
            <a:pPr algn="ctr"/>
            <a:r>
              <a:rPr lang="en-US" altLang="zh-CN" sz="3600" dirty="0">
                <a:solidFill>
                  <a:srgbClr val="FFFFFF"/>
                </a:solidFill>
                <a:latin typeface="+mj-lt"/>
              </a:rPr>
              <a:t>308%</a:t>
            </a:r>
            <a:endParaRPr lang="zh-CN" altLang="en-US" sz="3600" dirty="0">
              <a:solidFill>
                <a:srgbClr val="FFFFFF"/>
              </a:solidFill>
              <a:latin typeface="+mj-lt"/>
            </a:endParaRPr>
          </a:p>
        </p:txBody>
      </p:sp>
      <p:sp>
        <p:nvSpPr>
          <p:cNvPr id="23" name="Freeform 5"/>
          <p:cNvSpPr>
            <a:spLocks noEditPoints="1"/>
          </p:cNvSpPr>
          <p:nvPr/>
        </p:nvSpPr>
        <p:spPr bwMode="auto">
          <a:xfrm>
            <a:off x="2227694" y="3341502"/>
            <a:ext cx="758865" cy="954055"/>
          </a:xfrm>
          <a:custGeom>
            <a:avLst/>
            <a:gdLst>
              <a:gd name="T0" fmla="*/ 135 w 173"/>
              <a:gd name="T1" fmla="*/ 187 h 218"/>
              <a:gd name="T2" fmla="*/ 28 w 173"/>
              <a:gd name="T3" fmla="*/ 179 h 218"/>
              <a:gd name="T4" fmla="*/ 13 w 173"/>
              <a:gd name="T5" fmla="*/ 150 h 218"/>
              <a:gd name="T6" fmla="*/ 34 w 173"/>
              <a:gd name="T7" fmla="*/ 68 h 218"/>
              <a:gd name="T8" fmla="*/ 71 w 173"/>
              <a:gd name="T9" fmla="*/ 29 h 218"/>
              <a:gd name="T10" fmla="*/ 127 w 173"/>
              <a:gd name="T11" fmla="*/ 60 h 218"/>
              <a:gd name="T12" fmla="*/ 107 w 173"/>
              <a:gd name="T13" fmla="*/ 59 h 218"/>
              <a:gd name="T14" fmla="*/ 74 w 173"/>
              <a:gd name="T15" fmla="*/ 60 h 218"/>
              <a:gd name="T16" fmla="*/ 74 w 173"/>
              <a:gd name="T17" fmla="*/ 60 h 218"/>
              <a:gd name="T18" fmla="*/ 74 w 173"/>
              <a:gd name="T19" fmla="*/ 60 h 218"/>
              <a:gd name="T20" fmla="*/ 75 w 173"/>
              <a:gd name="T21" fmla="*/ 121 h 218"/>
              <a:gd name="T22" fmla="*/ 138 w 173"/>
              <a:gd name="T23" fmla="*/ 126 h 218"/>
              <a:gd name="T24" fmla="*/ 173 w 173"/>
              <a:gd name="T25" fmla="*/ 108 h 218"/>
              <a:gd name="T26" fmla="*/ 173 w 173"/>
              <a:gd name="T27" fmla="*/ 218 h 218"/>
              <a:gd name="T28" fmla="*/ 135 w 173"/>
              <a:gd name="T29" fmla="*/ 187 h 218"/>
              <a:gd name="T30" fmla="*/ 67 w 173"/>
              <a:gd name="T31" fmla="*/ 171 h 218"/>
              <a:gd name="T32" fmla="*/ 95 w 173"/>
              <a:gd name="T33" fmla="*/ 185 h 218"/>
              <a:gd name="T34" fmla="*/ 123 w 173"/>
              <a:gd name="T35" fmla="*/ 171 h 218"/>
              <a:gd name="T36" fmla="*/ 67 w 173"/>
              <a:gd name="T37" fmla="*/ 17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218">
                <a:moveTo>
                  <a:pt x="135" y="187"/>
                </a:moveTo>
                <a:cubicBezTo>
                  <a:pt x="66" y="218"/>
                  <a:pt x="28" y="179"/>
                  <a:pt x="28" y="179"/>
                </a:cubicBezTo>
                <a:cubicBezTo>
                  <a:pt x="28" y="179"/>
                  <a:pt x="0" y="174"/>
                  <a:pt x="13" y="150"/>
                </a:cubicBezTo>
                <a:cubicBezTo>
                  <a:pt x="2" y="110"/>
                  <a:pt x="34" y="68"/>
                  <a:pt x="34" y="68"/>
                </a:cubicBezTo>
                <a:cubicBezTo>
                  <a:pt x="34" y="68"/>
                  <a:pt x="27" y="35"/>
                  <a:pt x="71" y="29"/>
                </a:cubicBezTo>
                <a:cubicBezTo>
                  <a:pt x="138" y="0"/>
                  <a:pt x="127" y="57"/>
                  <a:pt x="127" y="60"/>
                </a:cubicBezTo>
                <a:cubicBezTo>
                  <a:pt x="118" y="75"/>
                  <a:pt x="110" y="53"/>
                  <a:pt x="107" y="59"/>
                </a:cubicBezTo>
                <a:cubicBezTo>
                  <a:pt x="91" y="74"/>
                  <a:pt x="75" y="61"/>
                  <a:pt x="74" y="60"/>
                </a:cubicBezTo>
                <a:cubicBezTo>
                  <a:pt x="74" y="60"/>
                  <a:pt x="74" y="60"/>
                  <a:pt x="74" y="60"/>
                </a:cubicBezTo>
                <a:cubicBezTo>
                  <a:pt x="74" y="60"/>
                  <a:pt x="74" y="60"/>
                  <a:pt x="74" y="60"/>
                </a:cubicBezTo>
                <a:cubicBezTo>
                  <a:pt x="54" y="70"/>
                  <a:pt x="77" y="99"/>
                  <a:pt x="75" y="121"/>
                </a:cubicBezTo>
                <a:cubicBezTo>
                  <a:pt x="77" y="121"/>
                  <a:pt x="109" y="88"/>
                  <a:pt x="138" y="126"/>
                </a:cubicBezTo>
                <a:cubicBezTo>
                  <a:pt x="148" y="110"/>
                  <a:pt x="173" y="108"/>
                  <a:pt x="173" y="108"/>
                </a:cubicBezTo>
                <a:cubicBezTo>
                  <a:pt x="173" y="218"/>
                  <a:pt x="173" y="218"/>
                  <a:pt x="173" y="218"/>
                </a:cubicBezTo>
                <a:cubicBezTo>
                  <a:pt x="173" y="218"/>
                  <a:pt x="143" y="212"/>
                  <a:pt x="135" y="187"/>
                </a:cubicBezTo>
                <a:close/>
                <a:moveTo>
                  <a:pt x="67" y="171"/>
                </a:moveTo>
                <a:cubicBezTo>
                  <a:pt x="67" y="171"/>
                  <a:pt x="71" y="185"/>
                  <a:pt x="95" y="185"/>
                </a:cubicBezTo>
                <a:cubicBezTo>
                  <a:pt x="118" y="183"/>
                  <a:pt x="122" y="173"/>
                  <a:pt x="123" y="171"/>
                </a:cubicBezTo>
                <a:cubicBezTo>
                  <a:pt x="90" y="181"/>
                  <a:pt x="67" y="171"/>
                  <a:pt x="67" y="171"/>
                </a:cubicBezTo>
                <a:close/>
              </a:path>
            </a:pathLst>
          </a:custGeom>
          <a:solidFill>
            <a:srgbClr val="C51C23"/>
          </a:solidFill>
          <a:ln>
            <a:noFill/>
          </a:ln>
        </p:spPr>
        <p:txBody>
          <a:bodyPr vert="horz" wrap="square" lIns="91440" tIns="45720" rIns="91440" bIns="45720" numCol="1" anchor="t" anchorCtr="0" compatLnSpc="1"/>
          <a:lstStyle/>
          <a:p>
            <a:endParaRPr lang="zh-CN" altLang="en-US"/>
          </a:p>
        </p:txBody>
      </p:sp>
      <p:sp>
        <p:nvSpPr>
          <p:cNvPr id="51" name="椭圆 50"/>
          <p:cNvSpPr/>
          <p:nvPr/>
        </p:nvSpPr>
        <p:spPr>
          <a:xfrm>
            <a:off x="3982970" y="4033710"/>
            <a:ext cx="237568" cy="237568"/>
          </a:xfrm>
          <a:prstGeom prst="ellipse">
            <a:avLst/>
          </a:prstGeom>
          <a:noFill/>
          <a:ln w="19050">
            <a:solidFill>
              <a:srgbClr val="C51C23"/>
            </a:solidFill>
          </a:ln>
        </p:spPr>
        <p:txBody>
          <a:bodyPr wrap="none" rtlCol="0" anchor="ctr">
            <a:noAutofit/>
          </a:bodyPr>
          <a:lstStyle/>
          <a:p>
            <a:pPr algn="ctr"/>
            <a:endParaRPr lang="zh-CN" altLang="en-US">
              <a:solidFill>
                <a:schemeClr val="bg1"/>
              </a:solidFill>
            </a:endParaRPr>
          </a:p>
        </p:txBody>
      </p:sp>
      <p:sp>
        <p:nvSpPr>
          <p:cNvPr id="52" name="椭圆 51"/>
          <p:cNvSpPr/>
          <p:nvPr/>
        </p:nvSpPr>
        <p:spPr>
          <a:xfrm>
            <a:off x="2036368" y="4271278"/>
            <a:ext cx="550401" cy="550401"/>
          </a:xfrm>
          <a:prstGeom prst="ellipse">
            <a:avLst/>
          </a:prstGeom>
          <a:solidFill>
            <a:srgbClr val="C51C23"/>
          </a:solidFill>
        </p:spPr>
        <p:txBody>
          <a:bodyPr wrap="none" rtlCol="0" anchor="ctr">
            <a:noAutofit/>
          </a:bodyPr>
          <a:lstStyle/>
          <a:p>
            <a:pPr algn="ctr"/>
            <a:endParaRPr lang="zh-CN" altLang="en-US">
              <a:solidFill>
                <a:schemeClr val="bg1"/>
              </a:solidFill>
            </a:endParaRPr>
          </a:p>
        </p:txBody>
      </p:sp>
      <p:grpSp>
        <p:nvGrpSpPr>
          <p:cNvPr id="53" name="组合 52"/>
          <p:cNvGrpSpPr/>
          <p:nvPr/>
        </p:nvGrpSpPr>
        <p:grpSpPr>
          <a:xfrm>
            <a:off x="756623" y="0"/>
            <a:ext cx="646855" cy="1043126"/>
            <a:chOff x="9302621" y="-1"/>
            <a:chExt cx="2071396" cy="3340359"/>
          </a:xfrm>
        </p:grpSpPr>
        <p:sp>
          <p:nvSpPr>
            <p:cNvPr id="54" name="矩形 53"/>
            <p:cNvSpPr/>
            <p:nvPr/>
          </p:nvSpPr>
          <p:spPr>
            <a:xfrm>
              <a:off x="9302621" y="-1"/>
              <a:ext cx="2071396" cy="3340359"/>
            </a:xfrm>
            <a:prstGeom prst="rect">
              <a:avLst/>
            </a:prstGeom>
            <a:solidFill>
              <a:srgbClr val="C1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a:p>
          </p:txBody>
        </p:sp>
        <p:grpSp>
          <p:nvGrpSpPr>
            <p:cNvPr id="55" name="Group 4"/>
            <p:cNvGrpSpPr>
              <a:grpSpLocks noChangeAspect="1"/>
            </p:cNvGrpSpPr>
            <p:nvPr/>
          </p:nvGrpSpPr>
          <p:grpSpPr bwMode="auto">
            <a:xfrm>
              <a:off x="9484859" y="294847"/>
              <a:ext cx="1735912" cy="2886892"/>
              <a:chOff x="1500" y="-1760"/>
              <a:chExt cx="4689" cy="7798"/>
            </a:xfrm>
          </p:grpSpPr>
          <p:sp>
            <p:nvSpPr>
              <p:cNvPr id="56" name="Freeform 5"/>
              <p:cNvSpPr>
                <a:spLocks noEditPoints="1"/>
              </p:cNvSpPr>
              <p:nvPr/>
            </p:nvSpPr>
            <p:spPr bwMode="auto">
              <a:xfrm>
                <a:off x="2745" y="-1760"/>
                <a:ext cx="825" cy="707"/>
              </a:xfrm>
              <a:custGeom>
                <a:avLst/>
                <a:gdLst>
                  <a:gd name="T0" fmla="*/ 17 w 349"/>
                  <a:gd name="T1" fmla="*/ 26 h 299"/>
                  <a:gd name="T2" fmla="*/ 268 w 349"/>
                  <a:gd name="T3" fmla="*/ 80 h 299"/>
                  <a:gd name="T4" fmla="*/ 339 w 349"/>
                  <a:gd name="T5" fmla="*/ 169 h 299"/>
                  <a:gd name="T6" fmla="*/ 310 w 349"/>
                  <a:gd name="T7" fmla="*/ 255 h 299"/>
                  <a:gd name="T8" fmla="*/ 162 w 349"/>
                  <a:gd name="T9" fmla="*/ 278 h 299"/>
                  <a:gd name="T10" fmla="*/ 148 w 349"/>
                  <a:gd name="T11" fmla="*/ 296 h 299"/>
                  <a:gd name="T12" fmla="*/ 129 w 349"/>
                  <a:gd name="T13" fmla="*/ 266 h 299"/>
                  <a:gd name="T14" fmla="*/ 54 w 349"/>
                  <a:gd name="T15" fmla="*/ 203 h 299"/>
                  <a:gd name="T16" fmla="*/ 59 w 349"/>
                  <a:gd name="T17" fmla="*/ 179 h 299"/>
                  <a:gd name="T18" fmla="*/ 132 w 349"/>
                  <a:gd name="T19" fmla="*/ 151 h 299"/>
                  <a:gd name="T20" fmla="*/ 142 w 349"/>
                  <a:gd name="T21" fmla="*/ 88 h 299"/>
                  <a:gd name="T22" fmla="*/ 160 w 349"/>
                  <a:gd name="T23" fmla="*/ 148 h 299"/>
                  <a:gd name="T24" fmla="*/ 250 w 349"/>
                  <a:gd name="T25" fmla="*/ 166 h 299"/>
                  <a:gd name="T26" fmla="*/ 262 w 349"/>
                  <a:gd name="T27" fmla="*/ 198 h 299"/>
                  <a:gd name="T28" fmla="*/ 224 w 349"/>
                  <a:gd name="T29" fmla="*/ 210 h 299"/>
                  <a:gd name="T30" fmla="*/ 239 w 349"/>
                  <a:gd name="T31" fmla="*/ 191 h 299"/>
                  <a:gd name="T32" fmla="*/ 161 w 349"/>
                  <a:gd name="T33" fmla="*/ 175 h 299"/>
                  <a:gd name="T34" fmla="*/ 162 w 349"/>
                  <a:gd name="T35" fmla="*/ 255 h 299"/>
                  <a:gd name="T36" fmla="*/ 287 w 349"/>
                  <a:gd name="T37" fmla="*/ 236 h 299"/>
                  <a:gd name="T38" fmla="*/ 305 w 349"/>
                  <a:gd name="T39" fmla="*/ 166 h 299"/>
                  <a:gd name="T40" fmla="*/ 237 w 349"/>
                  <a:gd name="T41" fmla="*/ 91 h 299"/>
                  <a:gd name="T42" fmla="*/ 55 w 349"/>
                  <a:gd name="T43" fmla="*/ 37 h 299"/>
                  <a:gd name="T44" fmla="*/ 14 w 349"/>
                  <a:gd name="T45" fmla="*/ 44 h 299"/>
                  <a:gd name="T46" fmla="*/ 32 w 349"/>
                  <a:gd name="T47" fmla="*/ 51 h 299"/>
                  <a:gd name="T48" fmla="*/ 0 w 349"/>
                  <a:gd name="T49" fmla="*/ 50 h 299"/>
                  <a:gd name="T50" fmla="*/ 17 w 349"/>
                  <a:gd name="T51" fmla="*/ 26 h 299"/>
                  <a:gd name="T52" fmla="*/ 59 w 349"/>
                  <a:gd name="T53" fmla="*/ 193 h 299"/>
                  <a:gd name="T54" fmla="*/ 128 w 349"/>
                  <a:gd name="T55" fmla="*/ 245 h 299"/>
                  <a:gd name="T56" fmla="*/ 131 w 349"/>
                  <a:gd name="T57" fmla="*/ 177 h 299"/>
                  <a:gd name="T58" fmla="*/ 59 w 349"/>
                  <a:gd name="T59" fmla="*/ 1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299">
                    <a:moveTo>
                      <a:pt x="17" y="26"/>
                    </a:moveTo>
                    <a:cubicBezTo>
                      <a:pt x="103" y="0"/>
                      <a:pt x="196" y="30"/>
                      <a:pt x="268" y="80"/>
                    </a:cubicBezTo>
                    <a:cubicBezTo>
                      <a:pt x="299" y="103"/>
                      <a:pt x="328" y="132"/>
                      <a:pt x="339" y="169"/>
                    </a:cubicBezTo>
                    <a:cubicBezTo>
                      <a:pt x="349" y="200"/>
                      <a:pt x="336" y="236"/>
                      <a:pt x="310" y="255"/>
                    </a:cubicBezTo>
                    <a:cubicBezTo>
                      <a:pt x="268" y="286"/>
                      <a:pt x="211" y="292"/>
                      <a:pt x="162" y="278"/>
                    </a:cubicBezTo>
                    <a:cubicBezTo>
                      <a:pt x="161" y="286"/>
                      <a:pt x="159" y="297"/>
                      <a:pt x="148" y="296"/>
                    </a:cubicBezTo>
                    <a:cubicBezTo>
                      <a:pt x="131" y="299"/>
                      <a:pt x="132" y="277"/>
                      <a:pt x="129" y="266"/>
                    </a:cubicBezTo>
                    <a:cubicBezTo>
                      <a:pt x="100" y="251"/>
                      <a:pt x="71" y="232"/>
                      <a:pt x="54" y="203"/>
                    </a:cubicBezTo>
                    <a:cubicBezTo>
                      <a:pt x="48" y="196"/>
                      <a:pt x="51" y="185"/>
                      <a:pt x="59" y="179"/>
                    </a:cubicBezTo>
                    <a:cubicBezTo>
                      <a:pt x="79" y="162"/>
                      <a:pt x="106" y="156"/>
                      <a:pt x="132" y="151"/>
                    </a:cubicBezTo>
                    <a:cubicBezTo>
                      <a:pt x="133" y="130"/>
                      <a:pt x="135" y="108"/>
                      <a:pt x="142" y="88"/>
                    </a:cubicBezTo>
                    <a:cubicBezTo>
                      <a:pt x="165" y="98"/>
                      <a:pt x="158" y="128"/>
                      <a:pt x="160" y="148"/>
                    </a:cubicBezTo>
                    <a:cubicBezTo>
                      <a:pt x="190" y="148"/>
                      <a:pt x="224" y="148"/>
                      <a:pt x="250" y="166"/>
                    </a:cubicBezTo>
                    <a:cubicBezTo>
                      <a:pt x="260" y="173"/>
                      <a:pt x="267" y="187"/>
                      <a:pt x="262" y="198"/>
                    </a:cubicBezTo>
                    <a:cubicBezTo>
                      <a:pt x="255" y="211"/>
                      <a:pt x="237" y="219"/>
                      <a:pt x="224" y="210"/>
                    </a:cubicBezTo>
                    <a:cubicBezTo>
                      <a:pt x="229" y="204"/>
                      <a:pt x="241" y="200"/>
                      <a:pt x="239" y="191"/>
                    </a:cubicBezTo>
                    <a:cubicBezTo>
                      <a:pt x="214" y="179"/>
                      <a:pt x="187" y="177"/>
                      <a:pt x="161" y="175"/>
                    </a:cubicBezTo>
                    <a:cubicBezTo>
                      <a:pt x="160" y="202"/>
                      <a:pt x="161" y="228"/>
                      <a:pt x="162" y="255"/>
                    </a:cubicBezTo>
                    <a:cubicBezTo>
                      <a:pt x="204" y="262"/>
                      <a:pt x="251" y="261"/>
                      <a:pt x="287" y="236"/>
                    </a:cubicBezTo>
                    <a:cubicBezTo>
                      <a:pt x="309" y="221"/>
                      <a:pt x="315" y="190"/>
                      <a:pt x="305" y="166"/>
                    </a:cubicBezTo>
                    <a:cubicBezTo>
                      <a:pt x="292" y="135"/>
                      <a:pt x="265" y="110"/>
                      <a:pt x="237" y="91"/>
                    </a:cubicBezTo>
                    <a:cubicBezTo>
                      <a:pt x="183" y="58"/>
                      <a:pt x="120" y="36"/>
                      <a:pt x="55" y="37"/>
                    </a:cubicBezTo>
                    <a:cubicBezTo>
                      <a:pt x="41" y="38"/>
                      <a:pt x="27" y="38"/>
                      <a:pt x="14" y="44"/>
                    </a:cubicBezTo>
                    <a:cubicBezTo>
                      <a:pt x="20" y="46"/>
                      <a:pt x="26" y="48"/>
                      <a:pt x="32" y="51"/>
                    </a:cubicBezTo>
                    <a:cubicBezTo>
                      <a:pt x="24" y="59"/>
                      <a:pt x="9" y="56"/>
                      <a:pt x="0" y="50"/>
                    </a:cubicBezTo>
                    <a:cubicBezTo>
                      <a:pt x="4" y="42"/>
                      <a:pt x="6" y="29"/>
                      <a:pt x="17" y="26"/>
                    </a:cubicBezTo>
                    <a:close/>
                    <a:moveTo>
                      <a:pt x="59" y="193"/>
                    </a:moveTo>
                    <a:cubicBezTo>
                      <a:pt x="72" y="220"/>
                      <a:pt x="102" y="234"/>
                      <a:pt x="128" y="245"/>
                    </a:cubicBezTo>
                    <a:cubicBezTo>
                      <a:pt x="129" y="222"/>
                      <a:pt x="130" y="200"/>
                      <a:pt x="131" y="177"/>
                    </a:cubicBezTo>
                    <a:cubicBezTo>
                      <a:pt x="106" y="180"/>
                      <a:pt x="81" y="181"/>
                      <a:pt x="59" y="1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57" name="Freeform 6"/>
              <p:cNvSpPr>
                <a:spLocks noEditPoints="1"/>
              </p:cNvSpPr>
              <p:nvPr/>
            </p:nvSpPr>
            <p:spPr bwMode="auto">
              <a:xfrm>
                <a:off x="3518" y="-1687"/>
                <a:ext cx="284" cy="244"/>
              </a:xfrm>
              <a:custGeom>
                <a:avLst/>
                <a:gdLst>
                  <a:gd name="T0" fmla="*/ 44 w 120"/>
                  <a:gd name="T1" fmla="*/ 9 h 103"/>
                  <a:gd name="T2" fmla="*/ 98 w 120"/>
                  <a:gd name="T3" fmla="*/ 15 h 103"/>
                  <a:gd name="T4" fmla="*/ 118 w 120"/>
                  <a:gd name="T5" fmla="*/ 37 h 103"/>
                  <a:gd name="T6" fmla="*/ 74 w 120"/>
                  <a:gd name="T7" fmla="*/ 87 h 103"/>
                  <a:gd name="T8" fmla="*/ 29 w 120"/>
                  <a:gd name="T9" fmla="*/ 90 h 103"/>
                  <a:gd name="T10" fmla="*/ 17 w 120"/>
                  <a:gd name="T11" fmla="*/ 100 h 103"/>
                  <a:gd name="T12" fmla="*/ 7 w 120"/>
                  <a:gd name="T13" fmla="*/ 75 h 103"/>
                  <a:gd name="T14" fmla="*/ 3 w 120"/>
                  <a:gd name="T15" fmla="*/ 48 h 103"/>
                  <a:gd name="T16" fmla="*/ 44 w 120"/>
                  <a:gd name="T17" fmla="*/ 9 h 103"/>
                  <a:gd name="T18" fmla="*/ 17 w 120"/>
                  <a:gd name="T19" fmla="*/ 58 h 103"/>
                  <a:gd name="T20" fmla="*/ 54 w 120"/>
                  <a:gd name="T21" fmla="*/ 27 h 103"/>
                  <a:gd name="T22" fmla="*/ 17 w 120"/>
                  <a:gd name="T23" fmla="*/ 58 h 103"/>
                  <a:gd name="T24" fmla="*/ 40 w 120"/>
                  <a:gd name="T25" fmla="*/ 72 h 103"/>
                  <a:gd name="T26" fmla="*/ 99 w 120"/>
                  <a:gd name="T27" fmla="*/ 49 h 103"/>
                  <a:gd name="T28" fmla="*/ 93 w 120"/>
                  <a:gd name="T29" fmla="*/ 31 h 103"/>
                  <a:gd name="T30" fmla="*/ 40 w 120"/>
                  <a:gd name="T31" fmla="*/ 7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3">
                    <a:moveTo>
                      <a:pt x="44" y="9"/>
                    </a:moveTo>
                    <a:cubicBezTo>
                      <a:pt x="61" y="2"/>
                      <a:pt x="84" y="0"/>
                      <a:pt x="98" y="15"/>
                    </a:cubicBezTo>
                    <a:cubicBezTo>
                      <a:pt x="109" y="17"/>
                      <a:pt x="120" y="25"/>
                      <a:pt x="118" y="37"/>
                    </a:cubicBezTo>
                    <a:cubicBezTo>
                      <a:pt x="115" y="61"/>
                      <a:pt x="94" y="77"/>
                      <a:pt x="74" y="87"/>
                    </a:cubicBezTo>
                    <a:cubicBezTo>
                      <a:pt x="60" y="95"/>
                      <a:pt x="44" y="94"/>
                      <a:pt x="29" y="90"/>
                    </a:cubicBezTo>
                    <a:cubicBezTo>
                      <a:pt x="25" y="93"/>
                      <a:pt x="23" y="103"/>
                      <a:pt x="17" y="100"/>
                    </a:cubicBezTo>
                    <a:cubicBezTo>
                      <a:pt x="10" y="93"/>
                      <a:pt x="12" y="82"/>
                      <a:pt x="7" y="75"/>
                    </a:cubicBezTo>
                    <a:cubicBezTo>
                      <a:pt x="3" y="67"/>
                      <a:pt x="0" y="57"/>
                      <a:pt x="3" y="48"/>
                    </a:cubicBezTo>
                    <a:cubicBezTo>
                      <a:pt x="10" y="29"/>
                      <a:pt x="27" y="17"/>
                      <a:pt x="44" y="9"/>
                    </a:cubicBezTo>
                    <a:close/>
                    <a:moveTo>
                      <a:pt x="17" y="58"/>
                    </a:moveTo>
                    <a:cubicBezTo>
                      <a:pt x="31" y="51"/>
                      <a:pt x="41" y="37"/>
                      <a:pt x="54" y="27"/>
                    </a:cubicBezTo>
                    <a:cubicBezTo>
                      <a:pt x="36" y="29"/>
                      <a:pt x="21" y="42"/>
                      <a:pt x="17" y="58"/>
                    </a:cubicBezTo>
                    <a:close/>
                    <a:moveTo>
                      <a:pt x="40" y="72"/>
                    </a:moveTo>
                    <a:cubicBezTo>
                      <a:pt x="62" y="73"/>
                      <a:pt x="87" y="68"/>
                      <a:pt x="99" y="49"/>
                    </a:cubicBezTo>
                    <a:cubicBezTo>
                      <a:pt x="104" y="42"/>
                      <a:pt x="103" y="29"/>
                      <a:pt x="93" y="31"/>
                    </a:cubicBezTo>
                    <a:cubicBezTo>
                      <a:pt x="70" y="34"/>
                      <a:pt x="53" y="53"/>
                      <a:pt x="4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58" name="Freeform 7"/>
              <p:cNvSpPr/>
              <p:nvPr/>
            </p:nvSpPr>
            <p:spPr bwMode="auto">
              <a:xfrm>
                <a:off x="3984" y="-1469"/>
                <a:ext cx="261" cy="340"/>
              </a:xfrm>
              <a:custGeom>
                <a:avLst/>
                <a:gdLst>
                  <a:gd name="T0" fmla="*/ 64 w 110"/>
                  <a:gd name="T1" fmla="*/ 0 h 144"/>
                  <a:gd name="T2" fmla="*/ 83 w 110"/>
                  <a:gd name="T3" fmla="*/ 14 h 144"/>
                  <a:gd name="T4" fmla="*/ 103 w 110"/>
                  <a:gd name="T5" fmla="*/ 106 h 144"/>
                  <a:gd name="T6" fmla="*/ 76 w 110"/>
                  <a:gd name="T7" fmla="*/ 130 h 144"/>
                  <a:gd name="T8" fmla="*/ 30 w 110"/>
                  <a:gd name="T9" fmla="*/ 62 h 144"/>
                  <a:gd name="T10" fmla="*/ 25 w 110"/>
                  <a:gd name="T11" fmla="*/ 132 h 144"/>
                  <a:gd name="T12" fmla="*/ 4 w 110"/>
                  <a:gd name="T13" fmla="*/ 125 h 144"/>
                  <a:gd name="T14" fmla="*/ 10 w 110"/>
                  <a:gd name="T15" fmla="*/ 55 h 144"/>
                  <a:gd name="T16" fmla="*/ 27 w 110"/>
                  <a:gd name="T17" fmla="*/ 26 h 144"/>
                  <a:gd name="T18" fmla="*/ 80 w 110"/>
                  <a:gd name="T19" fmla="*/ 97 h 144"/>
                  <a:gd name="T20" fmla="*/ 64 w 110"/>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4">
                    <a:moveTo>
                      <a:pt x="64" y="0"/>
                    </a:moveTo>
                    <a:cubicBezTo>
                      <a:pt x="72" y="0"/>
                      <a:pt x="79" y="7"/>
                      <a:pt x="83" y="14"/>
                    </a:cubicBezTo>
                    <a:cubicBezTo>
                      <a:pt x="101" y="40"/>
                      <a:pt x="110" y="74"/>
                      <a:pt x="103" y="106"/>
                    </a:cubicBezTo>
                    <a:cubicBezTo>
                      <a:pt x="101" y="118"/>
                      <a:pt x="90" y="133"/>
                      <a:pt x="76" y="130"/>
                    </a:cubicBezTo>
                    <a:cubicBezTo>
                      <a:pt x="53" y="113"/>
                      <a:pt x="45" y="84"/>
                      <a:pt x="30" y="62"/>
                    </a:cubicBezTo>
                    <a:cubicBezTo>
                      <a:pt x="28" y="85"/>
                      <a:pt x="29" y="109"/>
                      <a:pt x="25" y="132"/>
                    </a:cubicBezTo>
                    <a:cubicBezTo>
                      <a:pt x="20" y="144"/>
                      <a:pt x="5" y="135"/>
                      <a:pt x="4" y="125"/>
                    </a:cubicBezTo>
                    <a:cubicBezTo>
                      <a:pt x="0" y="102"/>
                      <a:pt x="5" y="78"/>
                      <a:pt x="10" y="55"/>
                    </a:cubicBezTo>
                    <a:cubicBezTo>
                      <a:pt x="14" y="44"/>
                      <a:pt x="15" y="30"/>
                      <a:pt x="27" y="26"/>
                    </a:cubicBezTo>
                    <a:cubicBezTo>
                      <a:pt x="49" y="46"/>
                      <a:pt x="61" y="74"/>
                      <a:pt x="80" y="97"/>
                    </a:cubicBezTo>
                    <a:cubicBezTo>
                      <a:pt x="83" y="64"/>
                      <a:pt x="67" y="33"/>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59" name="Freeform 8"/>
              <p:cNvSpPr>
                <a:spLocks noEditPoints="1"/>
              </p:cNvSpPr>
              <p:nvPr/>
            </p:nvSpPr>
            <p:spPr bwMode="auto">
              <a:xfrm>
                <a:off x="3672" y="-1427"/>
                <a:ext cx="308" cy="298"/>
              </a:xfrm>
              <a:custGeom>
                <a:avLst/>
                <a:gdLst>
                  <a:gd name="T0" fmla="*/ 17 w 130"/>
                  <a:gd name="T1" fmla="*/ 16 h 126"/>
                  <a:gd name="T2" fmla="*/ 84 w 130"/>
                  <a:gd name="T3" fmla="*/ 0 h 126"/>
                  <a:gd name="T4" fmla="*/ 128 w 130"/>
                  <a:gd name="T5" fmla="*/ 11 h 126"/>
                  <a:gd name="T6" fmla="*/ 114 w 130"/>
                  <a:gd name="T7" fmla="*/ 21 h 126"/>
                  <a:gd name="T8" fmla="*/ 26 w 130"/>
                  <a:gd name="T9" fmla="*/ 34 h 126"/>
                  <a:gd name="T10" fmla="*/ 108 w 130"/>
                  <a:gd name="T11" fmla="*/ 52 h 126"/>
                  <a:gd name="T12" fmla="*/ 103 w 130"/>
                  <a:gd name="T13" fmla="*/ 111 h 126"/>
                  <a:gd name="T14" fmla="*/ 13 w 130"/>
                  <a:gd name="T15" fmla="*/ 90 h 126"/>
                  <a:gd name="T16" fmla="*/ 43 w 130"/>
                  <a:gd name="T17" fmla="*/ 63 h 126"/>
                  <a:gd name="T18" fmla="*/ 14 w 130"/>
                  <a:gd name="T19" fmla="*/ 53 h 126"/>
                  <a:gd name="T20" fmla="*/ 17 w 130"/>
                  <a:gd name="T21" fmla="*/ 16 h 126"/>
                  <a:gd name="T22" fmla="*/ 47 w 130"/>
                  <a:gd name="T23" fmla="*/ 65 h 126"/>
                  <a:gd name="T24" fmla="*/ 93 w 130"/>
                  <a:gd name="T25" fmla="*/ 75 h 126"/>
                  <a:gd name="T26" fmla="*/ 75 w 130"/>
                  <a:gd name="T27" fmla="*/ 85 h 126"/>
                  <a:gd name="T28" fmla="*/ 31 w 130"/>
                  <a:gd name="T29" fmla="*/ 76 h 126"/>
                  <a:gd name="T30" fmla="*/ 25 w 130"/>
                  <a:gd name="T31" fmla="*/ 90 h 126"/>
                  <a:gd name="T32" fmla="*/ 90 w 130"/>
                  <a:gd name="T33" fmla="*/ 86 h 126"/>
                  <a:gd name="T34" fmla="*/ 99 w 130"/>
                  <a:gd name="T35" fmla="*/ 68 h 126"/>
                  <a:gd name="T36" fmla="*/ 46 w 130"/>
                  <a:gd name="T37" fmla="*/ 57 h 126"/>
                  <a:gd name="T38" fmla="*/ 47 w 130"/>
                  <a:gd name="T39"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26">
                    <a:moveTo>
                      <a:pt x="17" y="16"/>
                    </a:moveTo>
                    <a:cubicBezTo>
                      <a:pt x="37" y="4"/>
                      <a:pt x="61" y="0"/>
                      <a:pt x="84" y="0"/>
                    </a:cubicBezTo>
                    <a:cubicBezTo>
                      <a:pt x="99" y="1"/>
                      <a:pt x="115" y="2"/>
                      <a:pt x="128" y="11"/>
                    </a:cubicBezTo>
                    <a:cubicBezTo>
                      <a:pt x="124" y="15"/>
                      <a:pt x="120" y="21"/>
                      <a:pt x="114" y="21"/>
                    </a:cubicBezTo>
                    <a:cubicBezTo>
                      <a:pt x="85" y="27"/>
                      <a:pt x="54" y="24"/>
                      <a:pt x="26" y="34"/>
                    </a:cubicBezTo>
                    <a:cubicBezTo>
                      <a:pt x="51" y="49"/>
                      <a:pt x="83" y="37"/>
                      <a:pt x="108" y="52"/>
                    </a:cubicBezTo>
                    <a:cubicBezTo>
                      <a:pt x="130" y="64"/>
                      <a:pt x="126" y="102"/>
                      <a:pt x="103" y="111"/>
                    </a:cubicBezTo>
                    <a:cubicBezTo>
                      <a:pt x="74" y="126"/>
                      <a:pt x="30" y="122"/>
                      <a:pt x="13" y="90"/>
                    </a:cubicBezTo>
                    <a:cubicBezTo>
                      <a:pt x="7" y="73"/>
                      <a:pt x="27" y="60"/>
                      <a:pt x="43" y="63"/>
                    </a:cubicBezTo>
                    <a:cubicBezTo>
                      <a:pt x="35" y="55"/>
                      <a:pt x="24" y="55"/>
                      <a:pt x="14" y="53"/>
                    </a:cubicBezTo>
                    <a:cubicBezTo>
                      <a:pt x="0" y="45"/>
                      <a:pt x="5" y="24"/>
                      <a:pt x="17" y="16"/>
                    </a:cubicBezTo>
                    <a:close/>
                    <a:moveTo>
                      <a:pt x="47" y="65"/>
                    </a:moveTo>
                    <a:cubicBezTo>
                      <a:pt x="63" y="62"/>
                      <a:pt x="79" y="68"/>
                      <a:pt x="93" y="75"/>
                    </a:cubicBezTo>
                    <a:cubicBezTo>
                      <a:pt x="88" y="80"/>
                      <a:pt x="83" y="85"/>
                      <a:pt x="75" y="85"/>
                    </a:cubicBezTo>
                    <a:cubicBezTo>
                      <a:pt x="60" y="89"/>
                      <a:pt x="47" y="77"/>
                      <a:pt x="31" y="76"/>
                    </a:cubicBezTo>
                    <a:cubicBezTo>
                      <a:pt x="24" y="76"/>
                      <a:pt x="17" y="86"/>
                      <a:pt x="25" y="90"/>
                    </a:cubicBezTo>
                    <a:cubicBezTo>
                      <a:pt x="46" y="98"/>
                      <a:pt x="70" y="93"/>
                      <a:pt x="90" y="86"/>
                    </a:cubicBezTo>
                    <a:cubicBezTo>
                      <a:pt x="97" y="84"/>
                      <a:pt x="109" y="75"/>
                      <a:pt x="99" y="68"/>
                    </a:cubicBezTo>
                    <a:cubicBezTo>
                      <a:pt x="83" y="59"/>
                      <a:pt x="64" y="59"/>
                      <a:pt x="46" y="57"/>
                    </a:cubicBezTo>
                    <a:cubicBezTo>
                      <a:pt x="46" y="59"/>
                      <a:pt x="47" y="63"/>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0" name="Freeform 9"/>
              <p:cNvSpPr>
                <a:spLocks noEditPoints="1"/>
              </p:cNvSpPr>
              <p:nvPr/>
            </p:nvSpPr>
            <p:spPr bwMode="auto">
              <a:xfrm>
                <a:off x="4455" y="-1439"/>
                <a:ext cx="334" cy="542"/>
              </a:xfrm>
              <a:custGeom>
                <a:avLst/>
                <a:gdLst>
                  <a:gd name="T0" fmla="*/ 27 w 141"/>
                  <a:gd name="T1" fmla="*/ 109 h 229"/>
                  <a:gd name="T2" fmla="*/ 63 w 141"/>
                  <a:gd name="T3" fmla="*/ 0 h 229"/>
                  <a:gd name="T4" fmla="*/ 40 w 141"/>
                  <a:gd name="T5" fmla="*/ 83 h 229"/>
                  <a:gd name="T6" fmla="*/ 104 w 141"/>
                  <a:gd name="T7" fmla="*/ 16 h 229"/>
                  <a:gd name="T8" fmla="*/ 128 w 141"/>
                  <a:gd name="T9" fmla="*/ 26 h 229"/>
                  <a:gd name="T10" fmla="*/ 121 w 141"/>
                  <a:gd name="T11" fmla="*/ 93 h 229"/>
                  <a:gd name="T12" fmla="*/ 54 w 141"/>
                  <a:gd name="T13" fmla="*/ 128 h 229"/>
                  <a:gd name="T14" fmla="*/ 27 w 141"/>
                  <a:gd name="T15" fmla="*/ 229 h 229"/>
                  <a:gd name="T16" fmla="*/ 3 w 141"/>
                  <a:gd name="T17" fmla="*/ 197 h 229"/>
                  <a:gd name="T18" fmla="*/ 27 w 141"/>
                  <a:gd name="T19" fmla="*/ 109 h 229"/>
                  <a:gd name="T20" fmla="*/ 94 w 141"/>
                  <a:gd name="T21" fmla="*/ 58 h 229"/>
                  <a:gd name="T22" fmla="*/ 69 w 141"/>
                  <a:gd name="T23" fmla="*/ 99 h 229"/>
                  <a:gd name="T24" fmla="*/ 114 w 141"/>
                  <a:gd name="T25" fmla="*/ 69 h 229"/>
                  <a:gd name="T26" fmla="*/ 116 w 141"/>
                  <a:gd name="T27" fmla="*/ 36 h 229"/>
                  <a:gd name="T28" fmla="*/ 94 w 141"/>
                  <a:gd name="T29"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229">
                    <a:moveTo>
                      <a:pt x="27" y="109"/>
                    </a:moveTo>
                    <a:cubicBezTo>
                      <a:pt x="9" y="70"/>
                      <a:pt x="34" y="26"/>
                      <a:pt x="63" y="0"/>
                    </a:cubicBezTo>
                    <a:cubicBezTo>
                      <a:pt x="71" y="31"/>
                      <a:pt x="31" y="52"/>
                      <a:pt x="40" y="83"/>
                    </a:cubicBezTo>
                    <a:cubicBezTo>
                      <a:pt x="58" y="58"/>
                      <a:pt x="76" y="31"/>
                      <a:pt x="104" y="16"/>
                    </a:cubicBezTo>
                    <a:cubicBezTo>
                      <a:pt x="113" y="10"/>
                      <a:pt x="124" y="17"/>
                      <a:pt x="128" y="26"/>
                    </a:cubicBezTo>
                    <a:cubicBezTo>
                      <a:pt x="141" y="47"/>
                      <a:pt x="135" y="74"/>
                      <a:pt x="121" y="93"/>
                    </a:cubicBezTo>
                    <a:cubicBezTo>
                      <a:pt x="105" y="113"/>
                      <a:pt x="81" y="131"/>
                      <a:pt x="54" y="128"/>
                    </a:cubicBezTo>
                    <a:cubicBezTo>
                      <a:pt x="41" y="160"/>
                      <a:pt x="33" y="195"/>
                      <a:pt x="27" y="229"/>
                    </a:cubicBezTo>
                    <a:cubicBezTo>
                      <a:pt x="13" y="226"/>
                      <a:pt x="0" y="212"/>
                      <a:pt x="3" y="197"/>
                    </a:cubicBezTo>
                    <a:cubicBezTo>
                      <a:pt x="6" y="167"/>
                      <a:pt x="15" y="137"/>
                      <a:pt x="27" y="109"/>
                    </a:cubicBezTo>
                    <a:close/>
                    <a:moveTo>
                      <a:pt x="94" y="58"/>
                    </a:moveTo>
                    <a:cubicBezTo>
                      <a:pt x="84" y="70"/>
                      <a:pt x="75" y="84"/>
                      <a:pt x="69" y="99"/>
                    </a:cubicBezTo>
                    <a:cubicBezTo>
                      <a:pt x="87" y="95"/>
                      <a:pt x="105" y="86"/>
                      <a:pt x="114" y="69"/>
                    </a:cubicBezTo>
                    <a:cubicBezTo>
                      <a:pt x="119" y="59"/>
                      <a:pt x="118" y="47"/>
                      <a:pt x="116" y="36"/>
                    </a:cubicBezTo>
                    <a:cubicBezTo>
                      <a:pt x="106" y="40"/>
                      <a:pt x="100" y="49"/>
                      <a:pt x="94"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1" name="Freeform 10"/>
              <p:cNvSpPr/>
              <p:nvPr/>
            </p:nvSpPr>
            <p:spPr bwMode="auto">
              <a:xfrm>
                <a:off x="3589" y="-1431"/>
                <a:ext cx="66" cy="295"/>
              </a:xfrm>
              <a:custGeom>
                <a:avLst/>
                <a:gdLst>
                  <a:gd name="T0" fmla="*/ 6 w 28"/>
                  <a:gd name="T1" fmla="*/ 14 h 125"/>
                  <a:gd name="T2" fmla="*/ 17 w 28"/>
                  <a:gd name="T3" fmla="*/ 6 h 125"/>
                  <a:gd name="T4" fmla="*/ 25 w 28"/>
                  <a:gd name="T5" fmla="*/ 25 h 125"/>
                  <a:gd name="T6" fmla="*/ 28 w 28"/>
                  <a:gd name="T7" fmla="*/ 119 h 125"/>
                  <a:gd name="T8" fmla="*/ 11 w 28"/>
                  <a:gd name="T9" fmla="*/ 123 h 125"/>
                  <a:gd name="T10" fmla="*/ 1 w 28"/>
                  <a:gd name="T11" fmla="*/ 102 h 125"/>
                  <a:gd name="T12" fmla="*/ 6 w 28"/>
                  <a:gd name="T13" fmla="*/ 14 h 125"/>
                </a:gdLst>
                <a:ahLst/>
                <a:cxnLst>
                  <a:cxn ang="0">
                    <a:pos x="T0" y="T1"/>
                  </a:cxn>
                  <a:cxn ang="0">
                    <a:pos x="T2" y="T3"/>
                  </a:cxn>
                  <a:cxn ang="0">
                    <a:pos x="T4" y="T5"/>
                  </a:cxn>
                  <a:cxn ang="0">
                    <a:pos x="T6" y="T7"/>
                  </a:cxn>
                  <a:cxn ang="0">
                    <a:pos x="T8" y="T9"/>
                  </a:cxn>
                  <a:cxn ang="0">
                    <a:pos x="T10" y="T11"/>
                  </a:cxn>
                  <a:cxn ang="0">
                    <a:pos x="T12" y="T13"/>
                  </a:cxn>
                </a:cxnLst>
                <a:rect l="0" t="0" r="r" b="b"/>
                <a:pathLst>
                  <a:path w="28" h="125">
                    <a:moveTo>
                      <a:pt x="6" y="14"/>
                    </a:moveTo>
                    <a:cubicBezTo>
                      <a:pt x="5" y="8"/>
                      <a:pt x="13" y="0"/>
                      <a:pt x="17" y="6"/>
                    </a:cubicBezTo>
                    <a:cubicBezTo>
                      <a:pt x="23" y="11"/>
                      <a:pt x="24" y="19"/>
                      <a:pt x="25" y="25"/>
                    </a:cubicBezTo>
                    <a:cubicBezTo>
                      <a:pt x="28" y="57"/>
                      <a:pt x="28" y="88"/>
                      <a:pt x="28" y="119"/>
                    </a:cubicBezTo>
                    <a:cubicBezTo>
                      <a:pt x="23" y="122"/>
                      <a:pt x="17" y="125"/>
                      <a:pt x="11" y="123"/>
                    </a:cubicBezTo>
                    <a:cubicBezTo>
                      <a:pt x="1" y="121"/>
                      <a:pt x="1" y="109"/>
                      <a:pt x="1" y="102"/>
                    </a:cubicBezTo>
                    <a:cubicBezTo>
                      <a:pt x="0" y="72"/>
                      <a:pt x="1" y="43"/>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2" name="Freeform 11"/>
              <p:cNvSpPr/>
              <p:nvPr/>
            </p:nvSpPr>
            <p:spPr bwMode="auto">
              <a:xfrm>
                <a:off x="4247" y="-1427"/>
                <a:ext cx="258" cy="303"/>
              </a:xfrm>
              <a:custGeom>
                <a:avLst/>
                <a:gdLst>
                  <a:gd name="T0" fmla="*/ 9 w 109"/>
                  <a:gd name="T1" fmla="*/ 10 h 128"/>
                  <a:gd name="T2" fmla="*/ 84 w 109"/>
                  <a:gd name="T3" fmla="*/ 1 h 128"/>
                  <a:gd name="T4" fmla="*/ 106 w 109"/>
                  <a:gd name="T5" fmla="*/ 24 h 128"/>
                  <a:gd name="T6" fmla="*/ 54 w 109"/>
                  <a:gd name="T7" fmla="*/ 30 h 128"/>
                  <a:gd name="T8" fmla="*/ 49 w 109"/>
                  <a:gd name="T9" fmla="*/ 46 h 128"/>
                  <a:gd name="T10" fmla="*/ 86 w 109"/>
                  <a:gd name="T11" fmla="*/ 48 h 128"/>
                  <a:gd name="T12" fmla="*/ 86 w 109"/>
                  <a:gd name="T13" fmla="*/ 64 h 128"/>
                  <a:gd name="T14" fmla="*/ 42 w 109"/>
                  <a:gd name="T15" fmla="*/ 67 h 128"/>
                  <a:gd name="T16" fmla="*/ 34 w 109"/>
                  <a:gd name="T17" fmla="*/ 92 h 128"/>
                  <a:gd name="T18" fmla="*/ 86 w 109"/>
                  <a:gd name="T19" fmla="*/ 86 h 128"/>
                  <a:gd name="T20" fmla="*/ 92 w 109"/>
                  <a:gd name="T21" fmla="*/ 100 h 128"/>
                  <a:gd name="T22" fmla="*/ 29 w 109"/>
                  <a:gd name="T23" fmla="*/ 126 h 128"/>
                  <a:gd name="T24" fmla="*/ 8 w 109"/>
                  <a:gd name="T25" fmla="*/ 107 h 128"/>
                  <a:gd name="T26" fmla="*/ 13 w 109"/>
                  <a:gd name="T27" fmla="*/ 51 h 128"/>
                  <a:gd name="T28" fmla="*/ 25 w 109"/>
                  <a:gd name="T29" fmla="*/ 48 h 128"/>
                  <a:gd name="T30" fmla="*/ 31 w 109"/>
                  <a:gd name="T31" fmla="*/ 28 h 128"/>
                  <a:gd name="T32" fmla="*/ 9 w 109"/>
                  <a:gd name="T33"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28">
                    <a:moveTo>
                      <a:pt x="9" y="10"/>
                    </a:moveTo>
                    <a:cubicBezTo>
                      <a:pt x="34" y="5"/>
                      <a:pt x="59" y="1"/>
                      <a:pt x="84" y="1"/>
                    </a:cubicBezTo>
                    <a:cubicBezTo>
                      <a:pt x="96" y="0"/>
                      <a:pt x="109" y="13"/>
                      <a:pt x="106" y="24"/>
                    </a:cubicBezTo>
                    <a:cubicBezTo>
                      <a:pt x="90" y="31"/>
                      <a:pt x="71" y="28"/>
                      <a:pt x="54" y="30"/>
                    </a:cubicBezTo>
                    <a:cubicBezTo>
                      <a:pt x="53" y="35"/>
                      <a:pt x="51" y="41"/>
                      <a:pt x="49" y="46"/>
                    </a:cubicBezTo>
                    <a:cubicBezTo>
                      <a:pt x="61" y="46"/>
                      <a:pt x="74" y="46"/>
                      <a:pt x="86" y="48"/>
                    </a:cubicBezTo>
                    <a:cubicBezTo>
                      <a:pt x="86" y="53"/>
                      <a:pt x="86" y="59"/>
                      <a:pt x="86" y="64"/>
                    </a:cubicBezTo>
                    <a:cubicBezTo>
                      <a:pt x="72" y="68"/>
                      <a:pt x="57" y="67"/>
                      <a:pt x="42" y="67"/>
                    </a:cubicBezTo>
                    <a:cubicBezTo>
                      <a:pt x="39" y="75"/>
                      <a:pt x="36" y="84"/>
                      <a:pt x="34" y="92"/>
                    </a:cubicBezTo>
                    <a:cubicBezTo>
                      <a:pt x="51" y="90"/>
                      <a:pt x="68" y="85"/>
                      <a:pt x="86" y="86"/>
                    </a:cubicBezTo>
                    <a:cubicBezTo>
                      <a:pt x="88" y="90"/>
                      <a:pt x="90" y="95"/>
                      <a:pt x="92" y="100"/>
                    </a:cubicBezTo>
                    <a:cubicBezTo>
                      <a:pt x="74" y="114"/>
                      <a:pt x="53" y="128"/>
                      <a:pt x="29" y="126"/>
                    </a:cubicBezTo>
                    <a:cubicBezTo>
                      <a:pt x="19" y="126"/>
                      <a:pt x="12" y="116"/>
                      <a:pt x="8" y="107"/>
                    </a:cubicBezTo>
                    <a:cubicBezTo>
                      <a:pt x="0" y="88"/>
                      <a:pt x="21" y="71"/>
                      <a:pt x="13" y="51"/>
                    </a:cubicBezTo>
                    <a:cubicBezTo>
                      <a:pt x="17" y="50"/>
                      <a:pt x="21" y="49"/>
                      <a:pt x="25" y="48"/>
                    </a:cubicBezTo>
                    <a:cubicBezTo>
                      <a:pt x="27" y="41"/>
                      <a:pt x="29" y="35"/>
                      <a:pt x="31" y="28"/>
                    </a:cubicBezTo>
                    <a:cubicBezTo>
                      <a:pt x="21" y="25"/>
                      <a:pt x="12" y="21"/>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3" name="Freeform 12"/>
              <p:cNvSpPr>
                <a:spLocks noEditPoints="1"/>
              </p:cNvSpPr>
              <p:nvPr/>
            </p:nvSpPr>
            <p:spPr bwMode="auto">
              <a:xfrm>
                <a:off x="1505" y="-717"/>
                <a:ext cx="1971" cy="1943"/>
              </a:xfrm>
              <a:custGeom>
                <a:avLst/>
                <a:gdLst>
                  <a:gd name="T0" fmla="*/ 0 w 833"/>
                  <a:gd name="T1" fmla="*/ 0 h 822"/>
                  <a:gd name="T2" fmla="*/ 827 w 833"/>
                  <a:gd name="T3" fmla="*/ 0 h 822"/>
                  <a:gd name="T4" fmla="*/ 761 w 833"/>
                  <a:gd name="T5" fmla="*/ 234 h 822"/>
                  <a:gd name="T6" fmla="*/ 608 w 833"/>
                  <a:gd name="T7" fmla="*/ 335 h 822"/>
                  <a:gd name="T8" fmla="*/ 533 w 833"/>
                  <a:gd name="T9" fmla="*/ 350 h 822"/>
                  <a:gd name="T10" fmla="*/ 825 w 833"/>
                  <a:gd name="T11" fmla="*/ 349 h 822"/>
                  <a:gd name="T12" fmla="*/ 777 w 833"/>
                  <a:gd name="T13" fmla="*/ 593 h 822"/>
                  <a:gd name="T14" fmla="*/ 634 w 833"/>
                  <a:gd name="T15" fmla="*/ 738 h 822"/>
                  <a:gd name="T16" fmla="*/ 400 w 833"/>
                  <a:gd name="T17" fmla="*/ 811 h 822"/>
                  <a:gd name="T18" fmla="*/ 148 w 833"/>
                  <a:gd name="T19" fmla="*/ 819 h 822"/>
                  <a:gd name="T20" fmla="*/ 0 w 833"/>
                  <a:gd name="T21" fmla="*/ 819 h 822"/>
                  <a:gd name="T22" fmla="*/ 0 w 833"/>
                  <a:gd name="T23" fmla="*/ 0 h 822"/>
                  <a:gd name="T24" fmla="*/ 288 w 833"/>
                  <a:gd name="T25" fmla="*/ 199 h 822"/>
                  <a:gd name="T26" fmla="*/ 288 w 833"/>
                  <a:gd name="T27" fmla="*/ 723 h 822"/>
                  <a:gd name="T28" fmla="*/ 504 w 833"/>
                  <a:gd name="T29" fmla="*/ 657 h 822"/>
                  <a:gd name="T30" fmla="*/ 555 w 833"/>
                  <a:gd name="T31" fmla="*/ 549 h 822"/>
                  <a:gd name="T32" fmla="*/ 323 w 833"/>
                  <a:gd name="T33" fmla="*/ 549 h 822"/>
                  <a:gd name="T34" fmla="*/ 323 w 833"/>
                  <a:gd name="T35" fmla="*/ 350 h 822"/>
                  <a:gd name="T36" fmla="*/ 467 w 833"/>
                  <a:gd name="T37" fmla="*/ 307 h 822"/>
                  <a:gd name="T38" fmla="*/ 566 w 833"/>
                  <a:gd name="T39" fmla="*/ 200 h 822"/>
                  <a:gd name="T40" fmla="*/ 288 w 833"/>
                  <a:gd name="T41" fmla="*/ 19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3" h="822">
                    <a:moveTo>
                      <a:pt x="0" y="0"/>
                    </a:moveTo>
                    <a:cubicBezTo>
                      <a:pt x="276" y="0"/>
                      <a:pt x="551" y="0"/>
                      <a:pt x="827" y="0"/>
                    </a:cubicBezTo>
                    <a:cubicBezTo>
                      <a:pt x="830" y="82"/>
                      <a:pt x="811" y="167"/>
                      <a:pt x="761" y="234"/>
                    </a:cubicBezTo>
                    <a:cubicBezTo>
                      <a:pt x="724" y="284"/>
                      <a:pt x="668" y="318"/>
                      <a:pt x="608" y="335"/>
                    </a:cubicBezTo>
                    <a:cubicBezTo>
                      <a:pt x="583" y="342"/>
                      <a:pt x="558" y="345"/>
                      <a:pt x="533" y="350"/>
                    </a:cubicBezTo>
                    <a:cubicBezTo>
                      <a:pt x="630" y="348"/>
                      <a:pt x="728" y="349"/>
                      <a:pt x="825" y="349"/>
                    </a:cubicBezTo>
                    <a:cubicBezTo>
                      <a:pt x="833" y="433"/>
                      <a:pt x="818" y="519"/>
                      <a:pt x="777" y="593"/>
                    </a:cubicBezTo>
                    <a:cubicBezTo>
                      <a:pt x="744" y="654"/>
                      <a:pt x="694" y="704"/>
                      <a:pt x="634" y="738"/>
                    </a:cubicBezTo>
                    <a:cubicBezTo>
                      <a:pt x="563" y="780"/>
                      <a:pt x="481" y="801"/>
                      <a:pt x="400" y="811"/>
                    </a:cubicBezTo>
                    <a:cubicBezTo>
                      <a:pt x="316" y="822"/>
                      <a:pt x="232" y="818"/>
                      <a:pt x="148" y="819"/>
                    </a:cubicBezTo>
                    <a:cubicBezTo>
                      <a:pt x="98" y="819"/>
                      <a:pt x="49" y="819"/>
                      <a:pt x="0" y="819"/>
                    </a:cubicBezTo>
                    <a:cubicBezTo>
                      <a:pt x="0" y="546"/>
                      <a:pt x="0" y="273"/>
                      <a:pt x="0" y="0"/>
                    </a:cubicBezTo>
                    <a:close/>
                    <a:moveTo>
                      <a:pt x="288" y="199"/>
                    </a:moveTo>
                    <a:cubicBezTo>
                      <a:pt x="288" y="374"/>
                      <a:pt x="288" y="548"/>
                      <a:pt x="288" y="723"/>
                    </a:cubicBezTo>
                    <a:cubicBezTo>
                      <a:pt x="364" y="725"/>
                      <a:pt x="448" y="713"/>
                      <a:pt x="504" y="657"/>
                    </a:cubicBezTo>
                    <a:cubicBezTo>
                      <a:pt x="533" y="628"/>
                      <a:pt x="549" y="589"/>
                      <a:pt x="555" y="549"/>
                    </a:cubicBezTo>
                    <a:cubicBezTo>
                      <a:pt x="477" y="549"/>
                      <a:pt x="400" y="549"/>
                      <a:pt x="323" y="549"/>
                    </a:cubicBezTo>
                    <a:cubicBezTo>
                      <a:pt x="323" y="483"/>
                      <a:pt x="323" y="416"/>
                      <a:pt x="323" y="350"/>
                    </a:cubicBezTo>
                    <a:cubicBezTo>
                      <a:pt x="373" y="343"/>
                      <a:pt x="422" y="331"/>
                      <a:pt x="467" y="307"/>
                    </a:cubicBezTo>
                    <a:cubicBezTo>
                      <a:pt x="511" y="284"/>
                      <a:pt x="550" y="248"/>
                      <a:pt x="566" y="200"/>
                    </a:cubicBezTo>
                    <a:cubicBezTo>
                      <a:pt x="473" y="199"/>
                      <a:pt x="381" y="199"/>
                      <a:pt x="288" y="1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4" name="Freeform 13"/>
              <p:cNvSpPr/>
              <p:nvPr/>
            </p:nvSpPr>
            <p:spPr bwMode="auto">
              <a:xfrm>
                <a:off x="3540" y="-715"/>
                <a:ext cx="681" cy="1936"/>
              </a:xfrm>
              <a:custGeom>
                <a:avLst/>
                <a:gdLst>
                  <a:gd name="T0" fmla="*/ 0 w 288"/>
                  <a:gd name="T1" fmla="*/ 0 h 819"/>
                  <a:gd name="T2" fmla="*/ 288 w 288"/>
                  <a:gd name="T3" fmla="*/ 0 h 819"/>
                  <a:gd name="T4" fmla="*/ 288 w 288"/>
                  <a:gd name="T5" fmla="*/ 819 h 819"/>
                  <a:gd name="T6" fmla="*/ 0 w 288"/>
                  <a:gd name="T7" fmla="*/ 819 h 819"/>
                  <a:gd name="T8" fmla="*/ 0 w 288"/>
                  <a:gd name="T9" fmla="*/ 0 h 819"/>
                </a:gdLst>
                <a:ahLst/>
                <a:cxnLst>
                  <a:cxn ang="0">
                    <a:pos x="T0" y="T1"/>
                  </a:cxn>
                  <a:cxn ang="0">
                    <a:pos x="T2" y="T3"/>
                  </a:cxn>
                  <a:cxn ang="0">
                    <a:pos x="T4" y="T5"/>
                  </a:cxn>
                  <a:cxn ang="0">
                    <a:pos x="T6" y="T7"/>
                  </a:cxn>
                  <a:cxn ang="0">
                    <a:pos x="T8" y="T9"/>
                  </a:cxn>
                </a:cxnLst>
                <a:rect l="0" t="0" r="r" b="b"/>
                <a:pathLst>
                  <a:path w="288" h="819">
                    <a:moveTo>
                      <a:pt x="0" y="0"/>
                    </a:moveTo>
                    <a:cubicBezTo>
                      <a:pt x="96" y="0"/>
                      <a:pt x="192" y="0"/>
                      <a:pt x="288" y="0"/>
                    </a:cubicBezTo>
                    <a:cubicBezTo>
                      <a:pt x="288" y="273"/>
                      <a:pt x="288" y="546"/>
                      <a:pt x="288" y="819"/>
                    </a:cubicBezTo>
                    <a:cubicBezTo>
                      <a:pt x="192" y="819"/>
                      <a:pt x="96" y="819"/>
                      <a:pt x="0" y="819"/>
                    </a:cubicBezTo>
                    <a:cubicBezTo>
                      <a:pt x="0" y="546"/>
                      <a:pt x="0" y="27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5" name="Freeform 14"/>
              <p:cNvSpPr/>
              <p:nvPr/>
            </p:nvSpPr>
            <p:spPr bwMode="auto">
              <a:xfrm>
                <a:off x="4287" y="-715"/>
                <a:ext cx="1843" cy="1936"/>
              </a:xfrm>
              <a:custGeom>
                <a:avLst/>
                <a:gdLst>
                  <a:gd name="T0" fmla="*/ 13 w 779"/>
                  <a:gd name="T1" fmla="*/ 0 h 819"/>
                  <a:gd name="T2" fmla="*/ 779 w 779"/>
                  <a:gd name="T3" fmla="*/ 0 h 819"/>
                  <a:gd name="T4" fmla="*/ 779 w 779"/>
                  <a:gd name="T5" fmla="*/ 197 h 819"/>
                  <a:gd name="T6" fmla="*/ 330 w 779"/>
                  <a:gd name="T7" fmla="*/ 198 h 819"/>
                  <a:gd name="T8" fmla="*/ 355 w 779"/>
                  <a:gd name="T9" fmla="*/ 493 h 819"/>
                  <a:gd name="T10" fmla="*/ 414 w 779"/>
                  <a:gd name="T11" fmla="*/ 652 h 819"/>
                  <a:gd name="T12" fmla="*/ 491 w 779"/>
                  <a:gd name="T13" fmla="*/ 724 h 819"/>
                  <a:gd name="T14" fmla="*/ 492 w 779"/>
                  <a:gd name="T15" fmla="*/ 522 h 819"/>
                  <a:gd name="T16" fmla="*/ 442 w 779"/>
                  <a:gd name="T17" fmla="*/ 522 h 819"/>
                  <a:gd name="T18" fmla="*/ 443 w 779"/>
                  <a:gd name="T19" fmla="*/ 307 h 819"/>
                  <a:gd name="T20" fmla="*/ 779 w 779"/>
                  <a:gd name="T21" fmla="*/ 307 h 819"/>
                  <a:gd name="T22" fmla="*/ 779 w 779"/>
                  <a:gd name="T23" fmla="*/ 819 h 819"/>
                  <a:gd name="T24" fmla="*/ 476 w 779"/>
                  <a:gd name="T25" fmla="*/ 819 h 819"/>
                  <a:gd name="T26" fmla="*/ 244 w 779"/>
                  <a:gd name="T27" fmla="*/ 754 h 819"/>
                  <a:gd name="T28" fmla="*/ 102 w 779"/>
                  <a:gd name="T29" fmla="*/ 597 h 819"/>
                  <a:gd name="T30" fmla="*/ 26 w 779"/>
                  <a:gd name="T31" fmla="*/ 374 h 819"/>
                  <a:gd name="T32" fmla="*/ 13 w 779"/>
                  <a:gd name="T3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819">
                    <a:moveTo>
                      <a:pt x="13" y="0"/>
                    </a:moveTo>
                    <a:cubicBezTo>
                      <a:pt x="268" y="0"/>
                      <a:pt x="523" y="0"/>
                      <a:pt x="779" y="0"/>
                    </a:cubicBezTo>
                    <a:cubicBezTo>
                      <a:pt x="779" y="66"/>
                      <a:pt x="779" y="132"/>
                      <a:pt x="779" y="197"/>
                    </a:cubicBezTo>
                    <a:cubicBezTo>
                      <a:pt x="629" y="198"/>
                      <a:pt x="480" y="198"/>
                      <a:pt x="330" y="198"/>
                    </a:cubicBezTo>
                    <a:cubicBezTo>
                      <a:pt x="330" y="297"/>
                      <a:pt x="334" y="396"/>
                      <a:pt x="355" y="493"/>
                    </a:cubicBezTo>
                    <a:cubicBezTo>
                      <a:pt x="367" y="548"/>
                      <a:pt x="384" y="604"/>
                      <a:pt x="414" y="652"/>
                    </a:cubicBezTo>
                    <a:cubicBezTo>
                      <a:pt x="433" y="682"/>
                      <a:pt x="457" y="711"/>
                      <a:pt x="491" y="724"/>
                    </a:cubicBezTo>
                    <a:cubicBezTo>
                      <a:pt x="492" y="656"/>
                      <a:pt x="492" y="589"/>
                      <a:pt x="492" y="522"/>
                    </a:cubicBezTo>
                    <a:cubicBezTo>
                      <a:pt x="475" y="522"/>
                      <a:pt x="459" y="522"/>
                      <a:pt x="442" y="522"/>
                    </a:cubicBezTo>
                    <a:cubicBezTo>
                      <a:pt x="442" y="450"/>
                      <a:pt x="443" y="378"/>
                      <a:pt x="443" y="307"/>
                    </a:cubicBezTo>
                    <a:cubicBezTo>
                      <a:pt x="555" y="306"/>
                      <a:pt x="667" y="307"/>
                      <a:pt x="779" y="307"/>
                    </a:cubicBezTo>
                    <a:cubicBezTo>
                      <a:pt x="779" y="478"/>
                      <a:pt x="779" y="648"/>
                      <a:pt x="779" y="819"/>
                    </a:cubicBezTo>
                    <a:cubicBezTo>
                      <a:pt x="678" y="819"/>
                      <a:pt x="577" y="819"/>
                      <a:pt x="476" y="819"/>
                    </a:cubicBezTo>
                    <a:cubicBezTo>
                      <a:pt x="395" y="818"/>
                      <a:pt x="312" y="798"/>
                      <a:pt x="244" y="754"/>
                    </a:cubicBezTo>
                    <a:cubicBezTo>
                      <a:pt x="183" y="716"/>
                      <a:pt x="136" y="660"/>
                      <a:pt x="102" y="597"/>
                    </a:cubicBezTo>
                    <a:cubicBezTo>
                      <a:pt x="64" y="528"/>
                      <a:pt x="40" y="452"/>
                      <a:pt x="26" y="374"/>
                    </a:cubicBezTo>
                    <a:cubicBezTo>
                      <a:pt x="3" y="251"/>
                      <a:pt x="0" y="12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6" name="Freeform 15"/>
              <p:cNvSpPr>
                <a:spLocks noEditPoints="1"/>
              </p:cNvSpPr>
              <p:nvPr/>
            </p:nvSpPr>
            <p:spPr bwMode="auto">
              <a:xfrm>
                <a:off x="4919" y="1337"/>
                <a:ext cx="1270" cy="1305"/>
              </a:xfrm>
              <a:custGeom>
                <a:avLst/>
                <a:gdLst>
                  <a:gd name="T0" fmla="*/ 219 w 537"/>
                  <a:gd name="T1" fmla="*/ 10 h 552"/>
                  <a:gd name="T2" fmla="*/ 367 w 537"/>
                  <a:gd name="T3" fmla="*/ 25 h 552"/>
                  <a:gd name="T4" fmla="*/ 508 w 537"/>
                  <a:gd name="T5" fmla="*/ 163 h 552"/>
                  <a:gd name="T6" fmla="*/ 517 w 537"/>
                  <a:gd name="T7" fmla="*/ 351 h 552"/>
                  <a:gd name="T8" fmla="*/ 404 w 537"/>
                  <a:gd name="T9" fmla="*/ 494 h 552"/>
                  <a:gd name="T10" fmla="*/ 103 w 537"/>
                  <a:gd name="T11" fmla="*/ 473 h 552"/>
                  <a:gd name="T12" fmla="*/ 9 w 537"/>
                  <a:gd name="T13" fmla="*/ 307 h 552"/>
                  <a:gd name="T14" fmla="*/ 46 w 537"/>
                  <a:gd name="T15" fmla="*/ 128 h 552"/>
                  <a:gd name="T16" fmla="*/ 219 w 537"/>
                  <a:gd name="T17" fmla="*/ 10 h 552"/>
                  <a:gd name="T18" fmla="*/ 186 w 537"/>
                  <a:gd name="T19" fmla="*/ 188 h 552"/>
                  <a:gd name="T20" fmla="*/ 187 w 537"/>
                  <a:gd name="T21" fmla="*/ 349 h 552"/>
                  <a:gd name="T22" fmla="*/ 348 w 537"/>
                  <a:gd name="T23" fmla="*/ 349 h 552"/>
                  <a:gd name="T24" fmla="*/ 348 w 537"/>
                  <a:gd name="T25" fmla="*/ 188 h 552"/>
                  <a:gd name="T26" fmla="*/ 186 w 537"/>
                  <a:gd name="T27"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552">
                    <a:moveTo>
                      <a:pt x="219" y="10"/>
                    </a:moveTo>
                    <a:cubicBezTo>
                      <a:pt x="268" y="0"/>
                      <a:pt x="321" y="5"/>
                      <a:pt x="367" y="25"/>
                    </a:cubicBezTo>
                    <a:cubicBezTo>
                      <a:pt x="430" y="50"/>
                      <a:pt x="481" y="101"/>
                      <a:pt x="508" y="163"/>
                    </a:cubicBezTo>
                    <a:cubicBezTo>
                      <a:pt x="534" y="222"/>
                      <a:pt x="537" y="290"/>
                      <a:pt x="517" y="351"/>
                    </a:cubicBezTo>
                    <a:cubicBezTo>
                      <a:pt x="497" y="410"/>
                      <a:pt x="457" y="461"/>
                      <a:pt x="404" y="494"/>
                    </a:cubicBezTo>
                    <a:cubicBezTo>
                      <a:pt x="312" y="552"/>
                      <a:pt x="185" y="543"/>
                      <a:pt x="103" y="473"/>
                    </a:cubicBezTo>
                    <a:cubicBezTo>
                      <a:pt x="52" y="432"/>
                      <a:pt x="18" y="371"/>
                      <a:pt x="9" y="307"/>
                    </a:cubicBezTo>
                    <a:cubicBezTo>
                      <a:pt x="0" y="245"/>
                      <a:pt x="13" y="181"/>
                      <a:pt x="46" y="128"/>
                    </a:cubicBezTo>
                    <a:cubicBezTo>
                      <a:pt x="84" y="67"/>
                      <a:pt x="148" y="23"/>
                      <a:pt x="219" y="10"/>
                    </a:cubicBezTo>
                    <a:close/>
                    <a:moveTo>
                      <a:pt x="186" y="188"/>
                    </a:moveTo>
                    <a:cubicBezTo>
                      <a:pt x="187" y="242"/>
                      <a:pt x="187" y="296"/>
                      <a:pt x="187" y="349"/>
                    </a:cubicBezTo>
                    <a:cubicBezTo>
                      <a:pt x="240" y="350"/>
                      <a:pt x="294" y="350"/>
                      <a:pt x="348" y="349"/>
                    </a:cubicBezTo>
                    <a:cubicBezTo>
                      <a:pt x="348" y="295"/>
                      <a:pt x="348" y="241"/>
                      <a:pt x="348" y="188"/>
                    </a:cubicBezTo>
                    <a:cubicBezTo>
                      <a:pt x="294" y="188"/>
                      <a:pt x="240" y="187"/>
                      <a:pt x="186"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7" name="Freeform 16"/>
              <p:cNvSpPr/>
              <p:nvPr/>
            </p:nvSpPr>
            <p:spPr bwMode="auto">
              <a:xfrm>
                <a:off x="1505" y="1377"/>
                <a:ext cx="1093" cy="1187"/>
              </a:xfrm>
              <a:custGeom>
                <a:avLst/>
                <a:gdLst>
                  <a:gd name="T0" fmla="*/ 0 w 462"/>
                  <a:gd name="T1" fmla="*/ 1 h 502"/>
                  <a:gd name="T2" fmla="*/ 169 w 462"/>
                  <a:gd name="T3" fmla="*/ 1 h 502"/>
                  <a:gd name="T4" fmla="*/ 169 w 462"/>
                  <a:gd name="T5" fmla="*/ 192 h 502"/>
                  <a:gd name="T6" fmla="*/ 293 w 462"/>
                  <a:gd name="T7" fmla="*/ 192 h 502"/>
                  <a:gd name="T8" fmla="*/ 293 w 462"/>
                  <a:gd name="T9" fmla="*/ 0 h 502"/>
                  <a:gd name="T10" fmla="*/ 462 w 462"/>
                  <a:gd name="T11" fmla="*/ 0 h 502"/>
                  <a:gd name="T12" fmla="*/ 462 w 462"/>
                  <a:gd name="T13" fmla="*/ 501 h 502"/>
                  <a:gd name="T14" fmla="*/ 293 w 462"/>
                  <a:gd name="T15" fmla="*/ 502 h 502"/>
                  <a:gd name="T16" fmla="*/ 293 w 462"/>
                  <a:gd name="T17" fmla="*/ 304 h 502"/>
                  <a:gd name="T18" fmla="*/ 169 w 462"/>
                  <a:gd name="T19" fmla="*/ 304 h 502"/>
                  <a:gd name="T20" fmla="*/ 169 w 462"/>
                  <a:gd name="T21" fmla="*/ 502 h 502"/>
                  <a:gd name="T22" fmla="*/ 0 w 462"/>
                  <a:gd name="T23" fmla="*/ 502 h 502"/>
                  <a:gd name="T24" fmla="*/ 0 w 462"/>
                  <a:gd name="T25" fmla="*/ 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502">
                    <a:moveTo>
                      <a:pt x="0" y="1"/>
                    </a:moveTo>
                    <a:cubicBezTo>
                      <a:pt x="57" y="1"/>
                      <a:pt x="113" y="1"/>
                      <a:pt x="169" y="1"/>
                    </a:cubicBezTo>
                    <a:cubicBezTo>
                      <a:pt x="169" y="65"/>
                      <a:pt x="169" y="128"/>
                      <a:pt x="169" y="192"/>
                    </a:cubicBezTo>
                    <a:cubicBezTo>
                      <a:pt x="211" y="192"/>
                      <a:pt x="252" y="192"/>
                      <a:pt x="293" y="192"/>
                    </a:cubicBezTo>
                    <a:cubicBezTo>
                      <a:pt x="293" y="128"/>
                      <a:pt x="292" y="64"/>
                      <a:pt x="293" y="0"/>
                    </a:cubicBezTo>
                    <a:cubicBezTo>
                      <a:pt x="349" y="1"/>
                      <a:pt x="405" y="1"/>
                      <a:pt x="462" y="0"/>
                    </a:cubicBezTo>
                    <a:cubicBezTo>
                      <a:pt x="462" y="167"/>
                      <a:pt x="461" y="334"/>
                      <a:pt x="462" y="501"/>
                    </a:cubicBezTo>
                    <a:cubicBezTo>
                      <a:pt x="406" y="502"/>
                      <a:pt x="349" y="502"/>
                      <a:pt x="293" y="502"/>
                    </a:cubicBezTo>
                    <a:cubicBezTo>
                      <a:pt x="293" y="436"/>
                      <a:pt x="293" y="370"/>
                      <a:pt x="293" y="304"/>
                    </a:cubicBezTo>
                    <a:cubicBezTo>
                      <a:pt x="252" y="304"/>
                      <a:pt x="210" y="304"/>
                      <a:pt x="169" y="304"/>
                    </a:cubicBezTo>
                    <a:cubicBezTo>
                      <a:pt x="169" y="370"/>
                      <a:pt x="169" y="436"/>
                      <a:pt x="169" y="502"/>
                    </a:cubicBezTo>
                    <a:cubicBezTo>
                      <a:pt x="113" y="502"/>
                      <a:pt x="57" y="502"/>
                      <a:pt x="0" y="502"/>
                    </a:cubicBezTo>
                    <a:cubicBezTo>
                      <a:pt x="0" y="335"/>
                      <a:pt x="0" y="16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8" name="Freeform 17"/>
              <p:cNvSpPr/>
              <p:nvPr/>
            </p:nvSpPr>
            <p:spPr bwMode="auto">
              <a:xfrm>
                <a:off x="2645" y="1380"/>
                <a:ext cx="1048" cy="1208"/>
              </a:xfrm>
              <a:custGeom>
                <a:avLst/>
                <a:gdLst>
                  <a:gd name="T0" fmla="*/ 55 w 443"/>
                  <a:gd name="T1" fmla="*/ 315 h 511"/>
                  <a:gd name="T2" fmla="*/ 12 w 443"/>
                  <a:gd name="T3" fmla="*/ 0 h 511"/>
                  <a:gd name="T4" fmla="*/ 443 w 443"/>
                  <a:gd name="T5" fmla="*/ 0 h 511"/>
                  <a:gd name="T6" fmla="*/ 443 w 443"/>
                  <a:gd name="T7" fmla="*/ 146 h 511"/>
                  <a:gd name="T8" fmla="*/ 200 w 443"/>
                  <a:gd name="T9" fmla="*/ 146 h 511"/>
                  <a:gd name="T10" fmla="*/ 247 w 443"/>
                  <a:gd name="T11" fmla="*/ 332 h 511"/>
                  <a:gd name="T12" fmla="*/ 443 w 443"/>
                  <a:gd name="T13" fmla="*/ 420 h 511"/>
                  <a:gd name="T14" fmla="*/ 443 w 443"/>
                  <a:gd name="T15" fmla="*/ 504 h 511"/>
                  <a:gd name="T16" fmla="*/ 195 w 443"/>
                  <a:gd name="T17" fmla="*/ 464 h 511"/>
                  <a:gd name="T18" fmla="*/ 55 w 443"/>
                  <a:gd name="T19" fmla="*/ 31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511">
                    <a:moveTo>
                      <a:pt x="55" y="315"/>
                    </a:moveTo>
                    <a:cubicBezTo>
                      <a:pt x="10" y="217"/>
                      <a:pt x="0" y="106"/>
                      <a:pt x="12" y="0"/>
                    </a:cubicBezTo>
                    <a:cubicBezTo>
                      <a:pt x="156" y="0"/>
                      <a:pt x="299" y="0"/>
                      <a:pt x="443" y="0"/>
                    </a:cubicBezTo>
                    <a:cubicBezTo>
                      <a:pt x="443" y="48"/>
                      <a:pt x="443" y="97"/>
                      <a:pt x="443" y="146"/>
                    </a:cubicBezTo>
                    <a:cubicBezTo>
                      <a:pt x="362" y="146"/>
                      <a:pt x="281" y="145"/>
                      <a:pt x="200" y="146"/>
                    </a:cubicBezTo>
                    <a:cubicBezTo>
                      <a:pt x="197" y="211"/>
                      <a:pt x="207" y="279"/>
                      <a:pt x="247" y="332"/>
                    </a:cubicBezTo>
                    <a:cubicBezTo>
                      <a:pt x="292" y="392"/>
                      <a:pt x="370" y="420"/>
                      <a:pt x="443" y="420"/>
                    </a:cubicBezTo>
                    <a:cubicBezTo>
                      <a:pt x="443" y="448"/>
                      <a:pt x="443" y="476"/>
                      <a:pt x="443" y="504"/>
                    </a:cubicBezTo>
                    <a:cubicBezTo>
                      <a:pt x="359" y="511"/>
                      <a:pt x="271" y="504"/>
                      <a:pt x="195" y="464"/>
                    </a:cubicBezTo>
                    <a:cubicBezTo>
                      <a:pt x="133" y="432"/>
                      <a:pt x="84" y="378"/>
                      <a:pt x="55" y="3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69" name="Freeform 18"/>
              <p:cNvSpPr>
                <a:spLocks noEditPoints="1"/>
              </p:cNvSpPr>
              <p:nvPr/>
            </p:nvSpPr>
            <p:spPr bwMode="auto">
              <a:xfrm>
                <a:off x="3767" y="1380"/>
                <a:ext cx="1251" cy="1184"/>
              </a:xfrm>
              <a:custGeom>
                <a:avLst/>
                <a:gdLst>
                  <a:gd name="T0" fmla="*/ 1 w 529"/>
                  <a:gd name="T1" fmla="*/ 0 h 501"/>
                  <a:gd name="T2" fmla="*/ 529 w 529"/>
                  <a:gd name="T3" fmla="*/ 0 h 501"/>
                  <a:gd name="T4" fmla="*/ 470 w 529"/>
                  <a:gd name="T5" fmla="*/ 171 h 501"/>
                  <a:gd name="T6" fmla="*/ 368 w 529"/>
                  <a:gd name="T7" fmla="*/ 238 h 501"/>
                  <a:gd name="T8" fmla="*/ 500 w 529"/>
                  <a:gd name="T9" fmla="*/ 384 h 501"/>
                  <a:gd name="T10" fmla="*/ 519 w 529"/>
                  <a:gd name="T11" fmla="*/ 501 h 501"/>
                  <a:gd name="T12" fmla="*/ 343 w 529"/>
                  <a:gd name="T13" fmla="*/ 501 h 501"/>
                  <a:gd name="T14" fmla="*/ 282 w 529"/>
                  <a:gd name="T15" fmla="*/ 334 h 501"/>
                  <a:gd name="T16" fmla="*/ 170 w 529"/>
                  <a:gd name="T17" fmla="*/ 278 h 501"/>
                  <a:gd name="T18" fmla="*/ 170 w 529"/>
                  <a:gd name="T19" fmla="*/ 501 h 501"/>
                  <a:gd name="T20" fmla="*/ 1 w 529"/>
                  <a:gd name="T21" fmla="*/ 501 h 501"/>
                  <a:gd name="T22" fmla="*/ 1 w 529"/>
                  <a:gd name="T23" fmla="*/ 0 h 501"/>
                  <a:gd name="T24" fmla="*/ 170 w 529"/>
                  <a:gd name="T25" fmla="*/ 133 h 501"/>
                  <a:gd name="T26" fmla="*/ 170 w 529"/>
                  <a:gd name="T27" fmla="*/ 213 h 501"/>
                  <a:gd name="T28" fmla="*/ 281 w 529"/>
                  <a:gd name="T29" fmla="*/ 190 h 501"/>
                  <a:gd name="T30" fmla="*/ 335 w 529"/>
                  <a:gd name="T31" fmla="*/ 133 h 501"/>
                  <a:gd name="T32" fmla="*/ 170 w 529"/>
                  <a:gd name="T33" fmla="*/ 13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9" h="501">
                    <a:moveTo>
                      <a:pt x="1" y="0"/>
                    </a:moveTo>
                    <a:cubicBezTo>
                      <a:pt x="177" y="0"/>
                      <a:pt x="353" y="0"/>
                      <a:pt x="529" y="0"/>
                    </a:cubicBezTo>
                    <a:cubicBezTo>
                      <a:pt x="526" y="60"/>
                      <a:pt x="509" y="123"/>
                      <a:pt x="470" y="171"/>
                    </a:cubicBezTo>
                    <a:cubicBezTo>
                      <a:pt x="444" y="203"/>
                      <a:pt x="408" y="227"/>
                      <a:pt x="368" y="238"/>
                    </a:cubicBezTo>
                    <a:cubicBezTo>
                      <a:pt x="425" y="272"/>
                      <a:pt x="474" y="322"/>
                      <a:pt x="500" y="384"/>
                    </a:cubicBezTo>
                    <a:cubicBezTo>
                      <a:pt x="516" y="421"/>
                      <a:pt x="521" y="461"/>
                      <a:pt x="519" y="501"/>
                    </a:cubicBezTo>
                    <a:cubicBezTo>
                      <a:pt x="460" y="501"/>
                      <a:pt x="402" y="501"/>
                      <a:pt x="343" y="501"/>
                    </a:cubicBezTo>
                    <a:cubicBezTo>
                      <a:pt x="338" y="441"/>
                      <a:pt x="322" y="380"/>
                      <a:pt x="282" y="334"/>
                    </a:cubicBezTo>
                    <a:cubicBezTo>
                      <a:pt x="254" y="301"/>
                      <a:pt x="213" y="281"/>
                      <a:pt x="170" y="278"/>
                    </a:cubicBezTo>
                    <a:cubicBezTo>
                      <a:pt x="170" y="352"/>
                      <a:pt x="170" y="426"/>
                      <a:pt x="170" y="501"/>
                    </a:cubicBezTo>
                    <a:cubicBezTo>
                      <a:pt x="114" y="501"/>
                      <a:pt x="57" y="501"/>
                      <a:pt x="1" y="501"/>
                    </a:cubicBezTo>
                    <a:cubicBezTo>
                      <a:pt x="0" y="334"/>
                      <a:pt x="1" y="167"/>
                      <a:pt x="1" y="0"/>
                    </a:cubicBezTo>
                    <a:close/>
                    <a:moveTo>
                      <a:pt x="170" y="133"/>
                    </a:moveTo>
                    <a:cubicBezTo>
                      <a:pt x="170" y="159"/>
                      <a:pt x="170" y="186"/>
                      <a:pt x="170" y="213"/>
                    </a:cubicBezTo>
                    <a:cubicBezTo>
                      <a:pt x="208" y="212"/>
                      <a:pt x="247" y="207"/>
                      <a:pt x="281" y="190"/>
                    </a:cubicBezTo>
                    <a:cubicBezTo>
                      <a:pt x="306" y="179"/>
                      <a:pt x="326" y="159"/>
                      <a:pt x="335" y="133"/>
                    </a:cubicBezTo>
                    <a:cubicBezTo>
                      <a:pt x="280" y="132"/>
                      <a:pt x="225" y="133"/>
                      <a:pt x="170"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70" name="Freeform 19"/>
              <p:cNvSpPr/>
              <p:nvPr/>
            </p:nvSpPr>
            <p:spPr bwMode="auto">
              <a:xfrm>
                <a:off x="3196" y="1831"/>
                <a:ext cx="497" cy="265"/>
              </a:xfrm>
              <a:custGeom>
                <a:avLst/>
                <a:gdLst>
                  <a:gd name="T0" fmla="*/ 0 w 210"/>
                  <a:gd name="T1" fmla="*/ 0 h 112"/>
                  <a:gd name="T2" fmla="*/ 210 w 210"/>
                  <a:gd name="T3" fmla="*/ 0 h 112"/>
                  <a:gd name="T4" fmla="*/ 210 w 210"/>
                  <a:gd name="T5" fmla="*/ 112 h 112"/>
                  <a:gd name="T6" fmla="*/ 0 w 210"/>
                  <a:gd name="T7" fmla="*/ 112 h 112"/>
                  <a:gd name="T8" fmla="*/ 0 w 210"/>
                  <a:gd name="T9" fmla="*/ 0 h 112"/>
                </a:gdLst>
                <a:ahLst/>
                <a:cxnLst>
                  <a:cxn ang="0">
                    <a:pos x="T0" y="T1"/>
                  </a:cxn>
                  <a:cxn ang="0">
                    <a:pos x="T2" y="T3"/>
                  </a:cxn>
                  <a:cxn ang="0">
                    <a:pos x="T4" y="T5"/>
                  </a:cxn>
                  <a:cxn ang="0">
                    <a:pos x="T6" y="T7"/>
                  </a:cxn>
                  <a:cxn ang="0">
                    <a:pos x="T8" y="T9"/>
                  </a:cxn>
                </a:cxnLst>
                <a:rect l="0" t="0" r="r" b="b"/>
                <a:pathLst>
                  <a:path w="210" h="112">
                    <a:moveTo>
                      <a:pt x="0" y="0"/>
                    </a:moveTo>
                    <a:cubicBezTo>
                      <a:pt x="70" y="0"/>
                      <a:pt x="140" y="0"/>
                      <a:pt x="210" y="0"/>
                    </a:cubicBezTo>
                    <a:cubicBezTo>
                      <a:pt x="210" y="37"/>
                      <a:pt x="210" y="74"/>
                      <a:pt x="210" y="112"/>
                    </a:cubicBezTo>
                    <a:cubicBezTo>
                      <a:pt x="140" y="112"/>
                      <a:pt x="70" y="112"/>
                      <a:pt x="0" y="112"/>
                    </a:cubicBezTo>
                    <a:cubicBezTo>
                      <a:pt x="0" y="74"/>
                      <a:pt x="0" y="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71" name="Freeform 20"/>
              <p:cNvSpPr>
                <a:spLocks noEditPoints="1"/>
              </p:cNvSpPr>
              <p:nvPr/>
            </p:nvSpPr>
            <p:spPr bwMode="auto">
              <a:xfrm>
                <a:off x="1500" y="2758"/>
                <a:ext cx="4630" cy="3280"/>
              </a:xfrm>
              <a:custGeom>
                <a:avLst/>
                <a:gdLst>
                  <a:gd name="T0" fmla="*/ 32 w 1957"/>
                  <a:gd name="T1" fmla="*/ 72 h 1387"/>
                  <a:gd name="T2" fmla="*/ 193 w 1957"/>
                  <a:gd name="T3" fmla="*/ 0 h 1387"/>
                  <a:gd name="T4" fmla="*/ 1957 w 1957"/>
                  <a:gd name="T5" fmla="*/ 0 h 1387"/>
                  <a:gd name="T6" fmla="*/ 1957 w 1957"/>
                  <a:gd name="T7" fmla="*/ 321 h 1387"/>
                  <a:gd name="T8" fmla="*/ 502 w 1957"/>
                  <a:gd name="T9" fmla="*/ 320 h 1387"/>
                  <a:gd name="T10" fmla="*/ 433 w 1957"/>
                  <a:gd name="T11" fmla="*/ 334 h 1387"/>
                  <a:gd name="T12" fmla="*/ 416 w 1957"/>
                  <a:gd name="T13" fmla="*/ 382 h 1387"/>
                  <a:gd name="T14" fmla="*/ 416 w 1957"/>
                  <a:gd name="T15" fmla="*/ 497 h 1387"/>
                  <a:gd name="T16" fmla="*/ 1777 w 1957"/>
                  <a:gd name="T17" fmla="*/ 497 h 1387"/>
                  <a:gd name="T18" fmla="*/ 1920 w 1957"/>
                  <a:gd name="T19" fmla="*/ 559 h 1387"/>
                  <a:gd name="T20" fmla="*/ 1957 w 1957"/>
                  <a:gd name="T21" fmla="*/ 682 h 1387"/>
                  <a:gd name="T22" fmla="*/ 1957 w 1957"/>
                  <a:gd name="T23" fmla="*/ 1214 h 1387"/>
                  <a:gd name="T24" fmla="*/ 1915 w 1957"/>
                  <a:gd name="T25" fmla="*/ 1331 h 1387"/>
                  <a:gd name="T26" fmla="*/ 1774 w 1957"/>
                  <a:gd name="T27" fmla="*/ 1387 h 1387"/>
                  <a:gd name="T28" fmla="*/ 186 w 1957"/>
                  <a:gd name="T29" fmla="*/ 1387 h 1387"/>
                  <a:gd name="T30" fmla="*/ 56 w 1957"/>
                  <a:gd name="T31" fmla="*/ 1343 h 1387"/>
                  <a:gd name="T32" fmla="*/ 6 w 1957"/>
                  <a:gd name="T33" fmla="*/ 1252 h 1387"/>
                  <a:gd name="T34" fmla="*/ 3 w 1957"/>
                  <a:gd name="T35" fmla="*/ 1150 h 1387"/>
                  <a:gd name="T36" fmla="*/ 3 w 1957"/>
                  <a:gd name="T37" fmla="*/ 190 h 1387"/>
                  <a:gd name="T38" fmla="*/ 32 w 1957"/>
                  <a:gd name="T39" fmla="*/ 72 h 1387"/>
                  <a:gd name="T40" fmla="*/ 415 w 1957"/>
                  <a:gd name="T41" fmla="*/ 1031 h 1387"/>
                  <a:gd name="T42" fmla="*/ 454 w 1957"/>
                  <a:gd name="T43" fmla="*/ 1031 h 1387"/>
                  <a:gd name="T44" fmla="*/ 1546 w 1957"/>
                  <a:gd name="T45" fmla="*/ 1031 h 1387"/>
                  <a:gd name="T46" fmla="*/ 1546 w 1957"/>
                  <a:gd name="T47" fmla="*/ 852 h 1387"/>
                  <a:gd name="T48" fmla="*/ 415 w 1957"/>
                  <a:gd name="T49" fmla="*/ 852 h 1387"/>
                  <a:gd name="T50" fmla="*/ 415 w 1957"/>
                  <a:gd name="T51" fmla="*/ 1031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7" h="1387">
                    <a:moveTo>
                      <a:pt x="32" y="72"/>
                    </a:moveTo>
                    <a:cubicBezTo>
                      <a:pt x="67" y="20"/>
                      <a:pt x="133" y="0"/>
                      <a:pt x="193" y="0"/>
                    </a:cubicBezTo>
                    <a:cubicBezTo>
                      <a:pt x="781" y="0"/>
                      <a:pt x="1369" y="0"/>
                      <a:pt x="1957" y="0"/>
                    </a:cubicBezTo>
                    <a:cubicBezTo>
                      <a:pt x="1956" y="107"/>
                      <a:pt x="1957" y="214"/>
                      <a:pt x="1957" y="321"/>
                    </a:cubicBezTo>
                    <a:cubicBezTo>
                      <a:pt x="1472" y="320"/>
                      <a:pt x="987" y="320"/>
                      <a:pt x="502" y="320"/>
                    </a:cubicBezTo>
                    <a:cubicBezTo>
                      <a:pt x="479" y="321"/>
                      <a:pt x="454" y="321"/>
                      <a:pt x="433" y="334"/>
                    </a:cubicBezTo>
                    <a:cubicBezTo>
                      <a:pt x="417" y="344"/>
                      <a:pt x="416" y="364"/>
                      <a:pt x="416" y="382"/>
                    </a:cubicBezTo>
                    <a:cubicBezTo>
                      <a:pt x="416" y="420"/>
                      <a:pt x="416" y="459"/>
                      <a:pt x="416" y="497"/>
                    </a:cubicBezTo>
                    <a:cubicBezTo>
                      <a:pt x="870" y="498"/>
                      <a:pt x="1324" y="497"/>
                      <a:pt x="1777" y="497"/>
                    </a:cubicBezTo>
                    <a:cubicBezTo>
                      <a:pt x="1830" y="499"/>
                      <a:pt x="1886" y="517"/>
                      <a:pt x="1920" y="559"/>
                    </a:cubicBezTo>
                    <a:cubicBezTo>
                      <a:pt x="1949" y="593"/>
                      <a:pt x="1957" y="638"/>
                      <a:pt x="1957" y="682"/>
                    </a:cubicBezTo>
                    <a:cubicBezTo>
                      <a:pt x="1957" y="859"/>
                      <a:pt x="1957" y="1036"/>
                      <a:pt x="1957" y="1214"/>
                    </a:cubicBezTo>
                    <a:cubicBezTo>
                      <a:pt x="1956" y="1256"/>
                      <a:pt x="1944" y="1300"/>
                      <a:pt x="1915" y="1331"/>
                    </a:cubicBezTo>
                    <a:cubicBezTo>
                      <a:pt x="1879" y="1370"/>
                      <a:pt x="1825" y="1386"/>
                      <a:pt x="1774" y="1387"/>
                    </a:cubicBezTo>
                    <a:cubicBezTo>
                      <a:pt x="1244" y="1387"/>
                      <a:pt x="715" y="1387"/>
                      <a:pt x="186" y="1387"/>
                    </a:cubicBezTo>
                    <a:cubicBezTo>
                      <a:pt x="140" y="1386"/>
                      <a:pt x="92" y="1373"/>
                      <a:pt x="56" y="1343"/>
                    </a:cubicBezTo>
                    <a:cubicBezTo>
                      <a:pt x="29" y="1320"/>
                      <a:pt x="13" y="1286"/>
                      <a:pt x="6" y="1252"/>
                    </a:cubicBezTo>
                    <a:cubicBezTo>
                      <a:pt x="0" y="1218"/>
                      <a:pt x="3" y="1184"/>
                      <a:pt x="3" y="1150"/>
                    </a:cubicBezTo>
                    <a:cubicBezTo>
                      <a:pt x="4" y="830"/>
                      <a:pt x="3" y="510"/>
                      <a:pt x="3" y="190"/>
                    </a:cubicBezTo>
                    <a:cubicBezTo>
                      <a:pt x="2" y="149"/>
                      <a:pt x="8" y="106"/>
                      <a:pt x="32" y="72"/>
                    </a:cubicBezTo>
                    <a:close/>
                    <a:moveTo>
                      <a:pt x="415" y="1031"/>
                    </a:moveTo>
                    <a:cubicBezTo>
                      <a:pt x="428" y="1031"/>
                      <a:pt x="441" y="1031"/>
                      <a:pt x="454" y="1031"/>
                    </a:cubicBezTo>
                    <a:cubicBezTo>
                      <a:pt x="818" y="1031"/>
                      <a:pt x="1182" y="1031"/>
                      <a:pt x="1546" y="1031"/>
                    </a:cubicBezTo>
                    <a:cubicBezTo>
                      <a:pt x="1546" y="971"/>
                      <a:pt x="1546" y="912"/>
                      <a:pt x="1546" y="852"/>
                    </a:cubicBezTo>
                    <a:cubicBezTo>
                      <a:pt x="1169" y="852"/>
                      <a:pt x="792" y="853"/>
                      <a:pt x="415" y="852"/>
                    </a:cubicBezTo>
                    <a:cubicBezTo>
                      <a:pt x="414" y="912"/>
                      <a:pt x="414" y="972"/>
                      <a:pt x="415"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grpSp>
      </p:grpSp>
      <p:grpSp>
        <p:nvGrpSpPr>
          <p:cNvPr id="111" name="组合 110"/>
          <p:cNvGrpSpPr/>
          <p:nvPr/>
        </p:nvGrpSpPr>
        <p:grpSpPr>
          <a:xfrm>
            <a:off x="7686141" y="1106611"/>
            <a:ext cx="2704960" cy="400110"/>
            <a:chOff x="7679800" y="820635"/>
            <a:chExt cx="2704960" cy="400110"/>
          </a:xfrm>
        </p:grpSpPr>
        <p:grpSp>
          <p:nvGrpSpPr>
            <p:cNvPr id="73" name="组 19"/>
            <p:cNvGrpSpPr/>
            <p:nvPr/>
          </p:nvGrpSpPr>
          <p:grpSpPr>
            <a:xfrm>
              <a:off x="7679800" y="917050"/>
              <a:ext cx="269606" cy="269606"/>
              <a:chOff x="3968285" y="3104335"/>
              <a:chExt cx="1542580" cy="1542580"/>
            </a:xfrm>
            <a:effectLst/>
          </p:grpSpPr>
          <p:sp>
            <p:nvSpPr>
              <p:cNvPr id="75" name="椭圆 74"/>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76" name="组合 91"/>
              <p:cNvGrpSpPr/>
              <p:nvPr/>
            </p:nvGrpSpPr>
            <p:grpSpPr>
              <a:xfrm>
                <a:off x="3990566" y="3723375"/>
                <a:ext cx="1520299" cy="212339"/>
                <a:chOff x="2555817" y="3410981"/>
                <a:chExt cx="1542581" cy="266788"/>
              </a:xfrm>
            </p:grpSpPr>
            <p:cxnSp>
              <p:nvCxnSpPr>
                <p:cNvPr id="77" name="直接连接符 7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79"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80"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81"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74" name="矩形 73"/>
            <p:cNvSpPr/>
            <p:nvPr/>
          </p:nvSpPr>
          <p:spPr>
            <a:xfrm>
              <a:off x="8009263" y="820635"/>
              <a:ext cx="2375497" cy="400110"/>
            </a:xfrm>
            <a:prstGeom prst="rect">
              <a:avLst/>
            </a:prstGeom>
          </p:spPr>
          <p:txBody>
            <a:bodyPr wrap="square">
              <a:spAutoFit/>
            </a:bodyPr>
            <a:lstStyle/>
            <a:p>
              <a:r>
                <a:rPr lang="en-US" altLang="en-US" sz="2000" dirty="0" err="1">
                  <a:solidFill>
                    <a:schemeClr val="bg1"/>
                  </a:solidFill>
                  <a:latin typeface="Big Hero 6" pitchFamily="2" charset="0"/>
                </a:rPr>
                <a:t>iPPT</a:t>
              </a:r>
              <a:r>
                <a:rPr lang="en-US" altLang="en-US" sz="2000" dirty="0">
                  <a:solidFill>
                    <a:schemeClr val="bg1"/>
                  </a:solidFill>
                  <a:latin typeface="Big Hero 6" pitchFamily="2" charset="0"/>
                </a:rPr>
                <a:t> </a:t>
              </a:r>
              <a:r>
                <a:rPr lang="en-US" altLang="en-US" sz="2000" dirty="0" err="1">
                  <a:solidFill>
                    <a:schemeClr val="bg1"/>
                  </a:solidFill>
                  <a:latin typeface="Big Hero 6" pitchFamily="2" charset="0"/>
                </a:rPr>
                <a:t>Balala</a:t>
              </a:r>
              <a:endParaRPr lang="en-US" altLang="en-US" sz="2000" dirty="0">
                <a:solidFill>
                  <a:schemeClr val="bg1"/>
                </a:solidFill>
                <a:latin typeface="Big Hero 6" pitchFamily="2" charset="0"/>
              </a:endParaRPr>
            </a:p>
          </p:txBody>
        </p:sp>
      </p:grpSp>
      <p:grpSp>
        <p:nvGrpSpPr>
          <p:cNvPr id="112" name="组合 111"/>
          <p:cNvGrpSpPr/>
          <p:nvPr/>
        </p:nvGrpSpPr>
        <p:grpSpPr>
          <a:xfrm>
            <a:off x="8082908" y="2053256"/>
            <a:ext cx="2704960" cy="400110"/>
            <a:chOff x="7679800" y="820635"/>
            <a:chExt cx="2704960" cy="400110"/>
          </a:xfrm>
        </p:grpSpPr>
        <p:grpSp>
          <p:nvGrpSpPr>
            <p:cNvPr id="113" name="组 19"/>
            <p:cNvGrpSpPr/>
            <p:nvPr/>
          </p:nvGrpSpPr>
          <p:grpSpPr>
            <a:xfrm>
              <a:off x="7679800" y="917050"/>
              <a:ext cx="269606" cy="269606"/>
              <a:chOff x="3968285" y="3104335"/>
              <a:chExt cx="1542580" cy="1542580"/>
            </a:xfrm>
            <a:effectLst/>
          </p:grpSpPr>
          <p:sp>
            <p:nvSpPr>
              <p:cNvPr id="115" name="椭圆 114"/>
              <p:cNvSpPr/>
              <p:nvPr/>
            </p:nvSpPr>
            <p:spPr>
              <a:xfrm>
                <a:off x="3968285" y="3104335"/>
                <a:ext cx="1542580" cy="1542580"/>
              </a:xfrm>
              <a:prstGeom prst="ellipse">
                <a:avLst/>
              </a:prstGeom>
              <a:solidFill>
                <a:srgbClr val="FAD36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116" name="组合 91"/>
              <p:cNvGrpSpPr/>
              <p:nvPr/>
            </p:nvGrpSpPr>
            <p:grpSpPr>
              <a:xfrm>
                <a:off x="3990566" y="3723375"/>
                <a:ext cx="1520299" cy="212339"/>
                <a:chOff x="2555817" y="3410981"/>
                <a:chExt cx="1542581" cy="266788"/>
              </a:xfrm>
            </p:grpSpPr>
            <p:cxnSp>
              <p:nvCxnSpPr>
                <p:cNvPr id="117" name="直接连接符 11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19"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20"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21"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114" name="矩形 113"/>
            <p:cNvSpPr/>
            <p:nvPr/>
          </p:nvSpPr>
          <p:spPr>
            <a:xfrm>
              <a:off x="8009263" y="820635"/>
              <a:ext cx="2375497" cy="400110"/>
            </a:xfrm>
            <a:prstGeom prst="rect">
              <a:avLst/>
            </a:prstGeom>
          </p:spPr>
          <p:txBody>
            <a:bodyPr wrap="square">
              <a:spAutoFit/>
            </a:bodyPr>
            <a:lstStyle/>
            <a:p>
              <a:r>
                <a:rPr lang="en-US" altLang="en-US" sz="2000" dirty="0" err="1">
                  <a:solidFill>
                    <a:srgbClr val="FAD361"/>
                  </a:solidFill>
                  <a:latin typeface="Big Hero 6" pitchFamily="2" charset="0"/>
                </a:rPr>
                <a:t>iPPT</a:t>
              </a:r>
              <a:r>
                <a:rPr lang="en-US" altLang="en-US" sz="2000" dirty="0">
                  <a:solidFill>
                    <a:srgbClr val="FAD361"/>
                  </a:solidFill>
                  <a:latin typeface="Big Hero 6" pitchFamily="2" charset="0"/>
                </a:rPr>
                <a:t> </a:t>
              </a:r>
              <a:r>
                <a:rPr lang="en-US" altLang="en-US" sz="2000" dirty="0" err="1">
                  <a:solidFill>
                    <a:srgbClr val="FAD361"/>
                  </a:solidFill>
                  <a:latin typeface="Big Hero 6" pitchFamily="2" charset="0"/>
                </a:rPr>
                <a:t>Balala</a:t>
              </a:r>
              <a:endParaRPr lang="en-US" altLang="en-US" sz="2000" dirty="0">
                <a:solidFill>
                  <a:srgbClr val="FAD361"/>
                </a:solidFill>
                <a:latin typeface="Big Hero 6" pitchFamily="2" charset="0"/>
              </a:endParaRPr>
            </a:p>
          </p:txBody>
        </p:sp>
      </p:grpSp>
      <p:grpSp>
        <p:nvGrpSpPr>
          <p:cNvPr id="122" name="组合 121"/>
          <p:cNvGrpSpPr/>
          <p:nvPr/>
        </p:nvGrpSpPr>
        <p:grpSpPr>
          <a:xfrm>
            <a:off x="8323432" y="2999901"/>
            <a:ext cx="2704960" cy="400110"/>
            <a:chOff x="7679800" y="820635"/>
            <a:chExt cx="2704960" cy="400110"/>
          </a:xfrm>
        </p:grpSpPr>
        <p:grpSp>
          <p:nvGrpSpPr>
            <p:cNvPr id="123" name="组 19"/>
            <p:cNvGrpSpPr/>
            <p:nvPr/>
          </p:nvGrpSpPr>
          <p:grpSpPr>
            <a:xfrm>
              <a:off x="7679800" y="917050"/>
              <a:ext cx="269606" cy="269606"/>
              <a:chOff x="3968285" y="3104335"/>
              <a:chExt cx="1542580" cy="1542580"/>
            </a:xfrm>
            <a:effectLst/>
          </p:grpSpPr>
          <p:sp>
            <p:nvSpPr>
              <p:cNvPr id="125" name="椭圆 124"/>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126" name="组合 91"/>
              <p:cNvGrpSpPr/>
              <p:nvPr/>
            </p:nvGrpSpPr>
            <p:grpSpPr>
              <a:xfrm>
                <a:off x="3990566" y="3723375"/>
                <a:ext cx="1520299" cy="212339"/>
                <a:chOff x="2555817" y="3410981"/>
                <a:chExt cx="1542581" cy="266788"/>
              </a:xfrm>
            </p:grpSpPr>
            <p:cxnSp>
              <p:nvCxnSpPr>
                <p:cNvPr id="127" name="直接连接符 12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29"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30"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31"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124" name="矩形 123"/>
            <p:cNvSpPr/>
            <p:nvPr/>
          </p:nvSpPr>
          <p:spPr>
            <a:xfrm>
              <a:off x="8009263" y="820635"/>
              <a:ext cx="2375497" cy="400110"/>
            </a:xfrm>
            <a:prstGeom prst="rect">
              <a:avLst/>
            </a:prstGeom>
          </p:spPr>
          <p:txBody>
            <a:bodyPr wrap="square">
              <a:spAutoFit/>
            </a:bodyPr>
            <a:lstStyle/>
            <a:p>
              <a:r>
                <a:rPr lang="en-US" altLang="en-US" sz="2000" dirty="0" err="1">
                  <a:solidFill>
                    <a:schemeClr val="bg1"/>
                  </a:solidFill>
                  <a:latin typeface="Big Hero 6" pitchFamily="2" charset="0"/>
                </a:rPr>
                <a:t>iPPT</a:t>
              </a:r>
              <a:r>
                <a:rPr lang="en-US" altLang="en-US" sz="2000" dirty="0">
                  <a:solidFill>
                    <a:schemeClr val="bg1"/>
                  </a:solidFill>
                  <a:latin typeface="Big Hero 6" pitchFamily="2" charset="0"/>
                </a:rPr>
                <a:t> </a:t>
              </a:r>
              <a:r>
                <a:rPr lang="en-US" altLang="en-US" sz="2000" dirty="0" err="1">
                  <a:solidFill>
                    <a:schemeClr val="bg1"/>
                  </a:solidFill>
                  <a:latin typeface="Big Hero 6" pitchFamily="2" charset="0"/>
                </a:rPr>
                <a:t>Balala</a:t>
              </a:r>
              <a:endParaRPr lang="en-US" altLang="en-US" sz="2000" dirty="0">
                <a:solidFill>
                  <a:schemeClr val="bg1"/>
                </a:solidFill>
                <a:latin typeface="Big Hero 6" pitchFamily="2" charset="0"/>
              </a:endParaRPr>
            </a:p>
          </p:txBody>
        </p:sp>
      </p:grpSp>
      <p:grpSp>
        <p:nvGrpSpPr>
          <p:cNvPr id="132" name="组合 131"/>
          <p:cNvGrpSpPr/>
          <p:nvPr/>
        </p:nvGrpSpPr>
        <p:grpSpPr>
          <a:xfrm>
            <a:off x="8065130" y="3946545"/>
            <a:ext cx="2704960" cy="400110"/>
            <a:chOff x="7679800" y="820635"/>
            <a:chExt cx="2704960" cy="400110"/>
          </a:xfrm>
        </p:grpSpPr>
        <p:grpSp>
          <p:nvGrpSpPr>
            <p:cNvPr id="133" name="组 19"/>
            <p:cNvGrpSpPr/>
            <p:nvPr/>
          </p:nvGrpSpPr>
          <p:grpSpPr>
            <a:xfrm>
              <a:off x="7679800" y="917050"/>
              <a:ext cx="269606" cy="269606"/>
              <a:chOff x="3968285" y="3104335"/>
              <a:chExt cx="1542580" cy="1542580"/>
            </a:xfrm>
            <a:effectLst/>
          </p:grpSpPr>
          <p:sp>
            <p:nvSpPr>
              <p:cNvPr id="135" name="椭圆 134"/>
              <p:cNvSpPr/>
              <p:nvPr/>
            </p:nvSpPr>
            <p:spPr>
              <a:xfrm>
                <a:off x="3968285" y="3104335"/>
                <a:ext cx="1542580" cy="1542580"/>
              </a:xfrm>
              <a:prstGeom prst="ellipse">
                <a:avLst/>
              </a:prstGeom>
              <a:solidFill>
                <a:srgbClr val="FAD36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136" name="组合 91"/>
              <p:cNvGrpSpPr/>
              <p:nvPr/>
            </p:nvGrpSpPr>
            <p:grpSpPr>
              <a:xfrm>
                <a:off x="3990566" y="3723375"/>
                <a:ext cx="1520299" cy="212339"/>
                <a:chOff x="2555817" y="3410981"/>
                <a:chExt cx="1542581" cy="266788"/>
              </a:xfrm>
            </p:grpSpPr>
            <p:cxnSp>
              <p:nvCxnSpPr>
                <p:cNvPr id="137" name="直接连接符 13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39"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40"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41"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134" name="矩形 133"/>
            <p:cNvSpPr/>
            <p:nvPr/>
          </p:nvSpPr>
          <p:spPr>
            <a:xfrm>
              <a:off x="8009263" y="820635"/>
              <a:ext cx="2375497" cy="400110"/>
            </a:xfrm>
            <a:prstGeom prst="rect">
              <a:avLst/>
            </a:prstGeom>
          </p:spPr>
          <p:txBody>
            <a:bodyPr wrap="square">
              <a:spAutoFit/>
            </a:bodyPr>
            <a:lstStyle/>
            <a:p>
              <a:r>
                <a:rPr lang="en-US" altLang="en-US" sz="2000" dirty="0" err="1">
                  <a:solidFill>
                    <a:srgbClr val="FAD361"/>
                  </a:solidFill>
                  <a:latin typeface="Big Hero 6" pitchFamily="2" charset="0"/>
                </a:rPr>
                <a:t>iPPT</a:t>
              </a:r>
              <a:r>
                <a:rPr lang="en-US" altLang="en-US" sz="2000" dirty="0">
                  <a:solidFill>
                    <a:srgbClr val="FAD361"/>
                  </a:solidFill>
                  <a:latin typeface="Big Hero 6" pitchFamily="2" charset="0"/>
                </a:rPr>
                <a:t> </a:t>
              </a:r>
              <a:r>
                <a:rPr lang="en-US" altLang="en-US" sz="2000" dirty="0" err="1">
                  <a:solidFill>
                    <a:srgbClr val="FAD361"/>
                  </a:solidFill>
                  <a:latin typeface="Big Hero 6" pitchFamily="2" charset="0"/>
                </a:rPr>
                <a:t>Balala</a:t>
              </a:r>
              <a:endParaRPr lang="en-US" altLang="en-US" sz="2000" dirty="0">
                <a:solidFill>
                  <a:srgbClr val="FAD361"/>
                </a:solidFill>
                <a:latin typeface="Big Hero 6" pitchFamily="2"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584343" y="1931438"/>
            <a:ext cx="5884430" cy="3592182"/>
            <a:chOff x="1253489" y="1866122"/>
            <a:chExt cx="6332299" cy="3895139"/>
          </a:xfrm>
        </p:grpSpPr>
        <p:graphicFrame>
          <p:nvGraphicFramePr>
            <p:cNvPr id="4" name="图表 3"/>
            <p:cNvGraphicFramePr/>
            <p:nvPr/>
          </p:nvGraphicFramePr>
          <p:xfrm>
            <a:off x="1253489" y="1866122"/>
            <a:ext cx="6332299" cy="3895139"/>
          </p:xfrm>
          <a:graphic>
            <a:graphicData uri="http://schemas.openxmlformats.org/drawingml/2006/chart">
              <c:chart xmlns:c="http://schemas.openxmlformats.org/drawingml/2006/chart" xmlns:r="http://schemas.openxmlformats.org/officeDocument/2006/relationships" r:id="rId2"/>
            </a:graphicData>
          </a:graphic>
        </p:graphicFrame>
        <p:sp>
          <p:nvSpPr>
            <p:cNvPr id="17" name="椭圆形标注 16"/>
            <p:cNvSpPr/>
            <p:nvPr/>
          </p:nvSpPr>
          <p:spPr>
            <a:xfrm>
              <a:off x="5075853" y="2038120"/>
              <a:ext cx="887037" cy="565120"/>
            </a:xfrm>
            <a:prstGeom prst="wedgeEllipseCallout">
              <a:avLst>
                <a:gd name="adj1" fmla="val -36611"/>
                <a:gd name="adj2" fmla="val 53545"/>
              </a:avLst>
            </a:prstGeom>
            <a:solidFill>
              <a:schemeClr val="bg1"/>
            </a:solidFill>
          </p:spPr>
          <p:txBody>
            <a:bodyPr wrap="none" rtlCol="0" anchor="ctr">
              <a:noAutofit/>
            </a:bodyPr>
            <a:lstStyle/>
            <a:p>
              <a:pPr algn="ctr"/>
              <a:r>
                <a:rPr lang="en-US" altLang="zh-CN" sz="1600" dirty="0">
                  <a:solidFill>
                    <a:srgbClr val="C51C23"/>
                  </a:solidFill>
                  <a:latin typeface="+mj-lt"/>
                </a:rPr>
                <a:t>What?</a:t>
              </a:r>
            </a:p>
          </p:txBody>
        </p:sp>
      </p:grpSp>
      <p:sp>
        <p:nvSpPr>
          <p:cNvPr id="19" name="矩形 18"/>
          <p:cNvSpPr/>
          <p:nvPr/>
        </p:nvSpPr>
        <p:spPr>
          <a:xfrm>
            <a:off x="2653504" y="1002535"/>
            <a:ext cx="4104469" cy="565008"/>
          </a:xfrm>
          <a:prstGeom prst="rect">
            <a:avLst/>
          </a:prstGeom>
          <a:solidFill>
            <a:schemeClr val="bg1"/>
          </a:solidFill>
        </p:spPr>
        <p:txBody>
          <a:bodyPr wrap="square" anchor="ctr" anchorCtr="0">
            <a:noAutofit/>
          </a:bodyPr>
          <a:lstStyle/>
          <a:p>
            <a:pPr lvl="0" algn="ctr"/>
            <a:r>
              <a:rPr lang="en-US" altLang="zh-CN" sz="2000" dirty="0">
                <a:solidFill>
                  <a:srgbClr val="C51C23"/>
                </a:solidFill>
                <a:latin typeface="Big Hero 6"/>
                <a:ea typeface="微软雅黑 Light" panose="020B0502040204020203" charset="-122"/>
              </a:rPr>
              <a:t>Baymax  upgrades</a:t>
            </a:r>
            <a:endParaRPr lang="zh-CN" altLang="en-US" sz="2000" dirty="0">
              <a:solidFill>
                <a:srgbClr val="C51C23"/>
              </a:solidFill>
              <a:latin typeface="Nakadai" panose="02000500000000000000"/>
              <a:ea typeface="+mj-ea"/>
            </a:endParaRPr>
          </a:p>
        </p:txBody>
      </p:sp>
      <p:sp>
        <p:nvSpPr>
          <p:cNvPr id="20" name="矩形 19"/>
          <p:cNvSpPr/>
          <p:nvPr/>
        </p:nvSpPr>
        <p:spPr>
          <a:xfrm>
            <a:off x="2574767" y="5655067"/>
            <a:ext cx="4602331" cy="307777"/>
          </a:xfrm>
          <a:prstGeom prst="rect">
            <a:avLst/>
          </a:prstGeom>
        </p:spPr>
        <p:txBody>
          <a:bodyPr wrap="square">
            <a:spAutoFit/>
          </a:bodyPr>
          <a:lstStyle/>
          <a:p>
            <a:r>
              <a:rPr lang="en-US" altLang="zh-CN" sz="1400" dirty="0">
                <a:solidFill>
                  <a:schemeClr val="bg1"/>
                </a:solidFill>
                <a:latin typeface="+mj-lt"/>
              </a:rPr>
              <a:t>On a scale of 1 to 10, how would you rate your pain?</a:t>
            </a:r>
          </a:p>
        </p:txBody>
      </p:sp>
      <p:grpSp>
        <p:nvGrpSpPr>
          <p:cNvPr id="24" name="组 19"/>
          <p:cNvGrpSpPr/>
          <p:nvPr/>
        </p:nvGrpSpPr>
        <p:grpSpPr>
          <a:xfrm>
            <a:off x="2307845" y="5699957"/>
            <a:ext cx="219556" cy="219556"/>
            <a:chOff x="3968285" y="3104335"/>
            <a:chExt cx="1542580" cy="1542580"/>
          </a:xfrm>
          <a:effectLst/>
        </p:grpSpPr>
        <p:sp>
          <p:nvSpPr>
            <p:cNvPr id="26" name="椭圆 25"/>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27" name="组合 91"/>
            <p:cNvGrpSpPr/>
            <p:nvPr/>
          </p:nvGrpSpPr>
          <p:grpSpPr>
            <a:xfrm>
              <a:off x="3990566" y="3723375"/>
              <a:ext cx="1520299" cy="212339"/>
              <a:chOff x="2555817" y="3410981"/>
              <a:chExt cx="1542581" cy="266788"/>
            </a:xfrm>
          </p:grpSpPr>
          <p:cxnSp>
            <p:nvCxnSpPr>
              <p:cNvPr id="28" name="直接连接符 7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7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pic>
        <p:nvPicPr>
          <p:cNvPr id="33" name="图片 32"/>
          <p:cNvPicPr>
            <a:picLocks noChangeAspect="1"/>
          </p:cNvPicPr>
          <p:nvPr/>
        </p:nvPicPr>
        <p:blipFill>
          <a:blip r:embed="rId3"/>
          <a:stretch>
            <a:fillRect/>
          </a:stretch>
        </p:blipFill>
        <p:spPr>
          <a:xfrm>
            <a:off x="7912322" y="1227823"/>
            <a:ext cx="2698632" cy="4581912"/>
          </a:xfrm>
          <a:prstGeom prst="rect">
            <a:avLst/>
          </a:prstGeom>
          <a:effectLst>
            <a:outerShdw blurRad="76200" dir="18900000" sy="23000" kx="-1200000" algn="bl" rotWithShape="0">
              <a:prstClr val="black">
                <a:alpha val="2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301354" y="2009343"/>
            <a:ext cx="4723467" cy="3557078"/>
            <a:chOff x="3926780" y="1410159"/>
            <a:chExt cx="5484194" cy="4129955"/>
          </a:xfrm>
        </p:grpSpPr>
        <p:sp>
          <p:nvSpPr>
            <p:cNvPr id="3" name="椭圆 2"/>
            <p:cNvSpPr/>
            <p:nvPr/>
          </p:nvSpPr>
          <p:spPr>
            <a:xfrm>
              <a:off x="4087258" y="1410159"/>
              <a:ext cx="3811836" cy="3811836"/>
            </a:xfrm>
            <a:prstGeom prst="ellipse">
              <a:avLst/>
            </a:prstGeom>
            <a:solidFill>
              <a:schemeClr val="bg1"/>
            </a:solidFill>
          </p:spPr>
          <p:txBody>
            <a:bodyPr wrap="none" rtlCol="0" anchor="ctr">
              <a:noAutofit/>
            </a:bodyPr>
            <a:lstStyle/>
            <a:p>
              <a:pPr algn="ctr"/>
              <a:endParaRPr lang="zh-CN" altLang="en-US">
                <a:solidFill>
                  <a:schemeClr val="bg1"/>
                </a:solidFill>
              </a:endParaRPr>
            </a:p>
          </p:txBody>
        </p:sp>
        <p:pic>
          <p:nvPicPr>
            <p:cNvPr id="13" name="图片 12"/>
            <p:cNvPicPr>
              <a:picLocks noChangeAspect="1"/>
            </p:cNvPicPr>
            <p:nvPr/>
          </p:nvPicPr>
          <p:blipFill>
            <a:blip r:embed="rId2"/>
            <a:srcRect/>
            <a:stretch>
              <a:fillRect/>
            </a:stretch>
          </p:blipFill>
          <p:spPr>
            <a:xfrm>
              <a:off x="3926780" y="1456140"/>
              <a:ext cx="5484194" cy="4083974"/>
            </a:xfrm>
            <a:custGeom>
              <a:avLst/>
              <a:gdLst>
                <a:gd name="connsiteX0" fmla="*/ 0 w 5484194"/>
                <a:gd name="connsiteY0" fmla="*/ 0 h 4083974"/>
                <a:gd name="connsiteX1" fmla="*/ 1165583 w 5484194"/>
                <a:gd name="connsiteY1" fmla="*/ 0 h 4083974"/>
                <a:gd name="connsiteX2" fmla="*/ 1165583 w 5484194"/>
                <a:gd name="connsiteY2" fmla="*/ 177162 h 4083974"/>
                <a:gd name="connsiteX3" fmla="*/ 1298821 w 5484194"/>
                <a:gd name="connsiteY3" fmla="*/ 112978 h 4083974"/>
                <a:gd name="connsiteX4" fmla="*/ 1656582 w 5484194"/>
                <a:gd name="connsiteY4" fmla="*/ 1923 h 4083974"/>
                <a:gd name="connsiteX5" fmla="*/ 1669179 w 5484194"/>
                <a:gd name="connsiteY5" fmla="*/ 0 h 4083974"/>
                <a:gd name="connsiteX6" fmla="*/ 5484194 w 5484194"/>
                <a:gd name="connsiteY6" fmla="*/ 0 h 4083974"/>
                <a:gd name="connsiteX7" fmla="*/ 5484194 w 5484194"/>
                <a:gd name="connsiteY7" fmla="*/ 4083974 h 4083974"/>
                <a:gd name="connsiteX8" fmla="*/ 3271557 w 5484194"/>
                <a:gd name="connsiteY8" fmla="*/ 4083974 h 4083974"/>
                <a:gd name="connsiteX9" fmla="*/ 3322645 w 5484194"/>
                <a:gd name="connsiteY9" fmla="*/ 3879620 h 4083974"/>
                <a:gd name="connsiteX10" fmla="*/ 3090964 w 5484194"/>
                <a:gd name="connsiteY10" fmla="*/ 3879620 h 4083974"/>
                <a:gd name="connsiteX11" fmla="*/ 3090964 w 5484194"/>
                <a:gd name="connsiteY11" fmla="*/ 3458273 h 4083974"/>
                <a:gd name="connsiteX12" fmla="*/ 2969361 w 5484194"/>
                <a:gd name="connsiteY12" fmla="*/ 3532149 h 4083974"/>
                <a:gd name="connsiteX13" fmla="*/ 2060887 w 5484194"/>
                <a:gd name="connsiteY13" fmla="*/ 3762183 h 4083974"/>
                <a:gd name="connsiteX14" fmla="*/ 1152414 w 5484194"/>
                <a:gd name="connsiteY14" fmla="*/ 3532149 h 4083974"/>
                <a:gd name="connsiteX15" fmla="*/ 1041827 w 5484194"/>
                <a:gd name="connsiteY15" fmla="*/ 3464966 h 4083974"/>
                <a:gd name="connsiteX16" fmla="*/ 1041827 w 5484194"/>
                <a:gd name="connsiteY16" fmla="*/ 3879620 h 4083974"/>
                <a:gd name="connsiteX17" fmla="*/ 197294 w 5484194"/>
                <a:gd name="connsiteY17" fmla="*/ 3879620 h 4083974"/>
                <a:gd name="connsiteX18" fmla="*/ 146206 w 5484194"/>
                <a:gd name="connsiteY18" fmla="*/ 4083974 h 4083974"/>
                <a:gd name="connsiteX19" fmla="*/ 0 w 5484194"/>
                <a:gd name="connsiteY19" fmla="*/ 4083974 h 408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84194" h="4083974">
                  <a:moveTo>
                    <a:pt x="0" y="0"/>
                  </a:moveTo>
                  <a:lnTo>
                    <a:pt x="1165583" y="0"/>
                  </a:lnTo>
                  <a:lnTo>
                    <a:pt x="1165583" y="177162"/>
                  </a:lnTo>
                  <a:lnTo>
                    <a:pt x="1298821" y="112978"/>
                  </a:lnTo>
                  <a:cubicBezTo>
                    <a:pt x="1412832" y="64756"/>
                    <a:pt x="1532511" y="27311"/>
                    <a:pt x="1656582" y="1923"/>
                  </a:cubicBezTo>
                  <a:lnTo>
                    <a:pt x="1669179" y="0"/>
                  </a:lnTo>
                  <a:lnTo>
                    <a:pt x="5484194" y="0"/>
                  </a:lnTo>
                  <a:lnTo>
                    <a:pt x="5484194" y="4083974"/>
                  </a:lnTo>
                  <a:lnTo>
                    <a:pt x="3271557" y="4083974"/>
                  </a:lnTo>
                  <a:lnTo>
                    <a:pt x="3322645" y="3879620"/>
                  </a:lnTo>
                  <a:lnTo>
                    <a:pt x="3090964" y="3879620"/>
                  </a:lnTo>
                  <a:lnTo>
                    <a:pt x="3090964" y="3458273"/>
                  </a:lnTo>
                  <a:lnTo>
                    <a:pt x="2969361" y="3532149"/>
                  </a:lnTo>
                  <a:cubicBezTo>
                    <a:pt x="2699305" y="3678852"/>
                    <a:pt x="2389827" y="3762183"/>
                    <a:pt x="2060887" y="3762183"/>
                  </a:cubicBezTo>
                  <a:cubicBezTo>
                    <a:pt x="1731947" y="3762183"/>
                    <a:pt x="1422469" y="3678852"/>
                    <a:pt x="1152414" y="3532149"/>
                  </a:cubicBezTo>
                  <a:lnTo>
                    <a:pt x="1041827" y="3464966"/>
                  </a:lnTo>
                  <a:lnTo>
                    <a:pt x="1041827" y="3879620"/>
                  </a:lnTo>
                  <a:lnTo>
                    <a:pt x="197294" y="3879620"/>
                  </a:lnTo>
                  <a:lnTo>
                    <a:pt x="146206" y="4083974"/>
                  </a:lnTo>
                  <a:lnTo>
                    <a:pt x="0" y="4083974"/>
                  </a:lnTo>
                  <a:close/>
                </a:path>
              </a:pathLst>
            </a:custGeom>
            <a:effectLst/>
          </p:spPr>
        </p:pic>
      </p:grpSp>
      <p:grpSp>
        <p:nvGrpSpPr>
          <p:cNvPr id="15" name="组合 14"/>
          <p:cNvGrpSpPr/>
          <p:nvPr/>
        </p:nvGrpSpPr>
        <p:grpSpPr>
          <a:xfrm>
            <a:off x="7543516" y="1599142"/>
            <a:ext cx="2704960" cy="400110"/>
            <a:chOff x="7679800" y="820635"/>
            <a:chExt cx="2704960" cy="400110"/>
          </a:xfrm>
        </p:grpSpPr>
        <p:grpSp>
          <p:nvGrpSpPr>
            <p:cNvPr id="16" name="组 19"/>
            <p:cNvGrpSpPr/>
            <p:nvPr/>
          </p:nvGrpSpPr>
          <p:grpSpPr>
            <a:xfrm>
              <a:off x="7679800" y="917050"/>
              <a:ext cx="269606" cy="269606"/>
              <a:chOff x="3968285" y="3104335"/>
              <a:chExt cx="1542580" cy="1542580"/>
            </a:xfrm>
            <a:effectLst/>
          </p:grpSpPr>
          <p:sp>
            <p:nvSpPr>
              <p:cNvPr id="18" name="椭圆 17"/>
              <p:cNvSpPr/>
              <p:nvPr/>
            </p:nvSpPr>
            <p:spPr>
              <a:xfrm>
                <a:off x="3968285" y="3104335"/>
                <a:ext cx="1542580" cy="1542580"/>
              </a:xfrm>
              <a:prstGeom prst="ellipse">
                <a:avLst/>
              </a:prstGeom>
              <a:solidFill>
                <a:srgbClr val="FAD36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19" name="组合 91"/>
              <p:cNvGrpSpPr/>
              <p:nvPr/>
            </p:nvGrpSpPr>
            <p:grpSpPr>
              <a:xfrm>
                <a:off x="3990566" y="3723375"/>
                <a:ext cx="1520299" cy="212339"/>
                <a:chOff x="2555817" y="3410981"/>
                <a:chExt cx="1542581" cy="266788"/>
              </a:xfrm>
            </p:grpSpPr>
            <p:cxnSp>
              <p:nvCxnSpPr>
                <p:cNvPr id="20" name="直接连接符 19"/>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17" name="矩形 16"/>
            <p:cNvSpPr/>
            <p:nvPr/>
          </p:nvSpPr>
          <p:spPr>
            <a:xfrm>
              <a:off x="8009263" y="820635"/>
              <a:ext cx="2375497" cy="400110"/>
            </a:xfrm>
            <a:prstGeom prst="rect">
              <a:avLst/>
            </a:prstGeom>
          </p:spPr>
          <p:txBody>
            <a:bodyPr wrap="square">
              <a:spAutoFit/>
            </a:bodyPr>
            <a:lstStyle/>
            <a:p>
              <a:r>
                <a:rPr lang="en-US" altLang="en-US" sz="2000" dirty="0" err="1">
                  <a:solidFill>
                    <a:srgbClr val="FAD361"/>
                  </a:solidFill>
                  <a:latin typeface="Big Hero 6" pitchFamily="2" charset="0"/>
                </a:rPr>
                <a:t>iPPT</a:t>
              </a:r>
              <a:r>
                <a:rPr lang="en-US" altLang="en-US" sz="2000" dirty="0">
                  <a:solidFill>
                    <a:srgbClr val="FAD361"/>
                  </a:solidFill>
                  <a:latin typeface="Big Hero 6" pitchFamily="2" charset="0"/>
                </a:rPr>
                <a:t> </a:t>
              </a:r>
              <a:r>
                <a:rPr lang="en-US" altLang="en-US" sz="2000" dirty="0" err="1">
                  <a:solidFill>
                    <a:srgbClr val="FAD361"/>
                  </a:solidFill>
                  <a:latin typeface="Big Hero 6" pitchFamily="2" charset="0"/>
                </a:rPr>
                <a:t>Balala</a:t>
              </a:r>
              <a:endParaRPr lang="en-US" altLang="en-US" sz="2000" dirty="0">
                <a:solidFill>
                  <a:srgbClr val="FAD361"/>
                </a:solidFill>
                <a:latin typeface="Big Hero 6" pitchFamily="2" charset="0"/>
              </a:endParaRPr>
            </a:p>
          </p:txBody>
        </p:sp>
      </p:grpSp>
      <p:grpSp>
        <p:nvGrpSpPr>
          <p:cNvPr id="25" name="组合 24"/>
          <p:cNvGrpSpPr/>
          <p:nvPr/>
        </p:nvGrpSpPr>
        <p:grpSpPr>
          <a:xfrm>
            <a:off x="1935177" y="1357422"/>
            <a:ext cx="2704960" cy="400110"/>
            <a:chOff x="7679800" y="820635"/>
            <a:chExt cx="2704960" cy="400110"/>
          </a:xfrm>
        </p:grpSpPr>
        <p:grpSp>
          <p:nvGrpSpPr>
            <p:cNvPr id="26" name="组 19"/>
            <p:cNvGrpSpPr/>
            <p:nvPr/>
          </p:nvGrpSpPr>
          <p:grpSpPr>
            <a:xfrm>
              <a:off x="7679800" y="917050"/>
              <a:ext cx="269606" cy="269606"/>
              <a:chOff x="3968285" y="3104335"/>
              <a:chExt cx="1542580" cy="1542580"/>
            </a:xfrm>
            <a:effectLst/>
          </p:grpSpPr>
          <p:sp>
            <p:nvSpPr>
              <p:cNvPr id="28" name="椭圆 27"/>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29" name="组合 91"/>
              <p:cNvGrpSpPr/>
              <p:nvPr/>
            </p:nvGrpSpPr>
            <p:grpSpPr>
              <a:xfrm>
                <a:off x="3990566" y="3723375"/>
                <a:ext cx="1520299" cy="212339"/>
                <a:chOff x="2555817" y="3410981"/>
                <a:chExt cx="1542581" cy="266788"/>
              </a:xfrm>
            </p:grpSpPr>
            <p:cxnSp>
              <p:nvCxnSpPr>
                <p:cNvPr id="30" name="直接连接符 29"/>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27" name="矩形 26"/>
            <p:cNvSpPr/>
            <p:nvPr/>
          </p:nvSpPr>
          <p:spPr>
            <a:xfrm>
              <a:off x="8009263" y="820635"/>
              <a:ext cx="2375497" cy="400110"/>
            </a:xfrm>
            <a:prstGeom prst="rect">
              <a:avLst/>
            </a:prstGeom>
          </p:spPr>
          <p:txBody>
            <a:bodyPr wrap="square">
              <a:spAutoFit/>
            </a:bodyPr>
            <a:lstStyle/>
            <a:p>
              <a:r>
                <a:rPr lang="en-US" altLang="en-US" sz="2000" dirty="0" err="1">
                  <a:solidFill>
                    <a:schemeClr val="bg1"/>
                  </a:solidFill>
                  <a:latin typeface="Big Hero 6" pitchFamily="2" charset="0"/>
                </a:rPr>
                <a:t>iPPT</a:t>
              </a:r>
              <a:r>
                <a:rPr lang="en-US" altLang="en-US" sz="2000" dirty="0">
                  <a:solidFill>
                    <a:schemeClr val="bg1"/>
                  </a:solidFill>
                  <a:latin typeface="Big Hero 6" pitchFamily="2" charset="0"/>
                </a:rPr>
                <a:t> </a:t>
              </a:r>
              <a:r>
                <a:rPr lang="en-US" altLang="en-US" sz="2000" dirty="0" err="1">
                  <a:solidFill>
                    <a:schemeClr val="bg1"/>
                  </a:solidFill>
                  <a:latin typeface="Big Hero 6" pitchFamily="2" charset="0"/>
                </a:rPr>
                <a:t>Balala</a:t>
              </a:r>
              <a:endParaRPr lang="en-US" altLang="en-US" sz="2000" dirty="0">
                <a:solidFill>
                  <a:schemeClr val="bg1"/>
                </a:solidFill>
                <a:latin typeface="Big Hero 6" pitchFamily="2" charset="0"/>
              </a:endParaRPr>
            </a:p>
          </p:txBody>
        </p:sp>
      </p:grpSp>
      <p:grpSp>
        <p:nvGrpSpPr>
          <p:cNvPr id="35" name="组合 34"/>
          <p:cNvGrpSpPr/>
          <p:nvPr/>
        </p:nvGrpSpPr>
        <p:grpSpPr>
          <a:xfrm>
            <a:off x="8075015" y="3774683"/>
            <a:ext cx="2704960" cy="400110"/>
            <a:chOff x="7679800" y="820635"/>
            <a:chExt cx="2704960" cy="400110"/>
          </a:xfrm>
        </p:grpSpPr>
        <p:grpSp>
          <p:nvGrpSpPr>
            <p:cNvPr id="36" name="组 19"/>
            <p:cNvGrpSpPr/>
            <p:nvPr/>
          </p:nvGrpSpPr>
          <p:grpSpPr>
            <a:xfrm>
              <a:off x="7679800" y="917050"/>
              <a:ext cx="269606" cy="269606"/>
              <a:chOff x="3968285" y="3104335"/>
              <a:chExt cx="1542580" cy="1542580"/>
            </a:xfrm>
            <a:effectLst/>
          </p:grpSpPr>
          <p:sp>
            <p:nvSpPr>
              <p:cNvPr id="38" name="椭圆 37"/>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39" name="组合 91"/>
              <p:cNvGrpSpPr/>
              <p:nvPr/>
            </p:nvGrpSpPr>
            <p:grpSpPr>
              <a:xfrm>
                <a:off x="3990566" y="3723375"/>
                <a:ext cx="1520299" cy="212339"/>
                <a:chOff x="2555817" y="3410981"/>
                <a:chExt cx="1542581" cy="266788"/>
              </a:xfrm>
            </p:grpSpPr>
            <p:cxnSp>
              <p:nvCxnSpPr>
                <p:cNvPr id="40" name="直接连接符 39"/>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37" name="矩形 36"/>
            <p:cNvSpPr/>
            <p:nvPr/>
          </p:nvSpPr>
          <p:spPr>
            <a:xfrm>
              <a:off x="8009263" y="820635"/>
              <a:ext cx="2375497" cy="400110"/>
            </a:xfrm>
            <a:prstGeom prst="rect">
              <a:avLst/>
            </a:prstGeom>
          </p:spPr>
          <p:txBody>
            <a:bodyPr wrap="square">
              <a:spAutoFit/>
            </a:bodyPr>
            <a:lstStyle/>
            <a:p>
              <a:r>
                <a:rPr lang="en-US" altLang="en-US" sz="2000" dirty="0" err="1">
                  <a:solidFill>
                    <a:schemeClr val="bg1"/>
                  </a:solidFill>
                  <a:latin typeface="Big Hero 6" pitchFamily="2" charset="0"/>
                </a:rPr>
                <a:t>iPPT</a:t>
              </a:r>
              <a:r>
                <a:rPr lang="en-US" altLang="en-US" sz="2000" dirty="0">
                  <a:solidFill>
                    <a:schemeClr val="bg1"/>
                  </a:solidFill>
                  <a:latin typeface="Big Hero 6" pitchFamily="2" charset="0"/>
                </a:rPr>
                <a:t> </a:t>
              </a:r>
              <a:r>
                <a:rPr lang="en-US" altLang="en-US" sz="2000" dirty="0" err="1">
                  <a:solidFill>
                    <a:schemeClr val="bg1"/>
                  </a:solidFill>
                  <a:latin typeface="Big Hero 6" pitchFamily="2" charset="0"/>
                </a:rPr>
                <a:t>Balala</a:t>
              </a:r>
              <a:endParaRPr lang="en-US" altLang="en-US" sz="2000" dirty="0">
                <a:solidFill>
                  <a:schemeClr val="bg1"/>
                </a:solidFill>
                <a:latin typeface="Big Hero 6" pitchFamily="2" charset="0"/>
              </a:endParaRPr>
            </a:p>
          </p:txBody>
        </p:sp>
      </p:grpSp>
      <p:grpSp>
        <p:nvGrpSpPr>
          <p:cNvPr id="45" name="组合 44"/>
          <p:cNvGrpSpPr/>
          <p:nvPr/>
        </p:nvGrpSpPr>
        <p:grpSpPr>
          <a:xfrm>
            <a:off x="1825743" y="4078378"/>
            <a:ext cx="2704960" cy="400110"/>
            <a:chOff x="7679800" y="820635"/>
            <a:chExt cx="2704960" cy="400110"/>
          </a:xfrm>
        </p:grpSpPr>
        <p:grpSp>
          <p:nvGrpSpPr>
            <p:cNvPr id="46" name="组 19"/>
            <p:cNvGrpSpPr/>
            <p:nvPr/>
          </p:nvGrpSpPr>
          <p:grpSpPr>
            <a:xfrm>
              <a:off x="7679800" y="917050"/>
              <a:ext cx="269606" cy="269606"/>
              <a:chOff x="3968285" y="3104335"/>
              <a:chExt cx="1542580" cy="1542580"/>
            </a:xfrm>
            <a:effectLst/>
          </p:grpSpPr>
          <p:sp>
            <p:nvSpPr>
              <p:cNvPr id="48" name="椭圆 47"/>
              <p:cNvSpPr/>
              <p:nvPr/>
            </p:nvSpPr>
            <p:spPr>
              <a:xfrm>
                <a:off x="3968285" y="3104335"/>
                <a:ext cx="1542580" cy="1542580"/>
              </a:xfrm>
              <a:prstGeom prst="ellipse">
                <a:avLst/>
              </a:prstGeom>
              <a:solidFill>
                <a:srgbClr val="FAD36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49" name="组合 91"/>
              <p:cNvGrpSpPr/>
              <p:nvPr/>
            </p:nvGrpSpPr>
            <p:grpSpPr>
              <a:xfrm>
                <a:off x="3990566" y="3723375"/>
                <a:ext cx="1520299" cy="212339"/>
                <a:chOff x="2555817" y="3410981"/>
                <a:chExt cx="1542581" cy="266788"/>
              </a:xfrm>
            </p:grpSpPr>
            <p:cxnSp>
              <p:nvCxnSpPr>
                <p:cNvPr id="50" name="直接连接符 49"/>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52"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54"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47" name="矩形 46"/>
            <p:cNvSpPr/>
            <p:nvPr/>
          </p:nvSpPr>
          <p:spPr>
            <a:xfrm>
              <a:off x="8009263" y="820635"/>
              <a:ext cx="2375497" cy="400110"/>
            </a:xfrm>
            <a:prstGeom prst="rect">
              <a:avLst/>
            </a:prstGeom>
          </p:spPr>
          <p:txBody>
            <a:bodyPr wrap="square">
              <a:spAutoFit/>
            </a:bodyPr>
            <a:lstStyle/>
            <a:p>
              <a:r>
                <a:rPr lang="en-US" altLang="en-US" sz="2000" dirty="0" err="1">
                  <a:solidFill>
                    <a:srgbClr val="FAD361"/>
                  </a:solidFill>
                  <a:latin typeface="Big Hero 6" pitchFamily="2" charset="0"/>
                </a:rPr>
                <a:t>iPPT</a:t>
              </a:r>
              <a:r>
                <a:rPr lang="en-US" altLang="en-US" sz="2000" dirty="0">
                  <a:solidFill>
                    <a:srgbClr val="FAD361"/>
                  </a:solidFill>
                  <a:latin typeface="Big Hero 6" pitchFamily="2" charset="0"/>
                </a:rPr>
                <a:t> </a:t>
              </a:r>
              <a:r>
                <a:rPr lang="en-US" altLang="en-US" sz="2000" dirty="0" err="1">
                  <a:solidFill>
                    <a:srgbClr val="FAD361"/>
                  </a:solidFill>
                  <a:latin typeface="Big Hero 6" pitchFamily="2" charset="0"/>
                </a:rPr>
                <a:t>Balala</a:t>
              </a:r>
              <a:endParaRPr lang="en-US" altLang="en-US" sz="2000" dirty="0">
                <a:solidFill>
                  <a:srgbClr val="FAD361"/>
                </a:solidFill>
                <a:latin typeface="Big Hero 6" pitchFamily="2" charset="0"/>
              </a:endParaRPr>
            </a:p>
          </p:txBody>
        </p:sp>
      </p:grpSp>
      <p:sp>
        <p:nvSpPr>
          <p:cNvPr id="55" name="矩形 54"/>
          <p:cNvSpPr/>
          <p:nvPr/>
        </p:nvSpPr>
        <p:spPr>
          <a:xfrm>
            <a:off x="2141144" y="4540814"/>
            <a:ext cx="2588818" cy="523220"/>
          </a:xfrm>
          <a:prstGeom prst="rect">
            <a:avLst/>
          </a:prstGeom>
        </p:spPr>
        <p:txBody>
          <a:bodyPr wrap="square">
            <a:spAutoFit/>
          </a:bodyPr>
          <a:lstStyle/>
          <a:p>
            <a:r>
              <a:rPr lang="en-US" altLang="zh-CN" sz="1400" dirty="0">
                <a:solidFill>
                  <a:schemeClr val="bg1"/>
                </a:solidFill>
              </a:rPr>
              <a:t>Hello. I am Baymax, your personal healthcare companion.</a:t>
            </a:r>
            <a:endParaRPr lang="zh-CN" altLang="en-US" sz="1400" dirty="0">
              <a:solidFill>
                <a:schemeClr val="bg1"/>
              </a:solidFill>
            </a:endParaRPr>
          </a:p>
        </p:txBody>
      </p:sp>
      <p:sp>
        <p:nvSpPr>
          <p:cNvPr id="56" name="矩形 55"/>
          <p:cNvSpPr/>
          <p:nvPr/>
        </p:nvSpPr>
        <p:spPr>
          <a:xfrm>
            <a:off x="2254350" y="1819858"/>
            <a:ext cx="2385787" cy="954107"/>
          </a:xfrm>
          <a:prstGeom prst="rect">
            <a:avLst/>
          </a:prstGeom>
        </p:spPr>
        <p:txBody>
          <a:bodyPr wrap="square">
            <a:spAutoFit/>
          </a:bodyPr>
          <a:lstStyle/>
          <a:p>
            <a:r>
              <a:rPr lang="en-US" altLang="zh-CN" sz="1400" dirty="0">
                <a:solidFill>
                  <a:schemeClr val="bg1"/>
                </a:solidFill>
              </a:rPr>
              <a:t>Baymax, a huge robot who is like the Michelin Man crossed with Florence Nightingale — a caring, sharing blob.</a:t>
            </a:r>
          </a:p>
        </p:txBody>
      </p:sp>
      <p:sp>
        <p:nvSpPr>
          <p:cNvPr id="57" name="矩形 56"/>
          <p:cNvSpPr/>
          <p:nvPr/>
        </p:nvSpPr>
        <p:spPr>
          <a:xfrm>
            <a:off x="8404478" y="4224454"/>
            <a:ext cx="2261118" cy="738664"/>
          </a:xfrm>
          <a:prstGeom prst="rect">
            <a:avLst/>
          </a:prstGeom>
        </p:spPr>
        <p:txBody>
          <a:bodyPr wrap="square">
            <a:spAutoFit/>
          </a:bodyPr>
          <a:lstStyle/>
          <a:p>
            <a:r>
              <a:rPr lang="en-US" altLang="zh-CN" sz="1400" dirty="0">
                <a:solidFill>
                  <a:schemeClr val="bg1"/>
                </a:solidFill>
              </a:rPr>
              <a:t>I cannot deactivate until you say you are satisfied with your care.</a:t>
            </a:r>
          </a:p>
        </p:txBody>
      </p:sp>
      <p:sp>
        <p:nvSpPr>
          <p:cNvPr id="59" name="矩形 58"/>
          <p:cNvSpPr/>
          <p:nvPr/>
        </p:nvSpPr>
        <p:spPr>
          <a:xfrm>
            <a:off x="7887424" y="2100676"/>
            <a:ext cx="2224743" cy="738664"/>
          </a:xfrm>
          <a:prstGeom prst="rect">
            <a:avLst/>
          </a:prstGeom>
        </p:spPr>
        <p:txBody>
          <a:bodyPr wrap="square">
            <a:spAutoFit/>
          </a:bodyPr>
          <a:lstStyle/>
          <a:p>
            <a:r>
              <a:rPr lang="en-US" altLang="en-US" sz="1400" dirty="0">
                <a:solidFill>
                  <a:schemeClr val="bg1"/>
                </a:solidFill>
              </a:rPr>
              <a:t>I will always be with you. On a scale of 1 to 10, how would you rate your pain?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noChangeAspect="1"/>
          </p:cNvGrpSpPr>
          <p:nvPr/>
        </p:nvGrpSpPr>
        <p:grpSpPr>
          <a:xfrm>
            <a:off x="1459368" y="2439116"/>
            <a:ext cx="1865056" cy="1800000"/>
            <a:chOff x="4853557" y="2724575"/>
            <a:chExt cx="1479180" cy="1427584"/>
          </a:xfrm>
        </p:grpSpPr>
        <p:sp>
          <p:nvSpPr>
            <p:cNvPr id="5" name="椭圆 4"/>
            <p:cNvSpPr/>
            <p:nvPr/>
          </p:nvSpPr>
          <p:spPr>
            <a:xfrm>
              <a:off x="4853557" y="2724575"/>
              <a:ext cx="1427584" cy="1427584"/>
            </a:xfrm>
            <a:prstGeom prst="ellipse">
              <a:avLst/>
            </a:prstGeom>
            <a:noFill/>
            <a:ln w="28575">
              <a:solidFill>
                <a:srgbClr val="FAD361"/>
              </a:solidFill>
            </a:ln>
          </p:spPr>
          <p:style>
            <a:lnRef idx="2">
              <a:schemeClr val="accent1">
                <a:shade val="50000"/>
              </a:schemeClr>
            </a:lnRef>
            <a:fillRef idx="1">
              <a:schemeClr val="accent1"/>
            </a:fillRef>
            <a:effectRef idx="0">
              <a:schemeClr val="accent1"/>
            </a:effectRef>
            <a:fontRef idx="minor">
              <a:schemeClr val="lt1"/>
            </a:fontRef>
          </p:style>
          <p:txBody>
            <a:bodyPr lIns="36000" rIns="252000" rtlCol="0" anchor="ctr"/>
            <a:lstStyle/>
            <a:p>
              <a:pPr algn="ctr"/>
              <a:r>
                <a:rPr kumimoji="1" lang="en-US" altLang="en-US" sz="9600" dirty="0">
                  <a:solidFill>
                    <a:srgbClr val="FAD361"/>
                  </a:solidFill>
                  <a:latin typeface="Broadway" panose="02020500000000000000" pitchFamily="82" charset="0"/>
                </a:rPr>
                <a:t>4</a:t>
              </a:r>
            </a:p>
          </p:txBody>
        </p:sp>
        <p:grpSp>
          <p:nvGrpSpPr>
            <p:cNvPr id="6" name="组合 12"/>
            <p:cNvGrpSpPr/>
            <p:nvPr/>
          </p:nvGrpSpPr>
          <p:grpSpPr>
            <a:xfrm>
              <a:off x="5891566" y="2799183"/>
              <a:ext cx="441171" cy="411517"/>
              <a:chOff x="6944286" y="2687253"/>
              <a:chExt cx="521155" cy="486125"/>
            </a:xfrm>
          </p:grpSpPr>
          <p:sp>
            <p:nvSpPr>
              <p:cNvPr id="7" name="椭圆 6"/>
              <p:cNvSpPr/>
              <p:nvPr/>
            </p:nvSpPr>
            <p:spPr>
              <a:xfrm>
                <a:off x="6944287" y="2687253"/>
                <a:ext cx="521154" cy="486125"/>
              </a:xfrm>
              <a:prstGeom prst="ellipse">
                <a:avLst/>
              </a:prstGeom>
              <a:solidFill>
                <a:srgbClr val="C1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sz="2400"/>
              </a:p>
            </p:txBody>
          </p:sp>
          <p:sp>
            <p:nvSpPr>
              <p:cNvPr id="8" name="Freeform 5"/>
              <p:cNvSpPr>
                <a:spLocks noEditPoints="1"/>
              </p:cNvSpPr>
              <p:nvPr/>
            </p:nvSpPr>
            <p:spPr bwMode="auto">
              <a:xfrm>
                <a:off x="6944286" y="2687253"/>
                <a:ext cx="508562" cy="48612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sz="2400"/>
              </a:p>
            </p:txBody>
          </p:sp>
        </p:grpSp>
      </p:grpSp>
      <p:sp>
        <p:nvSpPr>
          <p:cNvPr id="9" name="矩形 8"/>
          <p:cNvSpPr/>
          <p:nvPr/>
        </p:nvSpPr>
        <p:spPr>
          <a:xfrm>
            <a:off x="3486481" y="2767280"/>
            <a:ext cx="3340158" cy="1323439"/>
          </a:xfrm>
          <a:prstGeom prst="rect">
            <a:avLst/>
          </a:prstGeom>
        </p:spPr>
        <p:txBody>
          <a:bodyPr wrap="square">
            <a:spAutoFit/>
          </a:bodyPr>
          <a:lstStyle/>
          <a:p>
            <a:r>
              <a:rPr lang="en-US" altLang="en-US" sz="2000" dirty="0" err="1">
                <a:solidFill>
                  <a:srgbClr val="FAD361"/>
                </a:solidFill>
                <a:latin typeface="+mj-lt"/>
              </a:rPr>
              <a:t>Bananaah</a:t>
            </a:r>
            <a:r>
              <a:rPr lang="en-US" altLang="en-US" sz="2000" dirty="0">
                <a:solidFill>
                  <a:srgbClr val="FAD361"/>
                </a:solidFill>
                <a:latin typeface="+mj-lt"/>
              </a:rPr>
              <a:t>!!! Potato </a:t>
            </a:r>
            <a:r>
              <a:rPr lang="en-US" altLang="en-US" sz="2000" dirty="0" err="1">
                <a:solidFill>
                  <a:srgbClr val="FAD361"/>
                </a:solidFill>
                <a:latin typeface="+mj-lt"/>
              </a:rPr>
              <a:t>naaahhh</a:t>
            </a:r>
            <a:r>
              <a:rPr lang="en-US" altLang="en-US" sz="2000" dirty="0">
                <a:solidFill>
                  <a:srgbClr val="FAD361"/>
                </a:solidFill>
                <a:latin typeface="+mj-lt"/>
              </a:rPr>
              <a:t>! </a:t>
            </a:r>
            <a:r>
              <a:rPr lang="en-US" altLang="en-US" sz="2000" dirty="0" err="1">
                <a:solidFill>
                  <a:srgbClr val="FAD361"/>
                </a:solidFill>
                <a:latin typeface="+mj-lt"/>
              </a:rPr>
              <a:t>Bananaaahh</a:t>
            </a:r>
            <a:r>
              <a:rPr lang="en-US" altLang="en-US" sz="2000" dirty="0">
                <a:solidFill>
                  <a:srgbClr val="FAD361"/>
                </a:solidFill>
                <a:latin typeface="+mj-lt"/>
              </a:rPr>
              <a:t>!! Togali no potato </a:t>
            </a:r>
            <a:r>
              <a:rPr lang="en-US" altLang="en-US" sz="2000" dirty="0" err="1">
                <a:solidFill>
                  <a:srgbClr val="FAD361"/>
                </a:solidFill>
                <a:latin typeface="+mj-lt"/>
              </a:rPr>
              <a:t>ni</a:t>
            </a:r>
            <a:r>
              <a:rPr lang="en-US" altLang="en-US" sz="2000" dirty="0">
                <a:solidFill>
                  <a:srgbClr val="FAD361"/>
                </a:solidFill>
                <a:latin typeface="+mj-lt"/>
              </a:rPr>
              <a:t> </a:t>
            </a:r>
            <a:r>
              <a:rPr lang="en-US" altLang="en-US" sz="2000" dirty="0" err="1">
                <a:solidFill>
                  <a:srgbClr val="FAD361"/>
                </a:solidFill>
                <a:latin typeface="+mj-lt"/>
              </a:rPr>
              <a:t>gani</a:t>
            </a:r>
            <a:r>
              <a:rPr lang="en-US" altLang="en-US" sz="2000" dirty="0">
                <a:solidFill>
                  <a:srgbClr val="FAD361"/>
                </a:solidFill>
                <a:latin typeface="+mj-lt"/>
              </a:rPr>
              <a:t> </a:t>
            </a:r>
            <a:r>
              <a:rPr lang="en-US" altLang="en-US" sz="2000" dirty="0" err="1">
                <a:solidFill>
                  <a:srgbClr val="FAD361"/>
                </a:solidFill>
                <a:latin typeface="+mj-lt"/>
              </a:rPr>
              <a:t>balo</a:t>
            </a:r>
            <a:r>
              <a:rPr lang="en-US" altLang="en-US" sz="2000" dirty="0">
                <a:solidFill>
                  <a:srgbClr val="FAD361"/>
                </a:solidFill>
                <a:latin typeface="+mj-lt"/>
              </a:rPr>
              <a:t> </a:t>
            </a:r>
            <a:r>
              <a:rPr lang="en-US" altLang="en-US" sz="2000" dirty="0" err="1">
                <a:solidFill>
                  <a:srgbClr val="FAD361"/>
                </a:solidFill>
                <a:latin typeface="+mj-lt"/>
              </a:rPr>
              <a:t>banika</a:t>
            </a:r>
            <a:r>
              <a:rPr lang="en-US" altLang="en-US" sz="2000" dirty="0">
                <a:solidFill>
                  <a:srgbClr val="FAD361"/>
                </a:solidFill>
                <a:latin typeface="+mj-lt"/>
              </a:rPr>
              <a:t> no </a:t>
            </a:r>
            <a:r>
              <a:rPr lang="en-US" altLang="en-US" sz="2000" dirty="0" err="1">
                <a:solidFill>
                  <a:srgbClr val="FAD361"/>
                </a:solidFill>
                <a:latin typeface="+mj-lt"/>
              </a:rPr>
              <a:t>jiga</a:t>
            </a:r>
            <a:r>
              <a:rPr lang="en-US" altLang="en-US" sz="2000" dirty="0">
                <a:solidFill>
                  <a:srgbClr val="FAD361"/>
                </a:solidFill>
                <a:latin typeface="+mj-lt"/>
              </a:rPr>
              <a:t>. Ba-</a:t>
            </a:r>
            <a:r>
              <a:rPr lang="en-US" altLang="en-US" sz="2000" dirty="0" err="1">
                <a:solidFill>
                  <a:srgbClr val="FAD361"/>
                </a:solidFill>
                <a:latin typeface="+mj-lt"/>
              </a:rPr>
              <a:t>ba</a:t>
            </a:r>
            <a:r>
              <a:rPr lang="en-US" altLang="en-US" sz="2000" dirty="0">
                <a:solidFill>
                  <a:srgbClr val="FAD361"/>
                </a:solidFill>
                <a:latin typeface="+mj-lt"/>
              </a:rPr>
              <a:t>, </a:t>
            </a:r>
            <a:r>
              <a:rPr lang="en-US" altLang="en-US" sz="2000" dirty="0" err="1">
                <a:solidFill>
                  <a:srgbClr val="FAD361"/>
                </a:solidFill>
                <a:latin typeface="+mj-lt"/>
              </a:rPr>
              <a:t>ba</a:t>
            </a:r>
            <a:r>
              <a:rPr lang="en-US" altLang="en-US" sz="2000" dirty="0">
                <a:solidFill>
                  <a:srgbClr val="FAD361"/>
                </a:solidFill>
                <a:latin typeface="+mj-lt"/>
              </a:rPr>
              <a:t>-banana.</a:t>
            </a:r>
          </a:p>
        </p:txBody>
      </p:sp>
      <p:pic>
        <p:nvPicPr>
          <p:cNvPr id="10" name="图片 9"/>
          <p:cNvPicPr>
            <a:picLocks noChangeAspect="1"/>
          </p:cNvPicPr>
          <p:nvPr/>
        </p:nvPicPr>
        <p:blipFill rotWithShape="1">
          <a:blip r:embed="rId2" cstate="print"/>
          <a:srcRect l="10663" r="9727"/>
          <a:stretch>
            <a:fillRect/>
          </a:stretch>
        </p:blipFill>
        <p:spPr>
          <a:xfrm>
            <a:off x="6584301" y="0"/>
            <a:ext cx="5262466"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204321" y="975279"/>
            <a:ext cx="3974638" cy="523220"/>
            <a:chOff x="1233168" y="1371734"/>
            <a:chExt cx="3974638" cy="523220"/>
          </a:xfrm>
        </p:grpSpPr>
        <p:sp>
          <p:nvSpPr>
            <p:cNvPr id="12" name="Freeform 5"/>
            <p:cNvSpPr>
              <a:spLocks noEditPoints="1"/>
            </p:cNvSpPr>
            <p:nvPr/>
          </p:nvSpPr>
          <p:spPr bwMode="auto">
            <a:xfrm>
              <a:off x="1233168" y="1483826"/>
              <a:ext cx="400818" cy="38313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sz="2000"/>
            </a:p>
          </p:txBody>
        </p:sp>
        <p:sp>
          <p:nvSpPr>
            <p:cNvPr id="13" name="矩形 12"/>
            <p:cNvSpPr/>
            <p:nvPr/>
          </p:nvSpPr>
          <p:spPr>
            <a:xfrm>
              <a:off x="1738587" y="1371734"/>
              <a:ext cx="3469219" cy="523220"/>
            </a:xfrm>
            <a:prstGeom prst="rect">
              <a:avLst/>
            </a:prstGeom>
          </p:spPr>
          <p:txBody>
            <a:bodyPr wrap="none">
              <a:spAutoFit/>
            </a:bodyPr>
            <a:lstStyle/>
            <a:p>
              <a:r>
                <a:rPr lang="en-US" altLang="en-US" sz="2800" dirty="0">
                  <a:solidFill>
                    <a:srgbClr val="FAD361"/>
                  </a:solidFill>
                  <a:latin typeface="Big Hero 6" pitchFamily="2" charset="0"/>
                </a:rPr>
                <a:t>More MINIONS</a:t>
              </a:r>
            </a:p>
          </p:txBody>
        </p:sp>
      </p:grpSp>
      <p:pic>
        <p:nvPicPr>
          <p:cNvPr id="2" name="图片 1"/>
          <p:cNvPicPr>
            <a:picLocks noChangeAspect="1"/>
          </p:cNvPicPr>
          <p:nvPr/>
        </p:nvPicPr>
        <p:blipFill rotWithShape="1">
          <a:blip r:embed="rId2" cstate="print"/>
          <a:srcRect/>
          <a:stretch>
            <a:fillRect/>
          </a:stretch>
        </p:blipFill>
        <p:spPr>
          <a:xfrm>
            <a:off x="4377754" y="2236771"/>
            <a:ext cx="3340359" cy="3133337"/>
          </a:xfrm>
          <a:prstGeom prst="rect">
            <a:avLst/>
          </a:prstGeom>
        </p:spPr>
      </p:pic>
      <p:grpSp>
        <p:nvGrpSpPr>
          <p:cNvPr id="5" name="组合 4"/>
          <p:cNvGrpSpPr/>
          <p:nvPr/>
        </p:nvGrpSpPr>
        <p:grpSpPr>
          <a:xfrm>
            <a:off x="5739103" y="2313992"/>
            <a:ext cx="3088432" cy="3088432"/>
            <a:chOff x="6318380" y="1466462"/>
            <a:chExt cx="3088432" cy="3088432"/>
          </a:xfrm>
        </p:grpSpPr>
        <p:sp>
          <p:nvSpPr>
            <p:cNvPr id="3" name="弧形 2"/>
            <p:cNvSpPr/>
            <p:nvPr/>
          </p:nvSpPr>
          <p:spPr>
            <a:xfrm>
              <a:off x="6318380" y="1466462"/>
              <a:ext cx="3088432" cy="3088432"/>
            </a:xfrm>
            <a:prstGeom prst="arc">
              <a:avLst/>
            </a:prstGeom>
            <a:ln>
              <a:solidFill>
                <a:srgbClr val="FAD3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en-US"/>
            </a:p>
          </p:txBody>
        </p:sp>
        <p:sp>
          <p:nvSpPr>
            <p:cNvPr id="4" name="弧形 3"/>
            <p:cNvSpPr/>
            <p:nvPr/>
          </p:nvSpPr>
          <p:spPr>
            <a:xfrm flipV="1">
              <a:off x="6318380" y="1466462"/>
              <a:ext cx="3088432" cy="3088432"/>
            </a:xfrm>
            <a:prstGeom prst="arc">
              <a:avLst/>
            </a:prstGeom>
            <a:ln>
              <a:solidFill>
                <a:srgbClr val="FAD3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en-US"/>
            </a:p>
          </p:txBody>
        </p:sp>
      </p:grpSp>
      <p:sp>
        <p:nvSpPr>
          <p:cNvPr id="7" name="弧形 6"/>
          <p:cNvSpPr/>
          <p:nvPr/>
        </p:nvSpPr>
        <p:spPr>
          <a:xfrm flipH="1">
            <a:off x="3364464" y="2313992"/>
            <a:ext cx="3088432" cy="3088432"/>
          </a:xfrm>
          <a:prstGeom prst="arc">
            <a:avLst/>
          </a:prstGeom>
          <a:ln>
            <a:solidFill>
              <a:srgbClr val="FAD3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en-US"/>
          </a:p>
        </p:txBody>
      </p:sp>
      <p:sp>
        <p:nvSpPr>
          <p:cNvPr id="8" name="弧形 7"/>
          <p:cNvSpPr/>
          <p:nvPr/>
        </p:nvSpPr>
        <p:spPr>
          <a:xfrm flipH="1" flipV="1">
            <a:off x="3364464" y="2313992"/>
            <a:ext cx="3088432" cy="3088432"/>
          </a:xfrm>
          <a:prstGeom prst="arc">
            <a:avLst/>
          </a:prstGeom>
          <a:ln>
            <a:solidFill>
              <a:srgbClr val="FAD3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en-US"/>
          </a:p>
        </p:txBody>
      </p:sp>
      <p:grpSp>
        <p:nvGrpSpPr>
          <p:cNvPr id="25" name="组合 24"/>
          <p:cNvGrpSpPr/>
          <p:nvPr/>
        </p:nvGrpSpPr>
        <p:grpSpPr>
          <a:xfrm>
            <a:off x="7907884" y="4636148"/>
            <a:ext cx="831591" cy="831591"/>
            <a:chOff x="8026071" y="4636148"/>
            <a:chExt cx="831591" cy="831591"/>
          </a:xfrm>
        </p:grpSpPr>
        <p:sp useBgFill="1">
          <p:nvSpPr>
            <p:cNvPr id="24" name="椭圆 23"/>
            <p:cNvSpPr/>
            <p:nvPr/>
          </p:nvSpPr>
          <p:spPr>
            <a:xfrm>
              <a:off x="8026071" y="4636148"/>
              <a:ext cx="831591" cy="831591"/>
            </a:xfrm>
            <a:prstGeom prst="ellipse">
              <a:avLst/>
            </a:prstGeom>
            <a:ln>
              <a:solidFill>
                <a:srgbClr val="FAD361"/>
              </a:solidFill>
            </a:ln>
          </p:spPr>
          <p:txBody>
            <a:bodyPr wrap="square" rtlCol="0" anchor="ctr">
              <a:spAutoFit/>
            </a:bodyPr>
            <a:lstStyle/>
            <a:p>
              <a:pPr algn="ctr"/>
              <a:endParaRPr lang="en-US" altLang="en-US" dirty="0" err="1">
                <a:solidFill>
                  <a:schemeClr val="bg1"/>
                </a:solidFill>
              </a:endParaRPr>
            </a:p>
          </p:txBody>
        </p:sp>
        <p:sp>
          <p:nvSpPr>
            <p:cNvPr id="10" name="椭圆 9"/>
            <p:cNvSpPr/>
            <p:nvPr/>
          </p:nvSpPr>
          <p:spPr>
            <a:xfrm>
              <a:off x="8087303" y="4697380"/>
              <a:ext cx="709126" cy="709126"/>
            </a:xfrm>
            <a:prstGeom prst="ellipse">
              <a:avLst/>
            </a:prstGeom>
            <a:solidFill>
              <a:srgbClr val="FAD361"/>
            </a:solidFill>
          </p:spPr>
          <p:txBody>
            <a:bodyPr wrap="square" rtlCol="0" anchor="ctr">
              <a:spAutoFit/>
            </a:bodyPr>
            <a:lstStyle/>
            <a:p>
              <a:pPr algn="ctr"/>
              <a:endParaRPr lang="en-US" altLang="en-US" dirty="0" err="1">
                <a:solidFill>
                  <a:schemeClr val="bg1"/>
                </a:solidFill>
              </a:endParaRPr>
            </a:p>
          </p:txBody>
        </p:sp>
        <p:sp>
          <p:nvSpPr>
            <p:cNvPr id="17" name="KSO_Shape"/>
            <p:cNvSpPr/>
            <p:nvPr/>
          </p:nvSpPr>
          <p:spPr>
            <a:xfrm>
              <a:off x="8286406" y="4894648"/>
              <a:ext cx="310921" cy="314591"/>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C51C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ltLang="en-US">
                <a:solidFill>
                  <a:srgbClr val="FFFFFF"/>
                </a:solidFill>
              </a:endParaRPr>
            </a:p>
          </p:txBody>
        </p:sp>
      </p:grpSp>
      <p:grpSp>
        <p:nvGrpSpPr>
          <p:cNvPr id="27" name="组合 26"/>
          <p:cNvGrpSpPr/>
          <p:nvPr/>
        </p:nvGrpSpPr>
        <p:grpSpPr>
          <a:xfrm>
            <a:off x="3438523" y="2336735"/>
            <a:ext cx="831591" cy="831591"/>
            <a:chOff x="3556710" y="2336735"/>
            <a:chExt cx="831591" cy="831591"/>
          </a:xfrm>
        </p:grpSpPr>
        <p:sp useBgFill="1">
          <p:nvSpPr>
            <p:cNvPr id="21" name="椭圆 20"/>
            <p:cNvSpPr/>
            <p:nvPr/>
          </p:nvSpPr>
          <p:spPr>
            <a:xfrm>
              <a:off x="3556710" y="2336735"/>
              <a:ext cx="831591" cy="831591"/>
            </a:xfrm>
            <a:prstGeom prst="ellipse">
              <a:avLst/>
            </a:prstGeom>
            <a:ln>
              <a:solidFill>
                <a:srgbClr val="FAD361"/>
              </a:solidFill>
            </a:ln>
          </p:spPr>
          <p:txBody>
            <a:bodyPr wrap="square" rtlCol="0" anchor="ctr">
              <a:spAutoFit/>
            </a:bodyPr>
            <a:lstStyle/>
            <a:p>
              <a:pPr algn="ctr"/>
              <a:endParaRPr lang="en-US" altLang="en-US" dirty="0" err="1">
                <a:solidFill>
                  <a:schemeClr val="bg1"/>
                </a:solidFill>
              </a:endParaRPr>
            </a:p>
          </p:txBody>
        </p:sp>
        <p:sp>
          <p:nvSpPr>
            <p:cNvPr id="14" name="椭圆 13"/>
            <p:cNvSpPr/>
            <p:nvPr/>
          </p:nvSpPr>
          <p:spPr>
            <a:xfrm>
              <a:off x="3617942" y="2397967"/>
              <a:ext cx="709126" cy="709126"/>
            </a:xfrm>
            <a:prstGeom prst="ellipse">
              <a:avLst/>
            </a:prstGeom>
            <a:solidFill>
              <a:srgbClr val="FAD361"/>
            </a:solidFill>
          </p:spPr>
          <p:txBody>
            <a:bodyPr wrap="square" rtlCol="0" anchor="ctr">
              <a:spAutoFit/>
            </a:bodyPr>
            <a:lstStyle/>
            <a:p>
              <a:pPr algn="ctr"/>
              <a:endParaRPr lang="en-US" altLang="en-US" dirty="0" err="1">
                <a:solidFill>
                  <a:schemeClr val="bg1"/>
                </a:solidFill>
              </a:endParaRPr>
            </a:p>
          </p:txBody>
        </p:sp>
        <p:sp>
          <p:nvSpPr>
            <p:cNvPr id="18" name="KSO_Shape"/>
            <p:cNvSpPr/>
            <p:nvPr/>
          </p:nvSpPr>
          <p:spPr>
            <a:xfrm>
              <a:off x="3781919" y="2522909"/>
              <a:ext cx="381172" cy="459243"/>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C51C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ltLang="en-US" dirty="0">
                <a:solidFill>
                  <a:srgbClr val="FFFFFF"/>
                </a:solidFill>
              </a:endParaRPr>
            </a:p>
          </p:txBody>
        </p:sp>
      </p:grpSp>
      <p:grpSp>
        <p:nvGrpSpPr>
          <p:cNvPr id="28" name="组合 27"/>
          <p:cNvGrpSpPr/>
          <p:nvPr/>
        </p:nvGrpSpPr>
        <p:grpSpPr>
          <a:xfrm>
            <a:off x="3429955" y="4632066"/>
            <a:ext cx="831591" cy="831591"/>
            <a:chOff x="3548142" y="4632066"/>
            <a:chExt cx="831591" cy="831591"/>
          </a:xfrm>
        </p:grpSpPr>
        <p:sp useBgFill="1">
          <p:nvSpPr>
            <p:cNvPr id="22" name="椭圆 21"/>
            <p:cNvSpPr/>
            <p:nvPr/>
          </p:nvSpPr>
          <p:spPr>
            <a:xfrm>
              <a:off x="3548142" y="4632066"/>
              <a:ext cx="831591" cy="831591"/>
            </a:xfrm>
            <a:prstGeom prst="ellipse">
              <a:avLst/>
            </a:prstGeom>
            <a:ln>
              <a:solidFill>
                <a:srgbClr val="FAD361"/>
              </a:solidFill>
            </a:ln>
          </p:spPr>
          <p:txBody>
            <a:bodyPr wrap="square" rtlCol="0" anchor="ctr">
              <a:spAutoFit/>
            </a:bodyPr>
            <a:lstStyle/>
            <a:p>
              <a:pPr algn="ctr"/>
              <a:endParaRPr lang="en-US" altLang="en-US" dirty="0" err="1">
                <a:solidFill>
                  <a:schemeClr val="bg1"/>
                </a:solidFill>
              </a:endParaRPr>
            </a:p>
          </p:txBody>
        </p:sp>
        <p:sp>
          <p:nvSpPr>
            <p:cNvPr id="15" name="椭圆 14"/>
            <p:cNvSpPr/>
            <p:nvPr/>
          </p:nvSpPr>
          <p:spPr>
            <a:xfrm>
              <a:off x="3609374" y="4693298"/>
              <a:ext cx="709126" cy="709126"/>
            </a:xfrm>
            <a:prstGeom prst="ellipse">
              <a:avLst/>
            </a:prstGeom>
            <a:solidFill>
              <a:srgbClr val="FAD361"/>
            </a:solidFill>
          </p:spPr>
          <p:txBody>
            <a:bodyPr wrap="square" rtlCol="0" anchor="ctr">
              <a:spAutoFit/>
            </a:bodyPr>
            <a:lstStyle/>
            <a:p>
              <a:pPr algn="ctr"/>
              <a:endParaRPr lang="en-US" altLang="en-US" dirty="0" err="1">
                <a:solidFill>
                  <a:schemeClr val="bg1"/>
                </a:solidFill>
              </a:endParaRPr>
            </a:p>
          </p:txBody>
        </p:sp>
        <p:sp>
          <p:nvSpPr>
            <p:cNvPr id="19" name="KSO_Shape"/>
            <p:cNvSpPr/>
            <p:nvPr/>
          </p:nvSpPr>
          <p:spPr>
            <a:xfrm>
              <a:off x="3764784" y="4862317"/>
              <a:ext cx="398307" cy="371089"/>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C51C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ltLang="en-US">
                <a:solidFill>
                  <a:srgbClr val="FFFFFF"/>
                </a:solidFill>
              </a:endParaRPr>
            </a:p>
          </p:txBody>
        </p:sp>
      </p:grpSp>
      <p:sp useBgFill="1">
        <p:nvSpPr>
          <p:cNvPr id="23" name="椭圆 22"/>
          <p:cNvSpPr/>
          <p:nvPr/>
        </p:nvSpPr>
        <p:spPr>
          <a:xfrm>
            <a:off x="7917215" y="2336735"/>
            <a:ext cx="831591" cy="831591"/>
          </a:xfrm>
          <a:prstGeom prst="ellipse">
            <a:avLst/>
          </a:prstGeom>
          <a:ln>
            <a:solidFill>
              <a:srgbClr val="FAD361"/>
            </a:solidFill>
          </a:ln>
        </p:spPr>
        <p:txBody>
          <a:bodyPr wrap="square" rtlCol="0" anchor="ctr">
            <a:spAutoFit/>
          </a:bodyPr>
          <a:lstStyle/>
          <a:p>
            <a:pPr algn="ctr"/>
            <a:endParaRPr lang="en-US" altLang="en-US" dirty="0" err="1">
              <a:solidFill>
                <a:schemeClr val="bg1"/>
              </a:solidFill>
            </a:endParaRPr>
          </a:p>
        </p:txBody>
      </p:sp>
      <p:sp>
        <p:nvSpPr>
          <p:cNvPr id="9" name="椭圆 8"/>
          <p:cNvSpPr/>
          <p:nvPr/>
        </p:nvSpPr>
        <p:spPr>
          <a:xfrm>
            <a:off x="7978447" y="2397967"/>
            <a:ext cx="709126" cy="709126"/>
          </a:xfrm>
          <a:prstGeom prst="ellipse">
            <a:avLst/>
          </a:prstGeom>
          <a:solidFill>
            <a:srgbClr val="FAD361"/>
          </a:solidFill>
        </p:spPr>
        <p:txBody>
          <a:bodyPr wrap="square" rtlCol="0" anchor="ctr">
            <a:spAutoFit/>
          </a:bodyPr>
          <a:lstStyle/>
          <a:p>
            <a:pPr algn="ctr"/>
            <a:endParaRPr lang="en-US" altLang="en-US" dirty="0" err="1">
              <a:solidFill>
                <a:schemeClr val="bg1"/>
              </a:solidFill>
            </a:endParaRPr>
          </a:p>
        </p:txBody>
      </p:sp>
      <p:sp>
        <p:nvSpPr>
          <p:cNvPr id="20" name="KSO_Shape"/>
          <p:cNvSpPr/>
          <p:nvPr/>
        </p:nvSpPr>
        <p:spPr bwMode="auto">
          <a:xfrm>
            <a:off x="8161974" y="2552097"/>
            <a:ext cx="342073" cy="400867"/>
          </a:xfrm>
          <a:custGeom>
            <a:avLst/>
            <a:gdLst>
              <a:gd name="T0" fmla="*/ 475097 w 2555916"/>
              <a:gd name="T1" fmla="*/ 450608 h 2994042"/>
              <a:gd name="T2" fmla="*/ 687034 w 2555916"/>
              <a:gd name="T3" fmla="*/ 495421 h 2994042"/>
              <a:gd name="T4" fmla="*/ 924488 w 2555916"/>
              <a:gd name="T5" fmla="*/ 521629 h 2994042"/>
              <a:gd name="T6" fmla="*/ 1069868 w 2555916"/>
              <a:gd name="T7" fmla="*/ 471996 h 2994042"/>
              <a:gd name="T8" fmla="*/ 1570391 w 2555916"/>
              <a:gd name="T9" fmla="*/ 644320 h 2994042"/>
              <a:gd name="T10" fmla="*/ 1359013 w 2555916"/>
              <a:gd name="T11" fmla="*/ 1052980 h 2994042"/>
              <a:gd name="T12" fmla="*/ 1626235 w 2555916"/>
              <a:gd name="T13" fmla="*/ 1399714 h 2994042"/>
              <a:gd name="T14" fmla="*/ 1265554 w 2555916"/>
              <a:gd name="T15" fmla="*/ 1881896 h 2994042"/>
              <a:gd name="T16" fmla="*/ 1041715 w 2555916"/>
              <a:gd name="T17" fmla="*/ 1870067 h 2994042"/>
              <a:gd name="T18" fmla="*/ 962333 w 2555916"/>
              <a:gd name="T19" fmla="*/ 1838757 h 2994042"/>
              <a:gd name="T20" fmla="*/ 647343 w 2555916"/>
              <a:gd name="T21" fmla="*/ 1874938 h 2994042"/>
              <a:gd name="T22" fmla="*/ 423965 w 2555916"/>
              <a:gd name="T23" fmla="*/ 1878649 h 2994042"/>
              <a:gd name="T24" fmla="*/ 45054 w 2555916"/>
              <a:gd name="T25" fmla="*/ 1323641 h 2994042"/>
              <a:gd name="T26" fmla="*/ 48977 w 2555916"/>
              <a:gd name="T27" fmla="*/ 752399 h 2994042"/>
              <a:gd name="T28" fmla="*/ 345045 w 2555916"/>
              <a:gd name="T29" fmla="*/ 476403 h 2994042"/>
              <a:gd name="T30" fmla="*/ 475097 w 2555916"/>
              <a:gd name="T31" fmla="*/ 450608 h 2994042"/>
              <a:gd name="T32" fmla="*/ 1173725 w 2555916"/>
              <a:gd name="T33" fmla="*/ 0 h 2994042"/>
              <a:gd name="T34" fmla="*/ 784636 w 2555916"/>
              <a:gd name="T35" fmla="*/ 465642 h 2994042"/>
              <a:gd name="T36" fmla="*/ 1173725 w 2555916"/>
              <a:gd name="T37" fmla="*/ 0 h 2994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5916" h="2994042">
                <a:moveTo>
                  <a:pt x="746699" y="708210"/>
                </a:moveTo>
                <a:cubicBezTo>
                  <a:pt x="938009" y="701546"/>
                  <a:pt x="1079795" y="778641"/>
                  <a:pt x="1079795" y="778641"/>
                </a:cubicBezTo>
                <a:cubicBezTo>
                  <a:pt x="1299219" y="874874"/>
                  <a:pt x="1452997" y="819832"/>
                  <a:pt x="1452997" y="819832"/>
                </a:cubicBezTo>
                <a:cubicBezTo>
                  <a:pt x="1509212" y="792858"/>
                  <a:pt x="1681487" y="741825"/>
                  <a:pt x="1681487" y="741825"/>
                </a:cubicBezTo>
                <a:cubicBezTo>
                  <a:pt x="2198673" y="590550"/>
                  <a:pt x="2468147" y="1012662"/>
                  <a:pt x="2468147" y="1012662"/>
                </a:cubicBezTo>
                <a:cubicBezTo>
                  <a:pt x="2076449" y="1214240"/>
                  <a:pt x="2135929" y="1654943"/>
                  <a:pt x="2135929" y="1654943"/>
                </a:cubicBezTo>
                <a:cubicBezTo>
                  <a:pt x="2198673" y="2086532"/>
                  <a:pt x="2555916" y="2199897"/>
                  <a:pt x="2555916" y="2199897"/>
                </a:cubicBezTo>
                <a:cubicBezTo>
                  <a:pt x="2286443" y="2823587"/>
                  <a:pt x="1989042" y="2957730"/>
                  <a:pt x="1989042" y="2957730"/>
                </a:cubicBezTo>
                <a:cubicBezTo>
                  <a:pt x="1814954" y="3044849"/>
                  <a:pt x="1637240" y="2939139"/>
                  <a:pt x="1637240" y="2939139"/>
                </a:cubicBezTo>
                <a:cubicBezTo>
                  <a:pt x="1612940" y="2920913"/>
                  <a:pt x="1512477" y="2889929"/>
                  <a:pt x="1512477" y="2889929"/>
                </a:cubicBezTo>
                <a:cubicBezTo>
                  <a:pt x="1206735" y="2812651"/>
                  <a:pt x="1017414" y="2946794"/>
                  <a:pt x="1017414" y="2946794"/>
                </a:cubicBezTo>
                <a:cubicBezTo>
                  <a:pt x="819751" y="3049588"/>
                  <a:pt x="666336" y="2952626"/>
                  <a:pt x="666336" y="2952626"/>
                </a:cubicBezTo>
                <a:cubicBezTo>
                  <a:pt x="284068" y="2773284"/>
                  <a:pt x="70811" y="2080335"/>
                  <a:pt x="70811" y="2080335"/>
                </a:cubicBezTo>
                <a:cubicBezTo>
                  <a:pt x="-92034" y="1522623"/>
                  <a:pt x="76976" y="1182527"/>
                  <a:pt x="76976" y="1182527"/>
                </a:cubicBezTo>
                <a:cubicBezTo>
                  <a:pt x="246349" y="826758"/>
                  <a:pt x="542299" y="748751"/>
                  <a:pt x="542299" y="748751"/>
                </a:cubicBezTo>
                <a:cubicBezTo>
                  <a:pt x="613657" y="721959"/>
                  <a:pt x="682929" y="710431"/>
                  <a:pt x="746699" y="708210"/>
                </a:cubicBezTo>
                <a:close/>
                <a:moveTo>
                  <a:pt x="1844717" y="0"/>
                </a:moveTo>
                <a:cubicBezTo>
                  <a:pt x="1844717" y="719082"/>
                  <a:pt x="1233195" y="731838"/>
                  <a:pt x="1233195" y="731838"/>
                </a:cubicBezTo>
                <a:cubicBezTo>
                  <a:pt x="1195429" y="98769"/>
                  <a:pt x="1844717" y="0"/>
                  <a:pt x="1844717" y="0"/>
                </a:cubicBezTo>
                <a:close/>
              </a:path>
            </a:pathLst>
          </a:custGeom>
          <a:solidFill>
            <a:srgbClr val="C51C23"/>
          </a:solidFill>
          <a:ln>
            <a:noFill/>
          </a:ln>
        </p:spPr>
        <p:txBody>
          <a:bodyPr anchor="ctr">
            <a:scene3d>
              <a:camera prst="orthographicFront"/>
              <a:lightRig rig="threePt" dir="t"/>
            </a:scene3d>
            <a:sp3d contourW="12700">
              <a:contourClr>
                <a:srgbClr val="FFFFFF"/>
              </a:contourClr>
            </a:sp3d>
          </a:bodyPr>
          <a:lstStyle/>
          <a:p>
            <a:pPr algn="ctr">
              <a:defRPr/>
            </a:pPr>
            <a:endParaRPr lang="en-US" altLang="en-US">
              <a:solidFill>
                <a:srgbClr val="FFFFFF"/>
              </a:solidFill>
            </a:endParaRPr>
          </a:p>
        </p:txBody>
      </p:sp>
      <p:sp>
        <p:nvSpPr>
          <p:cNvPr id="30" name="矩形 29"/>
          <p:cNvSpPr/>
          <p:nvPr/>
        </p:nvSpPr>
        <p:spPr>
          <a:xfrm>
            <a:off x="1673142" y="2355395"/>
            <a:ext cx="1886175" cy="738664"/>
          </a:xfrm>
          <a:prstGeom prst="rect">
            <a:avLst/>
          </a:prstGeom>
        </p:spPr>
        <p:txBody>
          <a:bodyPr wrap="square">
            <a:spAutoFit/>
          </a:bodyPr>
          <a:lstStyle/>
          <a:p>
            <a:r>
              <a:rPr lang="en-US" altLang="en-US" sz="1400" dirty="0">
                <a:solidFill>
                  <a:schemeClr val="bg1"/>
                </a:solidFill>
              </a:rPr>
              <a:t>Bananaaaahhh!!! Potato </a:t>
            </a:r>
            <a:r>
              <a:rPr lang="en-US" altLang="en-US" sz="1400" dirty="0" err="1">
                <a:solidFill>
                  <a:schemeClr val="bg1"/>
                </a:solidFill>
              </a:rPr>
              <a:t>naaaaahhhh</a:t>
            </a:r>
            <a:r>
              <a:rPr lang="en-US" altLang="en-US" sz="1400" dirty="0">
                <a:solidFill>
                  <a:schemeClr val="bg1"/>
                </a:solidFill>
              </a:rPr>
              <a:t>! Bananaaaahhh!!</a:t>
            </a:r>
          </a:p>
        </p:txBody>
      </p:sp>
      <p:sp>
        <p:nvSpPr>
          <p:cNvPr id="31" name="矩形 30"/>
          <p:cNvSpPr/>
          <p:nvPr/>
        </p:nvSpPr>
        <p:spPr>
          <a:xfrm>
            <a:off x="1315241" y="4570807"/>
            <a:ext cx="2035013" cy="954107"/>
          </a:xfrm>
          <a:prstGeom prst="rect">
            <a:avLst/>
          </a:prstGeom>
        </p:spPr>
        <p:txBody>
          <a:bodyPr wrap="square">
            <a:spAutoFit/>
          </a:bodyPr>
          <a:lstStyle/>
          <a:p>
            <a:r>
              <a:rPr lang="en-US" altLang="en-US" sz="1400" dirty="0">
                <a:solidFill>
                  <a:schemeClr val="bg1"/>
                </a:solidFill>
              </a:rPr>
              <a:t>Togali no potato </a:t>
            </a:r>
            <a:r>
              <a:rPr lang="en-US" altLang="en-US" sz="1400" dirty="0" err="1">
                <a:solidFill>
                  <a:schemeClr val="bg1"/>
                </a:solidFill>
              </a:rPr>
              <a:t>ni</a:t>
            </a:r>
            <a:r>
              <a:rPr lang="en-US" altLang="en-US" sz="1400" dirty="0">
                <a:solidFill>
                  <a:schemeClr val="bg1"/>
                </a:solidFill>
              </a:rPr>
              <a:t> </a:t>
            </a:r>
            <a:r>
              <a:rPr lang="en-US" altLang="en-US" sz="1400" dirty="0" err="1">
                <a:solidFill>
                  <a:schemeClr val="bg1"/>
                </a:solidFill>
              </a:rPr>
              <a:t>gani</a:t>
            </a:r>
            <a:r>
              <a:rPr lang="en-US" altLang="en-US" sz="1400" dirty="0">
                <a:solidFill>
                  <a:schemeClr val="bg1"/>
                </a:solidFill>
              </a:rPr>
              <a:t> </a:t>
            </a:r>
            <a:r>
              <a:rPr lang="en-US" altLang="en-US" sz="1400" dirty="0" err="1">
                <a:solidFill>
                  <a:schemeClr val="bg1"/>
                </a:solidFill>
              </a:rPr>
              <a:t>balo</a:t>
            </a:r>
            <a:r>
              <a:rPr lang="en-US" altLang="en-US" sz="1400" dirty="0">
                <a:solidFill>
                  <a:schemeClr val="bg1"/>
                </a:solidFill>
              </a:rPr>
              <a:t> </a:t>
            </a:r>
            <a:r>
              <a:rPr lang="en-US" altLang="en-US" sz="1400" dirty="0" err="1">
                <a:solidFill>
                  <a:schemeClr val="bg1"/>
                </a:solidFill>
              </a:rPr>
              <a:t>banika</a:t>
            </a:r>
            <a:r>
              <a:rPr lang="en-US" altLang="en-US" sz="1400" dirty="0">
                <a:solidFill>
                  <a:schemeClr val="bg1"/>
                </a:solidFill>
              </a:rPr>
              <a:t> no </a:t>
            </a:r>
            <a:r>
              <a:rPr lang="en-US" altLang="en-US" sz="1400" dirty="0" err="1">
                <a:solidFill>
                  <a:schemeClr val="bg1"/>
                </a:solidFill>
              </a:rPr>
              <a:t>jiga</a:t>
            </a:r>
            <a:r>
              <a:rPr lang="en-US" altLang="en-US" sz="1400" dirty="0">
                <a:solidFill>
                  <a:schemeClr val="bg1"/>
                </a:solidFill>
              </a:rPr>
              <a:t>. Ba-</a:t>
            </a:r>
            <a:r>
              <a:rPr lang="en-US" altLang="en-US" sz="1400" dirty="0" err="1">
                <a:solidFill>
                  <a:schemeClr val="bg1"/>
                </a:solidFill>
              </a:rPr>
              <a:t>ba</a:t>
            </a:r>
            <a:r>
              <a:rPr lang="en-US" altLang="en-US" sz="1400" dirty="0">
                <a:solidFill>
                  <a:schemeClr val="bg1"/>
                </a:solidFill>
              </a:rPr>
              <a:t>, </a:t>
            </a:r>
            <a:r>
              <a:rPr lang="en-US" altLang="en-US" sz="1400" dirty="0" err="1">
                <a:solidFill>
                  <a:schemeClr val="bg1"/>
                </a:solidFill>
              </a:rPr>
              <a:t>ba-banana.Yo</a:t>
            </a:r>
            <a:r>
              <a:rPr lang="en-US" altLang="en-US" sz="1400" dirty="0">
                <a:solidFill>
                  <a:schemeClr val="bg1"/>
                </a:solidFill>
              </a:rPr>
              <a:t> </a:t>
            </a:r>
            <a:r>
              <a:rPr lang="en-US" altLang="en-US" sz="1400" dirty="0" err="1">
                <a:solidFill>
                  <a:schemeClr val="bg1"/>
                </a:solidFill>
              </a:rPr>
              <a:t>plano</a:t>
            </a:r>
            <a:r>
              <a:rPr lang="en-US" altLang="en-US" sz="1400" dirty="0">
                <a:solidFill>
                  <a:schemeClr val="bg1"/>
                </a:solidFill>
              </a:rPr>
              <a:t> </a:t>
            </a:r>
            <a:r>
              <a:rPr lang="en-US" altLang="en-US" sz="1400" dirty="0" err="1">
                <a:solidFill>
                  <a:schemeClr val="bg1"/>
                </a:solidFill>
              </a:rPr>
              <a:t>hu</a:t>
            </a:r>
            <a:r>
              <a:rPr lang="en-US" altLang="en-US" sz="1400" dirty="0">
                <a:solidFill>
                  <a:schemeClr val="bg1"/>
                </a:solidFill>
              </a:rPr>
              <a:t>. </a:t>
            </a:r>
            <a:r>
              <a:rPr lang="en-US" altLang="en-US" sz="1400" dirty="0" err="1">
                <a:solidFill>
                  <a:schemeClr val="bg1"/>
                </a:solidFill>
              </a:rPr>
              <a:t>Lapa</a:t>
            </a:r>
            <a:r>
              <a:rPr lang="en-US" altLang="en-US" sz="1400" dirty="0">
                <a:solidFill>
                  <a:schemeClr val="bg1"/>
                </a:solidFill>
              </a:rPr>
              <a:t> </a:t>
            </a:r>
            <a:r>
              <a:rPr lang="en-US" altLang="en-US" sz="1400" dirty="0" err="1">
                <a:solidFill>
                  <a:schemeClr val="bg1"/>
                </a:solidFill>
              </a:rPr>
              <a:t>nonotu</a:t>
            </a:r>
            <a:r>
              <a:rPr lang="en-US" altLang="en-US" sz="1400" dirty="0">
                <a:solidFill>
                  <a:schemeClr val="bg1"/>
                </a:solidFill>
              </a:rPr>
              <a:t>.</a:t>
            </a:r>
          </a:p>
        </p:txBody>
      </p:sp>
      <p:sp>
        <p:nvSpPr>
          <p:cNvPr id="34" name="矩形 33"/>
          <p:cNvSpPr/>
          <p:nvPr/>
        </p:nvSpPr>
        <p:spPr>
          <a:xfrm>
            <a:off x="8827535" y="2214219"/>
            <a:ext cx="2229300" cy="954107"/>
          </a:xfrm>
          <a:prstGeom prst="rect">
            <a:avLst/>
          </a:prstGeom>
        </p:spPr>
        <p:txBody>
          <a:bodyPr wrap="square">
            <a:spAutoFit/>
          </a:bodyPr>
          <a:lstStyle/>
          <a:p>
            <a:r>
              <a:rPr lang="en-US" altLang="en-US" sz="1400" dirty="0" err="1">
                <a:solidFill>
                  <a:schemeClr val="bg1"/>
                </a:solidFill>
              </a:rPr>
              <a:t>Potatooooooohhhh</a:t>
            </a:r>
            <a:r>
              <a:rPr lang="en-US" altLang="en-US" sz="1400" dirty="0">
                <a:solidFill>
                  <a:schemeClr val="bg1"/>
                </a:solidFill>
              </a:rPr>
              <a:t>!</a:t>
            </a:r>
          </a:p>
          <a:p>
            <a:r>
              <a:rPr lang="en-US" altLang="en-US" sz="1400" dirty="0">
                <a:solidFill>
                  <a:schemeClr val="bg1"/>
                </a:solidFill>
              </a:rPr>
              <a:t>Togali no potato </a:t>
            </a:r>
            <a:r>
              <a:rPr lang="en-US" altLang="en-US" sz="1400" dirty="0" err="1">
                <a:solidFill>
                  <a:schemeClr val="bg1"/>
                </a:solidFill>
              </a:rPr>
              <a:t>ni</a:t>
            </a:r>
            <a:r>
              <a:rPr lang="en-US" altLang="en-US" sz="1400" dirty="0">
                <a:solidFill>
                  <a:schemeClr val="bg1"/>
                </a:solidFill>
              </a:rPr>
              <a:t> </a:t>
            </a:r>
            <a:r>
              <a:rPr lang="en-US" altLang="en-US" sz="1400" dirty="0" err="1">
                <a:solidFill>
                  <a:schemeClr val="bg1"/>
                </a:solidFill>
              </a:rPr>
              <a:t>ganibalo</a:t>
            </a:r>
            <a:r>
              <a:rPr lang="en-US" altLang="en-US" sz="1400" dirty="0">
                <a:solidFill>
                  <a:schemeClr val="bg1"/>
                </a:solidFill>
              </a:rPr>
              <a:t> </a:t>
            </a:r>
            <a:r>
              <a:rPr lang="en-US" altLang="en-US" sz="1400" dirty="0" err="1">
                <a:solidFill>
                  <a:schemeClr val="bg1"/>
                </a:solidFill>
              </a:rPr>
              <a:t>banika</a:t>
            </a:r>
            <a:r>
              <a:rPr lang="en-US" altLang="en-US" sz="1400" dirty="0">
                <a:solidFill>
                  <a:schemeClr val="bg1"/>
                </a:solidFill>
              </a:rPr>
              <a:t> no </a:t>
            </a:r>
            <a:r>
              <a:rPr lang="en-US" altLang="en-US" sz="1400" dirty="0" err="1">
                <a:solidFill>
                  <a:schemeClr val="bg1"/>
                </a:solidFill>
              </a:rPr>
              <a:t>jiga</a:t>
            </a:r>
            <a:r>
              <a:rPr lang="en-US" altLang="en-US" sz="1400" dirty="0">
                <a:solidFill>
                  <a:schemeClr val="bg1"/>
                </a:solidFill>
              </a:rPr>
              <a:t>. Ba-</a:t>
            </a:r>
            <a:r>
              <a:rPr lang="en-US" altLang="en-US" sz="1400" dirty="0" err="1">
                <a:solidFill>
                  <a:schemeClr val="bg1"/>
                </a:solidFill>
              </a:rPr>
              <a:t>ba</a:t>
            </a:r>
            <a:r>
              <a:rPr lang="en-US" altLang="en-US" sz="1400" dirty="0">
                <a:solidFill>
                  <a:schemeClr val="bg1"/>
                </a:solidFill>
              </a:rPr>
              <a:t>, </a:t>
            </a:r>
            <a:r>
              <a:rPr lang="en-US" altLang="en-US" sz="1400" dirty="0" err="1">
                <a:solidFill>
                  <a:schemeClr val="bg1"/>
                </a:solidFill>
              </a:rPr>
              <a:t>ba-bananaaahh</a:t>
            </a:r>
            <a:r>
              <a:rPr lang="en-US" altLang="en-US" sz="1400" dirty="0">
                <a:solidFill>
                  <a:schemeClr val="bg1"/>
                </a:solidFill>
              </a:rPr>
              <a:t>!!</a:t>
            </a:r>
          </a:p>
        </p:txBody>
      </p:sp>
      <p:sp>
        <p:nvSpPr>
          <p:cNvPr id="35" name="矩形 34"/>
          <p:cNvSpPr/>
          <p:nvPr/>
        </p:nvSpPr>
        <p:spPr>
          <a:xfrm>
            <a:off x="8827535" y="4719745"/>
            <a:ext cx="1886175" cy="738664"/>
          </a:xfrm>
          <a:prstGeom prst="rect">
            <a:avLst/>
          </a:prstGeom>
        </p:spPr>
        <p:txBody>
          <a:bodyPr wrap="square">
            <a:spAutoFit/>
          </a:bodyPr>
          <a:lstStyle/>
          <a:p>
            <a:r>
              <a:rPr lang="en-US" altLang="en-US" sz="1400" dirty="0">
                <a:solidFill>
                  <a:schemeClr val="bg1"/>
                </a:solidFill>
              </a:rPr>
              <a:t>Bananaaaahhh!!! Potato </a:t>
            </a:r>
            <a:r>
              <a:rPr lang="en-US" altLang="en-US" sz="1400" dirty="0" err="1">
                <a:solidFill>
                  <a:schemeClr val="bg1"/>
                </a:solidFill>
              </a:rPr>
              <a:t>naaaaahhhh</a:t>
            </a:r>
            <a:r>
              <a:rPr lang="en-US" altLang="en-US" sz="1400" dirty="0">
                <a:solidFill>
                  <a:schemeClr val="bg1"/>
                </a:solidFill>
              </a:rPr>
              <a:t>! Bananaaaahhh!!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3558882"/>
            <a:ext cx="12192000" cy="3312369"/>
            <a:chOff x="0" y="3558882"/>
            <a:chExt cx="12192000" cy="3312369"/>
          </a:xfrm>
        </p:grpSpPr>
        <p:pic>
          <p:nvPicPr>
            <p:cNvPr id="2" name="图片 1"/>
            <p:cNvPicPr>
              <a:picLocks noChangeAspect="1"/>
            </p:cNvPicPr>
            <p:nvPr/>
          </p:nvPicPr>
          <p:blipFill rotWithShape="1">
            <a:blip r:embed="rId2" cstate="print"/>
            <a:srcRect/>
            <a:stretch>
              <a:fillRect/>
            </a:stretch>
          </p:blipFill>
          <p:spPr>
            <a:xfrm>
              <a:off x="2599264" y="3558883"/>
              <a:ext cx="9097348" cy="3312368"/>
            </a:xfrm>
            <a:prstGeom prst="rect">
              <a:avLst/>
            </a:prstGeom>
          </p:spPr>
        </p:pic>
        <p:sp>
          <p:nvSpPr>
            <p:cNvPr id="3" name="矩形 2"/>
            <p:cNvSpPr/>
            <p:nvPr/>
          </p:nvSpPr>
          <p:spPr>
            <a:xfrm>
              <a:off x="0" y="3558882"/>
              <a:ext cx="2599264" cy="3299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a:p>
          </p:txBody>
        </p:sp>
        <p:sp>
          <p:nvSpPr>
            <p:cNvPr id="4" name="矩形 3"/>
            <p:cNvSpPr/>
            <p:nvPr/>
          </p:nvSpPr>
          <p:spPr>
            <a:xfrm>
              <a:off x="11625943" y="3558882"/>
              <a:ext cx="566057" cy="3299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a:p>
          </p:txBody>
        </p:sp>
      </p:grpSp>
      <p:sp>
        <p:nvSpPr>
          <p:cNvPr id="6" name="等腰三角形 5"/>
          <p:cNvSpPr/>
          <p:nvPr/>
        </p:nvSpPr>
        <p:spPr>
          <a:xfrm>
            <a:off x="5826968" y="3041237"/>
            <a:ext cx="538065" cy="383167"/>
          </a:xfrm>
          <a:prstGeom prst="triangle">
            <a:avLst/>
          </a:prstGeom>
          <a:solidFill>
            <a:srgbClr val="FAD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a:p>
        </p:txBody>
      </p:sp>
      <p:sp>
        <p:nvSpPr>
          <p:cNvPr id="8" name="矩形 7"/>
          <p:cNvSpPr/>
          <p:nvPr/>
        </p:nvSpPr>
        <p:spPr>
          <a:xfrm>
            <a:off x="869302" y="4606604"/>
            <a:ext cx="1848583" cy="932563"/>
          </a:xfrm>
          <a:prstGeom prst="rect">
            <a:avLst/>
          </a:prstGeom>
        </p:spPr>
        <p:txBody>
          <a:bodyPr wrap="none">
            <a:spAutoFit/>
          </a:bodyPr>
          <a:lstStyle/>
          <a:p>
            <a:pPr>
              <a:lnSpc>
                <a:spcPct val="70000"/>
              </a:lnSpc>
            </a:pPr>
            <a:r>
              <a:rPr lang="en-US" altLang="en-US" sz="2400" dirty="0">
                <a:solidFill>
                  <a:srgbClr val="C51C23"/>
                </a:solidFill>
                <a:latin typeface="Big Hero 6" pitchFamily="2" charset="0"/>
              </a:rPr>
              <a:t>Minion’s</a:t>
            </a:r>
          </a:p>
          <a:p>
            <a:pPr>
              <a:lnSpc>
                <a:spcPct val="70000"/>
              </a:lnSpc>
            </a:pPr>
            <a:r>
              <a:rPr lang="en-US" altLang="en-US" sz="5400" dirty="0">
                <a:solidFill>
                  <a:srgbClr val="C51C23"/>
                </a:solidFill>
                <a:latin typeface="Big Hero 6" pitchFamily="2" charset="0"/>
              </a:rPr>
              <a:t>Day</a:t>
            </a:r>
          </a:p>
        </p:txBody>
      </p:sp>
      <p:sp>
        <p:nvSpPr>
          <p:cNvPr id="9" name="矩形 8"/>
          <p:cNvSpPr/>
          <p:nvPr/>
        </p:nvSpPr>
        <p:spPr>
          <a:xfrm>
            <a:off x="1299632" y="1806239"/>
            <a:ext cx="4005943" cy="1169551"/>
          </a:xfrm>
          <a:prstGeom prst="rect">
            <a:avLst/>
          </a:prstGeom>
        </p:spPr>
        <p:txBody>
          <a:bodyPr wrap="square">
            <a:spAutoFit/>
          </a:bodyPr>
          <a:lstStyle/>
          <a:p>
            <a:r>
              <a:rPr lang="en-US" altLang="en-US" sz="1400" dirty="0">
                <a:solidFill>
                  <a:schemeClr val="bg1"/>
                </a:solidFill>
              </a:rPr>
              <a:t>Minions are some small robots in a movie. they are yellow, and they always wear blue trousers. some have one eye and some have two eyes. their arms and legs are short, so they look very funny. Bananas are their favorite food.  </a:t>
            </a:r>
          </a:p>
        </p:txBody>
      </p:sp>
      <p:sp>
        <p:nvSpPr>
          <p:cNvPr id="10" name="矩形 9"/>
          <p:cNvSpPr/>
          <p:nvPr/>
        </p:nvSpPr>
        <p:spPr>
          <a:xfrm>
            <a:off x="6979987" y="1806239"/>
            <a:ext cx="4005943" cy="1169551"/>
          </a:xfrm>
          <a:prstGeom prst="rect">
            <a:avLst/>
          </a:prstGeom>
        </p:spPr>
        <p:txBody>
          <a:bodyPr wrap="square">
            <a:spAutoFit/>
          </a:bodyPr>
          <a:lstStyle/>
          <a:p>
            <a:r>
              <a:rPr lang="en-US" altLang="en-US" sz="1400" dirty="0">
                <a:solidFill>
                  <a:schemeClr val="bg1"/>
                </a:solidFill>
              </a:rPr>
              <a:t>Minions are small. but they are very smart, minions work hard and they have different jobs. some work as policemen some work as tennis players and some work as teachers many people like bees cute yellow robots. let s meet three of them.</a:t>
            </a:r>
          </a:p>
        </p:txBody>
      </p:sp>
      <p:sp>
        <p:nvSpPr>
          <p:cNvPr id="11" name="矩形 10"/>
          <p:cNvSpPr/>
          <p:nvPr/>
        </p:nvSpPr>
        <p:spPr>
          <a:xfrm>
            <a:off x="2503282" y="1094796"/>
            <a:ext cx="1455862" cy="445923"/>
          </a:xfrm>
          <a:prstGeom prst="rect">
            <a:avLst/>
          </a:prstGeom>
          <a:solidFill>
            <a:srgbClr val="FAD361"/>
          </a:solidFill>
        </p:spPr>
        <p:txBody>
          <a:bodyPr wrap="none" bIns="72000" rtlCol="0" anchor="ctr">
            <a:noAutofit/>
          </a:bodyPr>
          <a:lstStyle/>
          <a:p>
            <a:pPr algn="ctr"/>
            <a:r>
              <a:rPr lang="en-US" altLang="en-US" dirty="0">
                <a:solidFill>
                  <a:srgbClr val="C51C23"/>
                </a:solidFill>
                <a:latin typeface="Big Hero 6" pitchFamily="2" charset="0"/>
              </a:rPr>
              <a:t>Banana</a:t>
            </a:r>
          </a:p>
        </p:txBody>
      </p:sp>
      <p:sp>
        <p:nvSpPr>
          <p:cNvPr id="12" name="矩形 11"/>
          <p:cNvSpPr/>
          <p:nvPr/>
        </p:nvSpPr>
        <p:spPr>
          <a:xfrm>
            <a:off x="8255028" y="1119000"/>
            <a:ext cx="1455862" cy="445923"/>
          </a:xfrm>
          <a:prstGeom prst="rect">
            <a:avLst/>
          </a:prstGeom>
          <a:solidFill>
            <a:srgbClr val="FAD361"/>
          </a:solidFill>
        </p:spPr>
        <p:txBody>
          <a:bodyPr wrap="none" bIns="72000" rtlCol="0" anchor="ctr">
            <a:noAutofit/>
          </a:bodyPr>
          <a:lstStyle/>
          <a:p>
            <a:pPr algn="ctr"/>
            <a:r>
              <a:rPr lang="en-US" altLang="en-US" dirty="0">
                <a:solidFill>
                  <a:srgbClr val="C51C23"/>
                </a:solidFill>
                <a:latin typeface="Big Hero 6" pitchFamily="2" charset="0"/>
              </a:rPr>
              <a:t>MINIONS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r="-2"/>
          <a:stretch>
            <a:fillRect/>
          </a:stretch>
        </p:blipFill>
        <p:spPr>
          <a:xfrm>
            <a:off x="7072603" y="0"/>
            <a:ext cx="5119397" cy="6858000"/>
          </a:xfrm>
          <a:prstGeom prst="rect">
            <a:avLst/>
          </a:prstGeom>
        </p:spPr>
      </p:pic>
      <p:sp>
        <p:nvSpPr>
          <p:cNvPr id="5" name="矩形 4"/>
          <p:cNvSpPr/>
          <p:nvPr/>
        </p:nvSpPr>
        <p:spPr>
          <a:xfrm>
            <a:off x="1606395" y="1994709"/>
            <a:ext cx="3894514" cy="523220"/>
          </a:xfrm>
          <a:prstGeom prst="rect">
            <a:avLst/>
          </a:prstGeom>
        </p:spPr>
        <p:txBody>
          <a:bodyPr wrap="square">
            <a:spAutoFit/>
          </a:bodyPr>
          <a:lstStyle/>
          <a:p>
            <a:r>
              <a:rPr lang="en-US" altLang="en-US" sz="1400" dirty="0">
                <a:solidFill>
                  <a:schemeClr val="bg1"/>
                </a:solidFill>
              </a:rPr>
              <a:t>Ba-</a:t>
            </a:r>
            <a:r>
              <a:rPr lang="en-US" altLang="en-US" sz="1400" dirty="0" err="1">
                <a:solidFill>
                  <a:schemeClr val="bg1"/>
                </a:solidFill>
              </a:rPr>
              <a:t>ba</a:t>
            </a:r>
            <a:r>
              <a:rPr lang="en-US" altLang="en-US" sz="1400" dirty="0">
                <a:solidFill>
                  <a:schemeClr val="bg1"/>
                </a:solidFill>
              </a:rPr>
              <a:t>-</a:t>
            </a:r>
            <a:r>
              <a:rPr lang="en-US" altLang="en-US" sz="1400" dirty="0" err="1">
                <a:solidFill>
                  <a:schemeClr val="bg1"/>
                </a:solidFill>
              </a:rPr>
              <a:t>ba</a:t>
            </a:r>
            <a:r>
              <a:rPr lang="en-US" altLang="en-US" sz="1400" dirty="0">
                <a:solidFill>
                  <a:schemeClr val="bg1"/>
                </a:solidFill>
              </a:rPr>
              <a:t>-</a:t>
            </a:r>
            <a:r>
              <a:rPr lang="en-US" altLang="en-US" sz="1400" dirty="0" err="1">
                <a:solidFill>
                  <a:schemeClr val="bg1"/>
                </a:solidFill>
              </a:rPr>
              <a:t>ba</a:t>
            </a:r>
            <a:r>
              <a:rPr lang="en-US" altLang="en-US" sz="1400" dirty="0">
                <a:solidFill>
                  <a:schemeClr val="bg1"/>
                </a:solidFill>
              </a:rPr>
              <a:t>-</a:t>
            </a:r>
            <a:r>
              <a:rPr lang="en-US" altLang="en-US" sz="1400" dirty="0" err="1">
                <a:solidFill>
                  <a:schemeClr val="bg1"/>
                </a:solidFill>
              </a:rPr>
              <a:t>ba</a:t>
            </a:r>
            <a:r>
              <a:rPr lang="en-US" altLang="en-US" sz="1400" dirty="0">
                <a:solidFill>
                  <a:schemeClr val="bg1"/>
                </a:solidFill>
              </a:rPr>
              <a:t>-nana </a:t>
            </a:r>
            <a:r>
              <a:rPr lang="en-US" altLang="en-US" sz="1400" dirty="0" err="1">
                <a:solidFill>
                  <a:schemeClr val="bg1"/>
                </a:solidFill>
              </a:rPr>
              <a:t>ba-ba-ba-ba-na-na</a:t>
            </a:r>
            <a:r>
              <a:rPr lang="en-US" altLang="en-US" sz="1400" dirty="0">
                <a:solidFill>
                  <a:schemeClr val="bg1"/>
                </a:solidFill>
              </a:rPr>
              <a:t> banana </a:t>
            </a:r>
            <a:r>
              <a:rPr lang="en-US" altLang="en-US" sz="1400" dirty="0" err="1">
                <a:solidFill>
                  <a:schemeClr val="bg1"/>
                </a:solidFill>
              </a:rPr>
              <a:t>banana</a:t>
            </a:r>
            <a:r>
              <a:rPr lang="en-US" altLang="en-US" sz="1400" dirty="0">
                <a:solidFill>
                  <a:schemeClr val="bg1"/>
                </a:solidFill>
              </a:rPr>
              <a:t> </a:t>
            </a:r>
            <a:r>
              <a:rPr lang="en-US" altLang="en-US" sz="1400" dirty="0" err="1">
                <a:solidFill>
                  <a:schemeClr val="bg1"/>
                </a:solidFill>
              </a:rPr>
              <a:t>banana</a:t>
            </a:r>
            <a:r>
              <a:rPr lang="en-US" altLang="en-US" sz="1400" dirty="0">
                <a:solidFill>
                  <a:schemeClr val="bg1"/>
                </a:solidFill>
              </a:rPr>
              <a:t>. </a:t>
            </a:r>
          </a:p>
        </p:txBody>
      </p:sp>
      <p:sp>
        <p:nvSpPr>
          <p:cNvPr id="6" name="矩形 5"/>
          <p:cNvSpPr/>
          <p:nvPr/>
        </p:nvSpPr>
        <p:spPr>
          <a:xfrm>
            <a:off x="1606395" y="4971957"/>
            <a:ext cx="4239747" cy="523220"/>
          </a:xfrm>
          <a:prstGeom prst="rect">
            <a:avLst/>
          </a:prstGeom>
        </p:spPr>
        <p:txBody>
          <a:bodyPr wrap="square">
            <a:spAutoFit/>
          </a:bodyPr>
          <a:lstStyle/>
          <a:p>
            <a:r>
              <a:rPr lang="en-US" altLang="en-US" sz="1400" dirty="0">
                <a:solidFill>
                  <a:schemeClr val="bg1"/>
                </a:solidFill>
              </a:rPr>
              <a:t>Banana </a:t>
            </a:r>
            <a:r>
              <a:rPr lang="en-US" altLang="en-US" sz="1400" dirty="0" err="1">
                <a:solidFill>
                  <a:schemeClr val="bg1"/>
                </a:solidFill>
              </a:rPr>
              <a:t>na</a:t>
            </a:r>
            <a:r>
              <a:rPr lang="en-US" altLang="en-US" sz="1400" dirty="0">
                <a:solidFill>
                  <a:schemeClr val="bg1"/>
                </a:solidFill>
              </a:rPr>
              <a:t> </a:t>
            </a:r>
            <a:r>
              <a:rPr lang="en-US" altLang="en-US" sz="1400" dirty="0" err="1">
                <a:solidFill>
                  <a:schemeClr val="bg1"/>
                </a:solidFill>
              </a:rPr>
              <a:t>na</a:t>
            </a:r>
            <a:r>
              <a:rPr lang="en-US" altLang="en-US" sz="1400" dirty="0">
                <a:solidFill>
                  <a:schemeClr val="bg1"/>
                </a:solidFill>
              </a:rPr>
              <a:t> </a:t>
            </a:r>
            <a:r>
              <a:rPr lang="en-US" altLang="en-US" sz="1400" dirty="0" err="1">
                <a:solidFill>
                  <a:schemeClr val="bg1"/>
                </a:solidFill>
              </a:rPr>
              <a:t>POtatooo</a:t>
            </a:r>
            <a:r>
              <a:rPr lang="en-US" altLang="en-US" sz="1400" dirty="0">
                <a:solidFill>
                  <a:schemeClr val="bg1"/>
                </a:solidFill>
              </a:rPr>
              <a:t>. You got me rocking and a rolling rocking me. </a:t>
            </a:r>
            <a:r>
              <a:rPr lang="en-US" altLang="en-US" sz="1400" dirty="0" err="1">
                <a:solidFill>
                  <a:schemeClr val="bg1"/>
                </a:solidFill>
              </a:rPr>
              <a:t>ba</a:t>
            </a:r>
            <a:r>
              <a:rPr lang="en-US" altLang="en-US" sz="1400" dirty="0">
                <a:solidFill>
                  <a:schemeClr val="bg1"/>
                </a:solidFill>
              </a:rPr>
              <a:t> </a:t>
            </a:r>
            <a:r>
              <a:rPr lang="en-US" altLang="en-US" sz="1400" dirty="0" err="1">
                <a:solidFill>
                  <a:schemeClr val="bg1"/>
                </a:solidFill>
              </a:rPr>
              <a:t>ba</a:t>
            </a:r>
            <a:r>
              <a:rPr lang="en-US" altLang="en-US" sz="1400" dirty="0">
                <a:solidFill>
                  <a:schemeClr val="bg1"/>
                </a:solidFill>
              </a:rPr>
              <a:t> </a:t>
            </a:r>
            <a:r>
              <a:rPr lang="en-US" altLang="en-US" sz="1400" dirty="0" err="1">
                <a:solidFill>
                  <a:schemeClr val="bg1"/>
                </a:solidFill>
              </a:rPr>
              <a:t>ba</a:t>
            </a:r>
            <a:r>
              <a:rPr lang="en-US" altLang="en-US" sz="1400" dirty="0">
                <a:solidFill>
                  <a:schemeClr val="bg1"/>
                </a:solidFill>
              </a:rPr>
              <a:t> </a:t>
            </a:r>
            <a:r>
              <a:rPr lang="en-US" altLang="en-US" sz="1400" dirty="0" err="1">
                <a:solidFill>
                  <a:schemeClr val="bg1"/>
                </a:solidFill>
              </a:rPr>
              <a:t>ba</a:t>
            </a:r>
            <a:r>
              <a:rPr lang="en-US" altLang="en-US" sz="1400" dirty="0">
                <a:solidFill>
                  <a:schemeClr val="bg1"/>
                </a:solidFill>
              </a:rPr>
              <a:t> </a:t>
            </a:r>
            <a:r>
              <a:rPr lang="en-US" altLang="en-US" sz="1400" dirty="0" err="1">
                <a:solidFill>
                  <a:schemeClr val="bg1"/>
                </a:solidFill>
              </a:rPr>
              <a:t>bananaaaaaaaaa</a:t>
            </a:r>
            <a:r>
              <a:rPr lang="en-US" altLang="en-US" sz="1400" dirty="0">
                <a:solidFill>
                  <a:schemeClr val="bg1"/>
                </a:solidFill>
              </a:rPr>
              <a:t>.</a:t>
            </a:r>
          </a:p>
        </p:txBody>
      </p:sp>
      <p:sp>
        <p:nvSpPr>
          <p:cNvPr id="7" name="矩形 6"/>
          <p:cNvSpPr/>
          <p:nvPr/>
        </p:nvSpPr>
        <p:spPr>
          <a:xfrm>
            <a:off x="1606395" y="3428075"/>
            <a:ext cx="4099788" cy="738664"/>
          </a:xfrm>
          <a:prstGeom prst="rect">
            <a:avLst/>
          </a:prstGeom>
        </p:spPr>
        <p:txBody>
          <a:bodyPr wrap="square">
            <a:spAutoFit/>
          </a:bodyPr>
          <a:lstStyle/>
          <a:p>
            <a:r>
              <a:rPr lang="en-US" altLang="en-US" sz="1400" dirty="0">
                <a:solidFill>
                  <a:schemeClr val="bg1"/>
                </a:solidFill>
              </a:rPr>
              <a:t>You got me rocking and a rolling, got rocking me banana </a:t>
            </a:r>
            <a:r>
              <a:rPr lang="en-US" altLang="en-US" sz="1400" dirty="0" err="1">
                <a:solidFill>
                  <a:schemeClr val="bg1"/>
                </a:solidFill>
              </a:rPr>
              <a:t>na</a:t>
            </a:r>
            <a:r>
              <a:rPr lang="en-US" altLang="en-US" sz="1400" dirty="0">
                <a:solidFill>
                  <a:schemeClr val="bg1"/>
                </a:solidFill>
              </a:rPr>
              <a:t> </a:t>
            </a:r>
            <a:r>
              <a:rPr lang="en-US" altLang="en-US" sz="1400" dirty="0" err="1">
                <a:solidFill>
                  <a:schemeClr val="bg1"/>
                </a:solidFill>
              </a:rPr>
              <a:t>na</a:t>
            </a:r>
            <a:r>
              <a:rPr lang="en-US" altLang="en-US" sz="1400" dirty="0">
                <a:solidFill>
                  <a:schemeClr val="bg1"/>
                </a:solidFill>
              </a:rPr>
              <a:t> </a:t>
            </a:r>
            <a:r>
              <a:rPr lang="en-US" altLang="en-US" sz="1400" dirty="0" err="1">
                <a:solidFill>
                  <a:schemeClr val="bg1"/>
                </a:solidFill>
              </a:rPr>
              <a:t>ba</a:t>
            </a:r>
            <a:r>
              <a:rPr lang="en-US" altLang="en-US" sz="1400" dirty="0">
                <a:solidFill>
                  <a:schemeClr val="bg1"/>
                </a:solidFill>
              </a:rPr>
              <a:t>-</a:t>
            </a:r>
            <a:r>
              <a:rPr lang="en-US" altLang="en-US" sz="1400" dirty="0" err="1">
                <a:solidFill>
                  <a:schemeClr val="bg1"/>
                </a:solidFill>
              </a:rPr>
              <a:t>ba</a:t>
            </a:r>
            <a:r>
              <a:rPr lang="en-US" altLang="en-US" sz="1400" dirty="0">
                <a:solidFill>
                  <a:schemeClr val="bg1"/>
                </a:solidFill>
              </a:rPr>
              <a:t>-nana. Went to dance looking for a man. Shaw banana so I </a:t>
            </a:r>
            <a:r>
              <a:rPr lang="en-US" altLang="en-US" sz="1400" dirty="0" err="1">
                <a:solidFill>
                  <a:schemeClr val="bg1"/>
                </a:solidFill>
              </a:rPr>
              <a:t>Fnially</a:t>
            </a:r>
            <a:r>
              <a:rPr lang="en-US" altLang="en-US" sz="1400" dirty="0">
                <a:solidFill>
                  <a:schemeClr val="bg1"/>
                </a:solidFill>
              </a:rPr>
              <a:t> took a chance.</a:t>
            </a:r>
          </a:p>
        </p:txBody>
      </p:sp>
      <p:grpSp>
        <p:nvGrpSpPr>
          <p:cNvPr id="13" name="组合 12"/>
          <p:cNvGrpSpPr/>
          <p:nvPr/>
        </p:nvGrpSpPr>
        <p:grpSpPr>
          <a:xfrm>
            <a:off x="1606395" y="1409056"/>
            <a:ext cx="3189167" cy="461665"/>
            <a:chOff x="1233168" y="1371734"/>
            <a:chExt cx="3189167" cy="461665"/>
          </a:xfrm>
        </p:grpSpPr>
        <p:sp>
          <p:nvSpPr>
            <p:cNvPr id="4" name="Freeform 5"/>
            <p:cNvSpPr>
              <a:spLocks noEditPoints="1"/>
            </p:cNvSpPr>
            <p:nvPr/>
          </p:nvSpPr>
          <p:spPr bwMode="auto">
            <a:xfrm>
              <a:off x="1233168" y="1438499"/>
              <a:ext cx="400211" cy="38255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a:p>
          </p:txBody>
        </p:sp>
        <p:sp>
          <p:nvSpPr>
            <p:cNvPr id="8" name="矩形 7"/>
            <p:cNvSpPr/>
            <p:nvPr/>
          </p:nvSpPr>
          <p:spPr>
            <a:xfrm>
              <a:off x="1738587" y="1371734"/>
              <a:ext cx="2683748" cy="461665"/>
            </a:xfrm>
            <a:prstGeom prst="rect">
              <a:avLst/>
            </a:prstGeom>
          </p:spPr>
          <p:txBody>
            <a:bodyPr wrap="none">
              <a:spAutoFit/>
            </a:bodyPr>
            <a:lstStyle/>
            <a:p>
              <a:r>
                <a:rPr lang="en-US" altLang="en-US" sz="2400" dirty="0" err="1">
                  <a:solidFill>
                    <a:srgbClr val="FAD361"/>
                  </a:solidFill>
                  <a:latin typeface="Big Hero 6" pitchFamily="2" charset="0"/>
                </a:rPr>
                <a:t>iPPT</a:t>
              </a:r>
              <a:r>
                <a:rPr lang="en-US" altLang="en-US" sz="2400" dirty="0">
                  <a:solidFill>
                    <a:srgbClr val="FAD361"/>
                  </a:solidFill>
                  <a:latin typeface="Big Hero 6" pitchFamily="2" charset="0"/>
                </a:rPr>
                <a:t> Banana</a:t>
              </a:r>
            </a:p>
          </p:txBody>
        </p:sp>
      </p:grpSp>
      <p:grpSp>
        <p:nvGrpSpPr>
          <p:cNvPr id="12" name="组合 11"/>
          <p:cNvGrpSpPr/>
          <p:nvPr/>
        </p:nvGrpSpPr>
        <p:grpSpPr>
          <a:xfrm>
            <a:off x="1606395" y="2876509"/>
            <a:ext cx="3189167" cy="461665"/>
            <a:chOff x="1196854" y="2867179"/>
            <a:chExt cx="3189167" cy="461665"/>
          </a:xfrm>
        </p:grpSpPr>
        <p:sp>
          <p:nvSpPr>
            <p:cNvPr id="10" name="Freeform 5"/>
            <p:cNvSpPr>
              <a:spLocks noEditPoints="1"/>
            </p:cNvSpPr>
            <p:nvPr/>
          </p:nvSpPr>
          <p:spPr bwMode="auto">
            <a:xfrm>
              <a:off x="1196854" y="2933944"/>
              <a:ext cx="400211" cy="38255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a:p>
          </p:txBody>
        </p:sp>
        <p:sp>
          <p:nvSpPr>
            <p:cNvPr id="11" name="矩形 10"/>
            <p:cNvSpPr/>
            <p:nvPr/>
          </p:nvSpPr>
          <p:spPr>
            <a:xfrm>
              <a:off x="1702273" y="2867179"/>
              <a:ext cx="2683748" cy="461665"/>
            </a:xfrm>
            <a:prstGeom prst="rect">
              <a:avLst/>
            </a:prstGeom>
          </p:spPr>
          <p:txBody>
            <a:bodyPr wrap="none">
              <a:spAutoFit/>
            </a:bodyPr>
            <a:lstStyle/>
            <a:p>
              <a:r>
                <a:rPr lang="en-US" altLang="en-US" sz="2400" dirty="0" err="1">
                  <a:solidFill>
                    <a:srgbClr val="FAD361"/>
                  </a:solidFill>
                  <a:latin typeface="Big Hero 6" pitchFamily="2" charset="0"/>
                </a:rPr>
                <a:t>iPPT</a:t>
              </a:r>
              <a:r>
                <a:rPr lang="en-US" altLang="en-US" sz="2400" dirty="0">
                  <a:solidFill>
                    <a:srgbClr val="FAD361"/>
                  </a:solidFill>
                  <a:latin typeface="Big Hero 6" pitchFamily="2" charset="0"/>
                </a:rPr>
                <a:t> Banana</a:t>
              </a:r>
            </a:p>
          </p:txBody>
        </p:sp>
      </p:grpSp>
      <p:grpSp>
        <p:nvGrpSpPr>
          <p:cNvPr id="14" name="组合 13"/>
          <p:cNvGrpSpPr/>
          <p:nvPr/>
        </p:nvGrpSpPr>
        <p:grpSpPr>
          <a:xfrm>
            <a:off x="1606395" y="4399947"/>
            <a:ext cx="3189167" cy="461665"/>
            <a:chOff x="1196854" y="2867179"/>
            <a:chExt cx="3189167" cy="461665"/>
          </a:xfrm>
        </p:grpSpPr>
        <p:sp>
          <p:nvSpPr>
            <p:cNvPr id="15" name="Freeform 5"/>
            <p:cNvSpPr>
              <a:spLocks noEditPoints="1"/>
            </p:cNvSpPr>
            <p:nvPr/>
          </p:nvSpPr>
          <p:spPr bwMode="auto">
            <a:xfrm>
              <a:off x="1196854" y="2933944"/>
              <a:ext cx="400211" cy="38255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a:p>
          </p:txBody>
        </p:sp>
        <p:sp>
          <p:nvSpPr>
            <p:cNvPr id="16" name="矩形 15"/>
            <p:cNvSpPr/>
            <p:nvPr/>
          </p:nvSpPr>
          <p:spPr>
            <a:xfrm>
              <a:off x="1702273" y="2867179"/>
              <a:ext cx="2683748" cy="461665"/>
            </a:xfrm>
            <a:prstGeom prst="rect">
              <a:avLst/>
            </a:prstGeom>
          </p:spPr>
          <p:txBody>
            <a:bodyPr wrap="none">
              <a:spAutoFit/>
            </a:bodyPr>
            <a:lstStyle/>
            <a:p>
              <a:r>
                <a:rPr lang="en-US" altLang="en-US" sz="2400" dirty="0" err="1">
                  <a:solidFill>
                    <a:srgbClr val="FAD361"/>
                  </a:solidFill>
                  <a:latin typeface="Big Hero 6" pitchFamily="2" charset="0"/>
                </a:rPr>
                <a:t>iPPT</a:t>
              </a:r>
              <a:r>
                <a:rPr lang="en-US" altLang="en-US" sz="2400" dirty="0">
                  <a:solidFill>
                    <a:srgbClr val="FAD361"/>
                  </a:solidFill>
                  <a:latin typeface="Big Hero 6" pitchFamily="2" charset="0"/>
                </a:rPr>
                <a:t> Banana</a:t>
              </a:r>
            </a:p>
          </p:txBody>
        </p:sp>
      </p:grpSp>
      <p:sp>
        <p:nvSpPr>
          <p:cNvPr id="18" name="任意多边形 17"/>
          <p:cNvSpPr/>
          <p:nvPr/>
        </p:nvSpPr>
        <p:spPr>
          <a:xfrm>
            <a:off x="6695337" y="1271866"/>
            <a:ext cx="722499" cy="4368403"/>
          </a:xfrm>
          <a:custGeom>
            <a:avLst/>
            <a:gdLst/>
            <a:ahLst/>
            <a:cxnLst/>
            <a:rect l="l" t="t" r="r" b="b"/>
            <a:pathLst>
              <a:path w="431601" h="4368403">
                <a:moveTo>
                  <a:pt x="104179" y="3579614"/>
                </a:moveTo>
                <a:lnTo>
                  <a:pt x="431601" y="3579614"/>
                </a:lnTo>
                <a:lnTo>
                  <a:pt x="431601" y="3713559"/>
                </a:lnTo>
                <a:lnTo>
                  <a:pt x="119062" y="3713559"/>
                </a:lnTo>
                <a:cubicBezTo>
                  <a:pt x="109140" y="3713559"/>
                  <a:pt x="104179" y="3718520"/>
                  <a:pt x="104179" y="3728442"/>
                </a:cubicBezTo>
                <a:lnTo>
                  <a:pt x="104179" y="3907036"/>
                </a:lnTo>
                <a:lnTo>
                  <a:pt x="431601" y="3907036"/>
                </a:lnTo>
                <a:lnTo>
                  <a:pt x="431601" y="4040981"/>
                </a:lnTo>
                <a:lnTo>
                  <a:pt x="104179" y="4040981"/>
                </a:lnTo>
                <a:lnTo>
                  <a:pt x="104179" y="4234458"/>
                </a:lnTo>
                <a:lnTo>
                  <a:pt x="431601" y="4234458"/>
                </a:lnTo>
                <a:lnTo>
                  <a:pt x="431601" y="4368403"/>
                </a:lnTo>
                <a:lnTo>
                  <a:pt x="0" y="4368403"/>
                </a:lnTo>
                <a:lnTo>
                  <a:pt x="0" y="3683794"/>
                </a:lnTo>
                <a:cubicBezTo>
                  <a:pt x="0" y="3614341"/>
                  <a:pt x="34726" y="3579614"/>
                  <a:pt x="104179" y="3579614"/>
                </a:cubicBezTo>
                <a:close/>
                <a:moveTo>
                  <a:pt x="0" y="3310533"/>
                </a:moveTo>
                <a:lnTo>
                  <a:pt x="431601" y="3310533"/>
                </a:lnTo>
                <a:lnTo>
                  <a:pt x="431601" y="3444478"/>
                </a:lnTo>
                <a:lnTo>
                  <a:pt x="0" y="3444478"/>
                </a:lnTo>
                <a:close/>
                <a:moveTo>
                  <a:pt x="104179" y="2552700"/>
                </a:moveTo>
                <a:lnTo>
                  <a:pt x="431601" y="2552700"/>
                </a:lnTo>
                <a:lnTo>
                  <a:pt x="431601" y="2686645"/>
                </a:lnTo>
                <a:lnTo>
                  <a:pt x="119062" y="2686645"/>
                </a:lnTo>
                <a:cubicBezTo>
                  <a:pt x="109140" y="2686645"/>
                  <a:pt x="104179" y="2691606"/>
                  <a:pt x="104179" y="2701528"/>
                </a:cubicBezTo>
                <a:lnTo>
                  <a:pt x="104179" y="3043833"/>
                </a:lnTo>
                <a:lnTo>
                  <a:pt x="431601" y="3043833"/>
                </a:lnTo>
                <a:lnTo>
                  <a:pt x="431601" y="3177778"/>
                </a:lnTo>
                <a:lnTo>
                  <a:pt x="0" y="3177778"/>
                </a:lnTo>
                <a:lnTo>
                  <a:pt x="0" y="2656880"/>
                </a:lnTo>
                <a:cubicBezTo>
                  <a:pt x="0" y="2587426"/>
                  <a:pt x="34726" y="2552700"/>
                  <a:pt x="104179" y="2552700"/>
                </a:cubicBezTo>
                <a:close/>
                <a:moveTo>
                  <a:pt x="0" y="2281833"/>
                </a:moveTo>
                <a:lnTo>
                  <a:pt x="431601" y="2281833"/>
                </a:lnTo>
                <a:lnTo>
                  <a:pt x="431601" y="2415778"/>
                </a:lnTo>
                <a:lnTo>
                  <a:pt x="0" y="2415778"/>
                </a:lnTo>
                <a:close/>
                <a:moveTo>
                  <a:pt x="119062" y="1657945"/>
                </a:moveTo>
                <a:cubicBezTo>
                  <a:pt x="109140" y="1657945"/>
                  <a:pt x="104179" y="1662906"/>
                  <a:pt x="104179" y="1672828"/>
                </a:cubicBezTo>
                <a:lnTo>
                  <a:pt x="104179" y="2000250"/>
                </a:lnTo>
                <a:cubicBezTo>
                  <a:pt x="104179" y="2010172"/>
                  <a:pt x="109140" y="2015133"/>
                  <a:pt x="119062" y="2015133"/>
                </a:cubicBezTo>
                <a:lnTo>
                  <a:pt x="312539" y="2015133"/>
                </a:lnTo>
                <a:cubicBezTo>
                  <a:pt x="322461" y="2015133"/>
                  <a:pt x="327422" y="2010172"/>
                  <a:pt x="327422" y="2000250"/>
                </a:cubicBezTo>
                <a:lnTo>
                  <a:pt x="327422" y="1672828"/>
                </a:lnTo>
                <a:cubicBezTo>
                  <a:pt x="327422" y="1662906"/>
                  <a:pt x="322461" y="1657945"/>
                  <a:pt x="312539" y="1657945"/>
                </a:cubicBezTo>
                <a:close/>
                <a:moveTo>
                  <a:pt x="104179" y="1524000"/>
                </a:moveTo>
                <a:lnTo>
                  <a:pt x="327422" y="1524000"/>
                </a:lnTo>
                <a:cubicBezTo>
                  <a:pt x="396875" y="1524000"/>
                  <a:pt x="431601" y="1558727"/>
                  <a:pt x="431601" y="1628180"/>
                </a:cubicBezTo>
                <a:lnTo>
                  <a:pt x="431601" y="2044898"/>
                </a:lnTo>
                <a:cubicBezTo>
                  <a:pt x="431601" y="2114352"/>
                  <a:pt x="396875" y="2149078"/>
                  <a:pt x="327422" y="2149078"/>
                </a:cubicBezTo>
                <a:lnTo>
                  <a:pt x="104179" y="2149078"/>
                </a:lnTo>
                <a:cubicBezTo>
                  <a:pt x="34726" y="2149078"/>
                  <a:pt x="0" y="2114352"/>
                  <a:pt x="0" y="2044898"/>
                </a:cubicBezTo>
                <a:lnTo>
                  <a:pt x="0" y="1628180"/>
                </a:lnTo>
                <a:cubicBezTo>
                  <a:pt x="0" y="1558727"/>
                  <a:pt x="34726" y="1524000"/>
                  <a:pt x="104179" y="1524000"/>
                </a:cubicBezTo>
                <a:close/>
                <a:moveTo>
                  <a:pt x="104179" y="762000"/>
                </a:moveTo>
                <a:lnTo>
                  <a:pt x="431601" y="762000"/>
                </a:lnTo>
                <a:lnTo>
                  <a:pt x="431601" y="895945"/>
                </a:lnTo>
                <a:lnTo>
                  <a:pt x="119062" y="895945"/>
                </a:lnTo>
                <a:cubicBezTo>
                  <a:pt x="109140" y="895945"/>
                  <a:pt x="104179" y="900906"/>
                  <a:pt x="104179" y="910828"/>
                </a:cubicBezTo>
                <a:lnTo>
                  <a:pt x="104179" y="1253133"/>
                </a:lnTo>
                <a:lnTo>
                  <a:pt x="431601" y="1253133"/>
                </a:lnTo>
                <a:lnTo>
                  <a:pt x="431601" y="1387078"/>
                </a:lnTo>
                <a:lnTo>
                  <a:pt x="0" y="1387078"/>
                </a:lnTo>
                <a:lnTo>
                  <a:pt x="0" y="866180"/>
                </a:lnTo>
                <a:cubicBezTo>
                  <a:pt x="0" y="796727"/>
                  <a:pt x="34726" y="762000"/>
                  <a:pt x="104179" y="762000"/>
                </a:cubicBezTo>
                <a:close/>
                <a:moveTo>
                  <a:pt x="0" y="0"/>
                </a:moveTo>
                <a:lnTo>
                  <a:pt x="104179" y="0"/>
                </a:lnTo>
                <a:lnTo>
                  <a:pt x="104179" y="476250"/>
                </a:lnTo>
                <a:cubicBezTo>
                  <a:pt x="104179" y="486172"/>
                  <a:pt x="109140" y="491133"/>
                  <a:pt x="119062" y="491133"/>
                </a:cubicBezTo>
                <a:lnTo>
                  <a:pt x="148828" y="491133"/>
                </a:lnTo>
                <a:cubicBezTo>
                  <a:pt x="158750" y="491133"/>
                  <a:pt x="163711" y="486172"/>
                  <a:pt x="163711" y="476250"/>
                </a:cubicBezTo>
                <a:lnTo>
                  <a:pt x="163711" y="104180"/>
                </a:lnTo>
                <a:cubicBezTo>
                  <a:pt x="163711" y="34727"/>
                  <a:pt x="198437" y="0"/>
                  <a:pt x="267890" y="0"/>
                </a:cubicBezTo>
                <a:lnTo>
                  <a:pt x="327422" y="0"/>
                </a:lnTo>
                <a:cubicBezTo>
                  <a:pt x="396875" y="0"/>
                  <a:pt x="431601" y="34727"/>
                  <a:pt x="431601" y="104180"/>
                </a:cubicBezTo>
                <a:lnTo>
                  <a:pt x="431601" y="625078"/>
                </a:lnTo>
                <a:lnTo>
                  <a:pt x="327422" y="625078"/>
                </a:lnTo>
                <a:lnTo>
                  <a:pt x="327422" y="148828"/>
                </a:lnTo>
                <a:cubicBezTo>
                  <a:pt x="327422" y="138906"/>
                  <a:pt x="322461" y="133945"/>
                  <a:pt x="312539" y="133945"/>
                </a:cubicBezTo>
                <a:lnTo>
                  <a:pt x="282773" y="133945"/>
                </a:lnTo>
                <a:cubicBezTo>
                  <a:pt x="272851" y="133945"/>
                  <a:pt x="267890" y="138906"/>
                  <a:pt x="267890" y="148828"/>
                </a:cubicBezTo>
                <a:lnTo>
                  <a:pt x="267890" y="520898"/>
                </a:lnTo>
                <a:cubicBezTo>
                  <a:pt x="267890" y="590351"/>
                  <a:pt x="233164" y="625078"/>
                  <a:pt x="163711" y="625078"/>
                </a:cubicBezTo>
                <a:lnTo>
                  <a:pt x="104179" y="625078"/>
                </a:lnTo>
                <a:cubicBezTo>
                  <a:pt x="34726" y="625078"/>
                  <a:pt x="0" y="590351"/>
                  <a:pt x="0" y="520898"/>
                </a:cubicBezTo>
                <a:close/>
              </a:path>
            </a:pathLst>
          </a:custGeom>
          <a:solidFill>
            <a:srgbClr val="FAD361"/>
          </a:solidFill>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en-US" dirty="0" err="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a:stretch>
            <a:fillRect/>
          </a:stretch>
        </p:blipFill>
        <p:spPr>
          <a:xfrm>
            <a:off x="5286000" y="1912098"/>
            <a:ext cx="1620000" cy="1620000"/>
          </a:xfrm>
          <a:prstGeom prst="ellipse">
            <a:avLst/>
          </a:prstGeom>
          <a:ln w="57150">
            <a:solidFill>
              <a:srgbClr val="FAD361"/>
            </a:solidFill>
          </a:ln>
        </p:spPr>
      </p:pic>
      <p:pic>
        <p:nvPicPr>
          <p:cNvPr id="44" name="图片 43"/>
          <p:cNvPicPr>
            <a:picLocks noChangeAspect="1"/>
          </p:cNvPicPr>
          <p:nvPr/>
        </p:nvPicPr>
        <p:blipFill rotWithShape="1">
          <a:blip r:embed="rId3" cstate="print"/>
          <a:srcRect/>
          <a:stretch>
            <a:fillRect/>
          </a:stretch>
        </p:blipFill>
        <p:spPr>
          <a:xfrm>
            <a:off x="8393080" y="1912098"/>
            <a:ext cx="1627003" cy="1620000"/>
          </a:xfrm>
          <a:prstGeom prst="ellipse">
            <a:avLst/>
          </a:prstGeom>
          <a:ln w="57150">
            <a:solidFill>
              <a:srgbClr val="FAD361"/>
            </a:solidFill>
          </a:ln>
        </p:spPr>
      </p:pic>
      <p:pic>
        <p:nvPicPr>
          <p:cNvPr id="47" name="图片 46"/>
          <p:cNvPicPr>
            <a:picLocks noChangeAspect="1"/>
          </p:cNvPicPr>
          <p:nvPr/>
        </p:nvPicPr>
        <p:blipFill rotWithShape="1">
          <a:blip r:embed="rId4" cstate="print"/>
          <a:srcRect/>
          <a:stretch>
            <a:fillRect/>
          </a:stretch>
        </p:blipFill>
        <p:spPr>
          <a:xfrm>
            <a:off x="2178920" y="1912098"/>
            <a:ext cx="1620000" cy="1620000"/>
          </a:xfrm>
          <a:prstGeom prst="ellipse">
            <a:avLst/>
          </a:prstGeom>
          <a:ln w="57150">
            <a:solidFill>
              <a:srgbClr val="FAD361"/>
            </a:solidFill>
          </a:ln>
        </p:spPr>
      </p:pic>
      <p:sp>
        <p:nvSpPr>
          <p:cNvPr id="48" name="矩形 47"/>
          <p:cNvSpPr/>
          <p:nvPr/>
        </p:nvSpPr>
        <p:spPr>
          <a:xfrm>
            <a:off x="4339859" y="914400"/>
            <a:ext cx="3512282" cy="550843"/>
          </a:xfrm>
          <a:prstGeom prst="rect">
            <a:avLst/>
          </a:prstGeom>
          <a:solidFill>
            <a:srgbClr val="FAD361"/>
          </a:solidFill>
        </p:spPr>
        <p:txBody>
          <a:bodyPr wrap="square" anchor="ctr" anchorCtr="0">
            <a:noAutofit/>
          </a:bodyPr>
          <a:lstStyle/>
          <a:p>
            <a:pPr lvl="0" algn="ctr"/>
            <a:r>
              <a:rPr lang="en-US" altLang="zh-CN" sz="2400" dirty="0" err="1">
                <a:solidFill>
                  <a:srgbClr val="C51C23"/>
                </a:solidFill>
                <a:latin typeface="Big Hero 6"/>
                <a:ea typeface="微软雅黑 Light" panose="020B0502040204020203" charset="-122"/>
              </a:rPr>
              <a:t>Mr.mu’s</a:t>
            </a:r>
            <a:r>
              <a:rPr lang="en-US" altLang="zh-CN" sz="2400" dirty="0">
                <a:solidFill>
                  <a:srgbClr val="C51C23"/>
                </a:solidFill>
                <a:latin typeface="Big Hero 6"/>
                <a:ea typeface="微软雅黑 Light" panose="020B0502040204020203" charset="-122"/>
              </a:rPr>
              <a:t> Trio</a:t>
            </a:r>
            <a:endParaRPr lang="zh-CN" altLang="en-US" sz="2400" dirty="0">
              <a:solidFill>
                <a:srgbClr val="C51C23"/>
              </a:solidFill>
              <a:latin typeface="Nakadai" panose="02000500000000000000"/>
              <a:ea typeface="+mj-ea"/>
            </a:endParaRPr>
          </a:p>
        </p:txBody>
      </p:sp>
      <p:sp>
        <p:nvSpPr>
          <p:cNvPr id="49" name="矩形 48"/>
          <p:cNvSpPr/>
          <p:nvPr/>
        </p:nvSpPr>
        <p:spPr>
          <a:xfrm>
            <a:off x="1520748" y="3728017"/>
            <a:ext cx="2929342" cy="461665"/>
          </a:xfrm>
          <a:prstGeom prst="rect">
            <a:avLst/>
          </a:prstGeom>
        </p:spPr>
        <p:txBody>
          <a:bodyPr wrap="square">
            <a:spAutoFit/>
          </a:bodyPr>
          <a:lstStyle/>
          <a:p>
            <a:pPr algn="ctr"/>
            <a:r>
              <a:rPr lang="en-US" altLang="en-US" sz="2400" dirty="0" err="1">
                <a:solidFill>
                  <a:srgbClr val="FAD361"/>
                </a:solidFill>
                <a:latin typeface="Big Hero 6" pitchFamily="2" charset="0"/>
              </a:rPr>
              <a:t>Baymax</a:t>
            </a:r>
            <a:endParaRPr lang="en-US" altLang="en-US" sz="2400" dirty="0">
              <a:solidFill>
                <a:srgbClr val="FAD361"/>
              </a:solidFill>
              <a:latin typeface="Big Hero 6" pitchFamily="2" charset="0"/>
            </a:endParaRPr>
          </a:p>
        </p:txBody>
      </p:sp>
      <p:sp>
        <p:nvSpPr>
          <p:cNvPr id="50" name="矩形 49"/>
          <p:cNvSpPr/>
          <p:nvPr/>
        </p:nvSpPr>
        <p:spPr>
          <a:xfrm>
            <a:off x="4631329" y="3728017"/>
            <a:ext cx="2929342" cy="461665"/>
          </a:xfrm>
          <a:prstGeom prst="rect">
            <a:avLst/>
          </a:prstGeom>
        </p:spPr>
        <p:txBody>
          <a:bodyPr wrap="square">
            <a:spAutoFit/>
          </a:bodyPr>
          <a:lstStyle/>
          <a:p>
            <a:pPr algn="ctr"/>
            <a:r>
              <a:rPr lang="en-US" altLang="en-US" sz="2400" dirty="0">
                <a:solidFill>
                  <a:srgbClr val="FAD361"/>
                </a:solidFill>
                <a:latin typeface="Big Hero 6" pitchFamily="2" charset="0"/>
              </a:rPr>
              <a:t>MINION</a:t>
            </a:r>
          </a:p>
        </p:txBody>
      </p:sp>
      <p:sp>
        <p:nvSpPr>
          <p:cNvPr id="51" name="矩形 50"/>
          <p:cNvSpPr/>
          <p:nvPr/>
        </p:nvSpPr>
        <p:spPr>
          <a:xfrm>
            <a:off x="7741910" y="3728017"/>
            <a:ext cx="2929342" cy="461665"/>
          </a:xfrm>
          <a:prstGeom prst="rect">
            <a:avLst/>
          </a:prstGeom>
        </p:spPr>
        <p:txBody>
          <a:bodyPr wrap="square">
            <a:spAutoFit/>
          </a:bodyPr>
          <a:lstStyle/>
          <a:p>
            <a:pPr algn="ctr"/>
            <a:r>
              <a:rPr lang="en-US" altLang="en-US" sz="2400" dirty="0" err="1">
                <a:solidFill>
                  <a:srgbClr val="FAD361"/>
                </a:solidFill>
                <a:latin typeface="Big Hero 6" pitchFamily="2" charset="0"/>
              </a:rPr>
              <a:t>MUMu</a:t>
            </a:r>
            <a:endParaRPr lang="en-US" altLang="en-US" sz="2400" dirty="0">
              <a:solidFill>
                <a:srgbClr val="FAD361"/>
              </a:solidFill>
              <a:latin typeface="Big Hero 6" pitchFamily="2" charset="0"/>
            </a:endParaRPr>
          </a:p>
        </p:txBody>
      </p:sp>
      <p:sp>
        <p:nvSpPr>
          <p:cNvPr id="52" name="矩形 51"/>
          <p:cNvSpPr/>
          <p:nvPr/>
        </p:nvSpPr>
        <p:spPr>
          <a:xfrm>
            <a:off x="5164814" y="4412997"/>
            <a:ext cx="2274671" cy="1274195"/>
          </a:xfrm>
          <a:prstGeom prst="rect">
            <a:avLst/>
          </a:prstGeom>
        </p:spPr>
        <p:txBody>
          <a:bodyPr wrap="square">
            <a:spAutoFit/>
          </a:bodyPr>
          <a:lstStyle/>
          <a:p>
            <a:pPr>
              <a:lnSpc>
                <a:spcPct val="120000"/>
              </a:lnSpc>
            </a:pPr>
            <a:r>
              <a:rPr lang="en-US" altLang="en-US" sz="1600" dirty="0" err="1">
                <a:solidFill>
                  <a:schemeClr val="bg1"/>
                </a:solidFill>
              </a:rPr>
              <a:t>Potatooooooohhhh</a:t>
            </a:r>
            <a:r>
              <a:rPr lang="en-US" altLang="en-US" sz="1600" dirty="0">
                <a:solidFill>
                  <a:schemeClr val="bg1"/>
                </a:solidFill>
              </a:rPr>
              <a:t>!</a:t>
            </a:r>
          </a:p>
          <a:p>
            <a:pPr>
              <a:lnSpc>
                <a:spcPct val="120000"/>
              </a:lnSpc>
            </a:pPr>
            <a:r>
              <a:rPr lang="en-US" altLang="en-US" sz="1600" dirty="0">
                <a:solidFill>
                  <a:schemeClr val="bg1"/>
                </a:solidFill>
              </a:rPr>
              <a:t>Togali no potato </a:t>
            </a:r>
            <a:r>
              <a:rPr lang="en-US" altLang="en-US" sz="1600" dirty="0" err="1">
                <a:solidFill>
                  <a:schemeClr val="bg1"/>
                </a:solidFill>
              </a:rPr>
              <a:t>ni</a:t>
            </a:r>
            <a:r>
              <a:rPr lang="en-US" altLang="en-US" sz="1600" dirty="0">
                <a:solidFill>
                  <a:schemeClr val="bg1"/>
                </a:solidFill>
              </a:rPr>
              <a:t> </a:t>
            </a:r>
            <a:r>
              <a:rPr lang="en-US" altLang="en-US" sz="1600" dirty="0" err="1">
                <a:solidFill>
                  <a:schemeClr val="bg1"/>
                </a:solidFill>
              </a:rPr>
              <a:t>ganibalo</a:t>
            </a:r>
            <a:r>
              <a:rPr lang="en-US" altLang="en-US" sz="1600" dirty="0">
                <a:solidFill>
                  <a:schemeClr val="bg1"/>
                </a:solidFill>
              </a:rPr>
              <a:t> </a:t>
            </a:r>
            <a:r>
              <a:rPr lang="en-US" altLang="en-US" sz="1600" dirty="0" err="1">
                <a:solidFill>
                  <a:schemeClr val="bg1"/>
                </a:solidFill>
              </a:rPr>
              <a:t>banika</a:t>
            </a:r>
            <a:r>
              <a:rPr lang="en-US" altLang="en-US" sz="1600" dirty="0">
                <a:solidFill>
                  <a:schemeClr val="bg1"/>
                </a:solidFill>
              </a:rPr>
              <a:t> no </a:t>
            </a:r>
            <a:r>
              <a:rPr lang="en-US" altLang="en-US" sz="1600" dirty="0" err="1">
                <a:solidFill>
                  <a:schemeClr val="bg1"/>
                </a:solidFill>
              </a:rPr>
              <a:t>jiga</a:t>
            </a:r>
            <a:r>
              <a:rPr lang="en-US" altLang="en-US" sz="1600" dirty="0">
                <a:solidFill>
                  <a:schemeClr val="bg1"/>
                </a:solidFill>
              </a:rPr>
              <a:t>. Ba-</a:t>
            </a:r>
            <a:r>
              <a:rPr lang="en-US" altLang="en-US" sz="1600" dirty="0" err="1">
                <a:solidFill>
                  <a:schemeClr val="bg1"/>
                </a:solidFill>
              </a:rPr>
              <a:t>ba</a:t>
            </a:r>
            <a:r>
              <a:rPr lang="en-US" altLang="en-US" sz="1600" dirty="0">
                <a:solidFill>
                  <a:schemeClr val="bg1"/>
                </a:solidFill>
              </a:rPr>
              <a:t>, </a:t>
            </a:r>
            <a:r>
              <a:rPr lang="en-US" altLang="en-US" sz="1600" dirty="0" err="1">
                <a:solidFill>
                  <a:schemeClr val="bg1"/>
                </a:solidFill>
              </a:rPr>
              <a:t>ba-bananaaahh</a:t>
            </a:r>
            <a:r>
              <a:rPr lang="en-US" altLang="en-US" sz="1600" dirty="0">
                <a:solidFill>
                  <a:schemeClr val="bg1"/>
                </a:solidFill>
              </a:rPr>
              <a:t>!!</a:t>
            </a:r>
          </a:p>
        </p:txBody>
      </p:sp>
      <p:sp>
        <p:nvSpPr>
          <p:cNvPr id="53" name="矩形 52"/>
          <p:cNvSpPr/>
          <p:nvPr/>
        </p:nvSpPr>
        <p:spPr>
          <a:xfrm>
            <a:off x="1901031" y="4412997"/>
            <a:ext cx="2168776" cy="978729"/>
          </a:xfrm>
          <a:prstGeom prst="rect">
            <a:avLst/>
          </a:prstGeom>
        </p:spPr>
        <p:txBody>
          <a:bodyPr wrap="square">
            <a:spAutoFit/>
          </a:bodyPr>
          <a:lstStyle/>
          <a:p>
            <a:pPr>
              <a:lnSpc>
                <a:spcPct val="120000"/>
              </a:lnSpc>
            </a:pPr>
            <a:r>
              <a:rPr lang="en-US" altLang="en-US" sz="1600" dirty="0">
                <a:solidFill>
                  <a:schemeClr val="bg1"/>
                </a:solidFill>
              </a:rPr>
              <a:t>I cannot deactivate until you say you are satisfied with your care.</a:t>
            </a:r>
          </a:p>
        </p:txBody>
      </p:sp>
      <p:sp>
        <p:nvSpPr>
          <p:cNvPr id="54" name="矩形 53"/>
          <p:cNvSpPr/>
          <p:nvPr/>
        </p:nvSpPr>
        <p:spPr>
          <a:xfrm>
            <a:off x="8393080" y="4412997"/>
            <a:ext cx="2274671" cy="978729"/>
          </a:xfrm>
          <a:prstGeom prst="rect">
            <a:avLst/>
          </a:prstGeom>
        </p:spPr>
        <p:txBody>
          <a:bodyPr wrap="square">
            <a:spAutoFit/>
          </a:bodyPr>
          <a:lstStyle/>
          <a:p>
            <a:pPr>
              <a:lnSpc>
                <a:spcPct val="120000"/>
              </a:lnSpc>
            </a:pPr>
            <a:r>
              <a:rPr lang="en-US" altLang="zh-CN" sz="1600" dirty="0">
                <a:solidFill>
                  <a:schemeClr val="bg1"/>
                </a:solidFill>
              </a:rPr>
              <a:t>Come on</a:t>
            </a:r>
            <a:r>
              <a:rPr lang="zh-CN" altLang="en-US" sz="1600" dirty="0">
                <a:solidFill>
                  <a:schemeClr val="bg1"/>
                </a:solidFill>
              </a:rPr>
              <a:t>！</a:t>
            </a:r>
            <a:r>
              <a:rPr lang="en-US" altLang="zh-CN" sz="1600" dirty="0">
                <a:solidFill>
                  <a:schemeClr val="bg1"/>
                </a:solidFill>
              </a:rPr>
              <a:t>Guys</a:t>
            </a:r>
            <a:r>
              <a:rPr lang="zh-CN" altLang="en-US" sz="1600" dirty="0">
                <a:solidFill>
                  <a:schemeClr val="bg1"/>
                </a:solidFill>
              </a:rPr>
              <a:t>！</a:t>
            </a:r>
            <a:endParaRPr lang="en-US" altLang="zh-CN" sz="1600" dirty="0">
              <a:solidFill>
                <a:schemeClr val="bg1"/>
              </a:solidFill>
            </a:endParaRPr>
          </a:p>
          <a:p>
            <a:pPr>
              <a:lnSpc>
                <a:spcPct val="120000"/>
              </a:lnSpc>
            </a:pPr>
            <a:r>
              <a:rPr lang="en-US" altLang="zh-CN" sz="1600" dirty="0">
                <a:solidFill>
                  <a:schemeClr val="bg1"/>
                </a:solidFill>
              </a:rPr>
              <a:t>PPT Never Sleeps</a:t>
            </a:r>
            <a:r>
              <a:rPr lang="zh-CN" altLang="en-US" sz="1600" dirty="0">
                <a:solidFill>
                  <a:schemeClr val="bg1"/>
                </a:solidFill>
              </a:rPr>
              <a:t>！</a:t>
            </a:r>
            <a:endParaRPr lang="en-US" altLang="zh-CN" sz="1600" dirty="0">
              <a:solidFill>
                <a:schemeClr val="bg1"/>
              </a:solidFill>
            </a:endParaRPr>
          </a:p>
          <a:p>
            <a:pPr>
              <a:lnSpc>
                <a:spcPct val="120000"/>
              </a:lnSpc>
            </a:pPr>
            <a:r>
              <a:rPr lang="en-US" altLang="zh-CN" sz="1600" dirty="0">
                <a:solidFill>
                  <a:schemeClr val="bg1"/>
                </a:solidFill>
              </a:rPr>
              <a:t>To be a funny </a:t>
            </a:r>
            <a:r>
              <a:rPr lang="en-US" altLang="zh-CN" sz="1600" dirty="0" err="1">
                <a:solidFill>
                  <a:schemeClr val="bg1"/>
                </a:solidFill>
              </a:rPr>
              <a:t>PPTer</a:t>
            </a:r>
            <a:r>
              <a:rPr lang="zh-CN" altLang="en-US" sz="1600" dirty="0">
                <a:solidFill>
                  <a:schemeClr val="bg1"/>
                </a:solidFill>
              </a:rPr>
              <a:t>！</a:t>
            </a:r>
            <a:endParaRPr lang="en-US" alt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srcRect/>
          <a:stretch>
            <a:fillRect/>
          </a:stretch>
        </p:blipFill>
        <p:spPr>
          <a:xfrm>
            <a:off x="90048" y="2523499"/>
            <a:ext cx="3107385" cy="3420101"/>
          </a:xfrm>
          <a:prstGeom prst="rect">
            <a:avLst/>
          </a:prstGeom>
        </p:spPr>
      </p:pic>
      <p:sp>
        <p:nvSpPr>
          <p:cNvPr id="6" name="矩形 5"/>
          <p:cNvSpPr/>
          <p:nvPr/>
        </p:nvSpPr>
        <p:spPr>
          <a:xfrm>
            <a:off x="4122075" y="701440"/>
            <a:ext cx="3559185" cy="830997"/>
          </a:xfrm>
          <a:prstGeom prst="rect">
            <a:avLst/>
          </a:prstGeom>
        </p:spPr>
        <p:txBody>
          <a:bodyPr wrap="square">
            <a:spAutoFit/>
          </a:bodyPr>
          <a:lstStyle/>
          <a:p>
            <a:pPr algn="ctr"/>
            <a:r>
              <a:rPr lang="en-US" altLang="en-US" sz="4800" dirty="0">
                <a:solidFill>
                  <a:schemeClr val="bg1"/>
                </a:solidFill>
                <a:latin typeface="Big Hero 6" pitchFamily="2" charset="0"/>
              </a:rPr>
              <a:t>CONTENT</a:t>
            </a:r>
            <a:endParaRPr lang="en-US" altLang="en-US" sz="2000" dirty="0">
              <a:solidFill>
                <a:schemeClr val="bg1"/>
              </a:solidFill>
              <a:latin typeface="Big Hero 6" pitchFamily="2" charset="0"/>
            </a:endParaRPr>
          </a:p>
        </p:txBody>
      </p:sp>
      <p:grpSp>
        <p:nvGrpSpPr>
          <p:cNvPr id="2" name="组合 1"/>
          <p:cNvGrpSpPr/>
          <p:nvPr/>
        </p:nvGrpSpPr>
        <p:grpSpPr>
          <a:xfrm>
            <a:off x="9545218" y="1120364"/>
            <a:ext cx="998216" cy="772639"/>
            <a:chOff x="9457111" y="979273"/>
            <a:chExt cx="998216" cy="772639"/>
          </a:xfrm>
        </p:grpSpPr>
        <p:sp>
          <p:nvSpPr>
            <p:cNvPr id="8" name="椭圆形标注 7"/>
            <p:cNvSpPr/>
            <p:nvPr/>
          </p:nvSpPr>
          <p:spPr>
            <a:xfrm>
              <a:off x="9457111" y="979273"/>
              <a:ext cx="998216" cy="772639"/>
            </a:xfrm>
            <a:prstGeom prst="wedgeEllipseCallout">
              <a:avLst>
                <a:gd name="adj1" fmla="val 68888"/>
                <a:gd name="adj2" fmla="val 27090"/>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1050" dirty="0"/>
            </a:p>
          </p:txBody>
        </p:sp>
        <p:sp>
          <p:nvSpPr>
            <p:cNvPr id="9" name="矩形 8"/>
            <p:cNvSpPr/>
            <p:nvPr/>
          </p:nvSpPr>
          <p:spPr>
            <a:xfrm>
              <a:off x="9487958" y="1172629"/>
              <a:ext cx="967369" cy="400110"/>
            </a:xfrm>
            <a:prstGeom prst="rect">
              <a:avLst/>
            </a:prstGeom>
          </p:spPr>
          <p:txBody>
            <a:bodyPr wrap="square">
              <a:spAutoFit/>
            </a:bodyPr>
            <a:lstStyle/>
            <a:p>
              <a:pPr algn="ctr"/>
              <a:r>
                <a:rPr lang="en-US" altLang="en-US" sz="2000" dirty="0">
                  <a:solidFill>
                    <a:schemeClr val="bg1"/>
                  </a:solidFill>
                  <a:latin typeface="+mj-lt"/>
                </a:rPr>
                <a:t>Hello. </a:t>
              </a:r>
            </a:p>
          </p:txBody>
        </p:sp>
      </p:grpSp>
      <p:grpSp>
        <p:nvGrpSpPr>
          <p:cNvPr id="25" name="组合 24"/>
          <p:cNvGrpSpPr/>
          <p:nvPr/>
        </p:nvGrpSpPr>
        <p:grpSpPr>
          <a:xfrm>
            <a:off x="1930843" y="2523499"/>
            <a:ext cx="1048666" cy="623061"/>
            <a:chOff x="2046993" y="2292667"/>
            <a:chExt cx="1048666" cy="623061"/>
          </a:xfrm>
        </p:grpSpPr>
        <p:sp>
          <p:nvSpPr>
            <p:cNvPr id="11" name="椭圆形标注 10"/>
            <p:cNvSpPr/>
            <p:nvPr/>
          </p:nvSpPr>
          <p:spPr>
            <a:xfrm flipH="1">
              <a:off x="2046993" y="2292667"/>
              <a:ext cx="1048666" cy="623061"/>
            </a:xfrm>
            <a:prstGeom prst="wedgeEllipseCallout">
              <a:avLst>
                <a:gd name="adj1" fmla="val 43758"/>
                <a:gd name="adj2" fmla="val 61594"/>
              </a:avLst>
            </a:prstGeom>
            <a:noFill/>
            <a:ln w="19050">
              <a:solidFill>
                <a:srgbClr val="FFF59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800" dirty="0"/>
            </a:p>
          </p:txBody>
        </p:sp>
        <p:sp>
          <p:nvSpPr>
            <p:cNvPr id="12" name="矩形 11"/>
            <p:cNvSpPr/>
            <p:nvPr/>
          </p:nvSpPr>
          <p:spPr>
            <a:xfrm>
              <a:off x="2055619" y="2441824"/>
              <a:ext cx="1040040" cy="305707"/>
            </a:xfrm>
            <a:prstGeom prst="rect">
              <a:avLst/>
            </a:prstGeom>
            <a:ln w="12700">
              <a:noFill/>
            </a:ln>
          </p:spPr>
          <p:txBody>
            <a:bodyPr wrap="none">
              <a:spAutoFit/>
            </a:bodyPr>
            <a:lstStyle/>
            <a:p>
              <a:pPr algn="ctr"/>
              <a:r>
                <a:rPr lang="en-US" altLang="en-US" sz="1400" dirty="0">
                  <a:solidFill>
                    <a:srgbClr val="FFF59C"/>
                  </a:solidFill>
                  <a:latin typeface="+mj-lt"/>
                </a:rPr>
                <a:t>Ba-</a:t>
              </a:r>
              <a:r>
                <a:rPr lang="en-US" altLang="en-US" sz="1400" dirty="0" err="1">
                  <a:solidFill>
                    <a:srgbClr val="FFF59C"/>
                  </a:solidFill>
                  <a:latin typeface="+mj-lt"/>
                </a:rPr>
                <a:t>ba</a:t>
              </a:r>
              <a:r>
                <a:rPr lang="en-US" altLang="en-US" sz="1400" dirty="0">
                  <a:solidFill>
                    <a:srgbClr val="FFF59C"/>
                  </a:solidFill>
                  <a:latin typeface="+mj-lt"/>
                </a:rPr>
                <a:t>-</a:t>
              </a:r>
              <a:r>
                <a:rPr lang="en-US" altLang="en-US" sz="1400" dirty="0" err="1">
                  <a:solidFill>
                    <a:srgbClr val="FFF59C"/>
                  </a:solidFill>
                  <a:latin typeface="+mj-lt"/>
                </a:rPr>
                <a:t>na</a:t>
              </a:r>
              <a:r>
                <a:rPr lang="en-US" altLang="en-US" sz="1400" dirty="0">
                  <a:solidFill>
                    <a:srgbClr val="FFF59C"/>
                  </a:solidFill>
                  <a:latin typeface="+mj-lt"/>
                </a:rPr>
                <a:t>~</a:t>
              </a:r>
            </a:p>
          </p:txBody>
        </p:sp>
      </p:grpSp>
      <p:sp>
        <p:nvSpPr>
          <p:cNvPr id="21" name="文本框 20"/>
          <p:cNvSpPr txBox="1"/>
          <p:nvPr/>
        </p:nvSpPr>
        <p:spPr>
          <a:xfrm>
            <a:off x="4340984" y="1444158"/>
            <a:ext cx="3247937" cy="276999"/>
          </a:xfrm>
          <a:prstGeom prst="rect">
            <a:avLst/>
          </a:prstGeom>
          <a:noFill/>
        </p:spPr>
        <p:txBody>
          <a:bodyPr wrap="square" rtlCol="0">
            <a:spAutoFit/>
          </a:bodyPr>
          <a:lstStyle/>
          <a:p>
            <a:pPr algn="ctr"/>
            <a:r>
              <a:rPr kumimoji="1" lang="en-US" altLang="en-US" sz="1200" dirty="0">
                <a:solidFill>
                  <a:srgbClr val="FAD361"/>
                </a:solidFill>
                <a:latin typeface="Nakadai" panose="02000500000000000000" pitchFamily="2" charset="0"/>
                <a:ea typeface="Nakadai" panose="02000500000000000000" pitchFamily="2" charset="0"/>
                <a:cs typeface="Nakadai" panose="02000500000000000000" pitchFamily="2" charset="0"/>
              </a:rPr>
              <a:t>PPT never sleeps</a:t>
            </a:r>
          </a:p>
        </p:txBody>
      </p:sp>
      <p:pic>
        <p:nvPicPr>
          <p:cNvPr id="26" name="图片 25"/>
          <p:cNvPicPr>
            <a:picLocks noChangeAspect="1"/>
          </p:cNvPicPr>
          <p:nvPr/>
        </p:nvPicPr>
        <p:blipFill rotWithShape="1">
          <a:blip r:embed="rId3" cstate="print"/>
          <a:srcRect/>
          <a:stretch>
            <a:fillRect/>
          </a:stretch>
        </p:blipFill>
        <p:spPr>
          <a:xfrm>
            <a:off x="10044326" y="1423358"/>
            <a:ext cx="2147674" cy="5092092"/>
          </a:xfrm>
          <a:prstGeom prst="rect">
            <a:avLst/>
          </a:prstGeom>
        </p:spPr>
      </p:pic>
      <p:grpSp>
        <p:nvGrpSpPr>
          <p:cNvPr id="4" name="组合 3"/>
          <p:cNvGrpSpPr/>
          <p:nvPr/>
        </p:nvGrpSpPr>
        <p:grpSpPr>
          <a:xfrm>
            <a:off x="4268790" y="2255272"/>
            <a:ext cx="4773265" cy="473370"/>
            <a:chOff x="4298304" y="3262476"/>
            <a:chExt cx="4773265" cy="473370"/>
          </a:xfrm>
        </p:grpSpPr>
        <p:grpSp>
          <p:nvGrpSpPr>
            <p:cNvPr id="20" name="组 19"/>
            <p:cNvGrpSpPr/>
            <p:nvPr/>
          </p:nvGrpSpPr>
          <p:grpSpPr>
            <a:xfrm>
              <a:off x="8598199" y="3262476"/>
              <a:ext cx="473370" cy="473370"/>
              <a:chOff x="3968285" y="3104335"/>
              <a:chExt cx="1542580" cy="1542580"/>
            </a:xfrm>
            <a:effectLst/>
          </p:grpSpPr>
          <p:sp>
            <p:nvSpPr>
              <p:cNvPr id="13" name="椭圆 12"/>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14" name="组合 91"/>
              <p:cNvGrpSpPr/>
              <p:nvPr/>
            </p:nvGrpSpPr>
            <p:grpSpPr>
              <a:xfrm>
                <a:off x="3990566" y="3723375"/>
                <a:ext cx="1520299" cy="212339"/>
                <a:chOff x="2555817" y="3410981"/>
                <a:chExt cx="1542581" cy="266788"/>
              </a:xfrm>
            </p:grpSpPr>
            <p:cxnSp>
              <p:nvCxnSpPr>
                <p:cNvPr id="15" name="直接连接符 7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7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38" name="矩形 37"/>
            <p:cNvSpPr/>
            <p:nvPr/>
          </p:nvSpPr>
          <p:spPr>
            <a:xfrm>
              <a:off x="4298304" y="3268329"/>
              <a:ext cx="4225032" cy="461665"/>
            </a:xfrm>
            <a:prstGeom prst="rect">
              <a:avLst/>
            </a:prstGeom>
          </p:spPr>
          <p:txBody>
            <a:bodyPr wrap="square">
              <a:spAutoFit/>
            </a:bodyPr>
            <a:lstStyle/>
            <a:p>
              <a:pPr algn="r"/>
              <a:r>
                <a:rPr lang="en-US" altLang="en-US" sz="2400" dirty="0" err="1">
                  <a:solidFill>
                    <a:schemeClr val="bg1"/>
                  </a:solidFill>
                  <a:latin typeface="Big Hero 6" pitchFamily="2" charset="0"/>
                </a:rPr>
                <a:t>iPPT</a:t>
              </a:r>
              <a:r>
                <a:rPr lang="en-US" altLang="en-US" sz="2400" dirty="0">
                  <a:solidFill>
                    <a:schemeClr val="bg1"/>
                  </a:solidFill>
                  <a:latin typeface="Big Hero 6" pitchFamily="2" charset="0"/>
                </a:rPr>
                <a:t> Balalalala</a:t>
              </a:r>
            </a:p>
          </p:txBody>
        </p:sp>
      </p:grpSp>
      <p:grpSp>
        <p:nvGrpSpPr>
          <p:cNvPr id="7" name="组合 6"/>
          <p:cNvGrpSpPr/>
          <p:nvPr/>
        </p:nvGrpSpPr>
        <p:grpSpPr>
          <a:xfrm>
            <a:off x="3495705" y="3171968"/>
            <a:ext cx="5369449" cy="486125"/>
            <a:chOff x="3822394" y="2280437"/>
            <a:chExt cx="5369449" cy="486125"/>
          </a:xfrm>
        </p:grpSpPr>
        <p:sp>
          <p:nvSpPr>
            <p:cNvPr id="24" name="Freeform 5"/>
            <p:cNvSpPr>
              <a:spLocks noEditPoints="1"/>
            </p:cNvSpPr>
            <p:nvPr/>
          </p:nvSpPr>
          <p:spPr bwMode="auto">
            <a:xfrm>
              <a:off x="3822394" y="2280437"/>
              <a:ext cx="508562" cy="48612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a:p>
          </p:txBody>
        </p:sp>
        <p:sp>
          <p:nvSpPr>
            <p:cNvPr id="39" name="矩形 38"/>
            <p:cNvSpPr/>
            <p:nvPr/>
          </p:nvSpPr>
          <p:spPr>
            <a:xfrm>
              <a:off x="4412449" y="2292667"/>
              <a:ext cx="4779394" cy="461665"/>
            </a:xfrm>
            <a:prstGeom prst="rect">
              <a:avLst/>
            </a:prstGeom>
          </p:spPr>
          <p:txBody>
            <a:bodyPr wrap="square">
              <a:spAutoFit/>
            </a:bodyPr>
            <a:lstStyle/>
            <a:p>
              <a:r>
                <a:rPr lang="en-US" altLang="en-US" sz="2400" dirty="0" err="1">
                  <a:solidFill>
                    <a:srgbClr val="FAD361"/>
                  </a:solidFill>
                  <a:latin typeface="Nakadai" panose="02000500000000000000" pitchFamily="2" charset="0"/>
                </a:rPr>
                <a:t>iPPT</a:t>
              </a:r>
              <a:r>
                <a:rPr lang="en-US" altLang="en-US" sz="2400" dirty="0">
                  <a:solidFill>
                    <a:srgbClr val="FAD361"/>
                  </a:solidFill>
                  <a:latin typeface="Nakadai" panose="02000500000000000000" pitchFamily="2" charset="0"/>
                </a:rPr>
                <a:t> Banana</a:t>
              </a:r>
            </a:p>
          </p:txBody>
        </p:sp>
      </p:grpSp>
      <p:grpSp>
        <p:nvGrpSpPr>
          <p:cNvPr id="3" name="组合 2"/>
          <p:cNvGrpSpPr/>
          <p:nvPr/>
        </p:nvGrpSpPr>
        <p:grpSpPr>
          <a:xfrm>
            <a:off x="4771953" y="4010776"/>
            <a:ext cx="4773265" cy="473370"/>
            <a:chOff x="4298304" y="5004692"/>
            <a:chExt cx="4773265" cy="473370"/>
          </a:xfrm>
        </p:grpSpPr>
        <p:grpSp>
          <p:nvGrpSpPr>
            <p:cNvPr id="40" name="组 19"/>
            <p:cNvGrpSpPr/>
            <p:nvPr/>
          </p:nvGrpSpPr>
          <p:grpSpPr>
            <a:xfrm>
              <a:off x="8598199" y="5004692"/>
              <a:ext cx="473370" cy="473370"/>
              <a:chOff x="3968285" y="3104335"/>
              <a:chExt cx="1542580" cy="1542580"/>
            </a:xfrm>
            <a:effectLst/>
          </p:grpSpPr>
          <p:sp>
            <p:nvSpPr>
              <p:cNvPr id="41" name="椭圆 40"/>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42" name="组合 91"/>
              <p:cNvGrpSpPr/>
              <p:nvPr/>
            </p:nvGrpSpPr>
            <p:grpSpPr>
              <a:xfrm>
                <a:off x="3990566" y="3723375"/>
                <a:ext cx="1520299" cy="212339"/>
                <a:chOff x="2555817" y="3410981"/>
                <a:chExt cx="1542581" cy="266788"/>
              </a:xfrm>
            </p:grpSpPr>
            <p:cxnSp>
              <p:nvCxnSpPr>
                <p:cNvPr id="43" name="直接连接符 7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7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sp>
          <p:nvSpPr>
            <p:cNvPr id="48" name="矩形 47"/>
            <p:cNvSpPr/>
            <p:nvPr/>
          </p:nvSpPr>
          <p:spPr>
            <a:xfrm>
              <a:off x="4298304" y="5010545"/>
              <a:ext cx="4225032" cy="461665"/>
            </a:xfrm>
            <a:prstGeom prst="rect">
              <a:avLst/>
            </a:prstGeom>
          </p:spPr>
          <p:txBody>
            <a:bodyPr wrap="square">
              <a:spAutoFit/>
            </a:bodyPr>
            <a:lstStyle/>
            <a:p>
              <a:pPr algn="r"/>
              <a:r>
                <a:rPr lang="en-US" altLang="en-US" sz="2400" dirty="0" err="1">
                  <a:solidFill>
                    <a:schemeClr val="bg1"/>
                  </a:solidFill>
                  <a:latin typeface="Big Hero 6" pitchFamily="2" charset="0"/>
                </a:rPr>
                <a:t>iPPT</a:t>
              </a:r>
              <a:r>
                <a:rPr lang="en-US" altLang="en-US" sz="2400" dirty="0">
                  <a:solidFill>
                    <a:schemeClr val="bg1"/>
                  </a:solidFill>
                  <a:latin typeface="Big Hero 6" pitchFamily="2" charset="0"/>
                </a:rPr>
                <a:t> Balalalala</a:t>
              </a:r>
            </a:p>
          </p:txBody>
        </p:sp>
      </p:grpSp>
      <p:grpSp>
        <p:nvGrpSpPr>
          <p:cNvPr id="22" name="组合 21"/>
          <p:cNvGrpSpPr/>
          <p:nvPr/>
        </p:nvGrpSpPr>
        <p:grpSpPr>
          <a:xfrm>
            <a:off x="2974679" y="4836829"/>
            <a:ext cx="5369449" cy="486125"/>
            <a:chOff x="3822394" y="4235970"/>
            <a:chExt cx="5369449" cy="486125"/>
          </a:xfrm>
        </p:grpSpPr>
        <p:sp>
          <p:nvSpPr>
            <p:cNvPr id="37" name="Freeform 5"/>
            <p:cNvSpPr>
              <a:spLocks noEditPoints="1"/>
            </p:cNvSpPr>
            <p:nvPr/>
          </p:nvSpPr>
          <p:spPr bwMode="auto">
            <a:xfrm>
              <a:off x="3822394" y="4235970"/>
              <a:ext cx="508562" cy="48612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a:p>
          </p:txBody>
        </p:sp>
        <p:sp>
          <p:nvSpPr>
            <p:cNvPr id="49" name="矩形 48"/>
            <p:cNvSpPr/>
            <p:nvPr/>
          </p:nvSpPr>
          <p:spPr>
            <a:xfrm>
              <a:off x="4412449" y="4248200"/>
              <a:ext cx="4779394" cy="461665"/>
            </a:xfrm>
            <a:prstGeom prst="rect">
              <a:avLst/>
            </a:prstGeom>
          </p:spPr>
          <p:txBody>
            <a:bodyPr wrap="square">
              <a:spAutoFit/>
            </a:bodyPr>
            <a:lstStyle/>
            <a:p>
              <a:r>
                <a:rPr lang="en-US" altLang="en-US" sz="2400" dirty="0" err="1">
                  <a:solidFill>
                    <a:srgbClr val="FAD361"/>
                  </a:solidFill>
                  <a:latin typeface="Nakadai" panose="02000500000000000000" pitchFamily="2" charset="0"/>
                </a:rPr>
                <a:t>iPPT</a:t>
              </a:r>
              <a:r>
                <a:rPr lang="en-US" altLang="en-US" sz="2400" dirty="0">
                  <a:solidFill>
                    <a:srgbClr val="FAD361"/>
                  </a:solidFill>
                  <a:latin typeface="Nakadai" panose="02000500000000000000" pitchFamily="2" charset="0"/>
                </a:rPr>
                <a:t> Banana</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a:stretch>
            <a:fillRect/>
          </a:stretch>
        </p:blipFill>
        <p:spPr>
          <a:xfrm>
            <a:off x="1287191" y="0"/>
            <a:ext cx="3114117" cy="6858000"/>
          </a:xfrm>
          <a:prstGeom prst="rect">
            <a:avLst/>
          </a:prstGeom>
        </p:spPr>
      </p:pic>
      <p:pic>
        <p:nvPicPr>
          <p:cNvPr id="5" name="图片 4"/>
          <p:cNvPicPr>
            <a:picLocks noChangeAspect="1"/>
          </p:cNvPicPr>
          <p:nvPr/>
        </p:nvPicPr>
        <p:blipFill rotWithShape="1">
          <a:blip r:embed="rId3" cstate="print"/>
          <a:srcRect l="20127" t="31711" r="12155" b="13508"/>
          <a:stretch>
            <a:fillRect/>
          </a:stretch>
        </p:blipFill>
        <p:spPr>
          <a:xfrm>
            <a:off x="4394718" y="-522514"/>
            <a:ext cx="1819470" cy="2612571"/>
          </a:xfrm>
          <a:prstGeom prst="rect">
            <a:avLst/>
          </a:prstGeom>
        </p:spPr>
      </p:pic>
      <p:grpSp>
        <p:nvGrpSpPr>
          <p:cNvPr id="3" name="组合 2"/>
          <p:cNvGrpSpPr/>
          <p:nvPr/>
        </p:nvGrpSpPr>
        <p:grpSpPr>
          <a:xfrm>
            <a:off x="6057050" y="1073020"/>
            <a:ext cx="1110344" cy="606489"/>
            <a:chOff x="6016596" y="1081496"/>
            <a:chExt cx="1048667" cy="590827"/>
          </a:xfrm>
        </p:grpSpPr>
        <p:sp>
          <p:nvSpPr>
            <p:cNvPr id="6" name="椭圆形标注 5"/>
            <p:cNvSpPr/>
            <p:nvPr/>
          </p:nvSpPr>
          <p:spPr>
            <a:xfrm flipH="1">
              <a:off x="6016596" y="1081496"/>
              <a:ext cx="1048666" cy="590827"/>
            </a:xfrm>
            <a:prstGeom prst="wedgeEllipseCallout">
              <a:avLst>
                <a:gd name="adj1" fmla="val 60663"/>
                <a:gd name="adj2" fmla="val -53717"/>
              </a:avLst>
            </a:prstGeom>
            <a:solidFill>
              <a:srgbClr val="FAD361"/>
            </a:solidFill>
            <a:ln w="19050">
              <a:solidFill>
                <a:srgbClr val="FAD3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800" dirty="0"/>
            </a:p>
          </p:txBody>
        </p:sp>
        <p:sp>
          <p:nvSpPr>
            <p:cNvPr id="7" name="矩形 6"/>
            <p:cNvSpPr/>
            <p:nvPr/>
          </p:nvSpPr>
          <p:spPr>
            <a:xfrm>
              <a:off x="6025223" y="1216599"/>
              <a:ext cx="1040040" cy="305707"/>
            </a:xfrm>
            <a:prstGeom prst="rect">
              <a:avLst/>
            </a:prstGeom>
            <a:ln w="12700">
              <a:noFill/>
            </a:ln>
          </p:spPr>
          <p:txBody>
            <a:bodyPr wrap="none">
              <a:spAutoFit/>
            </a:bodyPr>
            <a:lstStyle/>
            <a:p>
              <a:pPr algn="ctr"/>
              <a:r>
                <a:rPr lang="en-US" altLang="en-US" sz="1400" dirty="0">
                  <a:solidFill>
                    <a:srgbClr val="C51C23"/>
                  </a:solidFill>
                  <a:latin typeface="+mj-lt"/>
                </a:rPr>
                <a:t>Ba-</a:t>
              </a:r>
              <a:r>
                <a:rPr lang="en-US" altLang="en-US" sz="1400" dirty="0" err="1">
                  <a:solidFill>
                    <a:srgbClr val="C51C23"/>
                  </a:solidFill>
                  <a:latin typeface="+mj-lt"/>
                </a:rPr>
                <a:t>ba</a:t>
              </a:r>
              <a:r>
                <a:rPr lang="en-US" altLang="en-US" sz="1400" dirty="0">
                  <a:solidFill>
                    <a:srgbClr val="C51C23"/>
                  </a:solidFill>
                  <a:latin typeface="+mj-lt"/>
                </a:rPr>
                <a:t>-</a:t>
              </a:r>
              <a:r>
                <a:rPr lang="en-US" altLang="en-US" sz="1400" dirty="0" err="1">
                  <a:solidFill>
                    <a:srgbClr val="C51C23"/>
                  </a:solidFill>
                  <a:latin typeface="+mj-lt"/>
                </a:rPr>
                <a:t>na</a:t>
              </a:r>
              <a:r>
                <a:rPr lang="en-US" altLang="en-US" sz="1400" dirty="0">
                  <a:solidFill>
                    <a:srgbClr val="C51C23"/>
                  </a:solidFill>
                  <a:latin typeface="+mj-lt"/>
                </a:rPr>
                <a:t>~</a:t>
              </a:r>
            </a:p>
          </p:txBody>
        </p:sp>
      </p:grpSp>
      <p:sp>
        <p:nvSpPr>
          <p:cNvPr id="12" name="椭圆形标注 11"/>
          <p:cNvSpPr/>
          <p:nvPr/>
        </p:nvSpPr>
        <p:spPr>
          <a:xfrm>
            <a:off x="5232596" y="2937406"/>
            <a:ext cx="3289042" cy="1439528"/>
          </a:xfrm>
          <a:prstGeom prst="wedgeEllipseCallout">
            <a:avLst>
              <a:gd name="adj1" fmla="val 54250"/>
              <a:gd name="adj2" fmla="val 50844"/>
            </a:avLst>
          </a:prstGeom>
          <a:solidFill>
            <a:schemeClr val="bg1"/>
          </a:solidFill>
        </p:spPr>
        <p:txBody>
          <a:bodyPr wrap="none" lIns="36000" tIns="36000" rIns="36000" bIns="72000" rtlCol="0" anchor="ctr">
            <a:noAutofit/>
          </a:bodyPr>
          <a:lstStyle/>
          <a:p>
            <a:pPr algn="ctr"/>
            <a:r>
              <a:rPr lang="en-US" altLang="zh-CN" sz="1100" dirty="0">
                <a:solidFill>
                  <a:srgbClr val="C51C23"/>
                </a:solidFill>
                <a:latin typeface="Big Hero 6" pitchFamily="2" charset="0"/>
              </a:rPr>
              <a:t> </a:t>
            </a:r>
            <a:r>
              <a:rPr lang="en-US" altLang="zh-CN" sz="3600" dirty="0">
                <a:solidFill>
                  <a:srgbClr val="C51C23"/>
                </a:solidFill>
                <a:latin typeface="Big Hero 6" pitchFamily="2" charset="0"/>
              </a:rPr>
              <a:t>Thanks</a:t>
            </a:r>
            <a:endParaRPr lang="zh-CN" altLang="en-US" sz="3600" dirty="0">
              <a:solidFill>
                <a:srgbClr val="C51C23"/>
              </a:solidFill>
              <a:latin typeface="Big Hero 6" pitchFamily="2" charset="0"/>
            </a:endParaRPr>
          </a:p>
        </p:txBody>
      </p:sp>
      <p:pic>
        <p:nvPicPr>
          <p:cNvPr id="13" name="图片 12"/>
          <p:cNvPicPr>
            <a:picLocks noChangeAspect="1"/>
          </p:cNvPicPr>
          <p:nvPr/>
        </p:nvPicPr>
        <p:blipFill>
          <a:blip r:embed="rId4"/>
          <a:stretch>
            <a:fillRect/>
          </a:stretch>
        </p:blipFill>
        <p:spPr>
          <a:xfrm>
            <a:off x="8823137" y="2662398"/>
            <a:ext cx="2170364" cy="3718882"/>
          </a:xfrm>
          <a:prstGeom prst="rect">
            <a:avLst/>
          </a:prstGeom>
        </p:spPr>
      </p:pic>
      <p:grpSp>
        <p:nvGrpSpPr>
          <p:cNvPr id="15" name="组 19"/>
          <p:cNvGrpSpPr/>
          <p:nvPr/>
        </p:nvGrpSpPr>
        <p:grpSpPr>
          <a:xfrm>
            <a:off x="5444617" y="3555864"/>
            <a:ext cx="303658" cy="303658"/>
            <a:chOff x="3968285" y="3104335"/>
            <a:chExt cx="1542580" cy="1542580"/>
          </a:xfrm>
          <a:effectLst/>
        </p:grpSpPr>
        <p:sp>
          <p:nvSpPr>
            <p:cNvPr id="17" name="椭圆 16"/>
            <p:cNvSpPr/>
            <p:nvPr/>
          </p:nvSpPr>
          <p:spPr>
            <a:xfrm>
              <a:off x="3968285" y="3104335"/>
              <a:ext cx="1542580" cy="1542580"/>
            </a:xfrm>
            <a:prstGeom prst="ellipse">
              <a:avLst/>
            </a:prstGeom>
            <a:solidFill>
              <a:srgbClr val="C51C2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solidFill>
                  <a:srgbClr val="000000"/>
                </a:solidFill>
              </a:endParaRPr>
            </a:p>
          </p:txBody>
        </p:sp>
        <p:grpSp>
          <p:nvGrpSpPr>
            <p:cNvPr id="18" name="组合 91"/>
            <p:cNvGrpSpPr/>
            <p:nvPr/>
          </p:nvGrpSpPr>
          <p:grpSpPr>
            <a:xfrm>
              <a:off x="3990566" y="3723375"/>
              <a:ext cx="1520299" cy="212339"/>
              <a:chOff x="2555817" y="3410981"/>
              <a:chExt cx="1542581" cy="266788"/>
            </a:xfrm>
          </p:grpSpPr>
          <p:cxnSp>
            <p:nvCxnSpPr>
              <p:cNvPr id="19" name="直接连接符 76"/>
              <p:cNvCxnSpPr/>
              <p:nvPr/>
            </p:nvCxnSpPr>
            <p:spPr>
              <a:xfrm>
                <a:off x="2555817" y="3677769"/>
                <a:ext cx="337665"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77"/>
              <p:cNvCxnSpPr/>
              <p:nvPr/>
            </p:nvCxnSpPr>
            <p:spPr>
              <a:xfrm flipV="1">
                <a:off x="2893483" y="3410981"/>
                <a:ext cx="158460" cy="266788"/>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83"/>
              <p:cNvCxnSpPr/>
              <p:nvPr/>
            </p:nvCxnSpPr>
            <p:spPr>
              <a:xfrm flipH="1">
                <a:off x="3760733" y="3677769"/>
                <a:ext cx="337665"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84"/>
              <p:cNvCxnSpPr/>
              <p:nvPr/>
            </p:nvCxnSpPr>
            <p:spPr>
              <a:xfrm flipH="1" flipV="1">
                <a:off x="3602273" y="3410981"/>
                <a:ext cx="158460" cy="266788"/>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87"/>
              <p:cNvCxnSpPr/>
              <p:nvPr/>
            </p:nvCxnSpPr>
            <p:spPr>
              <a:xfrm>
                <a:off x="3051943" y="3410981"/>
                <a:ext cx="550330"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5" name="Freeform 5"/>
          <p:cNvSpPr>
            <a:spLocks noEditPoints="1"/>
          </p:cNvSpPr>
          <p:nvPr/>
        </p:nvSpPr>
        <p:spPr bwMode="auto">
          <a:xfrm>
            <a:off x="8012423" y="3558453"/>
            <a:ext cx="314965" cy="301069"/>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C51C23"/>
          </a:solidFill>
          <a:ln>
            <a:noFill/>
          </a:ln>
        </p:spPr>
        <p:txBody>
          <a:bodyPr vert="horz" wrap="square" lIns="91440" tIns="45720" rIns="91440" bIns="45720" numCol="1" anchor="t" anchorCtr="0" compatLnSpc="1"/>
          <a:lstStyle/>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31301" y="1349234"/>
            <a:ext cx="2063581" cy="2067451"/>
            <a:chOff x="5129877" y="1855673"/>
            <a:chExt cx="2174837" cy="2178915"/>
          </a:xfrm>
          <a:effectLst/>
        </p:grpSpPr>
        <p:sp>
          <p:nvSpPr>
            <p:cNvPr id="3" name="Oval 15"/>
            <p:cNvSpPr>
              <a:spLocks noChangeAspect="1" noChangeArrowheads="1"/>
            </p:cNvSpPr>
            <p:nvPr/>
          </p:nvSpPr>
          <p:spPr bwMode="gray">
            <a:xfrm>
              <a:off x="5129877" y="1855673"/>
              <a:ext cx="2174837" cy="2174837"/>
            </a:xfrm>
            <a:prstGeom prst="ellipse">
              <a:avLst/>
            </a:prstGeom>
            <a:solidFill>
              <a:schemeClr val="bg1"/>
            </a:solidFill>
            <a:ln w="38100" algn="ctr">
              <a:noFill/>
              <a:round/>
            </a:ln>
            <a:effectLst/>
          </p:spPr>
          <p:txBody>
            <a:bodyPr vert="eaVert" wrap="none" anchor="ctr"/>
            <a:lstStyle/>
            <a:p>
              <a:pPr algn="ctr" eaLnBrk="0" hangingPunct="0">
                <a:defRPr/>
              </a:pPr>
              <a:endParaRPr lang="en-US" altLang="en-US" sz="1200">
                <a:ea typeface="宋体" panose="02010600030101010101" pitchFamily="2" charset="-122"/>
                <a:cs typeface="Arial" panose="020B0604020202020204" pitchFamily="34" charset="0"/>
              </a:endParaRPr>
            </a:p>
          </p:txBody>
        </p:sp>
        <p:pic>
          <p:nvPicPr>
            <p:cNvPr id="4" name="图片 3"/>
            <p:cNvPicPr>
              <a:picLocks noChangeAspect="1"/>
            </p:cNvPicPr>
            <p:nvPr/>
          </p:nvPicPr>
          <p:blipFill rotWithShape="1">
            <a:blip r:embed="rId2" cstate="print"/>
            <a:srcRect/>
            <a:stretch>
              <a:fillRect/>
            </a:stretch>
          </p:blipFill>
          <p:spPr>
            <a:xfrm>
              <a:off x="5349624" y="1913711"/>
              <a:ext cx="1735342" cy="2120877"/>
            </a:xfrm>
            <a:custGeom>
              <a:avLst/>
              <a:gdLst>
                <a:gd name="connsiteX0" fmla="*/ 619676 w 2062066"/>
                <a:gd name="connsiteY0" fmla="*/ 0 h 2520186"/>
                <a:gd name="connsiteX1" fmla="*/ 1421105 w 2062066"/>
                <a:gd name="connsiteY1" fmla="*/ 0 h 2520186"/>
                <a:gd name="connsiteX2" fmla="*/ 1523354 w 2062066"/>
                <a:gd name="connsiteY2" fmla="*/ 37424 h 2520186"/>
                <a:gd name="connsiteX3" fmla="*/ 2017478 w 2062066"/>
                <a:gd name="connsiteY3" fmla="*/ 406104 h 2520186"/>
                <a:gd name="connsiteX4" fmla="*/ 2062066 w 2062066"/>
                <a:gd name="connsiteY4" fmla="*/ 465731 h 2520186"/>
                <a:gd name="connsiteX5" fmla="*/ 2062066 w 2062066"/>
                <a:gd name="connsiteY5" fmla="*/ 1990336 h 2520186"/>
                <a:gd name="connsiteX6" fmla="*/ 2017478 w 2062066"/>
                <a:gd name="connsiteY6" fmla="*/ 2049962 h 2520186"/>
                <a:gd name="connsiteX7" fmla="*/ 1020390 w 2062066"/>
                <a:gd name="connsiteY7" fmla="*/ 2520186 h 2520186"/>
                <a:gd name="connsiteX8" fmla="*/ 23302 w 2062066"/>
                <a:gd name="connsiteY8" fmla="*/ 2049962 h 2520186"/>
                <a:gd name="connsiteX9" fmla="*/ 0 w 2062066"/>
                <a:gd name="connsiteY9" fmla="*/ 2018801 h 2520186"/>
                <a:gd name="connsiteX10" fmla="*/ 0 w 2062066"/>
                <a:gd name="connsiteY10" fmla="*/ 437265 h 2520186"/>
                <a:gd name="connsiteX11" fmla="*/ 23302 w 2062066"/>
                <a:gd name="connsiteY11" fmla="*/ 406104 h 2520186"/>
                <a:gd name="connsiteX12" fmla="*/ 517426 w 2062066"/>
                <a:gd name="connsiteY12" fmla="*/ 37424 h 2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066" h="2520186">
                  <a:moveTo>
                    <a:pt x="619676" y="0"/>
                  </a:moveTo>
                  <a:lnTo>
                    <a:pt x="1421105" y="0"/>
                  </a:lnTo>
                  <a:lnTo>
                    <a:pt x="1523354" y="37424"/>
                  </a:lnTo>
                  <a:cubicBezTo>
                    <a:pt x="1716593" y="119157"/>
                    <a:pt x="1885812" y="246561"/>
                    <a:pt x="2017478" y="406104"/>
                  </a:cubicBezTo>
                  <a:lnTo>
                    <a:pt x="2062066" y="465731"/>
                  </a:lnTo>
                  <a:lnTo>
                    <a:pt x="2062066" y="1990336"/>
                  </a:lnTo>
                  <a:lnTo>
                    <a:pt x="2017478" y="2049962"/>
                  </a:lnTo>
                  <a:cubicBezTo>
                    <a:pt x="1780478" y="2337140"/>
                    <a:pt x="1421810" y="2520186"/>
                    <a:pt x="1020390" y="2520186"/>
                  </a:cubicBezTo>
                  <a:cubicBezTo>
                    <a:pt x="618970" y="2520186"/>
                    <a:pt x="260302" y="2337140"/>
                    <a:pt x="23302" y="2049962"/>
                  </a:cubicBezTo>
                  <a:lnTo>
                    <a:pt x="0" y="2018801"/>
                  </a:lnTo>
                  <a:lnTo>
                    <a:pt x="0" y="437265"/>
                  </a:lnTo>
                  <a:lnTo>
                    <a:pt x="23302" y="406104"/>
                  </a:lnTo>
                  <a:cubicBezTo>
                    <a:pt x="154969" y="246561"/>
                    <a:pt x="324187" y="119157"/>
                    <a:pt x="517426" y="37424"/>
                  </a:cubicBezTo>
                  <a:close/>
                </a:path>
              </a:pathLst>
            </a:custGeom>
            <a:noFill/>
            <a:ln>
              <a:noFill/>
            </a:ln>
          </p:spPr>
        </p:pic>
      </p:grpSp>
      <p:sp>
        <p:nvSpPr>
          <p:cNvPr id="7" name="矩形 6"/>
          <p:cNvSpPr/>
          <p:nvPr/>
        </p:nvSpPr>
        <p:spPr>
          <a:xfrm>
            <a:off x="4449630" y="4139734"/>
            <a:ext cx="3626922" cy="400110"/>
          </a:xfrm>
          <a:prstGeom prst="rect">
            <a:avLst/>
          </a:prstGeom>
        </p:spPr>
        <p:txBody>
          <a:bodyPr wrap="square">
            <a:spAutoFit/>
          </a:bodyPr>
          <a:lstStyle/>
          <a:p>
            <a:pPr algn="ctr"/>
            <a:r>
              <a:rPr lang="en-US" altLang="zh-CN" sz="2000" dirty="0">
                <a:solidFill>
                  <a:schemeClr val="bg1"/>
                </a:solidFill>
                <a:latin typeface="Big Hero 6" pitchFamily="2" charset="0"/>
              </a:rPr>
              <a:t>PPT Never Sleeps</a:t>
            </a:r>
            <a:endParaRPr lang="en-US" altLang="en-US" sz="2000" dirty="0">
              <a:solidFill>
                <a:schemeClr val="bg1"/>
              </a:solidFill>
              <a:latin typeface="Big Hero 6" pitchFamily="2" charset="0"/>
            </a:endParaRPr>
          </a:p>
        </p:txBody>
      </p:sp>
      <p:sp>
        <p:nvSpPr>
          <p:cNvPr id="8" name="矩形 7"/>
          <p:cNvSpPr/>
          <p:nvPr/>
        </p:nvSpPr>
        <p:spPr>
          <a:xfrm>
            <a:off x="4485154" y="3678069"/>
            <a:ext cx="3555874" cy="461665"/>
          </a:xfrm>
          <a:prstGeom prst="rect">
            <a:avLst/>
          </a:prstGeom>
        </p:spPr>
        <p:txBody>
          <a:bodyPr wrap="square">
            <a:spAutoFit/>
          </a:bodyPr>
          <a:lstStyle/>
          <a:p>
            <a:pPr algn="ctr"/>
            <a:r>
              <a:rPr lang="en-US" altLang="zh-CN" sz="2400" spc="-150" dirty="0">
                <a:solidFill>
                  <a:srgbClr val="FAD361"/>
                </a:solidFill>
                <a:latin typeface="Nakadai" panose="02000500000000000000" pitchFamily="2" charset="0"/>
              </a:rPr>
              <a:t>MR.MU</a:t>
            </a:r>
            <a:endParaRPr lang="en-US" altLang="en-US" sz="2400" spc="-150" dirty="0">
              <a:solidFill>
                <a:srgbClr val="FAD361"/>
              </a:solidFill>
              <a:latin typeface="Nakadai" panose="02000500000000000000" pitchFamily="2" charset="0"/>
            </a:endParaRPr>
          </a:p>
        </p:txBody>
      </p:sp>
      <p:pic>
        <p:nvPicPr>
          <p:cNvPr id="9" name="大白-木先生"/>
          <p:cNvPicPr>
            <a:picLocks noChangeAspect="1"/>
          </p:cNvPicPr>
          <p:nvPr/>
        </p:nvPicPr>
        <p:blipFill>
          <a:blip r:embed="rId3"/>
          <a:stretch>
            <a:fillRect/>
          </a:stretch>
        </p:blipFill>
        <p:spPr>
          <a:xfrm flipH="1">
            <a:off x="1178525" y="1655145"/>
            <a:ext cx="3166852" cy="3814500"/>
          </a:xfrm>
          <a:prstGeom prst="rect">
            <a:avLst/>
          </a:prstGeom>
          <a:effectLst>
            <a:outerShdw blurRad="76200" dir="18900000" sy="23000" kx="-1200000" algn="bl" rotWithShape="0">
              <a:prstClr val="black">
                <a:alpha val="16000"/>
              </a:prstClr>
            </a:outerShdw>
          </a:effectLst>
        </p:spPr>
      </p:pic>
      <p:pic>
        <p:nvPicPr>
          <p:cNvPr id="10" name="小黄人-木先生"/>
          <p:cNvPicPr>
            <a:picLocks noChangeAspect="1"/>
          </p:cNvPicPr>
          <p:nvPr/>
        </p:nvPicPr>
        <p:blipFill rotWithShape="1">
          <a:blip r:embed="rId4" cstate="print"/>
          <a:srcRect/>
          <a:stretch>
            <a:fillRect/>
          </a:stretch>
        </p:blipFill>
        <p:spPr>
          <a:xfrm>
            <a:off x="8180805" y="2640447"/>
            <a:ext cx="1929967" cy="2767914"/>
          </a:xfrm>
          <a:prstGeom prst="rect">
            <a:avLst/>
          </a:prstGeom>
          <a:effectLst>
            <a:outerShdw blurRad="76200" dist="406400" dir="18900000" sy="23000" kx="-1200000" algn="bl" rotWithShape="0">
              <a:prstClr val="black">
                <a:alpha val="20000"/>
              </a:prstClr>
            </a:outerShdw>
          </a:effectLst>
        </p:spPr>
      </p:pic>
      <p:grpSp>
        <p:nvGrpSpPr>
          <p:cNvPr id="18" name="组合 17"/>
          <p:cNvGrpSpPr/>
          <p:nvPr/>
        </p:nvGrpSpPr>
        <p:grpSpPr>
          <a:xfrm>
            <a:off x="5165261" y="4753232"/>
            <a:ext cx="2195660" cy="1210963"/>
            <a:chOff x="5099222" y="4753232"/>
            <a:chExt cx="2195660" cy="1210963"/>
          </a:xfrm>
        </p:grpSpPr>
        <p:sp>
          <p:nvSpPr>
            <p:cNvPr id="14" name="矩形 13"/>
            <p:cNvSpPr/>
            <p:nvPr/>
          </p:nvSpPr>
          <p:spPr>
            <a:xfrm>
              <a:off x="5099222" y="4753232"/>
              <a:ext cx="2195660" cy="1210963"/>
            </a:xfrm>
            <a:prstGeom prst="rect">
              <a:avLst/>
            </a:prstGeom>
            <a:noFill/>
            <a:ln>
              <a:solidFill>
                <a:srgbClr val="FAD361"/>
              </a:solidFill>
              <a:prstDash val="dash"/>
            </a:ln>
          </p:spPr>
          <p:txBody>
            <a:bodyPr wrap="none" rtlCol="0" anchor="ctr">
              <a:noAutofit/>
            </a:bodyPr>
            <a:lstStyle/>
            <a:p>
              <a:pPr algn="ctr"/>
              <a:endParaRPr lang="zh-CN" altLang="en-US">
                <a:solidFill>
                  <a:schemeClr val="bg1"/>
                </a:solidFill>
              </a:endParaRPr>
            </a:p>
          </p:txBody>
        </p:sp>
        <p:sp>
          <p:nvSpPr>
            <p:cNvPr id="15" name="文本框 14"/>
            <p:cNvSpPr txBox="1"/>
            <p:nvPr/>
          </p:nvSpPr>
          <p:spPr>
            <a:xfrm>
              <a:off x="5349272" y="4881659"/>
              <a:ext cx="422964" cy="954107"/>
            </a:xfrm>
            <a:prstGeom prst="rect">
              <a:avLst/>
            </a:prstGeom>
            <a:noFill/>
          </p:spPr>
          <p:txBody>
            <a:bodyPr wrap="square" rtlCol="0">
              <a:spAutoFit/>
            </a:bodyPr>
            <a:lstStyle/>
            <a:p>
              <a:pPr algn="ctr"/>
              <a:r>
                <a:rPr lang="zh-CN" altLang="en-US" sz="2800" dirty="0">
                  <a:solidFill>
                    <a:srgbClr val="FAD361"/>
                  </a:solidFill>
                </a:rPr>
                <a:t>字体</a:t>
              </a:r>
            </a:p>
          </p:txBody>
        </p:sp>
        <p:sp>
          <p:nvSpPr>
            <p:cNvPr id="16" name="文本框 15"/>
            <p:cNvSpPr txBox="1"/>
            <p:nvPr/>
          </p:nvSpPr>
          <p:spPr>
            <a:xfrm>
              <a:off x="5780474" y="4976795"/>
              <a:ext cx="1359243" cy="400110"/>
            </a:xfrm>
            <a:prstGeom prst="rect">
              <a:avLst/>
            </a:prstGeom>
            <a:noFill/>
          </p:spPr>
          <p:txBody>
            <a:bodyPr wrap="square" rtlCol="0">
              <a:spAutoFit/>
            </a:bodyPr>
            <a:lstStyle/>
            <a:p>
              <a:r>
                <a:rPr lang="en-US" altLang="zh-CN" sz="2000" dirty="0">
                  <a:solidFill>
                    <a:srgbClr val="FAD361"/>
                  </a:solidFill>
                </a:rPr>
                <a:t>Big Hero 6</a:t>
              </a:r>
              <a:endParaRPr lang="zh-CN" altLang="en-US" sz="2000" dirty="0">
                <a:solidFill>
                  <a:srgbClr val="FAD361"/>
                </a:solidFill>
              </a:endParaRPr>
            </a:p>
          </p:txBody>
        </p:sp>
        <p:sp>
          <p:nvSpPr>
            <p:cNvPr id="17" name="文本框 16"/>
            <p:cNvSpPr txBox="1"/>
            <p:nvPr/>
          </p:nvSpPr>
          <p:spPr>
            <a:xfrm>
              <a:off x="5780474" y="5382221"/>
              <a:ext cx="1359243" cy="400110"/>
            </a:xfrm>
            <a:prstGeom prst="rect">
              <a:avLst/>
            </a:prstGeom>
            <a:noFill/>
          </p:spPr>
          <p:txBody>
            <a:bodyPr wrap="square" rtlCol="0">
              <a:spAutoFit/>
            </a:bodyPr>
            <a:lstStyle/>
            <a:p>
              <a:r>
                <a:rPr lang="en-US" altLang="zh-CN" sz="2000" dirty="0" err="1">
                  <a:solidFill>
                    <a:srgbClr val="FAD361"/>
                  </a:solidFill>
                </a:rPr>
                <a:t>Nakadai</a:t>
              </a:r>
              <a:endParaRPr lang="zh-CN" altLang="en-US" sz="2000" dirty="0">
                <a:solidFill>
                  <a:srgbClr val="FAD36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a:stretch>
            <a:fillRect/>
          </a:stretch>
        </p:blipFill>
        <p:spPr>
          <a:xfrm>
            <a:off x="0" y="0"/>
            <a:ext cx="12192001" cy="6858000"/>
          </a:xfrm>
          <a:prstGeom prst="rect">
            <a:avLst/>
          </a:prstGeom>
        </p:spPr>
      </p:pic>
      <p:sp>
        <p:nvSpPr>
          <p:cNvPr id="4" name="文本框 3"/>
          <p:cNvSpPr txBox="1"/>
          <p:nvPr/>
        </p:nvSpPr>
        <p:spPr>
          <a:xfrm>
            <a:off x="2030626" y="4845356"/>
            <a:ext cx="3583460" cy="934423"/>
          </a:xfrm>
          <a:prstGeom prst="rect">
            <a:avLst/>
          </a:prstGeom>
          <a:noFill/>
        </p:spPr>
        <p:txBody>
          <a:bodyPr wrap="square" rtlCol="0">
            <a:spAutoFit/>
          </a:bodyPr>
          <a:lstStyle/>
          <a:p>
            <a:pPr algn="ctr">
              <a:lnSpc>
                <a:spcPct val="120000"/>
              </a:lnSpc>
            </a:pPr>
            <a:r>
              <a:rPr lang="zh-CN" altLang="en-US" sz="2400" dirty="0"/>
              <a:t>如觉得这份作品还不错，</a:t>
            </a:r>
            <a:endParaRPr lang="en-US" altLang="zh-CN" sz="2400" dirty="0"/>
          </a:p>
          <a:p>
            <a:pPr algn="ctr">
              <a:lnSpc>
                <a:spcPct val="120000"/>
              </a:lnSpc>
            </a:pPr>
            <a:r>
              <a:rPr lang="zh-CN" altLang="en-US" sz="2400" dirty="0"/>
              <a:t>请木先生喝杯星巴克吧！</a:t>
            </a:r>
          </a:p>
        </p:txBody>
      </p:sp>
      <p:pic>
        <p:nvPicPr>
          <p:cNvPr id="5" name="小黄人-木先生"/>
          <p:cNvPicPr>
            <a:picLocks noChangeAspect="1"/>
          </p:cNvPicPr>
          <p:nvPr/>
        </p:nvPicPr>
        <p:blipFill rotWithShape="1">
          <a:blip r:embed="rId3" cstate="print"/>
          <a:srcRect/>
          <a:stretch>
            <a:fillRect/>
          </a:stretch>
        </p:blipFill>
        <p:spPr>
          <a:xfrm>
            <a:off x="9548287" y="4546832"/>
            <a:ext cx="1548464" cy="2220771"/>
          </a:xfrm>
          <a:prstGeom prst="rect">
            <a:avLst/>
          </a:prstGeom>
          <a:effectLst>
            <a:outerShdw blurRad="76200" dist="406400" dir="18900000" sy="23000" kx="-1200000" algn="bl" rotWithShape="0">
              <a:prstClr val="black">
                <a:alpha val="20000"/>
              </a:prstClr>
            </a:outerShdw>
          </a:effectLst>
        </p:spPr>
      </p:pic>
      <p:pic>
        <p:nvPicPr>
          <p:cNvPr id="6" name="大白-木先生"/>
          <p:cNvPicPr>
            <a:picLocks noChangeAspect="1"/>
          </p:cNvPicPr>
          <p:nvPr/>
        </p:nvPicPr>
        <p:blipFill>
          <a:blip r:embed="rId4"/>
          <a:stretch>
            <a:fillRect/>
          </a:stretch>
        </p:blipFill>
        <p:spPr>
          <a:xfrm flipH="1">
            <a:off x="1041953" y="4693322"/>
            <a:ext cx="902538" cy="108711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a:grpSpLocks noChangeAspect="1"/>
          </p:cNvGrpSpPr>
          <p:nvPr/>
        </p:nvGrpSpPr>
        <p:grpSpPr>
          <a:xfrm>
            <a:off x="2002374" y="2488503"/>
            <a:ext cx="1800000" cy="1800000"/>
            <a:chOff x="2332652" y="2612608"/>
            <a:chExt cx="1427584" cy="1427584"/>
          </a:xfrm>
        </p:grpSpPr>
        <p:sp>
          <p:nvSpPr>
            <p:cNvPr id="2" name="椭圆 1"/>
            <p:cNvSpPr/>
            <p:nvPr/>
          </p:nvSpPr>
          <p:spPr>
            <a:xfrm>
              <a:off x="2332652" y="2612608"/>
              <a:ext cx="1427584" cy="14275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11500" dirty="0">
                  <a:latin typeface="Broadway" panose="02020500000000000000" pitchFamily="82" charset="0"/>
                </a:rPr>
                <a:t>1</a:t>
              </a:r>
            </a:p>
          </p:txBody>
        </p:sp>
        <p:grpSp>
          <p:nvGrpSpPr>
            <p:cNvPr id="3" name="组 19"/>
            <p:cNvGrpSpPr/>
            <p:nvPr/>
          </p:nvGrpSpPr>
          <p:grpSpPr>
            <a:xfrm>
              <a:off x="3360911" y="2612608"/>
              <a:ext cx="399325" cy="399325"/>
              <a:chOff x="3968285" y="3104335"/>
              <a:chExt cx="1542580" cy="1542580"/>
            </a:xfrm>
            <a:effectLst/>
          </p:grpSpPr>
          <p:sp>
            <p:nvSpPr>
              <p:cNvPr id="4" name="椭圆 3"/>
              <p:cNvSpPr/>
              <p:nvPr/>
            </p:nvSpPr>
            <p:spPr>
              <a:xfrm>
                <a:off x="3968285" y="3104335"/>
                <a:ext cx="1542580" cy="154258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a:solidFill>
                    <a:srgbClr val="000000"/>
                  </a:solidFill>
                </a:endParaRPr>
              </a:p>
            </p:txBody>
          </p:sp>
          <p:grpSp>
            <p:nvGrpSpPr>
              <p:cNvPr id="5" name="组合 91"/>
              <p:cNvGrpSpPr/>
              <p:nvPr/>
            </p:nvGrpSpPr>
            <p:grpSpPr>
              <a:xfrm>
                <a:off x="3990566" y="3723375"/>
                <a:ext cx="1520299" cy="212339"/>
                <a:chOff x="2555817" y="3410981"/>
                <a:chExt cx="1542581" cy="266788"/>
              </a:xfrm>
            </p:grpSpPr>
            <p:cxnSp>
              <p:nvCxnSpPr>
                <p:cNvPr id="6" name="直接连接符 76"/>
                <p:cNvCxnSpPr/>
                <p:nvPr/>
              </p:nvCxnSpPr>
              <p:spPr>
                <a:xfrm>
                  <a:off x="2555817"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7" name="直接连接符 77"/>
                <p:cNvCxnSpPr/>
                <p:nvPr/>
              </p:nvCxnSpPr>
              <p:spPr>
                <a:xfrm flipV="1">
                  <a:off x="289348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8" name="直接连接符 83"/>
                <p:cNvCxnSpPr/>
                <p:nvPr/>
              </p:nvCxnSpPr>
              <p:spPr>
                <a:xfrm flipH="1">
                  <a:off x="3760733" y="3677769"/>
                  <a:ext cx="337665"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4"/>
                <p:cNvCxnSpPr/>
                <p:nvPr/>
              </p:nvCxnSpPr>
              <p:spPr>
                <a:xfrm flipH="1" flipV="1">
                  <a:off x="3602273" y="3410981"/>
                  <a:ext cx="158460" cy="266788"/>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87"/>
                <p:cNvCxnSpPr/>
                <p:nvPr/>
              </p:nvCxnSpPr>
              <p:spPr>
                <a:xfrm>
                  <a:off x="3051943" y="3410981"/>
                  <a:ext cx="550330" cy="0"/>
                </a:xfrm>
                <a:prstGeom prst="line">
                  <a:avLst/>
                </a:prstGeom>
                <a:ln w="19050" cap="rnd">
                  <a:solidFill>
                    <a:srgbClr val="C12529"/>
                  </a:solidFill>
                  <a:round/>
                </a:ln>
              </p:spPr>
              <p:style>
                <a:lnRef idx="1">
                  <a:schemeClr val="accent1"/>
                </a:lnRef>
                <a:fillRef idx="0">
                  <a:schemeClr val="accent1"/>
                </a:fillRef>
                <a:effectRef idx="0">
                  <a:schemeClr val="accent1"/>
                </a:effectRef>
                <a:fontRef idx="minor">
                  <a:schemeClr val="tx1"/>
                </a:fontRef>
              </p:style>
            </p:cxnSp>
          </p:grpSp>
        </p:grpSp>
      </p:grpSp>
      <p:pic>
        <p:nvPicPr>
          <p:cNvPr id="11" name="图片 10"/>
          <p:cNvPicPr>
            <a:picLocks noChangeAspect="1"/>
          </p:cNvPicPr>
          <p:nvPr/>
        </p:nvPicPr>
        <p:blipFill rotWithShape="1">
          <a:blip r:embed="rId2" cstate="print"/>
          <a:srcRect/>
          <a:stretch>
            <a:fillRect/>
          </a:stretch>
        </p:blipFill>
        <p:spPr>
          <a:xfrm>
            <a:off x="7025951" y="882616"/>
            <a:ext cx="3797560" cy="4868906"/>
          </a:xfrm>
          <a:prstGeom prst="rect">
            <a:avLst/>
          </a:prstGeom>
          <a:effectLst/>
        </p:spPr>
      </p:pic>
      <p:sp>
        <p:nvSpPr>
          <p:cNvPr id="12" name="矩形 11"/>
          <p:cNvSpPr/>
          <p:nvPr/>
        </p:nvSpPr>
        <p:spPr>
          <a:xfrm>
            <a:off x="4288887" y="2488503"/>
            <a:ext cx="2577468" cy="1815882"/>
          </a:xfrm>
          <a:prstGeom prst="rect">
            <a:avLst/>
          </a:prstGeom>
        </p:spPr>
        <p:txBody>
          <a:bodyPr wrap="square">
            <a:spAutoFit/>
          </a:bodyPr>
          <a:lstStyle/>
          <a:p>
            <a:r>
              <a:rPr lang="en-US" altLang="en-US" sz="2800" dirty="0">
                <a:solidFill>
                  <a:schemeClr val="bg1"/>
                </a:solidFill>
                <a:latin typeface="+mj-lt"/>
              </a:rPr>
              <a:t>I am </a:t>
            </a:r>
            <a:r>
              <a:rPr lang="en-US" altLang="en-US" sz="2800" dirty="0" err="1">
                <a:solidFill>
                  <a:schemeClr val="bg1"/>
                </a:solidFill>
                <a:latin typeface="+mj-lt"/>
              </a:rPr>
              <a:t>Baymax</a:t>
            </a:r>
            <a:r>
              <a:rPr lang="en-US" altLang="en-US" sz="2800" dirty="0">
                <a:solidFill>
                  <a:schemeClr val="bg1"/>
                </a:solidFill>
                <a:latin typeface="+mj-lt"/>
              </a:rPr>
              <a:t>, </a:t>
            </a:r>
          </a:p>
          <a:p>
            <a:r>
              <a:rPr lang="en-US" altLang="en-US" sz="2800" dirty="0">
                <a:solidFill>
                  <a:schemeClr val="bg1"/>
                </a:solidFill>
                <a:latin typeface="+mj-lt"/>
              </a:rPr>
              <a:t>your personal</a:t>
            </a:r>
          </a:p>
          <a:p>
            <a:r>
              <a:rPr lang="en-US" altLang="en-US" sz="2800" dirty="0">
                <a:solidFill>
                  <a:schemeClr val="bg1"/>
                </a:solidFill>
                <a:latin typeface="+mj-lt"/>
              </a:rPr>
              <a:t>healthcare </a:t>
            </a:r>
          </a:p>
          <a:p>
            <a:r>
              <a:rPr lang="en-US" altLang="en-US" sz="2800" dirty="0">
                <a:solidFill>
                  <a:schemeClr val="bg1"/>
                </a:solidFill>
                <a:latin typeface="+mj-lt"/>
              </a:rPr>
              <a:t>companion.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rot="19843026">
            <a:off x="2361001" y="1148792"/>
            <a:ext cx="4965849" cy="2793290"/>
          </a:xfrm>
          <a:prstGeom prst="rect">
            <a:avLst/>
          </a:prstGeom>
        </p:spPr>
      </p:pic>
      <p:pic>
        <p:nvPicPr>
          <p:cNvPr id="16" name="图片 15"/>
          <p:cNvPicPr>
            <a:picLocks noChangeAspect="1"/>
          </p:cNvPicPr>
          <p:nvPr/>
        </p:nvPicPr>
        <p:blipFill rotWithShape="1">
          <a:blip r:embed="rId3" cstate="print"/>
          <a:srcRect/>
          <a:stretch>
            <a:fillRect/>
          </a:stretch>
        </p:blipFill>
        <p:spPr>
          <a:xfrm>
            <a:off x="0" y="0"/>
            <a:ext cx="12192000" cy="6858000"/>
          </a:xfrm>
          <a:custGeom>
            <a:avLst/>
            <a:gdLst>
              <a:gd name="connsiteX0" fmla="*/ 12192000 w 12192000"/>
              <a:gd name="connsiteY0" fmla="*/ 0 h 6858000"/>
              <a:gd name="connsiteX1" fmla="*/ 12192000 w 12192000"/>
              <a:gd name="connsiteY1" fmla="*/ 6858000 h 6858000"/>
              <a:gd name="connsiteX2" fmla="*/ 0 w 12192000"/>
              <a:gd name="connsiteY2" fmla="*/ 6858000 h 6858000"/>
            </a:gdLst>
            <a:ahLst/>
            <a:cxnLst>
              <a:cxn ang="0">
                <a:pos x="connsiteX0" y="connsiteY0"/>
              </a:cxn>
              <a:cxn ang="0">
                <a:pos x="connsiteX1" y="connsiteY1"/>
              </a:cxn>
              <a:cxn ang="0">
                <a:pos x="connsiteX2" y="connsiteY2"/>
              </a:cxn>
            </a:cxnLst>
            <a:rect l="l" t="t" r="r" b="b"/>
            <a:pathLst>
              <a:path w="12192000" h="6858000">
                <a:moveTo>
                  <a:pt x="12192000" y="0"/>
                </a:moveTo>
                <a:lnTo>
                  <a:pt x="12192000" y="6858000"/>
                </a:lnTo>
                <a:lnTo>
                  <a:pt x="0" y="6858000"/>
                </a:lnTo>
                <a:close/>
              </a:path>
            </a:pathLst>
          </a:custGeom>
        </p:spPr>
      </p:pic>
      <p:grpSp>
        <p:nvGrpSpPr>
          <p:cNvPr id="22" name="Group 4"/>
          <p:cNvGrpSpPr>
            <a:grpSpLocks noChangeAspect="1"/>
          </p:cNvGrpSpPr>
          <p:nvPr/>
        </p:nvGrpSpPr>
        <p:grpSpPr bwMode="auto">
          <a:xfrm>
            <a:off x="1333350" y="680407"/>
            <a:ext cx="1512487" cy="2515327"/>
            <a:chOff x="1500" y="-1760"/>
            <a:chExt cx="4689" cy="7798"/>
          </a:xfrm>
        </p:grpSpPr>
        <p:sp>
          <p:nvSpPr>
            <p:cNvPr id="23" name="Freeform 5"/>
            <p:cNvSpPr>
              <a:spLocks noEditPoints="1"/>
            </p:cNvSpPr>
            <p:nvPr/>
          </p:nvSpPr>
          <p:spPr bwMode="auto">
            <a:xfrm>
              <a:off x="2745" y="-1760"/>
              <a:ext cx="825" cy="707"/>
            </a:xfrm>
            <a:custGeom>
              <a:avLst/>
              <a:gdLst>
                <a:gd name="T0" fmla="*/ 17 w 349"/>
                <a:gd name="T1" fmla="*/ 26 h 299"/>
                <a:gd name="T2" fmla="*/ 268 w 349"/>
                <a:gd name="T3" fmla="*/ 80 h 299"/>
                <a:gd name="T4" fmla="*/ 339 w 349"/>
                <a:gd name="T5" fmla="*/ 169 h 299"/>
                <a:gd name="T6" fmla="*/ 310 w 349"/>
                <a:gd name="T7" fmla="*/ 255 h 299"/>
                <a:gd name="T8" fmla="*/ 162 w 349"/>
                <a:gd name="T9" fmla="*/ 278 h 299"/>
                <a:gd name="T10" fmla="*/ 148 w 349"/>
                <a:gd name="T11" fmla="*/ 296 h 299"/>
                <a:gd name="T12" fmla="*/ 129 w 349"/>
                <a:gd name="T13" fmla="*/ 266 h 299"/>
                <a:gd name="T14" fmla="*/ 54 w 349"/>
                <a:gd name="T15" fmla="*/ 203 h 299"/>
                <a:gd name="T16" fmla="*/ 59 w 349"/>
                <a:gd name="T17" fmla="*/ 179 h 299"/>
                <a:gd name="T18" fmla="*/ 132 w 349"/>
                <a:gd name="T19" fmla="*/ 151 h 299"/>
                <a:gd name="T20" fmla="*/ 142 w 349"/>
                <a:gd name="T21" fmla="*/ 88 h 299"/>
                <a:gd name="T22" fmla="*/ 160 w 349"/>
                <a:gd name="T23" fmla="*/ 148 h 299"/>
                <a:gd name="T24" fmla="*/ 250 w 349"/>
                <a:gd name="T25" fmla="*/ 166 h 299"/>
                <a:gd name="T26" fmla="*/ 262 w 349"/>
                <a:gd name="T27" fmla="*/ 198 h 299"/>
                <a:gd name="T28" fmla="*/ 224 w 349"/>
                <a:gd name="T29" fmla="*/ 210 h 299"/>
                <a:gd name="T30" fmla="*/ 239 w 349"/>
                <a:gd name="T31" fmla="*/ 191 h 299"/>
                <a:gd name="T32" fmla="*/ 161 w 349"/>
                <a:gd name="T33" fmla="*/ 175 h 299"/>
                <a:gd name="T34" fmla="*/ 162 w 349"/>
                <a:gd name="T35" fmla="*/ 255 h 299"/>
                <a:gd name="T36" fmla="*/ 287 w 349"/>
                <a:gd name="T37" fmla="*/ 236 h 299"/>
                <a:gd name="T38" fmla="*/ 305 w 349"/>
                <a:gd name="T39" fmla="*/ 166 h 299"/>
                <a:gd name="T40" fmla="*/ 237 w 349"/>
                <a:gd name="T41" fmla="*/ 91 h 299"/>
                <a:gd name="T42" fmla="*/ 55 w 349"/>
                <a:gd name="T43" fmla="*/ 37 h 299"/>
                <a:gd name="T44" fmla="*/ 14 w 349"/>
                <a:gd name="T45" fmla="*/ 44 h 299"/>
                <a:gd name="T46" fmla="*/ 32 w 349"/>
                <a:gd name="T47" fmla="*/ 51 h 299"/>
                <a:gd name="T48" fmla="*/ 0 w 349"/>
                <a:gd name="T49" fmla="*/ 50 h 299"/>
                <a:gd name="T50" fmla="*/ 17 w 349"/>
                <a:gd name="T51" fmla="*/ 26 h 299"/>
                <a:gd name="T52" fmla="*/ 59 w 349"/>
                <a:gd name="T53" fmla="*/ 193 h 299"/>
                <a:gd name="T54" fmla="*/ 128 w 349"/>
                <a:gd name="T55" fmla="*/ 245 h 299"/>
                <a:gd name="T56" fmla="*/ 131 w 349"/>
                <a:gd name="T57" fmla="*/ 177 h 299"/>
                <a:gd name="T58" fmla="*/ 59 w 349"/>
                <a:gd name="T59" fmla="*/ 1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299">
                  <a:moveTo>
                    <a:pt x="17" y="26"/>
                  </a:moveTo>
                  <a:cubicBezTo>
                    <a:pt x="103" y="0"/>
                    <a:pt x="196" y="30"/>
                    <a:pt x="268" y="80"/>
                  </a:cubicBezTo>
                  <a:cubicBezTo>
                    <a:pt x="299" y="103"/>
                    <a:pt x="328" y="132"/>
                    <a:pt x="339" y="169"/>
                  </a:cubicBezTo>
                  <a:cubicBezTo>
                    <a:pt x="349" y="200"/>
                    <a:pt x="336" y="236"/>
                    <a:pt x="310" y="255"/>
                  </a:cubicBezTo>
                  <a:cubicBezTo>
                    <a:pt x="268" y="286"/>
                    <a:pt x="211" y="292"/>
                    <a:pt x="162" y="278"/>
                  </a:cubicBezTo>
                  <a:cubicBezTo>
                    <a:pt x="161" y="286"/>
                    <a:pt x="159" y="297"/>
                    <a:pt x="148" y="296"/>
                  </a:cubicBezTo>
                  <a:cubicBezTo>
                    <a:pt x="131" y="299"/>
                    <a:pt x="132" y="277"/>
                    <a:pt x="129" y="266"/>
                  </a:cubicBezTo>
                  <a:cubicBezTo>
                    <a:pt x="100" y="251"/>
                    <a:pt x="71" y="232"/>
                    <a:pt x="54" y="203"/>
                  </a:cubicBezTo>
                  <a:cubicBezTo>
                    <a:pt x="48" y="196"/>
                    <a:pt x="51" y="185"/>
                    <a:pt x="59" y="179"/>
                  </a:cubicBezTo>
                  <a:cubicBezTo>
                    <a:pt x="79" y="162"/>
                    <a:pt x="106" y="156"/>
                    <a:pt x="132" y="151"/>
                  </a:cubicBezTo>
                  <a:cubicBezTo>
                    <a:pt x="133" y="130"/>
                    <a:pt x="135" y="108"/>
                    <a:pt x="142" y="88"/>
                  </a:cubicBezTo>
                  <a:cubicBezTo>
                    <a:pt x="165" y="98"/>
                    <a:pt x="158" y="128"/>
                    <a:pt x="160" y="148"/>
                  </a:cubicBezTo>
                  <a:cubicBezTo>
                    <a:pt x="190" y="148"/>
                    <a:pt x="224" y="148"/>
                    <a:pt x="250" y="166"/>
                  </a:cubicBezTo>
                  <a:cubicBezTo>
                    <a:pt x="260" y="173"/>
                    <a:pt x="267" y="187"/>
                    <a:pt x="262" y="198"/>
                  </a:cubicBezTo>
                  <a:cubicBezTo>
                    <a:pt x="255" y="211"/>
                    <a:pt x="237" y="219"/>
                    <a:pt x="224" y="210"/>
                  </a:cubicBezTo>
                  <a:cubicBezTo>
                    <a:pt x="229" y="204"/>
                    <a:pt x="241" y="200"/>
                    <a:pt x="239" y="191"/>
                  </a:cubicBezTo>
                  <a:cubicBezTo>
                    <a:pt x="214" y="179"/>
                    <a:pt x="187" y="177"/>
                    <a:pt x="161" y="175"/>
                  </a:cubicBezTo>
                  <a:cubicBezTo>
                    <a:pt x="160" y="202"/>
                    <a:pt x="161" y="228"/>
                    <a:pt x="162" y="255"/>
                  </a:cubicBezTo>
                  <a:cubicBezTo>
                    <a:pt x="204" y="262"/>
                    <a:pt x="251" y="261"/>
                    <a:pt x="287" y="236"/>
                  </a:cubicBezTo>
                  <a:cubicBezTo>
                    <a:pt x="309" y="221"/>
                    <a:pt x="315" y="190"/>
                    <a:pt x="305" y="166"/>
                  </a:cubicBezTo>
                  <a:cubicBezTo>
                    <a:pt x="292" y="135"/>
                    <a:pt x="265" y="110"/>
                    <a:pt x="237" y="91"/>
                  </a:cubicBezTo>
                  <a:cubicBezTo>
                    <a:pt x="183" y="58"/>
                    <a:pt x="120" y="36"/>
                    <a:pt x="55" y="37"/>
                  </a:cubicBezTo>
                  <a:cubicBezTo>
                    <a:pt x="41" y="38"/>
                    <a:pt x="27" y="38"/>
                    <a:pt x="14" y="44"/>
                  </a:cubicBezTo>
                  <a:cubicBezTo>
                    <a:pt x="20" y="46"/>
                    <a:pt x="26" y="48"/>
                    <a:pt x="32" y="51"/>
                  </a:cubicBezTo>
                  <a:cubicBezTo>
                    <a:pt x="24" y="59"/>
                    <a:pt x="9" y="56"/>
                    <a:pt x="0" y="50"/>
                  </a:cubicBezTo>
                  <a:cubicBezTo>
                    <a:pt x="4" y="42"/>
                    <a:pt x="6" y="29"/>
                    <a:pt x="17" y="26"/>
                  </a:cubicBezTo>
                  <a:close/>
                  <a:moveTo>
                    <a:pt x="59" y="193"/>
                  </a:moveTo>
                  <a:cubicBezTo>
                    <a:pt x="72" y="220"/>
                    <a:pt x="102" y="234"/>
                    <a:pt x="128" y="245"/>
                  </a:cubicBezTo>
                  <a:cubicBezTo>
                    <a:pt x="129" y="222"/>
                    <a:pt x="130" y="200"/>
                    <a:pt x="131" y="177"/>
                  </a:cubicBezTo>
                  <a:cubicBezTo>
                    <a:pt x="106" y="180"/>
                    <a:pt x="81" y="181"/>
                    <a:pt x="59" y="1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4" name="Freeform 6"/>
            <p:cNvSpPr>
              <a:spLocks noEditPoints="1"/>
            </p:cNvSpPr>
            <p:nvPr/>
          </p:nvSpPr>
          <p:spPr bwMode="auto">
            <a:xfrm>
              <a:off x="3518" y="-1687"/>
              <a:ext cx="284" cy="244"/>
            </a:xfrm>
            <a:custGeom>
              <a:avLst/>
              <a:gdLst>
                <a:gd name="T0" fmla="*/ 44 w 120"/>
                <a:gd name="T1" fmla="*/ 9 h 103"/>
                <a:gd name="T2" fmla="*/ 98 w 120"/>
                <a:gd name="T3" fmla="*/ 15 h 103"/>
                <a:gd name="T4" fmla="*/ 118 w 120"/>
                <a:gd name="T5" fmla="*/ 37 h 103"/>
                <a:gd name="T6" fmla="*/ 74 w 120"/>
                <a:gd name="T7" fmla="*/ 87 h 103"/>
                <a:gd name="T8" fmla="*/ 29 w 120"/>
                <a:gd name="T9" fmla="*/ 90 h 103"/>
                <a:gd name="T10" fmla="*/ 17 w 120"/>
                <a:gd name="T11" fmla="*/ 100 h 103"/>
                <a:gd name="T12" fmla="*/ 7 w 120"/>
                <a:gd name="T13" fmla="*/ 75 h 103"/>
                <a:gd name="T14" fmla="*/ 3 w 120"/>
                <a:gd name="T15" fmla="*/ 48 h 103"/>
                <a:gd name="T16" fmla="*/ 44 w 120"/>
                <a:gd name="T17" fmla="*/ 9 h 103"/>
                <a:gd name="T18" fmla="*/ 17 w 120"/>
                <a:gd name="T19" fmla="*/ 58 h 103"/>
                <a:gd name="T20" fmla="*/ 54 w 120"/>
                <a:gd name="T21" fmla="*/ 27 h 103"/>
                <a:gd name="T22" fmla="*/ 17 w 120"/>
                <a:gd name="T23" fmla="*/ 58 h 103"/>
                <a:gd name="T24" fmla="*/ 40 w 120"/>
                <a:gd name="T25" fmla="*/ 72 h 103"/>
                <a:gd name="T26" fmla="*/ 99 w 120"/>
                <a:gd name="T27" fmla="*/ 49 h 103"/>
                <a:gd name="T28" fmla="*/ 93 w 120"/>
                <a:gd name="T29" fmla="*/ 31 h 103"/>
                <a:gd name="T30" fmla="*/ 40 w 120"/>
                <a:gd name="T31" fmla="*/ 7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3">
                  <a:moveTo>
                    <a:pt x="44" y="9"/>
                  </a:moveTo>
                  <a:cubicBezTo>
                    <a:pt x="61" y="2"/>
                    <a:pt x="84" y="0"/>
                    <a:pt x="98" y="15"/>
                  </a:cubicBezTo>
                  <a:cubicBezTo>
                    <a:pt x="109" y="17"/>
                    <a:pt x="120" y="25"/>
                    <a:pt x="118" y="37"/>
                  </a:cubicBezTo>
                  <a:cubicBezTo>
                    <a:pt x="115" y="61"/>
                    <a:pt x="94" y="77"/>
                    <a:pt x="74" y="87"/>
                  </a:cubicBezTo>
                  <a:cubicBezTo>
                    <a:pt x="60" y="95"/>
                    <a:pt x="44" y="94"/>
                    <a:pt x="29" y="90"/>
                  </a:cubicBezTo>
                  <a:cubicBezTo>
                    <a:pt x="25" y="93"/>
                    <a:pt x="23" y="103"/>
                    <a:pt x="17" y="100"/>
                  </a:cubicBezTo>
                  <a:cubicBezTo>
                    <a:pt x="10" y="93"/>
                    <a:pt x="12" y="82"/>
                    <a:pt x="7" y="75"/>
                  </a:cubicBezTo>
                  <a:cubicBezTo>
                    <a:pt x="3" y="67"/>
                    <a:pt x="0" y="57"/>
                    <a:pt x="3" y="48"/>
                  </a:cubicBezTo>
                  <a:cubicBezTo>
                    <a:pt x="10" y="29"/>
                    <a:pt x="27" y="17"/>
                    <a:pt x="44" y="9"/>
                  </a:cubicBezTo>
                  <a:close/>
                  <a:moveTo>
                    <a:pt x="17" y="58"/>
                  </a:moveTo>
                  <a:cubicBezTo>
                    <a:pt x="31" y="51"/>
                    <a:pt x="41" y="37"/>
                    <a:pt x="54" y="27"/>
                  </a:cubicBezTo>
                  <a:cubicBezTo>
                    <a:pt x="36" y="29"/>
                    <a:pt x="21" y="42"/>
                    <a:pt x="17" y="58"/>
                  </a:cubicBezTo>
                  <a:close/>
                  <a:moveTo>
                    <a:pt x="40" y="72"/>
                  </a:moveTo>
                  <a:cubicBezTo>
                    <a:pt x="62" y="73"/>
                    <a:pt x="87" y="68"/>
                    <a:pt x="99" y="49"/>
                  </a:cubicBezTo>
                  <a:cubicBezTo>
                    <a:pt x="104" y="42"/>
                    <a:pt x="103" y="29"/>
                    <a:pt x="93" y="31"/>
                  </a:cubicBezTo>
                  <a:cubicBezTo>
                    <a:pt x="70" y="34"/>
                    <a:pt x="53" y="53"/>
                    <a:pt x="4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5" name="Freeform 7"/>
            <p:cNvSpPr/>
            <p:nvPr/>
          </p:nvSpPr>
          <p:spPr bwMode="auto">
            <a:xfrm>
              <a:off x="3984" y="-1469"/>
              <a:ext cx="261" cy="340"/>
            </a:xfrm>
            <a:custGeom>
              <a:avLst/>
              <a:gdLst>
                <a:gd name="T0" fmla="*/ 64 w 110"/>
                <a:gd name="T1" fmla="*/ 0 h 144"/>
                <a:gd name="T2" fmla="*/ 83 w 110"/>
                <a:gd name="T3" fmla="*/ 14 h 144"/>
                <a:gd name="T4" fmla="*/ 103 w 110"/>
                <a:gd name="T5" fmla="*/ 106 h 144"/>
                <a:gd name="T6" fmla="*/ 76 w 110"/>
                <a:gd name="T7" fmla="*/ 130 h 144"/>
                <a:gd name="T8" fmla="*/ 30 w 110"/>
                <a:gd name="T9" fmla="*/ 62 h 144"/>
                <a:gd name="T10" fmla="*/ 25 w 110"/>
                <a:gd name="T11" fmla="*/ 132 h 144"/>
                <a:gd name="T12" fmla="*/ 4 w 110"/>
                <a:gd name="T13" fmla="*/ 125 h 144"/>
                <a:gd name="T14" fmla="*/ 10 w 110"/>
                <a:gd name="T15" fmla="*/ 55 h 144"/>
                <a:gd name="T16" fmla="*/ 27 w 110"/>
                <a:gd name="T17" fmla="*/ 26 h 144"/>
                <a:gd name="T18" fmla="*/ 80 w 110"/>
                <a:gd name="T19" fmla="*/ 97 h 144"/>
                <a:gd name="T20" fmla="*/ 64 w 110"/>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4">
                  <a:moveTo>
                    <a:pt x="64" y="0"/>
                  </a:moveTo>
                  <a:cubicBezTo>
                    <a:pt x="72" y="0"/>
                    <a:pt x="79" y="7"/>
                    <a:pt x="83" y="14"/>
                  </a:cubicBezTo>
                  <a:cubicBezTo>
                    <a:pt x="101" y="40"/>
                    <a:pt x="110" y="74"/>
                    <a:pt x="103" y="106"/>
                  </a:cubicBezTo>
                  <a:cubicBezTo>
                    <a:pt x="101" y="118"/>
                    <a:pt x="90" y="133"/>
                    <a:pt x="76" y="130"/>
                  </a:cubicBezTo>
                  <a:cubicBezTo>
                    <a:pt x="53" y="113"/>
                    <a:pt x="45" y="84"/>
                    <a:pt x="30" y="62"/>
                  </a:cubicBezTo>
                  <a:cubicBezTo>
                    <a:pt x="28" y="85"/>
                    <a:pt x="29" y="109"/>
                    <a:pt x="25" y="132"/>
                  </a:cubicBezTo>
                  <a:cubicBezTo>
                    <a:pt x="20" y="144"/>
                    <a:pt x="5" y="135"/>
                    <a:pt x="4" y="125"/>
                  </a:cubicBezTo>
                  <a:cubicBezTo>
                    <a:pt x="0" y="102"/>
                    <a:pt x="5" y="78"/>
                    <a:pt x="10" y="55"/>
                  </a:cubicBezTo>
                  <a:cubicBezTo>
                    <a:pt x="14" y="44"/>
                    <a:pt x="15" y="30"/>
                    <a:pt x="27" y="26"/>
                  </a:cubicBezTo>
                  <a:cubicBezTo>
                    <a:pt x="49" y="46"/>
                    <a:pt x="61" y="74"/>
                    <a:pt x="80" y="97"/>
                  </a:cubicBezTo>
                  <a:cubicBezTo>
                    <a:pt x="83" y="64"/>
                    <a:pt x="67" y="33"/>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6" name="Freeform 8"/>
            <p:cNvSpPr>
              <a:spLocks noEditPoints="1"/>
            </p:cNvSpPr>
            <p:nvPr/>
          </p:nvSpPr>
          <p:spPr bwMode="auto">
            <a:xfrm>
              <a:off x="3672" y="-1427"/>
              <a:ext cx="308" cy="298"/>
            </a:xfrm>
            <a:custGeom>
              <a:avLst/>
              <a:gdLst>
                <a:gd name="T0" fmla="*/ 17 w 130"/>
                <a:gd name="T1" fmla="*/ 16 h 126"/>
                <a:gd name="T2" fmla="*/ 84 w 130"/>
                <a:gd name="T3" fmla="*/ 0 h 126"/>
                <a:gd name="T4" fmla="*/ 128 w 130"/>
                <a:gd name="T5" fmla="*/ 11 h 126"/>
                <a:gd name="T6" fmla="*/ 114 w 130"/>
                <a:gd name="T7" fmla="*/ 21 h 126"/>
                <a:gd name="T8" fmla="*/ 26 w 130"/>
                <a:gd name="T9" fmla="*/ 34 h 126"/>
                <a:gd name="T10" fmla="*/ 108 w 130"/>
                <a:gd name="T11" fmla="*/ 52 h 126"/>
                <a:gd name="T12" fmla="*/ 103 w 130"/>
                <a:gd name="T13" fmla="*/ 111 h 126"/>
                <a:gd name="T14" fmla="*/ 13 w 130"/>
                <a:gd name="T15" fmla="*/ 90 h 126"/>
                <a:gd name="T16" fmla="*/ 43 w 130"/>
                <a:gd name="T17" fmla="*/ 63 h 126"/>
                <a:gd name="T18" fmla="*/ 14 w 130"/>
                <a:gd name="T19" fmla="*/ 53 h 126"/>
                <a:gd name="T20" fmla="*/ 17 w 130"/>
                <a:gd name="T21" fmla="*/ 16 h 126"/>
                <a:gd name="T22" fmla="*/ 47 w 130"/>
                <a:gd name="T23" fmla="*/ 65 h 126"/>
                <a:gd name="T24" fmla="*/ 93 w 130"/>
                <a:gd name="T25" fmla="*/ 75 h 126"/>
                <a:gd name="T26" fmla="*/ 75 w 130"/>
                <a:gd name="T27" fmla="*/ 85 h 126"/>
                <a:gd name="T28" fmla="*/ 31 w 130"/>
                <a:gd name="T29" fmla="*/ 76 h 126"/>
                <a:gd name="T30" fmla="*/ 25 w 130"/>
                <a:gd name="T31" fmla="*/ 90 h 126"/>
                <a:gd name="T32" fmla="*/ 90 w 130"/>
                <a:gd name="T33" fmla="*/ 86 h 126"/>
                <a:gd name="T34" fmla="*/ 99 w 130"/>
                <a:gd name="T35" fmla="*/ 68 h 126"/>
                <a:gd name="T36" fmla="*/ 46 w 130"/>
                <a:gd name="T37" fmla="*/ 57 h 126"/>
                <a:gd name="T38" fmla="*/ 47 w 130"/>
                <a:gd name="T39"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26">
                  <a:moveTo>
                    <a:pt x="17" y="16"/>
                  </a:moveTo>
                  <a:cubicBezTo>
                    <a:pt x="37" y="4"/>
                    <a:pt x="61" y="0"/>
                    <a:pt x="84" y="0"/>
                  </a:cubicBezTo>
                  <a:cubicBezTo>
                    <a:pt x="99" y="1"/>
                    <a:pt x="115" y="2"/>
                    <a:pt x="128" y="11"/>
                  </a:cubicBezTo>
                  <a:cubicBezTo>
                    <a:pt x="124" y="15"/>
                    <a:pt x="120" y="21"/>
                    <a:pt x="114" y="21"/>
                  </a:cubicBezTo>
                  <a:cubicBezTo>
                    <a:pt x="85" y="27"/>
                    <a:pt x="54" y="24"/>
                    <a:pt x="26" y="34"/>
                  </a:cubicBezTo>
                  <a:cubicBezTo>
                    <a:pt x="51" y="49"/>
                    <a:pt x="83" y="37"/>
                    <a:pt x="108" y="52"/>
                  </a:cubicBezTo>
                  <a:cubicBezTo>
                    <a:pt x="130" y="64"/>
                    <a:pt x="126" y="102"/>
                    <a:pt x="103" y="111"/>
                  </a:cubicBezTo>
                  <a:cubicBezTo>
                    <a:pt x="74" y="126"/>
                    <a:pt x="30" y="122"/>
                    <a:pt x="13" y="90"/>
                  </a:cubicBezTo>
                  <a:cubicBezTo>
                    <a:pt x="7" y="73"/>
                    <a:pt x="27" y="60"/>
                    <a:pt x="43" y="63"/>
                  </a:cubicBezTo>
                  <a:cubicBezTo>
                    <a:pt x="35" y="55"/>
                    <a:pt x="24" y="55"/>
                    <a:pt x="14" y="53"/>
                  </a:cubicBezTo>
                  <a:cubicBezTo>
                    <a:pt x="0" y="45"/>
                    <a:pt x="5" y="24"/>
                    <a:pt x="17" y="16"/>
                  </a:cubicBezTo>
                  <a:close/>
                  <a:moveTo>
                    <a:pt x="47" y="65"/>
                  </a:moveTo>
                  <a:cubicBezTo>
                    <a:pt x="63" y="62"/>
                    <a:pt x="79" y="68"/>
                    <a:pt x="93" y="75"/>
                  </a:cubicBezTo>
                  <a:cubicBezTo>
                    <a:pt x="88" y="80"/>
                    <a:pt x="83" y="85"/>
                    <a:pt x="75" y="85"/>
                  </a:cubicBezTo>
                  <a:cubicBezTo>
                    <a:pt x="60" y="89"/>
                    <a:pt x="47" y="77"/>
                    <a:pt x="31" y="76"/>
                  </a:cubicBezTo>
                  <a:cubicBezTo>
                    <a:pt x="24" y="76"/>
                    <a:pt x="17" y="86"/>
                    <a:pt x="25" y="90"/>
                  </a:cubicBezTo>
                  <a:cubicBezTo>
                    <a:pt x="46" y="98"/>
                    <a:pt x="70" y="93"/>
                    <a:pt x="90" y="86"/>
                  </a:cubicBezTo>
                  <a:cubicBezTo>
                    <a:pt x="97" y="84"/>
                    <a:pt x="109" y="75"/>
                    <a:pt x="99" y="68"/>
                  </a:cubicBezTo>
                  <a:cubicBezTo>
                    <a:pt x="83" y="59"/>
                    <a:pt x="64" y="59"/>
                    <a:pt x="46" y="57"/>
                  </a:cubicBezTo>
                  <a:cubicBezTo>
                    <a:pt x="46" y="59"/>
                    <a:pt x="47" y="63"/>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7" name="Freeform 9"/>
            <p:cNvSpPr>
              <a:spLocks noEditPoints="1"/>
            </p:cNvSpPr>
            <p:nvPr/>
          </p:nvSpPr>
          <p:spPr bwMode="auto">
            <a:xfrm>
              <a:off x="4455" y="-1439"/>
              <a:ext cx="334" cy="542"/>
            </a:xfrm>
            <a:custGeom>
              <a:avLst/>
              <a:gdLst>
                <a:gd name="T0" fmla="*/ 27 w 141"/>
                <a:gd name="T1" fmla="*/ 109 h 229"/>
                <a:gd name="T2" fmla="*/ 63 w 141"/>
                <a:gd name="T3" fmla="*/ 0 h 229"/>
                <a:gd name="T4" fmla="*/ 40 w 141"/>
                <a:gd name="T5" fmla="*/ 83 h 229"/>
                <a:gd name="T6" fmla="*/ 104 w 141"/>
                <a:gd name="T7" fmla="*/ 16 h 229"/>
                <a:gd name="T8" fmla="*/ 128 w 141"/>
                <a:gd name="T9" fmla="*/ 26 h 229"/>
                <a:gd name="T10" fmla="*/ 121 w 141"/>
                <a:gd name="T11" fmla="*/ 93 h 229"/>
                <a:gd name="T12" fmla="*/ 54 w 141"/>
                <a:gd name="T13" fmla="*/ 128 h 229"/>
                <a:gd name="T14" fmla="*/ 27 w 141"/>
                <a:gd name="T15" fmla="*/ 229 h 229"/>
                <a:gd name="T16" fmla="*/ 3 w 141"/>
                <a:gd name="T17" fmla="*/ 197 h 229"/>
                <a:gd name="T18" fmla="*/ 27 w 141"/>
                <a:gd name="T19" fmla="*/ 109 h 229"/>
                <a:gd name="T20" fmla="*/ 94 w 141"/>
                <a:gd name="T21" fmla="*/ 58 h 229"/>
                <a:gd name="T22" fmla="*/ 69 w 141"/>
                <a:gd name="T23" fmla="*/ 99 h 229"/>
                <a:gd name="T24" fmla="*/ 114 w 141"/>
                <a:gd name="T25" fmla="*/ 69 h 229"/>
                <a:gd name="T26" fmla="*/ 116 w 141"/>
                <a:gd name="T27" fmla="*/ 36 h 229"/>
                <a:gd name="T28" fmla="*/ 94 w 141"/>
                <a:gd name="T29"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229">
                  <a:moveTo>
                    <a:pt x="27" y="109"/>
                  </a:moveTo>
                  <a:cubicBezTo>
                    <a:pt x="9" y="70"/>
                    <a:pt x="34" y="26"/>
                    <a:pt x="63" y="0"/>
                  </a:cubicBezTo>
                  <a:cubicBezTo>
                    <a:pt x="71" y="31"/>
                    <a:pt x="31" y="52"/>
                    <a:pt x="40" y="83"/>
                  </a:cubicBezTo>
                  <a:cubicBezTo>
                    <a:pt x="58" y="58"/>
                    <a:pt x="76" y="31"/>
                    <a:pt x="104" y="16"/>
                  </a:cubicBezTo>
                  <a:cubicBezTo>
                    <a:pt x="113" y="10"/>
                    <a:pt x="124" y="17"/>
                    <a:pt x="128" y="26"/>
                  </a:cubicBezTo>
                  <a:cubicBezTo>
                    <a:pt x="141" y="47"/>
                    <a:pt x="135" y="74"/>
                    <a:pt x="121" y="93"/>
                  </a:cubicBezTo>
                  <a:cubicBezTo>
                    <a:pt x="105" y="113"/>
                    <a:pt x="81" y="131"/>
                    <a:pt x="54" y="128"/>
                  </a:cubicBezTo>
                  <a:cubicBezTo>
                    <a:pt x="41" y="160"/>
                    <a:pt x="33" y="195"/>
                    <a:pt x="27" y="229"/>
                  </a:cubicBezTo>
                  <a:cubicBezTo>
                    <a:pt x="13" y="226"/>
                    <a:pt x="0" y="212"/>
                    <a:pt x="3" y="197"/>
                  </a:cubicBezTo>
                  <a:cubicBezTo>
                    <a:pt x="6" y="167"/>
                    <a:pt x="15" y="137"/>
                    <a:pt x="27" y="109"/>
                  </a:cubicBezTo>
                  <a:close/>
                  <a:moveTo>
                    <a:pt x="94" y="58"/>
                  </a:moveTo>
                  <a:cubicBezTo>
                    <a:pt x="84" y="70"/>
                    <a:pt x="75" y="84"/>
                    <a:pt x="69" y="99"/>
                  </a:cubicBezTo>
                  <a:cubicBezTo>
                    <a:pt x="87" y="95"/>
                    <a:pt x="105" y="86"/>
                    <a:pt x="114" y="69"/>
                  </a:cubicBezTo>
                  <a:cubicBezTo>
                    <a:pt x="119" y="59"/>
                    <a:pt x="118" y="47"/>
                    <a:pt x="116" y="36"/>
                  </a:cubicBezTo>
                  <a:cubicBezTo>
                    <a:pt x="106" y="40"/>
                    <a:pt x="100" y="49"/>
                    <a:pt x="94"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8" name="Freeform 10"/>
            <p:cNvSpPr/>
            <p:nvPr/>
          </p:nvSpPr>
          <p:spPr bwMode="auto">
            <a:xfrm>
              <a:off x="3589" y="-1431"/>
              <a:ext cx="66" cy="295"/>
            </a:xfrm>
            <a:custGeom>
              <a:avLst/>
              <a:gdLst>
                <a:gd name="T0" fmla="*/ 6 w 28"/>
                <a:gd name="T1" fmla="*/ 14 h 125"/>
                <a:gd name="T2" fmla="*/ 17 w 28"/>
                <a:gd name="T3" fmla="*/ 6 h 125"/>
                <a:gd name="T4" fmla="*/ 25 w 28"/>
                <a:gd name="T5" fmla="*/ 25 h 125"/>
                <a:gd name="T6" fmla="*/ 28 w 28"/>
                <a:gd name="T7" fmla="*/ 119 h 125"/>
                <a:gd name="T8" fmla="*/ 11 w 28"/>
                <a:gd name="T9" fmla="*/ 123 h 125"/>
                <a:gd name="T10" fmla="*/ 1 w 28"/>
                <a:gd name="T11" fmla="*/ 102 h 125"/>
                <a:gd name="T12" fmla="*/ 6 w 28"/>
                <a:gd name="T13" fmla="*/ 14 h 125"/>
              </a:gdLst>
              <a:ahLst/>
              <a:cxnLst>
                <a:cxn ang="0">
                  <a:pos x="T0" y="T1"/>
                </a:cxn>
                <a:cxn ang="0">
                  <a:pos x="T2" y="T3"/>
                </a:cxn>
                <a:cxn ang="0">
                  <a:pos x="T4" y="T5"/>
                </a:cxn>
                <a:cxn ang="0">
                  <a:pos x="T6" y="T7"/>
                </a:cxn>
                <a:cxn ang="0">
                  <a:pos x="T8" y="T9"/>
                </a:cxn>
                <a:cxn ang="0">
                  <a:pos x="T10" y="T11"/>
                </a:cxn>
                <a:cxn ang="0">
                  <a:pos x="T12" y="T13"/>
                </a:cxn>
              </a:cxnLst>
              <a:rect l="0" t="0" r="r" b="b"/>
              <a:pathLst>
                <a:path w="28" h="125">
                  <a:moveTo>
                    <a:pt x="6" y="14"/>
                  </a:moveTo>
                  <a:cubicBezTo>
                    <a:pt x="5" y="8"/>
                    <a:pt x="13" y="0"/>
                    <a:pt x="17" y="6"/>
                  </a:cubicBezTo>
                  <a:cubicBezTo>
                    <a:pt x="23" y="11"/>
                    <a:pt x="24" y="19"/>
                    <a:pt x="25" y="25"/>
                  </a:cubicBezTo>
                  <a:cubicBezTo>
                    <a:pt x="28" y="57"/>
                    <a:pt x="28" y="88"/>
                    <a:pt x="28" y="119"/>
                  </a:cubicBezTo>
                  <a:cubicBezTo>
                    <a:pt x="23" y="122"/>
                    <a:pt x="17" y="125"/>
                    <a:pt x="11" y="123"/>
                  </a:cubicBezTo>
                  <a:cubicBezTo>
                    <a:pt x="1" y="121"/>
                    <a:pt x="1" y="109"/>
                    <a:pt x="1" y="102"/>
                  </a:cubicBezTo>
                  <a:cubicBezTo>
                    <a:pt x="0" y="72"/>
                    <a:pt x="1" y="43"/>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9" name="Freeform 11"/>
            <p:cNvSpPr/>
            <p:nvPr/>
          </p:nvSpPr>
          <p:spPr bwMode="auto">
            <a:xfrm>
              <a:off x="4247" y="-1427"/>
              <a:ext cx="258" cy="303"/>
            </a:xfrm>
            <a:custGeom>
              <a:avLst/>
              <a:gdLst>
                <a:gd name="T0" fmla="*/ 9 w 109"/>
                <a:gd name="T1" fmla="*/ 10 h 128"/>
                <a:gd name="T2" fmla="*/ 84 w 109"/>
                <a:gd name="T3" fmla="*/ 1 h 128"/>
                <a:gd name="T4" fmla="*/ 106 w 109"/>
                <a:gd name="T5" fmla="*/ 24 h 128"/>
                <a:gd name="T6" fmla="*/ 54 w 109"/>
                <a:gd name="T7" fmla="*/ 30 h 128"/>
                <a:gd name="T8" fmla="*/ 49 w 109"/>
                <a:gd name="T9" fmla="*/ 46 h 128"/>
                <a:gd name="T10" fmla="*/ 86 w 109"/>
                <a:gd name="T11" fmla="*/ 48 h 128"/>
                <a:gd name="T12" fmla="*/ 86 w 109"/>
                <a:gd name="T13" fmla="*/ 64 h 128"/>
                <a:gd name="T14" fmla="*/ 42 w 109"/>
                <a:gd name="T15" fmla="*/ 67 h 128"/>
                <a:gd name="T16" fmla="*/ 34 w 109"/>
                <a:gd name="T17" fmla="*/ 92 h 128"/>
                <a:gd name="T18" fmla="*/ 86 w 109"/>
                <a:gd name="T19" fmla="*/ 86 h 128"/>
                <a:gd name="T20" fmla="*/ 92 w 109"/>
                <a:gd name="T21" fmla="*/ 100 h 128"/>
                <a:gd name="T22" fmla="*/ 29 w 109"/>
                <a:gd name="T23" fmla="*/ 126 h 128"/>
                <a:gd name="T24" fmla="*/ 8 w 109"/>
                <a:gd name="T25" fmla="*/ 107 h 128"/>
                <a:gd name="T26" fmla="*/ 13 w 109"/>
                <a:gd name="T27" fmla="*/ 51 h 128"/>
                <a:gd name="T28" fmla="*/ 25 w 109"/>
                <a:gd name="T29" fmla="*/ 48 h 128"/>
                <a:gd name="T30" fmla="*/ 31 w 109"/>
                <a:gd name="T31" fmla="*/ 28 h 128"/>
                <a:gd name="T32" fmla="*/ 9 w 109"/>
                <a:gd name="T33"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28">
                  <a:moveTo>
                    <a:pt x="9" y="10"/>
                  </a:moveTo>
                  <a:cubicBezTo>
                    <a:pt x="34" y="5"/>
                    <a:pt x="59" y="1"/>
                    <a:pt x="84" y="1"/>
                  </a:cubicBezTo>
                  <a:cubicBezTo>
                    <a:pt x="96" y="0"/>
                    <a:pt x="109" y="13"/>
                    <a:pt x="106" y="24"/>
                  </a:cubicBezTo>
                  <a:cubicBezTo>
                    <a:pt x="90" y="31"/>
                    <a:pt x="71" y="28"/>
                    <a:pt x="54" y="30"/>
                  </a:cubicBezTo>
                  <a:cubicBezTo>
                    <a:pt x="53" y="35"/>
                    <a:pt x="51" y="41"/>
                    <a:pt x="49" y="46"/>
                  </a:cubicBezTo>
                  <a:cubicBezTo>
                    <a:pt x="61" y="46"/>
                    <a:pt x="74" y="46"/>
                    <a:pt x="86" y="48"/>
                  </a:cubicBezTo>
                  <a:cubicBezTo>
                    <a:pt x="86" y="53"/>
                    <a:pt x="86" y="59"/>
                    <a:pt x="86" y="64"/>
                  </a:cubicBezTo>
                  <a:cubicBezTo>
                    <a:pt x="72" y="68"/>
                    <a:pt x="57" y="67"/>
                    <a:pt x="42" y="67"/>
                  </a:cubicBezTo>
                  <a:cubicBezTo>
                    <a:pt x="39" y="75"/>
                    <a:pt x="36" y="84"/>
                    <a:pt x="34" y="92"/>
                  </a:cubicBezTo>
                  <a:cubicBezTo>
                    <a:pt x="51" y="90"/>
                    <a:pt x="68" y="85"/>
                    <a:pt x="86" y="86"/>
                  </a:cubicBezTo>
                  <a:cubicBezTo>
                    <a:pt x="88" y="90"/>
                    <a:pt x="90" y="95"/>
                    <a:pt x="92" y="100"/>
                  </a:cubicBezTo>
                  <a:cubicBezTo>
                    <a:pt x="74" y="114"/>
                    <a:pt x="53" y="128"/>
                    <a:pt x="29" y="126"/>
                  </a:cubicBezTo>
                  <a:cubicBezTo>
                    <a:pt x="19" y="126"/>
                    <a:pt x="12" y="116"/>
                    <a:pt x="8" y="107"/>
                  </a:cubicBezTo>
                  <a:cubicBezTo>
                    <a:pt x="0" y="88"/>
                    <a:pt x="21" y="71"/>
                    <a:pt x="13" y="51"/>
                  </a:cubicBezTo>
                  <a:cubicBezTo>
                    <a:pt x="17" y="50"/>
                    <a:pt x="21" y="49"/>
                    <a:pt x="25" y="48"/>
                  </a:cubicBezTo>
                  <a:cubicBezTo>
                    <a:pt x="27" y="41"/>
                    <a:pt x="29" y="35"/>
                    <a:pt x="31" y="28"/>
                  </a:cubicBezTo>
                  <a:cubicBezTo>
                    <a:pt x="21" y="25"/>
                    <a:pt x="12" y="21"/>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0" name="Freeform 12"/>
            <p:cNvSpPr>
              <a:spLocks noEditPoints="1"/>
            </p:cNvSpPr>
            <p:nvPr/>
          </p:nvSpPr>
          <p:spPr bwMode="auto">
            <a:xfrm>
              <a:off x="1505" y="-717"/>
              <a:ext cx="1971" cy="1943"/>
            </a:xfrm>
            <a:custGeom>
              <a:avLst/>
              <a:gdLst>
                <a:gd name="T0" fmla="*/ 0 w 833"/>
                <a:gd name="T1" fmla="*/ 0 h 822"/>
                <a:gd name="T2" fmla="*/ 827 w 833"/>
                <a:gd name="T3" fmla="*/ 0 h 822"/>
                <a:gd name="T4" fmla="*/ 761 w 833"/>
                <a:gd name="T5" fmla="*/ 234 h 822"/>
                <a:gd name="T6" fmla="*/ 608 w 833"/>
                <a:gd name="T7" fmla="*/ 335 h 822"/>
                <a:gd name="T8" fmla="*/ 533 w 833"/>
                <a:gd name="T9" fmla="*/ 350 h 822"/>
                <a:gd name="T10" fmla="*/ 825 w 833"/>
                <a:gd name="T11" fmla="*/ 349 h 822"/>
                <a:gd name="T12" fmla="*/ 777 w 833"/>
                <a:gd name="T13" fmla="*/ 593 h 822"/>
                <a:gd name="T14" fmla="*/ 634 w 833"/>
                <a:gd name="T15" fmla="*/ 738 h 822"/>
                <a:gd name="T16" fmla="*/ 400 w 833"/>
                <a:gd name="T17" fmla="*/ 811 h 822"/>
                <a:gd name="T18" fmla="*/ 148 w 833"/>
                <a:gd name="T19" fmla="*/ 819 h 822"/>
                <a:gd name="T20" fmla="*/ 0 w 833"/>
                <a:gd name="T21" fmla="*/ 819 h 822"/>
                <a:gd name="T22" fmla="*/ 0 w 833"/>
                <a:gd name="T23" fmla="*/ 0 h 822"/>
                <a:gd name="T24" fmla="*/ 288 w 833"/>
                <a:gd name="T25" fmla="*/ 199 h 822"/>
                <a:gd name="T26" fmla="*/ 288 w 833"/>
                <a:gd name="T27" fmla="*/ 723 h 822"/>
                <a:gd name="T28" fmla="*/ 504 w 833"/>
                <a:gd name="T29" fmla="*/ 657 h 822"/>
                <a:gd name="T30" fmla="*/ 555 w 833"/>
                <a:gd name="T31" fmla="*/ 549 h 822"/>
                <a:gd name="T32" fmla="*/ 323 w 833"/>
                <a:gd name="T33" fmla="*/ 549 h 822"/>
                <a:gd name="T34" fmla="*/ 323 w 833"/>
                <a:gd name="T35" fmla="*/ 350 h 822"/>
                <a:gd name="T36" fmla="*/ 467 w 833"/>
                <a:gd name="T37" fmla="*/ 307 h 822"/>
                <a:gd name="T38" fmla="*/ 566 w 833"/>
                <a:gd name="T39" fmla="*/ 200 h 822"/>
                <a:gd name="T40" fmla="*/ 288 w 833"/>
                <a:gd name="T41" fmla="*/ 19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3" h="822">
                  <a:moveTo>
                    <a:pt x="0" y="0"/>
                  </a:moveTo>
                  <a:cubicBezTo>
                    <a:pt x="276" y="0"/>
                    <a:pt x="551" y="0"/>
                    <a:pt x="827" y="0"/>
                  </a:cubicBezTo>
                  <a:cubicBezTo>
                    <a:pt x="830" y="82"/>
                    <a:pt x="811" y="167"/>
                    <a:pt x="761" y="234"/>
                  </a:cubicBezTo>
                  <a:cubicBezTo>
                    <a:pt x="724" y="284"/>
                    <a:pt x="668" y="318"/>
                    <a:pt x="608" y="335"/>
                  </a:cubicBezTo>
                  <a:cubicBezTo>
                    <a:pt x="583" y="342"/>
                    <a:pt x="558" y="345"/>
                    <a:pt x="533" y="350"/>
                  </a:cubicBezTo>
                  <a:cubicBezTo>
                    <a:pt x="630" y="348"/>
                    <a:pt x="728" y="349"/>
                    <a:pt x="825" y="349"/>
                  </a:cubicBezTo>
                  <a:cubicBezTo>
                    <a:pt x="833" y="433"/>
                    <a:pt x="818" y="519"/>
                    <a:pt x="777" y="593"/>
                  </a:cubicBezTo>
                  <a:cubicBezTo>
                    <a:pt x="744" y="654"/>
                    <a:pt x="694" y="704"/>
                    <a:pt x="634" y="738"/>
                  </a:cubicBezTo>
                  <a:cubicBezTo>
                    <a:pt x="563" y="780"/>
                    <a:pt x="481" y="801"/>
                    <a:pt x="400" y="811"/>
                  </a:cubicBezTo>
                  <a:cubicBezTo>
                    <a:pt x="316" y="822"/>
                    <a:pt x="232" y="818"/>
                    <a:pt x="148" y="819"/>
                  </a:cubicBezTo>
                  <a:cubicBezTo>
                    <a:pt x="98" y="819"/>
                    <a:pt x="49" y="819"/>
                    <a:pt x="0" y="819"/>
                  </a:cubicBezTo>
                  <a:cubicBezTo>
                    <a:pt x="0" y="546"/>
                    <a:pt x="0" y="273"/>
                    <a:pt x="0" y="0"/>
                  </a:cubicBezTo>
                  <a:close/>
                  <a:moveTo>
                    <a:pt x="288" y="199"/>
                  </a:moveTo>
                  <a:cubicBezTo>
                    <a:pt x="288" y="374"/>
                    <a:pt x="288" y="548"/>
                    <a:pt x="288" y="723"/>
                  </a:cubicBezTo>
                  <a:cubicBezTo>
                    <a:pt x="364" y="725"/>
                    <a:pt x="448" y="713"/>
                    <a:pt x="504" y="657"/>
                  </a:cubicBezTo>
                  <a:cubicBezTo>
                    <a:pt x="533" y="628"/>
                    <a:pt x="549" y="589"/>
                    <a:pt x="555" y="549"/>
                  </a:cubicBezTo>
                  <a:cubicBezTo>
                    <a:pt x="477" y="549"/>
                    <a:pt x="400" y="549"/>
                    <a:pt x="323" y="549"/>
                  </a:cubicBezTo>
                  <a:cubicBezTo>
                    <a:pt x="323" y="483"/>
                    <a:pt x="323" y="416"/>
                    <a:pt x="323" y="350"/>
                  </a:cubicBezTo>
                  <a:cubicBezTo>
                    <a:pt x="373" y="343"/>
                    <a:pt x="422" y="331"/>
                    <a:pt x="467" y="307"/>
                  </a:cubicBezTo>
                  <a:cubicBezTo>
                    <a:pt x="511" y="284"/>
                    <a:pt x="550" y="248"/>
                    <a:pt x="566" y="200"/>
                  </a:cubicBezTo>
                  <a:cubicBezTo>
                    <a:pt x="473" y="199"/>
                    <a:pt x="381" y="199"/>
                    <a:pt x="288" y="1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1" name="Freeform 13"/>
            <p:cNvSpPr/>
            <p:nvPr/>
          </p:nvSpPr>
          <p:spPr bwMode="auto">
            <a:xfrm>
              <a:off x="3540" y="-715"/>
              <a:ext cx="681" cy="1936"/>
            </a:xfrm>
            <a:custGeom>
              <a:avLst/>
              <a:gdLst>
                <a:gd name="T0" fmla="*/ 0 w 288"/>
                <a:gd name="T1" fmla="*/ 0 h 819"/>
                <a:gd name="T2" fmla="*/ 288 w 288"/>
                <a:gd name="T3" fmla="*/ 0 h 819"/>
                <a:gd name="T4" fmla="*/ 288 w 288"/>
                <a:gd name="T5" fmla="*/ 819 h 819"/>
                <a:gd name="T6" fmla="*/ 0 w 288"/>
                <a:gd name="T7" fmla="*/ 819 h 819"/>
                <a:gd name="T8" fmla="*/ 0 w 288"/>
                <a:gd name="T9" fmla="*/ 0 h 819"/>
              </a:gdLst>
              <a:ahLst/>
              <a:cxnLst>
                <a:cxn ang="0">
                  <a:pos x="T0" y="T1"/>
                </a:cxn>
                <a:cxn ang="0">
                  <a:pos x="T2" y="T3"/>
                </a:cxn>
                <a:cxn ang="0">
                  <a:pos x="T4" y="T5"/>
                </a:cxn>
                <a:cxn ang="0">
                  <a:pos x="T6" y="T7"/>
                </a:cxn>
                <a:cxn ang="0">
                  <a:pos x="T8" y="T9"/>
                </a:cxn>
              </a:cxnLst>
              <a:rect l="0" t="0" r="r" b="b"/>
              <a:pathLst>
                <a:path w="288" h="819">
                  <a:moveTo>
                    <a:pt x="0" y="0"/>
                  </a:moveTo>
                  <a:cubicBezTo>
                    <a:pt x="96" y="0"/>
                    <a:pt x="192" y="0"/>
                    <a:pt x="288" y="0"/>
                  </a:cubicBezTo>
                  <a:cubicBezTo>
                    <a:pt x="288" y="273"/>
                    <a:pt x="288" y="546"/>
                    <a:pt x="288" y="819"/>
                  </a:cubicBezTo>
                  <a:cubicBezTo>
                    <a:pt x="192" y="819"/>
                    <a:pt x="96" y="819"/>
                    <a:pt x="0" y="819"/>
                  </a:cubicBezTo>
                  <a:cubicBezTo>
                    <a:pt x="0" y="546"/>
                    <a:pt x="0" y="27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2" name="Freeform 14"/>
            <p:cNvSpPr/>
            <p:nvPr/>
          </p:nvSpPr>
          <p:spPr bwMode="auto">
            <a:xfrm>
              <a:off x="4287" y="-715"/>
              <a:ext cx="1843" cy="1936"/>
            </a:xfrm>
            <a:custGeom>
              <a:avLst/>
              <a:gdLst>
                <a:gd name="T0" fmla="*/ 13 w 779"/>
                <a:gd name="T1" fmla="*/ 0 h 819"/>
                <a:gd name="T2" fmla="*/ 779 w 779"/>
                <a:gd name="T3" fmla="*/ 0 h 819"/>
                <a:gd name="T4" fmla="*/ 779 w 779"/>
                <a:gd name="T5" fmla="*/ 197 h 819"/>
                <a:gd name="T6" fmla="*/ 330 w 779"/>
                <a:gd name="T7" fmla="*/ 198 h 819"/>
                <a:gd name="T8" fmla="*/ 355 w 779"/>
                <a:gd name="T9" fmla="*/ 493 h 819"/>
                <a:gd name="T10" fmla="*/ 414 w 779"/>
                <a:gd name="T11" fmla="*/ 652 h 819"/>
                <a:gd name="T12" fmla="*/ 491 w 779"/>
                <a:gd name="T13" fmla="*/ 724 h 819"/>
                <a:gd name="T14" fmla="*/ 492 w 779"/>
                <a:gd name="T15" fmla="*/ 522 h 819"/>
                <a:gd name="T16" fmla="*/ 442 w 779"/>
                <a:gd name="T17" fmla="*/ 522 h 819"/>
                <a:gd name="T18" fmla="*/ 443 w 779"/>
                <a:gd name="T19" fmla="*/ 307 h 819"/>
                <a:gd name="T20" fmla="*/ 779 w 779"/>
                <a:gd name="T21" fmla="*/ 307 h 819"/>
                <a:gd name="T22" fmla="*/ 779 w 779"/>
                <a:gd name="T23" fmla="*/ 819 h 819"/>
                <a:gd name="T24" fmla="*/ 476 w 779"/>
                <a:gd name="T25" fmla="*/ 819 h 819"/>
                <a:gd name="T26" fmla="*/ 244 w 779"/>
                <a:gd name="T27" fmla="*/ 754 h 819"/>
                <a:gd name="T28" fmla="*/ 102 w 779"/>
                <a:gd name="T29" fmla="*/ 597 h 819"/>
                <a:gd name="T30" fmla="*/ 26 w 779"/>
                <a:gd name="T31" fmla="*/ 374 h 819"/>
                <a:gd name="T32" fmla="*/ 13 w 779"/>
                <a:gd name="T3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819">
                  <a:moveTo>
                    <a:pt x="13" y="0"/>
                  </a:moveTo>
                  <a:cubicBezTo>
                    <a:pt x="268" y="0"/>
                    <a:pt x="523" y="0"/>
                    <a:pt x="779" y="0"/>
                  </a:cubicBezTo>
                  <a:cubicBezTo>
                    <a:pt x="779" y="66"/>
                    <a:pt x="779" y="132"/>
                    <a:pt x="779" y="197"/>
                  </a:cubicBezTo>
                  <a:cubicBezTo>
                    <a:pt x="629" y="198"/>
                    <a:pt x="480" y="198"/>
                    <a:pt x="330" y="198"/>
                  </a:cubicBezTo>
                  <a:cubicBezTo>
                    <a:pt x="330" y="297"/>
                    <a:pt x="334" y="396"/>
                    <a:pt x="355" y="493"/>
                  </a:cubicBezTo>
                  <a:cubicBezTo>
                    <a:pt x="367" y="548"/>
                    <a:pt x="384" y="604"/>
                    <a:pt x="414" y="652"/>
                  </a:cubicBezTo>
                  <a:cubicBezTo>
                    <a:pt x="433" y="682"/>
                    <a:pt x="457" y="711"/>
                    <a:pt x="491" y="724"/>
                  </a:cubicBezTo>
                  <a:cubicBezTo>
                    <a:pt x="492" y="656"/>
                    <a:pt x="492" y="589"/>
                    <a:pt x="492" y="522"/>
                  </a:cubicBezTo>
                  <a:cubicBezTo>
                    <a:pt x="475" y="522"/>
                    <a:pt x="459" y="522"/>
                    <a:pt x="442" y="522"/>
                  </a:cubicBezTo>
                  <a:cubicBezTo>
                    <a:pt x="442" y="450"/>
                    <a:pt x="443" y="378"/>
                    <a:pt x="443" y="307"/>
                  </a:cubicBezTo>
                  <a:cubicBezTo>
                    <a:pt x="555" y="306"/>
                    <a:pt x="667" y="307"/>
                    <a:pt x="779" y="307"/>
                  </a:cubicBezTo>
                  <a:cubicBezTo>
                    <a:pt x="779" y="478"/>
                    <a:pt x="779" y="648"/>
                    <a:pt x="779" y="819"/>
                  </a:cubicBezTo>
                  <a:cubicBezTo>
                    <a:pt x="678" y="819"/>
                    <a:pt x="577" y="819"/>
                    <a:pt x="476" y="819"/>
                  </a:cubicBezTo>
                  <a:cubicBezTo>
                    <a:pt x="395" y="818"/>
                    <a:pt x="312" y="798"/>
                    <a:pt x="244" y="754"/>
                  </a:cubicBezTo>
                  <a:cubicBezTo>
                    <a:pt x="183" y="716"/>
                    <a:pt x="136" y="660"/>
                    <a:pt x="102" y="597"/>
                  </a:cubicBezTo>
                  <a:cubicBezTo>
                    <a:pt x="64" y="528"/>
                    <a:pt x="40" y="452"/>
                    <a:pt x="26" y="374"/>
                  </a:cubicBezTo>
                  <a:cubicBezTo>
                    <a:pt x="3" y="251"/>
                    <a:pt x="0" y="12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3" name="Freeform 15"/>
            <p:cNvSpPr>
              <a:spLocks noEditPoints="1"/>
            </p:cNvSpPr>
            <p:nvPr/>
          </p:nvSpPr>
          <p:spPr bwMode="auto">
            <a:xfrm>
              <a:off x="4919" y="1337"/>
              <a:ext cx="1270" cy="1305"/>
            </a:xfrm>
            <a:custGeom>
              <a:avLst/>
              <a:gdLst>
                <a:gd name="T0" fmla="*/ 219 w 537"/>
                <a:gd name="T1" fmla="*/ 10 h 552"/>
                <a:gd name="T2" fmla="*/ 367 w 537"/>
                <a:gd name="T3" fmla="*/ 25 h 552"/>
                <a:gd name="T4" fmla="*/ 508 w 537"/>
                <a:gd name="T5" fmla="*/ 163 h 552"/>
                <a:gd name="T6" fmla="*/ 517 w 537"/>
                <a:gd name="T7" fmla="*/ 351 h 552"/>
                <a:gd name="T8" fmla="*/ 404 w 537"/>
                <a:gd name="T9" fmla="*/ 494 h 552"/>
                <a:gd name="T10" fmla="*/ 103 w 537"/>
                <a:gd name="T11" fmla="*/ 473 h 552"/>
                <a:gd name="T12" fmla="*/ 9 w 537"/>
                <a:gd name="T13" fmla="*/ 307 h 552"/>
                <a:gd name="T14" fmla="*/ 46 w 537"/>
                <a:gd name="T15" fmla="*/ 128 h 552"/>
                <a:gd name="T16" fmla="*/ 219 w 537"/>
                <a:gd name="T17" fmla="*/ 10 h 552"/>
                <a:gd name="T18" fmla="*/ 186 w 537"/>
                <a:gd name="T19" fmla="*/ 188 h 552"/>
                <a:gd name="T20" fmla="*/ 187 w 537"/>
                <a:gd name="T21" fmla="*/ 349 h 552"/>
                <a:gd name="T22" fmla="*/ 348 w 537"/>
                <a:gd name="T23" fmla="*/ 349 h 552"/>
                <a:gd name="T24" fmla="*/ 348 w 537"/>
                <a:gd name="T25" fmla="*/ 188 h 552"/>
                <a:gd name="T26" fmla="*/ 186 w 537"/>
                <a:gd name="T27"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552">
                  <a:moveTo>
                    <a:pt x="219" y="10"/>
                  </a:moveTo>
                  <a:cubicBezTo>
                    <a:pt x="268" y="0"/>
                    <a:pt x="321" y="5"/>
                    <a:pt x="367" y="25"/>
                  </a:cubicBezTo>
                  <a:cubicBezTo>
                    <a:pt x="430" y="50"/>
                    <a:pt x="481" y="101"/>
                    <a:pt x="508" y="163"/>
                  </a:cubicBezTo>
                  <a:cubicBezTo>
                    <a:pt x="534" y="222"/>
                    <a:pt x="537" y="290"/>
                    <a:pt x="517" y="351"/>
                  </a:cubicBezTo>
                  <a:cubicBezTo>
                    <a:pt x="497" y="410"/>
                    <a:pt x="457" y="461"/>
                    <a:pt x="404" y="494"/>
                  </a:cubicBezTo>
                  <a:cubicBezTo>
                    <a:pt x="312" y="552"/>
                    <a:pt x="185" y="543"/>
                    <a:pt x="103" y="473"/>
                  </a:cubicBezTo>
                  <a:cubicBezTo>
                    <a:pt x="52" y="432"/>
                    <a:pt x="18" y="371"/>
                    <a:pt x="9" y="307"/>
                  </a:cubicBezTo>
                  <a:cubicBezTo>
                    <a:pt x="0" y="245"/>
                    <a:pt x="13" y="181"/>
                    <a:pt x="46" y="128"/>
                  </a:cubicBezTo>
                  <a:cubicBezTo>
                    <a:pt x="84" y="67"/>
                    <a:pt x="148" y="23"/>
                    <a:pt x="219" y="10"/>
                  </a:cubicBezTo>
                  <a:close/>
                  <a:moveTo>
                    <a:pt x="186" y="188"/>
                  </a:moveTo>
                  <a:cubicBezTo>
                    <a:pt x="187" y="242"/>
                    <a:pt x="187" y="296"/>
                    <a:pt x="187" y="349"/>
                  </a:cubicBezTo>
                  <a:cubicBezTo>
                    <a:pt x="240" y="350"/>
                    <a:pt x="294" y="350"/>
                    <a:pt x="348" y="349"/>
                  </a:cubicBezTo>
                  <a:cubicBezTo>
                    <a:pt x="348" y="295"/>
                    <a:pt x="348" y="241"/>
                    <a:pt x="348" y="188"/>
                  </a:cubicBezTo>
                  <a:cubicBezTo>
                    <a:pt x="294" y="188"/>
                    <a:pt x="240" y="187"/>
                    <a:pt x="186"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4" name="Freeform 16"/>
            <p:cNvSpPr/>
            <p:nvPr/>
          </p:nvSpPr>
          <p:spPr bwMode="auto">
            <a:xfrm>
              <a:off x="1505" y="1377"/>
              <a:ext cx="1093" cy="1187"/>
            </a:xfrm>
            <a:custGeom>
              <a:avLst/>
              <a:gdLst>
                <a:gd name="T0" fmla="*/ 0 w 462"/>
                <a:gd name="T1" fmla="*/ 1 h 502"/>
                <a:gd name="T2" fmla="*/ 169 w 462"/>
                <a:gd name="T3" fmla="*/ 1 h 502"/>
                <a:gd name="T4" fmla="*/ 169 w 462"/>
                <a:gd name="T5" fmla="*/ 192 h 502"/>
                <a:gd name="T6" fmla="*/ 293 w 462"/>
                <a:gd name="T7" fmla="*/ 192 h 502"/>
                <a:gd name="T8" fmla="*/ 293 w 462"/>
                <a:gd name="T9" fmla="*/ 0 h 502"/>
                <a:gd name="T10" fmla="*/ 462 w 462"/>
                <a:gd name="T11" fmla="*/ 0 h 502"/>
                <a:gd name="T12" fmla="*/ 462 w 462"/>
                <a:gd name="T13" fmla="*/ 501 h 502"/>
                <a:gd name="T14" fmla="*/ 293 w 462"/>
                <a:gd name="T15" fmla="*/ 502 h 502"/>
                <a:gd name="T16" fmla="*/ 293 w 462"/>
                <a:gd name="T17" fmla="*/ 304 h 502"/>
                <a:gd name="T18" fmla="*/ 169 w 462"/>
                <a:gd name="T19" fmla="*/ 304 h 502"/>
                <a:gd name="T20" fmla="*/ 169 w 462"/>
                <a:gd name="T21" fmla="*/ 502 h 502"/>
                <a:gd name="T22" fmla="*/ 0 w 462"/>
                <a:gd name="T23" fmla="*/ 502 h 502"/>
                <a:gd name="T24" fmla="*/ 0 w 462"/>
                <a:gd name="T25" fmla="*/ 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502">
                  <a:moveTo>
                    <a:pt x="0" y="1"/>
                  </a:moveTo>
                  <a:cubicBezTo>
                    <a:pt x="57" y="1"/>
                    <a:pt x="113" y="1"/>
                    <a:pt x="169" y="1"/>
                  </a:cubicBezTo>
                  <a:cubicBezTo>
                    <a:pt x="169" y="65"/>
                    <a:pt x="169" y="128"/>
                    <a:pt x="169" y="192"/>
                  </a:cubicBezTo>
                  <a:cubicBezTo>
                    <a:pt x="211" y="192"/>
                    <a:pt x="252" y="192"/>
                    <a:pt x="293" y="192"/>
                  </a:cubicBezTo>
                  <a:cubicBezTo>
                    <a:pt x="293" y="128"/>
                    <a:pt x="292" y="64"/>
                    <a:pt x="293" y="0"/>
                  </a:cubicBezTo>
                  <a:cubicBezTo>
                    <a:pt x="349" y="1"/>
                    <a:pt x="405" y="1"/>
                    <a:pt x="462" y="0"/>
                  </a:cubicBezTo>
                  <a:cubicBezTo>
                    <a:pt x="462" y="167"/>
                    <a:pt x="461" y="334"/>
                    <a:pt x="462" y="501"/>
                  </a:cubicBezTo>
                  <a:cubicBezTo>
                    <a:pt x="406" y="502"/>
                    <a:pt x="349" y="502"/>
                    <a:pt x="293" y="502"/>
                  </a:cubicBezTo>
                  <a:cubicBezTo>
                    <a:pt x="293" y="436"/>
                    <a:pt x="293" y="370"/>
                    <a:pt x="293" y="304"/>
                  </a:cubicBezTo>
                  <a:cubicBezTo>
                    <a:pt x="252" y="304"/>
                    <a:pt x="210" y="304"/>
                    <a:pt x="169" y="304"/>
                  </a:cubicBezTo>
                  <a:cubicBezTo>
                    <a:pt x="169" y="370"/>
                    <a:pt x="169" y="436"/>
                    <a:pt x="169" y="502"/>
                  </a:cubicBezTo>
                  <a:cubicBezTo>
                    <a:pt x="113" y="502"/>
                    <a:pt x="57" y="502"/>
                    <a:pt x="0" y="502"/>
                  </a:cubicBezTo>
                  <a:cubicBezTo>
                    <a:pt x="0" y="335"/>
                    <a:pt x="0" y="16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5" name="Freeform 17"/>
            <p:cNvSpPr/>
            <p:nvPr/>
          </p:nvSpPr>
          <p:spPr bwMode="auto">
            <a:xfrm>
              <a:off x="2645" y="1380"/>
              <a:ext cx="1048" cy="1208"/>
            </a:xfrm>
            <a:custGeom>
              <a:avLst/>
              <a:gdLst>
                <a:gd name="T0" fmla="*/ 55 w 443"/>
                <a:gd name="T1" fmla="*/ 315 h 511"/>
                <a:gd name="T2" fmla="*/ 12 w 443"/>
                <a:gd name="T3" fmla="*/ 0 h 511"/>
                <a:gd name="T4" fmla="*/ 443 w 443"/>
                <a:gd name="T5" fmla="*/ 0 h 511"/>
                <a:gd name="T6" fmla="*/ 443 w 443"/>
                <a:gd name="T7" fmla="*/ 146 h 511"/>
                <a:gd name="T8" fmla="*/ 200 w 443"/>
                <a:gd name="T9" fmla="*/ 146 h 511"/>
                <a:gd name="T10" fmla="*/ 247 w 443"/>
                <a:gd name="T11" fmla="*/ 332 h 511"/>
                <a:gd name="T12" fmla="*/ 443 w 443"/>
                <a:gd name="T13" fmla="*/ 420 h 511"/>
                <a:gd name="T14" fmla="*/ 443 w 443"/>
                <a:gd name="T15" fmla="*/ 504 h 511"/>
                <a:gd name="T16" fmla="*/ 195 w 443"/>
                <a:gd name="T17" fmla="*/ 464 h 511"/>
                <a:gd name="T18" fmla="*/ 55 w 443"/>
                <a:gd name="T19" fmla="*/ 31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511">
                  <a:moveTo>
                    <a:pt x="55" y="315"/>
                  </a:moveTo>
                  <a:cubicBezTo>
                    <a:pt x="10" y="217"/>
                    <a:pt x="0" y="106"/>
                    <a:pt x="12" y="0"/>
                  </a:cubicBezTo>
                  <a:cubicBezTo>
                    <a:pt x="156" y="0"/>
                    <a:pt x="299" y="0"/>
                    <a:pt x="443" y="0"/>
                  </a:cubicBezTo>
                  <a:cubicBezTo>
                    <a:pt x="443" y="48"/>
                    <a:pt x="443" y="97"/>
                    <a:pt x="443" y="146"/>
                  </a:cubicBezTo>
                  <a:cubicBezTo>
                    <a:pt x="362" y="146"/>
                    <a:pt x="281" y="145"/>
                    <a:pt x="200" y="146"/>
                  </a:cubicBezTo>
                  <a:cubicBezTo>
                    <a:pt x="197" y="211"/>
                    <a:pt x="207" y="279"/>
                    <a:pt x="247" y="332"/>
                  </a:cubicBezTo>
                  <a:cubicBezTo>
                    <a:pt x="292" y="392"/>
                    <a:pt x="370" y="420"/>
                    <a:pt x="443" y="420"/>
                  </a:cubicBezTo>
                  <a:cubicBezTo>
                    <a:pt x="443" y="448"/>
                    <a:pt x="443" y="476"/>
                    <a:pt x="443" y="504"/>
                  </a:cubicBezTo>
                  <a:cubicBezTo>
                    <a:pt x="359" y="511"/>
                    <a:pt x="271" y="504"/>
                    <a:pt x="195" y="464"/>
                  </a:cubicBezTo>
                  <a:cubicBezTo>
                    <a:pt x="133" y="432"/>
                    <a:pt x="84" y="378"/>
                    <a:pt x="55" y="3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6" name="Freeform 18"/>
            <p:cNvSpPr>
              <a:spLocks noEditPoints="1"/>
            </p:cNvSpPr>
            <p:nvPr/>
          </p:nvSpPr>
          <p:spPr bwMode="auto">
            <a:xfrm>
              <a:off x="3767" y="1380"/>
              <a:ext cx="1251" cy="1184"/>
            </a:xfrm>
            <a:custGeom>
              <a:avLst/>
              <a:gdLst>
                <a:gd name="T0" fmla="*/ 1 w 529"/>
                <a:gd name="T1" fmla="*/ 0 h 501"/>
                <a:gd name="T2" fmla="*/ 529 w 529"/>
                <a:gd name="T3" fmla="*/ 0 h 501"/>
                <a:gd name="T4" fmla="*/ 470 w 529"/>
                <a:gd name="T5" fmla="*/ 171 h 501"/>
                <a:gd name="T6" fmla="*/ 368 w 529"/>
                <a:gd name="T7" fmla="*/ 238 h 501"/>
                <a:gd name="T8" fmla="*/ 500 w 529"/>
                <a:gd name="T9" fmla="*/ 384 h 501"/>
                <a:gd name="T10" fmla="*/ 519 w 529"/>
                <a:gd name="T11" fmla="*/ 501 h 501"/>
                <a:gd name="T12" fmla="*/ 343 w 529"/>
                <a:gd name="T13" fmla="*/ 501 h 501"/>
                <a:gd name="T14" fmla="*/ 282 w 529"/>
                <a:gd name="T15" fmla="*/ 334 h 501"/>
                <a:gd name="T16" fmla="*/ 170 w 529"/>
                <a:gd name="T17" fmla="*/ 278 h 501"/>
                <a:gd name="T18" fmla="*/ 170 w 529"/>
                <a:gd name="T19" fmla="*/ 501 h 501"/>
                <a:gd name="T20" fmla="*/ 1 w 529"/>
                <a:gd name="T21" fmla="*/ 501 h 501"/>
                <a:gd name="T22" fmla="*/ 1 w 529"/>
                <a:gd name="T23" fmla="*/ 0 h 501"/>
                <a:gd name="T24" fmla="*/ 170 w 529"/>
                <a:gd name="T25" fmla="*/ 133 h 501"/>
                <a:gd name="T26" fmla="*/ 170 w 529"/>
                <a:gd name="T27" fmla="*/ 213 h 501"/>
                <a:gd name="T28" fmla="*/ 281 w 529"/>
                <a:gd name="T29" fmla="*/ 190 h 501"/>
                <a:gd name="T30" fmla="*/ 335 w 529"/>
                <a:gd name="T31" fmla="*/ 133 h 501"/>
                <a:gd name="T32" fmla="*/ 170 w 529"/>
                <a:gd name="T33" fmla="*/ 13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9" h="501">
                  <a:moveTo>
                    <a:pt x="1" y="0"/>
                  </a:moveTo>
                  <a:cubicBezTo>
                    <a:pt x="177" y="0"/>
                    <a:pt x="353" y="0"/>
                    <a:pt x="529" y="0"/>
                  </a:cubicBezTo>
                  <a:cubicBezTo>
                    <a:pt x="526" y="60"/>
                    <a:pt x="509" y="123"/>
                    <a:pt x="470" y="171"/>
                  </a:cubicBezTo>
                  <a:cubicBezTo>
                    <a:pt x="444" y="203"/>
                    <a:pt x="408" y="227"/>
                    <a:pt x="368" y="238"/>
                  </a:cubicBezTo>
                  <a:cubicBezTo>
                    <a:pt x="425" y="272"/>
                    <a:pt x="474" y="322"/>
                    <a:pt x="500" y="384"/>
                  </a:cubicBezTo>
                  <a:cubicBezTo>
                    <a:pt x="516" y="421"/>
                    <a:pt x="521" y="461"/>
                    <a:pt x="519" y="501"/>
                  </a:cubicBezTo>
                  <a:cubicBezTo>
                    <a:pt x="460" y="501"/>
                    <a:pt x="402" y="501"/>
                    <a:pt x="343" y="501"/>
                  </a:cubicBezTo>
                  <a:cubicBezTo>
                    <a:pt x="338" y="441"/>
                    <a:pt x="322" y="380"/>
                    <a:pt x="282" y="334"/>
                  </a:cubicBezTo>
                  <a:cubicBezTo>
                    <a:pt x="254" y="301"/>
                    <a:pt x="213" y="281"/>
                    <a:pt x="170" y="278"/>
                  </a:cubicBezTo>
                  <a:cubicBezTo>
                    <a:pt x="170" y="352"/>
                    <a:pt x="170" y="426"/>
                    <a:pt x="170" y="501"/>
                  </a:cubicBezTo>
                  <a:cubicBezTo>
                    <a:pt x="114" y="501"/>
                    <a:pt x="57" y="501"/>
                    <a:pt x="1" y="501"/>
                  </a:cubicBezTo>
                  <a:cubicBezTo>
                    <a:pt x="0" y="334"/>
                    <a:pt x="1" y="167"/>
                    <a:pt x="1" y="0"/>
                  </a:cubicBezTo>
                  <a:close/>
                  <a:moveTo>
                    <a:pt x="170" y="133"/>
                  </a:moveTo>
                  <a:cubicBezTo>
                    <a:pt x="170" y="159"/>
                    <a:pt x="170" y="186"/>
                    <a:pt x="170" y="213"/>
                  </a:cubicBezTo>
                  <a:cubicBezTo>
                    <a:pt x="208" y="212"/>
                    <a:pt x="247" y="207"/>
                    <a:pt x="281" y="190"/>
                  </a:cubicBezTo>
                  <a:cubicBezTo>
                    <a:pt x="306" y="179"/>
                    <a:pt x="326" y="159"/>
                    <a:pt x="335" y="133"/>
                  </a:cubicBezTo>
                  <a:cubicBezTo>
                    <a:pt x="280" y="132"/>
                    <a:pt x="225" y="133"/>
                    <a:pt x="170"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7" name="Freeform 19"/>
            <p:cNvSpPr/>
            <p:nvPr/>
          </p:nvSpPr>
          <p:spPr bwMode="auto">
            <a:xfrm>
              <a:off x="3196" y="1831"/>
              <a:ext cx="497" cy="265"/>
            </a:xfrm>
            <a:custGeom>
              <a:avLst/>
              <a:gdLst>
                <a:gd name="T0" fmla="*/ 0 w 210"/>
                <a:gd name="T1" fmla="*/ 0 h 112"/>
                <a:gd name="T2" fmla="*/ 210 w 210"/>
                <a:gd name="T3" fmla="*/ 0 h 112"/>
                <a:gd name="T4" fmla="*/ 210 w 210"/>
                <a:gd name="T5" fmla="*/ 112 h 112"/>
                <a:gd name="T6" fmla="*/ 0 w 210"/>
                <a:gd name="T7" fmla="*/ 112 h 112"/>
                <a:gd name="T8" fmla="*/ 0 w 210"/>
                <a:gd name="T9" fmla="*/ 0 h 112"/>
              </a:gdLst>
              <a:ahLst/>
              <a:cxnLst>
                <a:cxn ang="0">
                  <a:pos x="T0" y="T1"/>
                </a:cxn>
                <a:cxn ang="0">
                  <a:pos x="T2" y="T3"/>
                </a:cxn>
                <a:cxn ang="0">
                  <a:pos x="T4" y="T5"/>
                </a:cxn>
                <a:cxn ang="0">
                  <a:pos x="T6" y="T7"/>
                </a:cxn>
                <a:cxn ang="0">
                  <a:pos x="T8" y="T9"/>
                </a:cxn>
              </a:cxnLst>
              <a:rect l="0" t="0" r="r" b="b"/>
              <a:pathLst>
                <a:path w="210" h="112">
                  <a:moveTo>
                    <a:pt x="0" y="0"/>
                  </a:moveTo>
                  <a:cubicBezTo>
                    <a:pt x="70" y="0"/>
                    <a:pt x="140" y="0"/>
                    <a:pt x="210" y="0"/>
                  </a:cubicBezTo>
                  <a:cubicBezTo>
                    <a:pt x="210" y="37"/>
                    <a:pt x="210" y="74"/>
                    <a:pt x="210" y="112"/>
                  </a:cubicBezTo>
                  <a:cubicBezTo>
                    <a:pt x="140" y="112"/>
                    <a:pt x="70" y="112"/>
                    <a:pt x="0" y="112"/>
                  </a:cubicBezTo>
                  <a:cubicBezTo>
                    <a:pt x="0" y="74"/>
                    <a:pt x="0" y="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8" name="Freeform 20"/>
            <p:cNvSpPr>
              <a:spLocks noEditPoints="1"/>
            </p:cNvSpPr>
            <p:nvPr/>
          </p:nvSpPr>
          <p:spPr bwMode="auto">
            <a:xfrm>
              <a:off x="1500" y="2758"/>
              <a:ext cx="4630" cy="3280"/>
            </a:xfrm>
            <a:custGeom>
              <a:avLst/>
              <a:gdLst>
                <a:gd name="T0" fmla="*/ 32 w 1957"/>
                <a:gd name="T1" fmla="*/ 72 h 1387"/>
                <a:gd name="T2" fmla="*/ 193 w 1957"/>
                <a:gd name="T3" fmla="*/ 0 h 1387"/>
                <a:gd name="T4" fmla="*/ 1957 w 1957"/>
                <a:gd name="T5" fmla="*/ 0 h 1387"/>
                <a:gd name="T6" fmla="*/ 1957 w 1957"/>
                <a:gd name="T7" fmla="*/ 321 h 1387"/>
                <a:gd name="T8" fmla="*/ 502 w 1957"/>
                <a:gd name="T9" fmla="*/ 320 h 1387"/>
                <a:gd name="T10" fmla="*/ 433 w 1957"/>
                <a:gd name="T11" fmla="*/ 334 h 1387"/>
                <a:gd name="T12" fmla="*/ 416 w 1957"/>
                <a:gd name="T13" fmla="*/ 382 h 1387"/>
                <a:gd name="T14" fmla="*/ 416 w 1957"/>
                <a:gd name="T15" fmla="*/ 497 h 1387"/>
                <a:gd name="T16" fmla="*/ 1777 w 1957"/>
                <a:gd name="T17" fmla="*/ 497 h 1387"/>
                <a:gd name="T18" fmla="*/ 1920 w 1957"/>
                <a:gd name="T19" fmla="*/ 559 h 1387"/>
                <a:gd name="T20" fmla="*/ 1957 w 1957"/>
                <a:gd name="T21" fmla="*/ 682 h 1387"/>
                <a:gd name="T22" fmla="*/ 1957 w 1957"/>
                <a:gd name="T23" fmla="*/ 1214 h 1387"/>
                <a:gd name="T24" fmla="*/ 1915 w 1957"/>
                <a:gd name="T25" fmla="*/ 1331 h 1387"/>
                <a:gd name="T26" fmla="*/ 1774 w 1957"/>
                <a:gd name="T27" fmla="*/ 1387 h 1387"/>
                <a:gd name="T28" fmla="*/ 186 w 1957"/>
                <a:gd name="T29" fmla="*/ 1387 h 1387"/>
                <a:gd name="T30" fmla="*/ 56 w 1957"/>
                <a:gd name="T31" fmla="*/ 1343 h 1387"/>
                <a:gd name="T32" fmla="*/ 6 w 1957"/>
                <a:gd name="T33" fmla="*/ 1252 h 1387"/>
                <a:gd name="T34" fmla="*/ 3 w 1957"/>
                <a:gd name="T35" fmla="*/ 1150 h 1387"/>
                <a:gd name="T36" fmla="*/ 3 w 1957"/>
                <a:gd name="T37" fmla="*/ 190 h 1387"/>
                <a:gd name="T38" fmla="*/ 32 w 1957"/>
                <a:gd name="T39" fmla="*/ 72 h 1387"/>
                <a:gd name="T40" fmla="*/ 415 w 1957"/>
                <a:gd name="T41" fmla="*/ 1031 h 1387"/>
                <a:gd name="T42" fmla="*/ 454 w 1957"/>
                <a:gd name="T43" fmla="*/ 1031 h 1387"/>
                <a:gd name="T44" fmla="*/ 1546 w 1957"/>
                <a:gd name="T45" fmla="*/ 1031 h 1387"/>
                <a:gd name="T46" fmla="*/ 1546 w 1957"/>
                <a:gd name="T47" fmla="*/ 852 h 1387"/>
                <a:gd name="T48" fmla="*/ 415 w 1957"/>
                <a:gd name="T49" fmla="*/ 852 h 1387"/>
                <a:gd name="T50" fmla="*/ 415 w 1957"/>
                <a:gd name="T51" fmla="*/ 1031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7" h="1387">
                  <a:moveTo>
                    <a:pt x="32" y="72"/>
                  </a:moveTo>
                  <a:cubicBezTo>
                    <a:pt x="67" y="20"/>
                    <a:pt x="133" y="0"/>
                    <a:pt x="193" y="0"/>
                  </a:cubicBezTo>
                  <a:cubicBezTo>
                    <a:pt x="781" y="0"/>
                    <a:pt x="1369" y="0"/>
                    <a:pt x="1957" y="0"/>
                  </a:cubicBezTo>
                  <a:cubicBezTo>
                    <a:pt x="1956" y="107"/>
                    <a:pt x="1957" y="214"/>
                    <a:pt x="1957" y="321"/>
                  </a:cubicBezTo>
                  <a:cubicBezTo>
                    <a:pt x="1472" y="320"/>
                    <a:pt x="987" y="320"/>
                    <a:pt x="502" y="320"/>
                  </a:cubicBezTo>
                  <a:cubicBezTo>
                    <a:pt x="479" y="321"/>
                    <a:pt x="454" y="321"/>
                    <a:pt x="433" y="334"/>
                  </a:cubicBezTo>
                  <a:cubicBezTo>
                    <a:pt x="417" y="344"/>
                    <a:pt x="416" y="364"/>
                    <a:pt x="416" y="382"/>
                  </a:cubicBezTo>
                  <a:cubicBezTo>
                    <a:pt x="416" y="420"/>
                    <a:pt x="416" y="459"/>
                    <a:pt x="416" y="497"/>
                  </a:cubicBezTo>
                  <a:cubicBezTo>
                    <a:pt x="870" y="498"/>
                    <a:pt x="1324" y="497"/>
                    <a:pt x="1777" y="497"/>
                  </a:cubicBezTo>
                  <a:cubicBezTo>
                    <a:pt x="1830" y="499"/>
                    <a:pt x="1886" y="517"/>
                    <a:pt x="1920" y="559"/>
                  </a:cubicBezTo>
                  <a:cubicBezTo>
                    <a:pt x="1949" y="593"/>
                    <a:pt x="1957" y="638"/>
                    <a:pt x="1957" y="682"/>
                  </a:cubicBezTo>
                  <a:cubicBezTo>
                    <a:pt x="1957" y="859"/>
                    <a:pt x="1957" y="1036"/>
                    <a:pt x="1957" y="1214"/>
                  </a:cubicBezTo>
                  <a:cubicBezTo>
                    <a:pt x="1956" y="1256"/>
                    <a:pt x="1944" y="1300"/>
                    <a:pt x="1915" y="1331"/>
                  </a:cubicBezTo>
                  <a:cubicBezTo>
                    <a:pt x="1879" y="1370"/>
                    <a:pt x="1825" y="1386"/>
                    <a:pt x="1774" y="1387"/>
                  </a:cubicBezTo>
                  <a:cubicBezTo>
                    <a:pt x="1244" y="1387"/>
                    <a:pt x="715" y="1387"/>
                    <a:pt x="186" y="1387"/>
                  </a:cubicBezTo>
                  <a:cubicBezTo>
                    <a:pt x="140" y="1386"/>
                    <a:pt x="92" y="1373"/>
                    <a:pt x="56" y="1343"/>
                  </a:cubicBezTo>
                  <a:cubicBezTo>
                    <a:pt x="29" y="1320"/>
                    <a:pt x="13" y="1286"/>
                    <a:pt x="6" y="1252"/>
                  </a:cubicBezTo>
                  <a:cubicBezTo>
                    <a:pt x="0" y="1218"/>
                    <a:pt x="3" y="1184"/>
                    <a:pt x="3" y="1150"/>
                  </a:cubicBezTo>
                  <a:cubicBezTo>
                    <a:pt x="4" y="830"/>
                    <a:pt x="3" y="510"/>
                    <a:pt x="3" y="190"/>
                  </a:cubicBezTo>
                  <a:cubicBezTo>
                    <a:pt x="2" y="149"/>
                    <a:pt x="8" y="106"/>
                    <a:pt x="32" y="72"/>
                  </a:cubicBezTo>
                  <a:close/>
                  <a:moveTo>
                    <a:pt x="415" y="1031"/>
                  </a:moveTo>
                  <a:cubicBezTo>
                    <a:pt x="428" y="1031"/>
                    <a:pt x="441" y="1031"/>
                    <a:pt x="454" y="1031"/>
                  </a:cubicBezTo>
                  <a:cubicBezTo>
                    <a:pt x="818" y="1031"/>
                    <a:pt x="1182" y="1031"/>
                    <a:pt x="1546" y="1031"/>
                  </a:cubicBezTo>
                  <a:cubicBezTo>
                    <a:pt x="1546" y="971"/>
                    <a:pt x="1546" y="912"/>
                    <a:pt x="1546" y="852"/>
                  </a:cubicBezTo>
                  <a:cubicBezTo>
                    <a:pt x="1169" y="852"/>
                    <a:pt x="792" y="853"/>
                    <a:pt x="415" y="852"/>
                  </a:cubicBezTo>
                  <a:cubicBezTo>
                    <a:pt x="414" y="912"/>
                    <a:pt x="414" y="972"/>
                    <a:pt x="415"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grpSp>
      <p:sp>
        <p:nvSpPr>
          <p:cNvPr id="39" name="直角三角形 38"/>
          <p:cNvSpPr/>
          <p:nvPr/>
        </p:nvSpPr>
        <p:spPr>
          <a:xfrm flipH="1">
            <a:off x="0" y="0"/>
            <a:ext cx="12192000" cy="6858000"/>
          </a:xfrm>
          <a:prstGeom prst="rtTriangle">
            <a:avLst/>
          </a:prstGeom>
          <a:solidFill>
            <a:schemeClr val="tx1">
              <a:alpha val="50000"/>
            </a:schemeClr>
          </a:solidFill>
        </p:spPr>
        <p:txBody>
          <a:bodyPr wrap="none" rtlCol="0" anchor="ctr">
            <a:spAutoFit/>
          </a:bodyPr>
          <a:lstStyle/>
          <a:p>
            <a:pPr algn="ctr"/>
            <a:endParaRPr lang="en-US" altLang="en-US" dirty="0" err="1">
              <a:solidFill>
                <a:schemeClr val="bg1"/>
              </a:solidFill>
            </a:endParaRPr>
          </a:p>
        </p:txBody>
      </p:sp>
      <p:sp>
        <p:nvSpPr>
          <p:cNvPr id="40" name="矩形 39"/>
          <p:cNvSpPr/>
          <p:nvPr/>
        </p:nvSpPr>
        <p:spPr>
          <a:xfrm>
            <a:off x="7370027" y="4408872"/>
            <a:ext cx="3854374" cy="1542282"/>
          </a:xfrm>
          <a:prstGeom prst="rect">
            <a:avLst/>
          </a:prstGeom>
        </p:spPr>
        <p:txBody>
          <a:bodyPr wrap="square">
            <a:spAutoFit/>
          </a:bodyPr>
          <a:lstStyle/>
          <a:p>
            <a:pPr>
              <a:lnSpc>
                <a:spcPct val="120000"/>
              </a:lnSpc>
            </a:pPr>
            <a:r>
              <a:rPr lang="en-US" altLang="en-US" sz="1600" dirty="0">
                <a:solidFill>
                  <a:schemeClr val="bg1"/>
                </a:solidFill>
              </a:rPr>
              <a:t>All this takes place in a futuristic Japanese-American city called San </a:t>
            </a:r>
            <a:r>
              <a:rPr lang="en-US" altLang="en-US" sz="1600" dirty="0" err="1">
                <a:solidFill>
                  <a:schemeClr val="bg1"/>
                </a:solidFill>
              </a:rPr>
              <a:t>Fransokyo</a:t>
            </a:r>
            <a:r>
              <a:rPr lang="en-US" altLang="en-US" sz="1600" dirty="0">
                <a:solidFill>
                  <a:schemeClr val="bg1"/>
                </a:solidFill>
              </a:rPr>
              <a:t>, which might be Disney’s way of reaching out caringly across the Pacific — or, more likely, looking shrewdly at all that box-office yen.</a:t>
            </a:r>
          </a:p>
        </p:txBody>
      </p:sp>
      <p:sp>
        <p:nvSpPr>
          <p:cNvPr id="42" name="矩形 41"/>
          <p:cNvSpPr/>
          <p:nvPr/>
        </p:nvSpPr>
        <p:spPr>
          <a:xfrm>
            <a:off x="6855341" y="3689629"/>
            <a:ext cx="4225032" cy="600164"/>
          </a:xfrm>
          <a:prstGeom prst="rect">
            <a:avLst/>
          </a:prstGeom>
        </p:spPr>
        <p:txBody>
          <a:bodyPr wrap="square">
            <a:spAutoFit/>
          </a:bodyPr>
          <a:lstStyle/>
          <a:p>
            <a:pPr algn="r"/>
            <a:r>
              <a:rPr lang="en-US" altLang="en-US" sz="3300" dirty="0" err="1">
                <a:solidFill>
                  <a:schemeClr val="bg1"/>
                </a:solidFill>
                <a:latin typeface="Big Hero 6" pitchFamily="2" charset="0"/>
              </a:rPr>
              <a:t>iPPT</a:t>
            </a:r>
            <a:r>
              <a:rPr lang="en-US" altLang="en-US" sz="3300" dirty="0">
                <a:solidFill>
                  <a:schemeClr val="bg1"/>
                </a:solidFill>
                <a:latin typeface="Big Hero 6" pitchFamily="2" charset="0"/>
              </a:rPr>
              <a:t> </a:t>
            </a:r>
            <a:r>
              <a:rPr lang="en-US" altLang="en-US" sz="3300" dirty="0" err="1">
                <a:solidFill>
                  <a:schemeClr val="bg1"/>
                </a:solidFill>
                <a:latin typeface="Big Hero 6" pitchFamily="2" charset="0"/>
              </a:rPr>
              <a:t>Balala</a:t>
            </a:r>
            <a:endParaRPr lang="en-US" altLang="en-US" sz="3300" dirty="0">
              <a:solidFill>
                <a:schemeClr val="bg1"/>
              </a:solidFill>
              <a:latin typeface="Big Hero 6"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a:stretch>
            <a:fillRect/>
          </a:stretch>
        </p:blipFill>
        <p:spPr>
          <a:xfrm>
            <a:off x="0" y="0"/>
            <a:ext cx="12192000" cy="6858000"/>
          </a:xfrm>
          <a:prstGeom prst="rect">
            <a:avLst/>
          </a:prstGeom>
        </p:spPr>
      </p:pic>
      <p:sp>
        <p:nvSpPr>
          <p:cNvPr id="3" name="矩形 2"/>
          <p:cNvSpPr/>
          <p:nvPr/>
        </p:nvSpPr>
        <p:spPr>
          <a:xfrm>
            <a:off x="-1" y="0"/>
            <a:ext cx="5141167"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a:p>
        </p:txBody>
      </p:sp>
      <p:grpSp>
        <p:nvGrpSpPr>
          <p:cNvPr id="22" name="组合 21"/>
          <p:cNvGrpSpPr/>
          <p:nvPr/>
        </p:nvGrpSpPr>
        <p:grpSpPr>
          <a:xfrm>
            <a:off x="8957389" y="-1"/>
            <a:ext cx="2071396" cy="3340359"/>
            <a:chOff x="9302621" y="-1"/>
            <a:chExt cx="2071396" cy="3340359"/>
          </a:xfrm>
        </p:grpSpPr>
        <p:sp>
          <p:nvSpPr>
            <p:cNvPr id="4" name="矩形 3"/>
            <p:cNvSpPr/>
            <p:nvPr/>
          </p:nvSpPr>
          <p:spPr>
            <a:xfrm>
              <a:off x="9302621" y="-1"/>
              <a:ext cx="2071396" cy="3340359"/>
            </a:xfrm>
            <a:prstGeom prst="rect">
              <a:avLst/>
            </a:prstGeom>
            <a:solidFill>
              <a:srgbClr val="C1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a:p>
          </p:txBody>
        </p:sp>
        <p:grpSp>
          <p:nvGrpSpPr>
            <p:cNvPr id="5" name="Group 4"/>
            <p:cNvGrpSpPr>
              <a:grpSpLocks noChangeAspect="1"/>
            </p:cNvGrpSpPr>
            <p:nvPr/>
          </p:nvGrpSpPr>
          <p:grpSpPr bwMode="auto">
            <a:xfrm>
              <a:off x="9484859" y="294847"/>
              <a:ext cx="1735912" cy="2886892"/>
              <a:chOff x="1500" y="-1760"/>
              <a:chExt cx="4689" cy="7798"/>
            </a:xfrm>
          </p:grpSpPr>
          <p:sp>
            <p:nvSpPr>
              <p:cNvPr id="6" name="Freeform 5"/>
              <p:cNvSpPr>
                <a:spLocks noEditPoints="1"/>
              </p:cNvSpPr>
              <p:nvPr/>
            </p:nvSpPr>
            <p:spPr bwMode="auto">
              <a:xfrm>
                <a:off x="2745" y="-1760"/>
                <a:ext cx="825" cy="707"/>
              </a:xfrm>
              <a:custGeom>
                <a:avLst/>
                <a:gdLst>
                  <a:gd name="T0" fmla="*/ 17 w 349"/>
                  <a:gd name="T1" fmla="*/ 26 h 299"/>
                  <a:gd name="T2" fmla="*/ 268 w 349"/>
                  <a:gd name="T3" fmla="*/ 80 h 299"/>
                  <a:gd name="T4" fmla="*/ 339 w 349"/>
                  <a:gd name="T5" fmla="*/ 169 h 299"/>
                  <a:gd name="T6" fmla="*/ 310 w 349"/>
                  <a:gd name="T7" fmla="*/ 255 h 299"/>
                  <a:gd name="T8" fmla="*/ 162 w 349"/>
                  <a:gd name="T9" fmla="*/ 278 h 299"/>
                  <a:gd name="T10" fmla="*/ 148 w 349"/>
                  <a:gd name="T11" fmla="*/ 296 h 299"/>
                  <a:gd name="T12" fmla="*/ 129 w 349"/>
                  <a:gd name="T13" fmla="*/ 266 h 299"/>
                  <a:gd name="T14" fmla="*/ 54 w 349"/>
                  <a:gd name="T15" fmla="*/ 203 h 299"/>
                  <a:gd name="T16" fmla="*/ 59 w 349"/>
                  <a:gd name="T17" fmla="*/ 179 h 299"/>
                  <a:gd name="T18" fmla="*/ 132 w 349"/>
                  <a:gd name="T19" fmla="*/ 151 h 299"/>
                  <a:gd name="T20" fmla="*/ 142 w 349"/>
                  <a:gd name="T21" fmla="*/ 88 h 299"/>
                  <a:gd name="T22" fmla="*/ 160 w 349"/>
                  <a:gd name="T23" fmla="*/ 148 h 299"/>
                  <a:gd name="T24" fmla="*/ 250 w 349"/>
                  <a:gd name="T25" fmla="*/ 166 h 299"/>
                  <a:gd name="T26" fmla="*/ 262 w 349"/>
                  <a:gd name="T27" fmla="*/ 198 h 299"/>
                  <a:gd name="T28" fmla="*/ 224 w 349"/>
                  <a:gd name="T29" fmla="*/ 210 h 299"/>
                  <a:gd name="T30" fmla="*/ 239 w 349"/>
                  <a:gd name="T31" fmla="*/ 191 h 299"/>
                  <a:gd name="T32" fmla="*/ 161 w 349"/>
                  <a:gd name="T33" fmla="*/ 175 h 299"/>
                  <a:gd name="T34" fmla="*/ 162 w 349"/>
                  <a:gd name="T35" fmla="*/ 255 h 299"/>
                  <a:gd name="T36" fmla="*/ 287 w 349"/>
                  <a:gd name="T37" fmla="*/ 236 h 299"/>
                  <a:gd name="T38" fmla="*/ 305 w 349"/>
                  <a:gd name="T39" fmla="*/ 166 h 299"/>
                  <a:gd name="T40" fmla="*/ 237 w 349"/>
                  <a:gd name="T41" fmla="*/ 91 h 299"/>
                  <a:gd name="T42" fmla="*/ 55 w 349"/>
                  <a:gd name="T43" fmla="*/ 37 h 299"/>
                  <a:gd name="T44" fmla="*/ 14 w 349"/>
                  <a:gd name="T45" fmla="*/ 44 h 299"/>
                  <a:gd name="T46" fmla="*/ 32 w 349"/>
                  <a:gd name="T47" fmla="*/ 51 h 299"/>
                  <a:gd name="T48" fmla="*/ 0 w 349"/>
                  <a:gd name="T49" fmla="*/ 50 h 299"/>
                  <a:gd name="T50" fmla="*/ 17 w 349"/>
                  <a:gd name="T51" fmla="*/ 26 h 299"/>
                  <a:gd name="T52" fmla="*/ 59 w 349"/>
                  <a:gd name="T53" fmla="*/ 193 h 299"/>
                  <a:gd name="T54" fmla="*/ 128 w 349"/>
                  <a:gd name="T55" fmla="*/ 245 h 299"/>
                  <a:gd name="T56" fmla="*/ 131 w 349"/>
                  <a:gd name="T57" fmla="*/ 177 h 299"/>
                  <a:gd name="T58" fmla="*/ 59 w 349"/>
                  <a:gd name="T59" fmla="*/ 1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299">
                    <a:moveTo>
                      <a:pt x="17" y="26"/>
                    </a:moveTo>
                    <a:cubicBezTo>
                      <a:pt x="103" y="0"/>
                      <a:pt x="196" y="30"/>
                      <a:pt x="268" y="80"/>
                    </a:cubicBezTo>
                    <a:cubicBezTo>
                      <a:pt x="299" y="103"/>
                      <a:pt x="328" y="132"/>
                      <a:pt x="339" y="169"/>
                    </a:cubicBezTo>
                    <a:cubicBezTo>
                      <a:pt x="349" y="200"/>
                      <a:pt x="336" y="236"/>
                      <a:pt x="310" y="255"/>
                    </a:cubicBezTo>
                    <a:cubicBezTo>
                      <a:pt x="268" y="286"/>
                      <a:pt x="211" y="292"/>
                      <a:pt x="162" y="278"/>
                    </a:cubicBezTo>
                    <a:cubicBezTo>
                      <a:pt x="161" y="286"/>
                      <a:pt x="159" y="297"/>
                      <a:pt x="148" y="296"/>
                    </a:cubicBezTo>
                    <a:cubicBezTo>
                      <a:pt x="131" y="299"/>
                      <a:pt x="132" y="277"/>
                      <a:pt x="129" y="266"/>
                    </a:cubicBezTo>
                    <a:cubicBezTo>
                      <a:pt x="100" y="251"/>
                      <a:pt x="71" y="232"/>
                      <a:pt x="54" y="203"/>
                    </a:cubicBezTo>
                    <a:cubicBezTo>
                      <a:pt x="48" y="196"/>
                      <a:pt x="51" y="185"/>
                      <a:pt x="59" y="179"/>
                    </a:cubicBezTo>
                    <a:cubicBezTo>
                      <a:pt x="79" y="162"/>
                      <a:pt x="106" y="156"/>
                      <a:pt x="132" y="151"/>
                    </a:cubicBezTo>
                    <a:cubicBezTo>
                      <a:pt x="133" y="130"/>
                      <a:pt x="135" y="108"/>
                      <a:pt x="142" y="88"/>
                    </a:cubicBezTo>
                    <a:cubicBezTo>
                      <a:pt x="165" y="98"/>
                      <a:pt x="158" y="128"/>
                      <a:pt x="160" y="148"/>
                    </a:cubicBezTo>
                    <a:cubicBezTo>
                      <a:pt x="190" y="148"/>
                      <a:pt x="224" y="148"/>
                      <a:pt x="250" y="166"/>
                    </a:cubicBezTo>
                    <a:cubicBezTo>
                      <a:pt x="260" y="173"/>
                      <a:pt x="267" y="187"/>
                      <a:pt x="262" y="198"/>
                    </a:cubicBezTo>
                    <a:cubicBezTo>
                      <a:pt x="255" y="211"/>
                      <a:pt x="237" y="219"/>
                      <a:pt x="224" y="210"/>
                    </a:cubicBezTo>
                    <a:cubicBezTo>
                      <a:pt x="229" y="204"/>
                      <a:pt x="241" y="200"/>
                      <a:pt x="239" y="191"/>
                    </a:cubicBezTo>
                    <a:cubicBezTo>
                      <a:pt x="214" y="179"/>
                      <a:pt x="187" y="177"/>
                      <a:pt x="161" y="175"/>
                    </a:cubicBezTo>
                    <a:cubicBezTo>
                      <a:pt x="160" y="202"/>
                      <a:pt x="161" y="228"/>
                      <a:pt x="162" y="255"/>
                    </a:cubicBezTo>
                    <a:cubicBezTo>
                      <a:pt x="204" y="262"/>
                      <a:pt x="251" y="261"/>
                      <a:pt x="287" y="236"/>
                    </a:cubicBezTo>
                    <a:cubicBezTo>
                      <a:pt x="309" y="221"/>
                      <a:pt x="315" y="190"/>
                      <a:pt x="305" y="166"/>
                    </a:cubicBezTo>
                    <a:cubicBezTo>
                      <a:pt x="292" y="135"/>
                      <a:pt x="265" y="110"/>
                      <a:pt x="237" y="91"/>
                    </a:cubicBezTo>
                    <a:cubicBezTo>
                      <a:pt x="183" y="58"/>
                      <a:pt x="120" y="36"/>
                      <a:pt x="55" y="37"/>
                    </a:cubicBezTo>
                    <a:cubicBezTo>
                      <a:pt x="41" y="38"/>
                      <a:pt x="27" y="38"/>
                      <a:pt x="14" y="44"/>
                    </a:cubicBezTo>
                    <a:cubicBezTo>
                      <a:pt x="20" y="46"/>
                      <a:pt x="26" y="48"/>
                      <a:pt x="32" y="51"/>
                    </a:cubicBezTo>
                    <a:cubicBezTo>
                      <a:pt x="24" y="59"/>
                      <a:pt x="9" y="56"/>
                      <a:pt x="0" y="50"/>
                    </a:cubicBezTo>
                    <a:cubicBezTo>
                      <a:pt x="4" y="42"/>
                      <a:pt x="6" y="29"/>
                      <a:pt x="17" y="26"/>
                    </a:cubicBezTo>
                    <a:close/>
                    <a:moveTo>
                      <a:pt x="59" y="193"/>
                    </a:moveTo>
                    <a:cubicBezTo>
                      <a:pt x="72" y="220"/>
                      <a:pt x="102" y="234"/>
                      <a:pt x="128" y="245"/>
                    </a:cubicBezTo>
                    <a:cubicBezTo>
                      <a:pt x="129" y="222"/>
                      <a:pt x="130" y="200"/>
                      <a:pt x="131" y="177"/>
                    </a:cubicBezTo>
                    <a:cubicBezTo>
                      <a:pt x="106" y="180"/>
                      <a:pt x="81" y="181"/>
                      <a:pt x="59" y="1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7" name="Freeform 6"/>
              <p:cNvSpPr>
                <a:spLocks noEditPoints="1"/>
              </p:cNvSpPr>
              <p:nvPr/>
            </p:nvSpPr>
            <p:spPr bwMode="auto">
              <a:xfrm>
                <a:off x="3518" y="-1687"/>
                <a:ext cx="284" cy="244"/>
              </a:xfrm>
              <a:custGeom>
                <a:avLst/>
                <a:gdLst>
                  <a:gd name="T0" fmla="*/ 44 w 120"/>
                  <a:gd name="T1" fmla="*/ 9 h 103"/>
                  <a:gd name="T2" fmla="*/ 98 w 120"/>
                  <a:gd name="T3" fmla="*/ 15 h 103"/>
                  <a:gd name="T4" fmla="*/ 118 w 120"/>
                  <a:gd name="T5" fmla="*/ 37 h 103"/>
                  <a:gd name="T6" fmla="*/ 74 w 120"/>
                  <a:gd name="T7" fmla="*/ 87 h 103"/>
                  <a:gd name="T8" fmla="*/ 29 w 120"/>
                  <a:gd name="T9" fmla="*/ 90 h 103"/>
                  <a:gd name="T10" fmla="*/ 17 w 120"/>
                  <a:gd name="T11" fmla="*/ 100 h 103"/>
                  <a:gd name="T12" fmla="*/ 7 w 120"/>
                  <a:gd name="T13" fmla="*/ 75 h 103"/>
                  <a:gd name="T14" fmla="*/ 3 w 120"/>
                  <a:gd name="T15" fmla="*/ 48 h 103"/>
                  <a:gd name="T16" fmla="*/ 44 w 120"/>
                  <a:gd name="T17" fmla="*/ 9 h 103"/>
                  <a:gd name="T18" fmla="*/ 17 w 120"/>
                  <a:gd name="T19" fmla="*/ 58 h 103"/>
                  <a:gd name="T20" fmla="*/ 54 w 120"/>
                  <a:gd name="T21" fmla="*/ 27 h 103"/>
                  <a:gd name="T22" fmla="*/ 17 w 120"/>
                  <a:gd name="T23" fmla="*/ 58 h 103"/>
                  <a:gd name="T24" fmla="*/ 40 w 120"/>
                  <a:gd name="T25" fmla="*/ 72 h 103"/>
                  <a:gd name="T26" fmla="*/ 99 w 120"/>
                  <a:gd name="T27" fmla="*/ 49 h 103"/>
                  <a:gd name="T28" fmla="*/ 93 w 120"/>
                  <a:gd name="T29" fmla="*/ 31 h 103"/>
                  <a:gd name="T30" fmla="*/ 40 w 120"/>
                  <a:gd name="T31" fmla="*/ 7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3">
                    <a:moveTo>
                      <a:pt x="44" y="9"/>
                    </a:moveTo>
                    <a:cubicBezTo>
                      <a:pt x="61" y="2"/>
                      <a:pt x="84" y="0"/>
                      <a:pt x="98" y="15"/>
                    </a:cubicBezTo>
                    <a:cubicBezTo>
                      <a:pt x="109" y="17"/>
                      <a:pt x="120" y="25"/>
                      <a:pt x="118" y="37"/>
                    </a:cubicBezTo>
                    <a:cubicBezTo>
                      <a:pt x="115" y="61"/>
                      <a:pt x="94" y="77"/>
                      <a:pt x="74" y="87"/>
                    </a:cubicBezTo>
                    <a:cubicBezTo>
                      <a:pt x="60" y="95"/>
                      <a:pt x="44" y="94"/>
                      <a:pt x="29" y="90"/>
                    </a:cubicBezTo>
                    <a:cubicBezTo>
                      <a:pt x="25" y="93"/>
                      <a:pt x="23" y="103"/>
                      <a:pt x="17" y="100"/>
                    </a:cubicBezTo>
                    <a:cubicBezTo>
                      <a:pt x="10" y="93"/>
                      <a:pt x="12" y="82"/>
                      <a:pt x="7" y="75"/>
                    </a:cubicBezTo>
                    <a:cubicBezTo>
                      <a:pt x="3" y="67"/>
                      <a:pt x="0" y="57"/>
                      <a:pt x="3" y="48"/>
                    </a:cubicBezTo>
                    <a:cubicBezTo>
                      <a:pt x="10" y="29"/>
                      <a:pt x="27" y="17"/>
                      <a:pt x="44" y="9"/>
                    </a:cubicBezTo>
                    <a:close/>
                    <a:moveTo>
                      <a:pt x="17" y="58"/>
                    </a:moveTo>
                    <a:cubicBezTo>
                      <a:pt x="31" y="51"/>
                      <a:pt x="41" y="37"/>
                      <a:pt x="54" y="27"/>
                    </a:cubicBezTo>
                    <a:cubicBezTo>
                      <a:pt x="36" y="29"/>
                      <a:pt x="21" y="42"/>
                      <a:pt x="17" y="58"/>
                    </a:cubicBezTo>
                    <a:close/>
                    <a:moveTo>
                      <a:pt x="40" y="72"/>
                    </a:moveTo>
                    <a:cubicBezTo>
                      <a:pt x="62" y="73"/>
                      <a:pt x="87" y="68"/>
                      <a:pt x="99" y="49"/>
                    </a:cubicBezTo>
                    <a:cubicBezTo>
                      <a:pt x="104" y="42"/>
                      <a:pt x="103" y="29"/>
                      <a:pt x="93" y="31"/>
                    </a:cubicBezTo>
                    <a:cubicBezTo>
                      <a:pt x="70" y="34"/>
                      <a:pt x="53" y="53"/>
                      <a:pt x="4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8" name="Freeform 7"/>
              <p:cNvSpPr/>
              <p:nvPr/>
            </p:nvSpPr>
            <p:spPr bwMode="auto">
              <a:xfrm>
                <a:off x="3984" y="-1469"/>
                <a:ext cx="261" cy="340"/>
              </a:xfrm>
              <a:custGeom>
                <a:avLst/>
                <a:gdLst>
                  <a:gd name="T0" fmla="*/ 64 w 110"/>
                  <a:gd name="T1" fmla="*/ 0 h 144"/>
                  <a:gd name="T2" fmla="*/ 83 w 110"/>
                  <a:gd name="T3" fmla="*/ 14 h 144"/>
                  <a:gd name="T4" fmla="*/ 103 w 110"/>
                  <a:gd name="T5" fmla="*/ 106 h 144"/>
                  <a:gd name="T6" fmla="*/ 76 w 110"/>
                  <a:gd name="T7" fmla="*/ 130 h 144"/>
                  <a:gd name="T8" fmla="*/ 30 w 110"/>
                  <a:gd name="T9" fmla="*/ 62 h 144"/>
                  <a:gd name="T10" fmla="*/ 25 w 110"/>
                  <a:gd name="T11" fmla="*/ 132 h 144"/>
                  <a:gd name="T12" fmla="*/ 4 w 110"/>
                  <a:gd name="T13" fmla="*/ 125 h 144"/>
                  <a:gd name="T14" fmla="*/ 10 w 110"/>
                  <a:gd name="T15" fmla="*/ 55 h 144"/>
                  <a:gd name="T16" fmla="*/ 27 w 110"/>
                  <a:gd name="T17" fmla="*/ 26 h 144"/>
                  <a:gd name="T18" fmla="*/ 80 w 110"/>
                  <a:gd name="T19" fmla="*/ 97 h 144"/>
                  <a:gd name="T20" fmla="*/ 64 w 110"/>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4">
                    <a:moveTo>
                      <a:pt x="64" y="0"/>
                    </a:moveTo>
                    <a:cubicBezTo>
                      <a:pt x="72" y="0"/>
                      <a:pt x="79" y="7"/>
                      <a:pt x="83" y="14"/>
                    </a:cubicBezTo>
                    <a:cubicBezTo>
                      <a:pt x="101" y="40"/>
                      <a:pt x="110" y="74"/>
                      <a:pt x="103" y="106"/>
                    </a:cubicBezTo>
                    <a:cubicBezTo>
                      <a:pt x="101" y="118"/>
                      <a:pt x="90" y="133"/>
                      <a:pt x="76" y="130"/>
                    </a:cubicBezTo>
                    <a:cubicBezTo>
                      <a:pt x="53" y="113"/>
                      <a:pt x="45" y="84"/>
                      <a:pt x="30" y="62"/>
                    </a:cubicBezTo>
                    <a:cubicBezTo>
                      <a:pt x="28" y="85"/>
                      <a:pt x="29" y="109"/>
                      <a:pt x="25" y="132"/>
                    </a:cubicBezTo>
                    <a:cubicBezTo>
                      <a:pt x="20" y="144"/>
                      <a:pt x="5" y="135"/>
                      <a:pt x="4" y="125"/>
                    </a:cubicBezTo>
                    <a:cubicBezTo>
                      <a:pt x="0" y="102"/>
                      <a:pt x="5" y="78"/>
                      <a:pt x="10" y="55"/>
                    </a:cubicBezTo>
                    <a:cubicBezTo>
                      <a:pt x="14" y="44"/>
                      <a:pt x="15" y="30"/>
                      <a:pt x="27" y="26"/>
                    </a:cubicBezTo>
                    <a:cubicBezTo>
                      <a:pt x="49" y="46"/>
                      <a:pt x="61" y="74"/>
                      <a:pt x="80" y="97"/>
                    </a:cubicBezTo>
                    <a:cubicBezTo>
                      <a:pt x="83" y="64"/>
                      <a:pt x="67" y="33"/>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9" name="Freeform 8"/>
              <p:cNvSpPr>
                <a:spLocks noEditPoints="1"/>
              </p:cNvSpPr>
              <p:nvPr/>
            </p:nvSpPr>
            <p:spPr bwMode="auto">
              <a:xfrm>
                <a:off x="3672" y="-1427"/>
                <a:ext cx="308" cy="298"/>
              </a:xfrm>
              <a:custGeom>
                <a:avLst/>
                <a:gdLst>
                  <a:gd name="T0" fmla="*/ 17 w 130"/>
                  <a:gd name="T1" fmla="*/ 16 h 126"/>
                  <a:gd name="T2" fmla="*/ 84 w 130"/>
                  <a:gd name="T3" fmla="*/ 0 h 126"/>
                  <a:gd name="T4" fmla="*/ 128 w 130"/>
                  <a:gd name="T5" fmla="*/ 11 h 126"/>
                  <a:gd name="T6" fmla="*/ 114 w 130"/>
                  <a:gd name="T7" fmla="*/ 21 h 126"/>
                  <a:gd name="T8" fmla="*/ 26 w 130"/>
                  <a:gd name="T9" fmla="*/ 34 h 126"/>
                  <a:gd name="T10" fmla="*/ 108 w 130"/>
                  <a:gd name="T11" fmla="*/ 52 h 126"/>
                  <a:gd name="T12" fmla="*/ 103 w 130"/>
                  <a:gd name="T13" fmla="*/ 111 h 126"/>
                  <a:gd name="T14" fmla="*/ 13 w 130"/>
                  <a:gd name="T15" fmla="*/ 90 h 126"/>
                  <a:gd name="T16" fmla="*/ 43 w 130"/>
                  <a:gd name="T17" fmla="*/ 63 h 126"/>
                  <a:gd name="T18" fmla="*/ 14 w 130"/>
                  <a:gd name="T19" fmla="*/ 53 h 126"/>
                  <a:gd name="T20" fmla="*/ 17 w 130"/>
                  <a:gd name="T21" fmla="*/ 16 h 126"/>
                  <a:gd name="T22" fmla="*/ 47 w 130"/>
                  <a:gd name="T23" fmla="*/ 65 h 126"/>
                  <a:gd name="T24" fmla="*/ 93 w 130"/>
                  <a:gd name="T25" fmla="*/ 75 h 126"/>
                  <a:gd name="T26" fmla="*/ 75 w 130"/>
                  <a:gd name="T27" fmla="*/ 85 h 126"/>
                  <a:gd name="T28" fmla="*/ 31 w 130"/>
                  <a:gd name="T29" fmla="*/ 76 h 126"/>
                  <a:gd name="T30" fmla="*/ 25 w 130"/>
                  <a:gd name="T31" fmla="*/ 90 h 126"/>
                  <a:gd name="T32" fmla="*/ 90 w 130"/>
                  <a:gd name="T33" fmla="*/ 86 h 126"/>
                  <a:gd name="T34" fmla="*/ 99 w 130"/>
                  <a:gd name="T35" fmla="*/ 68 h 126"/>
                  <a:gd name="T36" fmla="*/ 46 w 130"/>
                  <a:gd name="T37" fmla="*/ 57 h 126"/>
                  <a:gd name="T38" fmla="*/ 47 w 130"/>
                  <a:gd name="T39"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26">
                    <a:moveTo>
                      <a:pt x="17" y="16"/>
                    </a:moveTo>
                    <a:cubicBezTo>
                      <a:pt x="37" y="4"/>
                      <a:pt x="61" y="0"/>
                      <a:pt x="84" y="0"/>
                    </a:cubicBezTo>
                    <a:cubicBezTo>
                      <a:pt x="99" y="1"/>
                      <a:pt x="115" y="2"/>
                      <a:pt x="128" y="11"/>
                    </a:cubicBezTo>
                    <a:cubicBezTo>
                      <a:pt x="124" y="15"/>
                      <a:pt x="120" y="21"/>
                      <a:pt x="114" y="21"/>
                    </a:cubicBezTo>
                    <a:cubicBezTo>
                      <a:pt x="85" y="27"/>
                      <a:pt x="54" y="24"/>
                      <a:pt x="26" y="34"/>
                    </a:cubicBezTo>
                    <a:cubicBezTo>
                      <a:pt x="51" y="49"/>
                      <a:pt x="83" y="37"/>
                      <a:pt x="108" y="52"/>
                    </a:cubicBezTo>
                    <a:cubicBezTo>
                      <a:pt x="130" y="64"/>
                      <a:pt x="126" y="102"/>
                      <a:pt x="103" y="111"/>
                    </a:cubicBezTo>
                    <a:cubicBezTo>
                      <a:pt x="74" y="126"/>
                      <a:pt x="30" y="122"/>
                      <a:pt x="13" y="90"/>
                    </a:cubicBezTo>
                    <a:cubicBezTo>
                      <a:pt x="7" y="73"/>
                      <a:pt x="27" y="60"/>
                      <a:pt x="43" y="63"/>
                    </a:cubicBezTo>
                    <a:cubicBezTo>
                      <a:pt x="35" y="55"/>
                      <a:pt x="24" y="55"/>
                      <a:pt x="14" y="53"/>
                    </a:cubicBezTo>
                    <a:cubicBezTo>
                      <a:pt x="0" y="45"/>
                      <a:pt x="5" y="24"/>
                      <a:pt x="17" y="16"/>
                    </a:cubicBezTo>
                    <a:close/>
                    <a:moveTo>
                      <a:pt x="47" y="65"/>
                    </a:moveTo>
                    <a:cubicBezTo>
                      <a:pt x="63" y="62"/>
                      <a:pt x="79" y="68"/>
                      <a:pt x="93" y="75"/>
                    </a:cubicBezTo>
                    <a:cubicBezTo>
                      <a:pt x="88" y="80"/>
                      <a:pt x="83" y="85"/>
                      <a:pt x="75" y="85"/>
                    </a:cubicBezTo>
                    <a:cubicBezTo>
                      <a:pt x="60" y="89"/>
                      <a:pt x="47" y="77"/>
                      <a:pt x="31" y="76"/>
                    </a:cubicBezTo>
                    <a:cubicBezTo>
                      <a:pt x="24" y="76"/>
                      <a:pt x="17" y="86"/>
                      <a:pt x="25" y="90"/>
                    </a:cubicBezTo>
                    <a:cubicBezTo>
                      <a:pt x="46" y="98"/>
                      <a:pt x="70" y="93"/>
                      <a:pt x="90" y="86"/>
                    </a:cubicBezTo>
                    <a:cubicBezTo>
                      <a:pt x="97" y="84"/>
                      <a:pt x="109" y="75"/>
                      <a:pt x="99" y="68"/>
                    </a:cubicBezTo>
                    <a:cubicBezTo>
                      <a:pt x="83" y="59"/>
                      <a:pt x="64" y="59"/>
                      <a:pt x="46" y="57"/>
                    </a:cubicBezTo>
                    <a:cubicBezTo>
                      <a:pt x="46" y="59"/>
                      <a:pt x="47" y="63"/>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0" name="Freeform 9"/>
              <p:cNvSpPr>
                <a:spLocks noEditPoints="1"/>
              </p:cNvSpPr>
              <p:nvPr/>
            </p:nvSpPr>
            <p:spPr bwMode="auto">
              <a:xfrm>
                <a:off x="4455" y="-1439"/>
                <a:ext cx="334" cy="542"/>
              </a:xfrm>
              <a:custGeom>
                <a:avLst/>
                <a:gdLst>
                  <a:gd name="T0" fmla="*/ 27 w 141"/>
                  <a:gd name="T1" fmla="*/ 109 h 229"/>
                  <a:gd name="T2" fmla="*/ 63 w 141"/>
                  <a:gd name="T3" fmla="*/ 0 h 229"/>
                  <a:gd name="T4" fmla="*/ 40 w 141"/>
                  <a:gd name="T5" fmla="*/ 83 h 229"/>
                  <a:gd name="T6" fmla="*/ 104 w 141"/>
                  <a:gd name="T7" fmla="*/ 16 h 229"/>
                  <a:gd name="T8" fmla="*/ 128 w 141"/>
                  <a:gd name="T9" fmla="*/ 26 h 229"/>
                  <a:gd name="T10" fmla="*/ 121 w 141"/>
                  <a:gd name="T11" fmla="*/ 93 h 229"/>
                  <a:gd name="T12" fmla="*/ 54 w 141"/>
                  <a:gd name="T13" fmla="*/ 128 h 229"/>
                  <a:gd name="T14" fmla="*/ 27 w 141"/>
                  <a:gd name="T15" fmla="*/ 229 h 229"/>
                  <a:gd name="T16" fmla="*/ 3 w 141"/>
                  <a:gd name="T17" fmla="*/ 197 h 229"/>
                  <a:gd name="T18" fmla="*/ 27 w 141"/>
                  <a:gd name="T19" fmla="*/ 109 h 229"/>
                  <a:gd name="T20" fmla="*/ 94 w 141"/>
                  <a:gd name="T21" fmla="*/ 58 h 229"/>
                  <a:gd name="T22" fmla="*/ 69 w 141"/>
                  <a:gd name="T23" fmla="*/ 99 h 229"/>
                  <a:gd name="T24" fmla="*/ 114 w 141"/>
                  <a:gd name="T25" fmla="*/ 69 h 229"/>
                  <a:gd name="T26" fmla="*/ 116 w 141"/>
                  <a:gd name="T27" fmla="*/ 36 h 229"/>
                  <a:gd name="T28" fmla="*/ 94 w 141"/>
                  <a:gd name="T29"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229">
                    <a:moveTo>
                      <a:pt x="27" y="109"/>
                    </a:moveTo>
                    <a:cubicBezTo>
                      <a:pt x="9" y="70"/>
                      <a:pt x="34" y="26"/>
                      <a:pt x="63" y="0"/>
                    </a:cubicBezTo>
                    <a:cubicBezTo>
                      <a:pt x="71" y="31"/>
                      <a:pt x="31" y="52"/>
                      <a:pt x="40" y="83"/>
                    </a:cubicBezTo>
                    <a:cubicBezTo>
                      <a:pt x="58" y="58"/>
                      <a:pt x="76" y="31"/>
                      <a:pt x="104" y="16"/>
                    </a:cubicBezTo>
                    <a:cubicBezTo>
                      <a:pt x="113" y="10"/>
                      <a:pt x="124" y="17"/>
                      <a:pt x="128" y="26"/>
                    </a:cubicBezTo>
                    <a:cubicBezTo>
                      <a:pt x="141" y="47"/>
                      <a:pt x="135" y="74"/>
                      <a:pt x="121" y="93"/>
                    </a:cubicBezTo>
                    <a:cubicBezTo>
                      <a:pt x="105" y="113"/>
                      <a:pt x="81" y="131"/>
                      <a:pt x="54" y="128"/>
                    </a:cubicBezTo>
                    <a:cubicBezTo>
                      <a:pt x="41" y="160"/>
                      <a:pt x="33" y="195"/>
                      <a:pt x="27" y="229"/>
                    </a:cubicBezTo>
                    <a:cubicBezTo>
                      <a:pt x="13" y="226"/>
                      <a:pt x="0" y="212"/>
                      <a:pt x="3" y="197"/>
                    </a:cubicBezTo>
                    <a:cubicBezTo>
                      <a:pt x="6" y="167"/>
                      <a:pt x="15" y="137"/>
                      <a:pt x="27" y="109"/>
                    </a:cubicBezTo>
                    <a:close/>
                    <a:moveTo>
                      <a:pt x="94" y="58"/>
                    </a:moveTo>
                    <a:cubicBezTo>
                      <a:pt x="84" y="70"/>
                      <a:pt x="75" y="84"/>
                      <a:pt x="69" y="99"/>
                    </a:cubicBezTo>
                    <a:cubicBezTo>
                      <a:pt x="87" y="95"/>
                      <a:pt x="105" y="86"/>
                      <a:pt x="114" y="69"/>
                    </a:cubicBezTo>
                    <a:cubicBezTo>
                      <a:pt x="119" y="59"/>
                      <a:pt x="118" y="47"/>
                      <a:pt x="116" y="36"/>
                    </a:cubicBezTo>
                    <a:cubicBezTo>
                      <a:pt x="106" y="40"/>
                      <a:pt x="100" y="49"/>
                      <a:pt x="94"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1" name="Freeform 10"/>
              <p:cNvSpPr/>
              <p:nvPr/>
            </p:nvSpPr>
            <p:spPr bwMode="auto">
              <a:xfrm>
                <a:off x="3589" y="-1431"/>
                <a:ext cx="66" cy="295"/>
              </a:xfrm>
              <a:custGeom>
                <a:avLst/>
                <a:gdLst>
                  <a:gd name="T0" fmla="*/ 6 w 28"/>
                  <a:gd name="T1" fmla="*/ 14 h 125"/>
                  <a:gd name="T2" fmla="*/ 17 w 28"/>
                  <a:gd name="T3" fmla="*/ 6 h 125"/>
                  <a:gd name="T4" fmla="*/ 25 w 28"/>
                  <a:gd name="T5" fmla="*/ 25 h 125"/>
                  <a:gd name="T6" fmla="*/ 28 w 28"/>
                  <a:gd name="T7" fmla="*/ 119 h 125"/>
                  <a:gd name="T8" fmla="*/ 11 w 28"/>
                  <a:gd name="T9" fmla="*/ 123 h 125"/>
                  <a:gd name="T10" fmla="*/ 1 w 28"/>
                  <a:gd name="T11" fmla="*/ 102 h 125"/>
                  <a:gd name="T12" fmla="*/ 6 w 28"/>
                  <a:gd name="T13" fmla="*/ 14 h 125"/>
                </a:gdLst>
                <a:ahLst/>
                <a:cxnLst>
                  <a:cxn ang="0">
                    <a:pos x="T0" y="T1"/>
                  </a:cxn>
                  <a:cxn ang="0">
                    <a:pos x="T2" y="T3"/>
                  </a:cxn>
                  <a:cxn ang="0">
                    <a:pos x="T4" y="T5"/>
                  </a:cxn>
                  <a:cxn ang="0">
                    <a:pos x="T6" y="T7"/>
                  </a:cxn>
                  <a:cxn ang="0">
                    <a:pos x="T8" y="T9"/>
                  </a:cxn>
                  <a:cxn ang="0">
                    <a:pos x="T10" y="T11"/>
                  </a:cxn>
                  <a:cxn ang="0">
                    <a:pos x="T12" y="T13"/>
                  </a:cxn>
                </a:cxnLst>
                <a:rect l="0" t="0" r="r" b="b"/>
                <a:pathLst>
                  <a:path w="28" h="125">
                    <a:moveTo>
                      <a:pt x="6" y="14"/>
                    </a:moveTo>
                    <a:cubicBezTo>
                      <a:pt x="5" y="8"/>
                      <a:pt x="13" y="0"/>
                      <a:pt x="17" y="6"/>
                    </a:cubicBezTo>
                    <a:cubicBezTo>
                      <a:pt x="23" y="11"/>
                      <a:pt x="24" y="19"/>
                      <a:pt x="25" y="25"/>
                    </a:cubicBezTo>
                    <a:cubicBezTo>
                      <a:pt x="28" y="57"/>
                      <a:pt x="28" y="88"/>
                      <a:pt x="28" y="119"/>
                    </a:cubicBezTo>
                    <a:cubicBezTo>
                      <a:pt x="23" y="122"/>
                      <a:pt x="17" y="125"/>
                      <a:pt x="11" y="123"/>
                    </a:cubicBezTo>
                    <a:cubicBezTo>
                      <a:pt x="1" y="121"/>
                      <a:pt x="1" y="109"/>
                      <a:pt x="1" y="102"/>
                    </a:cubicBezTo>
                    <a:cubicBezTo>
                      <a:pt x="0" y="72"/>
                      <a:pt x="1" y="43"/>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2" name="Freeform 11"/>
              <p:cNvSpPr/>
              <p:nvPr/>
            </p:nvSpPr>
            <p:spPr bwMode="auto">
              <a:xfrm>
                <a:off x="4247" y="-1427"/>
                <a:ext cx="258" cy="303"/>
              </a:xfrm>
              <a:custGeom>
                <a:avLst/>
                <a:gdLst>
                  <a:gd name="T0" fmla="*/ 9 w 109"/>
                  <a:gd name="T1" fmla="*/ 10 h 128"/>
                  <a:gd name="T2" fmla="*/ 84 w 109"/>
                  <a:gd name="T3" fmla="*/ 1 h 128"/>
                  <a:gd name="T4" fmla="*/ 106 w 109"/>
                  <a:gd name="T5" fmla="*/ 24 h 128"/>
                  <a:gd name="T6" fmla="*/ 54 w 109"/>
                  <a:gd name="T7" fmla="*/ 30 h 128"/>
                  <a:gd name="T8" fmla="*/ 49 w 109"/>
                  <a:gd name="T9" fmla="*/ 46 h 128"/>
                  <a:gd name="T10" fmla="*/ 86 w 109"/>
                  <a:gd name="T11" fmla="*/ 48 h 128"/>
                  <a:gd name="T12" fmla="*/ 86 w 109"/>
                  <a:gd name="T13" fmla="*/ 64 h 128"/>
                  <a:gd name="T14" fmla="*/ 42 w 109"/>
                  <a:gd name="T15" fmla="*/ 67 h 128"/>
                  <a:gd name="T16" fmla="*/ 34 w 109"/>
                  <a:gd name="T17" fmla="*/ 92 h 128"/>
                  <a:gd name="T18" fmla="*/ 86 w 109"/>
                  <a:gd name="T19" fmla="*/ 86 h 128"/>
                  <a:gd name="T20" fmla="*/ 92 w 109"/>
                  <a:gd name="T21" fmla="*/ 100 h 128"/>
                  <a:gd name="T22" fmla="*/ 29 w 109"/>
                  <a:gd name="T23" fmla="*/ 126 h 128"/>
                  <a:gd name="T24" fmla="*/ 8 w 109"/>
                  <a:gd name="T25" fmla="*/ 107 h 128"/>
                  <a:gd name="T26" fmla="*/ 13 w 109"/>
                  <a:gd name="T27" fmla="*/ 51 h 128"/>
                  <a:gd name="T28" fmla="*/ 25 w 109"/>
                  <a:gd name="T29" fmla="*/ 48 h 128"/>
                  <a:gd name="T30" fmla="*/ 31 w 109"/>
                  <a:gd name="T31" fmla="*/ 28 h 128"/>
                  <a:gd name="T32" fmla="*/ 9 w 109"/>
                  <a:gd name="T33"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28">
                    <a:moveTo>
                      <a:pt x="9" y="10"/>
                    </a:moveTo>
                    <a:cubicBezTo>
                      <a:pt x="34" y="5"/>
                      <a:pt x="59" y="1"/>
                      <a:pt x="84" y="1"/>
                    </a:cubicBezTo>
                    <a:cubicBezTo>
                      <a:pt x="96" y="0"/>
                      <a:pt x="109" y="13"/>
                      <a:pt x="106" y="24"/>
                    </a:cubicBezTo>
                    <a:cubicBezTo>
                      <a:pt x="90" y="31"/>
                      <a:pt x="71" y="28"/>
                      <a:pt x="54" y="30"/>
                    </a:cubicBezTo>
                    <a:cubicBezTo>
                      <a:pt x="53" y="35"/>
                      <a:pt x="51" y="41"/>
                      <a:pt x="49" y="46"/>
                    </a:cubicBezTo>
                    <a:cubicBezTo>
                      <a:pt x="61" y="46"/>
                      <a:pt x="74" y="46"/>
                      <a:pt x="86" y="48"/>
                    </a:cubicBezTo>
                    <a:cubicBezTo>
                      <a:pt x="86" y="53"/>
                      <a:pt x="86" y="59"/>
                      <a:pt x="86" y="64"/>
                    </a:cubicBezTo>
                    <a:cubicBezTo>
                      <a:pt x="72" y="68"/>
                      <a:pt x="57" y="67"/>
                      <a:pt x="42" y="67"/>
                    </a:cubicBezTo>
                    <a:cubicBezTo>
                      <a:pt x="39" y="75"/>
                      <a:pt x="36" y="84"/>
                      <a:pt x="34" y="92"/>
                    </a:cubicBezTo>
                    <a:cubicBezTo>
                      <a:pt x="51" y="90"/>
                      <a:pt x="68" y="85"/>
                      <a:pt x="86" y="86"/>
                    </a:cubicBezTo>
                    <a:cubicBezTo>
                      <a:pt x="88" y="90"/>
                      <a:pt x="90" y="95"/>
                      <a:pt x="92" y="100"/>
                    </a:cubicBezTo>
                    <a:cubicBezTo>
                      <a:pt x="74" y="114"/>
                      <a:pt x="53" y="128"/>
                      <a:pt x="29" y="126"/>
                    </a:cubicBezTo>
                    <a:cubicBezTo>
                      <a:pt x="19" y="126"/>
                      <a:pt x="12" y="116"/>
                      <a:pt x="8" y="107"/>
                    </a:cubicBezTo>
                    <a:cubicBezTo>
                      <a:pt x="0" y="88"/>
                      <a:pt x="21" y="71"/>
                      <a:pt x="13" y="51"/>
                    </a:cubicBezTo>
                    <a:cubicBezTo>
                      <a:pt x="17" y="50"/>
                      <a:pt x="21" y="49"/>
                      <a:pt x="25" y="48"/>
                    </a:cubicBezTo>
                    <a:cubicBezTo>
                      <a:pt x="27" y="41"/>
                      <a:pt x="29" y="35"/>
                      <a:pt x="31" y="28"/>
                    </a:cubicBezTo>
                    <a:cubicBezTo>
                      <a:pt x="21" y="25"/>
                      <a:pt x="12" y="21"/>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3" name="Freeform 12"/>
              <p:cNvSpPr>
                <a:spLocks noEditPoints="1"/>
              </p:cNvSpPr>
              <p:nvPr/>
            </p:nvSpPr>
            <p:spPr bwMode="auto">
              <a:xfrm>
                <a:off x="1505" y="-717"/>
                <a:ext cx="1971" cy="1943"/>
              </a:xfrm>
              <a:custGeom>
                <a:avLst/>
                <a:gdLst>
                  <a:gd name="T0" fmla="*/ 0 w 833"/>
                  <a:gd name="T1" fmla="*/ 0 h 822"/>
                  <a:gd name="T2" fmla="*/ 827 w 833"/>
                  <a:gd name="T3" fmla="*/ 0 h 822"/>
                  <a:gd name="T4" fmla="*/ 761 w 833"/>
                  <a:gd name="T5" fmla="*/ 234 h 822"/>
                  <a:gd name="T6" fmla="*/ 608 w 833"/>
                  <a:gd name="T7" fmla="*/ 335 h 822"/>
                  <a:gd name="T8" fmla="*/ 533 w 833"/>
                  <a:gd name="T9" fmla="*/ 350 h 822"/>
                  <a:gd name="T10" fmla="*/ 825 w 833"/>
                  <a:gd name="T11" fmla="*/ 349 h 822"/>
                  <a:gd name="T12" fmla="*/ 777 w 833"/>
                  <a:gd name="T13" fmla="*/ 593 h 822"/>
                  <a:gd name="T14" fmla="*/ 634 w 833"/>
                  <a:gd name="T15" fmla="*/ 738 h 822"/>
                  <a:gd name="T16" fmla="*/ 400 w 833"/>
                  <a:gd name="T17" fmla="*/ 811 h 822"/>
                  <a:gd name="T18" fmla="*/ 148 w 833"/>
                  <a:gd name="T19" fmla="*/ 819 h 822"/>
                  <a:gd name="T20" fmla="*/ 0 w 833"/>
                  <a:gd name="T21" fmla="*/ 819 h 822"/>
                  <a:gd name="T22" fmla="*/ 0 w 833"/>
                  <a:gd name="T23" fmla="*/ 0 h 822"/>
                  <a:gd name="T24" fmla="*/ 288 w 833"/>
                  <a:gd name="T25" fmla="*/ 199 h 822"/>
                  <a:gd name="T26" fmla="*/ 288 w 833"/>
                  <a:gd name="T27" fmla="*/ 723 h 822"/>
                  <a:gd name="T28" fmla="*/ 504 w 833"/>
                  <a:gd name="T29" fmla="*/ 657 h 822"/>
                  <a:gd name="T30" fmla="*/ 555 w 833"/>
                  <a:gd name="T31" fmla="*/ 549 h 822"/>
                  <a:gd name="T32" fmla="*/ 323 w 833"/>
                  <a:gd name="T33" fmla="*/ 549 h 822"/>
                  <a:gd name="T34" fmla="*/ 323 w 833"/>
                  <a:gd name="T35" fmla="*/ 350 h 822"/>
                  <a:gd name="T36" fmla="*/ 467 w 833"/>
                  <a:gd name="T37" fmla="*/ 307 h 822"/>
                  <a:gd name="T38" fmla="*/ 566 w 833"/>
                  <a:gd name="T39" fmla="*/ 200 h 822"/>
                  <a:gd name="T40" fmla="*/ 288 w 833"/>
                  <a:gd name="T41" fmla="*/ 19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3" h="822">
                    <a:moveTo>
                      <a:pt x="0" y="0"/>
                    </a:moveTo>
                    <a:cubicBezTo>
                      <a:pt x="276" y="0"/>
                      <a:pt x="551" y="0"/>
                      <a:pt x="827" y="0"/>
                    </a:cubicBezTo>
                    <a:cubicBezTo>
                      <a:pt x="830" y="82"/>
                      <a:pt x="811" y="167"/>
                      <a:pt x="761" y="234"/>
                    </a:cubicBezTo>
                    <a:cubicBezTo>
                      <a:pt x="724" y="284"/>
                      <a:pt x="668" y="318"/>
                      <a:pt x="608" y="335"/>
                    </a:cubicBezTo>
                    <a:cubicBezTo>
                      <a:pt x="583" y="342"/>
                      <a:pt x="558" y="345"/>
                      <a:pt x="533" y="350"/>
                    </a:cubicBezTo>
                    <a:cubicBezTo>
                      <a:pt x="630" y="348"/>
                      <a:pt x="728" y="349"/>
                      <a:pt x="825" y="349"/>
                    </a:cubicBezTo>
                    <a:cubicBezTo>
                      <a:pt x="833" y="433"/>
                      <a:pt x="818" y="519"/>
                      <a:pt x="777" y="593"/>
                    </a:cubicBezTo>
                    <a:cubicBezTo>
                      <a:pt x="744" y="654"/>
                      <a:pt x="694" y="704"/>
                      <a:pt x="634" y="738"/>
                    </a:cubicBezTo>
                    <a:cubicBezTo>
                      <a:pt x="563" y="780"/>
                      <a:pt x="481" y="801"/>
                      <a:pt x="400" y="811"/>
                    </a:cubicBezTo>
                    <a:cubicBezTo>
                      <a:pt x="316" y="822"/>
                      <a:pt x="232" y="818"/>
                      <a:pt x="148" y="819"/>
                    </a:cubicBezTo>
                    <a:cubicBezTo>
                      <a:pt x="98" y="819"/>
                      <a:pt x="49" y="819"/>
                      <a:pt x="0" y="819"/>
                    </a:cubicBezTo>
                    <a:cubicBezTo>
                      <a:pt x="0" y="546"/>
                      <a:pt x="0" y="273"/>
                      <a:pt x="0" y="0"/>
                    </a:cubicBezTo>
                    <a:close/>
                    <a:moveTo>
                      <a:pt x="288" y="199"/>
                    </a:moveTo>
                    <a:cubicBezTo>
                      <a:pt x="288" y="374"/>
                      <a:pt x="288" y="548"/>
                      <a:pt x="288" y="723"/>
                    </a:cubicBezTo>
                    <a:cubicBezTo>
                      <a:pt x="364" y="725"/>
                      <a:pt x="448" y="713"/>
                      <a:pt x="504" y="657"/>
                    </a:cubicBezTo>
                    <a:cubicBezTo>
                      <a:pt x="533" y="628"/>
                      <a:pt x="549" y="589"/>
                      <a:pt x="555" y="549"/>
                    </a:cubicBezTo>
                    <a:cubicBezTo>
                      <a:pt x="477" y="549"/>
                      <a:pt x="400" y="549"/>
                      <a:pt x="323" y="549"/>
                    </a:cubicBezTo>
                    <a:cubicBezTo>
                      <a:pt x="323" y="483"/>
                      <a:pt x="323" y="416"/>
                      <a:pt x="323" y="350"/>
                    </a:cubicBezTo>
                    <a:cubicBezTo>
                      <a:pt x="373" y="343"/>
                      <a:pt x="422" y="331"/>
                      <a:pt x="467" y="307"/>
                    </a:cubicBezTo>
                    <a:cubicBezTo>
                      <a:pt x="511" y="284"/>
                      <a:pt x="550" y="248"/>
                      <a:pt x="566" y="200"/>
                    </a:cubicBezTo>
                    <a:cubicBezTo>
                      <a:pt x="473" y="199"/>
                      <a:pt x="381" y="199"/>
                      <a:pt x="288" y="1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4" name="Freeform 13"/>
              <p:cNvSpPr/>
              <p:nvPr/>
            </p:nvSpPr>
            <p:spPr bwMode="auto">
              <a:xfrm>
                <a:off x="3540" y="-715"/>
                <a:ext cx="681" cy="1936"/>
              </a:xfrm>
              <a:custGeom>
                <a:avLst/>
                <a:gdLst>
                  <a:gd name="T0" fmla="*/ 0 w 288"/>
                  <a:gd name="T1" fmla="*/ 0 h 819"/>
                  <a:gd name="T2" fmla="*/ 288 w 288"/>
                  <a:gd name="T3" fmla="*/ 0 h 819"/>
                  <a:gd name="T4" fmla="*/ 288 w 288"/>
                  <a:gd name="T5" fmla="*/ 819 h 819"/>
                  <a:gd name="T6" fmla="*/ 0 w 288"/>
                  <a:gd name="T7" fmla="*/ 819 h 819"/>
                  <a:gd name="T8" fmla="*/ 0 w 288"/>
                  <a:gd name="T9" fmla="*/ 0 h 819"/>
                </a:gdLst>
                <a:ahLst/>
                <a:cxnLst>
                  <a:cxn ang="0">
                    <a:pos x="T0" y="T1"/>
                  </a:cxn>
                  <a:cxn ang="0">
                    <a:pos x="T2" y="T3"/>
                  </a:cxn>
                  <a:cxn ang="0">
                    <a:pos x="T4" y="T5"/>
                  </a:cxn>
                  <a:cxn ang="0">
                    <a:pos x="T6" y="T7"/>
                  </a:cxn>
                  <a:cxn ang="0">
                    <a:pos x="T8" y="T9"/>
                  </a:cxn>
                </a:cxnLst>
                <a:rect l="0" t="0" r="r" b="b"/>
                <a:pathLst>
                  <a:path w="288" h="819">
                    <a:moveTo>
                      <a:pt x="0" y="0"/>
                    </a:moveTo>
                    <a:cubicBezTo>
                      <a:pt x="96" y="0"/>
                      <a:pt x="192" y="0"/>
                      <a:pt x="288" y="0"/>
                    </a:cubicBezTo>
                    <a:cubicBezTo>
                      <a:pt x="288" y="273"/>
                      <a:pt x="288" y="546"/>
                      <a:pt x="288" y="819"/>
                    </a:cubicBezTo>
                    <a:cubicBezTo>
                      <a:pt x="192" y="819"/>
                      <a:pt x="96" y="819"/>
                      <a:pt x="0" y="819"/>
                    </a:cubicBezTo>
                    <a:cubicBezTo>
                      <a:pt x="0" y="546"/>
                      <a:pt x="0" y="27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5" name="Freeform 14"/>
              <p:cNvSpPr/>
              <p:nvPr/>
            </p:nvSpPr>
            <p:spPr bwMode="auto">
              <a:xfrm>
                <a:off x="4287" y="-715"/>
                <a:ext cx="1843" cy="1936"/>
              </a:xfrm>
              <a:custGeom>
                <a:avLst/>
                <a:gdLst>
                  <a:gd name="T0" fmla="*/ 13 w 779"/>
                  <a:gd name="T1" fmla="*/ 0 h 819"/>
                  <a:gd name="T2" fmla="*/ 779 w 779"/>
                  <a:gd name="T3" fmla="*/ 0 h 819"/>
                  <a:gd name="T4" fmla="*/ 779 w 779"/>
                  <a:gd name="T5" fmla="*/ 197 h 819"/>
                  <a:gd name="T6" fmla="*/ 330 w 779"/>
                  <a:gd name="T7" fmla="*/ 198 h 819"/>
                  <a:gd name="T8" fmla="*/ 355 w 779"/>
                  <a:gd name="T9" fmla="*/ 493 h 819"/>
                  <a:gd name="T10" fmla="*/ 414 w 779"/>
                  <a:gd name="T11" fmla="*/ 652 h 819"/>
                  <a:gd name="T12" fmla="*/ 491 w 779"/>
                  <a:gd name="T13" fmla="*/ 724 h 819"/>
                  <a:gd name="T14" fmla="*/ 492 w 779"/>
                  <a:gd name="T15" fmla="*/ 522 h 819"/>
                  <a:gd name="T16" fmla="*/ 442 w 779"/>
                  <a:gd name="T17" fmla="*/ 522 h 819"/>
                  <a:gd name="T18" fmla="*/ 443 w 779"/>
                  <a:gd name="T19" fmla="*/ 307 h 819"/>
                  <a:gd name="T20" fmla="*/ 779 w 779"/>
                  <a:gd name="T21" fmla="*/ 307 h 819"/>
                  <a:gd name="T22" fmla="*/ 779 w 779"/>
                  <a:gd name="T23" fmla="*/ 819 h 819"/>
                  <a:gd name="T24" fmla="*/ 476 w 779"/>
                  <a:gd name="T25" fmla="*/ 819 h 819"/>
                  <a:gd name="T26" fmla="*/ 244 w 779"/>
                  <a:gd name="T27" fmla="*/ 754 h 819"/>
                  <a:gd name="T28" fmla="*/ 102 w 779"/>
                  <a:gd name="T29" fmla="*/ 597 h 819"/>
                  <a:gd name="T30" fmla="*/ 26 w 779"/>
                  <a:gd name="T31" fmla="*/ 374 h 819"/>
                  <a:gd name="T32" fmla="*/ 13 w 779"/>
                  <a:gd name="T3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819">
                    <a:moveTo>
                      <a:pt x="13" y="0"/>
                    </a:moveTo>
                    <a:cubicBezTo>
                      <a:pt x="268" y="0"/>
                      <a:pt x="523" y="0"/>
                      <a:pt x="779" y="0"/>
                    </a:cubicBezTo>
                    <a:cubicBezTo>
                      <a:pt x="779" y="66"/>
                      <a:pt x="779" y="132"/>
                      <a:pt x="779" y="197"/>
                    </a:cubicBezTo>
                    <a:cubicBezTo>
                      <a:pt x="629" y="198"/>
                      <a:pt x="480" y="198"/>
                      <a:pt x="330" y="198"/>
                    </a:cubicBezTo>
                    <a:cubicBezTo>
                      <a:pt x="330" y="297"/>
                      <a:pt x="334" y="396"/>
                      <a:pt x="355" y="493"/>
                    </a:cubicBezTo>
                    <a:cubicBezTo>
                      <a:pt x="367" y="548"/>
                      <a:pt x="384" y="604"/>
                      <a:pt x="414" y="652"/>
                    </a:cubicBezTo>
                    <a:cubicBezTo>
                      <a:pt x="433" y="682"/>
                      <a:pt x="457" y="711"/>
                      <a:pt x="491" y="724"/>
                    </a:cubicBezTo>
                    <a:cubicBezTo>
                      <a:pt x="492" y="656"/>
                      <a:pt x="492" y="589"/>
                      <a:pt x="492" y="522"/>
                    </a:cubicBezTo>
                    <a:cubicBezTo>
                      <a:pt x="475" y="522"/>
                      <a:pt x="459" y="522"/>
                      <a:pt x="442" y="522"/>
                    </a:cubicBezTo>
                    <a:cubicBezTo>
                      <a:pt x="442" y="450"/>
                      <a:pt x="443" y="378"/>
                      <a:pt x="443" y="307"/>
                    </a:cubicBezTo>
                    <a:cubicBezTo>
                      <a:pt x="555" y="306"/>
                      <a:pt x="667" y="307"/>
                      <a:pt x="779" y="307"/>
                    </a:cubicBezTo>
                    <a:cubicBezTo>
                      <a:pt x="779" y="478"/>
                      <a:pt x="779" y="648"/>
                      <a:pt x="779" y="819"/>
                    </a:cubicBezTo>
                    <a:cubicBezTo>
                      <a:pt x="678" y="819"/>
                      <a:pt x="577" y="819"/>
                      <a:pt x="476" y="819"/>
                    </a:cubicBezTo>
                    <a:cubicBezTo>
                      <a:pt x="395" y="818"/>
                      <a:pt x="312" y="798"/>
                      <a:pt x="244" y="754"/>
                    </a:cubicBezTo>
                    <a:cubicBezTo>
                      <a:pt x="183" y="716"/>
                      <a:pt x="136" y="660"/>
                      <a:pt x="102" y="597"/>
                    </a:cubicBezTo>
                    <a:cubicBezTo>
                      <a:pt x="64" y="528"/>
                      <a:pt x="40" y="452"/>
                      <a:pt x="26" y="374"/>
                    </a:cubicBezTo>
                    <a:cubicBezTo>
                      <a:pt x="3" y="251"/>
                      <a:pt x="0" y="12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6" name="Freeform 15"/>
              <p:cNvSpPr>
                <a:spLocks noEditPoints="1"/>
              </p:cNvSpPr>
              <p:nvPr/>
            </p:nvSpPr>
            <p:spPr bwMode="auto">
              <a:xfrm>
                <a:off x="4919" y="1337"/>
                <a:ext cx="1270" cy="1305"/>
              </a:xfrm>
              <a:custGeom>
                <a:avLst/>
                <a:gdLst>
                  <a:gd name="T0" fmla="*/ 219 w 537"/>
                  <a:gd name="T1" fmla="*/ 10 h 552"/>
                  <a:gd name="T2" fmla="*/ 367 w 537"/>
                  <a:gd name="T3" fmla="*/ 25 h 552"/>
                  <a:gd name="T4" fmla="*/ 508 w 537"/>
                  <a:gd name="T5" fmla="*/ 163 h 552"/>
                  <a:gd name="T6" fmla="*/ 517 w 537"/>
                  <a:gd name="T7" fmla="*/ 351 h 552"/>
                  <a:gd name="T8" fmla="*/ 404 w 537"/>
                  <a:gd name="T9" fmla="*/ 494 h 552"/>
                  <a:gd name="T10" fmla="*/ 103 w 537"/>
                  <a:gd name="T11" fmla="*/ 473 h 552"/>
                  <a:gd name="T12" fmla="*/ 9 w 537"/>
                  <a:gd name="T13" fmla="*/ 307 h 552"/>
                  <a:gd name="T14" fmla="*/ 46 w 537"/>
                  <a:gd name="T15" fmla="*/ 128 h 552"/>
                  <a:gd name="T16" fmla="*/ 219 w 537"/>
                  <a:gd name="T17" fmla="*/ 10 h 552"/>
                  <a:gd name="T18" fmla="*/ 186 w 537"/>
                  <a:gd name="T19" fmla="*/ 188 h 552"/>
                  <a:gd name="T20" fmla="*/ 187 w 537"/>
                  <a:gd name="T21" fmla="*/ 349 h 552"/>
                  <a:gd name="T22" fmla="*/ 348 w 537"/>
                  <a:gd name="T23" fmla="*/ 349 h 552"/>
                  <a:gd name="T24" fmla="*/ 348 w 537"/>
                  <a:gd name="T25" fmla="*/ 188 h 552"/>
                  <a:gd name="T26" fmla="*/ 186 w 537"/>
                  <a:gd name="T27"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552">
                    <a:moveTo>
                      <a:pt x="219" y="10"/>
                    </a:moveTo>
                    <a:cubicBezTo>
                      <a:pt x="268" y="0"/>
                      <a:pt x="321" y="5"/>
                      <a:pt x="367" y="25"/>
                    </a:cubicBezTo>
                    <a:cubicBezTo>
                      <a:pt x="430" y="50"/>
                      <a:pt x="481" y="101"/>
                      <a:pt x="508" y="163"/>
                    </a:cubicBezTo>
                    <a:cubicBezTo>
                      <a:pt x="534" y="222"/>
                      <a:pt x="537" y="290"/>
                      <a:pt x="517" y="351"/>
                    </a:cubicBezTo>
                    <a:cubicBezTo>
                      <a:pt x="497" y="410"/>
                      <a:pt x="457" y="461"/>
                      <a:pt x="404" y="494"/>
                    </a:cubicBezTo>
                    <a:cubicBezTo>
                      <a:pt x="312" y="552"/>
                      <a:pt x="185" y="543"/>
                      <a:pt x="103" y="473"/>
                    </a:cubicBezTo>
                    <a:cubicBezTo>
                      <a:pt x="52" y="432"/>
                      <a:pt x="18" y="371"/>
                      <a:pt x="9" y="307"/>
                    </a:cubicBezTo>
                    <a:cubicBezTo>
                      <a:pt x="0" y="245"/>
                      <a:pt x="13" y="181"/>
                      <a:pt x="46" y="128"/>
                    </a:cubicBezTo>
                    <a:cubicBezTo>
                      <a:pt x="84" y="67"/>
                      <a:pt x="148" y="23"/>
                      <a:pt x="219" y="10"/>
                    </a:cubicBezTo>
                    <a:close/>
                    <a:moveTo>
                      <a:pt x="186" y="188"/>
                    </a:moveTo>
                    <a:cubicBezTo>
                      <a:pt x="187" y="242"/>
                      <a:pt x="187" y="296"/>
                      <a:pt x="187" y="349"/>
                    </a:cubicBezTo>
                    <a:cubicBezTo>
                      <a:pt x="240" y="350"/>
                      <a:pt x="294" y="350"/>
                      <a:pt x="348" y="349"/>
                    </a:cubicBezTo>
                    <a:cubicBezTo>
                      <a:pt x="348" y="295"/>
                      <a:pt x="348" y="241"/>
                      <a:pt x="348" y="188"/>
                    </a:cubicBezTo>
                    <a:cubicBezTo>
                      <a:pt x="294" y="188"/>
                      <a:pt x="240" y="187"/>
                      <a:pt x="186"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7" name="Freeform 16"/>
              <p:cNvSpPr/>
              <p:nvPr/>
            </p:nvSpPr>
            <p:spPr bwMode="auto">
              <a:xfrm>
                <a:off x="1505" y="1377"/>
                <a:ext cx="1093" cy="1187"/>
              </a:xfrm>
              <a:custGeom>
                <a:avLst/>
                <a:gdLst>
                  <a:gd name="T0" fmla="*/ 0 w 462"/>
                  <a:gd name="T1" fmla="*/ 1 h 502"/>
                  <a:gd name="T2" fmla="*/ 169 w 462"/>
                  <a:gd name="T3" fmla="*/ 1 h 502"/>
                  <a:gd name="T4" fmla="*/ 169 w 462"/>
                  <a:gd name="T5" fmla="*/ 192 h 502"/>
                  <a:gd name="T6" fmla="*/ 293 w 462"/>
                  <a:gd name="T7" fmla="*/ 192 h 502"/>
                  <a:gd name="T8" fmla="*/ 293 w 462"/>
                  <a:gd name="T9" fmla="*/ 0 h 502"/>
                  <a:gd name="T10" fmla="*/ 462 w 462"/>
                  <a:gd name="T11" fmla="*/ 0 h 502"/>
                  <a:gd name="T12" fmla="*/ 462 w 462"/>
                  <a:gd name="T13" fmla="*/ 501 h 502"/>
                  <a:gd name="T14" fmla="*/ 293 w 462"/>
                  <a:gd name="T15" fmla="*/ 502 h 502"/>
                  <a:gd name="T16" fmla="*/ 293 w 462"/>
                  <a:gd name="T17" fmla="*/ 304 h 502"/>
                  <a:gd name="T18" fmla="*/ 169 w 462"/>
                  <a:gd name="T19" fmla="*/ 304 h 502"/>
                  <a:gd name="T20" fmla="*/ 169 w 462"/>
                  <a:gd name="T21" fmla="*/ 502 h 502"/>
                  <a:gd name="T22" fmla="*/ 0 w 462"/>
                  <a:gd name="T23" fmla="*/ 502 h 502"/>
                  <a:gd name="T24" fmla="*/ 0 w 462"/>
                  <a:gd name="T25" fmla="*/ 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502">
                    <a:moveTo>
                      <a:pt x="0" y="1"/>
                    </a:moveTo>
                    <a:cubicBezTo>
                      <a:pt x="57" y="1"/>
                      <a:pt x="113" y="1"/>
                      <a:pt x="169" y="1"/>
                    </a:cubicBezTo>
                    <a:cubicBezTo>
                      <a:pt x="169" y="65"/>
                      <a:pt x="169" y="128"/>
                      <a:pt x="169" y="192"/>
                    </a:cubicBezTo>
                    <a:cubicBezTo>
                      <a:pt x="211" y="192"/>
                      <a:pt x="252" y="192"/>
                      <a:pt x="293" y="192"/>
                    </a:cubicBezTo>
                    <a:cubicBezTo>
                      <a:pt x="293" y="128"/>
                      <a:pt x="292" y="64"/>
                      <a:pt x="293" y="0"/>
                    </a:cubicBezTo>
                    <a:cubicBezTo>
                      <a:pt x="349" y="1"/>
                      <a:pt x="405" y="1"/>
                      <a:pt x="462" y="0"/>
                    </a:cubicBezTo>
                    <a:cubicBezTo>
                      <a:pt x="462" y="167"/>
                      <a:pt x="461" y="334"/>
                      <a:pt x="462" y="501"/>
                    </a:cubicBezTo>
                    <a:cubicBezTo>
                      <a:pt x="406" y="502"/>
                      <a:pt x="349" y="502"/>
                      <a:pt x="293" y="502"/>
                    </a:cubicBezTo>
                    <a:cubicBezTo>
                      <a:pt x="293" y="436"/>
                      <a:pt x="293" y="370"/>
                      <a:pt x="293" y="304"/>
                    </a:cubicBezTo>
                    <a:cubicBezTo>
                      <a:pt x="252" y="304"/>
                      <a:pt x="210" y="304"/>
                      <a:pt x="169" y="304"/>
                    </a:cubicBezTo>
                    <a:cubicBezTo>
                      <a:pt x="169" y="370"/>
                      <a:pt x="169" y="436"/>
                      <a:pt x="169" y="502"/>
                    </a:cubicBezTo>
                    <a:cubicBezTo>
                      <a:pt x="113" y="502"/>
                      <a:pt x="57" y="502"/>
                      <a:pt x="0" y="502"/>
                    </a:cubicBezTo>
                    <a:cubicBezTo>
                      <a:pt x="0" y="335"/>
                      <a:pt x="0" y="16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8" name="Freeform 17"/>
              <p:cNvSpPr/>
              <p:nvPr/>
            </p:nvSpPr>
            <p:spPr bwMode="auto">
              <a:xfrm>
                <a:off x="2645" y="1380"/>
                <a:ext cx="1048" cy="1208"/>
              </a:xfrm>
              <a:custGeom>
                <a:avLst/>
                <a:gdLst>
                  <a:gd name="T0" fmla="*/ 55 w 443"/>
                  <a:gd name="T1" fmla="*/ 315 h 511"/>
                  <a:gd name="T2" fmla="*/ 12 w 443"/>
                  <a:gd name="T3" fmla="*/ 0 h 511"/>
                  <a:gd name="T4" fmla="*/ 443 w 443"/>
                  <a:gd name="T5" fmla="*/ 0 h 511"/>
                  <a:gd name="T6" fmla="*/ 443 w 443"/>
                  <a:gd name="T7" fmla="*/ 146 h 511"/>
                  <a:gd name="T8" fmla="*/ 200 w 443"/>
                  <a:gd name="T9" fmla="*/ 146 h 511"/>
                  <a:gd name="T10" fmla="*/ 247 w 443"/>
                  <a:gd name="T11" fmla="*/ 332 h 511"/>
                  <a:gd name="T12" fmla="*/ 443 w 443"/>
                  <a:gd name="T13" fmla="*/ 420 h 511"/>
                  <a:gd name="T14" fmla="*/ 443 w 443"/>
                  <a:gd name="T15" fmla="*/ 504 h 511"/>
                  <a:gd name="T16" fmla="*/ 195 w 443"/>
                  <a:gd name="T17" fmla="*/ 464 h 511"/>
                  <a:gd name="T18" fmla="*/ 55 w 443"/>
                  <a:gd name="T19" fmla="*/ 31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511">
                    <a:moveTo>
                      <a:pt x="55" y="315"/>
                    </a:moveTo>
                    <a:cubicBezTo>
                      <a:pt x="10" y="217"/>
                      <a:pt x="0" y="106"/>
                      <a:pt x="12" y="0"/>
                    </a:cubicBezTo>
                    <a:cubicBezTo>
                      <a:pt x="156" y="0"/>
                      <a:pt x="299" y="0"/>
                      <a:pt x="443" y="0"/>
                    </a:cubicBezTo>
                    <a:cubicBezTo>
                      <a:pt x="443" y="48"/>
                      <a:pt x="443" y="97"/>
                      <a:pt x="443" y="146"/>
                    </a:cubicBezTo>
                    <a:cubicBezTo>
                      <a:pt x="362" y="146"/>
                      <a:pt x="281" y="145"/>
                      <a:pt x="200" y="146"/>
                    </a:cubicBezTo>
                    <a:cubicBezTo>
                      <a:pt x="197" y="211"/>
                      <a:pt x="207" y="279"/>
                      <a:pt x="247" y="332"/>
                    </a:cubicBezTo>
                    <a:cubicBezTo>
                      <a:pt x="292" y="392"/>
                      <a:pt x="370" y="420"/>
                      <a:pt x="443" y="420"/>
                    </a:cubicBezTo>
                    <a:cubicBezTo>
                      <a:pt x="443" y="448"/>
                      <a:pt x="443" y="476"/>
                      <a:pt x="443" y="504"/>
                    </a:cubicBezTo>
                    <a:cubicBezTo>
                      <a:pt x="359" y="511"/>
                      <a:pt x="271" y="504"/>
                      <a:pt x="195" y="464"/>
                    </a:cubicBezTo>
                    <a:cubicBezTo>
                      <a:pt x="133" y="432"/>
                      <a:pt x="84" y="378"/>
                      <a:pt x="55" y="3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9" name="Freeform 18"/>
              <p:cNvSpPr>
                <a:spLocks noEditPoints="1"/>
              </p:cNvSpPr>
              <p:nvPr/>
            </p:nvSpPr>
            <p:spPr bwMode="auto">
              <a:xfrm>
                <a:off x="3767" y="1380"/>
                <a:ext cx="1251" cy="1184"/>
              </a:xfrm>
              <a:custGeom>
                <a:avLst/>
                <a:gdLst>
                  <a:gd name="T0" fmla="*/ 1 w 529"/>
                  <a:gd name="T1" fmla="*/ 0 h 501"/>
                  <a:gd name="T2" fmla="*/ 529 w 529"/>
                  <a:gd name="T3" fmla="*/ 0 h 501"/>
                  <a:gd name="T4" fmla="*/ 470 w 529"/>
                  <a:gd name="T5" fmla="*/ 171 h 501"/>
                  <a:gd name="T6" fmla="*/ 368 w 529"/>
                  <a:gd name="T7" fmla="*/ 238 h 501"/>
                  <a:gd name="T8" fmla="*/ 500 w 529"/>
                  <a:gd name="T9" fmla="*/ 384 h 501"/>
                  <a:gd name="T10" fmla="*/ 519 w 529"/>
                  <a:gd name="T11" fmla="*/ 501 h 501"/>
                  <a:gd name="T12" fmla="*/ 343 w 529"/>
                  <a:gd name="T13" fmla="*/ 501 h 501"/>
                  <a:gd name="T14" fmla="*/ 282 w 529"/>
                  <a:gd name="T15" fmla="*/ 334 h 501"/>
                  <a:gd name="T16" fmla="*/ 170 w 529"/>
                  <a:gd name="T17" fmla="*/ 278 h 501"/>
                  <a:gd name="T18" fmla="*/ 170 w 529"/>
                  <a:gd name="T19" fmla="*/ 501 h 501"/>
                  <a:gd name="T20" fmla="*/ 1 w 529"/>
                  <a:gd name="T21" fmla="*/ 501 h 501"/>
                  <a:gd name="T22" fmla="*/ 1 w 529"/>
                  <a:gd name="T23" fmla="*/ 0 h 501"/>
                  <a:gd name="T24" fmla="*/ 170 w 529"/>
                  <a:gd name="T25" fmla="*/ 133 h 501"/>
                  <a:gd name="T26" fmla="*/ 170 w 529"/>
                  <a:gd name="T27" fmla="*/ 213 h 501"/>
                  <a:gd name="T28" fmla="*/ 281 w 529"/>
                  <a:gd name="T29" fmla="*/ 190 h 501"/>
                  <a:gd name="T30" fmla="*/ 335 w 529"/>
                  <a:gd name="T31" fmla="*/ 133 h 501"/>
                  <a:gd name="T32" fmla="*/ 170 w 529"/>
                  <a:gd name="T33" fmla="*/ 13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9" h="501">
                    <a:moveTo>
                      <a:pt x="1" y="0"/>
                    </a:moveTo>
                    <a:cubicBezTo>
                      <a:pt x="177" y="0"/>
                      <a:pt x="353" y="0"/>
                      <a:pt x="529" y="0"/>
                    </a:cubicBezTo>
                    <a:cubicBezTo>
                      <a:pt x="526" y="60"/>
                      <a:pt x="509" y="123"/>
                      <a:pt x="470" y="171"/>
                    </a:cubicBezTo>
                    <a:cubicBezTo>
                      <a:pt x="444" y="203"/>
                      <a:pt x="408" y="227"/>
                      <a:pt x="368" y="238"/>
                    </a:cubicBezTo>
                    <a:cubicBezTo>
                      <a:pt x="425" y="272"/>
                      <a:pt x="474" y="322"/>
                      <a:pt x="500" y="384"/>
                    </a:cubicBezTo>
                    <a:cubicBezTo>
                      <a:pt x="516" y="421"/>
                      <a:pt x="521" y="461"/>
                      <a:pt x="519" y="501"/>
                    </a:cubicBezTo>
                    <a:cubicBezTo>
                      <a:pt x="460" y="501"/>
                      <a:pt x="402" y="501"/>
                      <a:pt x="343" y="501"/>
                    </a:cubicBezTo>
                    <a:cubicBezTo>
                      <a:pt x="338" y="441"/>
                      <a:pt x="322" y="380"/>
                      <a:pt x="282" y="334"/>
                    </a:cubicBezTo>
                    <a:cubicBezTo>
                      <a:pt x="254" y="301"/>
                      <a:pt x="213" y="281"/>
                      <a:pt x="170" y="278"/>
                    </a:cubicBezTo>
                    <a:cubicBezTo>
                      <a:pt x="170" y="352"/>
                      <a:pt x="170" y="426"/>
                      <a:pt x="170" y="501"/>
                    </a:cubicBezTo>
                    <a:cubicBezTo>
                      <a:pt x="114" y="501"/>
                      <a:pt x="57" y="501"/>
                      <a:pt x="1" y="501"/>
                    </a:cubicBezTo>
                    <a:cubicBezTo>
                      <a:pt x="0" y="334"/>
                      <a:pt x="1" y="167"/>
                      <a:pt x="1" y="0"/>
                    </a:cubicBezTo>
                    <a:close/>
                    <a:moveTo>
                      <a:pt x="170" y="133"/>
                    </a:moveTo>
                    <a:cubicBezTo>
                      <a:pt x="170" y="159"/>
                      <a:pt x="170" y="186"/>
                      <a:pt x="170" y="213"/>
                    </a:cubicBezTo>
                    <a:cubicBezTo>
                      <a:pt x="208" y="212"/>
                      <a:pt x="247" y="207"/>
                      <a:pt x="281" y="190"/>
                    </a:cubicBezTo>
                    <a:cubicBezTo>
                      <a:pt x="306" y="179"/>
                      <a:pt x="326" y="159"/>
                      <a:pt x="335" y="133"/>
                    </a:cubicBezTo>
                    <a:cubicBezTo>
                      <a:pt x="280" y="132"/>
                      <a:pt x="225" y="133"/>
                      <a:pt x="170"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0" name="Freeform 19"/>
              <p:cNvSpPr/>
              <p:nvPr/>
            </p:nvSpPr>
            <p:spPr bwMode="auto">
              <a:xfrm>
                <a:off x="3196" y="1831"/>
                <a:ext cx="497" cy="265"/>
              </a:xfrm>
              <a:custGeom>
                <a:avLst/>
                <a:gdLst>
                  <a:gd name="T0" fmla="*/ 0 w 210"/>
                  <a:gd name="T1" fmla="*/ 0 h 112"/>
                  <a:gd name="T2" fmla="*/ 210 w 210"/>
                  <a:gd name="T3" fmla="*/ 0 h 112"/>
                  <a:gd name="T4" fmla="*/ 210 w 210"/>
                  <a:gd name="T5" fmla="*/ 112 h 112"/>
                  <a:gd name="T6" fmla="*/ 0 w 210"/>
                  <a:gd name="T7" fmla="*/ 112 h 112"/>
                  <a:gd name="T8" fmla="*/ 0 w 210"/>
                  <a:gd name="T9" fmla="*/ 0 h 112"/>
                </a:gdLst>
                <a:ahLst/>
                <a:cxnLst>
                  <a:cxn ang="0">
                    <a:pos x="T0" y="T1"/>
                  </a:cxn>
                  <a:cxn ang="0">
                    <a:pos x="T2" y="T3"/>
                  </a:cxn>
                  <a:cxn ang="0">
                    <a:pos x="T4" y="T5"/>
                  </a:cxn>
                  <a:cxn ang="0">
                    <a:pos x="T6" y="T7"/>
                  </a:cxn>
                  <a:cxn ang="0">
                    <a:pos x="T8" y="T9"/>
                  </a:cxn>
                </a:cxnLst>
                <a:rect l="0" t="0" r="r" b="b"/>
                <a:pathLst>
                  <a:path w="210" h="112">
                    <a:moveTo>
                      <a:pt x="0" y="0"/>
                    </a:moveTo>
                    <a:cubicBezTo>
                      <a:pt x="70" y="0"/>
                      <a:pt x="140" y="0"/>
                      <a:pt x="210" y="0"/>
                    </a:cubicBezTo>
                    <a:cubicBezTo>
                      <a:pt x="210" y="37"/>
                      <a:pt x="210" y="74"/>
                      <a:pt x="210" y="112"/>
                    </a:cubicBezTo>
                    <a:cubicBezTo>
                      <a:pt x="140" y="112"/>
                      <a:pt x="70" y="112"/>
                      <a:pt x="0" y="112"/>
                    </a:cubicBezTo>
                    <a:cubicBezTo>
                      <a:pt x="0" y="74"/>
                      <a:pt x="0" y="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1" name="Freeform 20"/>
              <p:cNvSpPr>
                <a:spLocks noEditPoints="1"/>
              </p:cNvSpPr>
              <p:nvPr/>
            </p:nvSpPr>
            <p:spPr bwMode="auto">
              <a:xfrm>
                <a:off x="1500" y="2758"/>
                <a:ext cx="4630" cy="3280"/>
              </a:xfrm>
              <a:custGeom>
                <a:avLst/>
                <a:gdLst>
                  <a:gd name="T0" fmla="*/ 32 w 1957"/>
                  <a:gd name="T1" fmla="*/ 72 h 1387"/>
                  <a:gd name="T2" fmla="*/ 193 w 1957"/>
                  <a:gd name="T3" fmla="*/ 0 h 1387"/>
                  <a:gd name="T4" fmla="*/ 1957 w 1957"/>
                  <a:gd name="T5" fmla="*/ 0 h 1387"/>
                  <a:gd name="T6" fmla="*/ 1957 w 1957"/>
                  <a:gd name="T7" fmla="*/ 321 h 1387"/>
                  <a:gd name="T8" fmla="*/ 502 w 1957"/>
                  <a:gd name="T9" fmla="*/ 320 h 1387"/>
                  <a:gd name="T10" fmla="*/ 433 w 1957"/>
                  <a:gd name="T11" fmla="*/ 334 h 1387"/>
                  <a:gd name="T12" fmla="*/ 416 w 1957"/>
                  <a:gd name="T13" fmla="*/ 382 h 1387"/>
                  <a:gd name="T14" fmla="*/ 416 w 1957"/>
                  <a:gd name="T15" fmla="*/ 497 h 1387"/>
                  <a:gd name="T16" fmla="*/ 1777 w 1957"/>
                  <a:gd name="T17" fmla="*/ 497 h 1387"/>
                  <a:gd name="T18" fmla="*/ 1920 w 1957"/>
                  <a:gd name="T19" fmla="*/ 559 h 1387"/>
                  <a:gd name="T20" fmla="*/ 1957 w 1957"/>
                  <a:gd name="T21" fmla="*/ 682 h 1387"/>
                  <a:gd name="T22" fmla="*/ 1957 w 1957"/>
                  <a:gd name="T23" fmla="*/ 1214 h 1387"/>
                  <a:gd name="T24" fmla="*/ 1915 w 1957"/>
                  <a:gd name="T25" fmla="*/ 1331 h 1387"/>
                  <a:gd name="T26" fmla="*/ 1774 w 1957"/>
                  <a:gd name="T27" fmla="*/ 1387 h 1387"/>
                  <a:gd name="T28" fmla="*/ 186 w 1957"/>
                  <a:gd name="T29" fmla="*/ 1387 h 1387"/>
                  <a:gd name="T30" fmla="*/ 56 w 1957"/>
                  <a:gd name="T31" fmla="*/ 1343 h 1387"/>
                  <a:gd name="T32" fmla="*/ 6 w 1957"/>
                  <a:gd name="T33" fmla="*/ 1252 h 1387"/>
                  <a:gd name="T34" fmla="*/ 3 w 1957"/>
                  <a:gd name="T35" fmla="*/ 1150 h 1387"/>
                  <a:gd name="T36" fmla="*/ 3 w 1957"/>
                  <a:gd name="T37" fmla="*/ 190 h 1387"/>
                  <a:gd name="T38" fmla="*/ 32 w 1957"/>
                  <a:gd name="T39" fmla="*/ 72 h 1387"/>
                  <a:gd name="T40" fmla="*/ 415 w 1957"/>
                  <a:gd name="T41" fmla="*/ 1031 h 1387"/>
                  <a:gd name="T42" fmla="*/ 454 w 1957"/>
                  <a:gd name="T43" fmla="*/ 1031 h 1387"/>
                  <a:gd name="T44" fmla="*/ 1546 w 1957"/>
                  <a:gd name="T45" fmla="*/ 1031 h 1387"/>
                  <a:gd name="T46" fmla="*/ 1546 w 1957"/>
                  <a:gd name="T47" fmla="*/ 852 h 1387"/>
                  <a:gd name="T48" fmla="*/ 415 w 1957"/>
                  <a:gd name="T49" fmla="*/ 852 h 1387"/>
                  <a:gd name="T50" fmla="*/ 415 w 1957"/>
                  <a:gd name="T51" fmla="*/ 1031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7" h="1387">
                    <a:moveTo>
                      <a:pt x="32" y="72"/>
                    </a:moveTo>
                    <a:cubicBezTo>
                      <a:pt x="67" y="20"/>
                      <a:pt x="133" y="0"/>
                      <a:pt x="193" y="0"/>
                    </a:cubicBezTo>
                    <a:cubicBezTo>
                      <a:pt x="781" y="0"/>
                      <a:pt x="1369" y="0"/>
                      <a:pt x="1957" y="0"/>
                    </a:cubicBezTo>
                    <a:cubicBezTo>
                      <a:pt x="1956" y="107"/>
                      <a:pt x="1957" y="214"/>
                      <a:pt x="1957" y="321"/>
                    </a:cubicBezTo>
                    <a:cubicBezTo>
                      <a:pt x="1472" y="320"/>
                      <a:pt x="987" y="320"/>
                      <a:pt x="502" y="320"/>
                    </a:cubicBezTo>
                    <a:cubicBezTo>
                      <a:pt x="479" y="321"/>
                      <a:pt x="454" y="321"/>
                      <a:pt x="433" y="334"/>
                    </a:cubicBezTo>
                    <a:cubicBezTo>
                      <a:pt x="417" y="344"/>
                      <a:pt x="416" y="364"/>
                      <a:pt x="416" y="382"/>
                    </a:cubicBezTo>
                    <a:cubicBezTo>
                      <a:pt x="416" y="420"/>
                      <a:pt x="416" y="459"/>
                      <a:pt x="416" y="497"/>
                    </a:cubicBezTo>
                    <a:cubicBezTo>
                      <a:pt x="870" y="498"/>
                      <a:pt x="1324" y="497"/>
                      <a:pt x="1777" y="497"/>
                    </a:cubicBezTo>
                    <a:cubicBezTo>
                      <a:pt x="1830" y="499"/>
                      <a:pt x="1886" y="517"/>
                      <a:pt x="1920" y="559"/>
                    </a:cubicBezTo>
                    <a:cubicBezTo>
                      <a:pt x="1949" y="593"/>
                      <a:pt x="1957" y="638"/>
                      <a:pt x="1957" y="682"/>
                    </a:cubicBezTo>
                    <a:cubicBezTo>
                      <a:pt x="1957" y="859"/>
                      <a:pt x="1957" y="1036"/>
                      <a:pt x="1957" y="1214"/>
                    </a:cubicBezTo>
                    <a:cubicBezTo>
                      <a:pt x="1956" y="1256"/>
                      <a:pt x="1944" y="1300"/>
                      <a:pt x="1915" y="1331"/>
                    </a:cubicBezTo>
                    <a:cubicBezTo>
                      <a:pt x="1879" y="1370"/>
                      <a:pt x="1825" y="1386"/>
                      <a:pt x="1774" y="1387"/>
                    </a:cubicBezTo>
                    <a:cubicBezTo>
                      <a:pt x="1244" y="1387"/>
                      <a:pt x="715" y="1387"/>
                      <a:pt x="186" y="1387"/>
                    </a:cubicBezTo>
                    <a:cubicBezTo>
                      <a:pt x="140" y="1386"/>
                      <a:pt x="92" y="1373"/>
                      <a:pt x="56" y="1343"/>
                    </a:cubicBezTo>
                    <a:cubicBezTo>
                      <a:pt x="29" y="1320"/>
                      <a:pt x="13" y="1286"/>
                      <a:pt x="6" y="1252"/>
                    </a:cubicBezTo>
                    <a:cubicBezTo>
                      <a:pt x="0" y="1218"/>
                      <a:pt x="3" y="1184"/>
                      <a:pt x="3" y="1150"/>
                    </a:cubicBezTo>
                    <a:cubicBezTo>
                      <a:pt x="4" y="830"/>
                      <a:pt x="3" y="510"/>
                      <a:pt x="3" y="190"/>
                    </a:cubicBezTo>
                    <a:cubicBezTo>
                      <a:pt x="2" y="149"/>
                      <a:pt x="8" y="106"/>
                      <a:pt x="32" y="72"/>
                    </a:cubicBezTo>
                    <a:close/>
                    <a:moveTo>
                      <a:pt x="415" y="1031"/>
                    </a:moveTo>
                    <a:cubicBezTo>
                      <a:pt x="428" y="1031"/>
                      <a:pt x="441" y="1031"/>
                      <a:pt x="454" y="1031"/>
                    </a:cubicBezTo>
                    <a:cubicBezTo>
                      <a:pt x="818" y="1031"/>
                      <a:pt x="1182" y="1031"/>
                      <a:pt x="1546" y="1031"/>
                    </a:cubicBezTo>
                    <a:cubicBezTo>
                      <a:pt x="1546" y="971"/>
                      <a:pt x="1546" y="912"/>
                      <a:pt x="1546" y="852"/>
                    </a:cubicBezTo>
                    <a:cubicBezTo>
                      <a:pt x="1169" y="852"/>
                      <a:pt x="792" y="853"/>
                      <a:pt x="415" y="852"/>
                    </a:cubicBezTo>
                    <a:cubicBezTo>
                      <a:pt x="414" y="912"/>
                      <a:pt x="414" y="972"/>
                      <a:pt x="415"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grpSp>
      </p:grpSp>
      <p:sp>
        <p:nvSpPr>
          <p:cNvPr id="23" name="矩形 22"/>
          <p:cNvSpPr/>
          <p:nvPr/>
        </p:nvSpPr>
        <p:spPr>
          <a:xfrm>
            <a:off x="1084407" y="2733870"/>
            <a:ext cx="3394287" cy="2643416"/>
          </a:xfrm>
          <a:prstGeom prst="rect">
            <a:avLst/>
          </a:prstGeom>
        </p:spPr>
        <p:txBody>
          <a:bodyPr wrap="square">
            <a:spAutoFit/>
          </a:bodyPr>
          <a:lstStyle/>
          <a:p>
            <a:pPr>
              <a:lnSpc>
                <a:spcPct val="120000"/>
              </a:lnSpc>
            </a:pPr>
            <a:r>
              <a:rPr lang="en-US" altLang="en-US" sz="2000" dirty="0">
                <a:solidFill>
                  <a:schemeClr val="bg1"/>
                </a:solidFill>
              </a:rPr>
              <a:t>Disney have come up with a memorable superhero, in the highly improbable form of Baymax, a huge robot who is like the Michelin Man crossed with Florence Nightingale — a caring, sharing blob.</a:t>
            </a:r>
          </a:p>
        </p:txBody>
      </p:sp>
      <p:sp>
        <p:nvSpPr>
          <p:cNvPr id="24" name="矩形 23"/>
          <p:cNvSpPr/>
          <p:nvPr/>
        </p:nvSpPr>
        <p:spPr>
          <a:xfrm>
            <a:off x="754196" y="1779875"/>
            <a:ext cx="4196721" cy="830997"/>
          </a:xfrm>
          <a:prstGeom prst="rect">
            <a:avLst/>
          </a:prstGeom>
        </p:spPr>
        <p:txBody>
          <a:bodyPr wrap="square">
            <a:spAutoFit/>
          </a:bodyPr>
          <a:lstStyle/>
          <a:p>
            <a:pPr algn="ctr"/>
            <a:r>
              <a:rPr lang="en-US" altLang="en-US" sz="4800" dirty="0" err="1">
                <a:solidFill>
                  <a:schemeClr val="bg1"/>
                </a:solidFill>
                <a:latin typeface="Big Hero 6" pitchFamily="2" charset="0"/>
              </a:rPr>
              <a:t>Baymax</a:t>
            </a:r>
            <a:endParaRPr lang="en-US" altLang="en-US" sz="4800" dirty="0">
              <a:solidFill>
                <a:schemeClr val="bg1"/>
              </a:solidFill>
              <a:latin typeface="Big Hero 6"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大白-木先生"/>
          <p:cNvPicPr>
            <a:picLocks noChangeAspect="1"/>
          </p:cNvPicPr>
          <p:nvPr/>
        </p:nvPicPr>
        <p:blipFill>
          <a:blip r:embed="rId2" cstate="print"/>
          <a:stretch>
            <a:fillRect/>
          </a:stretch>
        </p:blipFill>
        <p:spPr>
          <a:xfrm flipH="1">
            <a:off x="4902387" y="2455456"/>
            <a:ext cx="2368328" cy="2852672"/>
          </a:xfrm>
          <a:prstGeom prst="rect">
            <a:avLst/>
          </a:prstGeom>
          <a:effectLst>
            <a:outerShdw blurRad="76200" dir="18900000" sy="23000" kx="-1200000" algn="bl" rotWithShape="0">
              <a:prstClr val="black">
                <a:alpha val="16000"/>
              </a:prstClr>
            </a:outerShdw>
          </a:effectLst>
        </p:spPr>
      </p:pic>
      <p:sp>
        <p:nvSpPr>
          <p:cNvPr id="3" name="椭圆 2"/>
          <p:cNvSpPr/>
          <p:nvPr/>
        </p:nvSpPr>
        <p:spPr>
          <a:xfrm>
            <a:off x="4147025" y="1989116"/>
            <a:ext cx="3897951" cy="3897951"/>
          </a:xfrm>
          <a:prstGeom prst="ellipse">
            <a:avLst/>
          </a:prstGeom>
          <a:noFill/>
          <a:ln w="19050">
            <a:solidFill>
              <a:schemeClr val="bg1"/>
            </a:solidFill>
          </a:ln>
        </p:spPr>
        <p:txBody>
          <a:bodyPr wrap="none" rtlCol="0" anchor="ctr">
            <a:noAutofit/>
          </a:bodyPr>
          <a:lstStyle/>
          <a:p>
            <a:pPr algn="ctr"/>
            <a:endParaRPr lang="zh-CN" altLang="en-US">
              <a:solidFill>
                <a:schemeClr val="bg1"/>
              </a:solidFill>
            </a:endParaRPr>
          </a:p>
        </p:txBody>
      </p:sp>
      <p:sp>
        <p:nvSpPr>
          <p:cNvPr id="4" name="椭圆 3"/>
          <p:cNvSpPr/>
          <p:nvPr/>
        </p:nvSpPr>
        <p:spPr>
          <a:xfrm>
            <a:off x="4143258" y="4534541"/>
            <a:ext cx="935421" cy="935421"/>
          </a:xfrm>
          <a:prstGeom prst="ellipse">
            <a:avLst/>
          </a:prstGeom>
          <a:solidFill>
            <a:srgbClr val="FAD3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400" dirty="0">
                <a:solidFill>
                  <a:srgbClr val="C51C23"/>
                </a:solidFill>
              </a:rPr>
              <a:t>TEXT</a:t>
            </a:r>
          </a:p>
        </p:txBody>
      </p:sp>
      <p:sp>
        <p:nvSpPr>
          <p:cNvPr id="5" name="椭圆 4"/>
          <p:cNvSpPr/>
          <p:nvPr/>
        </p:nvSpPr>
        <p:spPr>
          <a:xfrm>
            <a:off x="7335712" y="3610847"/>
            <a:ext cx="1176124" cy="1176124"/>
          </a:xfrm>
          <a:prstGeom prst="ellipse">
            <a:avLst/>
          </a:prstGeom>
          <a:solidFill>
            <a:srgbClr val="FAD3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dirty="0">
                <a:solidFill>
                  <a:srgbClr val="C51C23"/>
                </a:solidFill>
              </a:rPr>
              <a:t>TEXT</a:t>
            </a:r>
          </a:p>
        </p:txBody>
      </p:sp>
      <p:sp>
        <p:nvSpPr>
          <p:cNvPr id="6" name="椭圆 5"/>
          <p:cNvSpPr/>
          <p:nvPr/>
        </p:nvSpPr>
        <p:spPr>
          <a:xfrm>
            <a:off x="4187633" y="2259211"/>
            <a:ext cx="855824" cy="855824"/>
          </a:xfrm>
          <a:prstGeom prst="ellipse">
            <a:avLst/>
          </a:prstGeom>
          <a:solidFill>
            <a:srgbClr val="FAD36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000" dirty="0">
                <a:solidFill>
                  <a:srgbClr val="C51C23"/>
                </a:solidFill>
              </a:rPr>
              <a:t>TEXT</a:t>
            </a:r>
          </a:p>
        </p:txBody>
      </p:sp>
      <p:sp>
        <p:nvSpPr>
          <p:cNvPr id="7" name="矩形 6"/>
          <p:cNvSpPr/>
          <p:nvPr/>
        </p:nvSpPr>
        <p:spPr>
          <a:xfrm>
            <a:off x="2197320" y="4638965"/>
            <a:ext cx="1885695" cy="830997"/>
          </a:xfrm>
          <a:prstGeom prst="rect">
            <a:avLst/>
          </a:prstGeom>
        </p:spPr>
        <p:txBody>
          <a:bodyPr wrap="square">
            <a:spAutoFit/>
          </a:bodyPr>
          <a:lstStyle/>
          <a:p>
            <a:r>
              <a:rPr lang="en-US" altLang="en-US" sz="1600" dirty="0">
                <a:solidFill>
                  <a:schemeClr val="bg1"/>
                </a:solidFill>
              </a:rPr>
              <a:t>On a scale of 1 to 10, how would you rate your pain?</a:t>
            </a:r>
          </a:p>
        </p:txBody>
      </p:sp>
      <p:sp>
        <p:nvSpPr>
          <p:cNvPr id="8" name="矩形 7"/>
          <p:cNvSpPr/>
          <p:nvPr/>
        </p:nvSpPr>
        <p:spPr>
          <a:xfrm>
            <a:off x="8576833" y="3586642"/>
            <a:ext cx="2023705" cy="1200329"/>
          </a:xfrm>
          <a:prstGeom prst="rect">
            <a:avLst/>
          </a:prstGeom>
        </p:spPr>
        <p:txBody>
          <a:bodyPr wrap="square">
            <a:spAutoFit/>
          </a:bodyPr>
          <a:lstStyle/>
          <a:p>
            <a:r>
              <a:rPr lang="en-US" altLang="en-US" dirty="0">
                <a:solidFill>
                  <a:schemeClr val="bg1"/>
                </a:solidFill>
              </a:rPr>
              <a:t>I cannot deactivate until you say you are satisfied with your care.</a:t>
            </a:r>
          </a:p>
        </p:txBody>
      </p:sp>
      <p:sp>
        <p:nvSpPr>
          <p:cNvPr id="9" name="矩形 8"/>
          <p:cNvSpPr/>
          <p:nvPr/>
        </p:nvSpPr>
        <p:spPr>
          <a:xfrm>
            <a:off x="4781866" y="794663"/>
            <a:ext cx="3188112" cy="65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r>
              <a:rPr kumimoji="1" lang="en-US" altLang="en-US" sz="2800" dirty="0">
                <a:solidFill>
                  <a:srgbClr val="C51C23"/>
                </a:solidFill>
                <a:latin typeface="Big Hero 6" pitchFamily="2" charset="0"/>
              </a:rPr>
              <a:t>There There</a:t>
            </a:r>
          </a:p>
        </p:txBody>
      </p:sp>
      <p:sp>
        <p:nvSpPr>
          <p:cNvPr id="10" name="矩形 9"/>
          <p:cNvSpPr/>
          <p:nvPr/>
        </p:nvSpPr>
        <p:spPr>
          <a:xfrm>
            <a:off x="2888488" y="2376057"/>
            <a:ext cx="1283905" cy="584775"/>
          </a:xfrm>
          <a:prstGeom prst="rect">
            <a:avLst/>
          </a:prstGeom>
        </p:spPr>
        <p:txBody>
          <a:bodyPr wrap="square">
            <a:spAutoFit/>
          </a:bodyPr>
          <a:lstStyle/>
          <a:p>
            <a:r>
              <a:rPr lang="en-US" altLang="en-US" sz="1600" dirty="0">
                <a:solidFill>
                  <a:schemeClr val="bg1"/>
                </a:solidFill>
              </a:rPr>
              <a:t>I will always be with you.</a:t>
            </a:r>
          </a:p>
        </p:txBody>
      </p:sp>
      <p:grpSp>
        <p:nvGrpSpPr>
          <p:cNvPr id="11" name="Group 4"/>
          <p:cNvGrpSpPr>
            <a:grpSpLocks noChangeAspect="1"/>
          </p:cNvGrpSpPr>
          <p:nvPr/>
        </p:nvGrpSpPr>
        <p:grpSpPr bwMode="auto">
          <a:xfrm>
            <a:off x="4207581" y="693584"/>
            <a:ext cx="454420" cy="755719"/>
            <a:chOff x="1500" y="-1760"/>
            <a:chExt cx="4689" cy="7798"/>
          </a:xfrm>
        </p:grpSpPr>
        <p:sp>
          <p:nvSpPr>
            <p:cNvPr id="12" name="Freeform 5"/>
            <p:cNvSpPr>
              <a:spLocks noEditPoints="1"/>
            </p:cNvSpPr>
            <p:nvPr/>
          </p:nvSpPr>
          <p:spPr bwMode="auto">
            <a:xfrm>
              <a:off x="2745" y="-1760"/>
              <a:ext cx="825" cy="707"/>
            </a:xfrm>
            <a:custGeom>
              <a:avLst/>
              <a:gdLst>
                <a:gd name="T0" fmla="*/ 17 w 349"/>
                <a:gd name="T1" fmla="*/ 26 h 299"/>
                <a:gd name="T2" fmla="*/ 268 w 349"/>
                <a:gd name="T3" fmla="*/ 80 h 299"/>
                <a:gd name="T4" fmla="*/ 339 w 349"/>
                <a:gd name="T5" fmla="*/ 169 h 299"/>
                <a:gd name="T6" fmla="*/ 310 w 349"/>
                <a:gd name="T7" fmla="*/ 255 h 299"/>
                <a:gd name="T8" fmla="*/ 162 w 349"/>
                <a:gd name="T9" fmla="*/ 278 h 299"/>
                <a:gd name="T10" fmla="*/ 148 w 349"/>
                <a:gd name="T11" fmla="*/ 296 h 299"/>
                <a:gd name="T12" fmla="*/ 129 w 349"/>
                <a:gd name="T13" fmla="*/ 266 h 299"/>
                <a:gd name="T14" fmla="*/ 54 w 349"/>
                <a:gd name="T15" fmla="*/ 203 h 299"/>
                <a:gd name="T16" fmla="*/ 59 w 349"/>
                <a:gd name="T17" fmla="*/ 179 h 299"/>
                <a:gd name="T18" fmla="*/ 132 w 349"/>
                <a:gd name="T19" fmla="*/ 151 h 299"/>
                <a:gd name="T20" fmla="*/ 142 w 349"/>
                <a:gd name="T21" fmla="*/ 88 h 299"/>
                <a:gd name="T22" fmla="*/ 160 w 349"/>
                <a:gd name="T23" fmla="*/ 148 h 299"/>
                <a:gd name="T24" fmla="*/ 250 w 349"/>
                <a:gd name="T25" fmla="*/ 166 h 299"/>
                <a:gd name="T26" fmla="*/ 262 w 349"/>
                <a:gd name="T27" fmla="*/ 198 h 299"/>
                <a:gd name="T28" fmla="*/ 224 w 349"/>
                <a:gd name="T29" fmla="*/ 210 h 299"/>
                <a:gd name="T30" fmla="*/ 239 w 349"/>
                <a:gd name="T31" fmla="*/ 191 h 299"/>
                <a:gd name="T32" fmla="*/ 161 w 349"/>
                <a:gd name="T33" fmla="*/ 175 h 299"/>
                <a:gd name="T34" fmla="*/ 162 w 349"/>
                <a:gd name="T35" fmla="*/ 255 h 299"/>
                <a:gd name="T36" fmla="*/ 287 w 349"/>
                <a:gd name="T37" fmla="*/ 236 h 299"/>
                <a:gd name="T38" fmla="*/ 305 w 349"/>
                <a:gd name="T39" fmla="*/ 166 h 299"/>
                <a:gd name="T40" fmla="*/ 237 w 349"/>
                <a:gd name="T41" fmla="*/ 91 h 299"/>
                <a:gd name="T42" fmla="*/ 55 w 349"/>
                <a:gd name="T43" fmla="*/ 37 h 299"/>
                <a:gd name="T44" fmla="*/ 14 w 349"/>
                <a:gd name="T45" fmla="*/ 44 h 299"/>
                <a:gd name="T46" fmla="*/ 32 w 349"/>
                <a:gd name="T47" fmla="*/ 51 h 299"/>
                <a:gd name="T48" fmla="*/ 0 w 349"/>
                <a:gd name="T49" fmla="*/ 50 h 299"/>
                <a:gd name="T50" fmla="*/ 17 w 349"/>
                <a:gd name="T51" fmla="*/ 26 h 299"/>
                <a:gd name="T52" fmla="*/ 59 w 349"/>
                <a:gd name="T53" fmla="*/ 193 h 299"/>
                <a:gd name="T54" fmla="*/ 128 w 349"/>
                <a:gd name="T55" fmla="*/ 245 h 299"/>
                <a:gd name="T56" fmla="*/ 131 w 349"/>
                <a:gd name="T57" fmla="*/ 177 h 299"/>
                <a:gd name="T58" fmla="*/ 59 w 349"/>
                <a:gd name="T59" fmla="*/ 1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299">
                  <a:moveTo>
                    <a:pt x="17" y="26"/>
                  </a:moveTo>
                  <a:cubicBezTo>
                    <a:pt x="103" y="0"/>
                    <a:pt x="196" y="30"/>
                    <a:pt x="268" y="80"/>
                  </a:cubicBezTo>
                  <a:cubicBezTo>
                    <a:pt x="299" y="103"/>
                    <a:pt x="328" y="132"/>
                    <a:pt x="339" y="169"/>
                  </a:cubicBezTo>
                  <a:cubicBezTo>
                    <a:pt x="349" y="200"/>
                    <a:pt x="336" y="236"/>
                    <a:pt x="310" y="255"/>
                  </a:cubicBezTo>
                  <a:cubicBezTo>
                    <a:pt x="268" y="286"/>
                    <a:pt x="211" y="292"/>
                    <a:pt x="162" y="278"/>
                  </a:cubicBezTo>
                  <a:cubicBezTo>
                    <a:pt x="161" y="286"/>
                    <a:pt x="159" y="297"/>
                    <a:pt x="148" y="296"/>
                  </a:cubicBezTo>
                  <a:cubicBezTo>
                    <a:pt x="131" y="299"/>
                    <a:pt x="132" y="277"/>
                    <a:pt x="129" y="266"/>
                  </a:cubicBezTo>
                  <a:cubicBezTo>
                    <a:pt x="100" y="251"/>
                    <a:pt x="71" y="232"/>
                    <a:pt x="54" y="203"/>
                  </a:cubicBezTo>
                  <a:cubicBezTo>
                    <a:pt x="48" y="196"/>
                    <a:pt x="51" y="185"/>
                    <a:pt x="59" y="179"/>
                  </a:cubicBezTo>
                  <a:cubicBezTo>
                    <a:pt x="79" y="162"/>
                    <a:pt x="106" y="156"/>
                    <a:pt x="132" y="151"/>
                  </a:cubicBezTo>
                  <a:cubicBezTo>
                    <a:pt x="133" y="130"/>
                    <a:pt x="135" y="108"/>
                    <a:pt x="142" y="88"/>
                  </a:cubicBezTo>
                  <a:cubicBezTo>
                    <a:pt x="165" y="98"/>
                    <a:pt x="158" y="128"/>
                    <a:pt x="160" y="148"/>
                  </a:cubicBezTo>
                  <a:cubicBezTo>
                    <a:pt x="190" y="148"/>
                    <a:pt x="224" y="148"/>
                    <a:pt x="250" y="166"/>
                  </a:cubicBezTo>
                  <a:cubicBezTo>
                    <a:pt x="260" y="173"/>
                    <a:pt x="267" y="187"/>
                    <a:pt x="262" y="198"/>
                  </a:cubicBezTo>
                  <a:cubicBezTo>
                    <a:pt x="255" y="211"/>
                    <a:pt x="237" y="219"/>
                    <a:pt x="224" y="210"/>
                  </a:cubicBezTo>
                  <a:cubicBezTo>
                    <a:pt x="229" y="204"/>
                    <a:pt x="241" y="200"/>
                    <a:pt x="239" y="191"/>
                  </a:cubicBezTo>
                  <a:cubicBezTo>
                    <a:pt x="214" y="179"/>
                    <a:pt x="187" y="177"/>
                    <a:pt x="161" y="175"/>
                  </a:cubicBezTo>
                  <a:cubicBezTo>
                    <a:pt x="160" y="202"/>
                    <a:pt x="161" y="228"/>
                    <a:pt x="162" y="255"/>
                  </a:cubicBezTo>
                  <a:cubicBezTo>
                    <a:pt x="204" y="262"/>
                    <a:pt x="251" y="261"/>
                    <a:pt x="287" y="236"/>
                  </a:cubicBezTo>
                  <a:cubicBezTo>
                    <a:pt x="309" y="221"/>
                    <a:pt x="315" y="190"/>
                    <a:pt x="305" y="166"/>
                  </a:cubicBezTo>
                  <a:cubicBezTo>
                    <a:pt x="292" y="135"/>
                    <a:pt x="265" y="110"/>
                    <a:pt x="237" y="91"/>
                  </a:cubicBezTo>
                  <a:cubicBezTo>
                    <a:pt x="183" y="58"/>
                    <a:pt x="120" y="36"/>
                    <a:pt x="55" y="37"/>
                  </a:cubicBezTo>
                  <a:cubicBezTo>
                    <a:pt x="41" y="38"/>
                    <a:pt x="27" y="38"/>
                    <a:pt x="14" y="44"/>
                  </a:cubicBezTo>
                  <a:cubicBezTo>
                    <a:pt x="20" y="46"/>
                    <a:pt x="26" y="48"/>
                    <a:pt x="32" y="51"/>
                  </a:cubicBezTo>
                  <a:cubicBezTo>
                    <a:pt x="24" y="59"/>
                    <a:pt x="9" y="56"/>
                    <a:pt x="0" y="50"/>
                  </a:cubicBezTo>
                  <a:cubicBezTo>
                    <a:pt x="4" y="42"/>
                    <a:pt x="6" y="29"/>
                    <a:pt x="17" y="26"/>
                  </a:cubicBezTo>
                  <a:close/>
                  <a:moveTo>
                    <a:pt x="59" y="193"/>
                  </a:moveTo>
                  <a:cubicBezTo>
                    <a:pt x="72" y="220"/>
                    <a:pt x="102" y="234"/>
                    <a:pt x="128" y="245"/>
                  </a:cubicBezTo>
                  <a:cubicBezTo>
                    <a:pt x="129" y="222"/>
                    <a:pt x="130" y="200"/>
                    <a:pt x="131" y="177"/>
                  </a:cubicBezTo>
                  <a:cubicBezTo>
                    <a:pt x="106" y="180"/>
                    <a:pt x="81" y="181"/>
                    <a:pt x="59" y="1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3" name="Freeform 6"/>
            <p:cNvSpPr>
              <a:spLocks noEditPoints="1"/>
            </p:cNvSpPr>
            <p:nvPr/>
          </p:nvSpPr>
          <p:spPr bwMode="auto">
            <a:xfrm>
              <a:off x="3518" y="-1687"/>
              <a:ext cx="284" cy="244"/>
            </a:xfrm>
            <a:custGeom>
              <a:avLst/>
              <a:gdLst>
                <a:gd name="T0" fmla="*/ 44 w 120"/>
                <a:gd name="T1" fmla="*/ 9 h 103"/>
                <a:gd name="T2" fmla="*/ 98 w 120"/>
                <a:gd name="T3" fmla="*/ 15 h 103"/>
                <a:gd name="T4" fmla="*/ 118 w 120"/>
                <a:gd name="T5" fmla="*/ 37 h 103"/>
                <a:gd name="T6" fmla="*/ 74 w 120"/>
                <a:gd name="T7" fmla="*/ 87 h 103"/>
                <a:gd name="T8" fmla="*/ 29 w 120"/>
                <a:gd name="T9" fmla="*/ 90 h 103"/>
                <a:gd name="T10" fmla="*/ 17 w 120"/>
                <a:gd name="T11" fmla="*/ 100 h 103"/>
                <a:gd name="T12" fmla="*/ 7 w 120"/>
                <a:gd name="T13" fmla="*/ 75 h 103"/>
                <a:gd name="T14" fmla="*/ 3 w 120"/>
                <a:gd name="T15" fmla="*/ 48 h 103"/>
                <a:gd name="T16" fmla="*/ 44 w 120"/>
                <a:gd name="T17" fmla="*/ 9 h 103"/>
                <a:gd name="T18" fmla="*/ 17 w 120"/>
                <a:gd name="T19" fmla="*/ 58 h 103"/>
                <a:gd name="T20" fmla="*/ 54 w 120"/>
                <a:gd name="T21" fmla="*/ 27 h 103"/>
                <a:gd name="T22" fmla="*/ 17 w 120"/>
                <a:gd name="T23" fmla="*/ 58 h 103"/>
                <a:gd name="T24" fmla="*/ 40 w 120"/>
                <a:gd name="T25" fmla="*/ 72 h 103"/>
                <a:gd name="T26" fmla="*/ 99 w 120"/>
                <a:gd name="T27" fmla="*/ 49 h 103"/>
                <a:gd name="T28" fmla="*/ 93 w 120"/>
                <a:gd name="T29" fmla="*/ 31 h 103"/>
                <a:gd name="T30" fmla="*/ 40 w 120"/>
                <a:gd name="T31" fmla="*/ 7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3">
                  <a:moveTo>
                    <a:pt x="44" y="9"/>
                  </a:moveTo>
                  <a:cubicBezTo>
                    <a:pt x="61" y="2"/>
                    <a:pt x="84" y="0"/>
                    <a:pt x="98" y="15"/>
                  </a:cubicBezTo>
                  <a:cubicBezTo>
                    <a:pt x="109" y="17"/>
                    <a:pt x="120" y="25"/>
                    <a:pt x="118" y="37"/>
                  </a:cubicBezTo>
                  <a:cubicBezTo>
                    <a:pt x="115" y="61"/>
                    <a:pt x="94" y="77"/>
                    <a:pt x="74" y="87"/>
                  </a:cubicBezTo>
                  <a:cubicBezTo>
                    <a:pt x="60" y="95"/>
                    <a:pt x="44" y="94"/>
                    <a:pt x="29" y="90"/>
                  </a:cubicBezTo>
                  <a:cubicBezTo>
                    <a:pt x="25" y="93"/>
                    <a:pt x="23" y="103"/>
                    <a:pt x="17" y="100"/>
                  </a:cubicBezTo>
                  <a:cubicBezTo>
                    <a:pt x="10" y="93"/>
                    <a:pt x="12" y="82"/>
                    <a:pt x="7" y="75"/>
                  </a:cubicBezTo>
                  <a:cubicBezTo>
                    <a:pt x="3" y="67"/>
                    <a:pt x="0" y="57"/>
                    <a:pt x="3" y="48"/>
                  </a:cubicBezTo>
                  <a:cubicBezTo>
                    <a:pt x="10" y="29"/>
                    <a:pt x="27" y="17"/>
                    <a:pt x="44" y="9"/>
                  </a:cubicBezTo>
                  <a:close/>
                  <a:moveTo>
                    <a:pt x="17" y="58"/>
                  </a:moveTo>
                  <a:cubicBezTo>
                    <a:pt x="31" y="51"/>
                    <a:pt x="41" y="37"/>
                    <a:pt x="54" y="27"/>
                  </a:cubicBezTo>
                  <a:cubicBezTo>
                    <a:pt x="36" y="29"/>
                    <a:pt x="21" y="42"/>
                    <a:pt x="17" y="58"/>
                  </a:cubicBezTo>
                  <a:close/>
                  <a:moveTo>
                    <a:pt x="40" y="72"/>
                  </a:moveTo>
                  <a:cubicBezTo>
                    <a:pt x="62" y="73"/>
                    <a:pt x="87" y="68"/>
                    <a:pt x="99" y="49"/>
                  </a:cubicBezTo>
                  <a:cubicBezTo>
                    <a:pt x="104" y="42"/>
                    <a:pt x="103" y="29"/>
                    <a:pt x="93" y="31"/>
                  </a:cubicBezTo>
                  <a:cubicBezTo>
                    <a:pt x="70" y="34"/>
                    <a:pt x="53" y="53"/>
                    <a:pt x="4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4" name="Freeform 7"/>
            <p:cNvSpPr/>
            <p:nvPr/>
          </p:nvSpPr>
          <p:spPr bwMode="auto">
            <a:xfrm>
              <a:off x="3984" y="-1469"/>
              <a:ext cx="261" cy="340"/>
            </a:xfrm>
            <a:custGeom>
              <a:avLst/>
              <a:gdLst>
                <a:gd name="T0" fmla="*/ 64 w 110"/>
                <a:gd name="T1" fmla="*/ 0 h 144"/>
                <a:gd name="T2" fmla="*/ 83 w 110"/>
                <a:gd name="T3" fmla="*/ 14 h 144"/>
                <a:gd name="T4" fmla="*/ 103 w 110"/>
                <a:gd name="T5" fmla="*/ 106 h 144"/>
                <a:gd name="T6" fmla="*/ 76 w 110"/>
                <a:gd name="T7" fmla="*/ 130 h 144"/>
                <a:gd name="T8" fmla="*/ 30 w 110"/>
                <a:gd name="T9" fmla="*/ 62 h 144"/>
                <a:gd name="T10" fmla="*/ 25 w 110"/>
                <a:gd name="T11" fmla="*/ 132 h 144"/>
                <a:gd name="T12" fmla="*/ 4 w 110"/>
                <a:gd name="T13" fmla="*/ 125 h 144"/>
                <a:gd name="T14" fmla="*/ 10 w 110"/>
                <a:gd name="T15" fmla="*/ 55 h 144"/>
                <a:gd name="T16" fmla="*/ 27 w 110"/>
                <a:gd name="T17" fmla="*/ 26 h 144"/>
                <a:gd name="T18" fmla="*/ 80 w 110"/>
                <a:gd name="T19" fmla="*/ 97 h 144"/>
                <a:gd name="T20" fmla="*/ 64 w 110"/>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4">
                  <a:moveTo>
                    <a:pt x="64" y="0"/>
                  </a:moveTo>
                  <a:cubicBezTo>
                    <a:pt x="72" y="0"/>
                    <a:pt x="79" y="7"/>
                    <a:pt x="83" y="14"/>
                  </a:cubicBezTo>
                  <a:cubicBezTo>
                    <a:pt x="101" y="40"/>
                    <a:pt x="110" y="74"/>
                    <a:pt x="103" y="106"/>
                  </a:cubicBezTo>
                  <a:cubicBezTo>
                    <a:pt x="101" y="118"/>
                    <a:pt x="90" y="133"/>
                    <a:pt x="76" y="130"/>
                  </a:cubicBezTo>
                  <a:cubicBezTo>
                    <a:pt x="53" y="113"/>
                    <a:pt x="45" y="84"/>
                    <a:pt x="30" y="62"/>
                  </a:cubicBezTo>
                  <a:cubicBezTo>
                    <a:pt x="28" y="85"/>
                    <a:pt x="29" y="109"/>
                    <a:pt x="25" y="132"/>
                  </a:cubicBezTo>
                  <a:cubicBezTo>
                    <a:pt x="20" y="144"/>
                    <a:pt x="5" y="135"/>
                    <a:pt x="4" y="125"/>
                  </a:cubicBezTo>
                  <a:cubicBezTo>
                    <a:pt x="0" y="102"/>
                    <a:pt x="5" y="78"/>
                    <a:pt x="10" y="55"/>
                  </a:cubicBezTo>
                  <a:cubicBezTo>
                    <a:pt x="14" y="44"/>
                    <a:pt x="15" y="30"/>
                    <a:pt x="27" y="26"/>
                  </a:cubicBezTo>
                  <a:cubicBezTo>
                    <a:pt x="49" y="46"/>
                    <a:pt x="61" y="74"/>
                    <a:pt x="80" y="97"/>
                  </a:cubicBezTo>
                  <a:cubicBezTo>
                    <a:pt x="83" y="64"/>
                    <a:pt x="67" y="33"/>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5" name="Freeform 8"/>
            <p:cNvSpPr>
              <a:spLocks noEditPoints="1"/>
            </p:cNvSpPr>
            <p:nvPr/>
          </p:nvSpPr>
          <p:spPr bwMode="auto">
            <a:xfrm>
              <a:off x="3672" y="-1427"/>
              <a:ext cx="308" cy="298"/>
            </a:xfrm>
            <a:custGeom>
              <a:avLst/>
              <a:gdLst>
                <a:gd name="T0" fmla="*/ 17 w 130"/>
                <a:gd name="T1" fmla="*/ 16 h 126"/>
                <a:gd name="T2" fmla="*/ 84 w 130"/>
                <a:gd name="T3" fmla="*/ 0 h 126"/>
                <a:gd name="T4" fmla="*/ 128 w 130"/>
                <a:gd name="T5" fmla="*/ 11 h 126"/>
                <a:gd name="T6" fmla="*/ 114 w 130"/>
                <a:gd name="T7" fmla="*/ 21 h 126"/>
                <a:gd name="T8" fmla="*/ 26 w 130"/>
                <a:gd name="T9" fmla="*/ 34 h 126"/>
                <a:gd name="T10" fmla="*/ 108 w 130"/>
                <a:gd name="T11" fmla="*/ 52 h 126"/>
                <a:gd name="T12" fmla="*/ 103 w 130"/>
                <a:gd name="T13" fmla="*/ 111 h 126"/>
                <a:gd name="T14" fmla="*/ 13 w 130"/>
                <a:gd name="T15" fmla="*/ 90 h 126"/>
                <a:gd name="T16" fmla="*/ 43 w 130"/>
                <a:gd name="T17" fmla="*/ 63 h 126"/>
                <a:gd name="T18" fmla="*/ 14 w 130"/>
                <a:gd name="T19" fmla="*/ 53 h 126"/>
                <a:gd name="T20" fmla="*/ 17 w 130"/>
                <a:gd name="T21" fmla="*/ 16 h 126"/>
                <a:gd name="T22" fmla="*/ 47 w 130"/>
                <a:gd name="T23" fmla="*/ 65 h 126"/>
                <a:gd name="T24" fmla="*/ 93 w 130"/>
                <a:gd name="T25" fmla="*/ 75 h 126"/>
                <a:gd name="T26" fmla="*/ 75 w 130"/>
                <a:gd name="T27" fmla="*/ 85 h 126"/>
                <a:gd name="T28" fmla="*/ 31 w 130"/>
                <a:gd name="T29" fmla="*/ 76 h 126"/>
                <a:gd name="T30" fmla="*/ 25 w 130"/>
                <a:gd name="T31" fmla="*/ 90 h 126"/>
                <a:gd name="T32" fmla="*/ 90 w 130"/>
                <a:gd name="T33" fmla="*/ 86 h 126"/>
                <a:gd name="T34" fmla="*/ 99 w 130"/>
                <a:gd name="T35" fmla="*/ 68 h 126"/>
                <a:gd name="T36" fmla="*/ 46 w 130"/>
                <a:gd name="T37" fmla="*/ 57 h 126"/>
                <a:gd name="T38" fmla="*/ 47 w 130"/>
                <a:gd name="T39"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26">
                  <a:moveTo>
                    <a:pt x="17" y="16"/>
                  </a:moveTo>
                  <a:cubicBezTo>
                    <a:pt x="37" y="4"/>
                    <a:pt x="61" y="0"/>
                    <a:pt x="84" y="0"/>
                  </a:cubicBezTo>
                  <a:cubicBezTo>
                    <a:pt x="99" y="1"/>
                    <a:pt x="115" y="2"/>
                    <a:pt x="128" y="11"/>
                  </a:cubicBezTo>
                  <a:cubicBezTo>
                    <a:pt x="124" y="15"/>
                    <a:pt x="120" y="21"/>
                    <a:pt x="114" y="21"/>
                  </a:cubicBezTo>
                  <a:cubicBezTo>
                    <a:pt x="85" y="27"/>
                    <a:pt x="54" y="24"/>
                    <a:pt x="26" y="34"/>
                  </a:cubicBezTo>
                  <a:cubicBezTo>
                    <a:pt x="51" y="49"/>
                    <a:pt x="83" y="37"/>
                    <a:pt x="108" y="52"/>
                  </a:cubicBezTo>
                  <a:cubicBezTo>
                    <a:pt x="130" y="64"/>
                    <a:pt x="126" y="102"/>
                    <a:pt x="103" y="111"/>
                  </a:cubicBezTo>
                  <a:cubicBezTo>
                    <a:pt x="74" y="126"/>
                    <a:pt x="30" y="122"/>
                    <a:pt x="13" y="90"/>
                  </a:cubicBezTo>
                  <a:cubicBezTo>
                    <a:pt x="7" y="73"/>
                    <a:pt x="27" y="60"/>
                    <a:pt x="43" y="63"/>
                  </a:cubicBezTo>
                  <a:cubicBezTo>
                    <a:pt x="35" y="55"/>
                    <a:pt x="24" y="55"/>
                    <a:pt x="14" y="53"/>
                  </a:cubicBezTo>
                  <a:cubicBezTo>
                    <a:pt x="0" y="45"/>
                    <a:pt x="5" y="24"/>
                    <a:pt x="17" y="16"/>
                  </a:cubicBezTo>
                  <a:close/>
                  <a:moveTo>
                    <a:pt x="47" y="65"/>
                  </a:moveTo>
                  <a:cubicBezTo>
                    <a:pt x="63" y="62"/>
                    <a:pt x="79" y="68"/>
                    <a:pt x="93" y="75"/>
                  </a:cubicBezTo>
                  <a:cubicBezTo>
                    <a:pt x="88" y="80"/>
                    <a:pt x="83" y="85"/>
                    <a:pt x="75" y="85"/>
                  </a:cubicBezTo>
                  <a:cubicBezTo>
                    <a:pt x="60" y="89"/>
                    <a:pt x="47" y="77"/>
                    <a:pt x="31" y="76"/>
                  </a:cubicBezTo>
                  <a:cubicBezTo>
                    <a:pt x="24" y="76"/>
                    <a:pt x="17" y="86"/>
                    <a:pt x="25" y="90"/>
                  </a:cubicBezTo>
                  <a:cubicBezTo>
                    <a:pt x="46" y="98"/>
                    <a:pt x="70" y="93"/>
                    <a:pt x="90" y="86"/>
                  </a:cubicBezTo>
                  <a:cubicBezTo>
                    <a:pt x="97" y="84"/>
                    <a:pt x="109" y="75"/>
                    <a:pt x="99" y="68"/>
                  </a:cubicBezTo>
                  <a:cubicBezTo>
                    <a:pt x="83" y="59"/>
                    <a:pt x="64" y="59"/>
                    <a:pt x="46" y="57"/>
                  </a:cubicBezTo>
                  <a:cubicBezTo>
                    <a:pt x="46" y="59"/>
                    <a:pt x="47" y="63"/>
                    <a:pt x="47"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6" name="Freeform 9"/>
            <p:cNvSpPr>
              <a:spLocks noEditPoints="1"/>
            </p:cNvSpPr>
            <p:nvPr/>
          </p:nvSpPr>
          <p:spPr bwMode="auto">
            <a:xfrm>
              <a:off x="4455" y="-1439"/>
              <a:ext cx="334" cy="542"/>
            </a:xfrm>
            <a:custGeom>
              <a:avLst/>
              <a:gdLst>
                <a:gd name="T0" fmla="*/ 27 w 141"/>
                <a:gd name="T1" fmla="*/ 109 h 229"/>
                <a:gd name="T2" fmla="*/ 63 w 141"/>
                <a:gd name="T3" fmla="*/ 0 h 229"/>
                <a:gd name="T4" fmla="*/ 40 w 141"/>
                <a:gd name="T5" fmla="*/ 83 h 229"/>
                <a:gd name="T6" fmla="*/ 104 w 141"/>
                <a:gd name="T7" fmla="*/ 16 h 229"/>
                <a:gd name="T8" fmla="*/ 128 w 141"/>
                <a:gd name="T9" fmla="*/ 26 h 229"/>
                <a:gd name="T10" fmla="*/ 121 w 141"/>
                <a:gd name="T11" fmla="*/ 93 h 229"/>
                <a:gd name="T12" fmla="*/ 54 w 141"/>
                <a:gd name="T13" fmla="*/ 128 h 229"/>
                <a:gd name="T14" fmla="*/ 27 w 141"/>
                <a:gd name="T15" fmla="*/ 229 h 229"/>
                <a:gd name="T16" fmla="*/ 3 w 141"/>
                <a:gd name="T17" fmla="*/ 197 h 229"/>
                <a:gd name="T18" fmla="*/ 27 w 141"/>
                <a:gd name="T19" fmla="*/ 109 h 229"/>
                <a:gd name="T20" fmla="*/ 94 w 141"/>
                <a:gd name="T21" fmla="*/ 58 h 229"/>
                <a:gd name="T22" fmla="*/ 69 w 141"/>
                <a:gd name="T23" fmla="*/ 99 h 229"/>
                <a:gd name="T24" fmla="*/ 114 w 141"/>
                <a:gd name="T25" fmla="*/ 69 h 229"/>
                <a:gd name="T26" fmla="*/ 116 w 141"/>
                <a:gd name="T27" fmla="*/ 36 h 229"/>
                <a:gd name="T28" fmla="*/ 94 w 141"/>
                <a:gd name="T29"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229">
                  <a:moveTo>
                    <a:pt x="27" y="109"/>
                  </a:moveTo>
                  <a:cubicBezTo>
                    <a:pt x="9" y="70"/>
                    <a:pt x="34" y="26"/>
                    <a:pt x="63" y="0"/>
                  </a:cubicBezTo>
                  <a:cubicBezTo>
                    <a:pt x="71" y="31"/>
                    <a:pt x="31" y="52"/>
                    <a:pt x="40" y="83"/>
                  </a:cubicBezTo>
                  <a:cubicBezTo>
                    <a:pt x="58" y="58"/>
                    <a:pt x="76" y="31"/>
                    <a:pt x="104" y="16"/>
                  </a:cubicBezTo>
                  <a:cubicBezTo>
                    <a:pt x="113" y="10"/>
                    <a:pt x="124" y="17"/>
                    <a:pt x="128" y="26"/>
                  </a:cubicBezTo>
                  <a:cubicBezTo>
                    <a:pt x="141" y="47"/>
                    <a:pt x="135" y="74"/>
                    <a:pt x="121" y="93"/>
                  </a:cubicBezTo>
                  <a:cubicBezTo>
                    <a:pt x="105" y="113"/>
                    <a:pt x="81" y="131"/>
                    <a:pt x="54" y="128"/>
                  </a:cubicBezTo>
                  <a:cubicBezTo>
                    <a:pt x="41" y="160"/>
                    <a:pt x="33" y="195"/>
                    <a:pt x="27" y="229"/>
                  </a:cubicBezTo>
                  <a:cubicBezTo>
                    <a:pt x="13" y="226"/>
                    <a:pt x="0" y="212"/>
                    <a:pt x="3" y="197"/>
                  </a:cubicBezTo>
                  <a:cubicBezTo>
                    <a:pt x="6" y="167"/>
                    <a:pt x="15" y="137"/>
                    <a:pt x="27" y="109"/>
                  </a:cubicBezTo>
                  <a:close/>
                  <a:moveTo>
                    <a:pt x="94" y="58"/>
                  </a:moveTo>
                  <a:cubicBezTo>
                    <a:pt x="84" y="70"/>
                    <a:pt x="75" y="84"/>
                    <a:pt x="69" y="99"/>
                  </a:cubicBezTo>
                  <a:cubicBezTo>
                    <a:pt x="87" y="95"/>
                    <a:pt x="105" y="86"/>
                    <a:pt x="114" y="69"/>
                  </a:cubicBezTo>
                  <a:cubicBezTo>
                    <a:pt x="119" y="59"/>
                    <a:pt x="118" y="47"/>
                    <a:pt x="116" y="36"/>
                  </a:cubicBezTo>
                  <a:cubicBezTo>
                    <a:pt x="106" y="40"/>
                    <a:pt x="100" y="49"/>
                    <a:pt x="94"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7" name="Freeform 10"/>
            <p:cNvSpPr/>
            <p:nvPr/>
          </p:nvSpPr>
          <p:spPr bwMode="auto">
            <a:xfrm>
              <a:off x="3589" y="-1431"/>
              <a:ext cx="66" cy="295"/>
            </a:xfrm>
            <a:custGeom>
              <a:avLst/>
              <a:gdLst>
                <a:gd name="T0" fmla="*/ 6 w 28"/>
                <a:gd name="T1" fmla="*/ 14 h 125"/>
                <a:gd name="T2" fmla="*/ 17 w 28"/>
                <a:gd name="T3" fmla="*/ 6 h 125"/>
                <a:gd name="T4" fmla="*/ 25 w 28"/>
                <a:gd name="T5" fmla="*/ 25 h 125"/>
                <a:gd name="T6" fmla="*/ 28 w 28"/>
                <a:gd name="T7" fmla="*/ 119 h 125"/>
                <a:gd name="T8" fmla="*/ 11 w 28"/>
                <a:gd name="T9" fmla="*/ 123 h 125"/>
                <a:gd name="T10" fmla="*/ 1 w 28"/>
                <a:gd name="T11" fmla="*/ 102 h 125"/>
                <a:gd name="T12" fmla="*/ 6 w 28"/>
                <a:gd name="T13" fmla="*/ 14 h 125"/>
              </a:gdLst>
              <a:ahLst/>
              <a:cxnLst>
                <a:cxn ang="0">
                  <a:pos x="T0" y="T1"/>
                </a:cxn>
                <a:cxn ang="0">
                  <a:pos x="T2" y="T3"/>
                </a:cxn>
                <a:cxn ang="0">
                  <a:pos x="T4" y="T5"/>
                </a:cxn>
                <a:cxn ang="0">
                  <a:pos x="T6" y="T7"/>
                </a:cxn>
                <a:cxn ang="0">
                  <a:pos x="T8" y="T9"/>
                </a:cxn>
                <a:cxn ang="0">
                  <a:pos x="T10" y="T11"/>
                </a:cxn>
                <a:cxn ang="0">
                  <a:pos x="T12" y="T13"/>
                </a:cxn>
              </a:cxnLst>
              <a:rect l="0" t="0" r="r" b="b"/>
              <a:pathLst>
                <a:path w="28" h="125">
                  <a:moveTo>
                    <a:pt x="6" y="14"/>
                  </a:moveTo>
                  <a:cubicBezTo>
                    <a:pt x="5" y="8"/>
                    <a:pt x="13" y="0"/>
                    <a:pt x="17" y="6"/>
                  </a:cubicBezTo>
                  <a:cubicBezTo>
                    <a:pt x="23" y="11"/>
                    <a:pt x="24" y="19"/>
                    <a:pt x="25" y="25"/>
                  </a:cubicBezTo>
                  <a:cubicBezTo>
                    <a:pt x="28" y="57"/>
                    <a:pt x="28" y="88"/>
                    <a:pt x="28" y="119"/>
                  </a:cubicBezTo>
                  <a:cubicBezTo>
                    <a:pt x="23" y="122"/>
                    <a:pt x="17" y="125"/>
                    <a:pt x="11" y="123"/>
                  </a:cubicBezTo>
                  <a:cubicBezTo>
                    <a:pt x="1" y="121"/>
                    <a:pt x="1" y="109"/>
                    <a:pt x="1" y="102"/>
                  </a:cubicBezTo>
                  <a:cubicBezTo>
                    <a:pt x="0" y="72"/>
                    <a:pt x="1" y="43"/>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8" name="Freeform 11"/>
            <p:cNvSpPr/>
            <p:nvPr/>
          </p:nvSpPr>
          <p:spPr bwMode="auto">
            <a:xfrm>
              <a:off x="4247" y="-1427"/>
              <a:ext cx="258" cy="303"/>
            </a:xfrm>
            <a:custGeom>
              <a:avLst/>
              <a:gdLst>
                <a:gd name="T0" fmla="*/ 9 w 109"/>
                <a:gd name="T1" fmla="*/ 10 h 128"/>
                <a:gd name="T2" fmla="*/ 84 w 109"/>
                <a:gd name="T3" fmla="*/ 1 h 128"/>
                <a:gd name="T4" fmla="*/ 106 w 109"/>
                <a:gd name="T5" fmla="*/ 24 h 128"/>
                <a:gd name="T6" fmla="*/ 54 w 109"/>
                <a:gd name="T7" fmla="*/ 30 h 128"/>
                <a:gd name="T8" fmla="*/ 49 w 109"/>
                <a:gd name="T9" fmla="*/ 46 h 128"/>
                <a:gd name="T10" fmla="*/ 86 w 109"/>
                <a:gd name="T11" fmla="*/ 48 h 128"/>
                <a:gd name="T12" fmla="*/ 86 w 109"/>
                <a:gd name="T13" fmla="*/ 64 h 128"/>
                <a:gd name="T14" fmla="*/ 42 w 109"/>
                <a:gd name="T15" fmla="*/ 67 h 128"/>
                <a:gd name="T16" fmla="*/ 34 w 109"/>
                <a:gd name="T17" fmla="*/ 92 h 128"/>
                <a:gd name="T18" fmla="*/ 86 w 109"/>
                <a:gd name="T19" fmla="*/ 86 h 128"/>
                <a:gd name="T20" fmla="*/ 92 w 109"/>
                <a:gd name="T21" fmla="*/ 100 h 128"/>
                <a:gd name="T22" fmla="*/ 29 w 109"/>
                <a:gd name="T23" fmla="*/ 126 h 128"/>
                <a:gd name="T24" fmla="*/ 8 w 109"/>
                <a:gd name="T25" fmla="*/ 107 h 128"/>
                <a:gd name="T26" fmla="*/ 13 w 109"/>
                <a:gd name="T27" fmla="*/ 51 h 128"/>
                <a:gd name="T28" fmla="*/ 25 w 109"/>
                <a:gd name="T29" fmla="*/ 48 h 128"/>
                <a:gd name="T30" fmla="*/ 31 w 109"/>
                <a:gd name="T31" fmla="*/ 28 h 128"/>
                <a:gd name="T32" fmla="*/ 9 w 109"/>
                <a:gd name="T33"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28">
                  <a:moveTo>
                    <a:pt x="9" y="10"/>
                  </a:moveTo>
                  <a:cubicBezTo>
                    <a:pt x="34" y="5"/>
                    <a:pt x="59" y="1"/>
                    <a:pt x="84" y="1"/>
                  </a:cubicBezTo>
                  <a:cubicBezTo>
                    <a:pt x="96" y="0"/>
                    <a:pt x="109" y="13"/>
                    <a:pt x="106" y="24"/>
                  </a:cubicBezTo>
                  <a:cubicBezTo>
                    <a:pt x="90" y="31"/>
                    <a:pt x="71" y="28"/>
                    <a:pt x="54" y="30"/>
                  </a:cubicBezTo>
                  <a:cubicBezTo>
                    <a:pt x="53" y="35"/>
                    <a:pt x="51" y="41"/>
                    <a:pt x="49" y="46"/>
                  </a:cubicBezTo>
                  <a:cubicBezTo>
                    <a:pt x="61" y="46"/>
                    <a:pt x="74" y="46"/>
                    <a:pt x="86" y="48"/>
                  </a:cubicBezTo>
                  <a:cubicBezTo>
                    <a:pt x="86" y="53"/>
                    <a:pt x="86" y="59"/>
                    <a:pt x="86" y="64"/>
                  </a:cubicBezTo>
                  <a:cubicBezTo>
                    <a:pt x="72" y="68"/>
                    <a:pt x="57" y="67"/>
                    <a:pt x="42" y="67"/>
                  </a:cubicBezTo>
                  <a:cubicBezTo>
                    <a:pt x="39" y="75"/>
                    <a:pt x="36" y="84"/>
                    <a:pt x="34" y="92"/>
                  </a:cubicBezTo>
                  <a:cubicBezTo>
                    <a:pt x="51" y="90"/>
                    <a:pt x="68" y="85"/>
                    <a:pt x="86" y="86"/>
                  </a:cubicBezTo>
                  <a:cubicBezTo>
                    <a:pt x="88" y="90"/>
                    <a:pt x="90" y="95"/>
                    <a:pt x="92" y="100"/>
                  </a:cubicBezTo>
                  <a:cubicBezTo>
                    <a:pt x="74" y="114"/>
                    <a:pt x="53" y="128"/>
                    <a:pt x="29" y="126"/>
                  </a:cubicBezTo>
                  <a:cubicBezTo>
                    <a:pt x="19" y="126"/>
                    <a:pt x="12" y="116"/>
                    <a:pt x="8" y="107"/>
                  </a:cubicBezTo>
                  <a:cubicBezTo>
                    <a:pt x="0" y="88"/>
                    <a:pt x="21" y="71"/>
                    <a:pt x="13" y="51"/>
                  </a:cubicBezTo>
                  <a:cubicBezTo>
                    <a:pt x="17" y="50"/>
                    <a:pt x="21" y="49"/>
                    <a:pt x="25" y="48"/>
                  </a:cubicBezTo>
                  <a:cubicBezTo>
                    <a:pt x="27" y="41"/>
                    <a:pt x="29" y="35"/>
                    <a:pt x="31" y="28"/>
                  </a:cubicBezTo>
                  <a:cubicBezTo>
                    <a:pt x="21" y="25"/>
                    <a:pt x="12" y="21"/>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19" name="Freeform 12"/>
            <p:cNvSpPr>
              <a:spLocks noEditPoints="1"/>
            </p:cNvSpPr>
            <p:nvPr/>
          </p:nvSpPr>
          <p:spPr bwMode="auto">
            <a:xfrm>
              <a:off x="1505" y="-717"/>
              <a:ext cx="1971" cy="1943"/>
            </a:xfrm>
            <a:custGeom>
              <a:avLst/>
              <a:gdLst>
                <a:gd name="T0" fmla="*/ 0 w 833"/>
                <a:gd name="T1" fmla="*/ 0 h 822"/>
                <a:gd name="T2" fmla="*/ 827 w 833"/>
                <a:gd name="T3" fmla="*/ 0 h 822"/>
                <a:gd name="T4" fmla="*/ 761 w 833"/>
                <a:gd name="T5" fmla="*/ 234 h 822"/>
                <a:gd name="T6" fmla="*/ 608 w 833"/>
                <a:gd name="T7" fmla="*/ 335 h 822"/>
                <a:gd name="T8" fmla="*/ 533 w 833"/>
                <a:gd name="T9" fmla="*/ 350 h 822"/>
                <a:gd name="T10" fmla="*/ 825 w 833"/>
                <a:gd name="T11" fmla="*/ 349 h 822"/>
                <a:gd name="T12" fmla="*/ 777 w 833"/>
                <a:gd name="T13" fmla="*/ 593 h 822"/>
                <a:gd name="T14" fmla="*/ 634 w 833"/>
                <a:gd name="T15" fmla="*/ 738 h 822"/>
                <a:gd name="T16" fmla="*/ 400 w 833"/>
                <a:gd name="T17" fmla="*/ 811 h 822"/>
                <a:gd name="T18" fmla="*/ 148 w 833"/>
                <a:gd name="T19" fmla="*/ 819 h 822"/>
                <a:gd name="T20" fmla="*/ 0 w 833"/>
                <a:gd name="T21" fmla="*/ 819 h 822"/>
                <a:gd name="T22" fmla="*/ 0 w 833"/>
                <a:gd name="T23" fmla="*/ 0 h 822"/>
                <a:gd name="T24" fmla="*/ 288 w 833"/>
                <a:gd name="T25" fmla="*/ 199 h 822"/>
                <a:gd name="T26" fmla="*/ 288 w 833"/>
                <a:gd name="T27" fmla="*/ 723 h 822"/>
                <a:gd name="T28" fmla="*/ 504 w 833"/>
                <a:gd name="T29" fmla="*/ 657 h 822"/>
                <a:gd name="T30" fmla="*/ 555 w 833"/>
                <a:gd name="T31" fmla="*/ 549 h 822"/>
                <a:gd name="T32" fmla="*/ 323 w 833"/>
                <a:gd name="T33" fmla="*/ 549 h 822"/>
                <a:gd name="T34" fmla="*/ 323 w 833"/>
                <a:gd name="T35" fmla="*/ 350 h 822"/>
                <a:gd name="T36" fmla="*/ 467 w 833"/>
                <a:gd name="T37" fmla="*/ 307 h 822"/>
                <a:gd name="T38" fmla="*/ 566 w 833"/>
                <a:gd name="T39" fmla="*/ 200 h 822"/>
                <a:gd name="T40" fmla="*/ 288 w 833"/>
                <a:gd name="T41" fmla="*/ 19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3" h="822">
                  <a:moveTo>
                    <a:pt x="0" y="0"/>
                  </a:moveTo>
                  <a:cubicBezTo>
                    <a:pt x="276" y="0"/>
                    <a:pt x="551" y="0"/>
                    <a:pt x="827" y="0"/>
                  </a:cubicBezTo>
                  <a:cubicBezTo>
                    <a:pt x="830" y="82"/>
                    <a:pt x="811" y="167"/>
                    <a:pt x="761" y="234"/>
                  </a:cubicBezTo>
                  <a:cubicBezTo>
                    <a:pt x="724" y="284"/>
                    <a:pt x="668" y="318"/>
                    <a:pt x="608" y="335"/>
                  </a:cubicBezTo>
                  <a:cubicBezTo>
                    <a:pt x="583" y="342"/>
                    <a:pt x="558" y="345"/>
                    <a:pt x="533" y="350"/>
                  </a:cubicBezTo>
                  <a:cubicBezTo>
                    <a:pt x="630" y="348"/>
                    <a:pt x="728" y="349"/>
                    <a:pt x="825" y="349"/>
                  </a:cubicBezTo>
                  <a:cubicBezTo>
                    <a:pt x="833" y="433"/>
                    <a:pt x="818" y="519"/>
                    <a:pt x="777" y="593"/>
                  </a:cubicBezTo>
                  <a:cubicBezTo>
                    <a:pt x="744" y="654"/>
                    <a:pt x="694" y="704"/>
                    <a:pt x="634" y="738"/>
                  </a:cubicBezTo>
                  <a:cubicBezTo>
                    <a:pt x="563" y="780"/>
                    <a:pt x="481" y="801"/>
                    <a:pt x="400" y="811"/>
                  </a:cubicBezTo>
                  <a:cubicBezTo>
                    <a:pt x="316" y="822"/>
                    <a:pt x="232" y="818"/>
                    <a:pt x="148" y="819"/>
                  </a:cubicBezTo>
                  <a:cubicBezTo>
                    <a:pt x="98" y="819"/>
                    <a:pt x="49" y="819"/>
                    <a:pt x="0" y="819"/>
                  </a:cubicBezTo>
                  <a:cubicBezTo>
                    <a:pt x="0" y="546"/>
                    <a:pt x="0" y="273"/>
                    <a:pt x="0" y="0"/>
                  </a:cubicBezTo>
                  <a:close/>
                  <a:moveTo>
                    <a:pt x="288" y="199"/>
                  </a:moveTo>
                  <a:cubicBezTo>
                    <a:pt x="288" y="374"/>
                    <a:pt x="288" y="548"/>
                    <a:pt x="288" y="723"/>
                  </a:cubicBezTo>
                  <a:cubicBezTo>
                    <a:pt x="364" y="725"/>
                    <a:pt x="448" y="713"/>
                    <a:pt x="504" y="657"/>
                  </a:cubicBezTo>
                  <a:cubicBezTo>
                    <a:pt x="533" y="628"/>
                    <a:pt x="549" y="589"/>
                    <a:pt x="555" y="549"/>
                  </a:cubicBezTo>
                  <a:cubicBezTo>
                    <a:pt x="477" y="549"/>
                    <a:pt x="400" y="549"/>
                    <a:pt x="323" y="549"/>
                  </a:cubicBezTo>
                  <a:cubicBezTo>
                    <a:pt x="323" y="483"/>
                    <a:pt x="323" y="416"/>
                    <a:pt x="323" y="350"/>
                  </a:cubicBezTo>
                  <a:cubicBezTo>
                    <a:pt x="373" y="343"/>
                    <a:pt x="422" y="331"/>
                    <a:pt x="467" y="307"/>
                  </a:cubicBezTo>
                  <a:cubicBezTo>
                    <a:pt x="511" y="284"/>
                    <a:pt x="550" y="248"/>
                    <a:pt x="566" y="200"/>
                  </a:cubicBezTo>
                  <a:cubicBezTo>
                    <a:pt x="473" y="199"/>
                    <a:pt x="381" y="199"/>
                    <a:pt x="288" y="1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0" name="Freeform 13"/>
            <p:cNvSpPr/>
            <p:nvPr/>
          </p:nvSpPr>
          <p:spPr bwMode="auto">
            <a:xfrm>
              <a:off x="3540" y="-715"/>
              <a:ext cx="681" cy="1936"/>
            </a:xfrm>
            <a:custGeom>
              <a:avLst/>
              <a:gdLst>
                <a:gd name="T0" fmla="*/ 0 w 288"/>
                <a:gd name="T1" fmla="*/ 0 h 819"/>
                <a:gd name="T2" fmla="*/ 288 w 288"/>
                <a:gd name="T3" fmla="*/ 0 h 819"/>
                <a:gd name="T4" fmla="*/ 288 w 288"/>
                <a:gd name="T5" fmla="*/ 819 h 819"/>
                <a:gd name="T6" fmla="*/ 0 w 288"/>
                <a:gd name="T7" fmla="*/ 819 h 819"/>
                <a:gd name="T8" fmla="*/ 0 w 288"/>
                <a:gd name="T9" fmla="*/ 0 h 819"/>
              </a:gdLst>
              <a:ahLst/>
              <a:cxnLst>
                <a:cxn ang="0">
                  <a:pos x="T0" y="T1"/>
                </a:cxn>
                <a:cxn ang="0">
                  <a:pos x="T2" y="T3"/>
                </a:cxn>
                <a:cxn ang="0">
                  <a:pos x="T4" y="T5"/>
                </a:cxn>
                <a:cxn ang="0">
                  <a:pos x="T6" y="T7"/>
                </a:cxn>
                <a:cxn ang="0">
                  <a:pos x="T8" y="T9"/>
                </a:cxn>
              </a:cxnLst>
              <a:rect l="0" t="0" r="r" b="b"/>
              <a:pathLst>
                <a:path w="288" h="819">
                  <a:moveTo>
                    <a:pt x="0" y="0"/>
                  </a:moveTo>
                  <a:cubicBezTo>
                    <a:pt x="96" y="0"/>
                    <a:pt x="192" y="0"/>
                    <a:pt x="288" y="0"/>
                  </a:cubicBezTo>
                  <a:cubicBezTo>
                    <a:pt x="288" y="273"/>
                    <a:pt x="288" y="546"/>
                    <a:pt x="288" y="819"/>
                  </a:cubicBezTo>
                  <a:cubicBezTo>
                    <a:pt x="192" y="819"/>
                    <a:pt x="96" y="819"/>
                    <a:pt x="0" y="819"/>
                  </a:cubicBezTo>
                  <a:cubicBezTo>
                    <a:pt x="0" y="546"/>
                    <a:pt x="0" y="27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1" name="Freeform 14"/>
            <p:cNvSpPr/>
            <p:nvPr/>
          </p:nvSpPr>
          <p:spPr bwMode="auto">
            <a:xfrm>
              <a:off x="4287" y="-715"/>
              <a:ext cx="1843" cy="1936"/>
            </a:xfrm>
            <a:custGeom>
              <a:avLst/>
              <a:gdLst>
                <a:gd name="T0" fmla="*/ 13 w 779"/>
                <a:gd name="T1" fmla="*/ 0 h 819"/>
                <a:gd name="T2" fmla="*/ 779 w 779"/>
                <a:gd name="T3" fmla="*/ 0 h 819"/>
                <a:gd name="T4" fmla="*/ 779 w 779"/>
                <a:gd name="T5" fmla="*/ 197 h 819"/>
                <a:gd name="T6" fmla="*/ 330 w 779"/>
                <a:gd name="T7" fmla="*/ 198 h 819"/>
                <a:gd name="T8" fmla="*/ 355 w 779"/>
                <a:gd name="T9" fmla="*/ 493 h 819"/>
                <a:gd name="T10" fmla="*/ 414 w 779"/>
                <a:gd name="T11" fmla="*/ 652 h 819"/>
                <a:gd name="T12" fmla="*/ 491 w 779"/>
                <a:gd name="T13" fmla="*/ 724 h 819"/>
                <a:gd name="T14" fmla="*/ 492 w 779"/>
                <a:gd name="T15" fmla="*/ 522 h 819"/>
                <a:gd name="T16" fmla="*/ 442 w 779"/>
                <a:gd name="T17" fmla="*/ 522 h 819"/>
                <a:gd name="T18" fmla="*/ 443 w 779"/>
                <a:gd name="T19" fmla="*/ 307 h 819"/>
                <a:gd name="T20" fmla="*/ 779 w 779"/>
                <a:gd name="T21" fmla="*/ 307 h 819"/>
                <a:gd name="T22" fmla="*/ 779 w 779"/>
                <a:gd name="T23" fmla="*/ 819 h 819"/>
                <a:gd name="T24" fmla="*/ 476 w 779"/>
                <a:gd name="T25" fmla="*/ 819 h 819"/>
                <a:gd name="T26" fmla="*/ 244 w 779"/>
                <a:gd name="T27" fmla="*/ 754 h 819"/>
                <a:gd name="T28" fmla="*/ 102 w 779"/>
                <a:gd name="T29" fmla="*/ 597 h 819"/>
                <a:gd name="T30" fmla="*/ 26 w 779"/>
                <a:gd name="T31" fmla="*/ 374 h 819"/>
                <a:gd name="T32" fmla="*/ 13 w 779"/>
                <a:gd name="T3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819">
                  <a:moveTo>
                    <a:pt x="13" y="0"/>
                  </a:moveTo>
                  <a:cubicBezTo>
                    <a:pt x="268" y="0"/>
                    <a:pt x="523" y="0"/>
                    <a:pt x="779" y="0"/>
                  </a:cubicBezTo>
                  <a:cubicBezTo>
                    <a:pt x="779" y="66"/>
                    <a:pt x="779" y="132"/>
                    <a:pt x="779" y="197"/>
                  </a:cubicBezTo>
                  <a:cubicBezTo>
                    <a:pt x="629" y="198"/>
                    <a:pt x="480" y="198"/>
                    <a:pt x="330" y="198"/>
                  </a:cubicBezTo>
                  <a:cubicBezTo>
                    <a:pt x="330" y="297"/>
                    <a:pt x="334" y="396"/>
                    <a:pt x="355" y="493"/>
                  </a:cubicBezTo>
                  <a:cubicBezTo>
                    <a:pt x="367" y="548"/>
                    <a:pt x="384" y="604"/>
                    <a:pt x="414" y="652"/>
                  </a:cubicBezTo>
                  <a:cubicBezTo>
                    <a:pt x="433" y="682"/>
                    <a:pt x="457" y="711"/>
                    <a:pt x="491" y="724"/>
                  </a:cubicBezTo>
                  <a:cubicBezTo>
                    <a:pt x="492" y="656"/>
                    <a:pt x="492" y="589"/>
                    <a:pt x="492" y="522"/>
                  </a:cubicBezTo>
                  <a:cubicBezTo>
                    <a:pt x="475" y="522"/>
                    <a:pt x="459" y="522"/>
                    <a:pt x="442" y="522"/>
                  </a:cubicBezTo>
                  <a:cubicBezTo>
                    <a:pt x="442" y="450"/>
                    <a:pt x="443" y="378"/>
                    <a:pt x="443" y="307"/>
                  </a:cubicBezTo>
                  <a:cubicBezTo>
                    <a:pt x="555" y="306"/>
                    <a:pt x="667" y="307"/>
                    <a:pt x="779" y="307"/>
                  </a:cubicBezTo>
                  <a:cubicBezTo>
                    <a:pt x="779" y="478"/>
                    <a:pt x="779" y="648"/>
                    <a:pt x="779" y="819"/>
                  </a:cubicBezTo>
                  <a:cubicBezTo>
                    <a:pt x="678" y="819"/>
                    <a:pt x="577" y="819"/>
                    <a:pt x="476" y="819"/>
                  </a:cubicBezTo>
                  <a:cubicBezTo>
                    <a:pt x="395" y="818"/>
                    <a:pt x="312" y="798"/>
                    <a:pt x="244" y="754"/>
                  </a:cubicBezTo>
                  <a:cubicBezTo>
                    <a:pt x="183" y="716"/>
                    <a:pt x="136" y="660"/>
                    <a:pt x="102" y="597"/>
                  </a:cubicBezTo>
                  <a:cubicBezTo>
                    <a:pt x="64" y="528"/>
                    <a:pt x="40" y="452"/>
                    <a:pt x="26" y="374"/>
                  </a:cubicBezTo>
                  <a:cubicBezTo>
                    <a:pt x="3" y="251"/>
                    <a:pt x="0" y="12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2" name="Freeform 15"/>
            <p:cNvSpPr>
              <a:spLocks noEditPoints="1"/>
            </p:cNvSpPr>
            <p:nvPr/>
          </p:nvSpPr>
          <p:spPr bwMode="auto">
            <a:xfrm>
              <a:off x="4919" y="1337"/>
              <a:ext cx="1270" cy="1305"/>
            </a:xfrm>
            <a:custGeom>
              <a:avLst/>
              <a:gdLst>
                <a:gd name="T0" fmla="*/ 219 w 537"/>
                <a:gd name="T1" fmla="*/ 10 h 552"/>
                <a:gd name="T2" fmla="*/ 367 w 537"/>
                <a:gd name="T3" fmla="*/ 25 h 552"/>
                <a:gd name="T4" fmla="*/ 508 w 537"/>
                <a:gd name="T5" fmla="*/ 163 h 552"/>
                <a:gd name="T6" fmla="*/ 517 w 537"/>
                <a:gd name="T7" fmla="*/ 351 h 552"/>
                <a:gd name="T8" fmla="*/ 404 w 537"/>
                <a:gd name="T9" fmla="*/ 494 h 552"/>
                <a:gd name="T10" fmla="*/ 103 w 537"/>
                <a:gd name="T11" fmla="*/ 473 h 552"/>
                <a:gd name="T12" fmla="*/ 9 w 537"/>
                <a:gd name="T13" fmla="*/ 307 h 552"/>
                <a:gd name="T14" fmla="*/ 46 w 537"/>
                <a:gd name="T15" fmla="*/ 128 h 552"/>
                <a:gd name="T16" fmla="*/ 219 w 537"/>
                <a:gd name="T17" fmla="*/ 10 h 552"/>
                <a:gd name="T18" fmla="*/ 186 w 537"/>
                <a:gd name="T19" fmla="*/ 188 h 552"/>
                <a:gd name="T20" fmla="*/ 187 w 537"/>
                <a:gd name="T21" fmla="*/ 349 h 552"/>
                <a:gd name="T22" fmla="*/ 348 w 537"/>
                <a:gd name="T23" fmla="*/ 349 h 552"/>
                <a:gd name="T24" fmla="*/ 348 w 537"/>
                <a:gd name="T25" fmla="*/ 188 h 552"/>
                <a:gd name="T26" fmla="*/ 186 w 537"/>
                <a:gd name="T27"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552">
                  <a:moveTo>
                    <a:pt x="219" y="10"/>
                  </a:moveTo>
                  <a:cubicBezTo>
                    <a:pt x="268" y="0"/>
                    <a:pt x="321" y="5"/>
                    <a:pt x="367" y="25"/>
                  </a:cubicBezTo>
                  <a:cubicBezTo>
                    <a:pt x="430" y="50"/>
                    <a:pt x="481" y="101"/>
                    <a:pt x="508" y="163"/>
                  </a:cubicBezTo>
                  <a:cubicBezTo>
                    <a:pt x="534" y="222"/>
                    <a:pt x="537" y="290"/>
                    <a:pt x="517" y="351"/>
                  </a:cubicBezTo>
                  <a:cubicBezTo>
                    <a:pt x="497" y="410"/>
                    <a:pt x="457" y="461"/>
                    <a:pt x="404" y="494"/>
                  </a:cubicBezTo>
                  <a:cubicBezTo>
                    <a:pt x="312" y="552"/>
                    <a:pt x="185" y="543"/>
                    <a:pt x="103" y="473"/>
                  </a:cubicBezTo>
                  <a:cubicBezTo>
                    <a:pt x="52" y="432"/>
                    <a:pt x="18" y="371"/>
                    <a:pt x="9" y="307"/>
                  </a:cubicBezTo>
                  <a:cubicBezTo>
                    <a:pt x="0" y="245"/>
                    <a:pt x="13" y="181"/>
                    <a:pt x="46" y="128"/>
                  </a:cubicBezTo>
                  <a:cubicBezTo>
                    <a:pt x="84" y="67"/>
                    <a:pt x="148" y="23"/>
                    <a:pt x="219" y="10"/>
                  </a:cubicBezTo>
                  <a:close/>
                  <a:moveTo>
                    <a:pt x="186" y="188"/>
                  </a:moveTo>
                  <a:cubicBezTo>
                    <a:pt x="187" y="242"/>
                    <a:pt x="187" y="296"/>
                    <a:pt x="187" y="349"/>
                  </a:cubicBezTo>
                  <a:cubicBezTo>
                    <a:pt x="240" y="350"/>
                    <a:pt x="294" y="350"/>
                    <a:pt x="348" y="349"/>
                  </a:cubicBezTo>
                  <a:cubicBezTo>
                    <a:pt x="348" y="295"/>
                    <a:pt x="348" y="241"/>
                    <a:pt x="348" y="188"/>
                  </a:cubicBezTo>
                  <a:cubicBezTo>
                    <a:pt x="294" y="188"/>
                    <a:pt x="240" y="187"/>
                    <a:pt x="186"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3" name="Freeform 16"/>
            <p:cNvSpPr/>
            <p:nvPr/>
          </p:nvSpPr>
          <p:spPr bwMode="auto">
            <a:xfrm>
              <a:off x="1505" y="1377"/>
              <a:ext cx="1093" cy="1187"/>
            </a:xfrm>
            <a:custGeom>
              <a:avLst/>
              <a:gdLst>
                <a:gd name="T0" fmla="*/ 0 w 462"/>
                <a:gd name="T1" fmla="*/ 1 h 502"/>
                <a:gd name="T2" fmla="*/ 169 w 462"/>
                <a:gd name="T3" fmla="*/ 1 h 502"/>
                <a:gd name="T4" fmla="*/ 169 w 462"/>
                <a:gd name="T5" fmla="*/ 192 h 502"/>
                <a:gd name="T6" fmla="*/ 293 w 462"/>
                <a:gd name="T7" fmla="*/ 192 h 502"/>
                <a:gd name="T8" fmla="*/ 293 w 462"/>
                <a:gd name="T9" fmla="*/ 0 h 502"/>
                <a:gd name="T10" fmla="*/ 462 w 462"/>
                <a:gd name="T11" fmla="*/ 0 h 502"/>
                <a:gd name="T12" fmla="*/ 462 w 462"/>
                <a:gd name="T13" fmla="*/ 501 h 502"/>
                <a:gd name="T14" fmla="*/ 293 w 462"/>
                <a:gd name="T15" fmla="*/ 502 h 502"/>
                <a:gd name="T16" fmla="*/ 293 w 462"/>
                <a:gd name="T17" fmla="*/ 304 h 502"/>
                <a:gd name="T18" fmla="*/ 169 w 462"/>
                <a:gd name="T19" fmla="*/ 304 h 502"/>
                <a:gd name="T20" fmla="*/ 169 w 462"/>
                <a:gd name="T21" fmla="*/ 502 h 502"/>
                <a:gd name="T22" fmla="*/ 0 w 462"/>
                <a:gd name="T23" fmla="*/ 502 h 502"/>
                <a:gd name="T24" fmla="*/ 0 w 462"/>
                <a:gd name="T25" fmla="*/ 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502">
                  <a:moveTo>
                    <a:pt x="0" y="1"/>
                  </a:moveTo>
                  <a:cubicBezTo>
                    <a:pt x="57" y="1"/>
                    <a:pt x="113" y="1"/>
                    <a:pt x="169" y="1"/>
                  </a:cubicBezTo>
                  <a:cubicBezTo>
                    <a:pt x="169" y="65"/>
                    <a:pt x="169" y="128"/>
                    <a:pt x="169" y="192"/>
                  </a:cubicBezTo>
                  <a:cubicBezTo>
                    <a:pt x="211" y="192"/>
                    <a:pt x="252" y="192"/>
                    <a:pt x="293" y="192"/>
                  </a:cubicBezTo>
                  <a:cubicBezTo>
                    <a:pt x="293" y="128"/>
                    <a:pt x="292" y="64"/>
                    <a:pt x="293" y="0"/>
                  </a:cubicBezTo>
                  <a:cubicBezTo>
                    <a:pt x="349" y="1"/>
                    <a:pt x="405" y="1"/>
                    <a:pt x="462" y="0"/>
                  </a:cubicBezTo>
                  <a:cubicBezTo>
                    <a:pt x="462" y="167"/>
                    <a:pt x="461" y="334"/>
                    <a:pt x="462" y="501"/>
                  </a:cubicBezTo>
                  <a:cubicBezTo>
                    <a:pt x="406" y="502"/>
                    <a:pt x="349" y="502"/>
                    <a:pt x="293" y="502"/>
                  </a:cubicBezTo>
                  <a:cubicBezTo>
                    <a:pt x="293" y="436"/>
                    <a:pt x="293" y="370"/>
                    <a:pt x="293" y="304"/>
                  </a:cubicBezTo>
                  <a:cubicBezTo>
                    <a:pt x="252" y="304"/>
                    <a:pt x="210" y="304"/>
                    <a:pt x="169" y="304"/>
                  </a:cubicBezTo>
                  <a:cubicBezTo>
                    <a:pt x="169" y="370"/>
                    <a:pt x="169" y="436"/>
                    <a:pt x="169" y="502"/>
                  </a:cubicBezTo>
                  <a:cubicBezTo>
                    <a:pt x="113" y="502"/>
                    <a:pt x="57" y="502"/>
                    <a:pt x="0" y="502"/>
                  </a:cubicBezTo>
                  <a:cubicBezTo>
                    <a:pt x="0" y="335"/>
                    <a:pt x="0" y="16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4" name="Freeform 17"/>
            <p:cNvSpPr/>
            <p:nvPr/>
          </p:nvSpPr>
          <p:spPr bwMode="auto">
            <a:xfrm>
              <a:off x="2645" y="1380"/>
              <a:ext cx="1048" cy="1208"/>
            </a:xfrm>
            <a:custGeom>
              <a:avLst/>
              <a:gdLst>
                <a:gd name="T0" fmla="*/ 55 w 443"/>
                <a:gd name="T1" fmla="*/ 315 h 511"/>
                <a:gd name="T2" fmla="*/ 12 w 443"/>
                <a:gd name="T3" fmla="*/ 0 h 511"/>
                <a:gd name="T4" fmla="*/ 443 w 443"/>
                <a:gd name="T5" fmla="*/ 0 h 511"/>
                <a:gd name="T6" fmla="*/ 443 w 443"/>
                <a:gd name="T7" fmla="*/ 146 h 511"/>
                <a:gd name="T8" fmla="*/ 200 w 443"/>
                <a:gd name="T9" fmla="*/ 146 h 511"/>
                <a:gd name="T10" fmla="*/ 247 w 443"/>
                <a:gd name="T11" fmla="*/ 332 h 511"/>
                <a:gd name="T12" fmla="*/ 443 w 443"/>
                <a:gd name="T13" fmla="*/ 420 h 511"/>
                <a:gd name="T14" fmla="*/ 443 w 443"/>
                <a:gd name="T15" fmla="*/ 504 h 511"/>
                <a:gd name="T16" fmla="*/ 195 w 443"/>
                <a:gd name="T17" fmla="*/ 464 h 511"/>
                <a:gd name="T18" fmla="*/ 55 w 443"/>
                <a:gd name="T19" fmla="*/ 31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511">
                  <a:moveTo>
                    <a:pt x="55" y="315"/>
                  </a:moveTo>
                  <a:cubicBezTo>
                    <a:pt x="10" y="217"/>
                    <a:pt x="0" y="106"/>
                    <a:pt x="12" y="0"/>
                  </a:cubicBezTo>
                  <a:cubicBezTo>
                    <a:pt x="156" y="0"/>
                    <a:pt x="299" y="0"/>
                    <a:pt x="443" y="0"/>
                  </a:cubicBezTo>
                  <a:cubicBezTo>
                    <a:pt x="443" y="48"/>
                    <a:pt x="443" y="97"/>
                    <a:pt x="443" y="146"/>
                  </a:cubicBezTo>
                  <a:cubicBezTo>
                    <a:pt x="362" y="146"/>
                    <a:pt x="281" y="145"/>
                    <a:pt x="200" y="146"/>
                  </a:cubicBezTo>
                  <a:cubicBezTo>
                    <a:pt x="197" y="211"/>
                    <a:pt x="207" y="279"/>
                    <a:pt x="247" y="332"/>
                  </a:cubicBezTo>
                  <a:cubicBezTo>
                    <a:pt x="292" y="392"/>
                    <a:pt x="370" y="420"/>
                    <a:pt x="443" y="420"/>
                  </a:cubicBezTo>
                  <a:cubicBezTo>
                    <a:pt x="443" y="448"/>
                    <a:pt x="443" y="476"/>
                    <a:pt x="443" y="504"/>
                  </a:cubicBezTo>
                  <a:cubicBezTo>
                    <a:pt x="359" y="511"/>
                    <a:pt x="271" y="504"/>
                    <a:pt x="195" y="464"/>
                  </a:cubicBezTo>
                  <a:cubicBezTo>
                    <a:pt x="133" y="432"/>
                    <a:pt x="84" y="378"/>
                    <a:pt x="55" y="3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5" name="Freeform 18"/>
            <p:cNvSpPr>
              <a:spLocks noEditPoints="1"/>
            </p:cNvSpPr>
            <p:nvPr/>
          </p:nvSpPr>
          <p:spPr bwMode="auto">
            <a:xfrm>
              <a:off x="3767" y="1380"/>
              <a:ext cx="1251" cy="1184"/>
            </a:xfrm>
            <a:custGeom>
              <a:avLst/>
              <a:gdLst>
                <a:gd name="T0" fmla="*/ 1 w 529"/>
                <a:gd name="T1" fmla="*/ 0 h 501"/>
                <a:gd name="T2" fmla="*/ 529 w 529"/>
                <a:gd name="T3" fmla="*/ 0 h 501"/>
                <a:gd name="T4" fmla="*/ 470 w 529"/>
                <a:gd name="T5" fmla="*/ 171 h 501"/>
                <a:gd name="T6" fmla="*/ 368 w 529"/>
                <a:gd name="T7" fmla="*/ 238 h 501"/>
                <a:gd name="T8" fmla="*/ 500 w 529"/>
                <a:gd name="T9" fmla="*/ 384 h 501"/>
                <a:gd name="T10" fmla="*/ 519 w 529"/>
                <a:gd name="T11" fmla="*/ 501 h 501"/>
                <a:gd name="T12" fmla="*/ 343 w 529"/>
                <a:gd name="T13" fmla="*/ 501 h 501"/>
                <a:gd name="T14" fmla="*/ 282 w 529"/>
                <a:gd name="T15" fmla="*/ 334 h 501"/>
                <a:gd name="T16" fmla="*/ 170 w 529"/>
                <a:gd name="T17" fmla="*/ 278 h 501"/>
                <a:gd name="T18" fmla="*/ 170 w 529"/>
                <a:gd name="T19" fmla="*/ 501 h 501"/>
                <a:gd name="T20" fmla="*/ 1 w 529"/>
                <a:gd name="T21" fmla="*/ 501 h 501"/>
                <a:gd name="T22" fmla="*/ 1 w 529"/>
                <a:gd name="T23" fmla="*/ 0 h 501"/>
                <a:gd name="T24" fmla="*/ 170 w 529"/>
                <a:gd name="T25" fmla="*/ 133 h 501"/>
                <a:gd name="T26" fmla="*/ 170 w 529"/>
                <a:gd name="T27" fmla="*/ 213 h 501"/>
                <a:gd name="T28" fmla="*/ 281 w 529"/>
                <a:gd name="T29" fmla="*/ 190 h 501"/>
                <a:gd name="T30" fmla="*/ 335 w 529"/>
                <a:gd name="T31" fmla="*/ 133 h 501"/>
                <a:gd name="T32" fmla="*/ 170 w 529"/>
                <a:gd name="T33" fmla="*/ 13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9" h="501">
                  <a:moveTo>
                    <a:pt x="1" y="0"/>
                  </a:moveTo>
                  <a:cubicBezTo>
                    <a:pt x="177" y="0"/>
                    <a:pt x="353" y="0"/>
                    <a:pt x="529" y="0"/>
                  </a:cubicBezTo>
                  <a:cubicBezTo>
                    <a:pt x="526" y="60"/>
                    <a:pt x="509" y="123"/>
                    <a:pt x="470" y="171"/>
                  </a:cubicBezTo>
                  <a:cubicBezTo>
                    <a:pt x="444" y="203"/>
                    <a:pt x="408" y="227"/>
                    <a:pt x="368" y="238"/>
                  </a:cubicBezTo>
                  <a:cubicBezTo>
                    <a:pt x="425" y="272"/>
                    <a:pt x="474" y="322"/>
                    <a:pt x="500" y="384"/>
                  </a:cubicBezTo>
                  <a:cubicBezTo>
                    <a:pt x="516" y="421"/>
                    <a:pt x="521" y="461"/>
                    <a:pt x="519" y="501"/>
                  </a:cubicBezTo>
                  <a:cubicBezTo>
                    <a:pt x="460" y="501"/>
                    <a:pt x="402" y="501"/>
                    <a:pt x="343" y="501"/>
                  </a:cubicBezTo>
                  <a:cubicBezTo>
                    <a:pt x="338" y="441"/>
                    <a:pt x="322" y="380"/>
                    <a:pt x="282" y="334"/>
                  </a:cubicBezTo>
                  <a:cubicBezTo>
                    <a:pt x="254" y="301"/>
                    <a:pt x="213" y="281"/>
                    <a:pt x="170" y="278"/>
                  </a:cubicBezTo>
                  <a:cubicBezTo>
                    <a:pt x="170" y="352"/>
                    <a:pt x="170" y="426"/>
                    <a:pt x="170" y="501"/>
                  </a:cubicBezTo>
                  <a:cubicBezTo>
                    <a:pt x="114" y="501"/>
                    <a:pt x="57" y="501"/>
                    <a:pt x="1" y="501"/>
                  </a:cubicBezTo>
                  <a:cubicBezTo>
                    <a:pt x="0" y="334"/>
                    <a:pt x="1" y="167"/>
                    <a:pt x="1" y="0"/>
                  </a:cubicBezTo>
                  <a:close/>
                  <a:moveTo>
                    <a:pt x="170" y="133"/>
                  </a:moveTo>
                  <a:cubicBezTo>
                    <a:pt x="170" y="159"/>
                    <a:pt x="170" y="186"/>
                    <a:pt x="170" y="213"/>
                  </a:cubicBezTo>
                  <a:cubicBezTo>
                    <a:pt x="208" y="212"/>
                    <a:pt x="247" y="207"/>
                    <a:pt x="281" y="190"/>
                  </a:cubicBezTo>
                  <a:cubicBezTo>
                    <a:pt x="306" y="179"/>
                    <a:pt x="326" y="159"/>
                    <a:pt x="335" y="133"/>
                  </a:cubicBezTo>
                  <a:cubicBezTo>
                    <a:pt x="280" y="132"/>
                    <a:pt x="225" y="133"/>
                    <a:pt x="170"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6" name="Freeform 19"/>
            <p:cNvSpPr/>
            <p:nvPr/>
          </p:nvSpPr>
          <p:spPr bwMode="auto">
            <a:xfrm>
              <a:off x="3196" y="1831"/>
              <a:ext cx="497" cy="265"/>
            </a:xfrm>
            <a:custGeom>
              <a:avLst/>
              <a:gdLst>
                <a:gd name="T0" fmla="*/ 0 w 210"/>
                <a:gd name="T1" fmla="*/ 0 h 112"/>
                <a:gd name="T2" fmla="*/ 210 w 210"/>
                <a:gd name="T3" fmla="*/ 0 h 112"/>
                <a:gd name="T4" fmla="*/ 210 w 210"/>
                <a:gd name="T5" fmla="*/ 112 h 112"/>
                <a:gd name="T6" fmla="*/ 0 w 210"/>
                <a:gd name="T7" fmla="*/ 112 h 112"/>
                <a:gd name="T8" fmla="*/ 0 w 210"/>
                <a:gd name="T9" fmla="*/ 0 h 112"/>
              </a:gdLst>
              <a:ahLst/>
              <a:cxnLst>
                <a:cxn ang="0">
                  <a:pos x="T0" y="T1"/>
                </a:cxn>
                <a:cxn ang="0">
                  <a:pos x="T2" y="T3"/>
                </a:cxn>
                <a:cxn ang="0">
                  <a:pos x="T4" y="T5"/>
                </a:cxn>
                <a:cxn ang="0">
                  <a:pos x="T6" y="T7"/>
                </a:cxn>
                <a:cxn ang="0">
                  <a:pos x="T8" y="T9"/>
                </a:cxn>
              </a:cxnLst>
              <a:rect l="0" t="0" r="r" b="b"/>
              <a:pathLst>
                <a:path w="210" h="112">
                  <a:moveTo>
                    <a:pt x="0" y="0"/>
                  </a:moveTo>
                  <a:cubicBezTo>
                    <a:pt x="70" y="0"/>
                    <a:pt x="140" y="0"/>
                    <a:pt x="210" y="0"/>
                  </a:cubicBezTo>
                  <a:cubicBezTo>
                    <a:pt x="210" y="37"/>
                    <a:pt x="210" y="74"/>
                    <a:pt x="210" y="112"/>
                  </a:cubicBezTo>
                  <a:cubicBezTo>
                    <a:pt x="140" y="112"/>
                    <a:pt x="70" y="112"/>
                    <a:pt x="0" y="112"/>
                  </a:cubicBezTo>
                  <a:cubicBezTo>
                    <a:pt x="0" y="74"/>
                    <a:pt x="0" y="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27" name="Freeform 20"/>
            <p:cNvSpPr>
              <a:spLocks noEditPoints="1"/>
            </p:cNvSpPr>
            <p:nvPr/>
          </p:nvSpPr>
          <p:spPr bwMode="auto">
            <a:xfrm>
              <a:off x="1500" y="2758"/>
              <a:ext cx="4630" cy="3280"/>
            </a:xfrm>
            <a:custGeom>
              <a:avLst/>
              <a:gdLst>
                <a:gd name="T0" fmla="*/ 32 w 1957"/>
                <a:gd name="T1" fmla="*/ 72 h 1387"/>
                <a:gd name="T2" fmla="*/ 193 w 1957"/>
                <a:gd name="T3" fmla="*/ 0 h 1387"/>
                <a:gd name="T4" fmla="*/ 1957 w 1957"/>
                <a:gd name="T5" fmla="*/ 0 h 1387"/>
                <a:gd name="T6" fmla="*/ 1957 w 1957"/>
                <a:gd name="T7" fmla="*/ 321 h 1387"/>
                <a:gd name="T8" fmla="*/ 502 w 1957"/>
                <a:gd name="T9" fmla="*/ 320 h 1387"/>
                <a:gd name="T10" fmla="*/ 433 w 1957"/>
                <a:gd name="T11" fmla="*/ 334 h 1387"/>
                <a:gd name="T12" fmla="*/ 416 w 1957"/>
                <a:gd name="T13" fmla="*/ 382 h 1387"/>
                <a:gd name="T14" fmla="*/ 416 w 1957"/>
                <a:gd name="T15" fmla="*/ 497 h 1387"/>
                <a:gd name="T16" fmla="*/ 1777 w 1957"/>
                <a:gd name="T17" fmla="*/ 497 h 1387"/>
                <a:gd name="T18" fmla="*/ 1920 w 1957"/>
                <a:gd name="T19" fmla="*/ 559 h 1387"/>
                <a:gd name="T20" fmla="*/ 1957 w 1957"/>
                <a:gd name="T21" fmla="*/ 682 h 1387"/>
                <a:gd name="T22" fmla="*/ 1957 w 1957"/>
                <a:gd name="T23" fmla="*/ 1214 h 1387"/>
                <a:gd name="T24" fmla="*/ 1915 w 1957"/>
                <a:gd name="T25" fmla="*/ 1331 h 1387"/>
                <a:gd name="T26" fmla="*/ 1774 w 1957"/>
                <a:gd name="T27" fmla="*/ 1387 h 1387"/>
                <a:gd name="T28" fmla="*/ 186 w 1957"/>
                <a:gd name="T29" fmla="*/ 1387 h 1387"/>
                <a:gd name="T30" fmla="*/ 56 w 1957"/>
                <a:gd name="T31" fmla="*/ 1343 h 1387"/>
                <a:gd name="T32" fmla="*/ 6 w 1957"/>
                <a:gd name="T33" fmla="*/ 1252 h 1387"/>
                <a:gd name="T34" fmla="*/ 3 w 1957"/>
                <a:gd name="T35" fmla="*/ 1150 h 1387"/>
                <a:gd name="T36" fmla="*/ 3 w 1957"/>
                <a:gd name="T37" fmla="*/ 190 h 1387"/>
                <a:gd name="T38" fmla="*/ 32 w 1957"/>
                <a:gd name="T39" fmla="*/ 72 h 1387"/>
                <a:gd name="T40" fmla="*/ 415 w 1957"/>
                <a:gd name="T41" fmla="*/ 1031 h 1387"/>
                <a:gd name="T42" fmla="*/ 454 w 1957"/>
                <a:gd name="T43" fmla="*/ 1031 h 1387"/>
                <a:gd name="T44" fmla="*/ 1546 w 1957"/>
                <a:gd name="T45" fmla="*/ 1031 h 1387"/>
                <a:gd name="T46" fmla="*/ 1546 w 1957"/>
                <a:gd name="T47" fmla="*/ 852 h 1387"/>
                <a:gd name="T48" fmla="*/ 415 w 1957"/>
                <a:gd name="T49" fmla="*/ 852 h 1387"/>
                <a:gd name="T50" fmla="*/ 415 w 1957"/>
                <a:gd name="T51" fmla="*/ 1031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7" h="1387">
                  <a:moveTo>
                    <a:pt x="32" y="72"/>
                  </a:moveTo>
                  <a:cubicBezTo>
                    <a:pt x="67" y="20"/>
                    <a:pt x="133" y="0"/>
                    <a:pt x="193" y="0"/>
                  </a:cubicBezTo>
                  <a:cubicBezTo>
                    <a:pt x="781" y="0"/>
                    <a:pt x="1369" y="0"/>
                    <a:pt x="1957" y="0"/>
                  </a:cubicBezTo>
                  <a:cubicBezTo>
                    <a:pt x="1956" y="107"/>
                    <a:pt x="1957" y="214"/>
                    <a:pt x="1957" y="321"/>
                  </a:cubicBezTo>
                  <a:cubicBezTo>
                    <a:pt x="1472" y="320"/>
                    <a:pt x="987" y="320"/>
                    <a:pt x="502" y="320"/>
                  </a:cubicBezTo>
                  <a:cubicBezTo>
                    <a:pt x="479" y="321"/>
                    <a:pt x="454" y="321"/>
                    <a:pt x="433" y="334"/>
                  </a:cubicBezTo>
                  <a:cubicBezTo>
                    <a:pt x="417" y="344"/>
                    <a:pt x="416" y="364"/>
                    <a:pt x="416" y="382"/>
                  </a:cubicBezTo>
                  <a:cubicBezTo>
                    <a:pt x="416" y="420"/>
                    <a:pt x="416" y="459"/>
                    <a:pt x="416" y="497"/>
                  </a:cubicBezTo>
                  <a:cubicBezTo>
                    <a:pt x="870" y="498"/>
                    <a:pt x="1324" y="497"/>
                    <a:pt x="1777" y="497"/>
                  </a:cubicBezTo>
                  <a:cubicBezTo>
                    <a:pt x="1830" y="499"/>
                    <a:pt x="1886" y="517"/>
                    <a:pt x="1920" y="559"/>
                  </a:cubicBezTo>
                  <a:cubicBezTo>
                    <a:pt x="1949" y="593"/>
                    <a:pt x="1957" y="638"/>
                    <a:pt x="1957" y="682"/>
                  </a:cubicBezTo>
                  <a:cubicBezTo>
                    <a:pt x="1957" y="859"/>
                    <a:pt x="1957" y="1036"/>
                    <a:pt x="1957" y="1214"/>
                  </a:cubicBezTo>
                  <a:cubicBezTo>
                    <a:pt x="1956" y="1256"/>
                    <a:pt x="1944" y="1300"/>
                    <a:pt x="1915" y="1331"/>
                  </a:cubicBezTo>
                  <a:cubicBezTo>
                    <a:pt x="1879" y="1370"/>
                    <a:pt x="1825" y="1386"/>
                    <a:pt x="1774" y="1387"/>
                  </a:cubicBezTo>
                  <a:cubicBezTo>
                    <a:pt x="1244" y="1387"/>
                    <a:pt x="715" y="1387"/>
                    <a:pt x="186" y="1387"/>
                  </a:cubicBezTo>
                  <a:cubicBezTo>
                    <a:pt x="140" y="1386"/>
                    <a:pt x="92" y="1373"/>
                    <a:pt x="56" y="1343"/>
                  </a:cubicBezTo>
                  <a:cubicBezTo>
                    <a:pt x="29" y="1320"/>
                    <a:pt x="13" y="1286"/>
                    <a:pt x="6" y="1252"/>
                  </a:cubicBezTo>
                  <a:cubicBezTo>
                    <a:pt x="0" y="1218"/>
                    <a:pt x="3" y="1184"/>
                    <a:pt x="3" y="1150"/>
                  </a:cubicBezTo>
                  <a:cubicBezTo>
                    <a:pt x="4" y="830"/>
                    <a:pt x="3" y="510"/>
                    <a:pt x="3" y="190"/>
                  </a:cubicBezTo>
                  <a:cubicBezTo>
                    <a:pt x="2" y="149"/>
                    <a:pt x="8" y="106"/>
                    <a:pt x="32" y="72"/>
                  </a:cubicBezTo>
                  <a:close/>
                  <a:moveTo>
                    <a:pt x="415" y="1031"/>
                  </a:moveTo>
                  <a:cubicBezTo>
                    <a:pt x="428" y="1031"/>
                    <a:pt x="441" y="1031"/>
                    <a:pt x="454" y="1031"/>
                  </a:cubicBezTo>
                  <a:cubicBezTo>
                    <a:pt x="818" y="1031"/>
                    <a:pt x="1182" y="1031"/>
                    <a:pt x="1546" y="1031"/>
                  </a:cubicBezTo>
                  <a:cubicBezTo>
                    <a:pt x="1546" y="971"/>
                    <a:pt x="1546" y="912"/>
                    <a:pt x="1546" y="852"/>
                  </a:cubicBezTo>
                  <a:cubicBezTo>
                    <a:pt x="1169" y="852"/>
                    <a:pt x="792" y="853"/>
                    <a:pt x="415" y="852"/>
                  </a:cubicBezTo>
                  <a:cubicBezTo>
                    <a:pt x="414" y="912"/>
                    <a:pt x="414" y="972"/>
                    <a:pt x="415"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4818448" y="2682956"/>
            <a:ext cx="1865056" cy="1800000"/>
            <a:chOff x="4853557" y="2724575"/>
            <a:chExt cx="1479180" cy="1427584"/>
          </a:xfrm>
        </p:grpSpPr>
        <p:sp>
          <p:nvSpPr>
            <p:cNvPr id="2" name="椭圆 1"/>
            <p:cNvSpPr/>
            <p:nvPr/>
          </p:nvSpPr>
          <p:spPr>
            <a:xfrm>
              <a:off x="4853557" y="2724575"/>
              <a:ext cx="1427584" cy="1427584"/>
            </a:xfrm>
            <a:prstGeom prst="ellipse">
              <a:avLst/>
            </a:prstGeom>
            <a:noFill/>
            <a:ln w="28575">
              <a:solidFill>
                <a:srgbClr val="FAD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9600" dirty="0">
                  <a:solidFill>
                    <a:srgbClr val="FAD361"/>
                  </a:solidFill>
                  <a:latin typeface="Broadway" panose="02020500000000000000" pitchFamily="82" charset="0"/>
                </a:rPr>
                <a:t>2</a:t>
              </a:r>
            </a:p>
          </p:txBody>
        </p:sp>
        <p:grpSp>
          <p:nvGrpSpPr>
            <p:cNvPr id="13" name="组合 12"/>
            <p:cNvGrpSpPr/>
            <p:nvPr/>
          </p:nvGrpSpPr>
          <p:grpSpPr>
            <a:xfrm>
              <a:off x="5891566" y="2799183"/>
              <a:ext cx="441171" cy="411517"/>
              <a:chOff x="6944286" y="2687253"/>
              <a:chExt cx="521155" cy="486125"/>
            </a:xfrm>
          </p:grpSpPr>
          <p:sp>
            <p:nvSpPr>
              <p:cNvPr id="12" name="椭圆 11"/>
              <p:cNvSpPr/>
              <p:nvPr/>
            </p:nvSpPr>
            <p:spPr>
              <a:xfrm>
                <a:off x="6944287" y="2687253"/>
                <a:ext cx="521154" cy="486125"/>
              </a:xfrm>
              <a:prstGeom prst="ellipse">
                <a:avLst/>
              </a:prstGeom>
              <a:solidFill>
                <a:srgbClr val="C1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en-US" sz="2400"/>
              </a:p>
            </p:txBody>
          </p:sp>
          <p:sp>
            <p:nvSpPr>
              <p:cNvPr id="11" name="Freeform 5"/>
              <p:cNvSpPr>
                <a:spLocks noEditPoints="1"/>
              </p:cNvSpPr>
              <p:nvPr/>
            </p:nvSpPr>
            <p:spPr bwMode="auto">
              <a:xfrm>
                <a:off x="6944286" y="2687253"/>
                <a:ext cx="508562" cy="486125"/>
              </a:xfrm>
              <a:custGeom>
                <a:avLst/>
                <a:gdLst>
                  <a:gd name="T0" fmla="*/ 413 w 833"/>
                  <a:gd name="T1" fmla="*/ 12 h 797"/>
                  <a:gd name="T2" fmla="*/ 798 w 833"/>
                  <a:gd name="T3" fmla="*/ 288 h 797"/>
                  <a:gd name="T4" fmla="*/ 725 w 833"/>
                  <a:gd name="T5" fmla="*/ 637 h 797"/>
                  <a:gd name="T6" fmla="*/ 471 w 833"/>
                  <a:gd name="T7" fmla="*/ 782 h 797"/>
                  <a:gd name="T8" fmla="*/ 140 w 833"/>
                  <a:gd name="T9" fmla="*/ 679 h 797"/>
                  <a:gd name="T10" fmla="*/ 18 w 833"/>
                  <a:gd name="T11" fmla="*/ 460 h 797"/>
                  <a:gd name="T12" fmla="*/ 115 w 833"/>
                  <a:gd name="T13" fmla="*/ 142 h 797"/>
                  <a:gd name="T14" fmla="*/ 348 w 833"/>
                  <a:gd name="T15" fmla="*/ 14 h 797"/>
                  <a:gd name="T16" fmla="*/ 413 w 833"/>
                  <a:gd name="T17" fmla="*/ 12 h 797"/>
                  <a:gd name="T18" fmla="*/ 763 w 833"/>
                  <a:gd name="T19" fmla="*/ 379 h 797"/>
                  <a:gd name="T20" fmla="*/ 751 w 833"/>
                  <a:gd name="T21" fmla="*/ 361 h 797"/>
                  <a:gd name="T22" fmla="*/ 437 w 833"/>
                  <a:gd name="T23" fmla="*/ 47 h 797"/>
                  <a:gd name="T24" fmla="*/ 379 w 833"/>
                  <a:gd name="T25" fmla="*/ 47 h 797"/>
                  <a:gd name="T26" fmla="*/ 61 w 833"/>
                  <a:gd name="T27" fmla="*/ 365 h 797"/>
                  <a:gd name="T28" fmla="*/ 60 w 833"/>
                  <a:gd name="T29" fmla="*/ 422 h 797"/>
                  <a:gd name="T30" fmla="*/ 390 w 833"/>
                  <a:gd name="T31" fmla="*/ 751 h 797"/>
                  <a:gd name="T32" fmla="*/ 446 w 833"/>
                  <a:gd name="T33" fmla="*/ 752 h 797"/>
                  <a:gd name="T34" fmla="*/ 768 w 833"/>
                  <a:gd name="T35" fmla="*/ 430 h 797"/>
                  <a:gd name="T36" fmla="*/ 778 w 833"/>
                  <a:gd name="T37" fmla="*/ 412 h 797"/>
                  <a:gd name="T38" fmla="*/ 760 w 833"/>
                  <a:gd name="T39" fmla="*/ 408 h 797"/>
                  <a:gd name="T40" fmla="*/ 470 w 833"/>
                  <a:gd name="T41" fmla="*/ 408 h 797"/>
                  <a:gd name="T42" fmla="*/ 432 w 833"/>
                  <a:gd name="T43" fmla="*/ 447 h 797"/>
                  <a:gd name="T44" fmla="*/ 459 w 833"/>
                  <a:gd name="T45" fmla="*/ 472 h 797"/>
                  <a:gd name="T46" fmla="*/ 591 w 833"/>
                  <a:gd name="T47" fmla="*/ 472 h 797"/>
                  <a:gd name="T48" fmla="*/ 604 w 833"/>
                  <a:gd name="T49" fmla="*/ 496 h 797"/>
                  <a:gd name="T50" fmla="*/ 556 w 833"/>
                  <a:gd name="T51" fmla="*/ 554 h 797"/>
                  <a:gd name="T52" fmla="*/ 259 w 833"/>
                  <a:gd name="T53" fmla="*/ 540 h 797"/>
                  <a:gd name="T54" fmla="*/ 270 w 833"/>
                  <a:gd name="T55" fmla="*/ 256 h 797"/>
                  <a:gd name="T56" fmla="*/ 621 w 833"/>
                  <a:gd name="T57" fmla="*/ 348 h 797"/>
                  <a:gd name="T58" fmla="*/ 663 w 833"/>
                  <a:gd name="T59" fmla="*/ 379 h 797"/>
                  <a:gd name="T60" fmla="*/ 681 w 833"/>
                  <a:gd name="T61" fmla="*/ 379 h 797"/>
                  <a:gd name="T62" fmla="*/ 763 w 833"/>
                  <a:gd name="T63" fmla="*/ 3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3" h="797">
                    <a:moveTo>
                      <a:pt x="413" y="12"/>
                    </a:moveTo>
                    <a:cubicBezTo>
                      <a:pt x="593" y="0"/>
                      <a:pt x="757" y="144"/>
                      <a:pt x="798" y="288"/>
                    </a:cubicBezTo>
                    <a:cubicBezTo>
                      <a:pt x="833" y="416"/>
                      <a:pt x="811" y="534"/>
                      <a:pt x="725" y="637"/>
                    </a:cubicBezTo>
                    <a:cubicBezTo>
                      <a:pt x="658" y="717"/>
                      <a:pt x="575" y="770"/>
                      <a:pt x="471" y="782"/>
                    </a:cubicBezTo>
                    <a:cubicBezTo>
                      <a:pt x="346" y="797"/>
                      <a:pt x="234" y="767"/>
                      <a:pt x="140" y="679"/>
                    </a:cubicBezTo>
                    <a:cubicBezTo>
                      <a:pt x="76" y="619"/>
                      <a:pt x="31" y="548"/>
                      <a:pt x="18" y="460"/>
                    </a:cubicBezTo>
                    <a:cubicBezTo>
                      <a:pt x="0" y="339"/>
                      <a:pt x="31" y="232"/>
                      <a:pt x="115" y="142"/>
                    </a:cubicBezTo>
                    <a:cubicBezTo>
                      <a:pt x="179" y="74"/>
                      <a:pt x="255" y="29"/>
                      <a:pt x="348" y="14"/>
                    </a:cubicBezTo>
                    <a:cubicBezTo>
                      <a:pt x="369" y="11"/>
                      <a:pt x="391" y="13"/>
                      <a:pt x="413" y="12"/>
                    </a:cubicBezTo>
                    <a:close/>
                    <a:moveTo>
                      <a:pt x="763" y="379"/>
                    </a:moveTo>
                    <a:cubicBezTo>
                      <a:pt x="762" y="369"/>
                      <a:pt x="756" y="365"/>
                      <a:pt x="751" y="361"/>
                    </a:cubicBezTo>
                    <a:cubicBezTo>
                      <a:pt x="647" y="256"/>
                      <a:pt x="542" y="151"/>
                      <a:pt x="437" y="47"/>
                    </a:cubicBezTo>
                    <a:cubicBezTo>
                      <a:pt x="413" y="23"/>
                      <a:pt x="403" y="23"/>
                      <a:pt x="379" y="47"/>
                    </a:cubicBezTo>
                    <a:cubicBezTo>
                      <a:pt x="273" y="153"/>
                      <a:pt x="167" y="259"/>
                      <a:pt x="61" y="365"/>
                    </a:cubicBezTo>
                    <a:cubicBezTo>
                      <a:pt x="38" y="388"/>
                      <a:pt x="38" y="399"/>
                      <a:pt x="60" y="422"/>
                    </a:cubicBezTo>
                    <a:cubicBezTo>
                      <a:pt x="170" y="532"/>
                      <a:pt x="280" y="642"/>
                      <a:pt x="390" y="751"/>
                    </a:cubicBezTo>
                    <a:cubicBezTo>
                      <a:pt x="412" y="773"/>
                      <a:pt x="425" y="773"/>
                      <a:pt x="446" y="752"/>
                    </a:cubicBezTo>
                    <a:cubicBezTo>
                      <a:pt x="553" y="645"/>
                      <a:pt x="661" y="537"/>
                      <a:pt x="768" y="430"/>
                    </a:cubicBezTo>
                    <a:cubicBezTo>
                      <a:pt x="773" y="425"/>
                      <a:pt x="782" y="420"/>
                      <a:pt x="778" y="412"/>
                    </a:cubicBezTo>
                    <a:cubicBezTo>
                      <a:pt x="775" y="405"/>
                      <a:pt x="766" y="408"/>
                      <a:pt x="760" y="408"/>
                    </a:cubicBezTo>
                    <a:cubicBezTo>
                      <a:pt x="663" y="408"/>
                      <a:pt x="567" y="408"/>
                      <a:pt x="470" y="408"/>
                    </a:cubicBezTo>
                    <a:cubicBezTo>
                      <a:pt x="432" y="409"/>
                      <a:pt x="433" y="409"/>
                      <a:pt x="432" y="447"/>
                    </a:cubicBezTo>
                    <a:cubicBezTo>
                      <a:pt x="431" y="468"/>
                      <a:pt x="439" y="473"/>
                      <a:pt x="459" y="472"/>
                    </a:cubicBezTo>
                    <a:cubicBezTo>
                      <a:pt x="503" y="471"/>
                      <a:pt x="547" y="472"/>
                      <a:pt x="591" y="472"/>
                    </a:cubicBezTo>
                    <a:cubicBezTo>
                      <a:pt x="613" y="472"/>
                      <a:pt x="615" y="476"/>
                      <a:pt x="604" y="496"/>
                    </a:cubicBezTo>
                    <a:cubicBezTo>
                      <a:pt x="592" y="518"/>
                      <a:pt x="575" y="537"/>
                      <a:pt x="556" y="554"/>
                    </a:cubicBezTo>
                    <a:cubicBezTo>
                      <a:pt x="480" y="627"/>
                      <a:pt x="343" y="632"/>
                      <a:pt x="259" y="540"/>
                    </a:cubicBezTo>
                    <a:cubicBezTo>
                      <a:pt x="180" y="452"/>
                      <a:pt x="185" y="337"/>
                      <a:pt x="270" y="256"/>
                    </a:cubicBezTo>
                    <a:cubicBezTo>
                      <a:pt x="390" y="142"/>
                      <a:pt x="575" y="202"/>
                      <a:pt x="621" y="348"/>
                    </a:cubicBezTo>
                    <a:cubicBezTo>
                      <a:pt x="630" y="379"/>
                      <a:pt x="630" y="379"/>
                      <a:pt x="663" y="379"/>
                    </a:cubicBezTo>
                    <a:cubicBezTo>
                      <a:pt x="669" y="379"/>
                      <a:pt x="675" y="379"/>
                      <a:pt x="681" y="379"/>
                    </a:cubicBezTo>
                    <a:cubicBezTo>
                      <a:pt x="708" y="379"/>
                      <a:pt x="735" y="379"/>
                      <a:pt x="763" y="379"/>
                    </a:cubicBezTo>
                    <a:close/>
                  </a:path>
                </a:pathLst>
              </a:custGeom>
              <a:solidFill>
                <a:srgbClr val="FAD361"/>
              </a:solidFill>
              <a:ln>
                <a:noFill/>
              </a:ln>
            </p:spPr>
            <p:txBody>
              <a:bodyPr vert="horz" wrap="square" lIns="91440" tIns="45720" rIns="91440" bIns="45720" numCol="1" anchor="t" anchorCtr="0" compatLnSpc="1"/>
              <a:lstStyle/>
              <a:p>
                <a:endParaRPr lang="en-US" altLang="en-US" sz="2400"/>
              </a:p>
            </p:txBody>
          </p:sp>
        </p:grpSp>
      </p:grpSp>
      <p:pic>
        <p:nvPicPr>
          <p:cNvPr id="14" name="图片 13"/>
          <p:cNvPicPr>
            <a:picLocks noChangeAspect="1"/>
          </p:cNvPicPr>
          <p:nvPr/>
        </p:nvPicPr>
        <p:blipFill rotWithShape="1">
          <a:blip r:embed="rId2" cstate="print"/>
          <a:srcRect/>
          <a:stretch>
            <a:fillRect/>
          </a:stretch>
        </p:blipFill>
        <p:spPr>
          <a:xfrm flipH="1">
            <a:off x="1581318" y="1436915"/>
            <a:ext cx="2753023" cy="4292082"/>
          </a:xfrm>
          <a:prstGeom prst="rect">
            <a:avLst/>
          </a:prstGeom>
        </p:spPr>
      </p:pic>
      <p:sp>
        <p:nvSpPr>
          <p:cNvPr id="15" name="矩形 14"/>
          <p:cNvSpPr/>
          <p:nvPr/>
        </p:nvSpPr>
        <p:spPr>
          <a:xfrm>
            <a:off x="6890521" y="2921236"/>
            <a:ext cx="3340158" cy="1323439"/>
          </a:xfrm>
          <a:prstGeom prst="rect">
            <a:avLst/>
          </a:prstGeom>
        </p:spPr>
        <p:txBody>
          <a:bodyPr wrap="square">
            <a:spAutoFit/>
          </a:bodyPr>
          <a:lstStyle/>
          <a:p>
            <a:r>
              <a:rPr lang="en-US" altLang="en-US" sz="2000" dirty="0" err="1">
                <a:solidFill>
                  <a:srgbClr val="FAD361"/>
                </a:solidFill>
                <a:latin typeface="+mj-lt"/>
              </a:rPr>
              <a:t>Bananaah</a:t>
            </a:r>
            <a:r>
              <a:rPr lang="en-US" altLang="en-US" sz="2000" dirty="0">
                <a:solidFill>
                  <a:srgbClr val="FAD361"/>
                </a:solidFill>
                <a:latin typeface="+mj-lt"/>
              </a:rPr>
              <a:t>!!! Potato </a:t>
            </a:r>
            <a:r>
              <a:rPr lang="en-US" altLang="en-US" sz="2000" dirty="0" err="1">
                <a:solidFill>
                  <a:srgbClr val="FAD361"/>
                </a:solidFill>
                <a:latin typeface="+mj-lt"/>
              </a:rPr>
              <a:t>naaahhh</a:t>
            </a:r>
            <a:r>
              <a:rPr lang="en-US" altLang="en-US" sz="2000" dirty="0">
                <a:solidFill>
                  <a:srgbClr val="FAD361"/>
                </a:solidFill>
                <a:latin typeface="+mj-lt"/>
              </a:rPr>
              <a:t>! </a:t>
            </a:r>
            <a:r>
              <a:rPr lang="en-US" altLang="en-US" sz="2000" dirty="0" err="1">
                <a:solidFill>
                  <a:srgbClr val="FAD361"/>
                </a:solidFill>
                <a:latin typeface="+mj-lt"/>
              </a:rPr>
              <a:t>Bananaaahh</a:t>
            </a:r>
            <a:r>
              <a:rPr lang="en-US" altLang="en-US" sz="2000" dirty="0">
                <a:solidFill>
                  <a:srgbClr val="FAD361"/>
                </a:solidFill>
                <a:latin typeface="+mj-lt"/>
              </a:rPr>
              <a:t>!! Togali no potato </a:t>
            </a:r>
            <a:r>
              <a:rPr lang="en-US" altLang="en-US" sz="2000" dirty="0" err="1">
                <a:solidFill>
                  <a:srgbClr val="FAD361"/>
                </a:solidFill>
                <a:latin typeface="+mj-lt"/>
              </a:rPr>
              <a:t>ni</a:t>
            </a:r>
            <a:r>
              <a:rPr lang="en-US" altLang="en-US" sz="2000" dirty="0">
                <a:solidFill>
                  <a:srgbClr val="FAD361"/>
                </a:solidFill>
                <a:latin typeface="+mj-lt"/>
              </a:rPr>
              <a:t> </a:t>
            </a:r>
            <a:r>
              <a:rPr lang="en-US" altLang="en-US" sz="2000" dirty="0" err="1">
                <a:solidFill>
                  <a:srgbClr val="FAD361"/>
                </a:solidFill>
                <a:latin typeface="+mj-lt"/>
              </a:rPr>
              <a:t>gani</a:t>
            </a:r>
            <a:r>
              <a:rPr lang="en-US" altLang="en-US" sz="2000" dirty="0">
                <a:solidFill>
                  <a:srgbClr val="FAD361"/>
                </a:solidFill>
                <a:latin typeface="+mj-lt"/>
              </a:rPr>
              <a:t> </a:t>
            </a:r>
            <a:r>
              <a:rPr lang="en-US" altLang="en-US" sz="2000" dirty="0" err="1">
                <a:solidFill>
                  <a:srgbClr val="FAD361"/>
                </a:solidFill>
                <a:latin typeface="+mj-lt"/>
              </a:rPr>
              <a:t>balo</a:t>
            </a:r>
            <a:r>
              <a:rPr lang="en-US" altLang="en-US" sz="2000" dirty="0">
                <a:solidFill>
                  <a:srgbClr val="FAD361"/>
                </a:solidFill>
                <a:latin typeface="+mj-lt"/>
              </a:rPr>
              <a:t> </a:t>
            </a:r>
            <a:r>
              <a:rPr lang="en-US" altLang="en-US" sz="2000" dirty="0" err="1">
                <a:solidFill>
                  <a:srgbClr val="FAD361"/>
                </a:solidFill>
                <a:latin typeface="+mj-lt"/>
              </a:rPr>
              <a:t>banika</a:t>
            </a:r>
            <a:r>
              <a:rPr lang="en-US" altLang="en-US" sz="2000" dirty="0">
                <a:solidFill>
                  <a:srgbClr val="FAD361"/>
                </a:solidFill>
                <a:latin typeface="+mj-lt"/>
              </a:rPr>
              <a:t> no </a:t>
            </a:r>
            <a:r>
              <a:rPr lang="en-US" altLang="en-US" sz="2000" dirty="0" err="1">
                <a:solidFill>
                  <a:srgbClr val="FAD361"/>
                </a:solidFill>
                <a:latin typeface="+mj-lt"/>
              </a:rPr>
              <a:t>jiga</a:t>
            </a:r>
            <a:r>
              <a:rPr lang="en-US" altLang="en-US" sz="2000" dirty="0">
                <a:solidFill>
                  <a:srgbClr val="FAD361"/>
                </a:solidFill>
                <a:latin typeface="+mj-lt"/>
              </a:rPr>
              <a:t>. Ba-</a:t>
            </a:r>
            <a:r>
              <a:rPr lang="en-US" altLang="en-US" sz="2000" dirty="0" err="1">
                <a:solidFill>
                  <a:srgbClr val="FAD361"/>
                </a:solidFill>
                <a:latin typeface="+mj-lt"/>
              </a:rPr>
              <a:t>ba</a:t>
            </a:r>
            <a:r>
              <a:rPr lang="en-US" altLang="en-US" sz="2000" dirty="0">
                <a:solidFill>
                  <a:srgbClr val="FAD361"/>
                </a:solidFill>
                <a:latin typeface="+mj-lt"/>
              </a:rPr>
              <a:t>, </a:t>
            </a:r>
            <a:r>
              <a:rPr lang="en-US" altLang="en-US" sz="2000" dirty="0" err="1">
                <a:solidFill>
                  <a:srgbClr val="FAD361"/>
                </a:solidFill>
                <a:latin typeface="+mj-lt"/>
              </a:rPr>
              <a:t>ba</a:t>
            </a:r>
            <a:r>
              <a:rPr lang="en-US" altLang="en-US" sz="2000" dirty="0">
                <a:solidFill>
                  <a:srgbClr val="FAD361"/>
                </a:solidFill>
                <a:latin typeface="+mj-lt"/>
              </a:rPr>
              <a:t>-banana.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f6f06705aac21a77878ae112a18d8f0.jpg"/>
          <p:cNvPicPr>
            <a:picLocks noChangeAspect="1"/>
          </p:cNvPicPr>
          <p:nvPr/>
        </p:nvPicPr>
        <p:blipFill rotWithShape="1">
          <a:blip r:embed="rId2" cstate="print"/>
          <a:srcRect/>
          <a:stretch>
            <a:fillRect/>
          </a:stretch>
        </p:blipFill>
        <p:spPr>
          <a:xfrm>
            <a:off x="0" y="0"/>
            <a:ext cx="12192000" cy="6858000"/>
          </a:xfrm>
          <a:prstGeom prst="rect">
            <a:avLst/>
          </a:prstGeom>
        </p:spPr>
      </p:pic>
      <p:sp>
        <p:nvSpPr>
          <p:cNvPr id="5" name="任意形状 4"/>
          <p:cNvSpPr/>
          <p:nvPr/>
        </p:nvSpPr>
        <p:spPr>
          <a:xfrm>
            <a:off x="0" y="0"/>
            <a:ext cx="12192000" cy="6858000"/>
          </a:xfrm>
          <a:custGeom>
            <a:avLst/>
            <a:gdLst>
              <a:gd name="connsiteX0" fmla="*/ 6096000 w 12192000"/>
              <a:gd name="connsiteY0" fmla="*/ 1566582 h 6858000"/>
              <a:gd name="connsiteX1" fmla="*/ 4233582 w 12192000"/>
              <a:gd name="connsiteY1" fmla="*/ 3429000 h 6858000"/>
              <a:gd name="connsiteX2" fmla="*/ 6096000 w 12192000"/>
              <a:gd name="connsiteY2" fmla="*/ 5291418 h 6858000"/>
              <a:gd name="connsiteX3" fmla="*/ 7958418 w 12192000"/>
              <a:gd name="connsiteY3" fmla="*/ 3429000 h 6858000"/>
              <a:gd name="connsiteX4" fmla="*/ 6096000 w 12192000"/>
              <a:gd name="connsiteY4" fmla="*/ 1566582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1566582"/>
                </a:moveTo>
                <a:cubicBezTo>
                  <a:pt x="5067416" y="1566582"/>
                  <a:pt x="4233582" y="2400415"/>
                  <a:pt x="4233582" y="3429000"/>
                </a:cubicBezTo>
                <a:cubicBezTo>
                  <a:pt x="4233582" y="4457585"/>
                  <a:pt x="5067416" y="5291418"/>
                  <a:pt x="6096000" y="5291418"/>
                </a:cubicBezTo>
                <a:cubicBezTo>
                  <a:pt x="7124585" y="5291418"/>
                  <a:pt x="7958418" y="4457585"/>
                  <a:pt x="7958418" y="3429000"/>
                </a:cubicBezTo>
                <a:cubicBezTo>
                  <a:pt x="7958418" y="2400415"/>
                  <a:pt x="7124585" y="1566582"/>
                  <a:pt x="6096000" y="1566582"/>
                </a:cubicBezTo>
                <a:close/>
                <a:moveTo>
                  <a:pt x="0" y="0"/>
                </a:moveTo>
                <a:lnTo>
                  <a:pt x="12192000" y="0"/>
                </a:lnTo>
                <a:lnTo>
                  <a:pt x="12192000" y="6858000"/>
                </a:lnTo>
                <a:lnTo>
                  <a:pt x="0" y="6858000"/>
                </a:lnTo>
                <a:close/>
              </a:path>
            </a:pathLst>
          </a:custGeom>
          <a:solidFill>
            <a:schemeClr val="tx1">
              <a:alpha val="50000"/>
            </a:schemeClr>
          </a:solidFill>
        </p:spPr>
        <p:txBody>
          <a:bodyPr wrap="square" lIns="91440" tIns="45720" rIns="91440" bIns="45720" numCol="1" spcCol="0" rtlCol="0" fromWordArt="0" anchor="ctr" anchorCtr="0" forceAA="0" compatLnSpc="1">
            <a:noAutofit/>
          </a:bodyPr>
          <a:lstStyle/>
          <a:p>
            <a:pPr algn="ctr"/>
            <a:endParaRPr kumimoji="1" lang="en-US" altLang="en-US">
              <a:solidFill>
                <a:schemeClr val="bg1"/>
              </a:solidFill>
            </a:endParaRPr>
          </a:p>
        </p:txBody>
      </p:sp>
      <p:sp>
        <p:nvSpPr>
          <p:cNvPr id="3" name="椭圆形标注 2"/>
          <p:cNvSpPr/>
          <p:nvPr/>
        </p:nvSpPr>
        <p:spPr>
          <a:xfrm>
            <a:off x="8505022" y="1652529"/>
            <a:ext cx="1258668" cy="1101687"/>
          </a:xfrm>
          <a:prstGeom prst="wedgeEllipseCallout">
            <a:avLst>
              <a:gd name="adj1" fmla="val -67238"/>
              <a:gd name="adj2" fmla="val 33088"/>
            </a:avLst>
          </a:prstGeom>
          <a:solidFill>
            <a:srgbClr val="FAD361"/>
          </a:solidFill>
        </p:spPr>
        <p:txBody>
          <a:bodyPr wrap="none" rtlCol="0" anchor="ctr">
            <a:noAutofit/>
          </a:bodyPr>
          <a:lstStyle/>
          <a:p>
            <a:pPr algn="ctr"/>
            <a:endParaRPr lang="zh-CN" altLang="en-US">
              <a:solidFill>
                <a:schemeClr val="bg1"/>
              </a:solidFill>
            </a:endParaRPr>
          </a:p>
        </p:txBody>
      </p:sp>
      <p:sp>
        <p:nvSpPr>
          <p:cNvPr id="6" name="椭圆形标注 5"/>
          <p:cNvSpPr/>
          <p:nvPr/>
        </p:nvSpPr>
        <p:spPr>
          <a:xfrm>
            <a:off x="2655065" y="1099849"/>
            <a:ext cx="1362412" cy="1475629"/>
          </a:xfrm>
          <a:prstGeom prst="wedgeEllipseCallout">
            <a:avLst>
              <a:gd name="adj1" fmla="val 64762"/>
              <a:gd name="adj2" fmla="val 24238"/>
            </a:avLst>
          </a:prstGeom>
          <a:solidFill>
            <a:srgbClr val="FAD361"/>
          </a:solidFill>
        </p:spPr>
        <p:txBody>
          <a:bodyPr wrap="none" rtlCol="0" anchor="ctr">
            <a:noAutofit/>
          </a:bodyPr>
          <a:lstStyle/>
          <a:p>
            <a:pPr algn="ctr"/>
            <a:endParaRPr lang="zh-CN" altLang="en-US">
              <a:solidFill>
                <a:schemeClr val="bg1"/>
              </a:solidFill>
            </a:endParaRPr>
          </a:p>
        </p:txBody>
      </p:sp>
      <p:sp>
        <p:nvSpPr>
          <p:cNvPr id="7" name="椭圆形标注 6"/>
          <p:cNvSpPr/>
          <p:nvPr/>
        </p:nvSpPr>
        <p:spPr>
          <a:xfrm>
            <a:off x="1663548" y="3962398"/>
            <a:ext cx="2203372" cy="1678238"/>
          </a:xfrm>
          <a:prstGeom prst="wedgeEllipseCallout">
            <a:avLst>
              <a:gd name="adj1" fmla="val 64762"/>
              <a:gd name="adj2" fmla="val -25819"/>
            </a:avLst>
          </a:prstGeom>
          <a:solidFill>
            <a:srgbClr val="FAD361"/>
          </a:solidFill>
        </p:spPr>
        <p:txBody>
          <a:bodyPr wrap="none" rtlCol="0" anchor="ctr">
            <a:noAutofit/>
          </a:bodyPr>
          <a:lstStyle/>
          <a:p>
            <a:pPr algn="ctr"/>
            <a:endParaRPr lang="zh-CN" altLang="en-US">
              <a:solidFill>
                <a:schemeClr val="bg1"/>
              </a:solidFill>
            </a:endParaRPr>
          </a:p>
        </p:txBody>
      </p:sp>
      <p:sp>
        <p:nvSpPr>
          <p:cNvPr id="8" name="椭圆形标注 7"/>
          <p:cNvSpPr/>
          <p:nvPr/>
        </p:nvSpPr>
        <p:spPr>
          <a:xfrm>
            <a:off x="8404034" y="3682387"/>
            <a:ext cx="1808602" cy="1748929"/>
          </a:xfrm>
          <a:prstGeom prst="wedgeEllipseCallout">
            <a:avLst>
              <a:gd name="adj1" fmla="val -59945"/>
              <a:gd name="adj2" fmla="val -20021"/>
            </a:avLst>
          </a:prstGeom>
          <a:solidFill>
            <a:srgbClr val="FAD361"/>
          </a:solidFill>
        </p:spPr>
        <p:txBody>
          <a:bodyPr wrap="none" rtlCol="0" anchor="ctr">
            <a:noAutofit/>
          </a:bodyPr>
          <a:lstStyle/>
          <a:p>
            <a:pPr algn="ctr"/>
            <a:endParaRPr lang="zh-CN" altLang="en-US">
              <a:solidFill>
                <a:schemeClr val="bg1"/>
              </a:solidFill>
            </a:endParaRPr>
          </a:p>
        </p:txBody>
      </p:sp>
      <p:sp>
        <p:nvSpPr>
          <p:cNvPr id="4" name="矩形 3"/>
          <p:cNvSpPr/>
          <p:nvPr/>
        </p:nvSpPr>
        <p:spPr>
          <a:xfrm>
            <a:off x="8604765" y="3950543"/>
            <a:ext cx="1433358" cy="1200329"/>
          </a:xfrm>
          <a:prstGeom prst="rect">
            <a:avLst/>
          </a:prstGeom>
        </p:spPr>
        <p:txBody>
          <a:bodyPr wrap="square">
            <a:spAutoFit/>
          </a:bodyPr>
          <a:lstStyle/>
          <a:p>
            <a:pPr algn="ctr"/>
            <a:r>
              <a:rPr lang="en-US" altLang="zh-CN" sz="2400" dirty="0">
                <a:solidFill>
                  <a:srgbClr val="C51C23"/>
                </a:solidFill>
                <a:latin typeface="Big Hero 6" pitchFamily="2" charset="0"/>
              </a:rPr>
              <a:t>Steal the moon</a:t>
            </a:r>
            <a:endParaRPr lang="zh-CN" altLang="en-US" sz="2400" dirty="0">
              <a:solidFill>
                <a:srgbClr val="C51C23"/>
              </a:solidFill>
              <a:latin typeface="Big Hero 6" pitchFamily="2" charset="0"/>
            </a:endParaRPr>
          </a:p>
        </p:txBody>
      </p:sp>
      <p:sp>
        <p:nvSpPr>
          <p:cNvPr id="10" name="KSO_Shape"/>
          <p:cNvSpPr/>
          <p:nvPr/>
        </p:nvSpPr>
        <p:spPr bwMode="auto">
          <a:xfrm>
            <a:off x="3007361" y="1443209"/>
            <a:ext cx="661256" cy="907903"/>
          </a:xfrm>
          <a:custGeom>
            <a:avLst/>
            <a:gdLst>
              <a:gd name="T0" fmla="*/ 228981623 w 8052"/>
              <a:gd name="T1" fmla="*/ 113424986 h 11051"/>
              <a:gd name="T2" fmla="*/ 235218540 w 8052"/>
              <a:gd name="T3" fmla="*/ 134255871 h 11051"/>
              <a:gd name="T4" fmla="*/ 238574534 w 8052"/>
              <a:gd name="T5" fmla="*/ 155740257 h 11051"/>
              <a:gd name="T6" fmla="*/ 239049777 w 8052"/>
              <a:gd name="T7" fmla="*/ 173658911 h 11051"/>
              <a:gd name="T8" fmla="*/ 237475686 w 8052"/>
              <a:gd name="T9" fmla="*/ 192082645 h 11051"/>
              <a:gd name="T10" fmla="*/ 233733535 w 8052"/>
              <a:gd name="T11" fmla="*/ 210209191 h 11051"/>
              <a:gd name="T12" fmla="*/ 227585877 w 8052"/>
              <a:gd name="T13" fmla="*/ 228633097 h 11051"/>
              <a:gd name="T14" fmla="*/ 212587637 w 8052"/>
              <a:gd name="T15" fmla="*/ 257160175 h 11051"/>
              <a:gd name="T16" fmla="*/ 192184242 w 8052"/>
              <a:gd name="T17" fmla="*/ 282091697 h 11051"/>
              <a:gd name="T18" fmla="*/ 167177469 w 8052"/>
              <a:gd name="T19" fmla="*/ 302417328 h 11051"/>
              <a:gd name="T20" fmla="*/ 151852522 w 8052"/>
              <a:gd name="T21" fmla="*/ 311302271 h 11051"/>
              <a:gd name="T22" fmla="*/ 133706272 w 8052"/>
              <a:gd name="T23" fmla="*/ 319147231 h 11051"/>
              <a:gd name="T24" fmla="*/ 114787881 w 8052"/>
              <a:gd name="T25" fmla="*/ 324614862 h 11051"/>
              <a:gd name="T26" fmla="*/ 97443410 w 8052"/>
              <a:gd name="T27" fmla="*/ 327527093 h 11051"/>
              <a:gd name="T28" fmla="*/ 77960690 w 8052"/>
              <a:gd name="T29" fmla="*/ 328388834 h 11051"/>
              <a:gd name="T30" fmla="*/ 58567057 w 8052"/>
              <a:gd name="T31" fmla="*/ 326813946 h 11051"/>
              <a:gd name="T32" fmla="*/ 37866591 w 8052"/>
              <a:gd name="T33" fmla="*/ 322386299 h 11051"/>
              <a:gd name="T34" fmla="*/ 8375166 w 8052"/>
              <a:gd name="T35" fmla="*/ 310975434 h 11051"/>
              <a:gd name="T36" fmla="*/ 14552635 w 8052"/>
              <a:gd name="T37" fmla="*/ 303605906 h 11051"/>
              <a:gd name="T38" fmla="*/ 38015126 w 8052"/>
              <a:gd name="T39" fmla="*/ 295671825 h 11051"/>
              <a:gd name="T40" fmla="*/ 59873889 w 8052"/>
              <a:gd name="T41" fmla="*/ 284082716 h 11051"/>
              <a:gd name="T42" fmla="*/ 79000090 w 8052"/>
              <a:gd name="T43" fmla="*/ 269551553 h 11051"/>
              <a:gd name="T44" fmla="*/ 99581831 w 8052"/>
              <a:gd name="T45" fmla="*/ 247086481 h 11051"/>
              <a:gd name="T46" fmla="*/ 108758948 w 8052"/>
              <a:gd name="T47" fmla="*/ 237012960 h 11051"/>
              <a:gd name="T48" fmla="*/ 127796063 w 8052"/>
              <a:gd name="T49" fmla="*/ 237874700 h 11051"/>
              <a:gd name="T50" fmla="*/ 138992703 w 8052"/>
              <a:gd name="T51" fmla="*/ 236894016 h 11051"/>
              <a:gd name="T52" fmla="*/ 160257498 w 8052"/>
              <a:gd name="T53" fmla="*/ 230921132 h 11051"/>
              <a:gd name="T54" fmla="*/ 120727729 w 8052"/>
              <a:gd name="T55" fmla="*/ 205900488 h 11051"/>
              <a:gd name="T56" fmla="*/ 95631869 w 8052"/>
              <a:gd name="T57" fmla="*/ 191696335 h 11051"/>
              <a:gd name="T58" fmla="*/ 111936768 w 8052"/>
              <a:gd name="T59" fmla="*/ 179899160 h 11051"/>
              <a:gd name="T60" fmla="*/ 120401021 w 8052"/>
              <a:gd name="T61" fmla="*/ 169468979 h 11051"/>
              <a:gd name="T62" fmla="*/ 128152581 w 8052"/>
              <a:gd name="T63" fmla="*/ 150629114 h 11051"/>
              <a:gd name="T64" fmla="*/ 129785949 w 8052"/>
              <a:gd name="T65" fmla="*/ 130125239 h 11051"/>
              <a:gd name="T66" fmla="*/ 125835987 w 8052"/>
              <a:gd name="T67" fmla="*/ 106471589 h 11051"/>
              <a:gd name="T68" fmla="*/ 120311934 w 8052"/>
              <a:gd name="T69" fmla="*/ 90217118 h 11051"/>
              <a:gd name="T70" fmla="*/ 104957349 w 8052"/>
              <a:gd name="T71" fmla="*/ 60887599 h 11051"/>
              <a:gd name="T72" fmla="*/ 89365314 w 8052"/>
              <a:gd name="T73" fmla="*/ 40472846 h 11051"/>
              <a:gd name="T74" fmla="*/ 72080291 w 8052"/>
              <a:gd name="T75" fmla="*/ 23326812 h 11051"/>
              <a:gd name="T76" fmla="*/ 52775744 w 8052"/>
              <a:gd name="T77" fmla="*/ 8439334 h 11051"/>
              <a:gd name="T78" fmla="*/ 46390292 w 8052"/>
              <a:gd name="T79" fmla="*/ 267365 h 11051"/>
              <a:gd name="T80" fmla="*/ 66466980 w 8052"/>
              <a:gd name="T81" fmla="*/ 267365 h 11051"/>
              <a:gd name="T82" fmla="*/ 96255475 w 8052"/>
              <a:gd name="T83" fmla="*/ 4308703 h 11051"/>
              <a:gd name="T84" fmla="*/ 134419136 w 8052"/>
              <a:gd name="T85" fmla="*/ 16700253 h 11051"/>
              <a:gd name="T86" fmla="*/ 157465834 w 8052"/>
              <a:gd name="T87" fmla="*/ 28883737 h 11051"/>
              <a:gd name="T88" fmla="*/ 176057516 w 8052"/>
              <a:gd name="T89" fmla="*/ 41988434 h 11051"/>
              <a:gd name="T90" fmla="*/ 196431273 w 8052"/>
              <a:gd name="T91" fmla="*/ 61036193 h 11051"/>
              <a:gd name="T92" fmla="*/ 213508313 w 8052"/>
              <a:gd name="T93" fmla="*/ 83085305 h 11051"/>
              <a:gd name="T94" fmla="*/ 155089791 w 8052"/>
              <a:gd name="T95" fmla="*/ 128461230 h 11051"/>
              <a:gd name="T96" fmla="*/ 152713921 w 8052"/>
              <a:gd name="T97" fmla="*/ 133720967 h 11051"/>
              <a:gd name="T98" fmla="*/ 152476300 w 8052"/>
              <a:gd name="T99" fmla="*/ 139426314 h 11051"/>
              <a:gd name="T100" fmla="*/ 154347289 w 8052"/>
              <a:gd name="T101" fmla="*/ 144834645 h 11051"/>
              <a:gd name="T102" fmla="*/ 157614196 w 8052"/>
              <a:gd name="T103" fmla="*/ 148757039 h 11051"/>
              <a:gd name="T104" fmla="*/ 166316070 w 8052"/>
              <a:gd name="T105" fmla="*/ 152352767 h 11051"/>
              <a:gd name="T106" fmla="*/ 172226279 w 8052"/>
              <a:gd name="T107" fmla="*/ 151639448 h 11051"/>
              <a:gd name="T108" fmla="*/ 180245099 w 8052"/>
              <a:gd name="T109" fmla="*/ 145458670 h 11051"/>
              <a:gd name="T110" fmla="*/ 182650779 w 8052"/>
              <a:gd name="T111" fmla="*/ 137286874 h 11051"/>
              <a:gd name="T112" fmla="*/ 180156012 w 8052"/>
              <a:gd name="T113" fmla="*/ 128817889 h 11051"/>
              <a:gd name="T114" fmla="*/ 174186527 w 8052"/>
              <a:gd name="T115" fmla="*/ 123617624 h 11051"/>
              <a:gd name="T116" fmla="*/ 166494415 w 8052"/>
              <a:gd name="T117" fmla="*/ 122072386 h 11051"/>
              <a:gd name="T118" fmla="*/ 158505234 w 8052"/>
              <a:gd name="T119" fmla="*/ 124984445 h 110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052" h="11051">
                <a:moveTo>
                  <a:pt x="7472" y="3283"/>
                </a:moveTo>
                <a:lnTo>
                  <a:pt x="7472" y="3283"/>
                </a:lnTo>
                <a:lnTo>
                  <a:pt x="7505" y="3348"/>
                </a:lnTo>
                <a:lnTo>
                  <a:pt x="7537" y="3414"/>
                </a:lnTo>
                <a:lnTo>
                  <a:pt x="7568" y="3481"/>
                </a:lnTo>
                <a:lnTo>
                  <a:pt x="7599" y="3547"/>
                </a:lnTo>
                <a:lnTo>
                  <a:pt x="7628" y="3613"/>
                </a:lnTo>
                <a:lnTo>
                  <a:pt x="7656" y="3681"/>
                </a:lnTo>
                <a:lnTo>
                  <a:pt x="7683" y="3750"/>
                </a:lnTo>
                <a:lnTo>
                  <a:pt x="7710" y="3817"/>
                </a:lnTo>
                <a:lnTo>
                  <a:pt x="7735" y="3886"/>
                </a:lnTo>
                <a:lnTo>
                  <a:pt x="7760" y="3955"/>
                </a:lnTo>
                <a:lnTo>
                  <a:pt x="7784" y="4025"/>
                </a:lnTo>
                <a:lnTo>
                  <a:pt x="7806" y="4095"/>
                </a:lnTo>
                <a:lnTo>
                  <a:pt x="7828" y="4165"/>
                </a:lnTo>
                <a:lnTo>
                  <a:pt x="7848" y="4234"/>
                </a:lnTo>
                <a:lnTo>
                  <a:pt x="7868" y="4304"/>
                </a:lnTo>
                <a:lnTo>
                  <a:pt x="7886" y="4375"/>
                </a:lnTo>
                <a:lnTo>
                  <a:pt x="7904" y="4447"/>
                </a:lnTo>
                <a:lnTo>
                  <a:pt x="7920" y="4518"/>
                </a:lnTo>
                <a:lnTo>
                  <a:pt x="7937" y="4589"/>
                </a:lnTo>
                <a:lnTo>
                  <a:pt x="7951" y="4661"/>
                </a:lnTo>
                <a:lnTo>
                  <a:pt x="7965" y="4733"/>
                </a:lnTo>
                <a:lnTo>
                  <a:pt x="7977" y="4804"/>
                </a:lnTo>
                <a:lnTo>
                  <a:pt x="7989" y="4877"/>
                </a:lnTo>
                <a:lnTo>
                  <a:pt x="8000" y="4949"/>
                </a:lnTo>
                <a:lnTo>
                  <a:pt x="8009" y="5023"/>
                </a:lnTo>
                <a:lnTo>
                  <a:pt x="8019" y="5095"/>
                </a:lnTo>
                <a:lnTo>
                  <a:pt x="8026" y="5167"/>
                </a:lnTo>
                <a:lnTo>
                  <a:pt x="8033" y="5241"/>
                </a:lnTo>
                <a:lnTo>
                  <a:pt x="8038" y="5314"/>
                </a:lnTo>
                <a:lnTo>
                  <a:pt x="8042" y="5386"/>
                </a:lnTo>
                <a:lnTo>
                  <a:pt x="8046" y="5460"/>
                </a:lnTo>
                <a:lnTo>
                  <a:pt x="8049" y="5533"/>
                </a:lnTo>
                <a:lnTo>
                  <a:pt x="8051" y="5595"/>
                </a:lnTo>
                <a:lnTo>
                  <a:pt x="8052" y="5658"/>
                </a:lnTo>
                <a:lnTo>
                  <a:pt x="8052" y="5719"/>
                </a:lnTo>
                <a:lnTo>
                  <a:pt x="8051" y="5782"/>
                </a:lnTo>
                <a:lnTo>
                  <a:pt x="8049" y="5844"/>
                </a:lnTo>
                <a:lnTo>
                  <a:pt x="8047" y="5907"/>
                </a:lnTo>
                <a:lnTo>
                  <a:pt x="8045" y="5968"/>
                </a:lnTo>
                <a:lnTo>
                  <a:pt x="8041" y="6031"/>
                </a:lnTo>
                <a:lnTo>
                  <a:pt x="8036" y="6093"/>
                </a:lnTo>
                <a:lnTo>
                  <a:pt x="8032" y="6154"/>
                </a:lnTo>
                <a:lnTo>
                  <a:pt x="8026" y="6217"/>
                </a:lnTo>
                <a:lnTo>
                  <a:pt x="8020" y="6279"/>
                </a:lnTo>
                <a:lnTo>
                  <a:pt x="8013" y="6340"/>
                </a:lnTo>
                <a:lnTo>
                  <a:pt x="8004" y="6402"/>
                </a:lnTo>
                <a:lnTo>
                  <a:pt x="7996" y="6464"/>
                </a:lnTo>
                <a:lnTo>
                  <a:pt x="7987" y="6525"/>
                </a:lnTo>
                <a:lnTo>
                  <a:pt x="7977" y="6587"/>
                </a:lnTo>
                <a:lnTo>
                  <a:pt x="7966" y="6649"/>
                </a:lnTo>
                <a:lnTo>
                  <a:pt x="7955" y="6710"/>
                </a:lnTo>
                <a:lnTo>
                  <a:pt x="7943" y="6771"/>
                </a:lnTo>
                <a:lnTo>
                  <a:pt x="7930" y="6832"/>
                </a:lnTo>
                <a:lnTo>
                  <a:pt x="7916" y="6893"/>
                </a:lnTo>
                <a:lnTo>
                  <a:pt x="7901" y="6953"/>
                </a:lnTo>
                <a:lnTo>
                  <a:pt x="7886" y="7014"/>
                </a:lnTo>
                <a:lnTo>
                  <a:pt x="7870" y="7074"/>
                </a:lnTo>
                <a:lnTo>
                  <a:pt x="7854" y="7134"/>
                </a:lnTo>
                <a:lnTo>
                  <a:pt x="7837" y="7194"/>
                </a:lnTo>
                <a:lnTo>
                  <a:pt x="7820" y="7254"/>
                </a:lnTo>
                <a:lnTo>
                  <a:pt x="7801" y="7313"/>
                </a:lnTo>
                <a:lnTo>
                  <a:pt x="7782" y="7373"/>
                </a:lnTo>
                <a:lnTo>
                  <a:pt x="7761" y="7432"/>
                </a:lnTo>
                <a:lnTo>
                  <a:pt x="7740" y="7490"/>
                </a:lnTo>
                <a:lnTo>
                  <a:pt x="7703" y="7592"/>
                </a:lnTo>
                <a:lnTo>
                  <a:pt x="7663" y="7694"/>
                </a:lnTo>
                <a:lnTo>
                  <a:pt x="7622" y="7793"/>
                </a:lnTo>
                <a:lnTo>
                  <a:pt x="7578" y="7893"/>
                </a:lnTo>
                <a:lnTo>
                  <a:pt x="7533" y="7992"/>
                </a:lnTo>
                <a:lnTo>
                  <a:pt x="7485" y="8090"/>
                </a:lnTo>
                <a:lnTo>
                  <a:pt x="7436" y="8186"/>
                </a:lnTo>
                <a:lnTo>
                  <a:pt x="7383" y="8282"/>
                </a:lnTo>
                <a:lnTo>
                  <a:pt x="7330" y="8376"/>
                </a:lnTo>
                <a:lnTo>
                  <a:pt x="7274" y="8470"/>
                </a:lnTo>
                <a:lnTo>
                  <a:pt x="7217" y="8562"/>
                </a:lnTo>
                <a:lnTo>
                  <a:pt x="7158" y="8654"/>
                </a:lnTo>
                <a:lnTo>
                  <a:pt x="7097" y="8743"/>
                </a:lnTo>
                <a:lnTo>
                  <a:pt x="7034" y="8832"/>
                </a:lnTo>
                <a:lnTo>
                  <a:pt x="6970" y="8919"/>
                </a:lnTo>
                <a:lnTo>
                  <a:pt x="6903" y="9006"/>
                </a:lnTo>
                <a:lnTo>
                  <a:pt x="6836" y="9090"/>
                </a:lnTo>
                <a:lnTo>
                  <a:pt x="6766" y="9174"/>
                </a:lnTo>
                <a:lnTo>
                  <a:pt x="6695" y="9256"/>
                </a:lnTo>
                <a:lnTo>
                  <a:pt x="6621" y="9336"/>
                </a:lnTo>
                <a:lnTo>
                  <a:pt x="6548" y="9416"/>
                </a:lnTo>
                <a:lnTo>
                  <a:pt x="6471" y="9493"/>
                </a:lnTo>
                <a:lnTo>
                  <a:pt x="6394" y="9569"/>
                </a:lnTo>
                <a:lnTo>
                  <a:pt x="6314" y="9643"/>
                </a:lnTo>
                <a:lnTo>
                  <a:pt x="6234" y="9716"/>
                </a:lnTo>
                <a:lnTo>
                  <a:pt x="6152" y="9787"/>
                </a:lnTo>
                <a:lnTo>
                  <a:pt x="6068" y="9857"/>
                </a:lnTo>
                <a:lnTo>
                  <a:pt x="5983" y="9924"/>
                </a:lnTo>
                <a:lnTo>
                  <a:pt x="5897" y="9991"/>
                </a:lnTo>
                <a:lnTo>
                  <a:pt x="5810" y="10055"/>
                </a:lnTo>
                <a:lnTo>
                  <a:pt x="5720" y="10116"/>
                </a:lnTo>
                <a:lnTo>
                  <a:pt x="5629" y="10177"/>
                </a:lnTo>
                <a:lnTo>
                  <a:pt x="5574" y="10213"/>
                </a:lnTo>
                <a:lnTo>
                  <a:pt x="5518" y="10249"/>
                </a:lnTo>
                <a:lnTo>
                  <a:pt x="5461" y="10283"/>
                </a:lnTo>
                <a:lnTo>
                  <a:pt x="5404" y="10318"/>
                </a:lnTo>
                <a:lnTo>
                  <a:pt x="5346" y="10351"/>
                </a:lnTo>
                <a:lnTo>
                  <a:pt x="5288" y="10383"/>
                </a:lnTo>
                <a:lnTo>
                  <a:pt x="5230" y="10415"/>
                </a:lnTo>
                <a:lnTo>
                  <a:pt x="5172" y="10447"/>
                </a:lnTo>
                <a:lnTo>
                  <a:pt x="5113" y="10476"/>
                </a:lnTo>
                <a:lnTo>
                  <a:pt x="5054" y="10506"/>
                </a:lnTo>
                <a:lnTo>
                  <a:pt x="4993" y="10536"/>
                </a:lnTo>
                <a:lnTo>
                  <a:pt x="4933" y="10563"/>
                </a:lnTo>
                <a:lnTo>
                  <a:pt x="4872" y="10590"/>
                </a:lnTo>
                <a:lnTo>
                  <a:pt x="4812" y="10617"/>
                </a:lnTo>
                <a:lnTo>
                  <a:pt x="4750" y="10644"/>
                </a:lnTo>
                <a:lnTo>
                  <a:pt x="4688" y="10668"/>
                </a:lnTo>
                <a:lnTo>
                  <a:pt x="4627" y="10692"/>
                </a:lnTo>
                <a:lnTo>
                  <a:pt x="4565" y="10716"/>
                </a:lnTo>
                <a:lnTo>
                  <a:pt x="4502" y="10740"/>
                </a:lnTo>
                <a:lnTo>
                  <a:pt x="4440" y="10761"/>
                </a:lnTo>
                <a:lnTo>
                  <a:pt x="4377" y="10782"/>
                </a:lnTo>
                <a:lnTo>
                  <a:pt x="4314" y="10802"/>
                </a:lnTo>
                <a:lnTo>
                  <a:pt x="4250" y="10823"/>
                </a:lnTo>
                <a:lnTo>
                  <a:pt x="4186" y="10841"/>
                </a:lnTo>
                <a:lnTo>
                  <a:pt x="4122" y="10859"/>
                </a:lnTo>
                <a:lnTo>
                  <a:pt x="4058" y="10877"/>
                </a:lnTo>
                <a:lnTo>
                  <a:pt x="3994" y="10894"/>
                </a:lnTo>
                <a:lnTo>
                  <a:pt x="3930" y="10909"/>
                </a:lnTo>
                <a:lnTo>
                  <a:pt x="3865" y="10924"/>
                </a:lnTo>
                <a:lnTo>
                  <a:pt x="3800" y="10939"/>
                </a:lnTo>
                <a:lnTo>
                  <a:pt x="3734" y="10952"/>
                </a:lnTo>
                <a:lnTo>
                  <a:pt x="3669" y="10965"/>
                </a:lnTo>
                <a:lnTo>
                  <a:pt x="3605" y="10977"/>
                </a:lnTo>
                <a:lnTo>
                  <a:pt x="3540" y="10987"/>
                </a:lnTo>
                <a:lnTo>
                  <a:pt x="3475" y="10997"/>
                </a:lnTo>
                <a:lnTo>
                  <a:pt x="3411" y="11006"/>
                </a:lnTo>
                <a:lnTo>
                  <a:pt x="3346" y="11015"/>
                </a:lnTo>
                <a:lnTo>
                  <a:pt x="3281" y="11022"/>
                </a:lnTo>
                <a:lnTo>
                  <a:pt x="3215" y="11029"/>
                </a:lnTo>
                <a:lnTo>
                  <a:pt x="3150" y="11035"/>
                </a:lnTo>
                <a:lnTo>
                  <a:pt x="3084" y="11039"/>
                </a:lnTo>
                <a:lnTo>
                  <a:pt x="3019" y="11043"/>
                </a:lnTo>
                <a:lnTo>
                  <a:pt x="2954" y="11047"/>
                </a:lnTo>
                <a:lnTo>
                  <a:pt x="2888" y="11049"/>
                </a:lnTo>
                <a:lnTo>
                  <a:pt x="2822" y="11051"/>
                </a:lnTo>
                <a:lnTo>
                  <a:pt x="2757" y="11051"/>
                </a:lnTo>
                <a:lnTo>
                  <a:pt x="2692" y="11051"/>
                </a:lnTo>
                <a:lnTo>
                  <a:pt x="2625" y="11051"/>
                </a:lnTo>
                <a:lnTo>
                  <a:pt x="2560" y="11049"/>
                </a:lnTo>
                <a:lnTo>
                  <a:pt x="2495" y="11047"/>
                </a:lnTo>
                <a:lnTo>
                  <a:pt x="2430" y="11043"/>
                </a:lnTo>
                <a:lnTo>
                  <a:pt x="2363" y="11039"/>
                </a:lnTo>
                <a:lnTo>
                  <a:pt x="2298" y="11035"/>
                </a:lnTo>
                <a:lnTo>
                  <a:pt x="2233" y="11029"/>
                </a:lnTo>
                <a:lnTo>
                  <a:pt x="2168" y="11022"/>
                </a:lnTo>
                <a:lnTo>
                  <a:pt x="2103" y="11015"/>
                </a:lnTo>
                <a:lnTo>
                  <a:pt x="2037" y="11006"/>
                </a:lnTo>
                <a:lnTo>
                  <a:pt x="1972" y="10998"/>
                </a:lnTo>
                <a:lnTo>
                  <a:pt x="1908" y="10987"/>
                </a:lnTo>
                <a:lnTo>
                  <a:pt x="1843" y="10978"/>
                </a:lnTo>
                <a:lnTo>
                  <a:pt x="1779" y="10966"/>
                </a:lnTo>
                <a:lnTo>
                  <a:pt x="1714" y="10954"/>
                </a:lnTo>
                <a:lnTo>
                  <a:pt x="1650" y="10941"/>
                </a:lnTo>
                <a:lnTo>
                  <a:pt x="1586" y="10927"/>
                </a:lnTo>
                <a:lnTo>
                  <a:pt x="1482" y="10903"/>
                </a:lnTo>
                <a:lnTo>
                  <a:pt x="1379" y="10877"/>
                </a:lnTo>
                <a:lnTo>
                  <a:pt x="1275" y="10849"/>
                </a:lnTo>
                <a:lnTo>
                  <a:pt x="1172" y="10819"/>
                </a:lnTo>
                <a:lnTo>
                  <a:pt x="1072" y="10787"/>
                </a:lnTo>
                <a:lnTo>
                  <a:pt x="970" y="10754"/>
                </a:lnTo>
                <a:lnTo>
                  <a:pt x="869" y="10718"/>
                </a:lnTo>
                <a:lnTo>
                  <a:pt x="769" y="10680"/>
                </a:lnTo>
                <a:lnTo>
                  <a:pt x="670" y="10641"/>
                </a:lnTo>
                <a:lnTo>
                  <a:pt x="571" y="10600"/>
                </a:lnTo>
                <a:lnTo>
                  <a:pt x="474" y="10556"/>
                </a:lnTo>
                <a:lnTo>
                  <a:pt x="378" y="10512"/>
                </a:lnTo>
                <a:lnTo>
                  <a:pt x="282" y="10465"/>
                </a:lnTo>
                <a:lnTo>
                  <a:pt x="188" y="10416"/>
                </a:lnTo>
                <a:lnTo>
                  <a:pt x="93" y="10366"/>
                </a:lnTo>
                <a:lnTo>
                  <a:pt x="0" y="10314"/>
                </a:lnTo>
                <a:lnTo>
                  <a:pt x="82" y="10301"/>
                </a:lnTo>
                <a:lnTo>
                  <a:pt x="164" y="10287"/>
                </a:lnTo>
                <a:lnTo>
                  <a:pt x="247" y="10271"/>
                </a:lnTo>
                <a:lnTo>
                  <a:pt x="327" y="10255"/>
                </a:lnTo>
                <a:lnTo>
                  <a:pt x="409" y="10236"/>
                </a:lnTo>
                <a:lnTo>
                  <a:pt x="490" y="10217"/>
                </a:lnTo>
                <a:lnTo>
                  <a:pt x="571" y="10196"/>
                </a:lnTo>
                <a:lnTo>
                  <a:pt x="651" y="10173"/>
                </a:lnTo>
                <a:lnTo>
                  <a:pt x="731" y="10151"/>
                </a:lnTo>
                <a:lnTo>
                  <a:pt x="811" y="10126"/>
                </a:lnTo>
                <a:lnTo>
                  <a:pt x="890" y="10100"/>
                </a:lnTo>
                <a:lnTo>
                  <a:pt x="968" y="10072"/>
                </a:lnTo>
                <a:lnTo>
                  <a:pt x="1048" y="10044"/>
                </a:lnTo>
                <a:lnTo>
                  <a:pt x="1125" y="10014"/>
                </a:lnTo>
                <a:lnTo>
                  <a:pt x="1203" y="9982"/>
                </a:lnTo>
                <a:lnTo>
                  <a:pt x="1280" y="9950"/>
                </a:lnTo>
                <a:lnTo>
                  <a:pt x="1356" y="9917"/>
                </a:lnTo>
                <a:lnTo>
                  <a:pt x="1432" y="9883"/>
                </a:lnTo>
                <a:lnTo>
                  <a:pt x="1507" y="9846"/>
                </a:lnTo>
                <a:lnTo>
                  <a:pt x="1581" y="9809"/>
                </a:lnTo>
                <a:lnTo>
                  <a:pt x="1656" y="9770"/>
                </a:lnTo>
                <a:lnTo>
                  <a:pt x="1729" y="9731"/>
                </a:lnTo>
                <a:lnTo>
                  <a:pt x="1802" y="9691"/>
                </a:lnTo>
                <a:lnTo>
                  <a:pt x="1874" y="9648"/>
                </a:lnTo>
                <a:lnTo>
                  <a:pt x="1945" y="9605"/>
                </a:lnTo>
                <a:lnTo>
                  <a:pt x="2016" y="9560"/>
                </a:lnTo>
                <a:lnTo>
                  <a:pt x="2086" y="9515"/>
                </a:lnTo>
                <a:lnTo>
                  <a:pt x="2155" y="9468"/>
                </a:lnTo>
                <a:lnTo>
                  <a:pt x="2224" y="9421"/>
                </a:lnTo>
                <a:lnTo>
                  <a:pt x="2291" y="9372"/>
                </a:lnTo>
                <a:lnTo>
                  <a:pt x="2357" y="9321"/>
                </a:lnTo>
                <a:lnTo>
                  <a:pt x="2423" y="9270"/>
                </a:lnTo>
                <a:lnTo>
                  <a:pt x="2503" y="9205"/>
                </a:lnTo>
                <a:lnTo>
                  <a:pt x="2581" y="9140"/>
                </a:lnTo>
                <a:lnTo>
                  <a:pt x="2660" y="9071"/>
                </a:lnTo>
                <a:lnTo>
                  <a:pt x="2735" y="9002"/>
                </a:lnTo>
                <a:lnTo>
                  <a:pt x="2810" y="8931"/>
                </a:lnTo>
                <a:lnTo>
                  <a:pt x="2884" y="8859"/>
                </a:lnTo>
                <a:lnTo>
                  <a:pt x="2955" y="8785"/>
                </a:lnTo>
                <a:lnTo>
                  <a:pt x="3025" y="8711"/>
                </a:lnTo>
                <a:lnTo>
                  <a:pt x="3093" y="8635"/>
                </a:lnTo>
                <a:lnTo>
                  <a:pt x="3161" y="8557"/>
                </a:lnTo>
                <a:lnTo>
                  <a:pt x="3227" y="8477"/>
                </a:lnTo>
                <a:lnTo>
                  <a:pt x="3291" y="8397"/>
                </a:lnTo>
                <a:lnTo>
                  <a:pt x="3353" y="8315"/>
                </a:lnTo>
                <a:lnTo>
                  <a:pt x="3415" y="8232"/>
                </a:lnTo>
                <a:lnTo>
                  <a:pt x="3474" y="8148"/>
                </a:lnTo>
                <a:lnTo>
                  <a:pt x="3531" y="8062"/>
                </a:lnTo>
                <a:lnTo>
                  <a:pt x="3546" y="8040"/>
                </a:lnTo>
                <a:lnTo>
                  <a:pt x="3561" y="8016"/>
                </a:lnTo>
                <a:lnTo>
                  <a:pt x="3575" y="7991"/>
                </a:lnTo>
                <a:lnTo>
                  <a:pt x="3586" y="7965"/>
                </a:lnTo>
                <a:lnTo>
                  <a:pt x="3662" y="7976"/>
                </a:lnTo>
                <a:lnTo>
                  <a:pt x="3738" y="7988"/>
                </a:lnTo>
                <a:lnTo>
                  <a:pt x="3813" y="7998"/>
                </a:lnTo>
                <a:lnTo>
                  <a:pt x="3851" y="8003"/>
                </a:lnTo>
                <a:lnTo>
                  <a:pt x="3889" y="8007"/>
                </a:lnTo>
                <a:lnTo>
                  <a:pt x="4007" y="8007"/>
                </a:lnTo>
                <a:lnTo>
                  <a:pt x="4126" y="8008"/>
                </a:lnTo>
                <a:lnTo>
                  <a:pt x="4185" y="8008"/>
                </a:lnTo>
                <a:lnTo>
                  <a:pt x="4244" y="8008"/>
                </a:lnTo>
                <a:lnTo>
                  <a:pt x="4303" y="8005"/>
                </a:lnTo>
                <a:lnTo>
                  <a:pt x="4361" y="8002"/>
                </a:lnTo>
                <a:lnTo>
                  <a:pt x="4402" y="8000"/>
                </a:lnTo>
                <a:lnTo>
                  <a:pt x="4442" y="7997"/>
                </a:lnTo>
                <a:lnTo>
                  <a:pt x="4521" y="7994"/>
                </a:lnTo>
                <a:lnTo>
                  <a:pt x="4562" y="7991"/>
                </a:lnTo>
                <a:lnTo>
                  <a:pt x="4601" y="7987"/>
                </a:lnTo>
                <a:lnTo>
                  <a:pt x="4641" y="7981"/>
                </a:lnTo>
                <a:lnTo>
                  <a:pt x="4680" y="7972"/>
                </a:lnTo>
                <a:lnTo>
                  <a:pt x="4726" y="7964"/>
                </a:lnTo>
                <a:lnTo>
                  <a:pt x="4771" y="7955"/>
                </a:lnTo>
                <a:lnTo>
                  <a:pt x="4818" y="7945"/>
                </a:lnTo>
                <a:lnTo>
                  <a:pt x="4863" y="7934"/>
                </a:lnTo>
                <a:lnTo>
                  <a:pt x="4953" y="7912"/>
                </a:lnTo>
                <a:lnTo>
                  <a:pt x="5043" y="7887"/>
                </a:lnTo>
                <a:lnTo>
                  <a:pt x="5132" y="7860"/>
                </a:lnTo>
                <a:lnTo>
                  <a:pt x="5221" y="7831"/>
                </a:lnTo>
                <a:lnTo>
                  <a:pt x="5308" y="7802"/>
                </a:lnTo>
                <a:lnTo>
                  <a:pt x="5396" y="7771"/>
                </a:lnTo>
                <a:lnTo>
                  <a:pt x="3870" y="7414"/>
                </a:lnTo>
                <a:lnTo>
                  <a:pt x="3897" y="7345"/>
                </a:lnTo>
                <a:lnTo>
                  <a:pt x="3926" y="7277"/>
                </a:lnTo>
                <a:lnTo>
                  <a:pt x="3986" y="7139"/>
                </a:lnTo>
                <a:lnTo>
                  <a:pt x="4013" y="7069"/>
                </a:lnTo>
                <a:lnTo>
                  <a:pt x="4040" y="6999"/>
                </a:lnTo>
                <a:lnTo>
                  <a:pt x="4053" y="6965"/>
                </a:lnTo>
                <a:lnTo>
                  <a:pt x="4065" y="6929"/>
                </a:lnTo>
                <a:lnTo>
                  <a:pt x="4076" y="6894"/>
                </a:lnTo>
                <a:lnTo>
                  <a:pt x="4086" y="6857"/>
                </a:lnTo>
                <a:lnTo>
                  <a:pt x="3840" y="6771"/>
                </a:lnTo>
                <a:lnTo>
                  <a:pt x="3593" y="6683"/>
                </a:lnTo>
                <a:lnTo>
                  <a:pt x="3347" y="6596"/>
                </a:lnTo>
                <a:lnTo>
                  <a:pt x="3099" y="6512"/>
                </a:lnTo>
                <a:lnTo>
                  <a:pt x="3160" y="6483"/>
                </a:lnTo>
                <a:lnTo>
                  <a:pt x="3220" y="6451"/>
                </a:lnTo>
                <a:lnTo>
                  <a:pt x="3279" y="6417"/>
                </a:lnTo>
                <a:lnTo>
                  <a:pt x="3339" y="6383"/>
                </a:lnTo>
                <a:lnTo>
                  <a:pt x="3397" y="6348"/>
                </a:lnTo>
                <a:lnTo>
                  <a:pt x="3452" y="6310"/>
                </a:lnTo>
                <a:lnTo>
                  <a:pt x="3509" y="6270"/>
                </a:lnTo>
                <a:lnTo>
                  <a:pt x="3564" y="6230"/>
                </a:lnTo>
                <a:lnTo>
                  <a:pt x="3617" y="6189"/>
                </a:lnTo>
                <a:lnTo>
                  <a:pt x="3669" y="6145"/>
                </a:lnTo>
                <a:lnTo>
                  <a:pt x="3720" y="6100"/>
                </a:lnTo>
                <a:lnTo>
                  <a:pt x="3769" y="6054"/>
                </a:lnTo>
                <a:lnTo>
                  <a:pt x="3817" y="6005"/>
                </a:lnTo>
                <a:lnTo>
                  <a:pt x="3862" y="5955"/>
                </a:lnTo>
                <a:lnTo>
                  <a:pt x="3908" y="5903"/>
                </a:lnTo>
                <a:lnTo>
                  <a:pt x="3950" y="5851"/>
                </a:lnTo>
                <a:lnTo>
                  <a:pt x="3972" y="5821"/>
                </a:lnTo>
                <a:lnTo>
                  <a:pt x="3994" y="5793"/>
                </a:lnTo>
                <a:lnTo>
                  <a:pt x="4014" y="5763"/>
                </a:lnTo>
                <a:lnTo>
                  <a:pt x="4034" y="5732"/>
                </a:lnTo>
                <a:lnTo>
                  <a:pt x="4054" y="5703"/>
                </a:lnTo>
                <a:lnTo>
                  <a:pt x="4073" y="5672"/>
                </a:lnTo>
                <a:lnTo>
                  <a:pt x="4110" y="5609"/>
                </a:lnTo>
                <a:lnTo>
                  <a:pt x="4143" y="5545"/>
                </a:lnTo>
                <a:lnTo>
                  <a:pt x="4175" y="5480"/>
                </a:lnTo>
                <a:lnTo>
                  <a:pt x="4205" y="5414"/>
                </a:lnTo>
                <a:lnTo>
                  <a:pt x="4231" y="5346"/>
                </a:lnTo>
                <a:lnTo>
                  <a:pt x="4256" y="5279"/>
                </a:lnTo>
                <a:lnTo>
                  <a:pt x="4277" y="5209"/>
                </a:lnTo>
                <a:lnTo>
                  <a:pt x="4297" y="5139"/>
                </a:lnTo>
                <a:lnTo>
                  <a:pt x="4315" y="5069"/>
                </a:lnTo>
                <a:lnTo>
                  <a:pt x="4329" y="4998"/>
                </a:lnTo>
                <a:lnTo>
                  <a:pt x="4342" y="4927"/>
                </a:lnTo>
                <a:lnTo>
                  <a:pt x="4352" y="4855"/>
                </a:lnTo>
                <a:lnTo>
                  <a:pt x="4360" y="4783"/>
                </a:lnTo>
                <a:lnTo>
                  <a:pt x="4367" y="4703"/>
                </a:lnTo>
                <a:lnTo>
                  <a:pt x="4371" y="4622"/>
                </a:lnTo>
                <a:lnTo>
                  <a:pt x="4373" y="4541"/>
                </a:lnTo>
                <a:lnTo>
                  <a:pt x="4372" y="4460"/>
                </a:lnTo>
                <a:lnTo>
                  <a:pt x="4370" y="4379"/>
                </a:lnTo>
                <a:lnTo>
                  <a:pt x="4364" y="4298"/>
                </a:lnTo>
                <a:lnTo>
                  <a:pt x="4358" y="4218"/>
                </a:lnTo>
                <a:lnTo>
                  <a:pt x="4348" y="4138"/>
                </a:lnTo>
                <a:lnTo>
                  <a:pt x="4338" y="4058"/>
                </a:lnTo>
                <a:lnTo>
                  <a:pt x="4325" y="3977"/>
                </a:lnTo>
                <a:lnTo>
                  <a:pt x="4310" y="3898"/>
                </a:lnTo>
                <a:lnTo>
                  <a:pt x="4294" y="3818"/>
                </a:lnTo>
                <a:lnTo>
                  <a:pt x="4276" y="3740"/>
                </a:lnTo>
                <a:lnTo>
                  <a:pt x="4257" y="3661"/>
                </a:lnTo>
                <a:lnTo>
                  <a:pt x="4237" y="3583"/>
                </a:lnTo>
                <a:lnTo>
                  <a:pt x="4214" y="3506"/>
                </a:lnTo>
                <a:lnTo>
                  <a:pt x="4197" y="3446"/>
                </a:lnTo>
                <a:lnTo>
                  <a:pt x="4178" y="3387"/>
                </a:lnTo>
                <a:lnTo>
                  <a:pt x="4159" y="3328"/>
                </a:lnTo>
                <a:lnTo>
                  <a:pt x="4139" y="3269"/>
                </a:lnTo>
                <a:lnTo>
                  <a:pt x="4118" y="3210"/>
                </a:lnTo>
                <a:lnTo>
                  <a:pt x="4096" y="3152"/>
                </a:lnTo>
                <a:lnTo>
                  <a:pt x="4075" y="3094"/>
                </a:lnTo>
                <a:lnTo>
                  <a:pt x="4051" y="3036"/>
                </a:lnTo>
                <a:lnTo>
                  <a:pt x="4028" y="2979"/>
                </a:lnTo>
                <a:lnTo>
                  <a:pt x="4004" y="2923"/>
                </a:lnTo>
                <a:lnTo>
                  <a:pt x="3954" y="2809"/>
                </a:lnTo>
                <a:lnTo>
                  <a:pt x="3900" y="2696"/>
                </a:lnTo>
                <a:lnTo>
                  <a:pt x="3846" y="2585"/>
                </a:lnTo>
                <a:lnTo>
                  <a:pt x="3788" y="2476"/>
                </a:lnTo>
                <a:lnTo>
                  <a:pt x="3727" y="2367"/>
                </a:lnTo>
                <a:lnTo>
                  <a:pt x="3666" y="2260"/>
                </a:lnTo>
                <a:lnTo>
                  <a:pt x="3601" y="2153"/>
                </a:lnTo>
                <a:lnTo>
                  <a:pt x="3534" y="2049"/>
                </a:lnTo>
                <a:lnTo>
                  <a:pt x="3464" y="1946"/>
                </a:lnTo>
                <a:lnTo>
                  <a:pt x="3393" y="1844"/>
                </a:lnTo>
                <a:lnTo>
                  <a:pt x="3320" y="1744"/>
                </a:lnTo>
                <a:lnTo>
                  <a:pt x="3271" y="1678"/>
                </a:lnTo>
                <a:lnTo>
                  <a:pt x="3220" y="1614"/>
                </a:lnTo>
                <a:lnTo>
                  <a:pt x="3168" y="1550"/>
                </a:lnTo>
                <a:lnTo>
                  <a:pt x="3116" y="1486"/>
                </a:lnTo>
                <a:lnTo>
                  <a:pt x="3064" y="1425"/>
                </a:lnTo>
                <a:lnTo>
                  <a:pt x="3009" y="1362"/>
                </a:lnTo>
                <a:lnTo>
                  <a:pt x="2955" y="1301"/>
                </a:lnTo>
                <a:lnTo>
                  <a:pt x="2899" y="1241"/>
                </a:lnTo>
                <a:lnTo>
                  <a:pt x="2842" y="1182"/>
                </a:lnTo>
                <a:lnTo>
                  <a:pt x="2785" y="1122"/>
                </a:lnTo>
                <a:lnTo>
                  <a:pt x="2727" y="1064"/>
                </a:lnTo>
                <a:lnTo>
                  <a:pt x="2669" y="1006"/>
                </a:lnTo>
                <a:lnTo>
                  <a:pt x="2610" y="949"/>
                </a:lnTo>
                <a:lnTo>
                  <a:pt x="2549" y="894"/>
                </a:lnTo>
                <a:lnTo>
                  <a:pt x="2489" y="839"/>
                </a:lnTo>
                <a:lnTo>
                  <a:pt x="2427" y="785"/>
                </a:lnTo>
                <a:lnTo>
                  <a:pt x="2366" y="731"/>
                </a:lnTo>
                <a:lnTo>
                  <a:pt x="2303" y="678"/>
                </a:lnTo>
                <a:lnTo>
                  <a:pt x="2239" y="626"/>
                </a:lnTo>
                <a:lnTo>
                  <a:pt x="2175" y="575"/>
                </a:lnTo>
                <a:lnTo>
                  <a:pt x="2110" y="524"/>
                </a:lnTo>
                <a:lnTo>
                  <a:pt x="2045" y="474"/>
                </a:lnTo>
                <a:lnTo>
                  <a:pt x="1978" y="425"/>
                </a:lnTo>
                <a:lnTo>
                  <a:pt x="1912" y="378"/>
                </a:lnTo>
                <a:lnTo>
                  <a:pt x="1844" y="331"/>
                </a:lnTo>
                <a:lnTo>
                  <a:pt x="1777" y="284"/>
                </a:lnTo>
                <a:lnTo>
                  <a:pt x="1709" y="238"/>
                </a:lnTo>
                <a:lnTo>
                  <a:pt x="1640" y="194"/>
                </a:lnTo>
                <a:lnTo>
                  <a:pt x="1571" y="151"/>
                </a:lnTo>
                <a:lnTo>
                  <a:pt x="1501" y="107"/>
                </a:lnTo>
                <a:lnTo>
                  <a:pt x="1431" y="65"/>
                </a:lnTo>
                <a:lnTo>
                  <a:pt x="1360" y="24"/>
                </a:lnTo>
                <a:lnTo>
                  <a:pt x="1427" y="18"/>
                </a:lnTo>
                <a:lnTo>
                  <a:pt x="1495" y="13"/>
                </a:lnTo>
                <a:lnTo>
                  <a:pt x="1562" y="9"/>
                </a:lnTo>
                <a:lnTo>
                  <a:pt x="1630" y="6"/>
                </a:lnTo>
                <a:lnTo>
                  <a:pt x="1697" y="4"/>
                </a:lnTo>
                <a:lnTo>
                  <a:pt x="1765" y="2"/>
                </a:lnTo>
                <a:lnTo>
                  <a:pt x="1832" y="1"/>
                </a:lnTo>
                <a:lnTo>
                  <a:pt x="1900" y="0"/>
                </a:lnTo>
                <a:lnTo>
                  <a:pt x="1968" y="1"/>
                </a:lnTo>
                <a:lnTo>
                  <a:pt x="2035" y="2"/>
                </a:lnTo>
                <a:lnTo>
                  <a:pt x="2103" y="4"/>
                </a:lnTo>
                <a:lnTo>
                  <a:pt x="2170" y="7"/>
                </a:lnTo>
                <a:lnTo>
                  <a:pt x="2238" y="9"/>
                </a:lnTo>
                <a:lnTo>
                  <a:pt x="2305" y="14"/>
                </a:lnTo>
                <a:lnTo>
                  <a:pt x="2373" y="19"/>
                </a:lnTo>
                <a:lnTo>
                  <a:pt x="2440" y="24"/>
                </a:lnTo>
                <a:lnTo>
                  <a:pt x="2507" y="30"/>
                </a:lnTo>
                <a:lnTo>
                  <a:pt x="2574" y="37"/>
                </a:lnTo>
                <a:lnTo>
                  <a:pt x="2708" y="53"/>
                </a:lnTo>
                <a:lnTo>
                  <a:pt x="2842" y="71"/>
                </a:lnTo>
                <a:lnTo>
                  <a:pt x="2976" y="92"/>
                </a:lnTo>
                <a:lnTo>
                  <a:pt x="3109" y="117"/>
                </a:lnTo>
                <a:lnTo>
                  <a:pt x="3241" y="145"/>
                </a:lnTo>
                <a:lnTo>
                  <a:pt x="3374" y="174"/>
                </a:lnTo>
                <a:lnTo>
                  <a:pt x="3505" y="206"/>
                </a:lnTo>
                <a:lnTo>
                  <a:pt x="3636" y="242"/>
                </a:lnTo>
                <a:lnTo>
                  <a:pt x="3765" y="280"/>
                </a:lnTo>
                <a:lnTo>
                  <a:pt x="3894" y="320"/>
                </a:lnTo>
                <a:lnTo>
                  <a:pt x="4022" y="363"/>
                </a:lnTo>
                <a:lnTo>
                  <a:pt x="4150" y="409"/>
                </a:lnTo>
                <a:lnTo>
                  <a:pt x="4276" y="457"/>
                </a:lnTo>
                <a:lnTo>
                  <a:pt x="4402" y="508"/>
                </a:lnTo>
                <a:lnTo>
                  <a:pt x="4526" y="562"/>
                </a:lnTo>
                <a:lnTo>
                  <a:pt x="4649" y="617"/>
                </a:lnTo>
                <a:lnTo>
                  <a:pt x="4770" y="677"/>
                </a:lnTo>
                <a:lnTo>
                  <a:pt x="4891" y="737"/>
                </a:lnTo>
                <a:lnTo>
                  <a:pt x="4952" y="769"/>
                </a:lnTo>
                <a:lnTo>
                  <a:pt x="5011" y="801"/>
                </a:lnTo>
                <a:lnTo>
                  <a:pt x="5070" y="834"/>
                </a:lnTo>
                <a:lnTo>
                  <a:pt x="5128" y="868"/>
                </a:lnTo>
                <a:lnTo>
                  <a:pt x="5186" y="902"/>
                </a:lnTo>
                <a:lnTo>
                  <a:pt x="5244" y="936"/>
                </a:lnTo>
                <a:lnTo>
                  <a:pt x="5302" y="972"/>
                </a:lnTo>
                <a:lnTo>
                  <a:pt x="5359" y="1007"/>
                </a:lnTo>
                <a:lnTo>
                  <a:pt x="5416" y="1044"/>
                </a:lnTo>
                <a:lnTo>
                  <a:pt x="5473" y="1081"/>
                </a:lnTo>
                <a:lnTo>
                  <a:pt x="5551" y="1134"/>
                </a:lnTo>
                <a:lnTo>
                  <a:pt x="5628" y="1187"/>
                </a:lnTo>
                <a:lnTo>
                  <a:pt x="5704" y="1242"/>
                </a:lnTo>
                <a:lnTo>
                  <a:pt x="5780" y="1298"/>
                </a:lnTo>
                <a:lnTo>
                  <a:pt x="5855" y="1355"/>
                </a:lnTo>
                <a:lnTo>
                  <a:pt x="5928" y="1413"/>
                </a:lnTo>
                <a:lnTo>
                  <a:pt x="6002" y="1472"/>
                </a:lnTo>
                <a:lnTo>
                  <a:pt x="6074" y="1532"/>
                </a:lnTo>
                <a:lnTo>
                  <a:pt x="6145" y="1594"/>
                </a:lnTo>
                <a:lnTo>
                  <a:pt x="6215" y="1657"/>
                </a:lnTo>
                <a:lnTo>
                  <a:pt x="6284" y="1721"/>
                </a:lnTo>
                <a:lnTo>
                  <a:pt x="6352" y="1785"/>
                </a:lnTo>
                <a:lnTo>
                  <a:pt x="6419" y="1851"/>
                </a:lnTo>
                <a:lnTo>
                  <a:pt x="6485" y="1918"/>
                </a:lnTo>
                <a:lnTo>
                  <a:pt x="6550" y="1985"/>
                </a:lnTo>
                <a:lnTo>
                  <a:pt x="6614" y="2054"/>
                </a:lnTo>
                <a:lnTo>
                  <a:pt x="6677" y="2124"/>
                </a:lnTo>
                <a:lnTo>
                  <a:pt x="6739" y="2195"/>
                </a:lnTo>
                <a:lnTo>
                  <a:pt x="6799" y="2267"/>
                </a:lnTo>
                <a:lnTo>
                  <a:pt x="6858" y="2339"/>
                </a:lnTo>
                <a:lnTo>
                  <a:pt x="6916" y="2413"/>
                </a:lnTo>
                <a:lnTo>
                  <a:pt x="6973" y="2488"/>
                </a:lnTo>
                <a:lnTo>
                  <a:pt x="7029" y="2563"/>
                </a:lnTo>
                <a:lnTo>
                  <a:pt x="7084" y="2639"/>
                </a:lnTo>
                <a:lnTo>
                  <a:pt x="7137" y="2717"/>
                </a:lnTo>
                <a:lnTo>
                  <a:pt x="7189" y="2796"/>
                </a:lnTo>
                <a:lnTo>
                  <a:pt x="7240" y="2875"/>
                </a:lnTo>
                <a:lnTo>
                  <a:pt x="7289" y="2955"/>
                </a:lnTo>
                <a:lnTo>
                  <a:pt x="7337" y="3035"/>
                </a:lnTo>
                <a:lnTo>
                  <a:pt x="7383" y="3117"/>
                </a:lnTo>
                <a:lnTo>
                  <a:pt x="7428" y="3200"/>
                </a:lnTo>
                <a:lnTo>
                  <a:pt x="7472" y="3283"/>
                </a:lnTo>
                <a:close/>
                <a:moveTo>
                  <a:pt x="5234" y="4308"/>
                </a:moveTo>
                <a:lnTo>
                  <a:pt x="5234" y="4308"/>
                </a:lnTo>
                <a:lnTo>
                  <a:pt x="5222" y="4323"/>
                </a:lnTo>
                <a:lnTo>
                  <a:pt x="5210" y="4340"/>
                </a:lnTo>
                <a:lnTo>
                  <a:pt x="5200" y="4355"/>
                </a:lnTo>
                <a:lnTo>
                  <a:pt x="5190" y="4373"/>
                </a:lnTo>
                <a:lnTo>
                  <a:pt x="5181" y="4390"/>
                </a:lnTo>
                <a:lnTo>
                  <a:pt x="5173" y="4407"/>
                </a:lnTo>
                <a:lnTo>
                  <a:pt x="5166" y="4425"/>
                </a:lnTo>
                <a:lnTo>
                  <a:pt x="5159" y="4443"/>
                </a:lnTo>
                <a:lnTo>
                  <a:pt x="5153" y="4462"/>
                </a:lnTo>
                <a:lnTo>
                  <a:pt x="5147" y="4481"/>
                </a:lnTo>
                <a:lnTo>
                  <a:pt x="5142" y="4500"/>
                </a:lnTo>
                <a:lnTo>
                  <a:pt x="5139" y="4519"/>
                </a:lnTo>
                <a:lnTo>
                  <a:pt x="5135" y="4538"/>
                </a:lnTo>
                <a:lnTo>
                  <a:pt x="5133" y="4557"/>
                </a:lnTo>
                <a:lnTo>
                  <a:pt x="5131" y="4576"/>
                </a:lnTo>
                <a:lnTo>
                  <a:pt x="5129" y="4596"/>
                </a:lnTo>
                <a:lnTo>
                  <a:pt x="5129" y="4615"/>
                </a:lnTo>
                <a:lnTo>
                  <a:pt x="5129" y="4634"/>
                </a:lnTo>
                <a:lnTo>
                  <a:pt x="5131" y="4654"/>
                </a:lnTo>
                <a:lnTo>
                  <a:pt x="5132" y="4673"/>
                </a:lnTo>
                <a:lnTo>
                  <a:pt x="5134" y="4692"/>
                </a:lnTo>
                <a:lnTo>
                  <a:pt x="5138" y="4711"/>
                </a:lnTo>
                <a:lnTo>
                  <a:pt x="5141" y="4730"/>
                </a:lnTo>
                <a:lnTo>
                  <a:pt x="5146" y="4749"/>
                </a:lnTo>
                <a:lnTo>
                  <a:pt x="5151" y="4768"/>
                </a:lnTo>
                <a:lnTo>
                  <a:pt x="5157" y="4787"/>
                </a:lnTo>
                <a:lnTo>
                  <a:pt x="5164" y="4804"/>
                </a:lnTo>
                <a:lnTo>
                  <a:pt x="5171" y="4822"/>
                </a:lnTo>
                <a:lnTo>
                  <a:pt x="5179" y="4840"/>
                </a:lnTo>
                <a:lnTo>
                  <a:pt x="5187" y="4858"/>
                </a:lnTo>
                <a:lnTo>
                  <a:pt x="5197" y="4874"/>
                </a:lnTo>
                <a:lnTo>
                  <a:pt x="5208" y="4891"/>
                </a:lnTo>
                <a:lnTo>
                  <a:pt x="5218" y="4908"/>
                </a:lnTo>
                <a:lnTo>
                  <a:pt x="5229" y="4923"/>
                </a:lnTo>
                <a:lnTo>
                  <a:pt x="5241" y="4937"/>
                </a:lnTo>
                <a:lnTo>
                  <a:pt x="5253" y="4953"/>
                </a:lnTo>
                <a:lnTo>
                  <a:pt x="5266" y="4967"/>
                </a:lnTo>
                <a:lnTo>
                  <a:pt x="5279" y="4980"/>
                </a:lnTo>
                <a:lnTo>
                  <a:pt x="5293" y="4993"/>
                </a:lnTo>
                <a:lnTo>
                  <a:pt x="5307" y="5006"/>
                </a:lnTo>
                <a:lnTo>
                  <a:pt x="5337" y="5028"/>
                </a:lnTo>
                <a:lnTo>
                  <a:pt x="5368" y="5050"/>
                </a:lnTo>
                <a:lnTo>
                  <a:pt x="5401" y="5069"/>
                </a:lnTo>
                <a:lnTo>
                  <a:pt x="5435" y="5085"/>
                </a:lnTo>
                <a:lnTo>
                  <a:pt x="5471" y="5100"/>
                </a:lnTo>
                <a:lnTo>
                  <a:pt x="5506" y="5110"/>
                </a:lnTo>
                <a:lnTo>
                  <a:pt x="5543" y="5120"/>
                </a:lnTo>
                <a:lnTo>
                  <a:pt x="5562" y="5122"/>
                </a:lnTo>
                <a:lnTo>
                  <a:pt x="5581" y="5126"/>
                </a:lnTo>
                <a:lnTo>
                  <a:pt x="5600" y="5127"/>
                </a:lnTo>
                <a:lnTo>
                  <a:pt x="5619" y="5128"/>
                </a:lnTo>
                <a:lnTo>
                  <a:pt x="5638" y="5128"/>
                </a:lnTo>
                <a:lnTo>
                  <a:pt x="5657" y="5128"/>
                </a:lnTo>
                <a:lnTo>
                  <a:pt x="5676" y="5127"/>
                </a:lnTo>
                <a:lnTo>
                  <a:pt x="5695" y="5126"/>
                </a:lnTo>
                <a:lnTo>
                  <a:pt x="5714" y="5122"/>
                </a:lnTo>
                <a:lnTo>
                  <a:pt x="5731" y="5120"/>
                </a:lnTo>
                <a:lnTo>
                  <a:pt x="5766" y="5113"/>
                </a:lnTo>
                <a:lnTo>
                  <a:pt x="5799" y="5103"/>
                </a:lnTo>
                <a:lnTo>
                  <a:pt x="5832" y="5090"/>
                </a:lnTo>
                <a:lnTo>
                  <a:pt x="5864" y="5076"/>
                </a:lnTo>
                <a:lnTo>
                  <a:pt x="5894" y="5060"/>
                </a:lnTo>
                <a:lnTo>
                  <a:pt x="5923" y="5042"/>
                </a:lnTo>
                <a:lnTo>
                  <a:pt x="5952" y="5021"/>
                </a:lnTo>
                <a:lnTo>
                  <a:pt x="5979" y="4999"/>
                </a:lnTo>
                <a:lnTo>
                  <a:pt x="6004" y="4975"/>
                </a:lnTo>
                <a:lnTo>
                  <a:pt x="6028" y="4950"/>
                </a:lnTo>
                <a:lnTo>
                  <a:pt x="6050" y="4923"/>
                </a:lnTo>
                <a:lnTo>
                  <a:pt x="6069" y="4895"/>
                </a:lnTo>
                <a:lnTo>
                  <a:pt x="6088" y="4865"/>
                </a:lnTo>
                <a:lnTo>
                  <a:pt x="6104" y="4834"/>
                </a:lnTo>
                <a:lnTo>
                  <a:pt x="6117" y="4801"/>
                </a:lnTo>
                <a:lnTo>
                  <a:pt x="6127" y="4768"/>
                </a:lnTo>
                <a:lnTo>
                  <a:pt x="6135" y="4739"/>
                </a:lnTo>
                <a:lnTo>
                  <a:pt x="6143" y="4710"/>
                </a:lnTo>
                <a:lnTo>
                  <a:pt x="6146" y="4680"/>
                </a:lnTo>
                <a:lnTo>
                  <a:pt x="6149" y="4649"/>
                </a:lnTo>
                <a:lnTo>
                  <a:pt x="6150" y="4620"/>
                </a:lnTo>
                <a:lnTo>
                  <a:pt x="6149" y="4590"/>
                </a:lnTo>
                <a:lnTo>
                  <a:pt x="6146" y="4559"/>
                </a:lnTo>
                <a:lnTo>
                  <a:pt x="6141" y="4530"/>
                </a:lnTo>
                <a:lnTo>
                  <a:pt x="6135" y="4500"/>
                </a:lnTo>
                <a:lnTo>
                  <a:pt x="6128" y="4471"/>
                </a:lnTo>
                <a:lnTo>
                  <a:pt x="6119" y="4442"/>
                </a:lnTo>
                <a:lnTo>
                  <a:pt x="6108" y="4415"/>
                </a:lnTo>
                <a:lnTo>
                  <a:pt x="6095" y="4387"/>
                </a:lnTo>
                <a:lnTo>
                  <a:pt x="6081" y="4360"/>
                </a:lnTo>
                <a:lnTo>
                  <a:pt x="6066" y="4335"/>
                </a:lnTo>
                <a:lnTo>
                  <a:pt x="6048" y="4310"/>
                </a:lnTo>
                <a:lnTo>
                  <a:pt x="6029" y="4287"/>
                </a:lnTo>
                <a:lnTo>
                  <a:pt x="6009" y="4264"/>
                </a:lnTo>
                <a:lnTo>
                  <a:pt x="5987" y="4244"/>
                </a:lnTo>
                <a:lnTo>
                  <a:pt x="5965" y="4224"/>
                </a:lnTo>
                <a:lnTo>
                  <a:pt x="5942" y="4206"/>
                </a:lnTo>
                <a:lnTo>
                  <a:pt x="5917" y="4188"/>
                </a:lnTo>
                <a:lnTo>
                  <a:pt x="5891" y="4173"/>
                </a:lnTo>
                <a:lnTo>
                  <a:pt x="5865" y="4160"/>
                </a:lnTo>
                <a:lnTo>
                  <a:pt x="5838" y="4147"/>
                </a:lnTo>
                <a:lnTo>
                  <a:pt x="5811" y="4136"/>
                </a:lnTo>
                <a:lnTo>
                  <a:pt x="5782" y="4127"/>
                </a:lnTo>
                <a:lnTo>
                  <a:pt x="5754" y="4119"/>
                </a:lnTo>
                <a:lnTo>
                  <a:pt x="5724" y="4114"/>
                </a:lnTo>
                <a:lnTo>
                  <a:pt x="5695" y="4109"/>
                </a:lnTo>
                <a:lnTo>
                  <a:pt x="5665" y="4106"/>
                </a:lnTo>
                <a:lnTo>
                  <a:pt x="5635" y="4106"/>
                </a:lnTo>
                <a:lnTo>
                  <a:pt x="5606" y="4108"/>
                </a:lnTo>
                <a:lnTo>
                  <a:pt x="5577" y="4110"/>
                </a:lnTo>
                <a:lnTo>
                  <a:pt x="5549" y="4115"/>
                </a:lnTo>
                <a:lnTo>
                  <a:pt x="5520" y="4121"/>
                </a:lnTo>
                <a:lnTo>
                  <a:pt x="5492" y="4129"/>
                </a:lnTo>
                <a:lnTo>
                  <a:pt x="5465" y="4138"/>
                </a:lnTo>
                <a:lnTo>
                  <a:pt x="5437" y="4149"/>
                </a:lnTo>
                <a:lnTo>
                  <a:pt x="5411" y="4161"/>
                </a:lnTo>
                <a:lnTo>
                  <a:pt x="5385" y="4175"/>
                </a:lnTo>
                <a:lnTo>
                  <a:pt x="5360" y="4189"/>
                </a:lnTo>
                <a:lnTo>
                  <a:pt x="5337" y="4206"/>
                </a:lnTo>
                <a:lnTo>
                  <a:pt x="5313" y="4224"/>
                </a:lnTo>
                <a:lnTo>
                  <a:pt x="5292" y="4243"/>
                </a:lnTo>
                <a:lnTo>
                  <a:pt x="5270" y="4263"/>
                </a:lnTo>
                <a:lnTo>
                  <a:pt x="5251" y="4285"/>
                </a:lnTo>
                <a:lnTo>
                  <a:pt x="5234" y="4308"/>
                </a:lnTo>
                <a:close/>
              </a:path>
            </a:pathLst>
          </a:custGeom>
          <a:solidFill>
            <a:srgbClr val="C51C2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矩形 10"/>
          <p:cNvSpPr/>
          <p:nvPr/>
        </p:nvSpPr>
        <p:spPr>
          <a:xfrm>
            <a:off x="1906446" y="4295959"/>
            <a:ext cx="1762172" cy="1077218"/>
          </a:xfrm>
          <a:prstGeom prst="rect">
            <a:avLst/>
          </a:prstGeom>
        </p:spPr>
        <p:txBody>
          <a:bodyPr wrap="square">
            <a:spAutoFit/>
          </a:bodyPr>
          <a:lstStyle/>
          <a:p>
            <a:r>
              <a:rPr lang="en-US" altLang="zh-CN" sz="1600" dirty="0"/>
              <a:t>Rob a bank, we're not interested. </a:t>
            </a:r>
            <a:r>
              <a:rPr lang="en-US" altLang="zh-CN" sz="1600" dirty="0" err="1"/>
              <a:t>Abc</a:t>
            </a:r>
            <a:r>
              <a:rPr lang="en-US" altLang="zh-CN" sz="1600" dirty="0"/>
              <a:t> Kill someone, not our deal.</a:t>
            </a:r>
            <a:endParaRPr lang="zh-CN" altLang="en-US" sz="1600" dirty="0"/>
          </a:p>
        </p:txBody>
      </p:sp>
      <p:sp>
        <p:nvSpPr>
          <p:cNvPr id="12" name="矩形 11"/>
          <p:cNvSpPr/>
          <p:nvPr/>
        </p:nvSpPr>
        <p:spPr>
          <a:xfrm>
            <a:off x="8645495" y="1908177"/>
            <a:ext cx="1140229" cy="584775"/>
          </a:xfrm>
          <a:prstGeom prst="rect">
            <a:avLst/>
          </a:prstGeom>
        </p:spPr>
        <p:txBody>
          <a:bodyPr wrap="square">
            <a:spAutoFit/>
          </a:bodyPr>
          <a:lstStyle/>
          <a:p>
            <a:r>
              <a:rPr lang="en-US" altLang="zh-CN" sz="1600" dirty="0"/>
              <a:t>Then, </a:t>
            </a:r>
          </a:p>
          <a:p>
            <a:r>
              <a:rPr lang="en-US" altLang="zh-CN" sz="1600" dirty="0"/>
              <a:t>we notice.</a:t>
            </a:r>
            <a:endParaRPr lang="zh-CN"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096139" y="0"/>
            <a:ext cx="8095861" cy="6858000"/>
          </a:xfrm>
          <a:custGeom>
            <a:avLst/>
            <a:gdLst>
              <a:gd name="connsiteX0" fmla="*/ 1714500 w 7946571"/>
              <a:gd name="connsiteY0" fmla="*/ 0 h 6858000"/>
              <a:gd name="connsiteX1" fmla="*/ 5924938 w 7946571"/>
              <a:gd name="connsiteY1" fmla="*/ 0 h 6858000"/>
              <a:gd name="connsiteX2" fmla="*/ 7735077 w 7946571"/>
              <a:gd name="connsiteY2" fmla="*/ 0 h 6858000"/>
              <a:gd name="connsiteX3" fmla="*/ 7946571 w 7946571"/>
              <a:gd name="connsiteY3" fmla="*/ 0 h 6858000"/>
              <a:gd name="connsiteX4" fmla="*/ 7946571 w 7946571"/>
              <a:gd name="connsiteY4" fmla="*/ 6858000 h 6858000"/>
              <a:gd name="connsiteX5" fmla="*/ 6020577 w 7946571"/>
              <a:gd name="connsiteY5" fmla="*/ 6858000 h 6858000"/>
              <a:gd name="connsiteX6" fmla="*/ 5924938 w 7946571"/>
              <a:gd name="connsiteY6" fmla="*/ 6858000 h 6858000"/>
              <a:gd name="connsiteX7" fmla="*/ 0 w 794657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6571" h="6858000">
                <a:moveTo>
                  <a:pt x="1714500" y="0"/>
                </a:moveTo>
                <a:lnTo>
                  <a:pt x="5924938" y="0"/>
                </a:lnTo>
                <a:lnTo>
                  <a:pt x="7735077" y="0"/>
                </a:lnTo>
                <a:lnTo>
                  <a:pt x="7946571" y="0"/>
                </a:lnTo>
                <a:lnTo>
                  <a:pt x="7946571" y="6858000"/>
                </a:lnTo>
                <a:lnTo>
                  <a:pt x="6020577" y="6858000"/>
                </a:lnTo>
                <a:lnTo>
                  <a:pt x="5924938" y="6858000"/>
                </a:lnTo>
                <a:lnTo>
                  <a:pt x="0" y="6858000"/>
                </a:lnTo>
                <a:close/>
              </a:path>
            </a:pathLst>
          </a:custGeom>
          <a:solidFill>
            <a:srgbClr val="FAD361"/>
          </a:solidFill>
        </p:spPr>
        <p:txBody>
          <a:bodyPr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useBgFill="1">
        <p:nvSpPr>
          <p:cNvPr id="7" name="矩形 6"/>
          <p:cNvSpPr/>
          <p:nvPr/>
        </p:nvSpPr>
        <p:spPr>
          <a:xfrm>
            <a:off x="5339613" y="1414140"/>
            <a:ext cx="1464906" cy="578498"/>
          </a:xfrm>
          <a:prstGeom prst="rect">
            <a:avLst/>
          </a:prstGeom>
        </p:spPr>
        <p:txBody>
          <a:bodyPr wrap="none" rIns="252000" rtlCol="0" anchor="ctr">
            <a:noAutofit/>
          </a:bodyPr>
          <a:lstStyle/>
          <a:p>
            <a:pPr algn="r"/>
            <a:r>
              <a:rPr lang="en-US" altLang="zh-CN" sz="2400" dirty="0">
                <a:solidFill>
                  <a:schemeClr val="bg1"/>
                </a:solidFill>
                <a:latin typeface="Broadway" panose="02020500000000000000" pitchFamily="82" charset="0"/>
              </a:rPr>
              <a:t>2030</a:t>
            </a:r>
            <a:endParaRPr lang="zh-CN" altLang="en-US" sz="2400" dirty="0">
              <a:solidFill>
                <a:schemeClr val="bg1"/>
              </a:solidFill>
              <a:latin typeface="Broadway" panose="02020500000000000000" pitchFamily="82" charset="0"/>
            </a:endParaRPr>
          </a:p>
        </p:txBody>
      </p:sp>
      <p:sp useBgFill="1">
        <p:nvSpPr>
          <p:cNvPr id="9" name="矩形 8"/>
          <p:cNvSpPr/>
          <p:nvPr/>
        </p:nvSpPr>
        <p:spPr>
          <a:xfrm>
            <a:off x="4898307" y="3111761"/>
            <a:ext cx="1464906" cy="578498"/>
          </a:xfrm>
          <a:prstGeom prst="rect">
            <a:avLst/>
          </a:prstGeom>
        </p:spPr>
        <p:txBody>
          <a:bodyPr wrap="none" rIns="252000" rtlCol="0" anchor="ctr">
            <a:noAutofit/>
          </a:bodyPr>
          <a:lstStyle/>
          <a:p>
            <a:pPr algn="r"/>
            <a:r>
              <a:rPr lang="en-US" altLang="zh-CN" sz="2400" dirty="0">
                <a:solidFill>
                  <a:schemeClr val="bg1"/>
                </a:solidFill>
                <a:latin typeface="Broadway" panose="02020500000000000000" pitchFamily="82" charset="0"/>
              </a:rPr>
              <a:t>2020</a:t>
            </a:r>
            <a:endParaRPr lang="zh-CN" altLang="en-US" sz="2400" dirty="0">
              <a:solidFill>
                <a:schemeClr val="bg1"/>
              </a:solidFill>
              <a:latin typeface="Broadway" panose="02020500000000000000" pitchFamily="82" charset="0"/>
            </a:endParaRPr>
          </a:p>
        </p:txBody>
      </p:sp>
      <p:sp useBgFill="1">
        <p:nvSpPr>
          <p:cNvPr id="10" name="矩形 9"/>
          <p:cNvSpPr/>
          <p:nvPr/>
        </p:nvSpPr>
        <p:spPr>
          <a:xfrm>
            <a:off x="4447596" y="4810726"/>
            <a:ext cx="1464906" cy="578498"/>
          </a:xfrm>
          <a:prstGeom prst="rect">
            <a:avLst/>
          </a:prstGeom>
        </p:spPr>
        <p:txBody>
          <a:bodyPr wrap="none" rIns="252000" rtlCol="0" anchor="ctr">
            <a:noAutofit/>
          </a:bodyPr>
          <a:lstStyle/>
          <a:p>
            <a:pPr algn="r"/>
            <a:r>
              <a:rPr lang="en-US" altLang="zh-CN" sz="2400" dirty="0">
                <a:solidFill>
                  <a:schemeClr val="bg1"/>
                </a:solidFill>
                <a:latin typeface="Broadway" panose="02020500000000000000" pitchFamily="82" charset="0"/>
              </a:rPr>
              <a:t>2015</a:t>
            </a:r>
            <a:endParaRPr lang="zh-CN" altLang="en-US" sz="2400" dirty="0">
              <a:solidFill>
                <a:schemeClr val="bg1"/>
              </a:solidFill>
              <a:latin typeface="Broadway" panose="02020500000000000000" pitchFamily="82" charset="0"/>
            </a:endParaRPr>
          </a:p>
        </p:txBody>
      </p:sp>
      <p:pic>
        <p:nvPicPr>
          <p:cNvPr id="3" name="图片 2" descr="54e3a02f08bb2bc34337547c9fb56e1f.png"/>
          <p:cNvPicPr>
            <a:picLocks noChangeAspect="1"/>
          </p:cNvPicPr>
          <p:nvPr/>
        </p:nvPicPr>
        <p:blipFill>
          <a:blip r:embed="rId2"/>
          <a:stretch>
            <a:fillRect/>
          </a:stretch>
        </p:blipFill>
        <p:spPr>
          <a:xfrm rot="867557" flipH="1">
            <a:off x="992031" y="684902"/>
            <a:ext cx="4024858" cy="4639111"/>
          </a:xfrm>
          <a:prstGeom prst="rect">
            <a:avLst/>
          </a:prstGeom>
        </p:spPr>
      </p:pic>
      <p:sp>
        <p:nvSpPr>
          <p:cNvPr id="14" name="矩形 13"/>
          <p:cNvSpPr/>
          <p:nvPr/>
        </p:nvSpPr>
        <p:spPr>
          <a:xfrm>
            <a:off x="6892491" y="1329941"/>
            <a:ext cx="3939339" cy="738664"/>
          </a:xfrm>
          <a:prstGeom prst="rect">
            <a:avLst/>
          </a:prstGeom>
        </p:spPr>
        <p:txBody>
          <a:bodyPr wrap="square">
            <a:spAutoFit/>
          </a:bodyPr>
          <a:lstStyle/>
          <a:p>
            <a:r>
              <a:rPr lang="en-US" altLang="zh-CN" sz="1400" dirty="0">
                <a:solidFill>
                  <a:srgbClr val="C51C23"/>
                </a:solidFill>
              </a:rPr>
              <a:t>Despicable Me 2 is an upcoming 2013 American computer animated comedy film and the sequel to the 2010 animated film Despicable Me. P</a:t>
            </a:r>
          </a:p>
        </p:txBody>
      </p:sp>
      <p:sp>
        <p:nvSpPr>
          <p:cNvPr id="15" name="矩形 14"/>
          <p:cNvSpPr/>
          <p:nvPr/>
        </p:nvSpPr>
        <p:spPr>
          <a:xfrm>
            <a:off x="6012027" y="4730642"/>
            <a:ext cx="4139682" cy="738664"/>
          </a:xfrm>
          <a:prstGeom prst="rect">
            <a:avLst/>
          </a:prstGeom>
        </p:spPr>
        <p:txBody>
          <a:bodyPr wrap="square">
            <a:spAutoFit/>
          </a:bodyPr>
          <a:lstStyle/>
          <a:p>
            <a:pPr lvl="0"/>
            <a:r>
              <a:rPr lang="en-US" altLang="zh-CN" sz="1400" dirty="0">
                <a:solidFill>
                  <a:srgbClr val="C51C23"/>
                </a:solidFill>
              </a:rPr>
              <a:t>New cast members include Al Pacino as </a:t>
            </a:r>
            <a:r>
              <a:rPr lang="en-US" altLang="zh-CN" sz="1400" dirty="0" err="1">
                <a:solidFill>
                  <a:srgbClr val="C51C23"/>
                </a:solidFill>
              </a:rPr>
              <a:t>Gru's</a:t>
            </a:r>
            <a:r>
              <a:rPr lang="en-US" altLang="zh-CN" sz="1400" dirty="0">
                <a:solidFill>
                  <a:srgbClr val="C51C23"/>
                </a:solidFill>
              </a:rPr>
              <a:t> nemesis, and Steve </a:t>
            </a:r>
            <a:r>
              <a:rPr lang="en-US" altLang="zh-CN" sz="1400" dirty="0" err="1">
                <a:solidFill>
                  <a:srgbClr val="C51C23"/>
                </a:solidFill>
              </a:rPr>
              <a:t>Coogan</a:t>
            </a:r>
            <a:r>
              <a:rPr lang="en-US" altLang="zh-CN" sz="1400" dirty="0">
                <a:solidFill>
                  <a:srgbClr val="C51C23"/>
                </a:solidFill>
              </a:rPr>
              <a:t> in a yet unnamed role. The film is scheduled to be released on July 3, 2013.</a:t>
            </a:r>
          </a:p>
        </p:txBody>
      </p:sp>
      <p:sp>
        <p:nvSpPr>
          <p:cNvPr id="17" name="矩形 16"/>
          <p:cNvSpPr/>
          <p:nvPr/>
        </p:nvSpPr>
        <p:spPr>
          <a:xfrm>
            <a:off x="6490995" y="2814848"/>
            <a:ext cx="4276531" cy="1169551"/>
          </a:xfrm>
          <a:prstGeom prst="rect">
            <a:avLst/>
          </a:prstGeom>
        </p:spPr>
        <p:txBody>
          <a:bodyPr wrap="square">
            <a:spAutoFit/>
          </a:bodyPr>
          <a:lstStyle/>
          <a:p>
            <a:pPr lvl="0"/>
            <a:r>
              <a:rPr lang="en-US" altLang="zh-CN" sz="1400" dirty="0" err="1">
                <a:solidFill>
                  <a:srgbClr val="C51C23"/>
                </a:solidFill>
              </a:rPr>
              <a:t>roduced</a:t>
            </a:r>
            <a:r>
              <a:rPr lang="en-US" altLang="zh-CN" sz="1400" dirty="0">
                <a:solidFill>
                  <a:srgbClr val="C51C23"/>
                </a:solidFill>
              </a:rPr>
              <a:t> by Illumination Entertainment and distributed by Universal Pictures, it will be directed again by Pierre Coffin and Chris Renaud, and written by Cinco Paul and Ken </a:t>
            </a:r>
            <a:r>
              <a:rPr lang="en-US" altLang="zh-CN" sz="1400" dirty="0" err="1">
                <a:solidFill>
                  <a:srgbClr val="C51C23"/>
                </a:solidFill>
              </a:rPr>
              <a:t>Daurio</a:t>
            </a:r>
            <a:r>
              <a:rPr lang="en-US" altLang="zh-CN" sz="1400" dirty="0">
                <a:solidFill>
                  <a:srgbClr val="C51C23"/>
                </a:solidFill>
              </a:rPr>
              <a:t>. Steve </a:t>
            </a:r>
            <a:r>
              <a:rPr lang="en-US" altLang="zh-CN" sz="1400" dirty="0" err="1">
                <a:solidFill>
                  <a:srgbClr val="C51C23"/>
                </a:solidFill>
              </a:rPr>
              <a:t>Carell</a:t>
            </a:r>
            <a:r>
              <a:rPr lang="en-US" altLang="zh-CN" sz="1400" dirty="0">
                <a:solidFill>
                  <a:srgbClr val="C51C23"/>
                </a:solidFill>
              </a:rPr>
              <a:t>, Russell Brand, Miranda Cosgrove and Kristen </a:t>
            </a:r>
            <a:r>
              <a:rPr lang="en-US" altLang="zh-CN" sz="1400" dirty="0" err="1">
                <a:solidFill>
                  <a:srgbClr val="C51C23"/>
                </a:solidFill>
              </a:rPr>
              <a:t>Wiig</a:t>
            </a:r>
            <a:r>
              <a:rPr lang="en-US" altLang="zh-CN" sz="1400" dirty="0">
                <a:solidFill>
                  <a:srgbClr val="C51C23"/>
                </a:solidFill>
              </a:rPr>
              <a:t> will reprise their roles. </a:t>
            </a:r>
          </a:p>
        </p:txBody>
      </p:sp>
      <p:sp>
        <p:nvSpPr>
          <p:cNvPr id="18" name="任意多边形 17"/>
          <p:cNvSpPr/>
          <p:nvPr/>
        </p:nvSpPr>
        <p:spPr>
          <a:xfrm flipH="1" flipV="1">
            <a:off x="0" y="1244799"/>
            <a:ext cx="722499" cy="4368403"/>
          </a:xfrm>
          <a:custGeom>
            <a:avLst/>
            <a:gdLst/>
            <a:ahLst/>
            <a:cxnLst/>
            <a:rect l="l" t="t" r="r" b="b"/>
            <a:pathLst>
              <a:path w="431601" h="4368403">
                <a:moveTo>
                  <a:pt x="104179" y="3579614"/>
                </a:moveTo>
                <a:lnTo>
                  <a:pt x="431601" y="3579614"/>
                </a:lnTo>
                <a:lnTo>
                  <a:pt x="431601" y="3713559"/>
                </a:lnTo>
                <a:lnTo>
                  <a:pt x="119062" y="3713559"/>
                </a:lnTo>
                <a:cubicBezTo>
                  <a:pt x="109140" y="3713559"/>
                  <a:pt x="104179" y="3718520"/>
                  <a:pt x="104179" y="3728442"/>
                </a:cubicBezTo>
                <a:lnTo>
                  <a:pt x="104179" y="3907036"/>
                </a:lnTo>
                <a:lnTo>
                  <a:pt x="431601" y="3907036"/>
                </a:lnTo>
                <a:lnTo>
                  <a:pt x="431601" y="4040981"/>
                </a:lnTo>
                <a:lnTo>
                  <a:pt x="104179" y="4040981"/>
                </a:lnTo>
                <a:lnTo>
                  <a:pt x="104179" y="4234458"/>
                </a:lnTo>
                <a:lnTo>
                  <a:pt x="431601" y="4234458"/>
                </a:lnTo>
                <a:lnTo>
                  <a:pt x="431601" y="4368403"/>
                </a:lnTo>
                <a:lnTo>
                  <a:pt x="0" y="4368403"/>
                </a:lnTo>
                <a:lnTo>
                  <a:pt x="0" y="3683794"/>
                </a:lnTo>
                <a:cubicBezTo>
                  <a:pt x="0" y="3614341"/>
                  <a:pt x="34726" y="3579614"/>
                  <a:pt x="104179" y="3579614"/>
                </a:cubicBezTo>
                <a:close/>
                <a:moveTo>
                  <a:pt x="0" y="3310533"/>
                </a:moveTo>
                <a:lnTo>
                  <a:pt x="431601" y="3310533"/>
                </a:lnTo>
                <a:lnTo>
                  <a:pt x="431601" y="3444478"/>
                </a:lnTo>
                <a:lnTo>
                  <a:pt x="0" y="3444478"/>
                </a:lnTo>
                <a:close/>
                <a:moveTo>
                  <a:pt x="104179" y="2552700"/>
                </a:moveTo>
                <a:lnTo>
                  <a:pt x="431601" y="2552700"/>
                </a:lnTo>
                <a:lnTo>
                  <a:pt x="431601" y="2686645"/>
                </a:lnTo>
                <a:lnTo>
                  <a:pt x="119062" y="2686645"/>
                </a:lnTo>
                <a:cubicBezTo>
                  <a:pt x="109140" y="2686645"/>
                  <a:pt x="104179" y="2691606"/>
                  <a:pt x="104179" y="2701528"/>
                </a:cubicBezTo>
                <a:lnTo>
                  <a:pt x="104179" y="3043833"/>
                </a:lnTo>
                <a:lnTo>
                  <a:pt x="431601" y="3043833"/>
                </a:lnTo>
                <a:lnTo>
                  <a:pt x="431601" y="3177778"/>
                </a:lnTo>
                <a:lnTo>
                  <a:pt x="0" y="3177778"/>
                </a:lnTo>
                <a:lnTo>
                  <a:pt x="0" y="2656880"/>
                </a:lnTo>
                <a:cubicBezTo>
                  <a:pt x="0" y="2587426"/>
                  <a:pt x="34726" y="2552700"/>
                  <a:pt x="104179" y="2552700"/>
                </a:cubicBezTo>
                <a:close/>
                <a:moveTo>
                  <a:pt x="0" y="2281833"/>
                </a:moveTo>
                <a:lnTo>
                  <a:pt x="431601" y="2281833"/>
                </a:lnTo>
                <a:lnTo>
                  <a:pt x="431601" y="2415778"/>
                </a:lnTo>
                <a:lnTo>
                  <a:pt x="0" y="2415778"/>
                </a:lnTo>
                <a:close/>
                <a:moveTo>
                  <a:pt x="119062" y="1657945"/>
                </a:moveTo>
                <a:cubicBezTo>
                  <a:pt x="109140" y="1657945"/>
                  <a:pt x="104179" y="1662906"/>
                  <a:pt x="104179" y="1672828"/>
                </a:cubicBezTo>
                <a:lnTo>
                  <a:pt x="104179" y="2000250"/>
                </a:lnTo>
                <a:cubicBezTo>
                  <a:pt x="104179" y="2010172"/>
                  <a:pt x="109140" y="2015133"/>
                  <a:pt x="119062" y="2015133"/>
                </a:cubicBezTo>
                <a:lnTo>
                  <a:pt x="312539" y="2015133"/>
                </a:lnTo>
                <a:cubicBezTo>
                  <a:pt x="322461" y="2015133"/>
                  <a:pt x="327422" y="2010172"/>
                  <a:pt x="327422" y="2000250"/>
                </a:cubicBezTo>
                <a:lnTo>
                  <a:pt x="327422" y="1672828"/>
                </a:lnTo>
                <a:cubicBezTo>
                  <a:pt x="327422" y="1662906"/>
                  <a:pt x="322461" y="1657945"/>
                  <a:pt x="312539" y="1657945"/>
                </a:cubicBezTo>
                <a:close/>
                <a:moveTo>
                  <a:pt x="104179" y="1524000"/>
                </a:moveTo>
                <a:lnTo>
                  <a:pt x="327422" y="1524000"/>
                </a:lnTo>
                <a:cubicBezTo>
                  <a:pt x="396875" y="1524000"/>
                  <a:pt x="431601" y="1558727"/>
                  <a:pt x="431601" y="1628180"/>
                </a:cubicBezTo>
                <a:lnTo>
                  <a:pt x="431601" y="2044898"/>
                </a:lnTo>
                <a:cubicBezTo>
                  <a:pt x="431601" y="2114352"/>
                  <a:pt x="396875" y="2149078"/>
                  <a:pt x="327422" y="2149078"/>
                </a:cubicBezTo>
                <a:lnTo>
                  <a:pt x="104179" y="2149078"/>
                </a:lnTo>
                <a:cubicBezTo>
                  <a:pt x="34726" y="2149078"/>
                  <a:pt x="0" y="2114352"/>
                  <a:pt x="0" y="2044898"/>
                </a:cubicBezTo>
                <a:lnTo>
                  <a:pt x="0" y="1628180"/>
                </a:lnTo>
                <a:cubicBezTo>
                  <a:pt x="0" y="1558727"/>
                  <a:pt x="34726" y="1524000"/>
                  <a:pt x="104179" y="1524000"/>
                </a:cubicBezTo>
                <a:close/>
                <a:moveTo>
                  <a:pt x="104179" y="762000"/>
                </a:moveTo>
                <a:lnTo>
                  <a:pt x="431601" y="762000"/>
                </a:lnTo>
                <a:lnTo>
                  <a:pt x="431601" y="895945"/>
                </a:lnTo>
                <a:lnTo>
                  <a:pt x="119062" y="895945"/>
                </a:lnTo>
                <a:cubicBezTo>
                  <a:pt x="109140" y="895945"/>
                  <a:pt x="104179" y="900906"/>
                  <a:pt x="104179" y="910828"/>
                </a:cubicBezTo>
                <a:lnTo>
                  <a:pt x="104179" y="1253133"/>
                </a:lnTo>
                <a:lnTo>
                  <a:pt x="431601" y="1253133"/>
                </a:lnTo>
                <a:lnTo>
                  <a:pt x="431601" y="1387078"/>
                </a:lnTo>
                <a:lnTo>
                  <a:pt x="0" y="1387078"/>
                </a:lnTo>
                <a:lnTo>
                  <a:pt x="0" y="866180"/>
                </a:lnTo>
                <a:cubicBezTo>
                  <a:pt x="0" y="796727"/>
                  <a:pt x="34726" y="762000"/>
                  <a:pt x="104179" y="762000"/>
                </a:cubicBezTo>
                <a:close/>
                <a:moveTo>
                  <a:pt x="0" y="0"/>
                </a:moveTo>
                <a:lnTo>
                  <a:pt x="104179" y="0"/>
                </a:lnTo>
                <a:lnTo>
                  <a:pt x="104179" y="476250"/>
                </a:lnTo>
                <a:cubicBezTo>
                  <a:pt x="104179" y="486172"/>
                  <a:pt x="109140" y="491133"/>
                  <a:pt x="119062" y="491133"/>
                </a:cubicBezTo>
                <a:lnTo>
                  <a:pt x="148828" y="491133"/>
                </a:lnTo>
                <a:cubicBezTo>
                  <a:pt x="158750" y="491133"/>
                  <a:pt x="163711" y="486172"/>
                  <a:pt x="163711" y="476250"/>
                </a:cubicBezTo>
                <a:lnTo>
                  <a:pt x="163711" y="104180"/>
                </a:lnTo>
                <a:cubicBezTo>
                  <a:pt x="163711" y="34727"/>
                  <a:pt x="198437" y="0"/>
                  <a:pt x="267890" y="0"/>
                </a:cubicBezTo>
                <a:lnTo>
                  <a:pt x="327422" y="0"/>
                </a:lnTo>
                <a:cubicBezTo>
                  <a:pt x="396875" y="0"/>
                  <a:pt x="431601" y="34727"/>
                  <a:pt x="431601" y="104180"/>
                </a:cubicBezTo>
                <a:lnTo>
                  <a:pt x="431601" y="625078"/>
                </a:lnTo>
                <a:lnTo>
                  <a:pt x="327422" y="625078"/>
                </a:lnTo>
                <a:lnTo>
                  <a:pt x="327422" y="148828"/>
                </a:lnTo>
                <a:cubicBezTo>
                  <a:pt x="327422" y="138906"/>
                  <a:pt x="322461" y="133945"/>
                  <a:pt x="312539" y="133945"/>
                </a:cubicBezTo>
                <a:lnTo>
                  <a:pt x="282773" y="133945"/>
                </a:lnTo>
                <a:cubicBezTo>
                  <a:pt x="272851" y="133945"/>
                  <a:pt x="267890" y="138906"/>
                  <a:pt x="267890" y="148828"/>
                </a:cubicBezTo>
                <a:lnTo>
                  <a:pt x="267890" y="520898"/>
                </a:lnTo>
                <a:cubicBezTo>
                  <a:pt x="267890" y="590351"/>
                  <a:pt x="233164" y="625078"/>
                  <a:pt x="163711" y="625078"/>
                </a:cubicBezTo>
                <a:lnTo>
                  <a:pt x="104179" y="625078"/>
                </a:lnTo>
                <a:cubicBezTo>
                  <a:pt x="34726" y="625078"/>
                  <a:pt x="0" y="590351"/>
                  <a:pt x="0" y="520898"/>
                </a:cubicBezTo>
                <a:close/>
              </a:path>
            </a:pathLst>
          </a:custGeom>
          <a:solidFill>
            <a:srgbClr val="FAD361"/>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en-US" dirty="0" err="1">
              <a:solidFill>
                <a:schemeClr val="bg1"/>
              </a:solidFill>
            </a:endParaRPr>
          </a:p>
        </p:txBody>
      </p:sp>
    </p:spTree>
  </p:cSld>
  <p:clrMapOvr>
    <a:masterClrMapping/>
  </p:clrMapOvr>
</p:sld>
</file>

<file path=ppt/theme/theme1.xml><?xml version="1.0" encoding="utf-8"?>
<a:theme xmlns:a="http://schemas.openxmlformats.org/drawingml/2006/main" name="木先生i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8">
      <a:majorFont>
        <a:latin typeface="Segoe UI"/>
        <a:ea typeface="幼圆"/>
        <a:cs typeface=""/>
      </a:majorFont>
      <a:minorFont>
        <a:latin typeface="Segoe UI Light"/>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AD361"/>
        </a:solidFill>
      </a:spPr>
      <a:bodyPr wrap="none" rtlCol="0" anchor="ctr">
        <a:noAutofit/>
      </a:bodyPr>
      <a:lstStyle>
        <a:defPPr algn="ctr">
          <a:defRPr>
            <a:solidFill>
              <a:schemeClr val="bg1"/>
            </a:solidFil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816</Words>
  <Application>Microsoft Office PowerPoint</Application>
  <PresentationFormat>宽屏</PresentationFormat>
  <Paragraphs>103</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Big Hero 6</vt:lpstr>
      <vt:lpstr>Calibri</vt:lpstr>
      <vt:lpstr>Segoe UI</vt:lpstr>
      <vt:lpstr>Nakadai</vt:lpstr>
      <vt:lpstr>Segoe UI Light</vt:lpstr>
      <vt:lpstr>Arial</vt:lpstr>
      <vt:lpstr>Broadway</vt:lpstr>
      <vt:lpstr>木先生iPPT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木先生</dc:creator>
  <cp:lastModifiedBy>天 下</cp:lastModifiedBy>
  <cp:revision>145</cp:revision>
  <dcterms:created xsi:type="dcterms:W3CDTF">2015-03-11T04:37:00Z</dcterms:created>
  <dcterms:modified xsi:type="dcterms:W3CDTF">2021-01-04T15:13:04Z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